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62" r:id="rId2"/>
    <p:sldId id="263" r:id="rId3"/>
    <p:sldId id="259" r:id="rId4"/>
    <p:sldId id="257" r:id="rId5"/>
    <p:sldId id="258" r:id="rId6"/>
    <p:sldId id="260" r:id="rId7"/>
    <p:sldId id="261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68" r:id="rId16"/>
    <p:sldId id="269" r:id="rId17"/>
  </p:sldIdLst>
  <p:sldSz cx="12192000" cy="6858000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02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6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7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90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7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1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42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44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0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07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2C70D1-628C-4AFB-8222-936B6A098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86603"/>
            <a:ext cx="12063468" cy="145075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Модуль 4.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2060"/>
                </a:solidFill>
              </a:rPr>
              <a:t>Представление и обсуждение публикации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E111F6-7DAE-471D-9CC4-8599F8326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060" y="2262436"/>
            <a:ext cx="10966190" cy="3760891"/>
          </a:xfrm>
        </p:spPr>
        <p:txBody>
          <a:bodyPr/>
          <a:lstStyle/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11.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Презентация доклада на конференции </a:t>
            </a:r>
          </a:p>
          <a:p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12.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Рецензирование статьи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6249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13C406-2369-4FBA-B9B7-9C6C4245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16097"/>
            <a:ext cx="5570128" cy="738130"/>
          </a:xfrm>
        </p:spPr>
        <p:txBody>
          <a:bodyPr>
            <a:normAutofit fontScale="90000"/>
          </a:bodyPr>
          <a:lstStyle/>
          <a:p>
            <a:r>
              <a:rPr lang="ru-RU" dirty="0"/>
              <a:t>Фигуры, </a:t>
            </a:r>
            <a:br>
              <a:rPr lang="ru-RU" dirty="0"/>
            </a:br>
            <a:r>
              <a:rPr lang="ru-RU" dirty="0"/>
              <a:t>диаграммы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AEB6EF3-ED09-46EB-9503-142C2544E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4244" y="1817784"/>
            <a:ext cx="8007756" cy="502462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062B087-5591-4E8E-916C-33C40CC5BA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202"/>
            <a:ext cx="4289916" cy="55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68AF74-9C98-4DC6-8355-4288DC2D7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461849"/>
            <a:ext cx="10058400" cy="1450757"/>
          </a:xfrm>
        </p:spPr>
        <p:txBody>
          <a:bodyPr/>
          <a:lstStyle/>
          <a:p>
            <a:r>
              <a:rPr lang="ru-RU" dirty="0"/>
              <a:t>Анимация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EF62F4-1C4C-4DC8-B3F0-9F81D6E75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BA3253E-76E4-41B0-A94F-4A673135C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7215"/>
            <a:ext cx="10770655" cy="575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6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093901-D1DF-4C30-8436-741FD917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Тема 12. Рецензирование статей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AEC1BD-B120-406A-9322-811929C3C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Оглавление  статьи, должность и  фамилия, имя, отчество автора статьи;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Актуальность и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новизна </a:t>
            </a:r>
            <a:r>
              <a:rPr lang="ru-RU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выбранной темы.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Оценка значимости представленных результатов научных изысканий автора.</a:t>
            </a:r>
          </a:p>
          <a:p>
            <a:pPr algn="l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Замечания.</a:t>
            </a:r>
            <a:endParaRPr lang="ru-RU" b="0" i="0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Рекомендована ли статья к публикации.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ФИО рецензента, должность, место работы, квалификация.</a:t>
            </a:r>
          </a:p>
        </p:txBody>
      </p:sp>
    </p:spTree>
    <p:extLst>
      <p:ext uri="{BB962C8B-B14F-4D97-AF65-F5344CB8AC3E}">
        <p14:creationId xmlns:p14="http://schemas.microsoft.com/office/powerpoint/2010/main" val="41537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62C123-2177-4DC8-A930-BA1F182A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0" i="0" dirty="0">
                <a:solidFill>
                  <a:srgbClr val="333333"/>
                </a:solidFill>
                <a:effectLst/>
                <a:latin typeface="Ubuntu"/>
              </a:rPr>
              <a:t>Стилистические особенности</a:t>
            </a:r>
            <a:br>
              <a:rPr lang="ru-RU" sz="4800" b="0" i="0" dirty="0">
                <a:solidFill>
                  <a:srgbClr val="333333"/>
                </a:solidFill>
                <a:effectLst/>
                <a:latin typeface="Ubuntu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31F00F-5169-41FB-AA0D-80E44EF89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63" y="1994053"/>
            <a:ext cx="5858037" cy="4822022"/>
          </a:xfrm>
        </p:spPr>
        <p:txBody>
          <a:bodyPr>
            <a:normAutofit fontScale="25000" lnSpcReduction="20000"/>
          </a:bodyPr>
          <a:lstStyle/>
          <a:p>
            <a:pPr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8000" b="0" i="1" dirty="0">
                <a:solidFill>
                  <a:schemeClr val="tx1"/>
                </a:solidFill>
                <a:effectLst/>
                <a:latin typeface="Ubuntu"/>
              </a:rPr>
              <a:t>значимость данного изыскания неоспорима…</a:t>
            </a:r>
          </a:p>
          <a:p>
            <a:pPr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8000" b="0" i="1" dirty="0">
                <a:solidFill>
                  <a:schemeClr val="tx1"/>
                </a:solidFill>
                <a:effectLst/>
                <a:latin typeface="Ubuntu"/>
              </a:rPr>
              <a:t>проанализировав рецензируемую работу…</a:t>
            </a:r>
          </a:p>
          <a:p>
            <a:pPr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8000" b="0" i="1" dirty="0">
                <a:solidFill>
                  <a:schemeClr val="tx1"/>
                </a:solidFill>
                <a:effectLst/>
                <a:latin typeface="Ubuntu"/>
              </a:rPr>
              <a:t>автором в статье подробно освещена проблема…</a:t>
            </a:r>
          </a:p>
          <a:p>
            <a:pPr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8000" b="0" i="1" dirty="0">
                <a:solidFill>
                  <a:schemeClr val="tx1"/>
                </a:solidFill>
                <a:effectLst/>
                <a:latin typeface="Ubuntu"/>
              </a:rPr>
              <a:t>автор выразил достаточно смелую точку зрения данная статья является образцом нестандартных методов…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8000" i="1" dirty="0">
                <a:solidFill>
                  <a:schemeClr val="tx1"/>
                </a:solidFill>
                <a:latin typeface="Ubuntu"/>
              </a:rPr>
              <a:t>работа выполнена на высоком уровне…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8000" i="1" dirty="0">
                <a:solidFill>
                  <a:schemeClr val="tx1"/>
                </a:solidFill>
                <a:latin typeface="Ubuntu"/>
              </a:rPr>
              <a:t>статья является примером глубокого изучения проблемы…название статьи емко отражает саму ее суть…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8000" i="1" dirty="0">
                <a:solidFill>
                  <a:schemeClr val="tx1"/>
                </a:solidFill>
                <a:latin typeface="Ubuntu"/>
              </a:rPr>
              <a:t>автор пишет о проблеме</a:t>
            </a:r>
            <a:r>
              <a:rPr lang="ru-RU" sz="8000" i="1" dirty="0">
                <a:solidFill>
                  <a:srgbClr val="333333"/>
                </a:solidFill>
                <a:latin typeface="Ubuntu"/>
              </a:rPr>
              <a:t>...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7200" dirty="0">
              <a:solidFill>
                <a:srgbClr val="333333"/>
              </a:solidFill>
              <a:latin typeface="Ubuntu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sz="9600" b="0" i="0" dirty="0">
              <a:solidFill>
                <a:srgbClr val="333333"/>
              </a:solidFill>
              <a:effectLst/>
              <a:latin typeface="Ubuntu"/>
            </a:endParaRPr>
          </a:p>
          <a:p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EB444A55-4E9F-455F-B528-AC4E808A4FBA}"/>
              </a:ext>
            </a:extLst>
          </p:cNvPr>
          <p:cNvSpPr txBox="1">
            <a:spLocks/>
          </p:cNvSpPr>
          <p:nvPr/>
        </p:nvSpPr>
        <p:spPr>
          <a:xfrm>
            <a:off x="6555035" y="1897044"/>
            <a:ext cx="5636965" cy="5495274"/>
          </a:xfrm>
          <a:prstGeom prst="rect">
            <a:avLst/>
          </a:prstGeom>
        </p:spPr>
        <p:txBody>
          <a:bodyPr vert="horz" lIns="0" tIns="45720" rIns="0" bIns="45720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8000" i="1" dirty="0">
                <a:solidFill>
                  <a:schemeClr val="tx1"/>
                </a:solidFill>
                <a:latin typeface="Ubuntu"/>
              </a:rPr>
              <a:t>необходимость написать статью по указанной проблематике вызвана современным состоянием…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8000" i="1" dirty="0">
                <a:solidFill>
                  <a:schemeClr val="tx1"/>
                </a:solidFill>
                <a:latin typeface="Ubuntu"/>
              </a:rPr>
              <a:t>необходимо отметить точно расставленные в статье акценты…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8000" i="1" dirty="0">
                <a:solidFill>
                  <a:schemeClr val="tx1"/>
                </a:solidFill>
                <a:latin typeface="Ubuntu"/>
              </a:rPr>
              <a:t>автором изучен большой объем фактического материала…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8000" i="1" dirty="0">
                <a:solidFill>
                  <a:schemeClr val="tx1"/>
                </a:solidFill>
                <a:latin typeface="Ubuntu"/>
              </a:rPr>
              <a:t>из рецензируемой работы следует….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8000" i="1" dirty="0">
                <a:solidFill>
                  <a:schemeClr val="tx1"/>
                </a:solidFill>
                <a:latin typeface="Ubuntu"/>
              </a:rPr>
              <a:t>суть данной статьи заключается в том, что…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8000" i="1" dirty="0">
                <a:solidFill>
                  <a:schemeClr val="tx1"/>
                </a:solidFill>
                <a:latin typeface="Ubuntu"/>
              </a:rPr>
              <a:t>автором сделаны весьма логичные выводы на основе полученных данных…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8000" i="1" dirty="0">
                <a:solidFill>
                  <a:schemeClr val="tx1"/>
                </a:solidFill>
                <a:latin typeface="Ubuntu"/>
              </a:rPr>
              <a:t>выводы работы последовательно доказаны….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7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21ED86-9677-44F2-BBAA-8EE747F47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Оригинальность текста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E212D11-7783-4365-A2F0-AB13C1378D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10771"/>
            <a:ext cx="12192000" cy="223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3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14A49A-783D-4638-B859-A87B02D64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34FEF9-CCEB-474E-9ED8-B03225ACC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A4ED6BE-A678-4036-A7A7-D901D03F9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062"/>
            <a:ext cx="12192000" cy="690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29BABA-22B6-446D-BC6C-EFDD7C822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E3058B-60E0-4593-A4F4-CE090E7FE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F6CE364-B7A0-403A-8CB4-1EABA45D7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01" y="0"/>
            <a:ext cx="9982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8D1D27-FA11-4A22-8FDE-9426A859A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2" y="231354"/>
            <a:ext cx="11501609" cy="122287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Конструктор презентации: </a:t>
            </a:r>
            <a:br>
              <a:rPr lang="ru-RU" dirty="0"/>
            </a:br>
            <a:r>
              <a:rPr lang="ru-RU" dirty="0"/>
              <a:t>оформление, цветовая гамма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B2E4D04-663A-4F1E-9DEA-C90475D35E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8158"/>
            <a:ext cx="12192000" cy="528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2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599482-80F3-4623-BD3D-89EC866F3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181" y="242371"/>
            <a:ext cx="6764355" cy="1575412"/>
          </a:xfrm>
        </p:spPr>
        <p:txBody>
          <a:bodyPr>
            <a:normAutofit fontScale="90000"/>
          </a:bodyPr>
          <a:lstStyle/>
          <a:p>
            <a:r>
              <a:rPr lang="ru-RU" dirty="0"/>
              <a:t> 1. Идеи оформления презентации </a:t>
            </a:r>
            <a:r>
              <a:rPr lang="ru-RU" sz="4800" dirty="0"/>
              <a:t>в начале создания презентации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A31609-E683-4DB4-B580-A606BF324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446" y="-52330"/>
            <a:ext cx="5130188" cy="57295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F218811-AC12-4CE6-BE3C-EE1136DC62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953" y="2489812"/>
            <a:ext cx="7087584" cy="386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A7CD95-5574-4F15-928F-78F832C92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F333ED-206D-4181-B566-E99F8AEE4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6ABE6B3-80BD-4D41-A4C3-B8A8B11E5B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5857"/>
            <a:ext cx="12192000" cy="638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18FCB4-0B19-4632-A447-837D40CCF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EEF619-7C5D-4159-9EDE-7E728DD89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6D35909-CF57-4CAF-8DB2-8254FC0AD9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4862"/>
            <a:ext cx="12192000" cy="646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0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DEF5BA-33B6-4A57-B2DA-E17BC25AC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0E4E5E-EDB5-46C4-B356-FEFF14FA6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A1E4739-46D0-41EA-82D5-B79455D36E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0719"/>
            <a:ext cx="12192000" cy="639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208775-5870-4017-B99A-2F1F900E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B0B470-5EA7-4B9E-8DF0-CB3BFF697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F0FED02-51A3-4801-B330-2CA94FF9C8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741"/>
            <a:ext cx="12192000" cy="655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9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DF8010-17D5-4565-8B18-EB2C980AA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015625-DB14-4DA3-8F7D-266368E58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61F1DB3-9A2D-4618-AF13-88BE18F8F3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8506"/>
            <a:ext cx="12192000" cy="606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2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AE295D-D5CE-4FA0-988F-1B51C93C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5"/>
          </a:xfrm>
        </p:spPr>
        <p:txBody>
          <a:bodyPr>
            <a:normAutofit fontScale="90000"/>
          </a:bodyPr>
          <a:lstStyle/>
          <a:p>
            <a:r>
              <a:rPr lang="ru-RU" dirty="0"/>
              <a:t>Вставка таблицы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4B75B0-E1DF-4A85-BE58-31BD5FF4D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8F5DAF1-A308-4EF4-B605-ECDA87B8AE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08749"/>
            <a:ext cx="10308116" cy="575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d59391295a2c26aa2612360f33e21fe9bee259b"/>
</p:tagLst>
</file>

<file path=ppt/theme/theme1.xml><?xml version="1.0" encoding="utf-8"?>
<a:theme xmlns:a="http://schemas.openxmlformats.org/drawingml/2006/main" name="RetrospectVTI">
  <a:themeElements>
    <a:clrScheme name="AnalogousFromLightSeed_2SEEDS">
      <a:dk1>
        <a:srgbClr val="000000"/>
      </a:dk1>
      <a:lt1>
        <a:srgbClr val="FFFFFF"/>
      </a:lt1>
      <a:dk2>
        <a:srgbClr val="34221E"/>
      </a:dk2>
      <a:lt2>
        <a:srgbClr val="E2E2E8"/>
      </a:lt2>
      <a:accent1>
        <a:srgbClr val="A1A570"/>
      </a:accent1>
      <a:accent2>
        <a:srgbClr val="B19F7D"/>
      </a:accent2>
      <a:accent3>
        <a:srgbClr val="94A77F"/>
      </a:accent3>
      <a:accent4>
        <a:srgbClr val="74A9A6"/>
      </a:accent4>
      <a:accent5>
        <a:srgbClr val="7EA4B9"/>
      </a:accent5>
      <a:accent6>
        <a:srgbClr val="7F8DBA"/>
      </a:accent6>
      <a:hlink>
        <a:srgbClr val="6E69AE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150</Words>
  <Application>Microsoft Office PowerPoint</Application>
  <PresentationFormat>Широкоэкранный</PresentationFormat>
  <Paragraphs>33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Georgia</vt:lpstr>
      <vt:lpstr>Georgia Pro Cond Light</vt:lpstr>
      <vt:lpstr>Speak Pro</vt:lpstr>
      <vt:lpstr>Times New Roman</vt:lpstr>
      <vt:lpstr>Ubuntu</vt:lpstr>
      <vt:lpstr>RetrospectVTI</vt:lpstr>
      <vt:lpstr>Модуль 4.  Представление и обсуждение публикации</vt:lpstr>
      <vt:lpstr>Конструктор презентации:  оформление, цветовая гамма</vt:lpstr>
      <vt:lpstr> 1. Идеи оформления презентации в начале создания презентации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Вставка таблицы</vt:lpstr>
      <vt:lpstr>Фигуры,  диаграммы </vt:lpstr>
      <vt:lpstr>Анимация </vt:lpstr>
      <vt:lpstr>Тема 12. Рецензирование статей</vt:lpstr>
      <vt:lpstr>Стилистические особенности </vt:lpstr>
      <vt:lpstr>Оригинальность текста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Соколова</dc:creator>
  <cp:lastModifiedBy>Пользователь Windows</cp:lastModifiedBy>
  <cp:revision>12</cp:revision>
  <dcterms:created xsi:type="dcterms:W3CDTF">2020-12-08T17:46:48Z</dcterms:created>
  <dcterms:modified xsi:type="dcterms:W3CDTF">2022-05-06T08:30:30Z</dcterms:modified>
</cp:coreProperties>
</file>