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800080"/>
    <a:srgbClr val="339966"/>
    <a:srgbClr val="CC3300"/>
    <a:srgbClr val="99CC00"/>
    <a:srgbClr val="009900"/>
    <a:srgbClr val="CCCC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3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6 w 3985"/>
              <a:gd name="T1" fmla="*/ 0 h 3619"/>
              <a:gd name="T2" fmla="*/ 0 w 3985"/>
              <a:gd name="T3" fmla="*/ 2147483646 h 3619"/>
              <a:gd name="T4" fmla="*/ 2147483646 w 3985"/>
              <a:gd name="T5" fmla="*/ 2147483646 h 3619"/>
              <a:gd name="T6" fmla="*/ 2147483646 w 3985"/>
              <a:gd name="T7" fmla="*/ 2147483646 h 3619"/>
              <a:gd name="T8" fmla="*/ 2147483646 w 3985"/>
              <a:gd name="T9" fmla="*/ 0 h 3619"/>
              <a:gd name="T10" fmla="*/ 2147483646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51200 w 794"/>
                <a:gd name="T1" fmla="*/ 14380 h 414"/>
                <a:gd name="T2" fmla="*/ 45788 w 794"/>
                <a:gd name="T3" fmla="*/ 11580 h 414"/>
                <a:gd name="T4" fmla="*/ 35864 w 794"/>
                <a:gd name="T5" fmla="*/ 7652 h 414"/>
                <a:gd name="T6" fmla="*/ 4577 w 794"/>
                <a:gd name="T7" fmla="*/ 0 h 414"/>
                <a:gd name="T8" fmla="*/ 1476 w 794"/>
                <a:gd name="T9" fmla="*/ 725 h 414"/>
                <a:gd name="T10" fmla="*/ 0 w 794"/>
                <a:gd name="T11" fmla="*/ 3024 h 414"/>
                <a:gd name="T12" fmla="*/ 1799 w 794"/>
                <a:gd name="T13" fmla="*/ 5648 h 414"/>
                <a:gd name="T14" fmla="*/ 36754 w 794"/>
                <a:gd name="T15" fmla="*/ 14899 h 414"/>
                <a:gd name="T16" fmla="*/ 44413 w 794"/>
                <a:gd name="T17" fmla="*/ 14307 h 414"/>
                <a:gd name="T18" fmla="*/ 50605 w 794"/>
                <a:gd name="T19" fmla="*/ 15073 h 414"/>
                <a:gd name="T20" fmla="*/ 51200 w 794"/>
                <a:gd name="T21" fmla="*/ 14380 h 414"/>
                <a:gd name="T22" fmla="*/ 51200 w 794"/>
                <a:gd name="T23" fmla="*/ 1438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549 w 1586"/>
                <a:gd name="T1" fmla="*/ 0 h 821"/>
                <a:gd name="T2" fmla="*/ 5333 w 1586"/>
                <a:gd name="T3" fmla="*/ 1175 h 821"/>
                <a:gd name="T4" fmla="*/ 5722 w 1586"/>
                <a:gd name="T5" fmla="*/ 1444 h 821"/>
                <a:gd name="T6" fmla="*/ 6356 w 1586"/>
                <a:gd name="T7" fmla="*/ 1792 h 821"/>
                <a:gd name="T8" fmla="*/ 6272 w 1586"/>
                <a:gd name="T9" fmla="*/ 1858 h 821"/>
                <a:gd name="T10" fmla="*/ 5409 w 1586"/>
                <a:gd name="T11" fmla="*/ 1781 h 821"/>
                <a:gd name="T12" fmla="*/ 4588 w 1586"/>
                <a:gd name="T13" fmla="*/ 1835 h 821"/>
                <a:gd name="T14" fmla="*/ 166 w 1586"/>
                <a:gd name="T15" fmla="*/ 676 h 821"/>
                <a:gd name="T16" fmla="*/ 0 w 1586"/>
                <a:gd name="T17" fmla="*/ 340 h 821"/>
                <a:gd name="T18" fmla="*/ 184 w 1586"/>
                <a:gd name="T19" fmla="*/ 72 h 821"/>
                <a:gd name="T20" fmla="*/ 549 w 1586"/>
                <a:gd name="T21" fmla="*/ 0 h 821"/>
                <a:gd name="T22" fmla="*/ 549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744 h 747"/>
                <a:gd name="T2" fmla="*/ 3732 w 1049"/>
                <a:gd name="T3" fmla="*/ 1711 h 747"/>
                <a:gd name="T4" fmla="*/ 3802 w 1049"/>
                <a:gd name="T5" fmla="*/ 1223 h 747"/>
                <a:gd name="T6" fmla="*/ 4247 w 1049"/>
                <a:gd name="T7" fmla="*/ 967 h 747"/>
                <a:gd name="T8" fmla="*/ 316 w 1049"/>
                <a:gd name="T9" fmla="*/ 0 h 747"/>
                <a:gd name="T10" fmla="*/ 0 w 1049"/>
                <a:gd name="T11" fmla="*/ 290 h 747"/>
                <a:gd name="T12" fmla="*/ 0 w 1049"/>
                <a:gd name="T13" fmla="*/ 744 h 747"/>
                <a:gd name="T14" fmla="*/ 0 w 1049"/>
                <a:gd name="T15" fmla="*/ 744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438 w 150"/>
                  <a:gd name="T1" fmla="*/ 0 h 173"/>
                  <a:gd name="T2" fmla="*/ 161 w 150"/>
                  <a:gd name="T3" fmla="*/ 155 h 173"/>
                  <a:gd name="T4" fmla="*/ 0 w 150"/>
                  <a:gd name="T5" fmla="*/ 406 h 173"/>
                  <a:gd name="T6" fmla="*/ 319 w 150"/>
                  <a:gd name="T7" fmla="*/ 375 h 173"/>
                  <a:gd name="T8" fmla="*/ 411 w 150"/>
                  <a:gd name="T9" fmla="*/ 198 h 173"/>
                  <a:gd name="T10" fmla="*/ 599 w 150"/>
                  <a:gd name="T11" fmla="*/ 63 h 173"/>
                  <a:gd name="T12" fmla="*/ 438 w 150"/>
                  <a:gd name="T13" fmla="*/ 0 h 173"/>
                  <a:gd name="T14" fmla="*/ 438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628 w 1684"/>
                  <a:gd name="T1" fmla="*/ 0 h 880"/>
                  <a:gd name="T2" fmla="*/ 254 w 1684"/>
                  <a:gd name="T3" fmla="*/ 119 h 880"/>
                  <a:gd name="T4" fmla="*/ 0 w 1684"/>
                  <a:gd name="T5" fmla="*/ 474 h 880"/>
                  <a:gd name="T6" fmla="*/ 271 w 1684"/>
                  <a:gd name="T7" fmla="*/ 817 h 880"/>
                  <a:gd name="T8" fmla="*/ 4763 w 1684"/>
                  <a:gd name="T9" fmla="*/ 1974 h 880"/>
                  <a:gd name="T10" fmla="*/ 5731 w 1684"/>
                  <a:gd name="T11" fmla="*/ 1902 h 880"/>
                  <a:gd name="T12" fmla="*/ 6515 w 1684"/>
                  <a:gd name="T13" fmla="*/ 2004 h 880"/>
                  <a:gd name="T14" fmla="*/ 6787 w 1684"/>
                  <a:gd name="T15" fmla="*/ 1841 h 880"/>
                  <a:gd name="T16" fmla="*/ 6053 w 1684"/>
                  <a:gd name="T17" fmla="*/ 1512 h 880"/>
                  <a:gd name="T18" fmla="*/ 5754 w 1684"/>
                  <a:gd name="T19" fmla="*/ 1167 h 880"/>
                  <a:gd name="T20" fmla="*/ 5519 w 1684"/>
                  <a:gd name="T21" fmla="*/ 1200 h 880"/>
                  <a:gd name="T22" fmla="*/ 5799 w 1684"/>
                  <a:gd name="T23" fmla="*/ 1512 h 880"/>
                  <a:gd name="T24" fmla="*/ 6360 w 1684"/>
                  <a:gd name="T25" fmla="*/ 1844 h 880"/>
                  <a:gd name="T26" fmla="*/ 5696 w 1684"/>
                  <a:gd name="T27" fmla="*/ 1792 h 880"/>
                  <a:gd name="T28" fmla="*/ 4912 w 1684"/>
                  <a:gd name="T29" fmla="*/ 1852 h 880"/>
                  <a:gd name="T30" fmla="*/ 5057 w 1684"/>
                  <a:gd name="T31" fmla="*/ 1479 h 880"/>
                  <a:gd name="T32" fmla="*/ 5393 w 1684"/>
                  <a:gd name="T33" fmla="*/ 1225 h 880"/>
                  <a:gd name="T34" fmla="*/ 5000 w 1684"/>
                  <a:gd name="T35" fmla="*/ 1257 h 880"/>
                  <a:gd name="T36" fmla="*/ 4695 w 1684"/>
                  <a:gd name="T37" fmla="*/ 1499 h 880"/>
                  <a:gd name="T38" fmla="*/ 4591 w 1684"/>
                  <a:gd name="T39" fmla="*/ 1802 h 880"/>
                  <a:gd name="T40" fmla="*/ 432 w 1684"/>
                  <a:gd name="T41" fmla="*/ 706 h 880"/>
                  <a:gd name="T42" fmla="*/ 322 w 1684"/>
                  <a:gd name="T43" fmla="*/ 489 h 880"/>
                  <a:gd name="T44" fmla="*/ 415 w 1684"/>
                  <a:gd name="T45" fmla="*/ 217 h 880"/>
                  <a:gd name="T46" fmla="*/ 873 w 1684"/>
                  <a:gd name="T47" fmla="*/ 0 h 880"/>
                  <a:gd name="T48" fmla="*/ 628 w 1684"/>
                  <a:gd name="T49" fmla="*/ 0 h 880"/>
                  <a:gd name="T50" fmla="*/ 628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404 w 1190"/>
                  <a:gd name="T1" fmla="*/ 0 h 500"/>
                  <a:gd name="T2" fmla="*/ 4796 w 1190"/>
                  <a:gd name="T3" fmla="*/ 1114 h 500"/>
                  <a:gd name="T4" fmla="*/ 4334 w 1190"/>
                  <a:gd name="T5" fmla="*/ 1137 h 500"/>
                  <a:gd name="T6" fmla="*/ 0 w 1190"/>
                  <a:gd name="T7" fmla="*/ 61 h 500"/>
                  <a:gd name="T8" fmla="*/ 404 w 1190"/>
                  <a:gd name="T9" fmla="*/ 0 h 500"/>
                  <a:gd name="T10" fmla="*/ 404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471 w 160"/>
                  <a:gd name="T1" fmla="*/ 0 h 335"/>
                  <a:gd name="T2" fmla="*/ 77 w 160"/>
                  <a:gd name="T3" fmla="*/ 239 h 335"/>
                  <a:gd name="T4" fmla="*/ 0 w 160"/>
                  <a:gd name="T5" fmla="*/ 515 h 335"/>
                  <a:gd name="T6" fmla="*/ 135 w 160"/>
                  <a:gd name="T7" fmla="*/ 704 h 335"/>
                  <a:gd name="T8" fmla="*/ 380 w 160"/>
                  <a:gd name="T9" fmla="*/ 751 h 335"/>
                  <a:gd name="T10" fmla="*/ 308 w 160"/>
                  <a:gd name="T11" fmla="*/ 344 h 335"/>
                  <a:gd name="T12" fmla="*/ 648 w 160"/>
                  <a:gd name="T13" fmla="*/ 39 h 335"/>
                  <a:gd name="T14" fmla="*/ 471 w 160"/>
                  <a:gd name="T15" fmla="*/ 0 h 335"/>
                  <a:gd name="T16" fmla="*/ 471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57 w 489"/>
                  <a:gd name="T1" fmla="*/ 79 h 296"/>
                  <a:gd name="T2" fmla="*/ 637 w 489"/>
                  <a:gd name="T3" fmla="*/ 151 h 296"/>
                  <a:gd name="T4" fmla="*/ 1292 w 489"/>
                  <a:gd name="T5" fmla="*/ 314 h 296"/>
                  <a:gd name="T6" fmla="*/ 1755 w 489"/>
                  <a:gd name="T7" fmla="*/ 557 h 296"/>
                  <a:gd name="T8" fmla="*/ 1300 w 489"/>
                  <a:gd name="T9" fmla="*/ 526 h 296"/>
                  <a:gd name="T10" fmla="*/ 553 w 489"/>
                  <a:gd name="T11" fmla="*/ 334 h 296"/>
                  <a:gd name="T12" fmla="*/ 199 w 489"/>
                  <a:gd name="T13" fmla="*/ 183 h 296"/>
                  <a:gd name="T14" fmla="*/ 425 w 489"/>
                  <a:gd name="T15" fmla="*/ 373 h 296"/>
                  <a:gd name="T16" fmla="*/ 1084 w 489"/>
                  <a:gd name="T17" fmla="*/ 617 h 296"/>
                  <a:gd name="T18" fmla="*/ 1857 w 489"/>
                  <a:gd name="T19" fmla="*/ 678 h 296"/>
                  <a:gd name="T20" fmla="*/ 1949 w 489"/>
                  <a:gd name="T21" fmla="*/ 512 h 296"/>
                  <a:gd name="T22" fmla="*/ 1571 w 489"/>
                  <a:gd name="T23" fmla="*/ 275 h 296"/>
                  <a:gd name="T24" fmla="*/ 677 w 489"/>
                  <a:gd name="T25" fmla="*/ 39 h 296"/>
                  <a:gd name="T26" fmla="*/ 0 w 489"/>
                  <a:gd name="T27" fmla="*/ 0 h 296"/>
                  <a:gd name="T28" fmla="*/ 57 w 489"/>
                  <a:gd name="T29" fmla="*/ 79 h 296"/>
                  <a:gd name="T30" fmla="*/ 57 w 489"/>
                  <a:gd name="T31" fmla="*/ 79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313 w 794"/>
                <a:gd name="T1" fmla="*/ 99 h 414"/>
                <a:gd name="T2" fmla="*/ 280 w 794"/>
                <a:gd name="T3" fmla="*/ 80 h 414"/>
                <a:gd name="T4" fmla="*/ 219 w 794"/>
                <a:gd name="T5" fmla="*/ 52 h 414"/>
                <a:gd name="T6" fmla="*/ 28 w 794"/>
                <a:gd name="T7" fmla="*/ 0 h 414"/>
                <a:gd name="T8" fmla="*/ 9 w 794"/>
                <a:gd name="T9" fmla="*/ 5 h 414"/>
                <a:gd name="T10" fmla="*/ 0 w 794"/>
                <a:gd name="T11" fmla="*/ 21 h 414"/>
                <a:gd name="T12" fmla="*/ 10 w 794"/>
                <a:gd name="T13" fmla="*/ 39 h 414"/>
                <a:gd name="T14" fmla="*/ 225 w 794"/>
                <a:gd name="T15" fmla="*/ 103 h 414"/>
                <a:gd name="T16" fmla="*/ 272 w 794"/>
                <a:gd name="T17" fmla="*/ 98 h 414"/>
                <a:gd name="T18" fmla="*/ 310 w 794"/>
                <a:gd name="T19" fmla="*/ 104 h 414"/>
                <a:gd name="T20" fmla="*/ 313 w 794"/>
                <a:gd name="T21" fmla="*/ 99 h 414"/>
                <a:gd name="T22" fmla="*/ 313 w 794"/>
                <a:gd name="T23" fmla="*/ 99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3 w 1586"/>
                <a:gd name="T1" fmla="*/ 0 h 821"/>
                <a:gd name="T2" fmla="*/ 32 w 1586"/>
                <a:gd name="T3" fmla="*/ 8 h 821"/>
                <a:gd name="T4" fmla="*/ 35 w 1586"/>
                <a:gd name="T5" fmla="*/ 10 h 821"/>
                <a:gd name="T6" fmla="*/ 39 w 1586"/>
                <a:gd name="T7" fmla="*/ 12 h 821"/>
                <a:gd name="T8" fmla="*/ 38 w 1586"/>
                <a:gd name="T9" fmla="*/ 13 h 821"/>
                <a:gd name="T10" fmla="*/ 33 w 1586"/>
                <a:gd name="T11" fmla="*/ 12 h 821"/>
                <a:gd name="T12" fmla="*/ 28 w 1586"/>
                <a:gd name="T13" fmla="*/ 13 h 821"/>
                <a:gd name="T14" fmla="*/ 1 w 1586"/>
                <a:gd name="T15" fmla="*/ 5 h 821"/>
                <a:gd name="T16" fmla="*/ 0 w 1586"/>
                <a:gd name="T17" fmla="*/ 2 h 821"/>
                <a:gd name="T18" fmla="*/ 1 w 1586"/>
                <a:gd name="T19" fmla="*/ 0 h 821"/>
                <a:gd name="T20" fmla="*/ 3 w 1586"/>
                <a:gd name="T21" fmla="*/ 0 h 821"/>
                <a:gd name="T22" fmla="*/ 3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5 h 747"/>
                <a:gd name="T2" fmla="*/ 23 w 1049"/>
                <a:gd name="T3" fmla="*/ 12 h 747"/>
                <a:gd name="T4" fmla="*/ 23 w 1049"/>
                <a:gd name="T5" fmla="*/ 9 h 747"/>
                <a:gd name="T6" fmla="*/ 26 w 1049"/>
                <a:gd name="T7" fmla="*/ 7 h 747"/>
                <a:gd name="T8" fmla="*/ 2 w 1049"/>
                <a:gd name="T9" fmla="*/ 0 h 747"/>
                <a:gd name="T10" fmla="*/ 0 w 1049"/>
                <a:gd name="T11" fmla="*/ 2 h 747"/>
                <a:gd name="T12" fmla="*/ 0 w 1049"/>
                <a:gd name="T13" fmla="*/ 5 h 747"/>
                <a:gd name="T14" fmla="*/ 0 w 1049"/>
                <a:gd name="T15" fmla="*/ 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3 w 150"/>
                  <a:gd name="T1" fmla="*/ 0 h 173"/>
                  <a:gd name="T2" fmla="*/ 1 w 150"/>
                  <a:gd name="T3" fmla="*/ 1 h 173"/>
                  <a:gd name="T4" fmla="*/ 0 w 150"/>
                  <a:gd name="T5" fmla="*/ 3 h 173"/>
                  <a:gd name="T6" fmla="*/ 2 w 150"/>
                  <a:gd name="T7" fmla="*/ 2 h 173"/>
                  <a:gd name="T8" fmla="*/ 2 w 150"/>
                  <a:gd name="T9" fmla="*/ 1 h 173"/>
                  <a:gd name="T10" fmla="*/ 4 w 150"/>
                  <a:gd name="T11" fmla="*/ 0 h 173"/>
                  <a:gd name="T12" fmla="*/ 3 w 150"/>
                  <a:gd name="T13" fmla="*/ 0 h 173"/>
                  <a:gd name="T14" fmla="*/ 3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4 w 1684"/>
                  <a:gd name="T1" fmla="*/ 0 h 880"/>
                  <a:gd name="T2" fmla="*/ 2 w 1684"/>
                  <a:gd name="T3" fmla="*/ 1 h 880"/>
                  <a:gd name="T4" fmla="*/ 0 w 1684"/>
                  <a:gd name="T5" fmla="*/ 3 h 880"/>
                  <a:gd name="T6" fmla="*/ 2 w 1684"/>
                  <a:gd name="T7" fmla="*/ 6 h 880"/>
                  <a:gd name="T8" fmla="*/ 29 w 1684"/>
                  <a:gd name="T9" fmla="*/ 13 h 880"/>
                  <a:gd name="T10" fmla="*/ 35 w 1684"/>
                  <a:gd name="T11" fmla="*/ 13 h 880"/>
                  <a:gd name="T12" fmla="*/ 40 w 1684"/>
                  <a:gd name="T13" fmla="*/ 14 h 880"/>
                  <a:gd name="T14" fmla="*/ 42 w 1684"/>
                  <a:gd name="T15" fmla="*/ 13 h 880"/>
                  <a:gd name="T16" fmla="*/ 37 w 1684"/>
                  <a:gd name="T17" fmla="*/ 10 h 880"/>
                  <a:gd name="T18" fmla="*/ 35 w 1684"/>
                  <a:gd name="T19" fmla="*/ 8 h 880"/>
                  <a:gd name="T20" fmla="*/ 34 w 1684"/>
                  <a:gd name="T21" fmla="*/ 8 h 880"/>
                  <a:gd name="T22" fmla="*/ 36 w 1684"/>
                  <a:gd name="T23" fmla="*/ 10 h 880"/>
                  <a:gd name="T24" fmla="*/ 39 w 1684"/>
                  <a:gd name="T25" fmla="*/ 13 h 880"/>
                  <a:gd name="T26" fmla="*/ 35 w 1684"/>
                  <a:gd name="T27" fmla="*/ 12 h 880"/>
                  <a:gd name="T28" fmla="*/ 30 w 1684"/>
                  <a:gd name="T29" fmla="*/ 13 h 880"/>
                  <a:gd name="T30" fmla="*/ 31 w 1684"/>
                  <a:gd name="T31" fmla="*/ 10 h 880"/>
                  <a:gd name="T32" fmla="*/ 33 w 1684"/>
                  <a:gd name="T33" fmla="*/ 8 h 880"/>
                  <a:gd name="T34" fmla="*/ 30 w 1684"/>
                  <a:gd name="T35" fmla="*/ 8 h 880"/>
                  <a:gd name="T36" fmla="*/ 29 w 1684"/>
                  <a:gd name="T37" fmla="*/ 10 h 880"/>
                  <a:gd name="T38" fmla="*/ 28 w 1684"/>
                  <a:gd name="T39" fmla="*/ 12 h 880"/>
                  <a:gd name="T40" fmla="*/ 3 w 1684"/>
                  <a:gd name="T41" fmla="*/ 5 h 880"/>
                  <a:gd name="T42" fmla="*/ 2 w 1684"/>
                  <a:gd name="T43" fmla="*/ 4 h 880"/>
                  <a:gd name="T44" fmla="*/ 2 w 1684"/>
                  <a:gd name="T45" fmla="*/ 1 h 880"/>
                  <a:gd name="T46" fmla="*/ 5 w 1684"/>
                  <a:gd name="T47" fmla="*/ 0 h 880"/>
                  <a:gd name="T48" fmla="*/ 4 w 1684"/>
                  <a:gd name="T49" fmla="*/ 0 h 880"/>
                  <a:gd name="T50" fmla="*/ 4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2 w 1190"/>
                  <a:gd name="T1" fmla="*/ 0 h 500"/>
                  <a:gd name="T2" fmla="*/ 29 w 1190"/>
                  <a:gd name="T3" fmla="*/ 7 h 500"/>
                  <a:gd name="T4" fmla="*/ 27 w 1190"/>
                  <a:gd name="T5" fmla="*/ 8 h 500"/>
                  <a:gd name="T6" fmla="*/ 0 w 1190"/>
                  <a:gd name="T7" fmla="*/ 0 h 500"/>
                  <a:gd name="T8" fmla="*/ 2 w 1190"/>
                  <a:gd name="T9" fmla="*/ 0 h 500"/>
                  <a:gd name="T10" fmla="*/ 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3 w 160"/>
                  <a:gd name="T1" fmla="*/ 0 h 335"/>
                  <a:gd name="T2" fmla="*/ 0 w 160"/>
                  <a:gd name="T3" fmla="*/ 2 h 335"/>
                  <a:gd name="T4" fmla="*/ 0 w 160"/>
                  <a:gd name="T5" fmla="*/ 4 h 335"/>
                  <a:gd name="T6" fmla="*/ 1 w 160"/>
                  <a:gd name="T7" fmla="*/ 5 h 335"/>
                  <a:gd name="T8" fmla="*/ 2 w 160"/>
                  <a:gd name="T9" fmla="*/ 5 h 335"/>
                  <a:gd name="T10" fmla="*/ 2 w 160"/>
                  <a:gd name="T11" fmla="*/ 2 h 335"/>
                  <a:gd name="T12" fmla="*/ 4 w 160"/>
                  <a:gd name="T13" fmla="*/ 0 h 335"/>
                  <a:gd name="T14" fmla="*/ 3 w 160"/>
                  <a:gd name="T15" fmla="*/ 0 h 335"/>
                  <a:gd name="T16" fmla="*/ 3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0 w 489"/>
                  <a:gd name="T1" fmla="*/ 0 h 296"/>
                  <a:gd name="T2" fmla="*/ 4 w 489"/>
                  <a:gd name="T3" fmla="*/ 1 h 296"/>
                  <a:gd name="T4" fmla="*/ 8 w 489"/>
                  <a:gd name="T5" fmla="*/ 2 h 296"/>
                  <a:gd name="T6" fmla="*/ 11 w 489"/>
                  <a:gd name="T7" fmla="*/ 4 h 296"/>
                  <a:gd name="T8" fmla="*/ 8 w 489"/>
                  <a:gd name="T9" fmla="*/ 4 h 296"/>
                  <a:gd name="T10" fmla="*/ 4 w 489"/>
                  <a:gd name="T11" fmla="*/ 2 h 296"/>
                  <a:gd name="T12" fmla="*/ 1 w 489"/>
                  <a:gd name="T13" fmla="*/ 1 h 296"/>
                  <a:gd name="T14" fmla="*/ 3 w 489"/>
                  <a:gd name="T15" fmla="*/ 2 h 296"/>
                  <a:gd name="T16" fmla="*/ 7 w 489"/>
                  <a:gd name="T17" fmla="*/ 4 h 296"/>
                  <a:gd name="T18" fmla="*/ 11 w 489"/>
                  <a:gd name="T19" fmla="*/ 5 h 296"/>
                  <a:gd name="T20" fmla="*/ 12 w 489"/>
                  <a:gd name="T21" fmla="*/ 4 h 296"/>
                  <a:gd name="T22" fmla="*/ 9 w 489"/>
                  <a:gd name="T23" fmla="*/ 2 h 296"/>
                  <a:gd name="T24" fmla="*/ 4 w 489"/>
                  <a:gd name="T25" fmla="*/ 0 h 296"/>
                  <a:gd name="T26" fmla="*/ 0 w 489"/>
                  <a:gd name="T27" fmla="*/ 0 h 296"/>
                  <a:gd name="T28" fmla="*/ 0 w 489"/>
                  <a:gd name="T29" fmla="*/ 0 h 296"/>
                  <a:gd name="T30" fmla="*/ 0 w 489"/>
                  <a:gd name="T31" fmla="*/ 0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147483646 w 4288"/>
              <a:gd name="T3" fmla="*/ 2147483646 h 459"/>
              <a:gd name="T4" fmla="*/ 2147483646 w 4288"/>
              <a:gd name="T5" fmla="*/ 2147483646 h 459"/>
              <a:gd name="T6" fmla="*/ 2147483646 w 4288"/>
              <a:gd name="T7" fmla="*/ 2147483646 h 459"/>
              <a:gd name="T8" fmla="*/ 2147483646 w 4288"/>
              <a:gd name="T9" fmla="*/ 2147483646 h 459"/>
              <a:gd name="T10" fmla="*/ 2147483646 w 4288"/>
              <a:gd name="T11" fmla="*/ 2147483646 h 459"/>
              <a:gd name="T12" fmla="*/ 2147483646 w 4288"/>
              <a:gd name="T13" fmla="*/ 214748364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2147483646 h 240"/>
              <a:gd name="T2" fmla="*/ 2147483646 w 560"/>
              <a:gd name="T3" fmla="*/ 2147483646 h 240"/>
              <a:gd name="T4" fmla="*/ 2147483646 w 560"/>
              <a:gd name="T5" fmla="*/ 2147483646 h 240"/>
              <a:gd name="T6" fmla="*/ 2147483646 w 560"/>
              <a:gd name="T7" fmla="*/ 2147483646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A345097-B74E-4740-8923-F1EA70BC85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31777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E1F1D0-6F3B-4373-A99C-6963000563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9801739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47615D-6BB7-4A3C-B7CD-3DBA0D20B70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800769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FA099C-2512-4BBB-A739-841A5DF0D8A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900167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222B0E-B1D0-402E-9F30-E8D1958AEA5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789772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686C3F-E969-48E8-8AA7-CBDABE38A3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779616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433425-1AC4-4D33-A441-976F7E7421F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696007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B49670-F9CC-4772-B76E-0D4B273825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875067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3C25CE-AB28-49FF-9283-4AB68792DFB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67909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228D88-121C-4D43-8A43-FCAE04A712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707639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B56934-F4E8-4481-9436-4AE78C0FE9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2675181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147483646 w 2903"/>
              <a:gd name="T1" fmla="*/ 2147483646 h 3686"/>
              <a:gd name="T2" fmla="*/ 2147483646 w 2903"/>
              <a:gd name="T3" fmla="*/ 2147483646 h 3686"/>
              <a:gd name="T4" fmla="*/ 2147483646 w 2903"/>
              <a:gd name="T5" fmla="*/ 0 h 3686"/>
              <a:gd name="T6" fmla="*/ 2147483646 w 2903"/>
              <a:gd name="T7" fmla="*/ 2147483646 h 3686"/>
              <a:gd name="T8" fmla="*/ 2147483646 w 2903"/>
              <a:gd name="T9" fmla="*/ 2147483646 h 3686"/>
              <a:gd name="T10" fmla="*/ 0 w 2903"/>
              <a:gd name="T11" fmla="*/ 2147483646 h 3686"/>
              <a:gd name="T12" fmla="*/ 2147483646 w 2903"/>
              <a:gd name="T13" fmla="*/ 2147483646 h 3686"/>
              <a:gd name="T14" fmla="*/ 2147483646 w 2903"/>
              <a:gd name="T15" fmla="*/ 2147483646 h 3686"/>
              <a:gd name="T16" fmla="*/ 2147483646 w 2903"/>
              <a:gd name="T17" fmla="*/ 2147483646 h 3686"/>
              <a:gd name="T18" fmla="*/ 2147483646 w 2903"/>
              <a:gd name="T19" fmla="*/ 2147483646 h 3686"/>
              <a:gd name="T20" fmla="*/ 2147483646 w 2903"/>
              <a:gd name="T21" fmla="*/ 214748364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8CFAC11-8BAA-40C7-8ED2-EECCAB2141E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147483646 w 2911"/>
              <a:gd name="T1" fmla="*/ 0 h 3703"/>
              <a:gd name="T2" fmla="*/ 2147483646 w 2911"/>
              <a:gd name="T3" fmla="*/ 2147483646 h 3703"/>
              <a:gd name="T4" fmla="*/ 2147483646 w 2911"/>
              <a:gd name="T5" fmla="*/ 2147483646 h 3703"/>
              <a:gd name="T6" fmla="*/ 0 w 2911"/>
              <a:gd name="T7" fmla="*/ 2147483646 h 3703"/>
              <a:gd name="T8" fmla="*/ 2147483646 w 2911"/>
              <a:gd name="T9" fmla="*/ 2147483646 h 3703"/>
              <a:gd name="T10" fmla="*/ 2147483646 w 2911"/>
              <a:gd name="T11" fmla="*/ 2147483646 h 3703"/>
              <a:gd name="T12" fmla="*/ 2147483646 w 2911"/>
              <a:gd name="T13" fmla="*/ 2147483646 h 3703"/>
              <a:gd name="T14" fmla="*/ 2147483646 w 2911"/>
              <a:gd name="T15" fmla="*/ 2147483646 h 3703"/>
              <a:gd name="T16" fmla="*/ 2147483646 w 2911"/>
              <a:gd name="T17" fmla="*/ 2147483646 h 3703"/>
              <a:gd name="T18" fmla="*/ 2147483646 w 2911"/>
              <a:gd name="T19" fmla="*/ 0 h 3703"/>
              <a:gd name="T20" fmla="*/ 2147483646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147483646 h 2777"/>
              <a:gd name="T2" fmla="*/ 2147483646 w 2561"/>
              <a:gd name="T3" fmla="*/ 2147483646 h 2777"/>
              <a:gd name="T4" fmla="*/ 2147483646 w 2561"/>
              <a:gd name="T5" fmla="*/ 2147483646 h 2777"/>
              <a:gd name="T6" fmla="*/ 2147483646 w 2561"/>
              <a:gd name="T7" fmla="*/ 2147483646 h 2777"/>
              <a:gd name="T8" fmla="*/ 2147483646 w 2561"/>
              <a:gd name="T9" fmla="*/ 2147483646 h 2777"/>
              <a:gd name="T10" fmla="*/ 2147483646 w 2561"/>
              <a:gd name="T11" fmla="*/ 0 h 2777"/>
              <a:gd name="T12" fmla="*/ 0 w 2561"/>
              <a:gd name="T13" fmla="*/ 2147483646 h 2777"/>
              <a:gd name="T14" fmla="*/ 0 w 2561"/>
              <a:gd name="T15" fmla="*/ 2147483646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00 w 2177"/>
                <a:gd name="T1" fmla="*/ 79 h 1298"/>
                <a:gd name="T2" fmla="*/ 89 w 2177"/>
                <a:gd name="T3" fmla="*/ 70 h 1298"/>
                <a:gd name="T4" fmla="*/ 84 w 2177"/>
                <a:gd name="T5" fmla="*/ 30 h 1298"/>
                <a:gd name="T6" fmla="*/ 134 w 2177"/>
                <a:gd name="T7" fmla="*/ 21 h 1298"/>
                <a:gd name="T8" fmla="*/ 137 w 2177"/>
                <a:gd name="T9" fmla="*/ 13 h 1298"/>
                <a:gd name="T10" fmla="*/ 132 w 2177"/>
                <a:gd name="T11" fmla="*/ 7 h 1298"/>
                <a:gd name="T12" fmla="*/ 80 w 2177"/>
                <a:gd name="T13" fmla="*/ 14 h 1298"/>
                <a:gd name="T14" fmla="*/ 77 w 2177"/>
                <a:gd name="T15" fmla="*/ 2 h 1298"/>
                <a:gd name="T16" fmla="*/ 68 w 2177"/>
                <a:gd name="T17" fmla="*/ 0 h 1298"/>
                <a:gd name="T18" fmla="*/ 60 w 2177"/>
                <a:gd name="T19" fmla="*/ 2 h 1298"/>
                <a:gd name="T20" fmla="*/ 56 w 2177"/>
                <a:gd name="T21" fmla="*/ 7 h 1298"/>
                <a:gd name="T22" fmla="*/ 59 w 2177"/>
                <a:gd name="T23" fmla="*/ 18 h 1298"/>
                <a:gd name="T24" fmla="*/ 42 w 2177"/>
                <a:gd name="T25" fmla="*/ 28 h 1298"/>
                <a:gd name="T26" fmla="*/ 62 w 2177"/>
                <a:gd name="T27" fmla="*/ 30 h 1298"/>
                <a:gd name="T28" fmla="*/ 70 w 2177"/>
                <a:gd name="T29" fmla="*/ 56 h 1298"/>
                <a:gd name="T30" fmla="*/ 9 w 2177"/>
                <a:gd name="T31" fmla="*/ 30 h 1298"/>
                <a:gd name="T32" fmla="*/ 3 w 2177"/>
                <a:gd name="T33" fmla="*/ 32 h 1298"/>
                <a:gd name="T34" fmla="*/ 0 w 2177"/>
                <a:gd name="T35" fmla="*/ 40 h 1298"/>
                <a:gd name="T36" fmla="*/ 4 w 2177"/>
                <a:gd name="T37" fmla="*/ 49 h 1298"/>
                <a:gd name="T38" fmla="*/ 72 w 2177"/>
                <a:gd name="T39" fmla="*/ 81 h 1298"/>
                <a:gd name="T40" fmla="*/ 87 w 2177"/>
                <a:gd name="T41" fmla="*/ 79 h 1298"/>
                <a:gd name="T42" fmla="*/ 99 w 2177"/>
                <a:gd name="T43" fmla="*/ 82 h 1298"/>
                <a:gd name="T44" fmla="*/ 100 w 2177"/>
                <a:gd name="T45" fmla="*/ 79 h 1298"/>
                <a:gd name="T46" fmla="*/ 100 w 2177"/>
                <a:gd name="T47" fmla="*/ 79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7 w 143"/>
                <a:gd name="T3" fmla="*/ 0 h 258"/>
                <a:gd name="T4" fmla="*/ 8 w 143"/>
                <a:gd name="T5" fmla="*/ 15 h 258"/>
                <a:gd name="T6" fmla="*/ 0 w 143"/>
                <a:gd name="T7" fmla="*/ 17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8 w 1586"/>
                <a:gd name="T1" fmla="*/ 0 h 821"/>
                <a:gd name="T2" fmla="*/ 83 w 1586"/>
                <a:gd name="T3" fmla="*/ 32 h 821"/>
                <a:gd name="T4" fmla="*/ 89 w 1586"/>
                <a:gd name="T5" fmla="*/ 39 h 821"/>
                <a:gd name="T6" fmla="*/ 99 w 1586"/>
                <a:gd name="T7" fmla="*/ 49 h 821"/>
                <a:gd name="T8" fmla="*/ 97 w 1586"/>
                <a:gd name="T9" fmla="*/ 51 h 821"/>
                <a:gd name="T10" fmla="*/ 84 w 1586"/>
                <a:gd name="T11" fmla="*/ 49 h 821"/>
                <a:gd name="T12" fmla="*/ 71 w 1586"/>
                <a:gd name="T13" fmla="*/ 50 h 821"/>
                <a:gd name="T14" fmla="*/ 2 w 1586"/>
                <a:gd name="T15" fmla="*/ 18 h 821"/>
                <a:gd name="T16" fmla="*/ 0 w 1586"/>
                <a:gd name="T17" fmla="*/ 9 h 821"/>
                <a:gd name="T18" fmla="*/ 2 w 1586"/>
                <a:gd name="T19" fmla="*/ 2 h 821"/>
                <a:gd name="T20" fmla="*/ 8 w 1586"/>
                <a:gd name="T21" fmla="*/ 0 h 821"/>
                <a:gd name="T22" fmla="*/ 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21 h 747"/>
                <a:gd name="T2" fmla="*/ 58 w 1049"/>
                <a:gd name="T3" fmla="*/ 47 h 747"/>
                <a:gd name="T4" fmla="*/ 59 w 1049"/>
                <a:gd name="T5" fmla="*/ 34 h 747"/>
                <a:gd name="T6" fmla="*/ 66 w 1049"/>
                <a:gd name="T7" fmla="*/ 27 h 747"/>
                <a:gd name="T8" fmla="*/ 5 w 1049"/>
                <a:gd name="T9" fmla="*/ 0 h 747"/>
                <a:gd name="T10" fmla="*/ 0 w 1049"/>
                <a:gd name="T11" fmla="*/ 8 h 747"/>
                <a:gd name="T12" fmla="*/ 0 w 1049"/>
                <a:gd name="T13" fmla="*/ 21 h 747"/>
                <a:gd name="T14" fmla="*/ 0 w 1049"/>
                <a:gd name="T15" fmla="*/ 2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 h 241"/>
                <a:gd name="T2" fmla="*/ 9 w 272"/>
                <a:gd name="T3" fmla="*/ 0 h 241"/>
                <a:gd name="T4" fmla="*/ 15 w 272"/>
                <a:gd name="T5" fmla="*/ 3 h 241"/>
                <a:gd name="T6" fmla="*/ 16 w 272"/>
                <a:gd name="T7" fmla="*/ 9 h 241"/>
                <a:gd name="T8" fmla="*/ 10 w 272"/>
                <a:gd name="T9" fmla="*/ 10 h 241"/>
                <a:gd name="T10" fmla="*/ 2 w 272"/>
                <a:gd name="T11" fmla="*/ 16 h 241"/>
                <a:gd name="T12" fmla="*/ 0 w 272"/>
                <a:gd name="T13" fmla="*/ 2 h 241"/>
                <a:gd name="T14" fmla="*/ 0 w 272"/>
                <a:gd name="T15" fmla="*/ 2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0 w 152"/>
                <a:gd name="T1" fmla="*/ 1 h 224"/>
                <a:gd name="T2" fmla="*/ 10 w 152"/>
                <a:gd name="T3" fmla="*/ 14 h 224"/>
                <a:gd name="T4" fmla="*/ 0 w 152"/>
                <a:gd name="T5" fmla="*/ 1 h 224"/>
                <a:gd name="T6" fmla="*/ 5 w 152"/>
                <a:gd name="T7" fmla="*/ 0 h 224"/>
                <a:gd name="T8" fmla="*/ 10 w 152"/>
                <a:gd name="T9" fmla="*/ 1 h 224"/>
                <a:gd name="T10" fmla="*/ 10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5 h 764"/>
                <a:gd name="T2" fmla="*/ 6 w 386"/>
                <a:gd name="T3" fmla="*/ 0 h 764"/>
                <a:gd name="T4" fmla="*/ 15 w 386"/>
                <a:gd name="T5" fmla="*/ 1 h 764"/>
                <a:gd name="T6" fmla="*/ 25 w 386"/>
                <a:gd name="T7" fmla="*/ 48 h 764"/>
                <a:gd name="T8" fmla="*/ 18 w 386"/>
                <a:gd name="T9" fmla="*/ 46 h 764"/>
                <a:gd name="T10" fmla="*/ 10 w 386"/>
                <a:gd name="T11" fmla="*/ 43 h 764"/>
                <a:gd name="T12" fmla="*/ 0 w 386"/>
                <a:gd name="T13" fmla="*/ 5 h 764"/>
                <a:gd name="T14" fmla="*/ 0 w 386"/>
                <a:gd name="T15" fmla="*/ 5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44 w 728"/>
                <a:gd name="T1" fmla="*/ 0 h 348"/>
                <a:gd name="T2" fmla="*/ 0 w 728"/>
                <a:gd name="T3" fmla="*/ 7 h 348"/>
                <a:gd name="T4" fmla="*/ 2 w 728"/>
                <a:gd name="T5" fmla="*/ 22 h 348"/>
                <a:gd name="T6" fmla="*/ 45 w 728"/>
                <a:gd name="T7" fmla="*/ 15 h 348"/>
                <a:gd name="T8" fmla="*/ 46 w 728"/>
                <a:gd name="T9" fmla="*/ 3 h 348"/>
                <a:gd name="T10" fmla="*/ 44 w 728"/>
                <a:gd name="T11" fmla="*/ 0 h 348"/>
                <a:gd name="T12" fmla="*/ 44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7 w 312"/>
                <a:gd name="T1" fmla="*/ 0 h 135"/>
                <a:gd name="T2" fmla="*/ 0 w 312"/>
                <a:gd name="T3" fmla="*/ 4 h 135"/>
                <a:gd name="T4" fmla="*/ 20 w 312"/>
                <a:gd name="T5" fmla="*/ 8 h 135"/>
                <a:gd name="T6" fmla="*/ 17 w 312"/>
                <a:gd name="T7" fmla="*/ 0 h 135"/>
                <a:gd name="T8" fmla="*/ 17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6 h 175"/>
                    <a:gd name="T2" fmla="*/ 8 w 313"/>
                    <a:gd name="T3" fmla="*/ 0 h 175"/>
                    <a:gd name="T4" fmla="*/ 14 w 313"/>
                    <a:gd name="T5" fmla="*/ 0 h 175"/>
                    <a:gd name="T6" fmla="*/ 19 w 313"/>
                    <a:gd name="T7" fmla="*/ 1 h 175"/>
                    <a:gd name="T8" fmla="*/ 20 w 313"/>
                    <a:gd name="T9" fmla="*/ 5 h 175"/>
                    <a:gd name="T10" fmla="*/ 11 w 313"/>
                    <a:gd name="T11" fmla="*/ 4 h 175"/>
                    <a:gd name="T12" fmla="*/ 5 w 313"/>
                    <a:gd name="T13" fmla="*/ 6 h 175"/>
                    <a:gd name="T14" fmla="*/ 1 w 313"/>
                    <a:gd name="T15" fmla="*/ 10 h 175"/>
                    <a:gd name="T16" fmla="*/ 0 w 313"/>
                    <a:gd name="T17" fmla="*/ 6 h 175"/>
                    <a:gd name="T18" fmla="*/ 0 w 313"/>
                    <a:gd name="T19" fmla="*/ 6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3 h 266"/>
                    <a:gd name="T2" fmla="*/ 10 w 230"/>
                    <a:gd name="T3" fmla="*/ 17 h 266"/>
                    <a:gd name="T4" fmla="*/ 15 w 230"/>
                    <a:gd name="T5" fmla="*/ 16 h 266"/>
                    <a:gd name="T6" fmla="*/ 14 w 230"/>
                    <a:gd name="T7" fmla="*/ 2 h 266"/>
                    <a:gd name="T8" fmla="*/ 11 w 230"/>
                    <a:gd name="T9" fmla="*/ 0 h 266"/>
                    <a:gd name="T10" fmla="*/ 12 w 230"/>
                    <a:gd name="T11" fmla="*/ 13 h 266"/>
                    <a:gd name="T12" fmla="*/ 5 w 230"/>
                    <a:gd name="T13" fmla="*/ 1 h 266"/>
                    <a:gd name="T14" fmla="*/ 0 w 230"/>
                    <a:gd name="T15" fmla="*/ 3 h 266"/>
                    <a:gd name="T16" fmla="*/ 0 w 230"/>
                    <a:gd name="T17" fmla="*/ 3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2 h 234"/>
                    <a:gd name="T2" fmla="*/ 2 w 87"/>
                    <a:gd name="T3" fmla="*/ 6 h 234"/>
                    <a:gd name="T4" fmla="*/ 2 w 87"/>
                    <a:gd name="T5" fmla="*/ 10 h 234"/>
                    <a:gd name="T6" fmla="*/ 1 w 87"/>
                    <a:gd name="T7" fmla="*/ 15 h 234"/>
                    <a:gd name="T8" fmla="*/ 5 w 87"/>
                    <a:gd name="T9" fmla="*/ 14 h 234"/>
                    <a:gd name="T10" fmla="*/ 5 w 87"/>
                    <a:gd name="T11" fmla="*/ 8 h 234"/>
                    <a:gd name="T12" fmla="*/ 2 w 87"/>
                    <a:gd name="T13" fmla="*/ 0 h 234"/>
                    <a:gd name="T14" fmla="*/ 0 w 87"/>
                    <a:gd name="T15" fmla="*/ 2 h 234"/>
                    <a:gd name="T16" fmla="*/ 0 w 87"/>
                    <a:gd name="T17" fmla="*/ 2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7 w 1190"/>
                  <a:gd name="T1" fmla="*/ 0 h 500"/>
                  <a:gd name="T2" fmla="*/ 75 w 1190"/>
                  <a:gd name="T3" fmla="*/ 31 h 500"/>
                  <a:gd name="T4" fmla="*/ 68 w 1190"/>
                  <a:gd name="T5" fmla="*/ 32 h 500"/>
                  <a:gd name="T6" fmla="*/ 0 w 1190"/>
                  <a:gd name="T7" fmla="*/ 2 h 500"/>
                  <a:gd name="T8" fmla="*/ 7 w 1190"/>
                  <a:gd name="T9" fmla="*/ 0 h 500"/>
                  <a:gd name="T10" fmla="*/ 7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0 w 489"/>
                  <a:gd name="T1" fmla="*/ 3 h 296"/>
                  <a:gd name="T2" fmla="*/ 10 w 489"/>
                  <a:gd name="T3" fmla="*/ 5 h 296"/>
                  <a:gd name="T4" fmla="*/ 20 w 489"/>
                  <a:gd name="T5" fmla="*/ 9 h 296"/>
                  <a:gd name="T6" fmla="*/ 27 w 489"/>
                  <a:gd name="T7" fmla="*/ 16 h 296"/>
                  <a:gd name="T8" fmla="*/ 20 w 489"/>
                  <a:gd name="T9" fmla="*/ 15 h 296"/>
                  <a:gd name="T10" fmla="*/ 8 w 489"/>
                  <a:gd name="T11" fmla="*/ 10 h 296"/>
                  <a:gd name="T12" fmla="*/ 3 w 489"/>
                  <a:gd name="T13" fmla="*/ 5 h 296"/>
                  <a:gd name="T14" fmla="*/ 6 w 489"/>
                  <a:gd name="T15" fmla="*/ 11 h 296"/>
                  <a:gd name="T16" fmla="*/ 17 w 489"/>
                  <a:gd name="T17" fmla="*/ 17 h 296"/>
                  <a:gd name="T18" fmla="*/ 29 w 489"/>
                  <a:gd name="T19" fmla="*/ 19 h 296"/>
                  <a:gd name="T20" fmla="*/ 30 w 489"/>
                  <a:gd name="T21" fmla="*/ 14 h 296"/>
                  <a:gd name="T22" fmla="*/ 24 w 489"/>
                  <a:gd name="T23" fmla="*/ 8 h 296"/>
                  <a:gd name="T24" fmla="*/ 10 w 489"/>
                  <a:gd name="T25" fmla="*/ 2 h 296"/>
                  <a:gd name="T26" fmla="*/ 0 w 489"/>
                  <a:gd name="T27" fmla="*/ 0 h 296"/>
                  <a:gd name="T28" fmla="*/ 0 w 489"/>
                  <a:gd name="T29" fmla="*/ 3 h 296"/>
                  <a:gd name="T30" fmla="*/ 0 w 489"/>
                  <a:gd name="T31" fmla="*/ 3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 w 213"/>
                  <a:gd name="T1" fmla="*/ 0 h 478"/>
                  <a:gd name="T2" fmla="*/ 6 w 213"/>
                  <a:gd name="T3" fmla="*/ 1 h 478"/>
                  <a:gd name="T4" fmla="*/ 5 w 213"/>
                  <a:gd name="T5" fmla="*/ 12 h 478"/>
                  <a:gd name="T6" fmla="*/ 7 w 213"/>
                  <a:gd name="T7" fmla="*/ 20 h 478"/>
                  <a:gd name="T8" fmla="*/ 14 w 213"/>
                  <a:gd name="T9" fmla="*/ 28 h 478"/>
                  <a:gd name="T10" fmla="*/ 7 w 213"/>
                  <a:gd name="T11" fmla="*/ 29 h 478"/>
                  <a:gd name="T12" fmla="*/ 2 w 213"/>
                  <a:gd name="T13" fmla="*/ 21 h 478"/>
                  <a:gd name="T14" fmla="*/ 0 w 213"/>
                  <a:gd name="T15" fmla="*/ 3 h 478"/>
                  <a:gd name="T16" fmla="*/ 2 w 213"/>
                  <a:gd name="T17" fmla="*/ 0 h 478"/>
                  <a:gd name="T18" fmla="*/ 2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7 w 150"/>
                    <a:gd name="T1" fmla="*/ 0 h 173"/>
                    <a:gd name="T2" fmla="*/ 3 w 150"/>
                    <a:gd name="T3" fmla="*/ 5 h 173"/>
                    <a:gd name="T4" fmla="*/ 0 w 150"/>
                    <a:gd name="T5" fmla="*/ 11 h 173"/>
                    <a:gd name="T6" fmla="*/ 5 w 150"/>
                    <a:gd name="T7" fmla="*/ 10 h 173"/>
                    <a:gd name="T8" fmla="*/ 7 w 150"/>
                    <a:gd name="T9" fmla="*/ 6 h 173"/>
                    <a:gd name="T10" fmla="*/ 10 w 150"/>
                    <a:gd name="T11" fmla="*/ 2 h 173"/>
                    <a:gd name="T12" fmla="*/ 7 w 150"/>
                    <a:gd name="T13" fmla="*/ 0 h 173"/>
                    <a:gd name="T14" fmla="*/ 7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0 w 1684"/>
                    <a:gd name="T1" fmla="*/ 0 h 880"/>
                    <a:gd name="T2" fmla="*/ 4 w 1684"/>
                    <a:gd name="T3" fmla="*/ 4 h 880"/>
                    <a:gd name="T4" fmla="*/ 0 w 1684"/>
                    <a:gd name="T5" fmla="*/ 13 h 880"/>
                    <a:gd name="T6" fmla="*/ 5 w 1684"/>
                    <a:gd name="T7" fmla="*/ 23 h 880"/>
                    <a:gd name="T8" fmla="*/ 74 w 1684"/>
                    <a:gd name="T9" fmla="*/ 55 h 880"/>
                    <a:gd name="T10" fmla="*/ 89 w 1684"/>
                    <a:gd name="T11" fmla="*/ 53 h 880"/>
                    <a:gd name="T12" fmla="*/ 101 w 1684"/>
                    <a:gd name="T13" fmla="*/ 55 h 880"/>
                    <a:gd name="T14" fmla="*/ 106 w 1684"/>
                    <a:gd name="T15" fmla="*/ 51 h 880"/>
                    <a:gd name="T16" fmla="*/ 94 w 1684"/>
                    <a:gd name="T17" fmla="*/ 42 h 880"/>
                    <a:gd name="T18" fmla="*/ 90 w 1684"/>
                    <a:gd name="T19" fmla="*/ 32 h 880"/>
                    <a:gd name="T20" fmla="*/ 86 w 1684"/>
                    <a:gd name="T21" fmla="*/ 33 h 880"/>
                    <a:gd name="T22" fmla="*/ 90 w 1684"/>
                    <a:gd name="T23" fmla="*/ 42 h 880"/>
                    <a:gd name="T24" fmla="*/ 99 w 1684"/>
                    <a:gd name="T25" fmla="*/ 51 h 880"/>
                    <a:gd name="T26" fmla="*/ 89 w 1684"/>
                    <a:gd name="T27" fmla="*/ 50 h 880"/>
                    <a:gd name="T28" fmla="*/ 77 w 1684"/>
                    <a:gd name="T29" fmla="*/ 51 h 880"/>
                    <a:gd name="T30" fmla="*/ 79 w 1684"/>
                    <a:gd name="T31" fmla="*/ 41 h 880"/>
                    <a:gd name="T32" fmla="*/ 84 w 1684"/>
                    <a:gd name="T33" fmla="*/ 34 h 880"/>
                    <a:gd name="T34" fmla="*/ 78 w 1684"/>
                    <a:gd name="T35" fmla="*/ 35 h 880"/>
                    <a:gd name="T36" fmla="*/ 73 w 1684"/>
                    <a:gd name="T37" fmla="*/ 42 h 880"/>
                    <a:gd name="T38" fmla="*/ 72 w 1684"/>
                    <a:gd name="T39" fmla="*/ 50 h 880"/>
                    <a:gd name="T40" fmla="*/ 7 w 1684"/>
                    <a:gd name="T41" fmla="*/ 20 h 880"/>
                    <a:gd name="T42" fmla="*/ 5 w 1684"/>
                    <a:gd name="T43" fmla="*/ 14 h 880"/>
                    <a:gd name="T44" fmla="*/ 7 w 1684"/>
                    <a:gd name="T45" fmla="*/ 6 h 880"/>
                    <a:gd name="T46" fmla="*/ 14 w 1684"/>
                    <a:gd name="T47" fmla="*/ 0 h 880"/>
                    <a:gd name="T48" fmla="*/ 10 w 1684"/>
                    <a:gd name="T49" fmla="*/ 0 h 880"/>
                    <a:gd name="T50" fmla="*/ 10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8 w 160"/>
                    <a:gd name="T1" fmla="*/ 0 h 335"/>
                    <a:gd name="T2" fmla="*/ 2 w 160"/>
                    <a:gd name="T3" fmla="*/ 6 h 335"/>
                    <a:gd name="T4" fmla="*/ 0 w 160"/>
                    <a:gd name="T5" fmla="*/ 14 h 335"/>
                    <a:gd name="T6" fmla="*/ 3 w 160"/>
                    <a:gd name="T7" fmla="*/ 19 h 335"/>
                    <a:gd name="T8" fmla="*/ 6 w 160"/>
                    <a:gd name="T9" fmla="*/ 20 h 335"/>
                    <a:gd name="T10" fmla="*/ 5 w 160"/>
                    <a:gd name="T11" fmla="*/ 9 h 335"/>
                    <a:gd name="T12" fmla="*/ 10 w 160"/>
                    <a:gd name="T13" fmla="*/ 1 h 335"/>
                    <a:gd name="T14" fmla="*/ 8 w 160"/>
                    <a:gd name="T15" fmla="*/ 0 h 335"/>
                    <a:gd name="T16" fmla="*/ 8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4 w 642"/>
                    <a:gd name="T1" fmla="*/ 56 h 1188"/>
                    <a:gd name="T2" fmla="*/ 0 w 642"/>
                    <a:gd name="T3" fmla="*/ 8 h 1188"/>
                    <a:gd name="T4" fmla="*/ 6 w 642"/>
                    <a:gd name="T5" fmla="*/ 3 h 1188"/>
                    <a:gd name="T6" fmla="*/ 17 w 642"/>
                    <a:gd name="T7" fmla="*/ 0 h 1188"/>
                    <a:gd name="T8" fmla="*/ 25 w 642"/>
                    <a:gd name="T9" fmla="*/ 4 h 1188"/>
                    <a:gd name="T10" fmla="*/ 41 w 642"/>
                    <a:gd name="T11" fmla="*/ 75 h 1188"/>
                    <a:gd name="T12" fmla="*/ 35 w 642"/>
                    <a:gd name="T13" fmla="*/ 69 h 1188"/>
                    <a:gd name="T14" fmla="*/ 23 w 642"/>
                    <a:gd name="T15" fmla="*/ 7 h 1188"/>
                    <a:gd name="T16" fmla="*/ 15 w 642"/>
                    <a:gd name="T17" fmla="*/ 4 h 1188"/>
                    <a:gd name="T18" fmla="*/ 8 w 642"/>
                    <a:gd name="T19" fmla="*/ 5 h 1188"/>
                    <a:gd name="T20" fmla="*/ 5 w 642"/>
                    <a:gd name="T21" fmla="*/ 9 h 1188"/>
                    <a:gd name="T22" fmla="*/ 20 w 642"/>
                    <a:gd name="T23" fmla="*/ 58 h 1188"/>
                    <a:gd name="T24" fmla="*/ 14 w 642"/>
                    <a:gd name="T25" fmla="*/ 56 h 1188"/>
                    <a:gd name="T26" fmla="*/ 14 w 642"/>
                    <a:gd name="T27" fmla="*/ 5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 h 504"/>
                    <a:gd name="T2" fmla="*/ 5 w 192"/>
                    <a:gd name="T3" fmla="*/ 13 h 504"/>
                    <a:gd name="T4" fmla="*/ 8 w 192"/>
                    <a:gd name="T5" fmla="*/ 20 h 504"/>
                    <a:gd name="T6" fmla="*/ 8 w 192"/>
                    <a:gd name="T7" fmla="*/ 32 h 504"/>
                    <a:gd name="T8" fmla="*/ 12 w 192"/>
                    <a:gd name="T9" fmla="*/ 32 h 504"/>
                    <a:gd name="T10" fmla="*/ 12 w 192"/>
                    <a:gd name="T11" fmla="*/ 23 h 504"/>
                    <a:gd name="T12" fmla="*/ 11 w 192"/>
                    <a:gd name="T13" fmla="*/ 13 h 504"/>
                    <a:gd name="T14" fmla="*/ 7 w 192"/>
                    <a:gd name="T15" fmla="*/ 4 h 504"/>
                    <a:gd name="T16" fmla="*/ 4 w 192"/>
                    <a:gd name="T17" fmla="*/ 0 h 504"/>
                    <a:gd name="T18" fmla="*/ 0 w 192"/>
                    <a:gd name="T19" fmla="*/ 2 h 504"/>
                    <a:gd name="T20" fmla="*/ 0 w 192"/>
                    <a:gd name="T21" fmla="*/ 2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9 w 390"/>
                    <a:gd name="T1" fmla="*/ 0 h 269"/>
                    <a:gd name="T2" fmla="*/ 17 w 390"/>
                    <a:gd name="T3" fmla="*/ 2 h 269"/>
                    <a:gd name="T4" fmla="*/ 16 w 390"/>
                    <a:gd name="T5" fmla="*/ 5 h 269"/>
                    <a:gd name="T6" fmla="*/ 0 w 390"/>
                    <a:gd name="T7" fmla="*/ 11 h 269"/>
                    <a:gd name="T8" fmla="*/ 0 w 390"/>
                    <a:gd name="T9" fmla="*/ 14 h 269"/>
                    <a:gd name="T10" fmla="*/ 18 w 390"/>
                    <a:gd name="T11" fmla="*/ 15 h 269"/>
                    <a:gd name="T12" fmla="*/ 20 w 390"/>
                    <a:gd name="T13" fmla="*/ 17 h 269"/>
                    <a:gd name="T14" fmla="*/ 25 w 390"/>
                    <a:gd name="T15" fmla="*/ 17 h 269"/>
                    <a:gd name="T16" fmla="*/ 24 w 390"/>
                    <a:gd name="T17" fmla="*/ 12 h 269"/>
                    <a:gd name="T18" fmla="*/ 8 w 390"/>
                    <a:gd name="T19" fmla="*/ 11 h 269"/>
                    <a:gd name="T20" fmla="*/ 21 w 390"/>
                    <a:gd name="T21" fmla="*/ 6 h 269"/>
                    <a:gd name="T22" fmla="*/ 19 w 390"/>
                    <a:gd name="T23" fmla="*/ 0 h 269"/>
                    <a:gd name="T24" fmla="*/ 19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9 h 424"/>
                    <a:gd name="T2" fmla="*/ 54 w 941"/>
                    <a:gd name="T3" fmla="*/ 0 h 424"/>
                    <a:gd name="T4" fmla="*/ 58 w 941"/>
                    <a:gd name="T5" fmla="*/ 5 h 424"/>
                    <a:gd name="T6" fmla="*/ 59 w 941"/>
                    <a:gd name="T7" fmla="*/ 12 h 424"/>
                    <a:gd name="T8" fmla="*/ 57 w 941"/>
                    <a:gd name="T9" fmla="*/ 18 h 424"/>
                    <a:gd name="T10" fmla="*/ 4 w 941"/>
                    <a:gd name="T11" fmla="*/ 27 h 424"/>
                    <a:gd name="T12" fmla="*/ 4 w 941"/>
                    <a:gd name="T13" fmla="*/ 24 h 424"/>
                    <a:gd name="T14" fmla="*/ 54 w 941"/>
                    <a:gd name="T15" fmla="*/ 16 h 424"/>
                    <a:gd name="T16" fmla="*/ 56 w 941"/>
                    <a:gd name="T17" fmla="*/ 10 h 424"/>
                    <a:gd name="T18" fmla="*/ 53 w 941"/>
                    <a:gd name="T19" fmla="*/ 4 h 424"/>
                    <a:gd name="T20" fmla="*/ 0 w 941"/>
                    <a:gd name="T21" fmla="*/ 12 h 424"/>
                    <a:gd name="T22" fmla="*/ 0 w 941"/>
                    <a:gd name="T23" fmla="*/ 9 h 424"/>
                    <a:gd name="T24" fmla="*/ 0 w 941"/>
                    <a:gd name="T25" fmla="*/ 9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7 h 173"/>
                    <a:gd name="T2" fmla="*/ 5 w 488"/>
                    <a:gd name="T3" fmla="*/ 10 h 173"/>
                    <a:gd name="T4" fmla="*/ 14 w 488"/>
                    <a:gd name="T5" fmla="*/ 10 h 173"/>
                    <a:gd name="T6" fmla="*/ 27 w 488"/>
                    <a:gd name="T7" fmla="*/ 7 h 173"/>
                    <a:gd name="T8" fmla="*/ 31 w 488"/>
                    <a:gd name="T9" fmla="*/ 2 h 173"/>
                    <a:gd name="T10" fmla="*/ 28 w 488"/>
                    <a:gd name="T11" fmla="*/ 0 h 173"/>
                    <a:gd name="T12" fmla="*/ 16 w 488"/>
                    <a:gd name="T13" fmla="*/ 0 h 173"/>
                    <a:gd name="T14" fmla="*/ 7 w 488"/>
                    <a:gd name="T15" fmla="*/ 0 h 173"/>
                    <a:gd name="T16" fmla="*/ 1 w 488"/>
                    <a:gd name="T17" fmla="*/ 4 h 173"/>
                    <a:gd name="T18" fmla="*/ 7 w 488"/>
                    <a:gd name="T19" fmla="*/ 5 h 173"/>
                    <a:gd name="T20" fmla="*/ 18 w 488"/>
                    <a:gd name="T21" fmla="*/ 3 h 173"/>
                    <a:gd name="T22" fmla="*/ 27 w 488"/>
                    <a:gd name="T23" fmla="*/ 3 h 173"/>
                    <a:gd name="T24" fmla="*/ 17 w 488"/>
                    <a:gd name="T25" fmla="*/ 6 h 173"/>
                    <a:gd name="T26" fmla="*/ 9 w 488"/>
                    <a:gd name="T27" fmla="*/ 7 h 173"/>
                    <a:gd name="T28" fmla="*/ 0 w 488"/>
                    <a:gd name="T29" fmla="*/ 7 h 173"/>
                    <a:gd name="T30" fmla="*/ 0 w 488"/>
                    <a:gd name="T31" fmla="*/ 7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3 w 772"/>
                <a:gd name="T1" fmla="*/ 115 h 3266"/>
                <a:gd name="T2" fmla="*/ 2 w 772"/>
                <a:gd name="T3" fmla="*/ 107 h 3266"/>
                <a:gd name="T4" fmla="*/ 2 w 772"/>
                <a:gd name="T5" fmla="*/ 101 h 3266"/>
                <a:gd name="T6" fmla="*/ 2 w 772"/>
                <a:gd name="T7" fmla="*/ 93 h 3266"/>
                <a:gd name="T8" fmla="*/ 3 w 772"/>
                <a:gd name="T9" fmla="*/ 82 h 3266"/>
                <a:gd name="T10" fmla="*/ 3 w 772"/>
                <a:gd name="T11" fmla="*/ 76 h 3266"/>
                <a:gd name="T12" fmla="*/ 3 w 772"/>
                <a:gd name="T13" fmla="*/ 71 h 3266"/>
                <a:gd name="T14" fmla="*/ 2 w 772"/>
                <a:gd name="T15" fmla="*/ 68 h 3266"/>
                <a:gd name="T16" fmla="*/ 2 w 772"/>
                <a:gd name="T17" fmla="*/ 63 h 3266"/>
                <a:gd name="T18" fmla="*/ 2 w 772"/>
                <a:gd name="T19" fmla="*/ 58 h 3266"/>
                <a:gd name="T20" fmla="*/ 4 w 772"/>
                <a:gd name="T21" fmla="*/ 42 h 3266"/>
                <a:gd name="T22" fmla="*/ 4 w 772"/>
                <a:gd name="T23" fmla="*/ 35 h 3266"/>
                <a:gd name="T24" fmla="*/ 3 w 772"/>
                <a:gd name="T25" fmla="*/ 26 h 3266"/>
                <a:gd name="T26" fmla="*/ 2 w 772"/>
                <a:gd name="T27" fmla="*/ 22 h 3266"/>
                <a:gd name="T28" fmla="*/ 1 w 772"/>
                <a:gd name="T29" fmla="*/ 15 h 3266"/>
                <a:gd name="T30" fmla="*/ 0 w 772"/>
                <a:gd name="T31" fmla="*/ 0 h 3266"/>
                <a:gd name="T32" fmla="*/ 0 w 772"/>
                <a:gd name="T33" fmla="*/ 14 h 3266"/>
                <a:gd name="T34" fmla="*/ 1 w 772"/>
                <a:gd name="T35" fmla="*/ 22 h 3266"/>
                <a:gd name="T36" fmla="*/ 2 w 772"/>
                <a:gd name="T37" fmla="*/ 28 h 3266"/>
                <a:gd name="T38" fmla="*/ 3 w 772"/>
                <a:gd name="T39" fmla="*/ 30 h 3266"/>
                <a:gd name="T40" fmla="*/ 3 w 772"/>
                <a:gd name="T41" fmla="*/ 38 h 3266"/>
                <a:gd name="T42" fmla="*/ 2 w 772"/>
                <a:gd name="T43" fmla="*/ 46 h 3266"/>
                <a:gd name="T44" fmla="*/ 1 w 772"/>
                <a:gd name="T45" fmla="*/ 60 h 3266"/>
                <a:gd name="T46" fmla="*/ 1 w 772"/>
                <a:gd name="T47" fmla="*/ 69 h 3266"/>
                <a:gd name="T48" fmla="*/ 2 w 772"/>
                <a:gd name="T49" fmla="*/ 75 h 3266"/>
                <a:gd name="T50" fmla="*/ 2 w 772"/>
                <a:gd name="T51" fmla="*/ 80 h 3266"/>
                <a:gd name="T52" fmla="*/ 1 w 772"/>
                <a:gd name="T53" fmla="*/ 89 h 3266"/>
                <a:gd name="T54" fmla="*/ 1 w 772"/>
                <a:gd name="T55" fmla="*/ 99 h 3266"/>
                <a:gd name="T56" fmla="*/ 1 w 772"/>
                <a:gd name="T57" fmla="*/ 109 h 3266"/>
                <a:gd name="T58" fmla="*/ 2 w 772"/>
                <a:gd name="T59" fmla="*/ 114 h 3266"/>
                <a:gd name="T60" fmla="*/ 3 w 772"/>
                <a:gd name="T61" fmla="*/ 119 h 3266"/>
                <a:gd name="T62" fmla="*/ 3 w 772"/>
                <a:gd name="T63" fmla="*/ 115 h 3266"/>
                <a:gd name="T64" fmla="*/ 3 w 772"/>
                <a:gd name="T65" fmla="*/ 115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3 w 772"/>
                <a:gd name="T1" fmla="*/ 198 h 3266"/>
                <a:gd name="T2" fmla="*/ 2 w 772"/>
                <a:gd name="T3" fmla="*/ 185 h 3266"/>
                <a:gd name="T4" fmla="*/ 2 w 772"/>
                <a:gd name="T5" fmla="*/ 174 h 3266"/>
                <a:gd name="T6" fmla="*/ 2 w 772"/>
                <a:gd name="T7" fmla="*/ 159 h 3266"/>
                <a:gd name="T8" fmla="*/ 3 w 772"/>
                <a:gd name="T9" fmla="*/ 141 h 3266"/>
                <a:gd name="T10" fmla="*/ 3 w 772"/>
                <a:gd name="T11" fmla="*/ 130 h 3266"/>
                <a:gd name="T12" fmla="*/ 3 w 772"/>
                <a:gd name="T13" fmla="*/ 122 h 3266"/>
                <a:gd name="T14" fmla="*/ 2 w 772"/>
                <a:gd name="T15" fmla="*/ 117 h 3266"/>
                <a:gd name="T16" fmla="*/ 2 w 772"/>
                <a:gd name="T17" fmla="*/ 110 h 3266"/>
                <a:gd name="T18" fmla="*/ 2 w 772"/>
                <a:gd name="T19" fmla="*/ 100 h 3266"/>
                <a:gd name="T20" fmla="*/ 4 w 772"/>
                <a:gd name="T21" fmla="*/ 73 h 3266"/>
                <a:gd name="T22" fmla="*/ 4 w 772"/>
                <a:gd name="T23" fmla="*/ 60 h 3266"/>
                <a:gd name="T24" fmla="*/ 3 w 772"/>
                <a:gd name="T25" fmla="*/ 45 h 3266"/>
                <a:gd name="T26" fmla="*/ 2 w 772"/>
                <a:gd name="T27" fmla="*/ 38 h 3266"/>
                <a:gd name="T28" fmla="*/ 1 w 772"/>
                <a:gd name="T29" fmla="*/ 27 h 3266"/>
                <a:gd name="T30" fmla="*/ 0 w 772"/>
                <a:gd name="T31" fmla="*/ 0 h 3266"/>
                <a:gd name="T32" fmla="*/ 0 w 772"/>
                <a:gd name="T33" fmla="*/ 24 h 3266"/>
                <a:gd name="T34" fmla="*/ 1 w 772"/>
                <a:gd name="T35" fmla="*/ 39 h 3266"/>
                <a:gd name="T36" fmla="*/ 2 w 772"/>
                <a:gd name="T37" fmla="*/ 48 h 3266"/>
                <a:gd name="T38" fmla="*/ 3 w 772"/>
                <a:gd name="T39" fmla="*/ 53 h 3266"/>
                <a:gd name="T40" fmla="*/ 3 w 772"/>
                <a:gd name="T41" fmla="*/ 66 h 3266"/>
                <a:gd name="T42" fmla="*/ 2 w 772"/>
                <a:gd name="T43" fmla="*/ 80 h 3266"/>
                <a:gd name="T44" fmla="*/ 1 w 772"/>
                <a:gd name="T45" fmla="*/ 104 h 3266"/>
                <a:gd name="T46" fmla="*/ 1 w 772"/>
                <a:gd name="T47" fmla="*/ 120 h 3266"/>
                <a:gd name="T48" fmla="*/ 2 w 772"/>
                <a:gd name="T49" fmla="*/ 129 h 3266"/>
                <a:gd name="T50" fmla="*/ 2 w 772"/>
                <a:gd name="T51" fmla="*/ 137 h 3266"/>
                <a:gd name="T52" fmla="*/ 1 w 772"/>
                <a:gd name="T53" fmla="*/ 154 h 3266"/>
                <a:gd name="T54" fmla="*/ 1 w 772"/>
                <a:gd name="T55" fmla="*/ 170 h 3266"/>
                <a:gd name="T56" fmla="*/ 1 w 772"/>
                <a:gd name="T57" fmla="*/ 188 h 3266"/>
                <a:gd name="T58" fmla="*/ 2 w 772"/>
                <a:gd name="T59" fmla="*/ 197 h 3266"/>
                <a:gd name="T60" fmla="*/ 3 w 772"/>
                <a:gd name="T61" fmla="*/ 205 h 3266"/>
                <a:gd name="T62" fmla="*/ 3 w 772"/>
                <a:gd name="T63" fmla="*/ 198 h 3266"/>
                <a:gd name="T64" fmla="*/ 3 w 772"/>
                <a:gd name="T65" fmla="*/ 198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 w 245"/>
                  <a:gd name="T1" fmla="*/ 0 h 806"/>
                  <a:gd name="T2" fmla="*/ 1 w 245"/>
                  <a:gd name="T3" fmla="*/ 6 h 806"/>
                  <a:gd name="T4" fmla="*/ 0 w 245"/>
                  <a:gd name="T5" fmla="*/ 13 h 806"/>
                  <a:gd name="T6" fmla="*/ 0 w 245"/>
                  <a:gd name="T7" fmla="*/ 13 h 806"/>
                  <a:gd name="T8" fmla="*/ 1 w 245"/>
                  <a:gd name="T9" fmla="*/ 6 h 806"/>
                  <a:gd name="T10" fmla="*/ 1 w 245"/>
                  <a:gd name="T11" fmla="*/ 0 h 806"/>
                  <a:gd name="T12" fmla="*/ 1 w 245"/>
                  <a:gd name="T13" fmla="*/ 0 h 806"/>
                  <a:gd name="T14" fmla="*/ 1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1 w 604"/>
                    <a:gd name="T3" fmla="*/ 3 h 349"/>
                    <a:gd name="T4" fmla="*/ 2 w 604"/>
                    <a:gd name="T5" fmla="*/ 6 h 349"/>
                    <a:gd name="T6" fmla="*/ 3 w 604"/>
                    <a:gd name="T7" fmla="*/ 2 h 349"/>
                    <a:gd name="T8" fmla="*/ 2 w 604"/>
                    <a:gd name="T9" fmla="*/ 0 h 349"/>
                    <a:gd name="T10" fmla="*/ 2 w 604"/>
                    <a:gd name="T11" fmla="*/ 3 h 349"/>
                    <a:gd name="T12" fmla="*/ 1 w 604"/>
                    <a:gd name="T13" fmla="*/ 0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3 w 1064"/>
                    <a:gd name="T1" fmla="*/ 2 h 1230"/>
                    <a:gd name="T2" fmla="*/ 2 w 1064"/>
                    <a:gd name="T3" fmla="*/ 6 h 1230"/>
                    <a:gd name="T4" fmla="*/ 1 w 1064"/>
                    <a:gd name="T5" fmla="*/ 12 h 1230"/>
                    <a:gd name="T6" fmla="*/ 0 w 1064"/>
                    <a:gd name="T7" fmla="*/ 18 h 1230"/>
                    <a:gd name="T8" fmla="*/ 0 w 1064"/>
                    <a:gd name="T9" fmla="*/ 20 h 1230"/>
                    <a:gd name="T10" fmla="*/ 1 w 1064"/>
                    <a:gd name="T11" fmla="*/ 19 h 1230"/>
                    <a:gd name="T12" fmla="*/ 2 w 1064"/>
                    <a:gd name="T13" fmla="*/ 15 h 1230"/>
                    <a:gd name="T14" fmla="*/ 4 w 1064"/>
                    <a:gd name="T15" fmla="*/ 9 h 1230"/>
                    <a:gd name="T16" fmla="*/ 4 w 1064"/>
                    <a:gd name="T17" fmla="*/ 4 h 1230"/>
                    <a:gd name="T18" fmla="*/ 4 w 1064"/>
                    <a:gd name="T19" fmla="*/ 1 h 1230"/>
                    <a:gd name="T20" fmla="*/ 4 w 1064"/>
                    <a:gd name="T21" fmla="*/ 0 h 1230"/>
                    <a:gd name="T22" fmla="*/ 3 w 1064"/>
                    <a:gd name="T23" fmla="*/ 1 h 1230"/>
                    <a:gd name="T24" fmla="*/ 4 w 1064"/>
                    <a:gd name="T25" fmla="*/ 2 h 1230"/>
                    <a:gd name="T26" fmla="*/ 4 w 1064"/>
                    <a:gd name="T27" fmla="*/ 6 h 1230"/>
                    <a:gd name="T28" fmla="*/ 3 w 1064"/>
                    <a:gd name="T29" fmla="*/ 11 h 1230"/>
                    <a:gd name="T30" fmla="*/ 2 w 1064"/>
                    <a:gd name="T31" fmla="*/ 16 h 1230"/>
                    <a:gd name="T32" fmla="*/ 1 w 1064"/>
                    <a:gd name="T33" fmla="*/ 18 h 1230"/>
                    <a:gd name="T34" fmla="*/ 1 w 1064"/>
                    <a:gd name="T35" fmla="*/ 15 h 1230"/>
                    <a:gd name="T36" fmla="*/ 2 w 1064"/>
                    <a:gd name="T37" fmla="*/ 8 h 1230"/>
                    <a:gd name="T38" fmla="*/ 3 w 1064"/>
                    <a:gd name="T39" fmla="*/ 2 h 1230"/>
                    <a:gd name="T40" fmla="*/ 3 w 1064"/>
                    <a:gd name="T41" fmla="*/ 2 h 1230"/>
                    <a:gd name="T42" fmla="*/ 3 w 1064"/>
                    <a:gd name="T43" fmla="*/ 2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8 w 2002"/>
                    <a:gd name="T1" fmla="*/ 0 h 2521"/>
                    <a:gd name="T2" fmla="*/ 0 w 2002"/>
                    <a:gd name="T3" fmla="*/ 41 h 2521"/>
                    <a:gd name="T4" fmla="*/ 1 w 2002"/>
                    <a:gd name="T5" fmla="*/ 40 h 2521"/>
                    <a:gd name="T6" fmla="*/ 8 w 2002"/>
                    <a:gd name="T7" fmla="*/ 1 h 2521"/>
                    <a:gd name="T8" fmla="*/ 8 w 2002"/>
                    <a:gd name="T9" fmla="*/ 0 h 2521"/>
                    <a:gd name="T10" fmla="*/ 8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1 w 3007"/>
                    <a:gd name="T1" fmla="*/ 46 h 3771"/>
                    <a:gd name="T2" fmla="*/ 2 w 3007"/>
                    <a:gd name="T3" fmla="*/ 46 h 3771"/>
                    <a:gd name="T4" fmla="*/ 3 w 3007"/>
                    <a:gd name="T5" fmla="*/ 48 h 3771"/>
                    <a:gd name="T6" fmla="*/ 3 w 3007"/>
                    <a:gd name="T7" fmla="*/ 46 h 3771"/>
                    <a:gd name="T8" fmla="*/ 2 w 3007"/>
                    <a:gd name="T9" fmla="*/ 43 h 3771"/>
                    <a:gd name="T10" fmla="*/ 3 w 3007"/>
                    <a:gd name="T11" fmla="*/ 44 h 3771"/>
                    <a:gd name="T12" fmla="*/ 4 w 3007"/>
                    <a:gd name="T13" fmla="*/ 46 h 3771"/>
                    <a:gd name="T14" fmla="*/ 12 w 3007"/>
                    <a:gd name="T15" fmla="*/ 7 h 3771"/>
                    <a:gd name="T16" fmla="*/ 10 w 3007"/>
                    <a:gd name="T17" fmla="*/ 2 h 3771"/>
                    <a:gd name="T18" fmla="*/ 9 w 3007"/>
                    <a:gd name="T19" fmla="*/ 0 h 3771"/>
                    <a:gd name="T20" fmla="*/ 11 w 3007"/>
                    <a:gd name="T21" fmla="*/ 1 h 3771"/>
                    <a:gd name="T22" fmla="*/ 12 w 3007"/>
                    <a:gd name="T23" fmla="*/ 7 h 3771"/>
                    <a:gd name="T24" fmla="*/ 3 w 3007"/>
                    <a:gd name="T25" fmla="*/ 53 h 3771"/>
                    <a:gd name="T26" fmla="*/ 2 w 3007"/>
                    <a:gd name="T27" fmla="*/ 55 h 3771"/>
                    <a:gd name="T28" fmla="*/ 1 w 3007"/>
                    <a:gd name="T29" fmla="*/ 61 h 3771"/>
                    <a:gd name="T30" fmla="*/ 0 w 3007"/>
                    <a:gd name="T31" fmla="*/ 59 h 3771"/>
                    <a:gd name="T32" fmla="*/ 1 w 3007"/>
                    <a:gd name="T33" fmla="*/ 58 h 3771"/>
                    <a:gd name="T34" fmla="*/ 2 w 3007"/>
                    <a:gd name="T35" fmla="*/ 55 h 3771"/>
                    <a:gd name="T36" fmla="*/ 1 w 3007"/>
                    <a:gd name="T37" fmla="*/ 53 h 3771"/>
                    <a:gd name="T38" fmla="*/ 1 w 3007"/>
                    <a:gd name="T39" fmla="*/ 51 h 3771"/>
                    <a:gd name="T40" fmla="*/ 2 w 3007"/>
                    <a:gd name="T41" fmla="*/ 53 h 3771"/>
                    <a:gd name="T42" fmla="*/ 2 w 3007"/>
                    <a:gd name="T43" fmla="*/ 51 h 3771"/>
                    <a:gd name="T44" fmla="*/ 3 w 3007"/>
                    <a:gd name="T45" fmla="*/ 52 h 3771"/>
                    <a:gd name="T46" fmla="*/ 2 w 3007"/>
                    <a:gd name="T47" fmla="*/ 50 h 3771"/>
                    <a:gd name="T48" fmla="*/ 3 w 3007"/>
                    <a:gd name="T49" fmla="*/ 50 h 3771"/>
                    <a:gd name="T50" fmla="*/ 1 w 3007"/>
                    <a:gd name="T51" fmla="*/ 46 h 3771"/>
                    <a:gd name="T52" fmla="*/ 1 w 3007"/>
                    <a:gd name="T53" fmla="*/ 46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1 h 342"/>
                    <a:gd name="T2" fmla="*/ 1 w 673"/>
                    <a:gd name="T3" fmla="*/ 2 h 342"/>
                    <a:gd name="T4" fmla="*/ 3 w 673"/>
                    <a:gd name="T5" fmla="*/ 6 h 342"/>
                    <a:gd name="T6" fmla="*/ 3 w 673"/>
                    <a:gd name="T7" fmla="*/ 5 h 342"/>
                    <a:gd name="T8" fmla="*/ 2 w 673"/>
                    <a:gd name="T9" fmla="*/ 2 h 342"/>
                    <a:gd name="T10" fmla="*/ 0 w 673"/>
                    <a:gd name="T11" fmla="*/ 0 h 342"/>
                    <a:gd name="T12" fmla="*/ 0 w 673"/>
                    <a:gd name="T13" fmla="*/ 1 h 342"/>
                    <a:gd name="T14" fmla="*/ 0 w 673"/>
                    <a:gd name="T15" fmla="*/ 1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1 h 403"/>
                    <a:gd name="T2" fmla="*/ 2 w 716"/>
                    <a:gd name="T3" fmla="*/ 3 h 403"/>
                    <a:gd name="T4" fmla="*/ 3 w 716"/>
                    <a:gd name="T5" fmla="*/ 6 h 403"/>
                    <a:gd name="T6" fmla="*/ 3 w 716"/>
                    <a:gd name="T7" fmla="*/ 5 h 403"/>
                    <a:gd name="T8" fmla="*/ 2 w 716"/>
                    <a:gd name="T9" fmla="*/ 2 h 403"/>
                    <a:gd name="T10" fmla="*/ 0 w 716"/>
                    <a:gd name="T11" fmla="*/ 0 h 403"/>
                    <a:gd name="T12" fmla="*/ 0 w 716"/>
                    <a:gd name="T13" fmla="*/ 1 h 403"/>
                    <a:gd name="T14" fmla="*/ 0 w 716"/>
                    <a:gd name="T15" fmla="*/ 1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1 h 411"/>
                    <a:gd name="T2" fmla="*/ 1 w 717"/>
                    <a:gd name="T3" fmla="*/ 2 h 411"/>
                    <a:gd name="T4" fmla="*/ 3 w 717"/>
                    <a:gd name="T5" fmla="*/ 7 h 411"/>
                    <a:gd name="T6" fmla="*/ 3 w 717"/>
                    <a:gd name="T7" fmla="*/ 5 h 411"/>
                    <a:gd name="T8" fmla="*/ 2 w 717"/>
                    <a:gd name="T9" fmla="*/ 1 h 411"/>
                    <a:gd name="T10" fmla="*/ 0 w 717"/>
                    <a:gd name="T11" fmla="*/ 0 h 411"/>
                    <a:gd name="T12" fmla="*/ 0 w 717"/>
                    <a:gd name="T13" fmla="*/ 1 h 411"/>
                    <a:gd name="T14" fmla="*/ 0 w 717"/>
                    <a:gd name="T15" fmla="*/ 1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1 h 386"/>
                    <a:gd name="T2" fmla="*/ 1 w 709"/>
                    <a:gd name="T3" fmla="*/ 2 h 386"/>
                    <a:gd name="T4" fmla="*/ 3 w 709"/>
                    <a:gd name="T5" fmla="*/ 6 h 386"/>
                    <a:gd name="T6" fmla="*/ 3 w 709"/>
                    <a:gd name="T7" fmla="*/ 5 h 386"/>
                    <a:gd name="T8" fmla="*/ 1 w 709"/>
                    <a:gd name="T9" fmla="*/ 1 h 386"/>
                    <a:gd name="T10" fmla="*/ 0 w 709"/>
                    <a:gd name="T11" fmla="*/ 0 h 386"/>
                    <a:gd name="T12" fmla="*/ 0 w 709"/>
                    <a:gd name="T13" fmla="*/ 1 h 386"/>
                    <a:gd name="T14" fmla="*/ 0 w 709"/>
                    <a:gd name="T15" fmla="*/ 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1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1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1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1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1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1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1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1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1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1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1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1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1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1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1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1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1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1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1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1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1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/>
      <p:bldP spid="131076" grpId="0" build="p">
        <p:tmplLst>
          <p:tmpl lvl="1">
            <p:tnLst>
              <p:par>
                <p:cTn presetID="49" presetClass="entr" presetSubtype="0" decel="10000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1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3107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107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1076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3107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1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3107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107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1076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3107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1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3107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107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1076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3107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1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3107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107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1076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3107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49" presetClass="entr" presetSubtype="0" decel="10000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1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31076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1076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31076"/>
                        </p:tgtEl>
                        <p:attrNameLst>
                          <p:attrName>style.rotation</p:attrName>
                        </p:attrNameLst>
                      </p:cBhvr>
                      <p:tavLst>
                        <p:tav tm="0">
                          <p:val>
                            <p:fltVal val="360"/>
                          </p:val>
                        </p:tav>
                        <p:tav tm="100000">
                          <p:val>
                            <p:fltVal val="0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13107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268413"/>
            <a:ext cx="7772400" cy="3529012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4000" dirty="0" smtClean="0"/>
              <a:t>Организация проектной </a:t>
            </a:r>
            <a:br>
              <a:rPr lang="ru-RU" altLang="ru-RU" sz="4000" dirty="0" smtClean="0"/>
            </a:br>
            <a:r>
              <a:rPr lang="ru-RU" altLang="ru-RU" sz="4000" dirty="0" smtClean="0"/>
              <a:t/>
            </a:r>
            <a:br>
              <a:rPr lang="ru-RU" altLang="ru-RU" sz="4000" dirty="0" smtClean="0"/>
            </a:br>
            <a:r>
              <a:rPr lang="ru-RU" altLang="ru-RU" sz="4000" dirty="0" smtClean="0"/>
              <a:t>деятельности в детском туризме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  </a:t>
            </a:r>
          </a:p>
        </p:txBody>
      </p:sp>
      <p:pic>
        <p:nvPicPr>
          <p:cNvPr id="3076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738" y="115888"/>
            <a:ext cx="1441450" cy="144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Паспорт проектной работы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Название проекта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Руководитель проекта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Консультанты проекта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Учебный предмет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Состав группы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Тип проекта (реферативный, информационный, исследовательский,творческий,практико-ориентированный, ролевой)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611188" y="260350"/>
            <a:ext cx="7848600" cy="720725"/>
          </a:xfrm>
        </p:spPr>
        <p:txBody>
          <a:bodyPr/>
          <a:lstStyle/>
          <a:p>
            <a:pPr eaLnBrk="1" hangingPunct="1"/>
            <a:endParaRPr lang="ru-RU" altLang="ru-RU" sz="40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7696200" cy="36004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Цель проекта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Задачи проекта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Вопросы проекта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Необходимое оборудование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Аннотация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Предполагаемый продукт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Этапы работы над проектом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smtClean="0"/>
              <a:t>Предполагаемое распределение ролей </a:t>
            </a:r>
          </a:p>
          <a:p>
            <a:pPr eaLnBrk="1" hangingPunct="1">
              <a:lnSpc>
                <a:spcPct val="80000"/>
              </a:lnSpc>
            </a:pPr>
            <a:endParaRPr lang="ru-RU" altLang="ru-RU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Оформление проектной папки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       Проектная папка (портфолио проекта)-один из обязательных выходов проекта ,предъявляемых на защите(презентации)проекта.</a:t>
            </a:r>
          </a:p>
          <a:p>
            <a:pPr eaLnBrk="1" hangingPunct="1">
              <a:buFontTx/>
              <a:buNone/>
            </a:pPr>
            <a:r>
              <a:rPr lang="ru-RU" altLang="ru-RU" smtClean="0"/>
              <a:t>        Задача папки на защите -показать ход работы проектной группы.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В состав проектной папки входят: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Паспорт проекта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Планы выполнения проекта и отдельных его этапов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Промежуточные отчеты группы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Вся собранная информация по теме проекта, в том числе необходимые ксерокопии и распечатки из Интернета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Результаты исследований и анализа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Записи всех идей, гипотез и решений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Краткое описание проблем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эскизы, чертежи, наброски продукта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Материалы к презентации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Черновики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Виды презентации проектов 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Деловая игра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Демонстрация видеофильма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Научный доклад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Отчет исследовательской экспедиции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Путешествие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Реклама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Соревнования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Презентация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 Экскурсия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 Спортивная игра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smtClean="0"/>
              <a:t>Телепередача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Критерии  оценки проектных работ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Важность темы проекта </a:t>
            </a:r>
          </a:p>
          <a:p>
            <a:pPr eaLnBrk="1" hangingPunct="1"/>
            <a:r>
              <a:rPr lang="ru-RU" altLang="ru-RU" smtClean="0"/>
              <a:t>Глубина исследования проблемы </a:t>
            </a:r>
          </a:p>
          <a:p>
            <a:pPr eaLnBrk="1" hangingPunct="1"/>
            <a:r>
              <a:rPr lang="ru-RU" altLang="ru-RU" smtClean="0"/>
              <a:t>Оригинальность предложенных решений</a:t>
            </a:r>
          </a:p>
          <a:p>
            <a:pPr eaLnBrk="1" hangingPunct="1"/>
            <a:r>
              <a:rPr lang="ru-RU" altLang="ru-RU" smtClean="0"/>
              <a:t>Качество выполнения продукта </a:t>
            </a:r>
          </a:p>
          <a:p>
            <a:pPr eaLnBrk="1" hangingPunct="1"/>
            <a:r>
              <a:rPr lang="ru-RU" altLang="ru-RU" smtClean="0"/>
              <a:t>Убедительность презентации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2988" y="549275"/>
            <a:ext cx="7632700" cy="576263"/>
          </a:xfrm>
        </p:spPr>
        <p:txBody>
          <a:bodyPr/>
          <a:lstStyle/>
          <a:p>
            <a:pPr>
              <a:defRPr/>
            </a:pPr>
            <a:r>
              <a:rPr lang="ru-RU" sz="3200" dirty="0" smtClean="0"/>
              <a:t>Задание для слушателей </a:t>
            </a:r>
            <a:br>
              <a:rPr lang="ru-RU" sz="3200" dirty="0" smtClean="0"/>
            </a:br>
            <a:r>
              <a:rPr lang="ru-RU" sz="3200" dirty="0" smtClean="0"/>
              <a:t>(работа в группах)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188" y="2276475"/>
            <a:ext cx="8064500" cy="3744913"/>
          </a:xfrm>
        </p:spPr>
        <p:txBody>
          <a:bodyPr/>
          <a:lstStyle/>
          <a:p>
            <a:pPr marL="342900" indent="-342900" algn="l">
              <a:buFontTx/>
              <a:buAutoNum type="arabicPeriod"/>
              <a:defRPr/>
            </a:pPr>
            <a:r>
              <a:rPr lang="ru-RU" sz="1800" dirty="0" smtClean="0"/>
              <a:t>Разработать проект 2-3х дневного автобусного тура для школьников по Ленинградской области.</a:t>
            </a:r>
          </a:p>
          <a:p>
            <a:pPr marL="342900" indent="-342900" algn="l">
              <a:buFontTx/>
              <a:buAutoNum type="arabicPeriod"/>
              <a:defRPr/>
            </a:pPr>
            <a:r>
              <a:rPr lang="ru-RU" sz="1800" dirty="0" smtClean="0"/>
              <a:t>Придумать название экскурсионного проекта.</a:t>
            </a:r>
          </a:p>
          <a:p>
            <a:pPr marL="342900" indent="-342900" algn="l">
              <a:buFontTx/>
              <a:buAutoNum type="arabicPeriod"/>
              <a:defRPr/>
            </a:pPr>
            <a:r>
              <a:rPr lang="ru-RU" sz="1800" dirty="0" smtClean="0"/>
              <a:t>Дать краткое описание маршрута по дням.</a:t>
            </a:r>
          </a:p>
          <a:p>
            <a:pPr marL="342900" indent="-342900" algn="l">
              <a:buFontTx/>
              <a:buAutoNum type="arabicPeriod"/>
              <a:defRPr/>
            </a:pPr>
            <a:r>
              <a:rPr lang="ru-RU" sz="1800" dirty="0" smtClean="0">
                <a:solidFill>
                  <a:srgbClr val="FF0000"/>
                </a:solidFill>
              </a:rPr>
              <a:t>Сформулировать:</a:t>
            </a:r>
          </a:p>
          <a:p>
            <a:pPr marL="285750" indent="-285750" algn="l">
              <a:buFont typeface="Wingdings" panose="05000000000000000000" pitchFamily="2" charset="2"/>
              <a:buChar char="ü"/>
              <a:defRPr/>
            </a:pPr>
            <a:r>
              <a:rPr lang="ru-RU" sz="1800" dirty="0" smtClean="0"/>
              <a:t>Цель </a:t>
            </a:r>
            <a:r>
              <a:rPr lang="ru-RU" sz="1800" dirty="0"/>
              <a:t>проекта </a:t>
            </a:r>
            <a:endParaRPr lang="ru-RU" sz="1800" dirty="0" smtClean="0"/>
          </a:p>
          <a:p>
            <a:pPr marL="285750" indent="-285750" algn="l">
              <a:buFont typeface="Wingdings" panose="05000000000000000000" pitchFamily="2" charset="2"/>
              <a:buChar char="ü"/>
              <a:defRPr/>
            </a:pPr>
            <a:r>
              <a:rPr lang="ru-RU" sz="1800" dirty="0" smtClean="0"/>
              <a:t>Задачи </a:t>
            </a:r>
            <a:r>
              <a:rPr lang="ru-RU" sz="1800" dirty="0"/>
              <a:t>проекта </a:t>
            </a:r>
            <a:endParaRPr lang="ru-RU" sz="1800" dirty="0" smtClean="0"/>
          </a:p>
          <a:p>
            <a:pPr marL="285750" indent="-285750" algn="l">
              <a:buFont typeface="Wingdings" panose="05000000000000000000" pitchFamily="2" charset="2"/>
              <a:buChar char="ü"/>
              <a:defRPr/>
            </a:pPr>
            <a:r>
              <a:rPr lang="ru-RU" sz="1800" dirty="0" smtClean="0"/>
              <a:t>Аннотацию</a:t>
            </a:r>
          </a:p>
          <a:p>
            <a:pPr marL="285750" indent="-285750" algn="l">
              <a:buFont typeface="Wingdings" panose="05000000000000000000" pitchFamily="2" charset="2"/>
              <a:buChar char="ü"/>
              <a:defRPr/>
            </a:pPr>
            <a:r>
              <a:rPr lang="ru-RU" sz="1800" dirty="0" smtClean="0"/>
              <a:t>Этапы </a:t>
            </a:r>
            <a:r>
              <a:rPr lang="ru-RU" sz="1800" dirty="0"/>
              <a:t>работы над проектом </a:t>
            </a:r>
            <a:endParaRPr lang="ru-RU" sz="1800" dirty="0" smtClean="0"/>
          </a:p>
          <a:p>
            <a:pPr algn="l">
              <a:defRPr/>
            </a:pPr>
            <a:r>
              <a:rPr lang="ru-RU" sz="1800" dirty="0" smtClean="0"/>
              <a:t>5. Подготовить презентацию проекта.</a:t>
            </a:r>
            <a:endParaRPr lang="ru-RU" sz="1800" dirty="0"/>
          </a:p>
          <a:p>
            <a:pPr algn="l">
              <a:defRPr/>
            </a:pPr>
            <a:endParaRPr lang="ru-RU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28675"/>
          </a:xfrm>
        </p:spPr>
        <p:txBody>
          <a:bodyPr/>
          <a:lstStyle/>
          <a:p>
            <a:pPr eaLnBrk="1" hangingPunct="1"/>
            <a:r>
              <a:rPr lang="ru-RU" altLang="ru-RU" smtClean="0"/>
              <a:t>«Анатомия» проекта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7696200" cy="42179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Требования к  проекту в детском туризме:</a:t>
            </a:r>
          </a:p>
          <a:p>
            <a:pPr eaLnBrk="1" hangingPunct="1">
              <a:buFontTx/>
              <a:buNone/>
            </a:pPr>
            <a:r>
              <a:rPr lang="ru-RU" altLang="ru-RU" sz="2000" smtClean="0"/>
              <a:t>1) наличие  социально значимой задачи (проблемы)-исследовательской, информационной ,практической.</a:t>
            </a:r>
          </a:p>
          <a:p>
            <a:pPr eaLnBrk="1" hangingPunct="1">
              <a:buFontTx/>
              <a:buNone/>
            </a:pPr>
            <a:r>
              <a:rPr lang="ru-RU" altLang="ru-RU" sz="2000" smtClean="0"/>
              <a:t>2)Выполнение проекта начинается с планирования действий по разрешению проблемы</a:t>
            </a:r>
          </a:p>
          <a:p>
            <a:pPr eaLnBrk="1" hangingPunct="1">
              <a:buFontTx/>
              <a:buNone/>
            </a:pPr>
            <a:r>
              <a:rPr lang="ru-RU" altLang="ru-RU" sz="2000" smtClean="0"/>
              <a:t>3)Каждый проект требует исследовательской работы учащихся.</a:t>
            </a:r>
          </a:p>
          <a:p>
            <a:pPr eaLnBrk="1" hangingPunct="1">
              <a:buFontTx/>
              <a:buNone/>
            </a:pPr>
            <a:r>
              <a:rPr lang="ru-RU" altLang="ru-RU" sz="2000" smtClean="0"/>
              <a:t>4)Результатом работы над проектом является продукт.</a:t>
            </a:r>
          </a:p>
          <a:p>
            <a:pPr eaLnBrk="1" hangingPunct="1">
              <a:buFontTx/>
              <a:buNone/>
            </a:pPr>
            <a:r>
              <a:rPr lang="ru-RU" altLang="ru-RU" sz="2000" smtClean="0"/>
              <a:t>5)Проект требует презентации своего продукта.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Проект –это «пять П» 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Проблема</a:t>
            </a:r>
          </a:p>
          <a:p>
            <a:pPr eaLnBrk="1" hangingPunct="1"/>
            <a:r>
              <a:rPr lang="ru-RU" altLang="ru-RU" smtClean="0"/>
              <a:t>Проектирование</a:t>
            </a:r>
          </a:p>
          <a:p>
            <a:pPr eaLnBrk="1" hangingPunct="1"/>
            <a:r>
              <a:rPr lang="ru-RU" altLang="ru-RU" smtClean="0"/>
              <a:t>Поиск информации</a:t>
            </a:r>
          </a:p>
          <a:p>
            <a:pPr eaLnBrk="1" hangingPunct="1"/>
            <a:r>
              <a:rPr lang="ru-RU" altLang="ru-RU" smtClean="0"/>
              <a:t>Продукт </a:t>
            </a:r>
          </a:p>
          <a:p>
            <a:pPr eaLnBrk="1" hangingPunct="1"/>
            <a:r>
              <a:rPr lang="ru-RU" altLang="ru-RU" smtClean="0"/>
              <a:t>Презентация 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Из истории метода проектов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16113"/>
            <a:ext cx="7696200" cy="3657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mtClean="0"/>
              <a:t>     </a:t>
            </a:r>
            <a:r>
              <a:rPr lang="ru-RU" altLang="ru-RU" sz="2000" smtClean="0"/>
              <a:t>В 1910-е гг. профессор Коллингс предложил первую в мире классификацию учебных проектов: </a:t>
            </a:r>
          </a:p>
          <a:p>
            <a:pPr eaLnBrk="1" hangingPunct="1">
              <a:buFontTx/>
              <a:buNone/>
            </a:pPr>
            <a:endParaRPr lang="ru-RU" altLang="ru-RU" sz="2000" smtClean="0"/>
          </a:p>
          <a:p>
            <a:pPr eaLnBrk="1" hangingPunct="1"/>
            <a:r>
              <a:rPr lang="ru-RU" altLang="ru-RU" sz="2000" smtClean="0"/>
              <a:t> «проекты игр»</a:t>
            </a:r>
          </a:p>
          <a:p>
            <a:pPr eaLnBrk="1" hangingPunct="1"/>
            <a:r>
              <a:rPr lang="ru-RU" altLang="ru-RU" sz="2000" smtClean="0"/>
              <a:t> «экскурсионные проекты»</a:t>
            </a:r>
          </a:p>
          <a:p>
            <a:pPr eaLnBrk="1" hangingPunct="1"/>
            <a:r>
              <a:rPr lang="ru-RU" altLang="ru-RU" sz="2000" smtClean="0"/>
              <a:t>«повествовательные проекты»</a:t>
            </a:r>
          </a:p>
          <a:p>
            <a:pPr eaLnBrk="1" hangingPunct="1"/>
            <a:r>
              <a:rPr lang="ru-RU" altLang="ru-RU" sz="2000" smtClean="0"/>
              <a:t>«конструктивные проекты»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Классификации</a:t>
            </a:r>
            <a:br>
              <a:rPr lang="ru-RU" altLang="ru-RU" smtClean="0"/>
            </a:br>
            <a:r>
              <a:rPr lang="ru-RU" altLang="ru-RU" smtClean="0"/>
              <a:t>проектов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smtClean="0"/>
              <a:t>По доминирующей деятельности учащихся: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000" smtClean="0"/>
              <a:t>    Практико - ориентированный проект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000" smtClean="0"/>
              <a:t>    Исследовательский проект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000" smtClean="0"/>
              <a:t>    Информационный проект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000" smtClean="0"/>
              <a:t>    Творческий проект</a:t>
            </a:r>
            <a:r>
              <a:rPr lang="ru-RU" altLang="ru-RU" sz="280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000" smtClean="0"/>
              <a:t>     Ролевой проект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00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smtClean="0"/>
              <a:t>По комплексности и характеру контактов 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2400" smtClean="0"/>
              <a:t>Монопроекты  проводятся в рамках одного предмета или одной области знания</a:t>
            </a:r>
          </a:p>
          <a:p>
            <a:pPr eaLnBrk="1" hangingPunct="1"/>
            <a:r>
              <a:rPr lang="ru-RU" altLang="ru-RU" sz="2400" smtClean="0"/>
              <a:t>Межпредметные проекты </a:t>
            </a:r>
          </a:p>
          <a:p>
            <a:pPr eaLnBrk="1" hangingPunct="1"/>
            <a:endParaRPr lang="ru-RU" altLang="ru-RU" sz="2400" smtClean="0"/>
          </a:p>
          <a:p>
            <a:pPr eaLnBrk="1" hangingPunct="1">
              <a:buFontTx/>
              <a:buNone/>
            </a:pPr>
            <a:r>
              <a:rPr lang="ru-RU" altLang="ru-RU" sz="2400" smtClean="0"/>
              <a:t>    Проекты могут раличаться по характеру контактов :</a:t>
            </a:r>
          </a:p>
          <a:p>
            <a:pPr eaLnBrk="1" hangingPunct="1"/>
            <a:r>
              <a:rPr lang="ru-RU" altLang="ru-RU" sz="2400" smtClean="0"/>
              <a:t>Внутриклассные</a:t>
            </a:r>
          </a:p>
          <a:p>
            <a:pPr eaLnBrk="1" hangingPunct="1"/>
            <a:r>
              <a:rPr lang="ru-RU" altLang="ru-RU" sz="2400" smtClean="0"/>
              <a:t>Внутришкольные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По продолжительности: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276475"/>
            <a:ext cx="7696200" cy="3657600"/>
          </a:xfrm>
        </p:spPr>
        <p:txBody>
          <a:bodyPr/>
          <a:lstStyle/>
          <a:p>
            <a:pPr eaLnBrk="1" hangingPunct="1"/>
            <a:r>
              <a:rPr lang="ru-RU" altLang="ru-RU" smtClean="0"/>
              <a:t>Краткосрочные проекты</a:t>
            </a:r>
          </a:p>
          <a:p>
            <a:pPr eaLnBrk="1" hangingPunct="1"/>
            <a:r>
              <a:rPr lang="ru-RU" altLang="ru-RU" smtClean="0"/>
              <a:t>Недельные проекты </a:t>
            </a:r>
          </a:p>
          <a:p>
            <a:pPr eaLnBrk="1" hangingPunct="1"/>
            <a:r>
              <a:rPr lang="ru-RU" altLang="ru-RU" smtClean="0"/>
              <a:t>Годичные проекты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Формы продуктов проектной деятельности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3903663"/>
          </a:xfrm>
        </p:spPr>
        <p:txBody>
          <a:bodyPr/>
          <a:lstStyle/>
          <a:p>
            <a:pPr eaLnBrk="1" hangingPunct="1"/>
            <a:r>
              <a:rPr lang="ru-RU" altLang="ru-RU" smtClean="0"/>
              <a:t>Выставка </a:t>
            </a:r>
          </a:p>
          <a:p>
            <a:pPr eaLnBrk="1" hangingPunct="1"/>
            <a:r>
              <a:rPr lang="ru-RU" altLang="ru-RU" smtClean="0"/>
              <a:t>Экскурсия</a:t>
            </a:r>
          </a:p>
          <a:p>
            <a:pPr eaLnBrk="1" hangingPunct="1"/>
            <a:r>
              <a:rPr lang="ru-RU" altLang="ru-RU" smtClean="0"/>
              <a:t>Видеофильм </a:t>
            </a:r>
          </a:p>
          <a:p>
            <a:pPr eaLnBrk="1" hangingPunct="1"/>
            <a:r>
              <a:rPr lang="ru-RU" altLang="ru-RU" smtClean="0"/>
              <a:t>Газета, Журнал </a:t>
            </a:r>
          </a:p>
          <a:p>
            <a:pPr eaLnBrk="1" hangingPunct="1"/>
            <a:r>
              <a:rPr lang="ru-RU" altLang="ru-RU" smtClean="0"/>
              <a:t>КТД – «Видеопутешествие». </a:t>
            </a:r>
          </a:p>
          <a:p>
            <a:pPr eaLnBrk="1" hangingPunct="1"/>
            <a:r>
              <a:rPr lang="ru-RU" altLang="ru-RU" smtClean="0"/>
              <a:t>Туристический маршрут </a:t>
            </a:r>
          </a:p>
          <a:p>
            <a:pPr eaLnBrk="1" hangingPunct="1"/>
            <a:r>
              <a:rPr lang="ru-RU" altLang="ru-RU" smtClean="0"/>
              <a:t>Экспедиционное задание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-620713"/>
            <a:ext cx="6870700" cy="620713"/>
          </a:xfrm>
        </p:spPr>
        <p:txBody>
          <a:bodyPr/>
          <a:lstStyle/>
          <a:p>
            <a:pPr eaLnBrk="1" hangingPunct="1"/>
            <a:endParaRPr lang="ru-RU" altLang="ru-RU" sz="40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981075"/>
            <a:ext cx="7696200" cy="3657600"/>
          </a:xfrm>
        </p:spPr>
        <p:txBody>
          <a:bodyPr/>
          <a:lstStyle/>
          <a:p>
            <a:pPr eaLnBrk="1" hangingPunct="1"/>
            <a:r>
              <a:rPr lang="ru-RU" altLang="ru-RU" smtClean="0"/>
              <a:t>Квест- игра </a:t>
            </a:r>
          </a:p>
          <a:p>
            <a:pPr eaLnBrk="1" hangingPunct="1"/>
            <a:r>
              <a:rPr lang="ru-RU" altLang="ru-RU" smtClean="0"/>
              <a:t>Коллекция </a:t>
            </a:r>
          </a:p>
          <a:p>
            <a:pPr eaLnBrk="1" hangingPunct="1"/>
            <a:r>
              <a:rPr lang="ru-RU" altLang="ru-RU" smtClean="0"/>
              <a:t>Костюм </a:t>
            </a:r>
          </a:p>
          <a:p>
            <a:pPr eaLnBrk="1" hangingPunct="1"/>
            <a:r>
              <a:rPr lang="ru-RU" altLang="ru-RU" smtClean="0"/>
              <a:t>Мультимедийный  продукт </a:t>
            </a:r>
          </a:p>
          <a:p>
            <a:pPr eaLnBrk="1" hangingPunct="1"/>
            <a:r>
              <a:rPr lang="ru-RU" altLang="ru-RU" smtClean="0"/>
              <a:t>Оформление кабинета 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215</TotalTime>
  <Words>414</Words>
  <Application>Microsoft Office PowerPoint</Application>
  <PresentationFormat>Экран (4:3)</PresentationFormat>
  <Paragraphs>112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Comic Sans MS</vt:lpstr>
      <vt:lpstr>Arial</vt:lpstr>
      <vt:lpstr>Calibri</vt:lpstr>
      <vt:lpstr>Wingdings</vt:lpstr>
      <vt:lpstr>Пастель</vt:lpstr>
      <vt:lpstr>Организация проектной   деятельности в детском туризме</vt:lpstr>
      <vt:lpstr>«Анатомия» проекта</vt:lpstr>
      <vt:lpstr>Проект –это «пять П» :</vt:lpstr>
      <vt:lpstr>Из истории метода проектов</vt:lpstr>
      <vt:lpstr>Классификации проектов </vt:lpstr>
      <vt:lpstr>По комплексности и характеру контактов :</vt:lpstr>
      <vt:lpstr>По продолжительности:</vt:lpstr>
      <vt:lpstr>Формы продуктов проектной деятельности</vt:lpstr>
      <vt:lpstr>Презентация PowerPoint</vt:lpstr>
      <vt:lpstr>Паспорт проектной работы</vt:lpstr>
      <vt:lpstr>Презентация PowerPoint</vt:lpstr>
      <vt:lpstr>Оформление проектной папки </vt:lpstr>
      <vt:lpstr>В состав проектной папки входят:</vt:lpstr>
      <vt:lpstr>Виды презентации проектов :</vt:lpstr>
      <vt:lpstr>Критерии  оценки проектных работ </vt:lpstr>
      <vt:lpstr>Задание для слушателей  (работа в группах)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проектной   деятельности</dc:title>
  <dc:creator>Татьяна</dc:creator>
  <cp:lastModifiedBy>HP</cp:lastModifiedBy>
  <cp:revision>30</cp:revision>
  <cp:lastPrinted>1601-01-01T00:00:00Z</cp:lastPrinted>
  <dcterms:created xsi:type="dcterms:W3CDTF">2007-05-19T15:09:47Z</dcterms:created>
  <dcterms:modified xsi:type="dcterms:W3CDTF">2020-04-07T20:11:41Z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