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57" r:id="rId3"/>
    <p:sldId id="262" r:id="rId4"/>
    <p:sldId id="259" r:id="rId5"/>
    <p:sldId id="268" r:id="rId6"/>
    <p:sldId id="258" r:id="rId7"/>
    <p:sldId id="261" r:id="rId8"/>
    <p:sldId id="260" r:id="rId9"/>
    <p:sldId id="263" r:id="rId10"/>
    <p:sldId id="264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1" autoAdjust="0"/>
    <p:restoredTop sz="94660"/>
  </p:normalViewPr>
  <p:slideViewPr>
    <p:cSldViewPr>
      <p:cViewPr>
        <p:scale>
          <a:sx n="72" d="100"/>
          <a:sy n="72" d="100"/>
        </p:scale>
        <p:origin x="-118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7C4250-C008-43C4-8D4C-4FB7D6B9F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94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139C37-4232-4CA6-8241-990DDD3B99D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F623CD-7C86-48EE-8F0D-F7DE9420D25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17CB53-0B90-4032-B931-C5A0FCB1D3F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99FA6A-F4C5-4964-8F8D-193CC19C07A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0BFB81-7E6E-49CA-9F26-73281EE1EE6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312417-3FE8-4AC5-92A3-E2D9BC5D061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29BC09-1BFB-49F0-9DB3-4EAE4ECEBE1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529F91-1FA3-4E60-ADF7-BC5C47E6916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A279D7-3E03-431C-83D0-6169DD8AE64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64EF52-135F-439C-AE07-1F88AC96A8C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AEFFAA9-126D-4380-99AE-5375245FF80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B48107-E37A-4647-804E-C18D734F949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145CD2-D21C-4411-BF70-F376B3042CA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8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0E60C884-CD62-4B20-8994-08486DE62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852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85927-8C5B-4BD6-92FF-3576A93F7C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01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E2691-679D-4DCD-AA5C-2F3511C072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660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D42DD-46EB-4BE0-9212-64BA3D3CAD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ABDE9-DB27-42BE-A939-63D84E280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23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74BB-8596-4105-8264-BDF472125D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310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6991F-D5A9-4123-9C56-4F6CA9860F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079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44836-00E0-42D1-973D-DD054F0D8D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1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ABF54-8B98-49CA-B8F7-05DDF0E700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816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DCDAB-7A0A-481F-86EC-149DDD240E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05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1F5DE-93D9-4253-B5CE-2241D8F68F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59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F5DAC-6293-47C8-933E-FFE71EE0E5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74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44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5BDEF8EB-A02C-4046-B825-23F563AC49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andex.ru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BE6ADD-7389-4894-BD23-8000D79EF4B9}" type="slidenum">
              <a:rPr lang="ru-RU" altLang="ru-RU">
                <a:latin typeface="Arial Black" pitchFamily="34" charset="0"/>
              </a:rPr>
              <a:pPr/>
              <a:t>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Питание в походе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92263" y="4244975"/>
            <a:ext cx="5513387" cy="800100"/>
          </a:xfrm>
        </p:spPr>
        <p:txBody>
          <a:bodyPr/>
          <a:lstStyle/>
          <a:p>
            <a:pPr eaLnBrk="1" hangingPunct="1"/>
            <a:endParaRPr lang="en-US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9A0871-F32D-4A56-A31D-DC6EC1AB0D04}" type="slidenum">
              <a:rPr lang="ru-RU" altLang="ru-RU">
                <a:latin typeface="Arial Black" pitchFamily="34" charset="0"/>
              </a:rPr>
              <a:pPr/>
              <a:t>10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считать?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17688"/>
            <a:ext cx="7924800" cy="3771900"/>
          </a:xfrm>
        </p:spPr>
        <p:txBody>
          <a:bodyPr/>
          <a:lstStyle/>
          <a:p>
            <a:pPr eaLnBrk="1" hangingPunct="1"/>
            <a:r>
              <a:rPr lang="ru-RU" altLang="ru-RU" smtClean="0"/>
              <a:t>Средний вес раскладки на человека в день.</a:t>
            </a:r>
          </a:p>
          <a:p>
            <a:pPr eaLnBrk="1" hangingPunct="1"/>
            <a:r>
              <a:rPr lang="ru-RU" altLang="ru-RU" smtClean="0"/>
              <a:t>Количество продуктов для закупки</a:t>
            </a:r>
          </a:p>
          <a:p>
            <a:pPr eaLnBrk="1" hangingPunct="1"/>
            <a:r>
              <a:rPr lang="ru-RU" altLang="ru-RU" smtClean="0"/>
              <a:t>Меню на каждый день похода</a:t>
            </a:r>
          </a:p>
          <a:p>
            <a:pPr eaLnBrk="1" hangingPunct="1"/>
            <a:r>
              <a:rPr lang="ru-RU" altLang="ru-RU" smtClean="0"/>
              <a:t>Комплект продуктов на каждое дежурство (на дежурного)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3EA131-921C-4F46-8C16-1E137A390CD5}" type="slidenum">
              <a:rPr lang="ru-RU" altLang="ru-RU">
                <a:latin typeface="Arial Black" pitchFamily="34" charset="0"/>
              </a:rPr>
              <a:pPr/>
              <a:t>11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Как научиться делать раскладку?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ru-RU" sz="2800" smtClean="0">
                <a:hlinkClick r:id="rId3"/>
              </a:rPr>
              <a:t>www.google.ru</a:t>
            </a:r>
            <a:r>
              <a:rPr lang="en-US" altLang="ru-RU" sz="2800" smtClean="0"/>
              <a:t> , </a:t>
            </a:r>
            <a:r>
              <a:rPr lang="en-US" altLang="ru-RU" sz="2800" smtClean="0">
                <a:hlinkClick r:id="rId4"/>
              </a:rPr>
              <a:t>www.yandex.ru</a:t>
            </a:r>
            <a:endParaRPr lang="ru-RU" altLang="ru-RU" sz="2800" smtClean="0"/>
          </a:p>
          <a:p>
            <a:pPr eaLnBrk="1" hangingPunct="1"/>
            <a:r>
              <a:rPr lang="ru-RU" altLang="ru-RU" sz="2800" smtClean="0"/>
              <a:t>Советы бывалых завхозов</a:t>
            </a:r>
            <a:endParaRPr lang="en-US" altLang="ru-RU" sz="2800" smtClean="0"/>
          </a:p>
          <a:p>
            <a:pPr eaLnBrk="1" hangingPunct="1"/>
            <a:r>
              <a:rPr lang="ru-RU" altLang="ru-RU" sz="2800" smtClean="0"/>
              <a:t>Книги по туризму, отчеты</a:t>
            </a:r>
          </a:p>
          <a:p>
            <a:pPr eaLnBrk="1" hangingPunct="1"/>
            <a:r>
              <a:rPr lang="ru-RU" altLang="ru-RU" sz="2800" smtClean="0"/>
              <a:t>Собственный опыт</a:t>
            </a:r>
          </a:p>
          <a:p>
            <a:pPr lvl="1" eaLnBrk="1" hangingPunct="1"/>
            <a:r>
              <a:rPr lang="ru-RU" altLang="ru-RU" sz="2400" smtClean="0"/>
              <a:t>Составление раскладки</a:t>
            </a:r>
          </a:p>
          <a:p>
            <a:pPr lvl="1" eaLnBrk="1" hangingPunct="1"/>
            <a:r>
              <a:rPr lang="ru-RU" altLang="ru-RU" sz="2400" smtClean="0"/>
              <a:t>Эксперименты</a:t>
            </a:r>
          </a:p>
          <a:p>
            <a:pPr lvl="1" eaLnBrk="1" hangingPunct="1"/>
            <a:r>
              <a:rPr lang="ru-RU" altLang="ru-RU" sz="2400" smtClean="0"/>
              <a:t>Собственные наблюдения</a:t>
            </a:r>
          </a:p>
          <a:p>
            <a:pPr lvl="1" eaLnBrk="1" hangingPunct="1"/>
            <a:r>
              <a:rPr lang="ru-RU" altLang="ru-RU" sz="2400" smtClean="0"/>
              <a:t>Сбор и анализ пожеланий и замечаний</a:t>
            </a:r>
          </a:p>
          <a:p>
            <a:pPr lvl="1" eaLnBrk="1" hangingPunct="1"/>
            <a:r>
              <a:rPr lang="ru-RU" altLang="ru-RU" sz="2400" smtClean="0"/>
              <a:t>Корректировка норм и меню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ru-RU" sz="2400" smtClean="0"/>
          </a:p>
          <a:p>
            <a:pPr eaLnBrk="1" hangingPunct="1"/>
            <a:endParaRPr lang="ru-RU" altLang="ru-RU" sz="2800" smtClean="0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 rot="10800000">
            <a:off x="6877050" y="3500438"/>
            <a:ext cx="574675" cy="2305050"/>
          </a:xfrm>
          <a:prstGeom prst="curvedRightArrow">
            <a:avLst>
              <a:gd name="adj1" fmla="val 81484"/>
              <a:gd name="adj2" fmla="val 160442"/>
              <a:gd name="adj3" fmla="val 35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B1ADF6-0F6D-4465-8FB2-04BD0107BB11}" type="slidenum">
              <a:rPr lang="ru-RU" altLang="ru-RU">
                <a:latin typeface="Arial Black" pitchFamily="34" charset="0"/>
              </a:rPr>
              <a:pPr/>
              <a:t>12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Работа завхоза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7924800" cy="1655763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i="1" smtClean="0"/>
              <a:t>Подготовка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Планирование и изучение маршрута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Разработка раскладки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Закупки, планирование дежурств, распределение продуктов.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Контроль упаковки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11188" y="3284538"/>
            <a:ext cx="7924800" cy="1366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i="1"/>
              <a:t>Проведение похода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Контроль расходования продуктов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Необходимые корректировки меню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Собственные наблюдения, сбор замечаний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611188" y="4652963"/>
            <a:ext cx="7924800" cy="12969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i="1"/>
              <a:t>После завершения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Написание раздела отчета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Анализ замечаний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/>
              <a:t>Корректировка раскладки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F1470A-35BE-40FB-A356-DC9539CB6B08}" type="slidenum">
              <a:rPr lang="ru-RU" altLang="ru-RU">
                <a:latin typeface="Arial Black" pitchFamily="34" charset="0"/>
              </a:rPr>
              <a:pPr/>
              <a:t>13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Советы завхозу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Каков стол – таков и поход</a:t>
            </a:r>
          </a:p>
          <a:p>
            <a:pPr eaLnBrk="1" hangingPunct="1"/>
            <a:r>
              <a:rPr lang="ru-RU" altLang="ru-RU" sz="2800" smtClean="0"/>
              <a:t>Будь готов к экспериментам на себе!</a:t>
            </a:r>
          </a:p>
          <a:p>
            <a:pPr eaLnBrk="1" hangingPunct="1"/>
            <a:r>
              <a:rPr lang="ru-RU" altLang="ru-RU" sz="2800" smtClean="0"/>
              <a:t>Не клади яйца в одну корзину</a:t>
            </a:r>
          </a:p>
          <a:p>
            <a:pPr eaLnBrk="1" hangingPunct="1"/>
            <a:r>
              <a:rPr lang="ru-RU" altLang="ru-RU" sz="2800" smtClean="0"/>
              <a:t>Пусть лопнет презренное брюхо, чем сгинет общественный харч!</a:t>
            </a:r>
          </a:p>
          <a:p>
            <a:pPr eaLnBrk="1" hangingPunct="1"/>
            <a:r>
              <a:rPr lang="ru-RU" altLang="ru-RU" sz="2800" smtClean="0"/>
              <a:t>Проглот – первый помощник ленивого завхоза.</a:t>
            </a:r>
          </a:p>
          <a:p>
            <a:pPr eaLnBrk="1" hangingPunct="1"/>
            <a:r>
              <a:rPr lang="ru-RU" altLang="ru-RU" sz="2800" smtClean="0"/>
              <a:t>Раньше сядешь (за раскладку) – легче выйдешь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A8119B-4068-4E71-88A8-152D2E64CA21}" type="slidenum">
              <a:rPr lang="ru-RU" altLang="ru-RU">
                <a:latin typeface="Arial Black" pitchFamily="34" charset="0"/>
              </a:rPr>
              <a:pPr/>
              <a:t>14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Приложения: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Расчет раскладки</a:t>
            </a:r>
          </a:p>
          <a:p>
            <a:pPr eaLnBrk="1" hangingPunct="1"/>
            <a:r>
              <a:rPr lang="ru-RU" altLang="ru-RU" smtClean="0"/>
              <a:t>Полезные советы</a:t>
            </a:r>
          </a:p>
          <a:p>
            <a:pPr lvl="1" eaLnBrk="1" hangingPunct="1"/>
            <a:r>
              <a:rPr lang="ru-RU" altLang="ru-RU" smtClean="0"/>
              <a:t>01-66,69,73</a:t>
            </a:r>
          </a:p>
          <a:p>
            <a:pPr lvl="1" eaLnBrk="1" hangingPunct="1"/>
            <a:r>
              <a:rPr lang="ru-RU" altLang="ru-RU" smtClean="0"/>
              <a:t>02-85,86,87</a:t>
            </a:r>
          </a:p>
          <a:p>
            <a:pPr lvl="1" eaLnBrk="1" hangingPunct="1"/>
            <a:r>
              <a:rPr lang="ru-RU" altLang="ru-RU" smtClean="0"/>
              <a:t>02-69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4903DF-1BE5-4727-B38E-E95DF75F0EDB}" type="slidenum">
              <a:rPr lang="ru-RU" altLang="ru-RU">
                <a:latin typeface="Arial Black" pitchFamily="34" charset="0"/>
              </a:rPr>
              <a:pPr/>
              <a:t>2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Значение питания в походе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47900"/>
            <a:ext cx="7924800" cy="2549525"/>
          </a:xfrm>
        </p:spPr>
        <p:txBody>
          <a:bodyPr/>
          <a:lstStyle/>
          <a:p>
            <a:pPr eaLnBrk="1" hangingPunct="1"/>
            <a:r>
              <a:rPr lang="ru-RU" altLang="ru-RU" smtClean="0"/>
              <a:t>Достижение целей похода</a:t>
            </a:r>
          </a:p>
          <a:p>
            <a:pPr eaLnBrk="1" hangingPunct="1"/>
            <a:r>
              <a:rPr lang="ru-RU" altLang="ru-RU" smtClean="0"/>
              <a:t>Сохранение здоровья</a:t>
            </a:r>
          </a:p>
          <a:p>
            <a:pPr eaLnBrk="1" hangingPunct="1"/>
            <a:r>
              <a:rPr lang="ru-RU" altLang="ru-RU" smtClean="0"/>
              <a:t>Получение положительных эмоций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29E1CD-476A-4859-831B-51B407A43834}" type="slidenum">
              <a:rPr lang="ru-RU" altLang="ru-RU">
                <a:latin typeface="Arial Black" pitchFamily="34" charset="0"/>
              </a:rPr>
              <a:pPr/>
              <a:t>3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Выбор продуктов для похода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3225"/>
            <a:ext cx="7924800" cy="3916363"/>
          </a:xfrm>
        </p:spPr>
        <p:txBody>
          <a:bodyPr/>
          <a:lstStyle/>
          <a:p>
            <a:pPr eaLnBrk="1" hangingPunct="1"/>
            <a:r>
              <a:rPr lang="ru-RU" altLang="ru-RU" smtClean="0"/>
              <a:t>Калорийность</a:t>
            </a:r>
          </a:p>
          <a:p>
            <a:pPr eaLnBrk="1" hangingPunct="1"/>
            <a:r>
              <a:rPr lang="ru-RU" altLang="ru-RU" smtClean="0"/>
              <a:t>Продолжительность хранения</a:t>
            </a:r>
          </a:p>
          <a:p>
            <a:pPr eaLnBrk="1" hangingPunct="1"/>
            <a:r>
              <a:rPr lang="ru-RU" altLang="ru-RU" smtClean="0"/>
              <a:t>Удобство транспортировки</a:t>
            </a:r>
          </a:p>
          <a:p>
            <a:pPr eaLnBrk="1" hangingPunct="1"/>
            <a:r>
              <a:rPr lang="ru-RU" altLang="ru-RU" smtClean="0"/>
              <a:t>Трудоемкость приготовления</a:t>
            </a:r>
          </a:p>
          <a:p>
            <a:pPr eaLnBrk="1" hangingPunct="1"/>
            <a:r>
              <a:rPr lang="ru-RU" altLang="ru-RU" smtClean="0"/>
              <a:t>Доступность</a:t>
            </a:r>
          </a:p>
          <a:p>
            <a:pPr eaLnBrk="1" hangingPunct="1"/>
            <a:r>
              <a:rPr lang="ru-RU" altLang="ru-RU" smtClean="0"/>
              <a:t>Цена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556C42-75B6-4E36-909C-0E1FE1C8469A}" type="slidenum">
              <a:rPr lang="ru-RU" altLang="ru-RU">
                <a:latin typeface="Arial Black" pitchFamily="34" charset="0"/>
              </a:rPr>
              <a:pPr/>
              <a:t>4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Что влияет на раскладку?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Климатические условия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Маршрут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Стратегия и тактика прохождения маршрута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Распределение физических нагрузок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Возможность пополнения продуктов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Предпочтения участников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Возраст участников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smtClean="0"/>
              <a:t>Продолжительность адаптации к нагрузкам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D38814-E14A-4AE8-876E-E9463E9F114C}" type="slidenum">
              <a:rPr lang="ru-RU" altLang="ru-RU">
                <a:latin typeface="Arial Black" pitchFamily="34" charset="0"/>
              </a:rPr>
              <a:pPr/>
              <a:t>5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Нормы </a:t>
            </a:r>
            <a:r>
              <a:rPr lang="ru-RU" altLang="ru-RU" sz="3800" smtClean="0"/>
              <a:t>продуктов</a:t>
            </a:r>
            <a:r>
              <a:rPr lang="ru-RU" altLang="ru-RU" smtClean="0"/>
              <a:t>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Контрольные цифры:</a:t>
            </a:r>
          </a:p>
          <a:p>
            <a:pPr eaLnBrk="1" hangingPunct="1"/>
            <a:r>
              <a:rPr lang="ru-RU" altLang="ru-RU" smtClean="0"/>
              <a:t>Калорийность 3300 ккал/день</a:t>
            </a:r>
            <a:endParaRPr lang="en-US" altLang="ru-RU" smtClean="0"/>
          </a:p>
          <a:p>
            <a:pPr lvl="1" eaLnBrk="1" hangingPunct="1"/>
            <a:r>
              <a:rPr lang="en-US" altLang="ru-RU" smtClean="0"/>
              <a:t>(</a:t>
            </a:r>
            <a:r>
              <a:rPr lang="ru-RU" altLang="ru-RU" smtClean="0"/>
              <a:t>жиры-9 ккал/гр;  углеводы – 4 ккал/гр</a:t>
            </a:r>
            <a:r>
              <a:rPr lang="en-US" altLang="ru-RU" smtClean="0"/>
              <a:t>)</a:t>
            </a:r>
            <a:endParaRPr lang="ru-RU" altLang="ru-RU" smtClean="0"/>
          </a:p>
          <a:p>
            <a:pPr eaLnBrk="1" hangingPunct="1"/>
            <a:r>
              <a:rPr lang="ru-RU" altLang="ru-RU" smtClean="0"/>
              <a:t>Сахар  100 гр/день, крупы 60-100гр.</a:t>
            </a:r>
          </a:p>
          <a:p>
            <a:pPr eaLnBrk="1" hangingPunct="1"/>
            <a:r>
              <a:rPr lang="ru-RU" altLang="ru-RU" smtClean="0"/>
              <a:t>Сухой вес на день</a:t>
            </a:r>
          </a:p>
          <a:p>
            <a:pPr lvl="1" eaLnBrk="1" hangingPunct="1"/>
            <a:r>
              <a:rPr lang="ru-RU" altLang="ru-RU" smtClean="0"/>
              <a:t>Спортивная раскладка  650 гр/день</a:t>
            </a:r>
          </a:p>
          <a:p>
            <a:pPr lvl="1" eaLnBrk="1" hangingPunct="1"/>
            <a:r>
              <a:rPr lang="ru-RU" altLang="ru-RU" smtClean="0"/>
              <a:t>Не хочу голодать  800 гр/день</a:t>
            </a:r>
          </a:p>
          <a:p>
            <a:pPr lvl="1" eaLnBrk="1" hangingPunct="1"/>
            <a:r>
              <a:rPr lang="ru-RU" altLang="ru-RU" smtClean="0"/>
              <a:t>Мы себе ни в чем не отказываем… 1кг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E23E8D-D310-4444-8C3E-FDB9834804C4}" type="slidenum">
              <a:rPr lang="ru-RU" altLang="ru-RU">
                <a:latin typeface="Arial Black" pitchFamily="34" charset="0"/>
              </a:rPr>
              <a:pPr/>
              <a:t>6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Режим питания.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Сколько раз есть?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mtClean="0"/>
              <a:t>Горячее готовить?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Завтрак + Ужин</a:t>
            </a:r>
          </a:p>
          <a:p>
            <a:pPr eaLnBrk="1" hangingPunct="1"/>
            <a:r>
              <a:rPr lang="ru-RU" altLang="ru-RU" smtClean="0"/>
              <a:t>Завтрак + Обед + Ужин</a:t>
            </a:r>
          </a:p>
          <a:p>
            <a:pPr eaLnBrk="1" hangingPunct="1"/>
            <a:r>
              <a:rPr lang="ru-RU" altLang="ru-RU" smtClean="0"/>
              <a:t>Кто когда и что хочет</a:t>
            </a:r>
          </a:p>
          <a:p>
            <a:pPr eaLnBrk="1" hangingPunct="1"/>
            <a:r>
              <a:rPr lang="ru-RU" altLang="ru-RU" smtClean="0"/>
              <a:t>Совсем ничего не есть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E709F8-A859-4B48-BB4C-A3CF663E9AAF}" type="slidenum">
              <a:rPr lang="ru-RU" altLang="ru-RU">
                <a:latin typeface="Arial Black" pitchFamily="34" charset="0"/>
              </a:rPr>
              <a:pPr/>
              <a:t>7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800" smtClean="0"/>
              <a:t>Хранение и упаковка продуктов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«Дышащая» упаковка :</a:t>
            </a:r>
            <a:br>
              <a:rPr lang="ru-RU" altLang="ru-RU" sz="2800" smtClean="0"/>
            </a:br>
            <a:r>
              <a:rPr lang="ru-RU" altLang="ru-RU" sz="2800" smtClean="0"/>
              <a:t>сыр, колбаса, сало, хлеб, лук, чеснок</a:t>
            </a:r>
          </a:p>
          <a:p>
            <a:pPr eaLnBrk="1" hangingPunct="1"/>
            <a:r>
              <a:rPr lang="ru-RU" altLang="ru-RU" sz="2800" smtClean="0"/>
              <a:t>Герметичная упаковка:</a:t>
            </a:r>
            <a:br>
              <a:rPr lang="ru-RU" altLang="ru-RU" sz="2800" smtClean="0"/>
            </a:br>
            <a:r>
              <a:rPr lang="ru-RU" altLang="ru-RU" sz="2800" smtClean="0"/>
              <a:t>крупы, сахар…</a:t>
            </a:r>
          </a:p>
          <a:p>
            <a:pPr eaLnBrk="1" hangingPunct="1"/>
            <a:r>
              <a:rPr lang="ru-RU" altLang="ru-RU" sz="2800" smtClean="0"/>
              <a:t>Фабричная упаковка :</a:t>
            </a:r>
            <a:br>
              <a:rPr lang="ru-RU" altLang="ru-RU" sz="2800" smtClean="0"/>
            </a:br>
            <a:r>
              <a:rPr lang="ru-RU" altLang="ru-RU" sz="2800" smtClean="0"/>
              <a:t>часть супов, кисели (недостаточна прочность пакетиков)</a:t>
            </a:r>
          </a:p>
          <a:p>
            <a:pPr eaLnBrk="1" hangingPunct="1"/>
            <a:r>
              <a:rPr lang="ru-RU" altLang="ru-RU" sz="2800" smtClean="0"/>
              <a:t>Проветривание : сливочное масло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b="1" i="1" smtClean="0">
                <a:solidFill>
                  <a:schemeClr val="accent2"/>
                </a:solidFill>
              </a:rPr>
              <a:t>Упаковку делать дома!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B7AA74-0AA6-4E69-95CF-9C1325E73EF2}" type="slidenum">
              <a:rPr lang="ru-RU" altLang="ru-RU">
                <a:latin typeface="Arial Black" pitchFamily="34" charset="0"/>
              </a:rPr>
              <a:pPr/>
              <a:t>8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Питьевая вода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Воду КИПЯТИТЬ!</a:t>
            </a:r>
          </a:p>
          <a:p>
            <a:pPr eaLnBrk="1" hangingPunct="1"/>
            <a:r>
              <a:rPr lang="ru-RU" altLang="ru-RU" smtClean="0"/>
              <a:t>Обеззараживание воды</a:t>
            </a:r>
          </a:p>
          <a:p>
            <a:pPr lvl="1" eaLnBrk="1" hangingPunct="1"/>
            <a:r>
              <a:rPr lang="ru-RU" altLang="ru-RU" smtClean="0"/>
              <a:t>Специальные таблетки</a:t>
            </a:r>
          </a:p>
          <a:p>
            <a:pPr lvl="1" eaLnBrk="1" hangingPunct="1"/>
            <a:r>
              <a:rPr lang="ru-RU" altLang="ru-RU" smtClean="0"/>
              <a:t>Марганцовка (3-5 кристалликов на литр)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C3E675-362E-428F-BC09-7B4BB5C2EE4C}" type="slidenum">
              <a:rPr lang="ru-RU" altLang="ru-RU">
                <a:latin typeface="Arial Black" pitchFamily="34" charset="0"/>
              </a:rPr>
              <a:pPr/>
              <a:t>9</a:t>
            </a:fld>
            <a:endParaRPr lang="ru-RU" altLang="ru-RU">
              <a:latin typeface="Arial Black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Организация дежурств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Дежурство парами</a:t>
            </a:r>
          </a:p>
          <a:p>
            <a:pPr eaLnBrk="1" hangingPunct="1"/>
            <a:r>
              <a:rPr lang="ru-RU" altLang="ru-RU" smtClean="0"/>
              <a:t>Один дежурный + дровяная команда</a:t>
            </a:r>
          </a:p>
          <a:p>
            <a:pPr eaLnBrk="1" hangingPunct="1"/>
            <a:r>
              <a:rPr lang="ru-RU" altLang="ru-RU" smtClean="0"/>
              <a:t>Каждый готовит сам!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Когда передавать дежурство?</a:t>
            </a:r>
          </a:p>
          <a:p>
            <a:pPr eaLnBrk="1" hangingPunct="1"/>
            <a:r>
              <a:rPr lang="ru-RU" altLang="ru-RU" smtClean="0"/>
              <a:t>Кто понесет «дежурный мешок»?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693</TotalTime>
  <Words>363</Words>
  <Application>Microsoft Office PowerPoint</Application>
  <PresentationFormat>Экран (4:3)</PresentationFormat>
  <Paragraphs>125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Wingdings</vt:lpstr>
      <vt:lpstr>Times New Roman</vt:lpstr>
      <vt:lpstr>Arial Black</vt:lpstr>
      <vt:lpstr>Скругленный</vt:lpstr>
      <vt:lpstr>Питание в походе</vt:lpstr>
      <vt:lpstr>Значение питания в походе</vt:lpstr>
      <vt:lpstr>Выбор продуктов для похода</vt:lpstr>
      <vt:lpstr>Что влияет на раскладку?</vt:lpstr>
      <vt:lpstr>Нормы продуктов.</vt:lpstr>
      <vt:lpstr>Режим питания. </vt:lpstr>
      <vt:lpstr>Хранение и упаковка продуктов</vt:lpstr>
      <vt:lpstr>Питьевая вода</vt:lpstr>
      <vt:lpstr>Организация дежурств</vt:lpstr>
      <vt:lpstr>Что считать?</vt:lpstr>
      <vt:lpstr>Как научиться делать раскладку?</vt:lpstr>
      <vt:lpstr>Работа завхоза</vt:lpstr>
      <vt:lpstr>Советы завхозу</vt:lpstr>
      <vt:lpstr>Приложения:</vt:lpstr>
    </vt:vector>
  </TitlesOfParts>
  <Company>UdSU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man3</dc:creator>
  <cp:lastModifiedBy>HP</cp:lastModifiedBy>
  <cp:revision>17</cp:revision>
  <dcterms:created xsi:type="dcterms:W3CDTF">2007-01-15T05:04:06Z</dcterms:created>
  <dcterms:modified xsi:type="dcterms:W3CDTF">2020-04-07T13:23:24Z</dcterms:modified>
</cp:coreProperties>
</file>