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handoutMasterIdLst>
    <p:handoutMasterId r:id="rId33"/>
  </p:handoutMasterIdLst>
  <p:sldIdLst>
    <p:sldId id="256" r:id="rId2"/>
    <p:sldId id="257" r:id="rId3"/>
    <p:sldId id="259" r:id="rId4"/>
    <p:sldId id="297" r:id="rId5"/>
    <p:sldId id="260" r:id="rId6"/>
    <p:sldId id="267" r:id="rId7"/>
    <p:sldId id="298" r:id="rId8"/>
    <p:sldId id="29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3" r:id="rId19"/>
    <p:sldId id="294" r:id="rId20"/>
    <p:sldId id="280" r:id="rId21"/>
    <p:sldId id="295" r:id="rId22"/>
    <p:sldId id="296" r:id="rId23"/>
    <p:sldId id="269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0" autoAdjust="0"/>
    <p:restoredTop sz="94660"/>
  </p:normalViewPr>
  <p:slideViewPr>
    <p:cSldViewPr>
      <p:cViewPr>
        <p:scale>
          <a:sx n="66" d="100"/>
          <a:sy n="66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871B580-7B75-4D9B-A0FC-2111E50156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00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4307FBA-5C8F-49BA-B0F6-0E01D593C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0841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A0656-866B-482B-8D02-F781E090E7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1274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EEEA6-49F3-497B-B4F2-6F02C02D88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2798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C6049-F708-4439-ABAF-9E4A5051E7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65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68BBA-8A91-4F63-97C1-8F6C82BD3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02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4449B-9491-4F44-ABF7-D72C3941B7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30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D4C3F878-2688-4B44-99A5-D70825829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6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B8496D3-FB53-4091-916C-A7D362B3B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0682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3DE0-27B7-4113-A36E-A0B8FAAF4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40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12AF4-6A17-4AAD-B30C-54FDC879C9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1234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8B83539-8E36-4C1E-A77A-223D5F8DE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3508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C7E5-A7DF-459F-8603-E0675E5C3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995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0B292-2951-4265-98FF-E7BACC0E5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3082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CFFF4-818F-4162-8CBD-231B38AAD7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3137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1B3C1-EBDD-464C-840D-642F9BB2ED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9392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07B38D7-3D68-4180-ACA5-D961939673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0" r:id="rId4"/>
    <p:sldLayoutId id="2147484159" r:id="rId5"/>
    <p:sldLayoutId id="2147484151" r:id="rId6"/>
    <p:sldLayoutId id="2147484160" r:id="rId7"/>
    <p:sldLayoutId id="2147484161" r:id="rId8"/>
    <p:sldLayoutId id="2147484162" r:id="rId9"/>
    <p:sldLayoutId id="2147484152" r:id="rId10"/>
    <p:sldLayoutId id="2147484163" r:id="rId11"/>
    <p:sldLayoutId id="2147484153" r:id="rId12"/>
    <p:sldLayoutId id="2147484154" r:id="rId13"/>
    <p:sldLayoutId id="2147484155" r:id="rId14"/>
    <p:sldLayoutId id="2147484164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876" y="950912"/>
            <a:ext cx="7704137" cy="3024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Биваки и гигиена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в </a:t>
            </a:r>
            <a:r>
              <a:rPr lang="ru-RU" sz="6000" dirty="0" smtClean="0">
                <a:solidFill>
                  <a:schemeClr val="tx1"/>
                </a:solidFill>
              </a:rPr>
              <a:t>туризме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0375"/>
            <a:ext cx="7521575" cy="2327275"/>
          </a:xfrm>
        </p:spPr>
        <p:txBody>
          <a:bodyPr>
            <a:normAutofit/>
          </a:bodyPr>
          <a:lstStyle/>
          <a:p>
            <a:pPr marL="182563" indent="-182563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ru-RU" sz="2800" dirty="0"/>
              <a:t> требования к месту выбора бивака</a:t>
            </a:r>
          </a:p>
          <a:p>
            <a:pPr marL="182563" indent="-182563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ru-RU" sz="2800" dirty="0"/>
              <a:t> последовательность действий при организации бивачных работ и снятия бивака</a:t>
            </a:r>
          </a:p>
          <a:p>
            <a:pPr marL="182563" indent="-182563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ru-RU" sz="2800" dirty="0"/>
              <a:t> выбор места под костёр, разведение костра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Разведение костра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213100"/>
            <a:ext cx="8229600" cy="29178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заготовить растопку;</a:t>
            </a:r>
          </a:p>
          <a:p>
            <a:pPr eaLnBrk="1" hangingPunct="1"/>
            <a:r>
              <a:rPr lang="ru-RU" altLang="ru-RU" sz="2400" smtClean="0"/>
              <a:t>положить растопку на землю;</a:t>
            </a:r>
          </a:p>
          <a:p>
            <a:pPr eaLnBrk="1" hangingPunct="1"/>
            <a:r>
              <a:rPr lang="ru-RU" altLang="ru-RU" sz="2400" smtClean="0"/>
              <a:t>поджечь костёр двумя-тремя спичками;</a:t>
            </a:r>
          </a:p>
          <a:p>
            <a:pPr eaLnBrk="1" hangingPunct="1"/>
            <a:r>
              <a:rPr lang="ru-RU" altLang="ru-RU" sz="2400" smtClean="0"/>
              <a:t>положить на растопку ветки потолще;</a:t>
            </a:r>
          </a:p>
          <a:p>
            <a:pPr eaLnBrk="1" hangingPunct="1"/>
            <a:r>
              <a:rPr lang="ru-RU" altLang="ru-RU" sz="2400" smtClean="0"/>
              <a:t>необходимо заготовить достаточное количество дров до того как вы начнете разводить костер; </a:t>
            </a:r>
          </a:p>
          <a:p>
            <a:pPr eaLnBrk="1" hangingPunct="1"/>
            <a:r>
              <a:rPr lang="ru-RU" altLang="ru-RU" sz="2400" smtClean="0"/>
              <a:t>соблюдать правила пожарной безопасности.</a:t>
            </a:r>
          </a:p>
          <a:p>
            <a:pPr eaLnBrk="1" hangingPunct="1"/>
            <a:endParaRPr lang="ru-RU" altLang="ru-RU" sz="2400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1489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1489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906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2588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Что нельзя делать, разводя костёр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68538" y="1052513"/>
            <a:ext cx="6418262" cy="554513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не разводить костёр возле деревьев;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не использовать для костра живые деревья;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не разводить костёр на торфяных болотах;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не оставлять без присмотра горящий костёр.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1368425" cy="1262062"/>
          </a:xfrm>
          <a:noFill/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1368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368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13684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smtClean="0"/>
              <a:t>Виды костров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30725"/>
          </a:xfrm>
        </p:spPr>
        <p:txBody>
          <a:bodyPr/>
          <a:lstStyle/>
          <a:p>
            <a:pPr eaLnBrk="1" hangingPunct="1"/>
            <a:r>
              <a:rPr lang="ru-RU" altLang="ru-RU" sz="6000" smtClean="0"/>
              <a:t>  пламенные;</a:t>
            </a:r>
          </a:p>
          <a:p>
            <a:pPr eaLnBrk="1" hangingPunct="1"/>
            <a:r>
              <a:rPr lang="ru-RU" altLang="ru-RU" sz="6000" smtClean="0"/>
              <a:t>  жаровые;</a:t>
            </a:r>
          </a:p>
          <a:p>
            <a:pPr eaLnBrk="1" hangingPunct="1"/>
            <a:r>
              <a:rPr lang="ru-RU" altLang="ru-RU" sz="6000" smtClean="0"/>
              <a:t>  дымовые.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Типы костров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341438"/>
            <a:ext cx="8229600" cy="4464050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805488"/>
            <a:ext cx="8229600" cy="757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smtClean="0"/>
              <a:t>шалаш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2546" name="Group 18"/>
          <p:cNvGraphicFramePr>
            <a:graphicFrameLocks noGrp="1"/>
          </p:cNvGraphicFramePr>
          <p:nvPr/>
        </p:nvGraphicFramePr>
        <p:xfrm>
          <a:off x="0" y="0"/>
          <a:ext cx="207963" cy="950913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0" y="950913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458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36718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59" name="Group 31"/>
          <p:cNvGraphicFramePr>
            <a:graphicFrameLocks noGrp="1"/>
          </p:cNvGraphicFramePr>
          <p:nvPr/>
        </p:nvGraphicFramePr>
        <p:xfrm>
          <a:off x="0" y="0"/>
          <a:ext cx="207963" cy="2039938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203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9" name="Rectangle 32"/>
          <p:cNvSpPr>
            <a:spLocks noChangeArrowheads="1"/>
          </p:cNvSpPr>
          <p:nvPr/>
        </p:nvSpPr>
        <p:spPr bwMode="auto">
          <a:xfrm>
            <a:off x="0" y="2039938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Типы костров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68313" y="1268413"/>
            <a:ext cx="8229600" cy="4537075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805488"/>
            <a:ext cx="82296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4400" smtClean="0"/>
              <a:t>колодец</a:t>
            </a:r>
          </a:p>
        </p:txBody>
      </p:sp>
      <p:sp>
        <p:nvSpPr>
          <p:cNvPr id="2560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39608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42" name="Group 34"/>
          <p:cNvGraphicFramePr>
            <a:graphicFrameLocks noGrp="1"/>
          </p:cNvGraphicFramePr>
          <p:nvPr/>
        </p:nvGraphicFramePr>
        <p:xfrm>
          <a:off x="0" y="0"/>
          <a:ext cx="207963" cy="754063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9" name="Rectangle 35"/>
          <p:cNvSpPr>
            <a:spLocks noChangeArrowheads="1"/>
          </p:cNvSpPr>
          <p:nvPr/>
        </p:nvSpPr>
        <p:spPr bwMode="auto">
          <a:xfrm>
            <a:off x="0" y="754063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Типы костров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268413"/>
            <a:ext cx="8229600" cy="4465637"/>
          </a:xfrm>
        </p:spPr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734050"/>
            <a:ext cx="8229600" cy="5413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smtClean="0"/>
              <a:t>звёздный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498" name="Group 18"/>
          <p:cNvGraphicFramePr>
            <a:graphicFrameLocks noGrp="1"/>
          </p:cNvGraphicFramePr>
          <p:nvPr/>
        </p:nvGraphicFramePr>
        <p:xfrm>
          <a:off x="0" y="0"/>
          <a:ext cx="207963" cy="517525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marT="45618" marB="456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2" name="Rectangle 19"/>
          <p:cNvSpPr>
            <a:spLocks noChangeArrowheads="1"/>
          </p:cNvSpPr>
          <p:nvPr/>
        </p:nvSpPr>
        <p:spPr bwMode="auto">
          <a:xfrm>
            <a:off x="0" y="517525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3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663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43926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1" name="Group 31"/>
          <p:cNvGraphicFramePr>
            <a:graphicFrameLocks noGrp="1"/>
          </p:cNvGraphicFramePr>
          <p:nvPr/>
        </p:nvGraphicFramePr>
        <p:xfrm>
          <a:off x="0" y="0"/>
          <a:ext cx="207963" cy="1336675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1336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7" name="Rectangle 32"/>
          <p:cNvSpPr>
            <a:spLocks noChangeArrowheads="1"/>
          </p:cNvSpPr>
          <p:nvPr/>
        </p:nvSpPr>
        <p:spPr bwMode="auto">
          <a:xfrm>
            <a:off x="0" y="1336675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Типы костров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941888"/>
            <a:ext cx="8229600" cy="6477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smtClean="0"/>
              <a:t>таёжный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2519362" cy="2520950"/>
          </a:xfrm>
          <a:noFill/>
        </p:spPr>
      </p:pic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2611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26638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95" name="Group 19"/>
          <p:cNvGraphicFramePr>
            <a:graphicFrameLocks noGrp="1"/>
          </p:cNvGraphicFramePr>
          <p:nvPr/>
        </p:nvGraphicFramePr>
        <p:xfrm>
          <a:off x="0" y="2611438"/>
          <a:ext cx="207963" cy="720725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7" name="Rectangle 20"/>
          <p:cNvSpPr>
            <a:spLocks noChangeArrowheads="1"/>
          </p:cNvSpPr>
          <p:nvPr/>
        </p:nvSpPr>
        <p:spPr bwMode="auto">
          <a:xfrm>
            <a:off x="0" y="3332163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8" name="Rectangle 22"/>
          <p:cNvSpPr>
            <a:spLocks noChangeArrowheads="1"/>
          </p:cNvSpPr>
          <p:nvPr/>
        </p:nvSpPr>
        <p:spPr bwMode="auto">
          <a:xfrm>
            <a:off x="0" y="2649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65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608" name="Group 32"/>
          <p:cNvGraphicFramePr>
            <a:graphicFrameLocks noGrp="1"/>
          </p:cNvGraphicFramePr>
          <p:nvPr/>
        </p:nvGraphicFramePr>
        <p:xfrm>
          <a:off x="0" y="2649538"/>
          <a:ext cx="207963" cy="642937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6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2" name="Rectangle 33"/>
          <p:cNvSpPr>
            <a:spLocks noChangeArrowheads="1"/>
          </p:cNvSpPr>
          <p:nvPr/>
        </p:nvSpPr>
        <p:spPr bwMode="auto">
          <a:xfrm>
            <a:off x="0" y="3292475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Типы костров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516563"/>
            <a:ext cx="8229600" cy="6143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smtClean="0"/>
              <a:t>нодья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6642" name="Group 18"/>
          <p:cNvGraphicFramePr>
            <a:graphicFrameLocks noGrp="1"/>
          </p:cNvGraphicFramePr>
          <p:nvPr/>
        </p:nvGraphicFramePr>
        <p:xfrm>
          <a:off x="0" y="0"/>
          <a:ext cx="207963" cy="711200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9" name="Rectangle 19"/>
          <p:cNvSpPr>
            <a:spLocks noChangeArrowheads="1"/>
          </p:cNvSpPr>
          <p:nvPr/>
        </p:nvSpPr>
        <p:spPr bwMode="auto">
          <a:xfrm>
            <a:off x="0" y="71120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8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86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3816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55" name="Group 31"/>
          <p:cNvGraphicFramePr>
            <a:graphicFrameLocks noGrp="1"/>
          </p:cNvGraphicFramePr>
          <p:nvPr/>
        </p:nvGraphicFramePr>
        <p:xfrm>
          <a:off x="0" y="0"/>
          <a:ext cx="207963" cy="1825625"/>
        </p:xfrm>
        <a:graphic>
          <a:graphicData uri="http://schemas.openxmlformats.org/drawingml/2006/table">
            <a:tbl>
              <a:tblPr/>
              <a:tblGrid>
                <a:gridCol w="207968"/>
              </a:tblGrid>
              <a:tr h="182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284" marR="91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4" name="Rectangle 32"/>
          <p:cNvSpPr>
            <a:spLocks noChangeArrowheads="1"/>
          </p:cNvSpPr>
          <p:nvPr/>
        </p:nvSpPr>
        <p:spPr bwMode="auto">
          <a:xfrm>
            <a:off x="0" y="1825625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chemeClr val="tx1"/>
                </a:solidFill>
                <a:latin typeface="Arial" charset="0"/>
              </a:rPr>
            </a:br>
            <a:endParaRPr lang="ru-RU" altLang="ru-RU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85" name="Picture 3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3743325" cy="33845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Сохранение огня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589588"/>
            <a:ext cx="8229600" cy="822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smtClean="0"/>
              <a:t>факел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412875"/>
            <a:ext cx="2447925" cy="40322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Хитрости для кострового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при отсутствии мелких сухих веток для разжигания хорошо использовать «лапшу» из резины, срезанной с каблуков обуви; </a:t>
            </a:r>
          </a:p>
          <a:p>
            <a:pPr eaLnBrk="1" hangingPunct="1"/>
            <a:r>
              <a:rPr lang="ru-RU" altLang="ru-RU" sz="2800" smtClean="0"/>
              <a:t>отсыревшие спички лучше всего сушить на голове: там наименьшая влажность;</a:t>
            </a:r>
          </a:p>
          <a:p>
            <a:pPr eaLnBrk="1" hangingPunct="1"/>
            <a:r>
              <a:rPr lang="ru-RU" altLang="ru-RU" sz="2800" smtClean="0"/>
              <a:t>не нужно стараться развести костер одной спичкой, надежнее поджигать растопку двумя сложенными вместе спичками, а иногда даже тремя.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/>
              <a:t>«Туристский бивак. Организация бивачных работ»</a:t>
            </a:r>
          </a:p>
        </p:txBody>
      </p:sp>
      <p:grpSp>
        <p:nvGrpSpPr>
          <p:cNvPr id="13315" name="Group 126"/>
          <p:cNvGrpSpPr>
            <a:grpSpLocks/>
          </p:cNvGrpSpPr>
          <p:nvPr/>
        </p:nvGrpSpPr>
        <p:grpSpPr bwMode="auto">
          <a:xfrm>
            <a:off x="4284663" y="858838"/>
            <a:ext cx="4722812" cy="5584825"/>
            <a:chOff x="2699" y="541"/>
            <a:chExt cx="2975" cy="3518"/>
          </a:xfrm>
        </p:grpSpPr>
        <p:grpSp>
          <p:nvGrpSpPr>
            <p:cNvPr id="13317" name="Group 125"/>
            <p:cNvGrpSpPr>
              <a:grpSpLocks/>
            </p:cNvGrpSpPr>
            <p:nvPr/>
          </p:nvGrpSpPr>
          <p:grpSpPr bwMode="auto">
            <a:xfrm>
              <a:off x="2795" y="541"/>
              <a:ext cx="2879" cy="3518"/>
              <a:chOff x="2795" y="541"/>
              <a:chExt cx="2879" cy="3518"/>
            </a:xfrm>
          </p:grpSpPr>
          <p:sp>
            <p:nvSpPr>
              <p:cNvPr id="13319" name="Freeform 9"/>
              <p:cNvSpPr>
                <a:spLocks/>
              </p:cNvSpPr>
              <p:nvPr/>
            </p:nvSpPr>
            <p:spPr bwMode="auto">
              <a:xfrm>
                <a:off x="4048" y="3104"/>
                <a:ext cx="1561" cy="955"/>
              </a:xfrm>
              <a:custGeom>
                <a:avLst/>
                <a:gdLst>
                  <a:gd name="T0" fmla="*/ 136 w 3122"/>
                  <a:gd name="T1" fmla="*/ 230 h 1910"/>
                  <a:gd name="T2" fmla="*/ 123 w 3122"/>
                  <a:gd name="T3" fmla="*/ 228 h 1910"/>
                  <a:gd name="T4" fmla="*/ 91 w 3122"/>
                  <a:gd name="T5" fmla="*/ 235 h 1910"/>
                  <a:gd name="T6" fmla="*/ 80 w 3122"/>
                  <a:gd name="T7" fmla="*/ 230 h 1910"/>
                  <a:gd name="T8" fmla="*/ 55 w 3122"/>
                  <a:gd name="T9" fmla="*/ 224 h 1910"/>
                  <a:gd name="T10" fmla="*/ 37 w 3122"/>
                  <a:gd name="T11" fmla="*/ 221 h 1910"/>
                  <a:gd name="T12" fmla="*/ 0 w 3122"/>
                  <a:gd name="T13" fmla="*/ 221 h 1910"/>
                  <a:gd name="T14" fmla="*/ 6 w 3122"/>
                  <a:gd name="T15" fmla="*/ 213 h 1910"/>
                  <a:gd name="T16" fmla="*/ 17 w 3122"/>
                  <a:gd name="T17" fmla="*/ 201 h 1910"/>
                  <a:gd name="T18" fmla="*/ 34 w 3122"/>
                  <a:gd name="T19" fmla="*/ 194 h 1910"/>
                  <a:gd name="T20" fmla="*/ 61 w 3122"/>
                  <a:gd name="T21" fmla="*/ 189 h 1910"/>
                  <a:gd name="T22" fmla="*/ 75 w 3122"/>
                  <a:gd name="T23" fmla="*/ 179 h 1910"/>
                  <a:gd name="T24" fmla="*/ 94 w 3122"/>
                  <a:gd name="T25" fmla="*/ 172 h 1910"/>
                  <a:gd name="T26" fmla="*/ 124 w 3122"/>
                  <a:gd name="T27" fmla="*/ 151 h 1910"/>
                  <a:gd name="T28" fmla="*/ 140 w 3122"/>
                  <a:gd name="T29" fmla="*/ 130 h 1910"/>
                  <a:gd name="T30" fmla="*/ 148 w 3122"/>
                  <a:gd name="T31" fmla="*/ 110 h 1910"/>
                  <a:gd name="T32" fmla="*/ 164 w 3122"/>
                  <a:gd name="T33" fmla="*/ 114 h 1910"/>
                  <a:gd name="T34" fmla="*/ 181 w 3122"/>
                  <a:gd name="T35" fmla="*/ 113 h 1910"/>
                  <a:gd name="T36" fmla="*/ 174 w 3122"/>
                  <a:gd name="T37" fmla="*/ 108 h 1910"/>
                  <a:gd name="T38" fmla="*/ 192 w 3122"/>
                  <a:gd name="T39" fmla="*/ 93 h 1910"/>
                  <a:gd name="T40" fmla="*/ 195 w 3122"/>
                  <a:gd name="T41" fmla="*/ 80 h 1910"/>
                  <a:gd name="T42" fmla="*/ 214 w 3122"/>
                  <a:gd name="T43" fmla="*/ 67 h 1910"/>
                  <a:gd name="T44" fmla="*/ 243 w 3122"/>
                  <a:gd name="T45" fmla="*/ 56 h 1910"/>
                  <a:gd name="T46" fmla="*/ 250 w 3122"/>
                  <a:gd name="T47" fmla="*/ 56 h 1910"/>
                  <a:gd name="T48" fmla="*/ 252 w 3122"/>
                  <a:gd name="T49" fmla="*/ 38 h 1910"/>
                  <a:gd name="T50" fmla="*/ 269 w 3122"/>
                  <a:gd name="T51" fmla="*/ 41 h 1910"/>
                  <a:gd name="T52" fmla="*/ 289 w 3122"/>
                  <a:gd name="T53" fmla="*/ 27 h 1910"/>
                  <a:gd name="T54" fmla="*/ 315 w 3122"/>
                  <a:gd name="T55" fmla="*/ 21 h 1910"/>
                  <a:gd name="T56" fmla="*/ 298 w 3122"/>
                  <a:gd name="T57" fmla="*/ 8 h 1910"/>
                  <a:gd name="T58" fmla="*/ 342 w 3122"/>
                  <a:gd name="T59" fmla="*/ 13 h 1910"/>
                  <a:gd name="T60" fmla="*/ 355 w 3122"/>
                  <a:gd name="T61" fmla="*/ 25 h 1910"/>
                  <a:gd name="T62" fmla="*/ 378 w 3122"/>
                  <a:gd name="T63" fmla="*/ 29 h 1910"/>
                  <a:gd name="T64" fmla="*/ 381 w 3122"/>
                  <a:gd name="T65" fmla="*/ 41 h 1910"/>
                  <a:gd name="T66" fmla="*/ 378 w 3122"/>
                  <a:gd name="T67" fmla="*/ 51 h 1910"/>
                  <a:gd name="T68" fmla="*/ 366 w 3122"/>
                  <a:gd name="T69" fmla="*/ 59 h 1910"/>
                  <a:gd name="T70" fmla="*/ 386 w 3122"/>
                  <a:gd name="T71" fmla="*/ 74 h 1910"/>
                  <a:gd name="T72" fmla="*/ 385 w 3122"/>
                  <a:gd name="T73" fmla="*/ 96 h 1910"/>
                  <a:gd name="T74" fmla="*/ 381 w 3122"/>
                  <a:gd name="T75" fmla="*/ 107 h 1910"/>
                  <a:gd name="T76" fmla="*/ 371 w 3122"/>
                  <a:gd name="T77" fmla="*/ 108 h 1910"/>
                  <a:gd name="T78" fmla="*/ 388 w 3122"/>
                  <a:gd name="T79" fmla="*/ 141 h 1910"/>
                  <a:gd name="T80" fmla="*/ 382 w 3122"/>
                  <a:gd name="T81" fmla="*/ 153 h 1910"/>
                  <a:gd name="T82" fmla="*/ 379 w 3122"/>
                  <a:gd name="T83" fmla="*/ 167 h 1910"/>
                  <a:gd name="T84" fmla="*/ 375 w 3122"/>
                  <a:gd name="T85" fmla="*/ 186 h 1910"/>
                  <a:gd name="T86" fmla="*/ 381 w 3122"/>
                  <a:gd name="T87" fmla="*/ 196 h 1910"/>
                  <a:gd name="T88" fmla="*/ 379 w 3122"/>
                  <a:gd name="T89" fmla="*/ 216 h 1910"/>
                  <a:gd name="T90" fmla="*/ 364 w 3122"/>
                  <a:gd name="T91" fmla="*/ 226 h 1910"/>
                  <a:gd name="T92" fmla="*/ 364 w 3122"/>
                  <a:gd name="T93" fmla="*/ 235 h 1910"/>
                  <a:gd name="T94" fmla="*/ 329 w 3122"/>
                  <a:gd name="T95" fmla="*/ 230 h 1910"/>
                  <a:gd name="T96" fmla="*/ 316 w 3122"/>
                  <a:gd name="T97" fmla="*/ 227 h 1910"/>
                  <a:gd name="T98" fmla="*/ 307 w 3122"/>
                  <a:gd name="T99" fmla="*/ 235 h 1910"/>
                  <a:gd name="T100" fmla="*/ 290 w 3122"/>
                  <a:gd name="T101" fmla="*/ 230 h 1910"/>
                  <a:gd name="T102" fmla="*/ 273 w 3122"/>
                  <a:gd name="T103" fmla="*/ 231 h 1910"/>
                  <a:gd name="T104" fmla="*/ 259 w 3122"/>
                  <a:gd name="T105" fmla="*/ 234 h 1910"/>
                  <a:gd name="T106" fmla="*/ 241 w 3122"/>
                  <a:gd name="T107" fmla="*/ 237 h 1910"/>
                  <a:gd name="T108" fmla="*/ 243 w 3122"/>
                  <a:gd name="T109" fmla="*/ 231 h 1910"/>
                  <a:gd name="T110" fmla="*/ 231 w 3122"/>
                  <a:gd name="T111" fmla="*/ 222 h 1910"/>
                  <a:gd name="T112" fmla="*/ 211 w 3122"/>
                  <a:gd name="T113" fmla="*/ 234 h 1910"/>
                  <a:gd name="T114" fmla="*/ 192 w 3122"/>
                  <a:gd name="T115" fmla="*/ 233 h 1910"/>
                  <a:gd name="T116" fmla="*/ 181 w 3122"/>
                  <a:gd name="T117" fmla="*/ 234 h 1910"/>
                  <a:gd name="T118" fmla="*/ 170 w 3122"/>
                  <a:gd name="T119" fmla="*/ 235 h 1910"/>
                  <a:gd name="T120" fmla="*/ 173 w 3122"/>
                  <a:gd name="T121" fmla="*/ 222 h 1910"/>
                  <a:gd name="T122" fmla="*/ 152 w 3122"/>
                  <a:gd name="T123" fmla="*/ 225 h 1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2"/>
                  <a:gd name="T187" fmla="*/ 0 h 1910"/>
                  <a:gd name="T188" fmla="*/ 3122 w 3122"/>
                  <a:gd name="T189" fmla="*/ 1910 h 1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2" h="1910">
                    <a:moveTo>
                      <a:pt x="1152" y="1910"/>
                    </a:moveTo>
                    <a:lnTo>
                      <a:pt x="1138" y="1900"/>
                    </a:lnTo>
                    <a:lnTo>
                      <a:pt x="1126" y="1891"/>
                    </a:lnTo>
                    <a:lnTo>
                      <a:pt x="1117" y="1881"/>
                    </a:lnTo>
                    <a:lnTo>
                      <a:pt x="1109" y="1871"/>
                    </a:lnTo>
                    <a:lnTo>
                      <a:pt x="1099" y="1860"/>
                    </a:lnTo>
                    <a:lnTo>
                      <a:pt x="1092" y="1848"/>
                    </a:lnTo>
                    <a:lnTo>
                      <a:pt x="1084" y="1838"/>
                    </a:lnTo>
                    <a:lnTo>
                      <a:pt x="1078" y="1829"/>
                    </a:lnTo>
                    <a:lnTo>
                      <a:pt x="1066" y="1829"/>
                    </a:lnTo>
                    <a:lnTo>
                      <a:pt x="1055" y="1833"/>
                    </a:lnTo>
                    <a:lnTo>
                      <a:pt x="1041" y="1834"/>
                    </a:lnTo>
                    <a:lnTo>
                      <a:pt x="1026" y="1838"/>
                    </a:lnTo>
                    <a:lnTo>
                      <a:pt x="1018" y="1823"/>
                    </a:lnTo>
                    <a:lnTo>
                      <a:pt x="1018" y="1811"/>
                    </a:lnTo>
                    <a:lnTo>
                      <a:pt x="981" y="1821"/>
                    </a:lnTo>
                    <a:lnTo>
                      <a:pt x="946" y="1833"/>
                    </a:lnTo>
                    <a:lnTo>
                      <a:pt x="909" y="1844"/>
                    </a:lnTo>
                    <a:lnTo>
                      <a:pt x="874" y="1860"/>
                    </a:lnTo>
                    <a:lnTo>
                      <a:pt x="836" y="1869"/>
                    </a:lnTo>
                    <a:lnTo>
                      <a:pt x="801" y="1881"/>
                    </a:lnTo>
                    <a:lnTo>
                      <a:pt x="766" y="1887"/>
                    </a:lnTo>
                    <a:lnTo>
                      <a:pt x="737" y="1891"/>
                    </a:lnTo>
                    <a:lnTo>
                      <a:pt x="725" y="1877"/>
                    </a:lnTo>
                    <a:lnTo>
                      <a:pt x="715" y="1869"/>
                    </a:lnTo>
                    <a:lnTo>
                      <a:pt x="706" y="1864"/>
                    </a:lnTo>
                    <a:lnTo>
                      <a:pt x="696" y="1860"/>
                    </a:lnTo>
                    <a:lnTo>
                      <a:pt x="686" y="1854"/>
                    </a:lnTo>
                    <a:lnTo>
                      <a:pt x="678" y="1848"/>
                    </a:lnTo>
                    <a:lnTo>
                      <a:pt x="673" y="1840"/>
                    </a:lnTo>
                    <a:lnTo>
                      <a:pt x="669" y="1833"/>
                    </a:lnTo>
                    <a:lnTo>
                      <a:pt x="636" y="1836"/>
                    </a:lnTo>
                    <a:lnTo>
                      <a:pt x="603" y="1842"/>
                    </a:lnTo>
                    <a:lnTo>
                      <a:pt x="570" y="1846"/>
                    </a:lnTo>
                    <a:lnTo>
                      <a:pt x="541" y="1848"/>
                    </a:lnTo>
                    <a:lnTo>
                      <a:pt x="512" y="1842"/>
                    </a:lnTo>
                    <a:lnTo>
                      <a:pt x="488" y="1833"/>
                    </a:lnTo>
                    <a:lnTo>
                      <a:pt x="469" y="1813"/>
                    </a:lnTo>
                    <a:lnTo>
                      <a:pt x="457" y="1786"/>
                    </a:lnTo>
                    <a:lnTo>
                      <a:pt x="436" y="1786"/>
                    </a:lnTo>
                    <a:lnTo>
                      <a:pt x="419" y="1790"/>
                    </a:lnTo>
                    <a:lnTo>
                      <a:pt x="401" y="1790"/>
                    </a:lnTo>
                    <a:lnTo>
                      <a:pt x="386" y="1792"/>
                    </a:lnTo>
                    <a:lnTo>
                      <a:pt x="368" y="1790"/>
                    </a:lnTo>
                    <a:lnTo>
                      <a:pt x="355" y="1786"/>
                    </a:lnTo>
                    <a:lnTo>
                      <a:pt x="341" y="1776"/>
                    </a:lnTo>
                    <a:lnTo>
                      <a:pt x="331" y="1765"/>
                    </a:lnTo>
                    <a:lnTo>
                      <a:pt x="293" y="1765"/>
                    </a:lnTo>
                    <a:lnTo>
                      <a:pt x="250" y="1770"/>
                    </a:lnTo>
                    <a:lnTo>
                      <a:pt x="203" y="1776"/>
                    </a:lnTo>
                    <a:lnTo>
                      <a:pt x="157" y="1784"/>
                    </a:lnTo>
                    <a:lnTo>
                      <a:pt x="110" y="1788"/>
                    </a:lnTo>
                    <a:lnTo>
                      <a:pt x="68" y="1792"/>
                    </a:lnTo>
                    <a:lnTo>
                      <a:pt x="29" y="1790"/>
                    </a:lnTo>
                    <a:lnTo>
                      <a:pt x="0" y="1782"/>
                    </a:lnTo>
                    <a:lnTo>
                      <a:pt x="0" y="1765"/>
                    </a:lnTo>
                    <a:lnTo>
                      <a:pt x="7" y="1753"/>
                    </a:lnTo>
                    <a:lnTo>
                      <a:pt x="17" y="1741"/>
                    </a:lnTo>
                    <a:lnTo>
                      <a:pt x="31" y="1736"/>
                    </a:lnTo>
                    <a:lnTo>
                      <a:pt x="40" y="1728"/>
                    </a:lnTo>
                    <a:lnTo>
                      <a:pt x="52" y="1722"/>
                    </a:lnTo>
                    <a:lnTo>
                      <a:pt x="62" y="1712"/>
                    </a:lnTo>
                    <a:lnTo>
                      <a:pt x="68" y="1705"/>
                    </a:lnTo>
                    <a:lnTo>
                      <a:pt x="50" y="1701"/>
                    </a:lnTo>
                    <a:lnTo>
                      <a:pt x="37" y="1699"/>
                    </a:lnTo>
                    <a:lnTo>
                      <a:pt x="27" y="1691"/>
                    </a:lnTo>
                    <a:lnTo>
                      <a:pt x="25" y="1681"/>
                    </a:lnTo>
                    <a:lnTo>
                      <a:pt x="46" y="1666"/>
                    </a:lnTo>
                    <a:lnTo>
                      <a:pt x="68" y="1652"/>
                    </a:lnTo>
                    <a:lnTo>
                      <a:pt x="89" y="1637"/>
                    </a:lnTo>
                    <a:lnTo>
                      <a:pt x="112" y="1623"/>
                    </a:lnTo>
                    <a:lnTo>
                      <a:pt x="133" y="1608"/>
                    </a:lnTo>
                    <a:lnTo>
                      <a:pt x="157" y="1594"/>
                    </a:lnTo>
                    <a:lnTo>
                      <a:pt x="180" y="1580"/>
                    </a:lnTo>
                    <a:lnTo>
                      <a:pt x="207" y="1569"/>
                    </a:lnTo>
                    <a:lnTo>
                      <a:pt x="219" y="1563"/>
                    </a:lnTo>
                    <a:lnTo>
                      <a:pt x="232" y="1561"/>
                    </a:lnTo>
                    <a:lnTo>
                      <a:pt x="244" y="1557"/>
                    </a:lnTo>
                    <a:lnTo>
                      <a:pt x="256" y="1557"/>
                    </a:lnTo>
                    <a:lnTo>
                      <a:pt x="271" y="1551"/>
                    </a:lnTo>
                    <a:lnTo>
                      <a:pt x="281" y="1551"/>
                    </a:lnTo>
                    <a:lnTo>
                      <a:pt x="293" y="1511"/>
                    </a:lnTo>
                    <a:lnTo>
                      <a:pt x="316" y="1489"/>
                    </a:lnTo>
                    <a:lnTo>
                      <a:pt x="345" y="1480"/>
                    </a:lnTo>
                    <a:lnTo>
                      <a:pt x="380" y="1482"/>
                    </a:lnTo>
                    <a:lnTo>
                      <a:pt x="415" y="1487"/>
                    </a:lnTo>
                    <a:lnTo>
                      <a:pt x="453" y="1497"/>
                    </a:lnTo>
                    <a:lnTo>
                      <a:pt x="486" y="1505"/>
                    </a:lnTo>
                    <a:lnTo>
                      <a:pt x="517" y="1509"/>
                    </a:lnTo>
                    <a:lnTo>
                      <a:pt x="527" y="1482"/>
                    </a:lnTo>
                    <a:lnTo>
                      <a:pt x="537" y="1462"/>
                    </a:lnTo>
                    <a:lnTo>
                      <a:pt x="545" y="1447"/>
                    </a:lnTo>
                    <a:lnTo>
                      <a:pt x="552" y="1439"/>
                    </a:lnTo>
                    <a:lnTo>
                      <a:pt x="560" y="1431"/>
                    </a:lnTo>
                    <a:lnTo>
                      <a:pt x="576" y="1429"/>
                    </a:lnTo>
                    <a:lnTo>
                      <a:pt x="593" y="1427"/>
                    </a:lnTo>
                    <a:lnTo>
                      <a:pt x="618" y="1433"/>
                    </a:lnTo>
                    <a:lnTo>
                      <a:pt x="636" y="1416"/>
                    </a:lnTo>
                    <a:lnTo>
                      <a:pt x="655" y="1404"/>
                    </a:lnTo>
                    <a:lnTo>
                      <a:pt x="673" y="1392"/>
                    </a:lnTo>
                    <a:lnTo>
                      <a:pt x="690" y="1387"/>
                    </a:lnTo>
                    <a:lnTo>
                      <a:pt x="708" y="1379"/>
                    </a:lnTo>
                    <a:lnTo>
                      <a:pt x="729" y="1375"/>
                    </a:lnTo>
                    <a:lnTo>
                      <a:pt x="752" y="1371"/>
                    </a:lnTo>
                    <a:lnTo>
                      <a:pt x="779" y="1371"/>
                    </a:lnTo>
                    <a:lnTo>
                      <a:pt x="781" y="1332"/>
                    </a:lnTo>
                    <a:lnTo>
                      <a:pt x="799" y="1299"/>
                    </a:lnTo>
                    <a:lnTo>
                      <a:pt x="828" y="1270"/>
                    </a:lnTo>
                    <a:lnTo>
                      <a:pt x="867" y="1249"/>
                    </a:lnTo>
                    <a:lnTo>
                      <a:pt x="907" y="1229"/>
                    </a:lnTo>
                    <a:lnTo>
                      <a:pt x="952" y="1216"/>
                    </a:lnTo>
                    <a:lnTo>
                      <a:pt x="993" y="1206"/>
                    </a:lnTo>
                    <a:lnTo>
                      <a:pt x="1029" y="1202"/>
                    </a:lnTo>
                    <a:lnTo>
                      <a:pt x="1029" y="1164"/>
                    </a:lnTo>
                    <a:lnTo>
                      <a:pt x="1031" y="1131"/>
                    </a:lnTo>
                    <a:lnTo>
                      <a:pt x="1035" y="1100"/>
                    </a:lnTo>
                    <a:lnTo>
                      <a:pt x="1047" y="1074"/>
                    </a:lnTo>
                    <a:lnTo>
                      <a:pt x="1062" y="1053"/>
                    </a:lnTo>
                    <a:lnTo>
                      <a:pt x="1086" y="1041"/>
                    </a:lnTo>
                    <a:lnTo>
                      <a:pt x="1117" y="1039"/>
                    </a:lnTo>
                    <a:lnTo>
                      <a:pt x="1159" y="1049"/>
                    </a:lnTo>
                    <a:lnTo>
                      <a:pt x="1156" y="1028"/>
                    </a:lnTo>
                    <a:lnTo>
                      <a:pt x="1154" y="1001"/>
                    </a:lnTo>
                    <a:lnTo>
                      <a:pt x="1150" y="970"/>
                    </a:lnTo>
                    <a:lnTo>
                      <a:pt x="1150" y="939"/>
                    </a:lnTo>
                    <a:lnTo>
                      <a:pt x="1152" y="909"/>
                    </a:lnTo>
                    <a:lnTo>
                      <a:pt x="1159" y="888"/>
                    </a:lnTo>
                    <a:lnTo>
                      <a:pt x="1177" y="878"/>
                    </a:lnTo>
                    <a:lnTo>
                      <a:pt x="1204" y="884"/>
                    </a:lnTo>
                    <a:lnTo>
                      <a:pt x="1212" y="900"/>
                    </a:lnTo>
                    <a:lnTo>
                      <a:pt x="1223" y="917"/>
                    </a:lnTo>
                    <a:lnTo>
                      <a:pt x="1235" y="933"/>
                    </a:lnTo>
                    <a:lnTo>
                      <a:pt x="1254" y="950"/>
                    </a:lnTo>
                    <a:lnTo>
                      <a:pt x="1272" y="929"/>
                    </a:lnTo>
                    <a:lnTo>
                      <a:pt x="1289" y="915"/>
                    </a:lnTo>
                    <a:lnTo>
                      <a:pt x="1307" y="906"/>
                    </a:lnTo>
                    <a:lnTo>
                      <a:pt x="1324" y="904"/>
                    </a:lnTo>
                    <a:lnTo>
                      <a:pt x="1342" y="904"/>
                    </a:lnTo>
                    <a:lnTo>
                      <a:pt x="1361" y="909"/>
                    </a:lnTo>
                    <a:lnTo>
                      <a:pt x="1382" y="917"/>
                    </a:lnTo>
                    <a:lnTo>
                      <a:pt x="1408" y="933"/>
                    </a:lnTo>
                    <a:lnTo>
                      <a:pt x="1419" y="923"/>
                    </a:lnTo>
                    <a:lnTo>
                      <a:pt x="1431" y="913"/>
                    </a:lnTo>
                    <a:lnTo>
                      <a:pt x="1441" y="902"/>
                    </a:lnTo>
                    <a:lnTo>
                      <a:pt x="1448" y="890"/>
                    </a:lnTo>
                    <a:lnTo>
                      <a:pt x="1437" y="888"/>
                    </a:lnTo>
                    <a:lnTo>
                      <a:pt x="1425" y="888"/>
                    </a:lnTo>
                    <a:lnTo>
                      <a:pt x="1415" y="886"/>
                    </a:lnTo>
                    <a:lnTo>
                      <a:pt x="1410" y="886"/>
                    </a:lnTo>
                    <a:lnTo>
                      <a:pt x="1394" y="880"/>
                    </a:lnTo>
                    <a:lnTo>
                      <a:pt x="1382" y="873"/>
                    </a:lnTo>
                    <a:lnTo>
                      <a:pt x="1388" y="857"/>
                    </a:lnTo>
                    <a:lnTo>
                      <a:pt x="1404" y="844"/>
                    </a:lnTo>
                    <a:lnTo>
                      <a:pt x="1425" y="828"/>
                    </a:lnTo>
                    <a:lnTo>
                      <a:pt x="1454" y="813"/>
                    </a:lnTo>
                    <a:lnTo>
                      <a:pt x="1479" y="795"/>
                    </a:lnTo>
                    <a:lnTo>
                      <a:pt x="1507" y="780"/>
                    </a:lnTo>
                    <a:lnTo>
                      <a:pt x="1528" y="766"/>
                    </a:lnTo>
                    <a:lnTo>
                      <a:pt x="1543" y="754"/>
                    </a:lnTo>
                    <a:lnTo>
                      <a:pt x="1532" y="743"/>
                    </a:lnTo>
                    <a:lnTo>
                      <a:pt x="1522" y="737"/>
                    </a:lnTo>
                    <a:lnTo>
                      <a:pt x="1510" y="731"/>
                    </a:lnTo>
                    <a:lnTo>
                      <a:pt x="1501" y="725"/>
                    </a:lnTo>
                    <a:lnTo>
                      <a:pt x="1483" y="712"/>
                    </a:lnTo>
                    <a:lnTo>
                      <a:pt x="1476" y="696"/>
                    </a:lnTo>
                    <a:lnTo>
                      <a:pt x="1505" y="671"/>
                    </a:lnTo>
                    <a:lnTo>
                      <a:pt x="1530" y="654"/>
                    </a:lnTo>
                    <a:lnTo>
                      <a:pt x="1555" y="638"/>
                    </a:lnTo>
                    <a:lnTo>
                      <a:pt x="1580" y="628"/>
                    </a:lnTo>
                    <a:lnTo>
                      <a:pt x="1605" y="619"/>
                    </a:lnTo>
                    <a:lnTo>
                      <a:pt x="1637" y="615"/>
                    </a:lnTo>
                    <a:lnTo>
                      <a:pt x="1669" y="613"/>
                    </a:lnTo>
                    <a:lnTo>
                      <a:pt x="1712" y="613"/>
                    </a:lnTo>
                    <a:lnTo>
                      <a:pt x="1728" y="595"/>
                    </a:lnTo>
                    <a:lnTo>
                      <a:pt x="1747" y="580"/>
                    </a:lnTo>
                    <a:lnTo>
                      <a:pt x="1708" y="531"/>
                    </a:lnTo>
                    <a:lnTo>
                      <a:pt x="1699" y="495"/>
                    </a:lnTo>
                    <a:lnTo>
                      <a:pt x="1712" y="469"/>
                    </a:lnTo>
                    <a:lnTo>
                      <a:pt x="1743" y="454"/>
                    </a:lnTo>
                    <a:lnTo>
                      <a:pt x="1786" y="444"/>
                    </a:lnTo>
                    <a:lnTo>
                      <a:pt x="1836" y="440"/>
                    </a:lnTo>
                    <a:lnTo>
                      <a:pt x="1885" y="438"/>
                    </a:lnTo>
                    <a:lnTo>
                      <a:pt x="1933" y="440"/>
                    </a:lnTo>
                    <a:lnTo>
                      <a:pt x="1945" y="444"/>
                    </a:lnTo>
                    <a:lnTo>
                      <a:pt x="1958" y="450"/>
                    </a:lnTo>
                    <a:lnTo>
                      <a:pt x="1966" y="454"/>
                    </a:lnTo>
                    <a:lnTo>
                      <a:pt x="1976" y="458"/>
                    </a:lnTo>
                    <a:lnTo>
                      <a:pt x="1982" y="460"/>
                    </a:lnTo>
                    <a:lnTo>
                      <a:pt x="1988" y="462"/>
                    </a:lnTo>
                    <a:lnTo>
                      <a:pt x="1995" y="464"/>
                    </a:lnTo>
                    <a:lnTo>
                      <a:pt x="2007" y="469"/>
                    </a:lnTo>
                    <a:lnTo>
                      <a:pt x="1999" y="442"/>
                    </a:lnTo>
                    <a:lnTo>
                      <a:pt x="1997" y="421"/>
                    </a:lnTo>
                    <a:lnTo>
                      <a:pt x="1995" y="401"/>
                    </a:lnTo>
                    <a:lnTo>
                      <a:pt x="1997" y="384"/>
                    </a:lnTo>
                    <a:lnTo>
                      <a:pt x="1997" y="367"/>
                    </a:lnTo>
                    <a:lnTo>
                      <a:pt x="2001" y="349"/>
                    </a:lnTo>
                    <a:lnTo>
                      <a:pt x="2003" y="330"/>
                    </a:lnTo>
                    <a:lnTo>
                      <a:pt x="2007" y="306"/>
                    </a:lnTo>
                    <a:lnTo>
                      <a:pt x="2017" y="299"/>
                    </a:lnTo>
                    <a:lnTo>
                      <a:pt x="2032" y="299"/>
                    </a:lnTo>
                    <a:lnTo>
                      <a:pt x="2050" y="297"/>
                    </a:lnTo>
                    <a:lnTo>
                      <a:pt x="2067" y="303"/>
                    </a:lnTo>
                    <a:lnTo>
                      <a:pt x="2084" y="306"/>
                    </a:lnTo>
                    <a:lnTo>
                      <a:pt x="2104" y="314"/>
                    </a:lnTo>
                    <a:lnTo>
                      <a:pt x="2119" y="322"/>
                    </a:lnTo>
                    <a:lnTo>
                      <a:pt x="2135" y="332"/>
                    </a:lnTo>
                    <a:lnTo>
                      <a:pt x="2145" y="326"/>
                    </a:lnTo>
                    <a:lnTo>
                      <a:pt x="2164" y="316"/>
                    </a:lnTo>
                    <a:lnTo>
                      <a:pt x="2185" y="301"/>
                    </a:lnTo>
                    <a:lnTo>
                      <a:pt x="2211" y="285"/>
                    </a:lnTo>
                    <a:lnTo>
                      <a:pt x="2232" y="266"/>
                    </a:lnTo>
                    <a:lnTo>
                      <a:pt x="2255" y="248"/>
                    </a:lnTo>
                    <a:lnTo>
                      <a:pt x="2269" y="233"/>
                    </a:lnTo>
                    <a:lnTo>
                      <a:pt x="2278" y="223"/>
                    </a:lnTo>
                    <a:lnTo>
                      <a:pt x="2306" y="209"/>
                    </a:lnTo>
                    <a:lnTo>
                      <a:pt x="2335" y="196"/>
                    </a:lnTo>
                    <a:lnTo>
                      <a:pt x="2362" y="184"/>
                    </a:lnTo>
                    <a:lnTo>
                      <a:pt x="2391" y="175"/>
                    </a:lnTo>
                    <a:lnTo>
                      <a:pt x="2418" y="165"/>
                    </a:lnTo>
                    <a:lnTo>
                      <a:pt x="2449" y="161"/>
                    </a:lnTo>
                    <a:lnTo>
                      <a:pt x="2480" y="159"/>
                    </a:lnTo>
                    <a:lnTo>
                      <a:pt x="2515" y="163"/>
                    </a:lnTo>
                    <a:lnTo>
                      <a:pt x="2515" y="161"/>
                    </a:lnTo>
                    <a:lnTo>
                      <a:pt x="2517" y="161"/>
                    </a:lnTo>
                    <a:lnTo>
                      <a:pt x="2494" y="142"/>
                    </a:lnTo>
                    <a:lnTo>
                      <a:pt x="2470" y="128"/>
                    </a:lnTo>
                    <a:lnTo>
                      <a:pt x="2447" y="116"/>
                    </a:lnTo>
                    <a:lnTo>
                      <a:pt x="2426" y="109"/>
                    </a:lnTo>
                    <a:lnTo>
                      <a:pt x="2406" y="95"/>
                    </a:lnTo>
                    <a:lnTo>
                      <a:pt x="2393" y="83"/>
                    </a:lnTo>
                    <a:lnTo>
                      <a:pt x="2383" y="62"/>
                    </a:lnTo>
                    <a:lnTo>
                      <a:pt x="2383" y="37"/>
                    </a:lnTo>
                    <a:lnTo>
                      <a:pt x="2412" y="8"/>
                    </a:lnTo>
                    <a:lnTo>
                      <a:pt x="2457" y="0"/>
                    </a:lnTo>
                    <a:lnTo>
                      <a:pt x="2509" y="8"/>
                    </a:lnTo>
                    <a:lnTo>
                      <a:pt x="2569" y="27"/>
                    </a:lnTo>
                    <a:lnTo>
                      <a:pt x="2629" y="50"/>
                    </a:lnTo>
                    <a:lnTo>
                      <a:pt x="2686" y="78"/>
                    </a:lnTo>
                    <a:lnTo>
                      <a:pt x="2732" y="101"/>
                    </a:lnTo>
                    <a:lnTo>
                      <a:pt x="2769" y="120"/>
                    </a:lnTo>
                    <a:lnTo>
                      <a:pt x="2777" y="114"/>
                    </a:lnTo>
                    <a:lnTo>
                      <a:pt x="2790" y="114"/>
                    </a:lnTo>
                    <a:lnTo>
                      <a:pt x="2798" y="124"/>
                    </a:lnTo>
                    <a:lnTo>
                      <a:pt x="2806" y="142"/>
                    </a:lnTo>
                    <a:lnTo>
                      <a:pt x="2814" y="161"/>
                    </a:lnTo>
                    <a:lnTo>
                      <a:pt x="2823" y="182"/>
                    </a:lnTo>
                    <a:lnTo>
                      <a:pt x="2833" y="200"/>
                    </a:lnTo>
                    <a:lnTo>
                      <a:pt x="2845" y="219"/>
                    </a:lnTo>
                    <a:lnTo>
                      <a:pt x="2858" y="231"/>
                    </a:lnTo>
                    <a:lnTo>
                      <a:pt x="2876" y="239"/>
                    </a:lnTo>
                    <a:lnTo>
                      <a:pt x="2897" y="231"/>
                    </a:lnTo>
                    <a:lnTo>
                      <a:pt x="2928" y="225"/>
                    </a:lnTo>
                    <a:lnTo>
                      <a:pt x="2961" y="221"/>
                    </a:lnTo>
                    <a:lnTo>
                      <a:pt x="2994" y="223"/>
                    </a:lnTo>
                    <a:lnTo>
                      <a:pt x="3017" y="227"/>
                    </a:lnTo>
                    <a:lnTo>
                      <a:pt x="3029" y="239"/>
                    </a:lnTo>
                    <a:lnTo>
                      <a:pt x="3021" y="258"/>
                    </a:lnTo>
                    <a:lnTo>
                      <a:pt x="2994" y="289"/>
                    </a:lnTo>
                    <a:lnTo>
                      <a:pt x="2996" y="295"/>
                    </a:lnTo>
                    <a:lnTo>
                      <a:pt x="3004" y="303"/>
                    </a:lnTo>
                    <a:lnTo>
                      <a:pt x="3015" y="310"/>
                    </a:lnTo>
                    <a:lnTo>
                      <a:pt x="3031" y="320"/>
                    </a:lnTo>
                    <a:lnTo>
                      <a:pt x="3046" y="328"/>
                    </a:lnTo>
                    <a:lnTo>
                      <a:pt x="3062" y="336"/>
                    </a:lnTo>
                    <a:lnTo>
                      <a:pt x="3074" y="341"/>
                    </a:lnTo>
                    <a:lnTo>
                      <a:pt x="3085" y="349"/>
                    </a:lnTo>
                    <a:lnTo>
                      <a:pt x="3085" y="359"/>
                    </a:lnTo>
                    <a:lnTo>
                      <a:pt x="3085" y="368"/>
                    </a:lnTo>
                    <a:lnTo>
                      <a:pt x="3062" y="380"/>
                    </a:lnTo>
                    <a:lnTo>
                      <a:pt x="3041" y="392"/>
                    </a:lnTo>
                    <a:lnTo>
                      <a:pt x="3017" y="401"/>
                    </a:lnTo>
                    <a:lnTo>
                      <a:pt x="2996" y="413"/>
                    </a:lnTo>
                    <a:lnTo>
                      <a:pt x="2973" y="421"/>
                    </a:lnTo>
                    <a:lnTo>
                      <a:pt x="2949" y="431"/>
                    </a:lnTo>
                    <a:lnTo>
                      <a:pt x="2928" y="442"/>
                    </a:lnTo>
                    <a:lnTo>
                      <a:pt x="2907" y="454"/>
                    </a:lnTo>
                    <a:lnTo>
                      <a:pt x="2907" y="460"/>
                    </a:lnTo>
                    <a:lnTo>
                      <a:pt x="2907" y="465"/>
                    </a:lnTo>
                    <a:lnTo>
                      <a:pt x="2924" y="467"/>
                    </a:lnTo>
                    <a:lnTo>
                      <a:pt x="2953" y="473"/>
                    </a:lnTo>
                    <a:lnTo>
                      <a:pt x="2986" y="481"/>
                    </a:lnTo>
                    <a:lnTo>
                      <a:pt x="3023" y="493"/>
                    </a:lnTo>
                    <a:lnTo>
                      <a:pt x="3054" y="504"/>
                    </a:lnTo>
                    <a:lnTo>
                      <a:pt x="3079" y="522"/>
                    </a:lnTo>
                    <a:lnTo>
                      <a:pt x="3089" y="541"/>
                    </a:lnTo>
                    <a:lnTo>
                      <a:pt x="3085" y="568"/>
                    </a:lnTo>
                    <a:lnTo>
                      <a:pt x="3087" y="586"/>
                    </a:lnTo>
                    <a:lnTo>
                      <a:pt x="3097" y="611"/>
                    </a:lnTo>
                    <a:lnTo>
                      <a:pt x="3107" y="638"/>
                    </a:lnTo>
                    <a:lnTo>
                      <a:pt x="3118" y="669"/>
                    </a:lnTo>
                    <a:lnTo>
                      <a:pt x="3122" y="696"/>
                    </a:lnTo>
                    <a:lnTo>
                      <a:pt x="3122" y="723"/>
                    </a:lnTo>
                    <a:lnTo>
                      <a:pt x="3110" y="743"/>
                    </a:lnTo>
                    <a:lnTo>
                      <a:pt x="3087" y="754"/>
                    </a:lnTo>
                    <a:lnTo>
                      <a:pt x="3079" y="764"/>
                    </a:lnTo>
                    <a:lnTo>
                      <a:pt x="3077" y="776"/>
                    </a:lnTo>
                    <a:lnTo>
                      <a:pt x="3076" y="787"/>
                    </a:lnTo>
                    <a:lnTo>
                      <a:pt x="3076" y="799"/>
                    </a:lnTo>
                    <a:lnTo>
                      <a:pt x="3072" y="811"/>
                    </a:lnTo>
                    <a:lnTo>
                      <a:pt x="3070" y="824"/>
                    </a:lnTo>
                    <a:lnTo>
                      <a:pt x="3064" y="838"/>
                    </a:lnTo>
                    <a:lnTo>
                      <a:pt x="3058" y="851"/>
                    </a:lnTo>
                    <a:lnTo>
                      <a:pt x="3044" y="851"/>
                    </a:lnTo>
                    <a:lnTo>
                      <a:pt x="3033" y="851"/>
                    </a:lnTo>
                    <a:lnTo>
                      <a:pt x="3021" y="851"/>
                    </a:lnTo>
                    <a:lnTo>
                      <a:pt x="3010" y="853"/>
                    </a:lnTo>
                    <a:lnTo>
                      <a:pt x="2996" y="853"/>
                    </a:lnTo>
                    <a:lnTo>
                      <a:pt x="2984" y="853"/>
                    </a:lnTo>
                    <a:lnTo>
                      <a:pt x="2973" y="853"/>
                    </a:lnTo>
                    <a:lnTo>
                      <a:pt x="2961" y="855"/>
                    </a:lnTo>
                    <a:lnTo>
                      <a:pt x="2961" y="859"/>
                    </a:lnTo>
                    <a:lnTo>
                      <a:pt x="2961" y="865"/>
                    </a:lnTo>
                    <a:lnTo>
                      <a:pt x="2988" y="886"/>
                    </a:lnTo>
                    <a:lnTo>
                      <a:pt x="3021" y="917"/>
                    </a:lnTo>
                    <a:lnTo>
                      <a:pt x="3050" y="952"/>
                    </a:lnTo>
                    <a:lnTo>
                      <a:pt x="3077" y="995"/>
                    </a:lnTo>
                    <a:lnTo>
                      <a:pt x="3093" y="1037"/>
                    </a:lnTo>
                    <a:lnTo>
                      <a:pt x="3103" y="1082"/>
                    </a:lnTo>
                    <a:lnTo>
                      <a:pt x="3097" y="1123"/>
                    </a:lnTo>
                    <a:lnTo>
                      <a:pt x="3077" y="1162"/>
                    </a:lnTo>
                    <a:lnTo>
                      <a:pt x="3062" y="1160"/>
                    </a:lnTo>
                    <a:lnTo>
                      <a:pt x="3052" y="1160"/>
                    </a:lnTo>
                    <a:lnTo>
                      <a:pt x="3043" y="1160"/>
                    </a:lnTo>
                    <a:lnTo>
                      <a:pt x="3035" y="1160"/>
                    </a:lnTo>
                    <a:lnTo>
                      <a:pt x="3039" y="1185"/>
                    </a:lnTo>
                    <a:lnTo>
                      <a:pt x="3046" y="1206"/>
                    </a:lnTo>
                    <a:lnTo>
                      <a:pt x="3052" y="1222"/>
                    </a:lnTo>
                    <a:lnTo>
                      <a:pt x="3056" y="1239"/>
                    </a:lnTo>
                    <a:lnTo>
                      <a:pt x="3052" y="1253"/>
                    </a:lnTo>
                    <a:lnTo>
                      <a:pt x="3044" y="1268"/>
                    </a:lnTo>
                    <a:lnTo>
                      <a:pt x="3025" y="1284"/>
                    </a:lnTo>
                    <a:lnTo>
                      <a:pt x="2994" y="1305"/>
                    </a:lnTo>
                    <a:lnTo>
                      <a:pt x="2994" y="1307"/>
                    </a:lnTo>
                    <a:lnTo>
                      <a:pt x="2994" y="1313"/>
                    </a:lnTo>
                    <a:lnTo>
                      <a:pt x="3027" y="1332"/>
                    </a:lnTo>
                    <a:lnTo>
                      <a:pt x="3056" y="1357"/>
                    </a:lnTo>
                    <a:lnTo>
                      <a:pt x="3074" y="1385"/>
                    </a:lnTo>
                    <a:lnTo>
                      <a:pt x="3085" y="1412"/>
                    </a:lnTo>
                    <a:lnTo>
                      <a:pt x="3081" y="1433"/>
                    </a:lnTo>
                    <a:lnTo>
                      <a:pt x="3066" y="1456"/>
                    </a:lnTo>
                    <a:lnTo>
                      <a:pt x="3037" y="1472"/>
                    </a:lnTo>
                    <a:lnTo>
                      <a:pt x="2994" y="1483"/>
                    </a:lnTo>
                    <a:lnTo>
                      <a:pt x="2994" y="1487"/>
                    </a:lnTo>
                    <a:lnTo>
                      <a:pt x="2994" y="1491"/>
                    </a:lnTo>
                    <a:lnTo>
                      <a:pt x="3004" y="1497"/>
                    </a:lnTo>
                    <a:lnTo>
                      <a:pt x="3019" y="1507"/>
                    </a:lnTo>
                    <a:lnTo>
                      <a:pt x="3033" y="1518"/>
                    </a:lnTo>
                    <a:lnTo>
                      <a:pt x="3046" y="1530"/>
                    </a:lnTo>
                    <a:lnTo>
                      <a:pt x="3052" y="1542"/>
                    </a:lnTo>
                    <a:lnTo>
                      <a:pt x="3054" y="1555"/>
                    </a:lnTo>
                    <a:lnTo>
                      <a:pt x="3044" y="1565"/>
                    </a:lnTo>
                    <a:lnTo>
                      <a:pt x="3023" y="1577"/>
                    </a:lnTo>
                    <a:lnTo>
                      <a:pt x="3035" y="1604"/>
                    </a:lnTo>
                    <a:lnTo>
                      <a:pt x="3041" y="1629"/>
                    </a:lnTo>
                    <a:lnTo>
                      <a:pt x="3041" y="1648"/>
                    </a:lnTo>
                    <a:lnTo>
                      <a:pt x="3041" y="1670"/>
                    </a:lnTo>
                    <a:lnTo>
                      <a:pt x="3035" y="1687"/>
                    </a:lnTo>
                    <a:lnTo>
                      <a:pt x="3031" y="1706"/>
                    </a:lnTo>
                    <a:lnTo>
                      <a:pt x="3027" y="1728"/>
                    </a:lnTo>
                    <a:lnTo>
                      <a:pt x="3027" y="1755"/>
                    </a:lnTo>
                    <a:lnTo>
                      <a:pt x="3050" y="1823"/>
                    </a:lnTo>
                    <a:lnTo>
                      <a:pt x="3056" y="1860"/>
                    </a:lnTo>
                    <a:lnTo>
                      <a:pt x="3044" y="1869"/>
                    </a:lnTo>
                    <a:lnTo>
                      <a:pt x="3023" y="1864"/>
                    </a:lnTo>
                    <a:lnTo>
                      <a:pt x="2990" y="1844"/>
                    </a:lnTo>
                    <a:lnTo>
                      <a:pt x="2953" y="1823"/>
                    </a:lnTo>
                    <a:lnTo>
                      <a:pt x="2911" y="1805"/>
                    </a:lnTo>
                    <a:lnTo>
                      <a:pt x="2872" y="1800"/>
                    </a:lnTo>
                    <a:lnTo>
                      <a:pt x="2876" y="1811"/>
                    </a:lnTo>
                    <a:lnTo>
                      <a:pt x="2891" y="1825"/>
                    </a:lnTo>
                    <a:lnTo>
                      <a:pt x="2907" y="1838"/>
                    </a:lnTo>
                    <a:lnTo>
                      <a:pt x="2924" y="1852"/>
                    </a:lnTo>
                    <a:lnTo>
                      <a:pt x="2932" y="1862"/>
                    </a:lnTo>
                    <a:lnTo>
                      <a:pt x="2928" y="1871"/>
                    </a:lnTo>
                    <a:lnTo>
                      <a:pt x="2907" y="1877"/>
                    </a:lnTo>
                    <a:lnTo>
                      <a:pt x="2862" y="1881"/>
                    </a:lnTo>
                    <a:lnTo>
                      <a:pt x="2814" y="1875"/>
                    </a:lnTo>
                    <a:lnTo>
                      <a:pt x="2777" y="1875"/>
                    </a:lnTo>
                    <a:lnTo>
                      <a:pt x="2742" y="1873"/>
                    </a:lnTo>
                    <a:lnTo>
                      <a:pt x="2715" y="1873"/>
                    </a:lnTo>
                    <a:lnTo>
                      <a:pt x="2686" y="1867"/>
                    </a:lnTo>
                    <a:lnTo>
                      <a:pt x="2659" y="1858"/>
                    </a:lnTo>
                    <a:lnTo>
                      <a:pt x="2631" y="1840"/>
                    </a:lnTo>
                    <a:lnTo>
                      <a:pt x="2602" y="1817"/>
                    </a:lnTo>
                    <a:lnTo>
                      <a:pt x="2598" y="1817"/>
                    </a:lnTo>
                    <a:lnTo>
                      <a:pt x="2595" y="1817"/>
                    </a:lnTo>
                    <a:lnTo>
                      <a:pt x="2585" y="1831"/>
                    </a:lnTo>
                    <a:lnTo>
                      <a:pt x="2573" y="1834"/>
                    </a:lnTo>
                    <a:lnTo>
                      <a:pt x="2558" y="1833"/>
                    </a:lnTo>
                    <a:lnTo>
                      <a:pt x="2542" y="1825"/>
                    </a:lnTo>
                    <a:lnTo>
                      <a:pt x="2523" y="1813"/>
                    </a:lnTo>
                    <a:lnTo>
                      <a:pt x="2507" y="1803"/>
                    </a:lnTo>
                    <a:lnTo>
                      <a:pt x="2496" y="1792"/>
                    </a:lnTo>
                    <a:lnTo>
                      <a:pt x="2490" y="1788"/>
                    </a:lnTo>
                    <a:lnTo>
                      <a:pt x="2486" y="1815"/>
                    </a:lnTo>
                    <a:lnTo>
                      <a:pt x="2482" y="1838"/>
                    </a:lnTo>
                    <a:lnTo>
                      <a:pt x="2476" y="1856"/>
                    </a:lnTo>
                    <a:lnTo>
                      <a:pt x="2468" y="1869"/>
                    </a:lnTo>
                    <a:lnTo>
                      <a:pt x="2455" y="1875"/>
                    </a:lnTo>
                    <a:lnTo>
                      <a:pt x="2436" y="1879"/>
                    </a:lnTo>
                    <a:lnTo>
                      <a:pt x="2408" y="1879"/>
                    </a:lnTo>
                    <a:lnTo>
                      <a:pt x="2375" y="1875"/>
                    </a:lnTo>
                    <a:lnTo>
                      <a:pt x="2364" y="1867"/>
                    </a:lnTo>
                    <a:lnTo>
                      <a:pt x="2354" y="1862"/>
                    </a:lnTo>
                    <a:lnTo>
                      <a:pt x="2342" y="1854"/>
                    </a:lnTo>
                    <a:lnTo>
                      <a:pt x="2333" y="1848"/>
                    </a:lnTo>
                    <a:lnTo>
                      <a:pt x="2313" y="1836"/>
                    </a:lnTo>
                    <a:lnTo>
                      <a:pt x="2300" y="1833"/>
                    </a:lnTo>
                    <a:lnTo>
                      <a:pt x="2276" y="1850"/>
                    </a:lnTo>
                    <a:lnTo>
                      <a:pt x="2259" y="1862"/>
                    </a:lnTo>
                    <a:lnTo>
                      <a:pt x="2244" y="1865"/>
                    </a:lnTo>
                    <a:lnTo>
                      <a:pt x="2230" y="1865"/>
                    </a:lnTo>
                    <a:lnTo>
                      <a:pt x="2214" y="1860"/>
                    </a:lnTo>
                    <a:lnTo>
                      <a:pt x="2199" y="1854"/>
                    </a:lnTo>
                    <a:lnTo>
                      <a:pt x="2181" y="1848"/>
                    </a:lnTo>
                    <a:lnTo>
                      <a:pt x="2164" y="1848"/>
                    </a:lnTo>
                    <a:lnTo>
                      <a:pt x="2147" y="1862"/>
                    </a:lnTo>
                    <a:lnTo>
                      <a:pt x="2133" y="1873"/>
                    </a:lnTo>
                    <a:lnTo>
                      <a:pt x="2119" y="1881"/>
                    </a:lnTo>
                    <a:lnTo>
                      <a:pt x="2108" y="1885"/>
                    </a:lnTo>
                    <a:lnTo>
                      <a:pt x="2094" y="1883"/>
                    </a:lnTo>
                    <a:lnTo>
                      <a:pt x="2081" y="1877"/>
                    </a:lnTo>
                    <a:lnTo>
                      <a:pt x="2065" y="1865"/>
                    </a:lnTo>
                    <a:lnTo>
                      <a:pt x="2052" y="1848"/>
                    </a:lnTo>
                    <a:lnTo>
                      <a:pt x="2046" y="1846"/>
                    </a:lnTo>
                    <a:lnTo>
                      <a:pt x="2042" y="1846"/>
                    </a:lnTo>
                    <a:lnTo>
                      <a:pt x="2026" y="1856"/>
                    </a:lnTo>
                    <a:lnTo>
                      <a:pt x="2007" y="1865"/>
                    </a:lnTo>
                    <a:lnTo>
                      <a:pt x="1984" y="1875"/>
                    </a:lnTo>
                    <a:lnTo>
                      <a:pt x="1958" y="1885"/>
                    </a:lnTo>
                    <a:lnTo>
                      <a:pt x="1931" y="1889"/>
                    </a:lnTo>
                    <a:lnTo>
                      <a:pt x="1910" y="1889"/>
                    </a:lnTo>
                    <a:lnTo>
                      <a:pt x="1893" y="1883"/>
                    </a:lnTo>
                    <a:lnTo>
                      <a:pt x="1883" y="1871"/>
                    </a:lnTo>
                    <a:lnTo>
                      <a:pt x="1889" y="1862"/>
                    </a:lnTo>
                    <a:lnTo>
                      <a:pt x="1902" y="1856"/>
                    </a:lnTo>
                    <a:lnTo>
                      <a:pt x="1914" y="1852"/>
                    </a:lnTo>
                    <a:lnTo>
                      <a:pt x="1929" y="1850"/>
                    </a:lnTo>
                    <a:lnTo>
                      <a:pt x="1941" y="1842"/>
                    </a:lnTo>
                    <a:lnTo>
                      <a:pt x="1953" y="1833"/>
                    </a:lnTo>
                    <a:lnTo>
                      <a:pt x="1960" y="1813"/>
                    </a:lnTo>
                    <a:lnTo>
                      <a:pt x="1964" y="1790"/>
                    </a:lnTo>
                    <a:lnTo>
                      <a:pt x="1941" y="1767"/>
                    </a:lnTo>
                    <a:lnTo>
                      <a:pt x="1918" y="1757"/>
                    </a:lnTo>
                    <a:lnTo>
                      <a:pt x="1893" y="1755"/>
                    </a:lnTo>
                    <a:lnTo>
                      <a:pt x="1869" y="1761"/>
                    </a:lnTo>
                    <a:lnTo>
                      <a:pt x="1844" y="1769"/>
                    </a:lnTo>
                    <a:lnTo>
                      <a:pt x="1821" y="1780"/>
                    </a:lnTo>
                    <a:lnTo>
                      <a:pt x="1799" y="1790"/>
                    </a:lnTo>
                    <a:lnTo>
                      <a:pt x="1782" y="1798"/>
                    </a:lnTo>
                    <a:lnTo>
                      <a:pt x="1784" y="1834"/>
                    </a:lnTo>
                    <a:lnTo>
                      <a:pt x="1774" y="1860"/>
                    </a:lnTo>
                    <a:lnTo>
                      <a:pt x="1751" y="1871"/>
                    </a:lnTo>
                    <a:lnTo>
                      <a:pt x="1722" y="1875"/>
                    </a:lnTo>
                    <a:lnTo>
                      <a:pt x="1687" y="1869"/>
                    </a:lnTo>
                    <a:lnTo>
                      <a:pt x="1652" y="1858"/>
                    </a:lnTo>
                    <a:lnTo>
                      <a:pt x="1623" y="1842"/>
                    </a:lnTo>
                    <a:lnTo>
                      <a:pt x="1602" y="1829"/>
                    </a:lnTo>
                    <a:lnTo>
                      <a:pt x="1590" y="1831"/>
                    </a:lnTo>
                    <a:lnTo>
                      <a:pt x="1576" y="1836"/>
                    </a:lnTo>
                    <a:lnTo>
                      <a:pt x="1561" y="1844"/>
                    </a:lnTo>
                    <a:lnTo>
                      <a:pt x="1547" y="1854"/>
                    </a:lnTo>
                    <a:lnTo>
                      <a:pt x="1532" y="1858"/>
                    </a:lnTo>
                    <a:lnTo>
                      <a:pt x="1516" y="1858"/>
                    </a:lnTo>
                    <a:lnTo>
                      <a:pt x="1503" y="1850"/>
                    </a:lnTo>
                    <a:lnTo>
                      <a:pt x="1493" y="1834"/>
                    </a:lnTo>
                    <a:lnTo>
                      <a:pt x="1487" y="1834"/>
                    </a:lnTo>
                    <a:lnTo>
                      <a:pt x="1485" y="1834"/>
                    </a:lnTo>
                    <a:lnTo>
                      <a:pt x="1472" y="1844"/>
                    </a:lnTo>
                    <a:lnTo>
                      <a:pt x="1458" y="1856"/>
                    </a:lnTo>
                    <a:lnTo>
                      <a:pt x="1441" y="1867"/>
                    </a:lnTo>
                    <a:lnTo>
                      <a:pt x="1425" y="1879"/>
                    </a:lnTo>
                    <a:lnTo>
                      <a:pt x="1408" y="1887"/>
                    </a:lnTo>
                    <a:lnTo>
                      <a:pt x="1390" y="1895"/>
                    </a:lnTo>
                    <a:lnTo>
                      <a:pt x="1373" y="1898"/>
                    </a:lnTo>
                    <a:lnTo>
                      <a:pt x="1357" y="1902"/>
                    </a:lnTo>
                    <a:lnTo>
                      <a:pt x="1351" y="1897"/>
                    </a:lnTo>
                    <a:lnTo>
                      <a:pt x="1349" y="1885"/>
                    </a:lnTo>
                    <a:lnTo>
                      <a:pt x="1359" y="1873"/>
                    </a:lnTo>
                    <a:lnTo>
                      <a:pt x="1367" y="1862"/>
                    </a:lnTo>
                    <a:lnTo>
                      <a:pt x="1373" y="1850"/>
                    </a:lnTo>
                    <a:lnTo>
                      <a:pt x="1381" y="1840"/>
                    </a:lnTo>
                    <a:lnTo>
                      <a:pt x="1384" y="1827"/>
                    </a:lnTo>
                    <a:lnTo>
                      <a:pt x="1388" y="1815"/>
                    </a:lnTo>
                    <a:lnTo>
                      <a:pt x="1390" y="1801"/>
                    </a:lnTo>
                    <a:lnTo>
                      <a:pt x="1392" y="1790"/>
                    </a:lnTo>
                    <a:lnTo>
                      <a:pt x="1377" y="1769"/>
                    </a:lnTo>
                    <a:lnTo>
                      <a:pt x="1357" y="1767"/>
                    </a:lnTo>
                    <a:lnTo>
                      <a:pt x="1334" y="1774"/>
                    </a:lnTo>
                    <a:lnTo>
                      <a:pt x="1313" y="1788"/>
                    </a:lnTo>
                    <a:lnTo>
                      <a:pt x="1287" y="1801"/>
                    </a:lnTo>
                    <a:lnTo>
                      <a:pt x="1266" y="1809"/>
                    </a:lnTo>
                    <a:lnTo>
                      <a:pt x="1247" y="1805"/>
                    </a:lnTo>
                    <a:lnTo>
                      <a:pt x="1233" y="1788"/>
                    </a:lnTo>
                    <a:lnTo>
                      <a:pt x="1216" y="1794"/>
                    </a:lnTo>
                    <a:lnTo>
                      <a:pt x="1208" y="1809"/>
                    </a:lnTo>
                    <a:lnTo>
                      <a:pt x="1204" y="1827"/>
                    </a:lnTo>
                    <a:lnTo>
                      <a:pt x="1202" y="1848"/>
                    </a:lnTo>
                    <a:lnTo>
                      <a:pt x="1196" y="1867"/>
                    </a:lnTo>
                    <a:lnTo>
                      <a:pt x="1189" y="1887"/>
                    </a:lnTo>
                    <a:lnTo>
                      <a:pt x="1175" y="1900"/>
                    </a:lnTo>
                    <a:lnTo>
                      <a:pt x="1152" y="1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0" name="Freeform 10"/>
              <p:cNvSpPr>
                <a:spLocks/>
              </p:cNvSpPr>
              <p:nvPr/>
            </p:nvSpPr>
            <p:spPr bwMode="auto">
              <a:xfrm>
                <a:off x="4397" y="3117"/>
                <a:ext cx="1199" cy="928"/>
              </a:xfrm>
              <a:custGeom>
                <a:avLst/>
                <a:gdLst>
                  <a:gd name="T0" fmla="*/ 47 w 2399"/>
                  <a:gd name="T1" fmla="*/ 220 h 1858"/>
                  <a:gd name="T2" fmla="*/ 45 w 2399"/>
                  <a:gd name="T3" fmla="*/ 214 h 1858"/>
                  <a:gd name="T4" fmla="*/ 15 w 2399"/>
                  <a:gd name="T5" fmla="*/ 226 h 1858"/>
                  <a:gd name="T6" fmla="*/ 12 w 2399"/>
                  <a:gd name="T7" fmla="*/ 207 h 1858"/>
                  <a:gd name="T8" fmla="*/ 2 w 2399"/>
                  <a:gd name="T9" fmla="*/ 201 h 1858"/>
                  <a:gd name="T10" fmla="*/ 11 w 2399"/>
                  <a:gd name="T11" fmla="*/ 184 h 1858"/>
                  <a:gd name="T12" fmla="*/ 23 w 2399"/>
                  <a:gd name="T13" fmla="*/ 177 h 1858"/>
                  <a:gd name="T14" fmla="*/ 25 w 2399"/>
                  <a:gd name="T15" fmla="*/ 153 h 1858"/>
                  <a:gd name="T16" fmla="*/ 48 w 2399"/>
                  <a:gd name="T17" fmla="*/ 148 h 1858"/>
                  <a:gd name="T18" fmla="*/ 48 w 2399"/>
                  <a:gd name="T19" fmla="*/ 142 h 1858"/>
                  <a:gd name="T20" fmla="*/ 56 w 2399"/>
                  <a:gd name="T21" fmla="*/ 132 h 1858"/>
                  <a:gd name="T22" fmla="*/ 59 w 2399"/>
                  <a:gd name="T23" fmla="*/ 111 h 1858"/>
                  <a:gd name="T24" fmla="*/ 87 w 2399"/>
                  <a:gd name="T25" fmla="*/ 116 h 1858"/>
                  <a:gd name="T26" fmla="*/ 96 w 2399"/>
                  <a:gd name="T27" fmla="*/ 106 h 1858"/>
                  <a:gd name="T28" fmla="*/ 93 w 2399"/>
                  <a:gd name="T29" fmla="*/ 102 h 1858"/>
                  <a:gd name="T30" fmla="*/ 105 w 2399"/>
                  <a:gd name="T31" fmla="*/ 95 h 1858"/>
                  <a:gd name="T32" fmla="*/ 105 w 2399"/>
                  <a:gd name="T33" fmla="*/ 85 h 1858"/>
                  <a:gd name="T34" fmla="*/ 127 w 2399"/>
                  <a:gd name="T35" fmla="*/ 77 h 1858"/>
                  <a:gd name="T36" fmla="*/ 137 w 2399"/>
                  <a:gd name="T37" fmla="*/ 75 h 1858"/>
                  <a:gd name="T38" fmla="*/ 130 w 2399"/>
                  <a:gd name="T39" fmla="*/ 65 h 1858"/>
                  <a:gd name="T40" fmla="*/ 145 w 2399"/>
                  <a:gd name="T41" fmla="*/ 56 h 1858"/>
                  <a:gd name="T42" fmla="*/ 162 w 2399"/>
                  <a:gd name="T43" fmla="*/ 58 h 1858"/>
                  <a:gd name="T44" fmla="*/ 165 w 2399"/>
                  <a:gd name="T45" fmla="*/ 50 h 1858"/>
                  <a:gd name="T46" fmla="*/ 176 w 2399"/>
                  <a:gd name="T47" fmla="*/ 40 h 1858"/>
                  <a:gd name="T48" fmla="*/ 193 w 2399"/>
                  <a:gd name="T49" fmla="*/ 42 h 1858"/>
                  <a:gd name="T50" fmla="*/ 193 w 2399"/>
                  <a:gd name="T51" fmla="*/ 32 h 1858"/>
                  <a:gd name="T52" fmla="*/ 214 w 2399"/>
                  <a:gd name="T53" fmla="*/ 20 h 1858"/>
                  <a:gd name="T54" fmla="*/ 234 w 2399"/>
                  <a:gd name="T55" fmla="*/ 20 h 1858"/>
                  <a:gd name="T56" fmla="*/ 221 w 2399"/>
                  <a:gd name="T57" fmla="*/ 0 h 1858"/>
                  <a:gd name="T58" fmla="*/ 273 w 2399"/>
                  <a:gd name="T59" fmla="*/ 29 h 1858"/>
                  <a:gd name="T60" fmla="*/ 281 w 2399"/>
                  <a:gd name="T61" fmla="*/ 31 h 1858"/>
                  <a:gd name="T62" fmla="*/ 291 w 2399"/>
                  <a:gd name="T63" fmla="*/ 39 h 1858"/>
                  <a:gd name="T64" fmla="*/ 286 w 2399"/>
                  <a:gd name="T65" fmla="*/ 59 h 1858"/>
                  <a:gd name="T66" fmla="*/ 299 w 2399"/>
                  <a:gd name="T67" fmla="*/ 82 h 1858"/>
                  <a:gd name="T68" fmla="*/ 293 w 2399"/>
                  <a:gd name="T69" fmla="*/ 99 h 1858"/>
                  <a:gd name="T70" fmla="*/ 282 w 2399"/>
                  <a:gd name="T71" fmla="*/ 108 h 1858"/>
                  <a:gd name="T72" fmla="*/ 292 w 2399"/>
                  <a:gd name="T73" fmla="*/ 137 h 1858"/>
                  <a:gd name="T74" fmla="*/ 289 w 2399"/>
                  <a:gd name="T75" fmla="*/ 153 h 1858"/>
                  <a:gd name="T76" fmla="*/ 289 w 2399"/>
                  <a:gd name="T77" fmla="*/ 166 h 1858"/>
                  <a:gd name="T78" fmla="*/ 280 w 2399"/>
                  <a:gd name="T79" fmla="*/ 180 h 1858"/>
                  <a:gd name="T80" fmla="*/ 290 w 2399"/>
                  <a:gd name="T81" fmla="*/ 189 h 1858"/>
                  <a:gd name="T82" fmla="*/ 285 w 2399"/>
                  <a:gd name="T83" fmla="*/ 193 h 1858"/>
                  <a:gd name="T84" fmla="*/ 288 w 2399"/>
                  <a:gd name="T85" fmla="*/ 211 h 1858"/>
                  <a:gd name="T86" fmla="*/ 283 w 2399"/>
                  <a:gd name="T87" fmla="*/ 221 h 1858"/>
                  <a:gd name="T88" fmla="*/ 272 w 2399"/>
                  <a:gd name="T89" fmla="*/ 227 h 1858"/>
                  <a:gd name="T90" fmla="*/ 239 w 2399"/>
                  <a:gd name="T91" fmla="*/ 220 h 1858"/>
                  <a:gd name="T92" fmla="*/ 227 w 2399"/>
                  <a:gd name="T93" fmla="*/ 218 h 1858"/>
                  <a:gd name="T94" fmla="*/ 219 w 2399"/>
                  <a:gd name="T95" fmla="*/ 223 h 1858"/>
                  <a:gd name="T96" fmla="*/ 201 w 2399"/>
                  <a:gd name="T97" fmla="*/ 221 h 1858"/>
                  <a:gd name="T98" fmla="*/ 182 w 2399"/>
                  <a:gd name="T99" fmla="*/ 221 h 1858"/>
                  <a:gd name="T100" fmla="*/ 171 w 2399"/>
                  <a:gd name="T101" fmla="*/ 222 h 1858"/>
                  <a:gd name="T102" fmla="*/ 160 w 2399"/>
                  <a:gd name="T103" fmla="*/ 223 h 1858"/>
                  <a:gd name="T104" fmla="*/ 138 w 2399"/>
                  <a:gd name="T105" fmla="*/ 212 h 1858"/>
                  <a:gd name="T106" fmla="*/ 131 w 2399"/>
                  <a:gd name="T107" fmla="*/ 215 h 1858"/>
                  <a:gd name="T108" fmla="*/ 132 w 2399"/>
                  <a:gd name="T109" fmla="*/ 227 h 1858"/>
                  <a:gd name="T110" fmla="*/ 108 w 2399"/>
                  <a:gd name="T111" fmla="*/ 222 h 1858"/>
                  <a:gd name="T112" fmla="*/ 97 w 2399"/>
                  <a:gd name="T113" fmla="*/ 221 h 1858"/>
                  <a:gd name="T114" fmla="*/ 89 w 2399"/>
                  <a:gd name="T115" fmla="*/ 223 h 1858"/>
                  <a:gd name="T116" fmla="*/ 71 w 2399"/>
                  <a:gd name="T117" fmla="*/ 216 h 1858"/>
                  <a:gd name="T118" fmla="*/ 58 w 2399"/>
                  <a:gd name="T119" fmla="*/ 229 h 18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9"/>
                  <a:gd name="T181" fmla="*/ 0 h 1858"/>
                  <a:gd name="T182" fmla="*/ 2399 w 2399"/>
                  <a:gd name="T183" fmla="*/ 1858 h 18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9" h="1858">
                    <a:moveTo>
                      <a:pt x="458" y="1858"/>
                    </a:moveTo>
                    <a:lnTo>
                      <a:pt x="446" y="1844"/>
                    </a:lnTo>
                    <a:lnTo>
                      <a:pt x="436" y="1831"/>
                    </a:lnTo>
                    <a:lnTo>
                      <a:pt x="427" y="1817"/>
                    </a:lnTo>
                    <a:lnTo>
                      <a:pt x="417" y="1806"/>
                    </a:lnTo>
                    <a:lnTo>
                      <a:pt x="405" y="1792"/>
                    </a:lnTo>
                    <a:lnTo>
                      <a:pt x="397" y="1780"/>
                    </a:lnTo>
                    <a:lnTo>
                      <a:pt x="388" y="1771"/>
                    </a:lnTo>
                    <a:lnTo>
                      <a:pt x="380" y="1765"/>
                    </a:lnTo>
                    <a:lnTo>
                      <a:pt x="380" y="1759"/>
                    </a:lnTo>
                    <a:lnTo>
                      <a:pt x="380" y="1755"/>
                    </a:lnTo>
                    <a:lnTo>
                      <a:pt x="386" y="1744"/>
                    </a:lnTo>
                    <a:lnTo>
                      <a:pt x="394" y="1736"/>
                    </a:lnTo>
                    <a:lnTo>
                      <a:pt x="397" y="1724"/>
                    </a:lnTo>
                    <a:lnTo>
                      <a:pt x="399" y="1714"/>
                    </a:lnTo>
                    <a:lnTo>
                      <a:pt x="388" y="1711"/>
                    </a:lnTo>
                    <a:lnTo>
                      <a:pt x="378" y="1713"/>
                    </a:lnTo>
                    <a:lnTo>
                      <a:pt x="366" y="1716"/>
                    </a:lnTo>
                    <a:lnTo>
                      <a:pt x="357" y="1726"/>
                    </a:lnTo>
                    <a:lnTo>
                      <a:pt x="347" y="1732"/>
                    </a:lnTo>
                    <a:lnTo>
                      <a:pt x="337" y="1744"/>
                    </a:lnTo>
                    <a:lnTo>
                      <a:pt x="328" y="1751"/>
                    </a:lnTo>
                    <a:lnTo>
                      <a:pt x="322" y="1761"/>
                    </a:lnTo>
                    <a:lnTo>
                      <a:pt x="300" y="1765"/>
                    </a:lnTo>
                    <a:lnTo>
                      <a:pt x="254" y="1780"/>
                    </a:lnTo>
                    <a:lnTo>
                      <a:pt x="192" y="1796"/>
                    </a:lnTo>
                    <a:lnTo>
                      <a:pt x="124" y="1811"/>
                    </a:lnTo>
                    <a:lnTo>
                      <a:pt x="62" y="1819"/>
                    </a:lnTo>
                    <a:lnTo>
                      <a:pt x="17" y="1815"/>
                    </a:lnTo>
                    <a:lnTo>
                      <a:pt x="4" y="1796"/>
                    </a:lnTo>
                    <a:lnTo>
                      <a:pt x="33" y="1757"/>
                    </a:lnTo>
                    <a:lnTo>
                      <a:pt x="43" y="1734"/>
                    </a:lnTo>
                    <a:lnTo>
                      <a:pt x="56" y="1714"/>
                    </a:lnTo>
                    <a:lnTo>
                      <a:pt x="72" y="1697"/>
                    </a:lnTo>
                    <a:lnTo>
                      <a:pt x="89" y="1681"/>
                    </a:lnTo>
                    <a:lnTo>
                      <a:pt x="103" y="1664"/>
                    </a:lnTo>
                    <a:lnTo>
                      <a:pt x="118" y="1649"/>
                    </a:lnTo>
                    <a:lnTo>
                      <a:pt x="130" y="1629"/>
                    </a:lnTo>
                    <a:lnTo>
                      <a:pt x="141" y="1612"/>
                    </a:lnTo>
                    <a:lnTo>
                      <a:pt x="130" y="1604"/>
                    </a:lnTo>
                    <a:lnTo>
                      <a:pt x="112" y="1602"/>
                    </a:lnTo>
                    <a:lnTo>
                      <a:pt x="91" y="1602"/>
                    </a:lnTo>
                    <a:lnTo>
                      <a:pt x="68" y="1606"/>
                    </a:lnTo>
                    <a:lnTo>
                      <a:pt x="43" y="1606"/>
                    </a:lnTo>
                    <a:lnTo>
                      <a:pt x="23" y="1610"/>
                    </a:lnTo>
                    <a:lnTo>
                      <a:pt x="6" y="1612"/>
                    </a:lnTo>
                    <a:lnTo>
                      <a:pt x="0" y="1614"/>
                    </a:lnTo>
                    <a:lnTo>
                      <a:pt x="4" y="1586"/>
                    </a:lnTo>
                    <a:lnTo>
                      <a:pt x="15" y="1565"/>
                    </a:lnTo>
                    <a:lnTo>
                      <a:pt x="31" y="1542"/>
                    </a:lnTo>
                    <a:lnTo>
                      <a:pt x="50" y="1524"/>
                    </a:lnTo>
                    <a:lnTo>
                      <a:pt x="66" y="1507"/>
                    </a:lnTo>
                    <a:lnTo>
                      <a:pt x="83" y="1490"/>
                    </a:lnTo>
                    <a:lnTo>
                      <a:pt x="93" y="1474"/>
                    </a:lnTo>
                    <a:lnTo>
                      <a:pt x="97" y="1460"/>
                    </a:lnTo>
                    <a:lnTo>
                      <a:pt x="110" y="1453"/>
                    </a:lnTo>
                    <a:lnTo>
                      <a:pt x="124" y="1447"/>
                    </a:lnTo>
                    <a:lnTo>
                      <a:pt x="138" y="1441"/>
                    </a:lnTo>
                    <a:lnTo>
                      <a:pt x="151" y="1435"/>
                    </a:lnTo>
                    <a:lnTo>
                      <a:pt x="161" y="1429"/>
                    </a:lnTo>
                    <a:lnTo>
                      <a:pt x="171" y="1427"/>
                    </a:lnTo>
                    <a:lnTo>
                      <a:pt x="178" y="1424"/>
                    </a:lnTo>
                    <a:lnTo>
                      <a:pt x="184" y="1424"/>
                    </a:lnTo>
                    <a:lnTo>
                      <a:pt x="184" y="1416"/>
                    </a:lnTo>
                    <a:lnTo>
                      <a:pt x="184" y="1408"/>
                    </a:lnTo>
                    <a:lnTo>
                      <a:pt x="143" y="1367"/>
                    </a:lnTo>
                    <a:lnTo>
                      <a:pt x="122" y="1336"/>
                    </a:lnTo>
                    <a:lnTo>
                      <a:pt x="114" y="1311"/>
                    </a:lnTo>
                    <a:lnTo>
                      <a:pt x="120" y="1290"/>
                    </a:lnTo>
                    <a:lnTo>
                      <a:pt x="138" y="1268"/>
                    </a:lnTo>
                    <a:lnTo>
                      <a:pt x="167" y="1251"/>
                    </a:lnTo>
                    <a:lnTo>
                      <a:pt x="203" y="1232"/>
                    </a:lnTo>
                    <a:lnTo>
                      <a:pt x="254" y="1212"/>
                    </a:lnTo>
                    <a:lnTo>
                      <a:pt x="269" y="1208"/>
                    </a:lnTo>
                    <a:lnTo>
                      <a:pt x="291" y="1208"/>
                    </a:lnTo>
                    <a:lnTo>
                      <a:pt x="312" y="1208"/>
                    </a:lnTo>
                    <a:lnTo>
                      <a:pt x="333" y="1210"/>
                    </a:lnTo>
                    <a:lnTo>
                      <a:pt x="353" y="1208"/>
                    </a:lnTo>
                    <a:lnTo>
                      <a:pt x="370" y="1204"/>
                    </a:lnTo>
                    <a:lnTo>
                      <a:pt x="382" y="1199"/>
                    </a:lnTo>
                    <a:lnTo>
                      <a:pt x="390" y="1189"/>
                    </a:lnTo>
                    <a:lnTo>
                      <a:pt x="382" y="1181"/>
                    </a:lnTo>
                    <a:lnTo>
                      <a:pt x="376" y="1179"/>
                    </a:lnTo>
                    <a:lnTo>
                      <a:pt x="370" y="1175"/>
                    </a:lnTo>
                    <a:lnTo>
                      <a:pt x="363" y="1171"/>
                    </a:lnTo>
                    <a:lnTo>
                      <a:pt x="361" y="1160"/>
                    </a:lnTo>
                    <a:lnTo>
                      <a:pt x="361" y="1148"/>
                    </a:lnTo>
                    <a:lnTo>
                      <a:pt x="374" y="1146"/>
                    </a:lnTo>
                    <a:lnTo>
                      <a:pt x="384" y="1142"/>
                    </a:lnTo>
                    <a:lnTo>
                      <a:pt x="388" y="1137"/>
                    </a:lnTo>
                    <a:lnTo>
                      <a:pt x="388" y="1131"/>
                    </a:lnTo>
                    <a:lnTo>
                      <a:pt x="376" y="1113"/>
                    </a:lnTo>
                    <a:lnTo>
                      <a:pt x="364" y="1098"/>
                    </a:lnTo>
                    <a:lnTo>
                      <a:pt x="368" y="1059"/>
                    </a:lnTo>
                    <a:lnTo>
                      <a:pt x="380" y="1038"/>
                    </a:lnTo>
                    <a:lnTo>
                      <a:pt x="394" y="1030"/>
                    </a:lnTo>
                    <a:lnTo>
                      <a:pt x="411" y="1036"/>
                    </a:lnTo>
                    <a:lnTo>
                      <a:pt x="428" y="1044"/>
                    </a:lnTo>
                    <a:lnTo>
                      <a:pt x="448" y="1057"/>
                    </a:lnTo>
                    <a:lnTo>
                      <a:pt x="469" y="1069"/>
                    </a:lnTo>
                    <a:lnTo>
                      <a:pt x="491" y="1076"/>
                    </a:lnTo>
                    <a:lnTo>
                      <a:pt x="494" y="1055"/>
                    </a:lnTo>
                    <a:lnTo>
                      <a:pt x="492" y="1028"/>
                    </a:lnTo>
                    <a:lnTo>
                      <a:pt x="485" y="997"/>
                    </a:lnTo>
                    <a:lnTo>
                      <a:pt x="479" y="966"/>
                    </a:lnTo>
                    <a:lnTo>
                      <a:pt x="473" y="935"/>
                    </a:lnTo>
                    <a:lnTo>
                      <a:pt x="471" y="912"/>
                    </a:lnTo>
                    <a:lnTo>
                      <a:pt x="477" y="894"/>
                    </a:lnTo>
                    <a:lnTo>
                      <a:pt x="492" y="888"/>
                    </a:lnTo>
                    <a:lnTo>
                      <a:pt x="529" y="935"/>
                    </a:lnTo>
                    <a:lnTo>
                      <a:pt x="556" y="952"/>
                    </a:lnTo>
                    <a:lnTo>
                      <a:pt x="578" y="947"/>
                    </a:lnTo>
                    <a:lnTo>
                      <a:pt x="599" y="929"/>
                    </a:lnTo>
                    <a:lnTo>
                      <a:pt x="617" y="908"/>
                    </a:lnTo>
                    <a:lnTo>
                      <a:pt x="638" y="896"/>
                    </a:lnTo>
                    <a:lnTo>
                      <a:pt x="663" y="900"/>
                    </a:lnTo>
                    <a:lnTo>
                      <a:pt x="700" y="935"/>
                    </a:lnTo>
                    <a:lnTo>
                      <a:pt x="706" y="935"/>
                    </a:lnTo>
                    <a:lnTo>
                      <a:pt x="717" y="937"/>
                    </a:lnTo>
                    <a:lnTo>
                      <a:pt x="733" y="919"/>
                    </a:lnTo>
                    <a:lnTo>
                      <a:pt x="752" y="904"/>
                    </a:lnTo>
                    <a:lnTo>
                      <a:pt x="772" y="884"/>
                    </a:lnTo>
                    <a:lnTo>
                      <a:pt x="789" y="867"/>
                    </a:lnTo>
                    <a:lnTo>
                      <a:pt x="787" y="859"/>
                    </a:lnTo>
                    <a:lnTo>
                      <a:pt x="787" y="855"/>
                    </a:lnTo>
                    <a:lnTo>
                      <a:pt x="770" y="850"/>
                    </a:lnTo>
                    <a:lnTo>
                      <a:pt x="760" y="848"/>
                    </a:lnTo>
                    <a:lnTo>
                      <a:pt x="750" y="844"/>
                    </a:lnTo>
                    <a:lnTo>
                      <a:pt x="745" y="844"/>
                    </a:lnTo>
                    <a:lnTo>
                      <a:pt x="733" y="844"/>
                    </a:lnTo>
                    <a:lnTo>
                      <a:pt x="721" y="844"/>
                    </a:lnTo>
                    <a:lnTo>
                      <a:pt x="721" y="838"/>
                    </a:lnTo>
                    <a:lnTo>
                      <a:pt x="721" y="834"/>
                    </a:lnTo>
                    <a:lnTo>
                      <a:pt x="733" y="828"/>
                    </a:lnTo>
                    <a:lnTo>
                      <a:pt x="750" y="822"/>
                    </a:lnTo>
                    <a:lnTo>
                      <a:pt x="768" y="817"/>
                    </a:lnTo>
                    <a:lnTo>
                      <a:pt x="787" y="813"/>
                    </a:lnTo>
                    <a:lnTo>
                      <a:pt x="803" y="805"/>
                    </a:lnTo>
                    <a:lnTo>
                      <a:pt x="820" y="799"/>
                    </a:lnTo>
                    <a:lnTo>
                      <a:pt x="830" y="793"/>
                    </a:lnTo>
                    <a:lnTo>
                      <a:pt x="836" y="788"/>
                    </a:lnTo>
                    <a:lnTo>
                      <a:pt x="828" y="776"/>
                    </a:lnTo>
                    <a:lnTo>
                      <a:pt x="826" y="770"/>
                    </a:lnTo>
                    <a:lnTo>
                      <a:pt x="842" y="762"/>
                    </a:lnTo>
                    <a:lnTo>
                      <a:pt x="859" y="762"/>
                    </a:lnTo>
                    <a:lnTo>
                      <a:pt x="876" y="760"/>
                    </a:lnTo>
                    <a:lnTo>
                      <a:pt x="896" y="757"/>
                    </a:lnTo>
                    <a:lnTo>
                      <a:pt x="892" y="741"/>
                    </a:lnTo>
                    <a:lnTo>
                      <a:pt x="886" y="729"/>
                    </a:lnTo>
                    <a:lnTo>
                      <a:pt x="875" y="716"/>
                    </a:lnTo>
                    <a:lnTo>
                      <a:pt x="865" y="706"/>
                    </a:lnTo>
                    <a:lnTo>
                      <a:pt x="851" y="694"/>
                    </a:lnTo>
                    <a:lnTo>
                      <a:pt x="840" y="687"/>
                    </a:lnTo>
                    <a:lnTo>
                      <a:pt x="828" y="679"/>
                    </a:lnTo>
                    <a:lnTo>
                      <a:pt x="818" y="679"/>
                    </a:lnTo>
                    <a:lnTo>
                      <a:pt x="824" y="648"/>
                    </a:lnTo>
                    <a:lnTo>
                      <a:pt x="845" y="630"/>
                    </a:lnTo>
                    <a:lnTo>
                      <a:pt x="876" y="619"/>
                    </a:lnTo>
                    <a:lnTo>
                      <a:pt x="913" y="617"/>
                    </a:lnTo>
                    <a:lnTo>
                      <a:pt x="950" y="615"/>
                    </a:lnTo>
                    <a:lnTo>
                      <a:pt x="989" y="621"/>
                    </a:lnTo>
                    <a:lnTo>
                      <a:pt x="1020" y="623"/>
                    </a:lnTo>
                    <a:lnTo>
                      <a:pt x="1043" y="627"/>
                    </a:lnTo>
                    <a:lnTo>
                      <a:pt x="1049" y="615"/>
                    </a:lnTo>
                    <a:lnTo>
                      <a:pt x="1051" y="607"/>
                    </a:lnTo>
                    <a:lnTo>
                      <a:pt x="1049" y="598"/>
                    </a:lnTo>
                    <a:lnTo>
                      <a:pt x="1049" y="588"/>
                    </a:lnTo>
                    <a:lnTo>
                      <a:pt x="1065" y="590"/>
                    </a:lnTo>
                    <a:lnTo>
                      <a:pt x="1082" y="599"/>
                    </a:lnTo>
                    <a:lnTo>
                      <a:pt x="1090" y="603"/>
                    </a:lnTo>
                    <a:lnTo>
                      <a:pt x="1099" y="607"/>
                    </a:lnTo>
                    <a:lnTo>
                      <a:pt x="1111" y="609"/>
                    </a:lnTo>
                    <a:lnTo>
                      <a:pt x="1123" y="613"/>
                    </a:lnTo>
                    <a:lnTo>
                      <a:pt x="1127" y="601"/>
                    </a:lnTo>
                    <a:lnTo>
                      <a:pt x="1127" y="594"/>
                    </a:lnTo>
                    <a:lnTo>
                      <a:pt x="1109" y="580"/>
                    </a:lnTo>
                    <a:lnTo>
                      <a:pt x="1094" y="566"/>
                    </a:lnTo>
                    <a:lnTo>
                      <a:pt x="1076" y="551"/>
                    </a:lnTo>
                    <a:lnTo>
                      <a:pt x="1061" y="537"/>
                    </a:lnTo>
                    <a:lnTo>
                      <a:pt x="1043" y="522"/>
                    </a:lnTo>
                    <a:lnTo>
                      <a:pt x="1034" y="506"/>
                    </a:lnTo>
                    <a:lnTo>
                      <a:pt x="1026" y="491"/>
                    </a:lnTo>
                    <a:lnTo>
                      <a:pt x="1024" y="477"/>
                    </a:lnTo>
                    <a:lnTo>
                      <a:pt x="1047" y="458"/>
                    </a:lnTo>
                    <a:lnTo>
                      <a:pt x="1070" y="446"/>
                    </a:lnTo>
                    <a:lnTo>
                      <a:pt x="1094" y="440"/>
                    </a:lnTo>
                    <a:lnTo>
                      <a:pt x="1117" y="442"/>
                    </a:lnTo>
                    <a:lnTo>
                      <a:pt x="1140" y="444"/>
                    </a:lnTo>
                    <a:lnTo>
                      <a:pt x="1165" y="448"/>
                    </a:lnTo>
                    <a:lnTo>
                      <a:pt x="1189" y="450"/>
                    </a:lnTo>
                    <a:lnTo>
                      <a:pt x="1216" y="454"/>
                    </a:lnTo>
                    <a:lnTo>
                      <a:pt x="1220" y="446"/>
                    </a:lnTo>
                    <a:lnTo>
                      <a:pt x="1226" y="442"/>
                    </a:lnTo>
                    <a:lnTo>
                      <a:pt x="1239" y="442"/>
                    </a:lnTo>
                    <a:lnTo>
                      <a:pt x="1255" y="448"/>
                    </a:lnTo>
                    <a:lnTo>
                      <a:pt x="1268" y="454"/>
                    </a:lnTo>
                    <a:lnTo>
                      <a:pt x="1284" y="464"/>
                    </a:lnTo>
                    <a:lnTo>
                      <a:pt x="1297" y="471"/>
                    </a:lnTo>
                    <a:lnTo>
                      <a:pt x="1313" y="479"/>
                    </a:lnTo>
                    <a:lnTo>
                      <a:pt x="1326" y="483"/>
                    </a:lnTo>
                    <a:lnTo>
                      <a:pt x="1344" y="487"/>
                    </a:lnTo>
                    <a:lnTo>
                      <a:pt x="1346" y="471"/>
                    </a:lnTo>
                    <a:lnTo>
                      <a:pt x="1346" y="458"/>
                    </a:lnTo>
                    <a:lnTo>
                      <a:pt x="1340" y="444"/>
                    </a:lnTo>
                    <a:lnTo>
                      <a:pt x="1336" y="431"/>
                    </a:lnTo>
                    <a:lnTo>
                      <a:pt x="1330" y="415"/>
                    </a:lnTo>
                    <a:lnTo>
                      <a:pt x="1326" y="400"/>
                    </a:lnTo>
                    <a:lnTo>
                      <a:pt x="1324" y="382"/>
                    </a:lnTo>
                    <a:lnTo>
                      <a:pt x="1330" y="367"/>
                    </a:lnTo>
                    <a:lnTo>
                      <a:pt x="1330" y="351"/>
                    </a:lnTo>
                    <a:lnTo>
                      <a:pt x="1332" y="336"/>
                    </a:lnTo>
                    <a:lnTo>
                      <a:pt x="1334" y="320"/>
                    </a:lnTo>
                    <a:lnTo>
                      <a:pt x="1336" y="307"/>
                    </a:lnTo>
                    <a:lnTo>
                      <a:pt x="1355" y="299"/>
                    </a:lnTo>
                    <a:lnTo>
                      <a:pt x="1383" y="307"/>
                    </a:lnTo>
                    <a:lnTo>
                      <a:pt x="1410" y="322"/>
                    </a:lnTo>
                    <a:lnTo>
                      <a:pt x="1441" y="343"/>
                    </a:lnTo>
                    <a:lnTo>
                      <a:pt x="1468" y="365"/>
                    </a:lnTo>
                    <a:lnTo>
                      <a:pt x="1493" y="386"/>
                    </a:lnTo>
                    <a:lnTo>
                      <a:pt x="1514" y="400"/>
                    </a:lnTo>
                    <a:lnTo>
                      <a:pt x="1530" y="407"/>
                    </a:lnTo>
                    <a:lnTo>
                      <a:pt x="1544" y="388"/>
                    </a:lnTo>
                    <a:lnTo>
                      <a:pt x="1551" y="373"/>
                    </a:lnTo>
                    <a:lnTo>
                      <a:pt x="1551" y="355"/>
                    </a:lnTo>
                    <a:lnTo>
                      <a:pt x="1549" y="343"/>
                    </a:lnTo>
                    <a:lnTo>
                      <a:pt x="1540" y="332"/>
                    </a:lnTo>
                    <a:lnTo>
                      <a:pt x="1530" y="320"/>
                    </a:lnTo>
                    <a:lnTo>
                      <a:pt x="1516" y="311"/>
                    </a:lnTo>
                    <a:lnTo>
                      <a:pt x="1505" y="305"/>
                    </a:lnTo>
                    <a:lnTo>
                      <a:pt x="1501" y="297"/>
                    </a:lnTo>
                    <a:lnTo>
                      <a:pt x="1501" y="293"/>
                    </a:lnTo>
                    <a:lnTo>
                      <a:pt x="1513" y="281"/>
                    </a:lnTo>
                    <a:lnTo>
                      <a:pt x="1532" y="270"/>
                    </a:lnTo>
                    <a:lnTo>
                      <a:pt x="1551" y="258"/>
                    </a:lnTo>
                    <a:lnTo>
                      <a:pt x="1573" y="247"/>
                    </a:lnTo>
                    <a:lnTo>
                      <a:pt x="1590" y="233"/>
                    </a:lnTo>
                    <a:lnTo>
                      <a:pt x="1608" y="219"/>
                    </a:lnTo>
                    <a:lnTo>
                      <a:pt x="1619" y="206"/>
                    </a:lnTo>
                    <a:lnTo>
                      <a:pt x="1627" y="194"/>
                    </a:lnTo>
                    <a:lnTo>
                      <a:pt x="1650" y="183"/>
                    </a:lnTo>
                    <a:lnTo>
                      <a:pt x="1674" y="175"/>
                    </a:lnTo>
                    <a:lnTo>
                      <a:pt x="1695" y="167"/>
                    </a:lnTo>
                    <a:lnTo>
                      <a:pt x="1718" y="161"/>
                    </a:lnTo>
                    <a:lnTo>
                      <a:pt x="1741" y="155"/>
                    </a:lnTo>
                    <a:lnTo>
                      <a:pt x="1765" y="155"/>
                    </a:lnTo>
                    <a:lnTo>
                      <a:pt x="1790" y="155"/>
                    </a:lnTo>
                    <a:lnTo>
                      <a:pt x="1819" y="163"/>
                    </a:lnTo>
                    <a:lnTo>
                      <a:pt x="1829" y="169"/>
                    </a:lnTo>
                    <a:lnTo>
                      <a:pt x="1846" y="181"/>
                    </a:lnTo>
                    <a:lnTo>
                      <a:pt x="1864" y="186"/>
                    </a:lnTo>
                    <a:lnTo>
                      <a:pt x="1881" y="186"/>
                    </a:lnTo>
                    <a:lnTo>
                      <a:pt x="1873" y="161"/>
                    </a:lnTo>
                    <a:lnTo>
                      <a:pt x="1858" y="138"/>
                    </a:lnTo>
                    <a:lnTo>
                      <a:pt x="1833" y="119"/>
                    </a:lnTo>
                    <a:lnTo>
                      <a:pt x="1805" y="103"/>
                    </a:lnTo>
                    <a:lnTo>
                      <a:pt x="1774" y="86"/>
                    </a:lnTo>
                    <a:lnTo>
                      <a:pt x="1747" y="70"/>
                    </a:lnTo>
                    <a:lnTo>
                      <a:pt x="1724" y="55"/>
                    </a:lnTo>
                    <a:lnTo>
                      <a:pt x="1708" y="43"/>
                    </a:lnTo>
                    <a:lnTo>
                      <a:pt x="1724" y="10"/>
                    </a:lnTo>
                    <a:lnTo>
                      <a:pt x="1770" y="0"/>
                    </a:lnTo>
                    <a:lnTo>
                      <a:pt x="1834" y="8"/>
                    </a:lnTo>
                    <a:lnTo>
                      <a:pt x="1912" y="35"/>
                    </a:lnTo>
                    <a:lnTo>
                      <a:pt x="1988" y="74"/>
                    </a:lnTo>
                    <a:lnTo>
                      <a:pt x="2059" y="124"/>
                    </a:lnTo>
                    <a:lnTo>
                      <a:pt x="2112" y="181"/>
                    </a:lnTo>
                    <a:lnTo>
                      <a:pt x="2143" y="245"/>
                    </a:lnTo>
                    <a:lnTo>
                      <a:pt x="2153" y="247"/>
                    </a:lnTo>
                    <a:lnTo>
                      <a:pt x="2168" y="243"/>
                    </a:lnTo>
                    <a:lnTo>
                      <a:pt x="2187" y="233"/>
                    </a:lnTo>
                    <a:lnTo>
                      <a:pt x="2211" y="225"/>
                    </a:lnTo>
                    <a:lnTo>
                      <a:pt x="2232" y="214"/>
                    </a:lnTo>
                    <a:lnTo>
                      <a:pt x="2255" y="210"/>
                    </a:lnTo>
                    <a:lnTo>
                      <a:pt x="2279" y="210"/>
                    </a:lnTo>
                    <a:lnTo>
                      <a:pt x="2302" y="221"/>
                    </a:lnTo>
                    <a:lnTo>
                      <a:pt x="2288" y="231"/>
                    </a:lnTo>
                    <a:lnTo>
                      <a:pt x="2277" y="241"/>
                    </a:lnTo>
                    <a:lnTo>
                      <a:pt x="2265" y="247"/>
                    </a:lnTo>
                    <a:lnTo>
                      <a:pt x="2253" y="254"/>
                    </a:lnTo>
                    <a:lnTo>
                      <a:pt x="2253" y="264"/>
                    </a:lnTo>
                    <a:lnTo>
                      <a:pt x="2253" y="274"/>
                    </a:lnTo>
                    <a:lnTo>
                      <a:pt x="2259" y="279"/>
                    </a:lnTo>
                    <a:lnTo>
                      <a:pt x="2271" y="285"/>
                    </a:lnTo>
                    <a:lnTo>
                      <a:pt x="2282" y="291"/>
                    </a:lnTo>
                    <a:lnTo>
                      <a:pt x="2294" y="299"/>
                    </a:lnTo>
                    <a:lnTo>
                      <a:pt x="2306" y="305"/>
                    </a:lnTo>
                    <a:lnTo>
                      <a:pt x="2319" y="311"/>
                    </a:lnTo>
                    <a:lnTo>
                      <a:pt x="2331" y="318"/>
                    </a:lnTo>
                    <a:lnTo>
                      <a:pt x="2345" y="326"/>
                    </a:lnTo>
                    <a:lnTo>
                      <a:pt x="2345" y="330"/>
                    </a:lnTo>
                    <a:lnTo>
                      <a:pt x="2345" y="334"/>
                    </a:lnTo>
                    <a:lnTo>
                      <a:pt x="2234" y="388"/>
                    </a:lnTo>
                    <a:lnTo>
                      <a:pt x="2182" y="425"/>
                    </a:lnTo>
                    <a:lnTo>
                      <a:pt x="2172" y="444"/>
                    </a:lnTo>
                    <a:lnTo>
                      <a:pt x="2197" y="460"/>
                    </a:lnTo>
                    <a:lnTo>
                      <a:pt x="2240" y="468"/>
                    </a:lnTo>
                    <a:lnTo>
                      <a:pt x="2290" y="477"/>
                    </a:lnTo>
                    <a:lnTo>
                      <a:pt x="2335" y="491"/>
                    </a:lnTo>
                    <a:lnTo>
                      <a:pt x="2362" y="518"/>
                    </a:lnTo>
                    <a:lnTo>
                      <a:pt x="2352" y="532"/>
                    </a:lnTo>
                    <a:lnTo>
                      <a:pt x="2354" y="549"/>
                    </a:lnTo>
                    <a:lnTo>
                      <a:pt x="2358" y="566"/>
                    </a:lnTo>
                    <a:lnTo>
                      <a:pt x="2370" y="590"/>
                    </a:lnTo>
                    <a:lnTo>
                      <a:pt x="2379" y="613"/>
                    </a:lnTo>
                    <a:lnTo>
                      <a:pt x="2389" y="638"/>
                    </a:lnTo>
                    <a:lnTo>
                      <a:pt x="2395" y="663"/>
                    </a:lnTo>
                    <a:lnTo>
                      <a:pt x="2399" y="691"/>
                    </a:lnTo>
                    <a:lnTo>
                      <a:pt x="2378" y="693"/>
                    </a:lnTo>
                    <a:lnTo>
                      <a:pt x="2366" y="698"/>
                    </a:lnTo>
                    <a:lnTo>
                      <a:pt x="2356" y="706"/>
                    </a:lnTo>
                    <a:lnTo>
                      <a:pt x="2354" y="720"/>
                    </a:lnTo>
                    <a:lnTo>
                      <a:pt x="2350" y="733"/>
                    </a:lnTo>
                    <a:lnTo>
                      <a:pt x="2350" y="753"/>
                    </a:lnTo>
                    <a:lnTo>
                      <a:pt x="2346" y="774"/>
                    </a:lnTo>
                    <a:lnTo>
                      <a:pt x="2345" y="799"/>
                    </a:lnTo>
                    <a:lnTo>
                      <a:pt x="2325" y="801"/>
                    </a:lnTo>
                    <a:lnTo>
                      <a:pt x="2302" y="803"/>
                    </a:lnTo>
                    <a:lnTo>
                      <a:pt x="2273" y="805"/>
                    </a:lnTo>
                    <a:lnTo>
                      <a:pt x="2248" y="807"/>
                    </a:lnTo>
                    <a:lnTo>
                      <a:pt x="2224" y="811"/>
                    </a:lnTo>
                    <a:lnTo>
                      <a:pt x="2215" y="821"/>
                    </a:lnTo>
                    <a:lnTo>
                      <a:pt x="2217" y="834"/>
                    </a:lnTo>
                    <a:lnTo>
                      <a:pt x="2238" y="857"/>
                    </a:lnTo>
                    <a:lnTo>
                      <a:pt x="2263" y="869"/>
                    </a:lnTo>
                    <a:lnTo>
                      <a:pt x="2290" y="892"/>
                    </a:lnTo>
                    <a:lnTo>
                      <a:pt x="2317" y="923"/>
                    </a:lnTo>
                    <a:lnTo>
                      <a:pt x="2345" y="962"/>
                    </a:lnTo>
                    <a:lnTo>
                      <a:pt x="2362" y="1001"/>
                    </a:lnTo>
                    <a:lnTo>
                      <a:pt x="2376" y="1040"/>
                    </a:lnTo>
                    <a:lnTo>
                      <a:pt x="2379" y="1075"/>
                    </a:lnTo>
                    <a:lnTo>
                      <a:pt x="2372" y="1104"/>
                    </a:lnTo>
                    <a:lnTo>
                      <a:pt x="2354" y="1102"/>
                    </a:lnTo>
                    <a:lnTo>
                      <a:pt x="2341" y="1102"/>
                    </a:lnTo>
                    <a:lnTo>
                      <a:pt x="2329" y="1102"/>
                    </a:lnTo>
                    <a:lnTo>
                      <a:pt x="2323" y="1104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306" y="1125"/>
                    </a:lnTo>
                    <a:lnTo>
                      <a:pt x="2306" y="1142"/>
                    </a:lnTo>
                    <a:lnTo>
                      <a:pt x="2325" y="1183"/>
                    </a:lnTo>
                    <a:lnTo>
                      <a:pt x="2329" y="1212"/>
                    </a:lnTo>
                    <a:lnTo>
                      <a:pt x="2317" y="1230"/>
                    </a:lnTo>
                    <a:lnTo>
                      <a:pt x="2302" y="1243"/>
                    </a:lnTo>
                    <a:lnTo>
                      <a:pt x="2279" y="1251"/>
                    </a:lnTo>
                    <a:lnTo>
                      <a:pt x="2259" y="1259"/>
                    </a:lnTo>
                    <a:lnTo>
                      <a:pt x="2242" y="1268"/>
                    </a:lnTo>
                    <a:lnTo>
                      <a:pt x="2238" y="1288"/>
                    </a:lnTo>
                    <a:lnTo>
                      <a:pt x="2246" y="1292"/>
                    </a:lnTo>
                    <a:lnTo>
                      <a:pt x="2267" y="1303"/>
                    </a:lnTo>
                    <a:lnTo>
                      <a:pt x="2292" y="1317"/>
                    </a:lnTo>
                    <a:lnTo>
                      <a:pt x="2319" y="1336"/>
                    </a:lnTo>
                    <a:lnTo>
                      <a:pt x="2341" y="1354"/>
                    </a:lnTo>
                    <a:lnTo>
                      <a:pt x="2356" y="1375"/>
                    </a:lnTo>
                    <a:lnTo>
                      <a:pt x="2360" y="1396"/>
                    </a:lnTo>
                    <a:lnTo>
                      <a:pt x="2350" y="1418"/>
                    </a:lnTo>
                    <a:lnTo>
                      <a:pt x="2314" y="1424"/>
                    </a:lnTo>
                    <a:lnTo>
                      <a:pt x="2288" y="1429"/>
                    </a:lnTo>
                    <a:lnTo>
                      <a:pt x="2269" y="1433"/>
                    </a:lnTo>
                    <a:lnTo>
                      <a:pt x="2257" y="1437"/>
                    </a:lnTo>
                    <a:lnTo>
                      <a:pt x="2244" y="1441"/>
                    </a:lnTo>
                    <a:lnTo>
                      <a:pt x="2238" y="1445"/>
                    </a:lnTo>
                    <a:lnTo>
                      <a:pt x="2236" y="1455"/>
                    </a:lnTo>
                    <a:lnTo>
                      <a:pt x="2242" y="1466"/>
                    </a:lnTo>
                    <a:lnTo>
                      <a:pt x="2251" y="1476"/>
                    </a:lnTo>
                    <a:lnTo>
                      <a:pt x="2267" y="1486"/>
                    </a:lnTo>
                    <a:lnTo>
                      <a:pt x="2281" y="1493"/>
                    </a:lnTo>
                    <a:lnTo>
                      <a:pt x="2296" y="1501"/>
                    </a:lnTo>
                    <a:lnTo>
                      <a:pt x="2312" y="1509"/>
                    </a:lnTo>
                    <a:lnTo>
                      <a:pt x="2325" y="1517"/>
                    </a:lnTo>
                    <a:lnTo>
                      <a:pt x="2321" y="1519"/>
                    </a:lnTo>
                    <a:lnTo>
                      <a:pt x="2319" y="1521"/>
                    </a:lnTo>
                    <a:lnTo>
                      <a:pt x="2302" y="1519"/>
                    </a:lnTo>
                    <a:lnTo>
                      <a:pt x="2286" y="1517"/>
                    </a:lnTo>
                    <a:lnTo>
                      <a:pt x="2279" y="1521"/>
                    </a:lnTo>
                    <a:lnTo>
                      <a:pt x="2277" y="1522"/>
                    </a:lnTo>
                    <a:lnTo>
                      <a:pt x="2273" y="1526"/>
                    </a:lnTo>
                    <a:lnTo>
                      <a:pt x="2271" y="1536"/>
                    </a:lnTo>
                    <a:lnTo>
                      <a:pt x="2281" y="1548"/>
                    </a:lnTo>
                    <a:lnTo>
                      <a:pt x="2292" y="1561"/>
                    </a:lnTo>
                    <a:lnTo>
                      <a:pt x="2302" y="1575"/>
                    </a:lnTo>
                    <a:lnTo>
                      <a:pt x="2310" y="1588"/>
                    </a:lnTo>
                    <a:lnTo>
                      <a:pt x="2314" y="1600"/>
                    </a:lnTo>
                    <a:lnTo>
                      <a:pt x="2319" y="1617"/>
                    </a:lnTo>
                    <a:lnTo>
                      <a:pt x="2319" y="1635"/>
                    </a:lnTo>
                    <a:lnTo>
                      <a:pt x="2321" y="1660"/>
                    </a:lnTo>
                    <a:lnTo>
                      <a:pt x="2310" y="1678"/>
                    </a:lnTo>
                    <a:lnTo>
                      <a:pt x="2304" y="1695"/>
                    </a:lnTo>
                    <a:lnTo>
                      <a:pt x="2302" y="1711"/>
                    </a:lnTo>
                    <a:lnTo>
                      <a:pt x="2306" y="1728"/>
                    </a:lnTo>
                    <a:lnTo>
                      <a:pt x="2310" y="1745"/>
                    </a:lnTo>
                    <a:lnTo>
                      <a:pt x="2315" y="1763"/>
                    </a:lnTo>
                    <a:lnTo>
                      <a:pt x="2319" y="1782"/>
                    </a:lnTo>
                    <a:lnTo>
                      <a:pt x="2325" y="1808"/>
                    </a:lnTo>
                    <a:lnTo>
                      <a:pt x="2315" y="1802"/>
                    </a:lnTo>
                    <a:lnTo>
                      <a:pt x="2296" y="1790"/>
                    </a:lnTo>
                    <a:lnTo>
                      <a:pt x="2267" y="1775"/>
                    </a:lnTo>
                    <a:lnTo>
                      <a:pt x="2236" y="1759"/>
                    </a:lnTo>
                    <a:lnTo>
                      <a:pt x="2201" y="1747"/>
                    </a:lnTo>
                    <a:lnTo>
                      <a:pt x="2174" y="1745"/>
                    </a:lnTo>
                    <a:lnTo>
                      <a:pt x="2151" y="1753"/>
                    </a:lnTo>
                    <a:lnTo>
                      <a:pt x="2141" y="1780"/>
                    </a:lnTo>
                    <a:lnTo>
                      <a:pt x="2147" y="1790"/>
                    </a:lnTo>
                    <a:lnTo>
                      <a:pt x="2153" y="1802"/>
                    </a:lnTo>
                    <a:lnTo>
                      <a:pt x="2162" y="1811"/>
                    </a:lnTo>
                    <a:lnTo>
                      <a:pt x="2176" y="1823"/>
                    </a:lnTo>
                    <a:lnTo>
                      <a:pt x="2176" y="1827"/>
                    </a:lnTo>
                    <a:lnTo>
                      <a:pt x="2176" y="1831"/>
                    </a:lnTo>
                    <a:lnTo>
                      <a:pt x="2122" y="1825"/>
                    </a:lnTo>
                    <a:lnTo>
                      <a:pt x="2077" y="1823"/>
                    </a:lnTo>
                    <a:lnTo>
                      <a:pt x="2038" y="1821"/>
                    </a:lnTo>
                    <a:lnTo>
                      <a:pt x="2005" y="1817"/>
                    </a:lnTo>
                    <a:lnTo>
                      <a:pt x="1974" y="1806"/>
                    </a:lnTo>
                    <a:lnTo>
                      <a:pt x="1945" y="1788"/>
                    </a:lnTo>
                    <a:lnTo>
                      <a:pt x="1916" y="1761"/>
                    </a:lnTo>
                    <a:lnTo>
                      <a:pt x="1887" y="1724"/>
                    </a:lnTo>
                    <a:lnTo>
                      <a:pt x="1879" y="1724"/>
                    </a:lnTo>
                    <a:lnTo>
                      <a:pt x="1871" y="1724"/>
                    </a:lnTo>
                    <a:lnTo>
                      <a:pt x="1866" y="1734"/>
                    </a:lnTo>
                    <a:lnTo>
                      <a:pt x="1864" y="1745"/>
                    </a:lnTo>
                    <a:lnTo>
                      <a:pt x="1864" y="1759"/>
                    </a:lnTo>
                    <a:lnTo>
                      <a:pt x="1864" y="1775"/>
                    </a:lnTo>
                    <a:lnTo>
                      <a:pt x="1840" y="1767"/>
                    </a:lnTo>
                    <a:lnTo>
                      <a:pt x="1819" y="1747"/>
                    </a:lnTo>
                    <a:lnTo>
                      <a:pt x="1798" y="1724"/>
                    </a:lnTo>
                    <a:lnTo>
                      <a:pt x="1782" y="1705"/>
                    </a:lnTo>
                    <a:lnTo>
                      <a:pt x="1765" y="1689"/>
                    </a:lnTo>
                    <a:lnTo>
                      <a:pt x="1755" y="1691"/>
                    </a:lnTo>
                    <a:lnTo>
                      <a:pt x="1747" y="1713"/>
                    </a:lnTo>
                    <a:lnTo>
                      <a:pt x="1745" y="1763"/>
                    </a:lnTo>
                    <a:lnTo>
                      <a:pt x="1753" y="1773"/>
                    </a:lnTo>
                    <a:lnTo>
                      <a:pt x="1759" y="1782"/>
                    </a:lnTo>
                    <a:lnTo>
                      <a:pt x="1759" y="1786"/>
                    </a:lnTo>
                    <a:lnTo>
                      <a:pt x="1761" y="1792"/>
                    </a:lnTo>
                    <a:lnTo>
                      <a:pt x="1761" y="1800"/>
                    </a:lnTo>
                    <a:lnTo>
                      <a:pt x="1763" y="1813"/>
                    </a:lnTo>
                    <a:lnTo>
                      <a:pt x="1734" y="1831"/>
                    </a:lnTo>
                    <a:lnTo>
                      <a:pt x="1706" y="1833"/>
                    </a:lnTo>
                    <a:lnTo>
                      <a:pt x="1679" y="1823"/>
                    </a:lnTo>
                    <a:lnTo>
                      <a:pt x="1656" y="1808"/>
                    </a:lnTo>
                    <a:lnTo>
                      <a:pt x="1633" y="1786"/>
                    </a:lnTo>
                    <a:lnTo>
                      <a:pt x="1611" y="1771"/>
                    </a:lnTo>
                    <a:lnTo>
                      <a:pt x="1594" y="1761"/>
                    </a:lnTo>
                    <a:lnTo>
                      <a:pt x="1580" y="1765"/>
                    </a:lnTo>
                    <a:lnTo>
                      <a:pt x="1575" y="1800"/>
                    </a:lnTo>
                    <a:lnTo>
                      <a:pt x="1563" y="1817"/>
                    </a:lnTo>
                    <a:lnTo>
                      <a:pt x="1544" y="1819"/>
                    </a:lnTo>
                    <a:lnTo>
                      <a:pt x="1522" y="1811"/>
                    </a:lnTo>
                    <a:lnTo>
                      <a:pt x="1499" y="1798"/>
                    </a:lnTo>
                    <a:lnTo>
                      <a:pt x="1478" y="1786"/>
                    </a:lnTo>
                    <a:lnTo>
                      <a:pt x="1456" y="1776"/>
                    </a:lnTo>
                    <a:lnTo>
                      <a:pt x="1445" y="1778"/>
                    </a:lnTo>
                    <a:lnTo>
                      <a:pt x="1439" y="1813"/>
                    </a:lnTo>
                    <a:lnTo>
                      <a:pt x="1431" y="1833"/>
                    </a:lnTo>
                    <a:lnTo>
                      <a:pt x="1419" y="1839"/>
                    </a:lnTo>
                    <a:lnTo>
                      <a:pt x="1410" y="1835"/>
                    </a:lnTo>
                    <a:lnTo>
                      <a:pt x="1398" y="1821"/>
                    </a:lnTo>
                    <a:lnTo>
                      <a:pt x="1386" y="1808"/>
                    </a:lnTo>
                    <a:lnTo>
                      <a:pt x="1375" y="1792"/>
                    </a:lnTo>
                    <a:lnTo>
                      <a:pt x="1369" y="1780"/>
                    </a:lnTo>
                    <a:lnTo>
                      <a:pt x="1359" y="1780"/>
                    </a:lnTo>
                    <a:lnTo>
                      <a:pt x="1352" y="1780"/>
                    </a:lnTo>
                    <a:lnTo>
                      <a:pt x="1332" y="1796"/>
                    </a:lnTo>
                    <a:lnTo>
                      <a:pt x="1315" y="1811"/>
                    </a:lnTo>
                    <a:lnTo>
                      <a:pt x="1303" y="1817"/>
                    </a:lnTo>
                    <a:lnTo>
                      <a:pt x="1293" y="1823"/>
                    </a:lnTo>
                    <a:lnTo>
                      <a:pt x="1282" y="1829"/>
                    </a:lnTo>
                    <a:lnTo>
                      <a:pt x="1272" y="1835"/>
                    </a:lnTo>
                    <a:lnTo>
                      <a:pt x="1284" y="1792"/>
                    </a:lnTo>
                    <a:lnTo>
                      <a:pt x="1284" y="1759"/>
                    </a:lnTo>
                    <a:lnTo>
                      <a:pt x="1270" y="1736"/>
                    </a:lnTo>
                    <a:lnTo>
                      <a:pt x="1251" y="1720"/>
                    </a:lnTo>
                    <a:lnTo>
                      <a:pt x="1222" y="1709"/>
                    </a:lnTo>
                    <a:lnTo>
                      <a:pt x="1189" y="1707"/>
                    </a:lnTo>
                    <a:lnTo>
                      <a:pt x="1156" y="1707"/>
                    </a:lnTo>
                    <a:lnTo>
                      <a:pt x="1123" y="1714"/>
                    </a:lnTo>
                    <a:lnTo>
                      <a:pt x="1113" y="1705"/>
                    </a:lnTo>
                    <a:lnTo>
                      <a:pt x="1105" y="1697"/>
                    </a:lnTo>
                    <a:lnTo>
                      <a:pt x="1096" y="1697"/>
                    </a:lnTo>
                    <a:lnTo>
                      <a:pt x="1088" y="1699"/>
                    </a:lnTo>
                    <a:lnTo>
                      <a:pt x="1082" y="1713"/>
                    </a:lnTo>
                    <a:lnTo>
                      <a:pt x="1082" y="1732"/>
                    </a:lnTo>
                    <a:lnTo>
                      <a:pt x="1080" y="1734"/>
                    </a:lnTo>
                    <a:lnTo>
                      <a:pt x="1080" y="1736"/>
                    </a:lnTo>
                    <a:lnTo>
                      <a:pt x="1068" y="1728"/>
                    </a:lnTo>
                    <a:lnTo>
                      <a:pt x="1061" y="1726"/>
                    </a:lnTo>
                    <a:lnTo>
                      <a:pt x="1053" y="1726"/>
                    </a:lnTo>
                    <a:lnTo>
                      <a:pt x="1047" y="1732"/>
                    </a:lnTo>
                    <a:lnTo>
                      <a:pt x="1047" y="1742"/>
                    </a:lnTo>
                    <a:lnTo>
                      <a:pt x="1049" y="1753"/>
                    </a:lnTo>
                    <a:lnTo>
                      <a:pt x="1051" y="1763"/>
                    </a:lnTo>
                    <a:lnTo>
                      <a:pt x="1055" y="1775"/>
                    </a:lnTo>
                    <a:lnTo>
                      <a:pt x="1057" y="1784"/>
                    </a:lnTo>
                    <a:lnTo>
                      <a:pt x="1059" y="1796"/>
                    </a:lnTo>
                    <a:lnTo>
                      <a:pt x="1061" y="1808"/>
                    </a:lnTo>
                    <a:lnTo>
                      <a:pt x="1063" y="1821"/>
                    </a:lnTo>
                    <a:lnTo>
                      <a:pt x="1026" y="1829"/>
                    </a:lnTo>
                    <a:lnTo>
                      <a:pt x="997" y="1827"/>
                    </a:lnTo>
                    <a:lnTo>
                      <a:pt x="968" y="1813"/>
                    </a:lnTo>
                    <a:lnTo>
                      <a:pt x="944" y="1798"/>
                    </a:lnTo>
                    <a:lnTo>
                      <a:pt x="923" y="1776"/>
                    </a:lnTo>
                    <a:lnTo>
                      <a:pt x="906" y="1761"/>
                    </a:lnTo>
                    <a:lnTo>
                      <a:pt x="890" y="1749"/>
                    </a:lnTo>
                    <a:lnTo>
                      <a:pt x="880" y="1749"/>
                    </a:lnTo>
                    <a:lnTo>
                      <a:pt x="871" y="1780"/>
                    </a:lnTo>
                    <a:lnTo>
                      <a:pt x="861" y="1800"/>
                    </a:lnTo>
                    <a:lnTo>
                      <a:pt x="851" y="1806"/>
                    </a:lnTo>
                    <a:lnTo>
                      <a:pt x="842" y="1806"/>
                    </a:lnTo>
                    <a:lnTo>
                      <a:pt x="830" y="1796"/>
                    </a:lnTo>
                    <a:lnTo>
                      <a:pt x="820" y="1786"/>
                    </a:lnTo>
                    <a:lnTo>
                      <a:pt x="811" y="1775"/>
                    </a:lnTo>
                    <a:lnTo>
                      <a:pt x="801" y="1765"/>
                    </a:lnTo>
                    <a:lnTo>
                      <a:pt x="791" y="1767"/>
                    </a:lnTo>
                    <a:lnTo>
                      <a:pt x="783" y="1773"/>
                    </a:lnTo>
                    <a:lnTo>
                      <a:pt x="778" y="1782"/>
                    </a:lnTo>
                    <a:lnTo>
                      <a:pt x="770" y="1792"/>
                    </a:lnTo>
                    <a:lnTo>
                      <a:pt x="760" y="1802"/>
                    </a:lnTo>
                    <a:lnTo>
                      <a:pt x="750" y="1813"/>
                    </a:lnTo>
                    <a:lnTo>
                      <a:pt x="737" y="1821"/>
                    </a:lnTo>
                    <a:lnTo>
                      <a:pt x="725" y="1829"/>
                    </a:lnTo>
                    <a:lnTo>
                      <a:pt x="714" y="1835"/>
                    </a:lnTo>
                    <a:lnTo>
                      <a:pt x="704" y="1840"/>
                    </a:lnTo>
                    <a:lnTo>
                      <a:pt x="717" y="1788"/>
                    </a:lnTo>
                    <a:lnTo>
                      <a:pt x="719" y="1755"/>
                    </a:lnTo>
                    <a:lnTo>
                      <a:pt x="710" y="1736"/>
                    </a:lnTo>
                    <a:lnTo>
                      <a:pt x="694" y="1728"/>
                    </a:lnTo>
                    <a:lnTo>
                      <a:pt x="669" y="1728"/>
                    </a:lnTo>
                    <a:lnTo>
                      <a:pt x="640" y="1736"/>
                    </a:lnTo>
                    <a:lnTo>
                      <a:pt x="607" y="1745"/>
                    </a:lnTo>
                    <a:lnTo>
                      <a:pt x="574" y="1761"/>
                    </a:lnTo>
                    <a:lnTo>
                      <a:pt x="574" y="1745"/>
                    </a:lnTo>
                    <a:lnTo>
                      <a:pt x="574" y="1736"/>
                    </a:lnTo>
                    <a:lnTo>
                      <a:pt x="572" y="1724"/>
                    </a:lnTo>
                    <a:lnTo>
                      <a:pt x="572" y="1716"/>
                    </a:lnTo>
                    <a:lnTo>
                      <a:pt x="545" y="1718"/>
                    </a:lnTo>
                    <a:lnTo>
                      <a:pt x="525" y="1728"/>
                    </a:lnTo>
                    <a:lnTo>
                      <a:pt x="506" y="1744"/>
                    </a:lnTo>
                    <a:lnTo>
                      <a:pt x="494" y="1765"/>
                    </a:lnTo>
                    <a:lnTo>
                      <a:pt x="483" y="1786"/>
                    </a:lnTo>
                    <a:lnTo>
                      <a:pt x="475" y="1809"/>
                    </a:lnTo>
                    <a:lnTo>
                      <a:pt x="469" y="1833"/>
                    </a:lnTo>
                    <a:lnTo>
                      <a:pt x="465" y="1858"/>
                    </a:lnTo>
                    <a:lnTo>
                      <a:pt x="461" y="1858"/>
                    </a:lnTo>
                    <a:lnTo>
                      <a:pt x="458" y="185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Freeform 11"/>
              <p:cNvSpPr>
                <a:spLocks/>
              </p:cNvSpPr>
              <p:nvPr/>
            </p:nvSpPr>
            <p:spPr bwMode="auto">
              <a:xfrm>
                <a:off x="4066" y="3800"/>
                <a:ext cx="379" cy="213"/>
              </a:xfrm>
              <a:custGeom>
                <a:avLst/>
                <a:gdLst>
                  <a:gd name="T0" fmla="*/ 57 w 758"/>
                  <a:gd name="T1" fmla="*/ 51 h 425"/>
                  <a:gd name="T2" fmla="*/ 56 w 758"/>
                  <a:gd name="T3" fmla="*/ 47 h 425"/>
                  <a:gd name="T4" fmla="*/ 54 w 758"/>
                  <a:gd name="T5" fmla="*/ 46 h 425"/>
                  <a:gd name="T6" fmla="*/ 48 w 758"/>
                  <a:gd name="T7" fmla="*/ 47 h 425"/>
                  <a:gd name="T8" fmla="*/ 44 w 758"/>
                  <a:gd name="T9" fmla="*/ 48 h 425"/>
                  <a:gd name="T10" fmla="*/ 41 w 758"/>
                  <a:gd name="T11" fmla="*/ 45 h 425"/>
                  <a:gd name="T12" fmla="*/ 40 w 758"/>
                  <a:gd name="T13" fmla="*/ 43 h 425"/>
                  <a:gd name="T14" fmla="*/ 35 w 758"/>
                  <a:gd name="T15" fmla="*/ 44 h 425"/>
                  <a:gd name="T16" fmla="*/ 19 w 758"/>
                  <a:gd name="T17" fmla="*/ 47 h 425"/>
                  <a:gd name="T18" fmla="*/ 3 w 758"/>
                  <a:gd name="T19" fmla="*/ 48 h 425"/>
                  <a:gd name="T20" fmla="*/ 2 w 758"/>
                  <a:gd name="T21" fmla="*/ 45 h 425"/>
                  <a:gd name="T22" fmla="*/ 6 w 758"/>
                  <a:gd name="T23" fmla="*/ 42 h 425"/>
                  <a:gd name="T24" fmla="*/ 10 w 758"/>
                  <a:gd name="T25" fmla="*/ 39 h 425"/>
                  <a:gd name="T26" fmla="*/ 6 w 758"/>
                  <a:gd name="T27" fmla="*/ 37 h 425"/>
                  <a:gd name="T28" fmla="*/ 10 w 758"/>
                  <a:gd name="T29" fmla="*/ 30 h 425"/>
                  <a:gd name="T30" fmla="*/ 24 w 758"/>
                  <a:gd name="T31" fmla="*/ 25 h 425"/>
                  <a:gd name="T32" fmla="*/ 38 w 758"/>
                  <a:gd name="T33" fmla="*/ 23 h 425"/>
                  <a:gd name="T34" fmla="*/ 37 w 758"/>
                  <a:gd name="T35" fmla="*/ 20 h 425"/>
                  <a:gd name="T36" fmla="*/ 35 w 758"/>
                  <a:gd name="T37" fmla="*/ 19 h 425"/>
                  <a:gd name="T38" fmla="*/ 41 w 758"/>
                  <a:gd name="T39" fmla="*/ 13 h 425"/>
                  <a:gd name="T40" fmla="*/ 54 w 758"/>
                  <a:gd name="T41" fmla="*/ 16 h 425"/>
                  <a:gd name="T42" fmla="*/ 61 w 758"/>
                  <a:gd name="T43" fmla="*/ 19 h 425"/>
                  <a:gd name="T44" fmla="*/ 63 w 758"/>
                  <a:gd name="T45" fmla="*/ 16 h 425"/>
                  <a:gd name="T46" fmla="*/ 65 w 758"/>
                  <a:gd name="T47" fmla="*/ 10 h 425"/>
                  <a:gd name="T48" fmla="*/ 69 w 758"/>
                  <a:gd name="T49" fmla="*/ 7 h 425"/>
                  <a:gd name="T50" fmla="*/ 69 w 758"/>
                  <a:gd name="T51" fmla="*/ 10 h 425"/>
                  <a:gd name="T52" fmla="*/ 72 w 758"/>
                  <a:gd name="T53" fmla="*/ 11 h 425"/>
                  <a:gd name="T54" fmla="*/ 77 w 758"/>
                  <a:gd name="T55" fmla="*/ 4 h 425"/>
                  <a:gd name="T56" fmla="*/ 83 w 758"/>
                  <a:gd name="T57" fmla="*/ 1 h 425"/>
                  <a:gd name="T58" fmla="*/ 88 w 758"/>
                  <a:gd name="T59" fmla="*/ 2 h 425"/>
                  <a:gd name="T60" fmla="*/ 86 w 758"/>
                  <a:gd name="T61" fmla="*/ 8 h 425"/>
                  <a:gd name="T62" fmla="*/ 85 w 758"/>
                  <a:gd name="T63" fmla="*/ 13 h 425"/>
                  <a:gd name="T64" fmla="*/ 88 w 758"/>
                  <a:gd name="T65" fmla="*/ 16 h 425"/>
                  <a:gd name="T66" fmla="*/ 83 w 758"/>
                  <a:gd name="T67" fmla="*/ 22 h 425"/>
                  <a:gd name="T68" fmla="*/ 80 w 758"/>
                  <a:gd name="T69" fmla="*/ 29 h 425"/>
                  <a:gd name="T70" fmla="*/ 79 w 758"/>
                  <a:gd name="T71" fmla="*/ 35 h 425"/>
                  <a:gd name="T72" fmla="*/ 83 w 758"/>
                  <a:gd name="T73" fmla="*/ 35 h 425"/>
                  <a:gd name="T74" fmla="*/ 89 w 758"/>
                  <a:gd name="T75" fmla="*/ 33 h 425"/>
                  <a:gd name="T76" fmla="*/ 95 w 758"/>
                  <a:gd name="T77" fmla="*/ 34 h 425"/>
                  <a:gd name="T78" fmla="*/ 89 w 758"/>
                  <a:gd name="T79" fmla="*/ 39 h 425"/>
                  <a:gd name="T80" fmla="*/ 84 w 758"/>
                  <a:gd name="T81" fmla="*/ 45 h 425"/>
                  <a:gd name="T82" fmla="*/ 82 w 758"/>
                  <a:gd name="T83" fmla="*/ 51 h 425"/>
                  <a:gd name="T84" fmla="*/ 75 w 758"/>
                  <a:gd name="T85" fmla="*/ 52 h 425"/>
                  <a:gd name="T86" fmla="*/ 67 w 758"/>
                  <a:gd name="T87" fmla="*/ 53 h 425"/>
                  <a:gd name="T88" fmla="*/ 59 w 758"/>
                  <a:gd name="T89" fmla="*/ 54 h 4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8"/>
                  <a:gd name="T136" fmla="*/ 0 h 425"/>
                  <a:gd name="T137" fmla="*/ 758 w 758"/>
                  <a:gd name="T138" fmla="*/ 425 h 4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8" h="425">
                    <a:moveTo>
                      <a:pt x="471" y="425"/>
                    </a:moveTo>
                    <a:lnTo>
                      <a:pt x="459" y="413"/>
                    </a:lnTo>
                    <a:lnTo>
                      <a:pt x="453" y="404"/>
                    </a:lnTo>
                    <a:lnTo>
                      <a:pt x="449" y="392"/>
                    </a:lnTo>
                    <a:lnTo>
                      <a:pt x="449" y="384"/>
                    </a:lnTo>
                    <a:lnTo>
                      <a:pt x="446" y="373"/>
                    </a:lnTo>
                    <a:lnTo>
                      <a:pt x="444" y="367"/>
                    </a:lnTo>
                    <a:lnTo>
                      <a:pt x="436" y="361"/>
                    </a:lnTo>
                    <a:lnTo>
                      <a:pt x="428" y="361"/>
                    </a:lnTo>
                    <a:lnTo>
                      <a:pt x="415" y="363"/>
                    </a:lnTo>
                    <a:lnTo>
                      <a:pt x="401" y="367"/>
                    </a:lnTo>
                    <a:lnTo>
                      <a:pt x="387" y="371"/>
                    </a:lnTo>
                    <a:lnTo>
                      <a:pt x="374" y="375"/>
                    </a:lnTo>
                    <a:lnTo>
                      <a:pt x="358" y="375"/>
                    </a:lnTo>
                    <a:lnTo>
                      <a:pt x="347" y="377"/>
                    </a:lnTo>
                    <a:lnTo>
                      <a:pt x="335" y="375"/>
                    </a:lnTo>
                    <a:lnTo>
                      <a:pt x="327" y="373"/>
                    </a:lnTo>
                    <a:lnTo>
                      <a:pt x="325" y="359"/>
                    </a:lnTo>
                    <a:lnTo>
                      <a:pt x="323" y="351"/>
                    </a:lnTo>
                    <a:lnTo>
                      <a:pt x="321" y="346"/>
                    </a:lnTo>
                    <a:lnTo>
                      <a:pt x="320" y="342"/>
                    </a:lnTo>
                    <a:lnTo>
                      <a:pt x="314" y="336"/>
                    </a:lnTo>
                    <a:lnTo>
                      <a:pt x="302" y="336"/>
                    </a:lnTo>
                    <a:lnTo>
                      <a:pt x="273" y="347"/>
                    </a:lnTo>
                    <a:lnTo>
                      <a:pt x="238" y="359"/>
                    </a:lnTo>
                    <a:lnTo>
                      <a:pt x="195" y="365"/>
                    </a:lnTo>
                    <a:lnTo>
                      <a:pt x="151" y="373"/>
                    </a:lnTo>
                    <a:lnTo>
                      <a:pt x="104" y="375"/>
                    </a:lnTo>
                    <a:lnTo>
                      <a:pt x="62" y="377"/>
                    </a:lnTo>
                    <a:lnTo>
                      <a:pt x="25" y="377"/>
                    </a:lnTo>
                    <a:lnTo>
                      <a:pt x="0" y="378"/>
                    </a:lnTo>
                    <a:lnTo>
                      <a:pt x="3" y="365"/>
                    </a:lnTo>
                    <a:lnTo>
                      <a:pt x="11" y="357"/>
                    </a:lnTo>
                    <a:lnTo>
                      <a:pt x="23" y="349"/>
                    </a:lnTo>
                    <a:lnTo>
                      <a:pt x="36" y="344"/>
                    </a:lnTo>
                    <a:lnTo>
                      <a:pt x="48" y="336"/>
                    </a:lnTo>
                    <a:lnTo>
                      <a:pt x="60" y="328"/>
                    </a:lnTo>
                    <a:lnTo>
                      <a:pt x="69" y="316"/>
                    </a:lnTo>
                    <a:lnTo>
                      <a:pt x="75" y="307"/>
                    </a:lnTo>
                    <a:lnTo>
                      <a:pt x="64" y="299"/>
                    </a:lnTo>
                    <a:lnTo>
                      <a:pt x="52" y="297"/>
                    </a:lnTo>
                    <a:lnTo>
                      <a:pt x="42" y="295"/>
                    </a:lnTo>
                    <a:lnTo>
                      <a:pt x="34" y="293"/>
                    </a:lnTo>
                    <a:lnTo>
                      <a:pt x="46" y="258"/>
                    </a:lnTo>
                    <a:lnTo>
                      <a:pt x="73" y="235"/>
                    </a:lnTo>
                    <a:lnTo>
                      <a:pt x="106" y="218"/>
                    </a:lnTo>
                    <a:lnTo>
                      <a:pt x="149" y="208"/>
                    </a:lnTo>
                    <a:lnTo>
                      <a:pt x="192" y="200"/>
                    </a:lnTo>
                    <a:lnTo>
                      <a:pt x="234" y="192"/>
                    </a:lnTo>
                    <a:lnTo>
                      <a:pt x="271" y="185"/>
                    </a:lnTo>
                    <a:lnTo>
                      <a:pt x="300" y="179"/>
                    </a:lnTo>
                    <a:lnTo>
                      <a:pt x="298" y="165"/>
                    </a:lnTo>
                    <a:lnTo>
                      <a:pt x="296" y="159"/>
                    </a:lnTo>
                    <a:lnTo>
                      <a:pt x="294" y="154"/>
                    </a:lnTo>
                    <a:lnTo>
                      <a:pt x="292" y="152"/>
                    </a:lnTo>
                    <a:lnTo>
                      <a:pt x="283" y="150"/>
                    </a:lnTo>
                    <a:lnTo>
                      <a:pt x="275" y="150"/>
                    </a:lnTo>
                    <a:lnTo>
                      <a:pt x="281" y="124"/>
                    </a:lnTo>
                    <a:lnTo>
                      <a:pt x="300" y="111"/>
                    </a:lnTo>
                    <a:lnTo>
                      <a:pt x="327" y="103"/>
                    </a:lnTo>
                    <a:lnTo>
                      <a:pt x="362" y="107"/>
                    </a:lnTo>
                    <a:lnTo>
                      <a:pt x="397" y="113"/>
                    </a:lnTo>
                    <a:lnTo>
                      <a:pt x="432" y="126"/>
                    </a:lnTo>
                    <a:lnTo>
                      <a:pt x="461" y="138"/>
                    </a:lnTo>
                    <a:lnTo>
                      <a:pt x="484" y="152"/>
                    </a:lnTo>
                    <a:lnTo>
                      <a:pt x="488" y="150"/>
                    </a:lnTo>
                    <a:lnTo>
                      <a:pt x="492" y="150"/>
                    </a:lnTo>
                    <a:lnTo>
                      <a:pt x="498" y="134"/>
                    </a:lnTo>
                    <a:lnTo>
                      <a:pt x="504" y="121"/>
                    </a:lnTo>
                    <a:lnTo>
                      <a:pt x="506" y="105"/>
                    </a:lnTo>
                    <a:lnTo>
                      <a:pt x="512" y="91"/>
                    </a:lnTo>
                    <a:lnTo>
                      <a:pt x="515" y="76"/>
                    </a:lnTo>
                    <a:lnTo>
                      <a:pt x="523" y="64"/>
                    </a:lnTo>
                    <a:lnTo>
                      <a:pt x="535" y="55"/>
                    </a:lnTo>
                    <a:lnTo>
                      <a:pt x="552" y="51"/>
                    </a:lnTo>
                    <a:lnTo>
                      <a:pt x="550" y="64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6" y="84"/>
                    </a:lnTo>
                    <a:lnTo>
                      <a:pt x="562" y="84"/>
                    </a:lnTo>
                    <a:lnTo>
                      <a:pt x="572" y="86"/>
                    </a:lnTo>
                    <a:lnTo>
                      <a:pt x="583" y="62"/>
                    </a:lnTo>
                    <a:lnTo>
                      <a:pt x="597" y="47"/>
                    </a:lnTo>
                    <a:lnTo>
                      <a:pt x="610" y="31"/>
                    </a:lnTo>
                    <a:lnTo>
                      <a:pt x="628" y="22"/>
                    </a:lnTo>
                    <a:lnTo>
                      <a:pt x="643" y="12"/>
                    </a:lnTo>
                    <a:lnTo>
                      <a:pt x="663" y="8"/>
                    </a:lnTo>
                    <a:lnTo>
                      <a:pt x="686" y="2"/>
                    </a:lnTo>
                    <a:lnTo>
                      <a:pt x="711" y="0"/>
                    </a:lnTo>
                    <a:lnTo>
                      <a:pt x="702" y="14"/>
                    </a:lnTo>
                    <a:lnTo>
                      <a:pt x="696" y="27"/>
                    </a:lnTo>
                    <a:lnTo>
                      <a:pt x="688" y="41"/>
                    </a:lnTo>
                    <a:lnTo>
                      <a:pt x="682" y="57"/>
                    </a:lnTo>
                    <a:lnTo>
                      <a:pt x="676" y="70"/>
                    </a:lnTo>
                    <a:lnTo>
                      <a:pt x="676" y="86"/>
                    </a:lnTo>
                    <a:lnTo>
                      <a:pt x="676" y="103"/>
                    </a:lnTo>
                    <a:lnTo>
                      <a:pt x="682" y="121"/>
                    </a:lnTo>
                    <a:lnTo>
                      <a:pt x="690" y="123"/>
                    </a:lnTo>
                    <a:lnTo>
                      <a:pt x="702" y="126"/>
                    </a:lnTo>
                    <a:lnTo>
                      <a:pt x="684" y="142"/>
                    </a:lnTo>
                    <a:lnTo>
                      <a:pt x="672" y="159"/>
                    </a:lnTo>
                    <a:lnTo>
                      <a:pt x="659" y="175"/>
                    </a:lnTo>
                    <a:lnTo>
                      <a:pt x="649" y="192"/>
                    </a:lnTo>
                    <a:lnTo>
                      <a:pt x="640" y="210"/>
                    </a:lnTo>
                    <a:lnTo>
                      <a:pt x="634" y="229"/>
                    </a:lnTo>
                    <a:lnTo>
                      <a:pt x="628" y="250"/>
                    </a:lnTo>
                    <a:lnTo>
                      <a:pt x="628" y="276"/>
                    </a:lnTo>
                    <a:lnTo>
                      <a:pt x="630" y="276"/>
                    </a:lnTo>
                    <a:lnTo>
                      <a:pt x="632" y="280"/>
                    </a:lnTo>
                    <a:lnTo>
                      <a:pt x="643" y="278"/>
                    </a:lnTo>
                    <a:lnTo>
                      <a:pt x="659" y="274"/>
                    </a:lnTo>
                    <a:lnTo>
                      <a:pt x="676" y="270"/>
                    </a:lnTo>
                    <a:lnTo>
                      <a:pt x="694" y="268"/>
                    </a:lnTo>
                    <a:lnTo>
                      <a:pt x="709" y="264"/>
                    </a:lnTo>
                    <a:lnTo>
                      <a:pt x="725" y="264"/>
                    </a:lnTo>
                    <a:lnTo>
                      <a:pt x="740" y="264"/>
                    </a:lnTo>
                    <a:lnTo>
                      <a:pt x="758" y="270"/>
                    </a:lnTo>
                    <a:lnTo>
                      <a:pt x="742" y="283"/>
                    </a:lnTo>
                    <a:lnTo>
                      <a:pt x="727" y="297"/>
                    </a:lnTo>
                    <a:lnTo>
                      <a:pt x="709" y="311"/>
                    </a:lnTo>
                    <a:lnTo>
                      <a:pt x="696" y="324"/>
                    </a:lnTo>
                    <a:lnTo>
                      <a:pt x="680" y="338"/>
                    </a:lnTo>
                    <a:lnTo>
                      <a:pt x="671" y="355"/>
                    </a:lnTo>
                    <a:lnTo>
                      <a:pt x="661" y="373"/>
                    </a:lnTo>
                    <a:lnTo>
                      <a:pt x="659" y="398"/>
                    </a:lnTo>
                    <a:lnTo>
                      <a:pt x="651" y="406"/>
                    </a:lnTo>
                    <a:lnTo>
                      <a:pt x="643" y="415"/>
                    </a:lnTo>
                    <a:lnTo>
                      <a:pt x="620" y="415"/>
                    </a:lnTo>
                    <a:lnTo>
                      <a:pt x="597" y="415"/>
                    </a:lnTo>
                    <a:lnTo>
                      <a:pt x="576" y="417"/>
                    </a:lnTo>
                    <a:lnTo>
                      <a:pt x="554" y="419"/>
                    </a:lnTo>
                    <a:lnTo>
                      <a:pt x="531" y="419"/>
                    </a:lnTo>
                    <a:lnTo>
                      <a:pt x="512" y="421"/>
                    </a:lnTo>
                    <a:lnTo>
                      <a:pt x="490" y="423"/>
                    </a:lnTo>
                    <a:lnTo>
                      <a:pt x="471" y="425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2" name="Freeform 12"/>
              <p:cNvSpPr>
                <a:spLocks/>
              </p:cNvSpPr>
              <p:nvPr/>
            </p:nvSpPr>
            <p:spPr bwMode="auto">
              <a:xfrm>
                <a:off x="4597" y="3857"/>
                <a:ext cx="86" cy="70"/>
              </a:xfrm>
              <a:custGeom>
                <a:avLst/>
                <a:gdLst>
                  <a:gd name="T0" fmla="*/ 11 w 173"/>
                  <a:gd name="T1" fmla="*/ 18 h 139"/>
                  <a:gd name="T2" fmla="*/ 10 w 173"/>
                  <a:gd name="T3" fmla="*/ 16 h 139"/>
                  <a:gd name="T4" fmla="*/ 8 w 173"/>
                  <a:gd name="T5" fmla="*/ 14 h 139"/>
                  <a:gd name="T6" fmla="*/ 5 w 173"/>
                  <a:gd name="T7" fmla="*/ 11 h 139"/>
                  <a:gd name="T8" fmla="*/ 3 w 173"/>
                  <a:gd name="T9" fmla="*/ 9 h 139"/>
                  <a:gd name="T10" fmla="*/ 1 w 173"/>
                  <a:gd name="T11" fmla="*/ 6 h 139"/>
                  <a:gd name="T12" fmla="*/ 0 w 173"/>
                  <a:gd name="T13" fmla="*/ 3 h 139"/>
                  <a:gd name="T14" fmla="*/ 0 w 173"/>
                  <a:gd name="T15" fmla="*/ 1 h 139"/>
                  <a:gd name="T16" fmla="*/ 3 w 173"/>
                  <a:gd name="T17" fmla="*/ 0 h 139"/>
                  <a:gd name="T18" fmla="*/ 3 w 173"/>
                  <a:gd name="T19" fmla="*/ 2 h 139"/>
                  <a:gd name="T20" fmla="*/ 3 w 173"/>
                  <a:gd name="T21" fmla="*/ 4 h 139"/>
                  <a:gd name="T22" fmla="*/ 3 w 173"/>
                  <a:gd name="T23" fmla="*/ 6 h 139"/>
                  <a:gd name="T24" fmla="*/ 5 w 173"/>
                  <a:gd name="T25" fmla="*/ 7 h 139"/>
                  <a:gd name="T26" fmla="*/ 6 w 173"/>
                  <a:gd name="T27" fmla="*/ 9 h 139"/>
                  <a:gd name="T28" fmla="*/ 7 w 173"/>
                  <a:gd name="T29" fmla="*/ 11 h 139"/>
                  <a:gd name="T30" fmla="*/ 9 w 173"/>
                  <a:gd name="T31" fmla="*/ 12 h 139"/>
                  <a:gd name="T32" fmla="*/ 11 w 173"/>
                  <a:gd name="T33" fmla="*/ 14 h 139"/>
                  <a:gd name="T34" fmla="*/ 11 w 173"/>
                  <a:gd name="T35" fmla="*/ 13 h 139"/>
                  <a:gd name="T36" fmla="*/ 13 w 173"/>
                  <a:gd name="T37" fmla="*/ 12 h 139"/>
                  <a:gd name="T38" fmla="*/ 14 w 173"/>
                  <a:gd name="T39" fmla="*/ 10 h 139"/>
                  <a:gd name="T40" fmla="*/ 16 w 173"/>
                  <a:gd name="T41" fmla="*/ 8 h 139"/>
                  <a:gd name="T42" fmla="*/ 17 w 173"/>
                  <a:gd name="T43" fmla="*/ 5 h 139"/>
                  <a:gd name="T44" fmla="*/ 18 w 173"/>
                  <a:gd name="T45" fmla="*/ 4 h 139"/>
                  <a:gd name="T46" fmla="*/ 19 w 173"/>
                  <a:gd name="T47" fmla="*/ 2 h 139"/>
                  <a:gd name="T48" fmla="*/ 20 w 173"/>
                  <a:gd name="T49" fmla="*/ 1 h 139"/>
                  <a:gd name="T50" fmla="*/ 20 w 173"/>
                  <a:gd name="T51" fmla="*/ 0 h 139"/>
                  <a:gd name="T52" fmla="*/ 21 w 173"/>
                  <a:gd name="T53" fmla="*/ 0 h 139"/>
                  <a:gd name="T54" fmla="*/ 20 w 173"/>
                  <a:gd name="T55" fmla="*/ 2 h 139"/>
                  <a:gd name="T56" fmla="*/ 20 w 173"/>
                  <a:gd name="T57" fmla="*/ 5 h 139"/>
                  <a:gd name="T58" fmla="*/ 19 w 173"/>
                  <a:gd name="T59" fmla="*/ 7 h 139"/>
                  <a:gd name="T60" fmla="*/ 18 w 173"/>
                  <a:gd name="T61" fmla="*/ 9 h 139"/>
                  <a:gd name="T62" fmla="*/ 17 w 173"/>
                  <a:gd name="T63" fmla="*/ 11 h 139"/>
                  <a:gd name="T64" fmla="*/ 16 w 173"/>
                  <a:gd name="T65" fmla="*/ 13 h 139"/>
                  <a:gd name="T66" fmla="*/ 14 w 173"/>
                  <a:gd name="T67" fmla="*/ 16 h 139"/>
                  <a:gd name="T68" fmla="*/ 14 w 173"/>
                  <a:gd name="T69" fmla="*/ 18 h 139"/>
                  <a:gd name="T70" fmla="*/ 12 w 173"/>
                  <a:gd name="T71" fmla="*/ 18 h 139"/>
                  <a:gd name="T72" fmla="*/ 11 w 173"/>
                  <a:gd name="T73" fmla="*/ 1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9"/>
                  <a:gd name="T113" fmla="*/ 173 w 173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9">
                    <a:moveTo>
                      <a:pt x="93" y="139"/>
                    </a:moveTo>
                    <a:lnTo>
                      <a:pt x="82" y="128"/>
                    </a:lnTo>
                    <a:lnTo>
                      <a:pt x="64" y="110"/>
                    </a:lnTo>
                    <a:lnTo>
                      <a:pt x="45" y="87"/>
                    </a:lnTo>
                    <a:lnTo>
                      <a:pt x="26" y="66"/>
                    </a:lnTo>
                    <a:lnTo>
                      <a:pt x="8" y="42"/>
                    </a:lnTo>
                    <a:lnTo>
                      <a:pt x="0" y="21"/>
                    </a:lnTo>
                    <a:lnTo>
                      <a:pt x="2" y="6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8" y="29"/>
                    </a:lnTo>
                    <a:lnTo>
                      <a:pt x="31" y="42"/>
                    </a:lnTo>
                    <a:lnTo>
                      <a:pt x="41" y="56"/>
                    </a:lnTo>
                    <a:lnTo>
                      <a:pt x="49" y="68"/>
                    </a:lnTo>
                    <a:lnTo>
                      <a:pt x="60" y="81"/>
                    </a:lnTo>
                    <a:lnTo>
                      <a:pt x="72" y="93"/>
                    </a:lnTo>
                    <a:lnTo>
                      <a:pt x="88" y="106"/>
                    </a:lnTo>
                    <a:lnTo>
                      <a:pt x="93" y="101"/>
                    </a:lnTo>
                    <a:lnTo>
                      <a:pt x="105" y="91"/>
                    </a:lnTo>
                    <a:lnTo>
                      <a:pt x="117" y="75"/>
                    </a:lnTo>
                    <a:lnTo>
                      <a:pt x="128" y="60"/>
                    </a:lnTo>
                    <a:lnTo>
                      <a:pt x="138" y="40"/>
                    </a:lnTo>
                    <a:lnTo>
                      <a:pt x="150" y="25"/>
                    </a:lnTo>
                    <a:lnTo>
                      <a:pt x="157" y="9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67" y="15"/>
                    </a:lnTo>
                    <a:lnTo>
                      <a:pt x="163" y="33"/>
                    </a:lnTo>
                    <a:lnTo>
                      <a:pt x="156" y="50"/>
                    </a:lnTo>
                    <a:lnTo>
                      <a:pt x="148" y="70"/>
                    </a:lnTo>
                    <a:lnTo>
                      <a:pt x="138" y="87"/>
                    </a:lnTo>
                    <a:lnTo>
                      <a:pt x="128" y="104"/>
                    </a:lnTo>
                    <a:lnTo>
                      <a:pt x="119" y="122"/>
                    </a:lnTo>
                    <a:lnTo>
                      <a:pt x="113" y="139"/>
                    </a:lnTo>
                    <a:lnTo>
                      <a:pt x="103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3" name="Freeform 13"/>
              <p:cNvSpPr>
                <a:spLocks/>
              </p:cNvSpPr>
              <p:nvPr/>
            </p:nvSpPr>
            <p:spPr bwMode="auto">
              <a:xfrm>
                <a:off x="4962" y="3818"/>
                <a:ext cx="61" cy="89"/>
              </a:xfrm>
              <a:custGeom>
                <a:avLst/>
                <a:gdLst>
                  <a:gd name="T0" fmla="*/ 12 w 122"/>
                  <a:gd name="T1" fmla="*/ 22 h 179"/>
                  <a:gd name="T2" fmla="*/ 8 w 122"/>
                  <a:gd name="T3" fmla="*/ 20 h 179"/>
                  <a:gd name="T4" fmla="*/ 5 w 122"/>
                  <a:gd name="T5" fmla="*/ 17 h 179"/>
                  <a:gd name="T6" fmla="*/ 3 w 122"/>
                  <a:gd name="T7" fmla="*/ 14 h 179"/>
                  <a:gd name="T8" fmla="*/ 1 w 122"/>
                  <a:gd name="T9" fmla="*/ 11 h 179"/>
                  <a:gd name="T10" fmla="*/ 0 w 122"/>
                  <a:gd name="T11" fmla="*/ 7 h 179"/>
                  <a:gd name="T12" fmla="*/ 1 w 122"/>
                  <a:gd name="T13" fmla="*/ 5 h 179"/>
                  <a:gd name="T14" fmla="*/ 2 w 122"/>
                  <a:gd name="T15" fmla="*/ 3 h 179"/>
                  <a:gd name="T16" fmla="*/ 5 w 122"/>
                  <a:gd name="T17" fmla="*/ 3 h 179"/>
                  <a:gd name="T18" fmla="*/ 5 w 122"/>
                  <a:gd name="T19" fmla="*/ 5 h 179"/>
                  <a:gd name="T20" fmla="*/ 4 w 122"/>
                  <a:gd name="T21" fmla="*/ 7 h 179"/>
                  <a:gd name="T22" fmla="*/ 4 w 122"/>
                  <a:gd name="T23" fmla="*/ 9 h 179"/>
                  <a:gd name="T24" fmla="*/ 4 w 122"/>
                  <a:gd name="T25" fmla="*/ 11 h 179"/>
                  <a:gd name="T26" fmla="*/ 4 w 122"/>
                  <a:gd name="T27" fmla="*/ 13 h 179"/>
                  <a:gd name="T28" fmla="*/ 5 w 122"/>
                  <a:gd name="T29" fmla="*/ 16 h 179"/>
                  <a:gd name="T30" fmla="*/ 7 w 122"/>
                  <a:gd name="T31" fmla="*/ 17 h 179"/>
                  <a:gd name="T32" fmla="*/ 11 w 122"/>
                  <a:gd name="T33" fmla="*/ 18 h 179"/>
                  <a:gd name="T34" fmla="*/ 11 w 122"/>
                  <a:gd name="T35" fmla="*/ 16 h 179"/>
                  <a:gd name="T36" fmla="*/ 11 w 122"/>
                  <a:gd name="T37" fmla="*/ 13 h 179"/>
                  <a:gd name="T38" fmla="*/ 12 w 122"/>
                  <a:gd name="T39" fmla="*/ 11 h 179"/>
                  <a:gd name="T40" fmla="*/ 12 w 122"/>
                  <a:gd name="T41" fmla="*/ 9 h 179"/>
                  <a:gd name="T42" fmla="*/ 13 w 122"/>
                  <a:gd name="T43" fmla="*/ 6 h 179"/>
                  <a:gd name="T44" fmla="*/ 14 w 122"/>
                  <a:gd name="T45" fmla="*/ 4 h 179"/>
                  <a:gd name="T46" fmla="*/ 15 w 122"/>
                  <a:gd name="T47" fmla="*/ 2 h 179"/>
                  <a:gd name="T48" fmla="*/ 16 w 122"/>
                  <a:gd name="T49" fmla="*/ 0 h 179"/>
                  <a:gd name="T50" fmla="*/ 15 w 122"/>
                  <a:gd name="T51" fmla="*/ 1 h 179"/>
                  <a:gd name="T52" fmla="*/ 15 w 122"/>
                  <a:gd name="T53" fmla="*/ 4 h 179"/>
                  <a:gd name="T54" fmla="*/ 15 w 122"/>
                  <a:gd name="T55" fmla="*/ 7 h 179"/>
                  <a:gd name="T56" fmla="*/ 15 w 122"/>
                  <a:gd name="T57" fmla="*/ 11 h 179"/>
                  <a:gd name="T58" fmla="*/ 14 w 122"/>
                  <a:gd name="T59" fmla="*/ 15 h 179"/>
                  <a:gd name="T60" fmla="*/ 14 w 122"/>
                  <a:gd name="T61" fmla="*/ 18 h 179"/>
                  <a:gd name="T62" fmla="*/ 14 w 122"/>
                  <a:gd name="T63" fmla="*/ 20 h 179"/>
                  <a:gd name="T64" fmla="*/ 14 w 122"/>
                  <a:gd name="T65" fmla="*/ 22 h 179"/>
                  <a:gd name="T66" fmla="*/ 13 w 122"/>
                  <a:gd name="T67" fmla="*/ 22 h 179"/>
                  <a:gd name="T68" fmla="*/ 12 w 122"/>
                  <a:gd name="T69" fmla="*/ 22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79"/>
                  <a:gd name="T107" fmla="*/ 122 w 122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79">
                    <a:moveTo>
                      <a:pt x="93" y="179"/>
                    </a:moveTo>
                    <a:lnTo>
                      <a:pt x="64" y="163"/>
                    </a:lnTo>
                    <a:lnTo>
                      <a:pt x="40" y="142"/>
                    </a:lnTo>
                    <a:lnTo>
                      <a:pt x="19" y="115"/>
                    </a:lnTo>
                    <a:lnTo>
                      <a:pt x="7" y="89"/>
                    </a:lnTo>
                    <a:lnTo>
                      <a:pt x="0" y="62"/>
                    </a:lnTo>
                    <a:lnTo>
                      <a:pt x="1" y="43"/>
                    </a:lnTo>
                    <a:lnTo>
                      <a:pt x="13" y="29"/>
                    </a:lnTo>
                    <a:lnTo>
                      <a:pt x="38" y="29"/>
                    </a:lnTo>
                    <a:lnTo>
                      <a:pt x="34" y="41"/>
                    </a:lnTo>
                    <a:lnTo>
                      <a:pt x="32" y="58"/>
                    </a:lnTo>
                    <a:lnTo>
                      <a:pt x="29" y="76"/>
                    </a:lnTo>
                    <a:lnTo>
                      <a:pt x="29" y="95"/>
                    </a:lnTo>
                    <a:lnTo>
                      <a:pt x="31" y="111"/>
                    </a:lnTo>
                    <a:lnTo>
                      <a:pt x="40" y="128"/>
                    </a:lnTo>
                    <a:lnTo>
                      <a:pt x="54" y="140"/>
                    </a:lnTo>
                    <a:lnTo>
                      <a:pt x="81" y="150"/>
                    </a:lnTo>
                    <a:lnTo>
                      <a:pt x="83" y="128"/>
                    </a:lnTo>
                    <a:lnTo>
                      <a:pt x="87" y="109"/>
                    </a:lnTo>
                    <a:lnTo>
                      <a:pt x="91" y="89"/>
                    </a:lnTo>
                    <a:lnTo>
                      <a:pt x="96" y="72"/>
                    </a:lnTo>
                    <a:lnTo>
                      <a:pt x="102" y="53"/>
                    </a:lnTo>
                    <a:lnTo>
                      <a:pt x="108" y="35"/>
                    </a:lnTo>
                    <a:lnTo>
                      <a:pt x="114" y="18"/>
                    </a:lnTo>
                    <a:lnTo>
                      <a:pt x="122" y="0"/>
                    </a:lnTo>
                    <a:lnTo>
                      <a:pt x="120" y="12"/>
                    </a:lnTo>
                    <a:lnTo>
                      <a:pt x="120" y="35"/>
                    </a:lnTo>
                    <a:lnTo>
                      <a:pt x="118" y="60"/>
                    </a:lnTo>
                    <a:lnTo>
                      <a:pt x="116" y="93"/>
                    </a:lnTo>
                    <a:lnTo>
                      <a:pt x="112" y="120"/>
                    </a:lnTo>
                    <a:lnTo>
                      <a:pt x="110" y="148"/>
                    </a:lnTo>
                    <a:lnTo>
                      <a:pt x="108" y="167"/>
                    </a:lnTo>
                    <a:lnTo>
                      <a:pt x="106" y="179"/>
                    </a:lnTo>
                    <a:lnTo>
                      <a:pt x="98" y="179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4" name="Freeform 14"/>
              <p:cNvSpPr>
                <a:spLocks/>
              </p:cNvSpPr>
              <p:nvPr/>
            </p:nvSpPr>
            <p:spPr bwMode="auto">
              <a:xfrm>
                <a:off x="4711" y="3813"/>
                <a:ext cx="70" cy="87"/>
              </a:xfrm>
              <a:custGeom>
                <a:avLst/>
                <a:gdLst>
                  <a:gd name="T0" fmla="*/ 13 w 140"/>
                  <a:gd name="T1" fmla="*/ 22 h 174"/>
                  <a:gd name="T2" fmla="*/ 11 w 140"/>
                  <a:gd name="T3" fmla="*/ 20 h 174"/>
                  <a:gd name="T4" fmla="*/ 9 w 140"/>
                  <a:gd name="T5" fmla="*/ 19 h 174"/>
                  <a:gd name="T6" fmla="*/ 7 w 140"/>
                  <a:gd name="T7" fmla="*/ 17 h 174"/>
                  <a:gd name="T8" fmla="*/ 5 w 140"/>
                  <a:gd name="T9" fmla="*/ 15 h 174"/>
                  <a:gd name="T10" fmla="*/ 3 w 140"/>
                  <a:gd name="T11" fmla="*/ 13 h 174"/>
                  <a:gd name="T12" fmla="*/ 2 w 140"/>
                  <a:gd name="T13" fmla="*/ 11 h 174"/>
                  <a:gd name="T14" fmla="*/ 1 w 140"/>
                  <a:gd name="T15" fmla="*/ 10 h 174"/>
                  <a:gd name="T16" fmla="*/ 0 w 140"/>
                  <a:gd name="T17" fmla="*/ 8 h 174"/>
                  <a:gd name="T18" fmla="*/ 1 w 140"/>
                  <a:gd name="T19" fmla="*/ 7 h 174"/>
                  <a:gd name="T20" fmla="*/ 2 w 140"/>
                  <a:gd name="T21" fmla="*/ 6 h 174"/>
                  <a:gd name="T22" fmla="*/ 1 w 140"/>
                  <a:gd name="T23" fmla="*/ 5 h 174"/>
                  <a:gd name="T24" fmla="*/ 1 w 140"/>
                  <a:gd name="T25" fmla="*/ 3 h 174"/>
                  <a:gd name="T26" fmla="*/ 1 w 140"/>
                  <a:gd name="T27" fmla="*/ 2 h 174"/>
                  <a:gd name="T28" fmla="*/ 1 w 140"/>
                  <a:gd name="T29" fmla="*/ 0 h 174"/>
                  <a:gd name="T30" fmla="*/ 1 w 140"/>
                  <a:gd name="T31" fmla="*/ 1 h 174"/>
                  <a:gd name="T32" fmla="*/ 1 w 140"/>
                  <a:gd name="T33" fmla="*/ 3 h 174"/>
                  <a:gd name="T34" fmla="*/ 2 w 140"/>
                  <a:gd name="T35" fmla="*/ 4 h 174"/>
                  <a:gd name="T36" fmla="*/ 2 w 140"/>
                  <a:gd name="T37" fmla="*/ 5 h 174"/>
                  <a:gd name="T38" fmla="*/ 3 w 140"/>
                  <a:gd name="T39" fmla="*/ 8 h 174"/>
                  <a:gd name="T40" fmla="*/ 6 w 140"/>
                  <a:gd name="T41" fmla="*/ 10 h 174"/>
                  <a:gd name="T42" fmla="*/ 5 w 140"/>
                  <a:gd name="T43" fmla="*/ 10 h 174"/>
                  <a:gd name="T44" fmla="*/ 5 w 140"/>
                  <a:gd name="T45" fmla="*/ 11 h 174"/>
                  <a:gd name="T46" fmla="*/ 6 w 140"/>
                  <a:gd name="T47" fmla="*/ 12 h 174"/>
                  <a:gd name="T48" fmla="*/ 9 w 140"/>
                  <a:gd name="T49" fmla="*/ 15 h 174"/>
                  <a:gd name="T50" fmla="*/ 9 w 140"/>
                  <a:gd name="T51" fmla="*/ 16 h 174"/>
                  <a:gd name="T52" fmla="*/ 11 w 140"/>
                  <a:gd name="T53" fmla="*/ 17 h 174"/>
                  <a:gd name="T54" fmla="*/ 12 w 140"/>
                  <a:gd name="T55" fmla="*/ 18 h 174"/>
                  <a:gd name="T56" fmla="*/ 13 w 140"/>
                  <a:gd name="T57" fmla="*/ 19 h 174"/>
                  <a:gd name="T58" fmla="*/ 14 w 140"/>
                  <a:gd name="T59" fmla="*/ 19 h 174"/>
                  <a:gd name="T60" fmla="*/ 14 w 140"/>
                  <a:gd name="T61" fmla="*/ 19 h 174"/>
                  <a:gd name="T62" fmla="*/ 14 w 140"/>
                  <a:gd name="T63" fmla="*/ 17 h 174"/>
                  <a:gd name="T64" fmla="*/ 14 w 140"/>
                  <a:gd name="T65" fmla="*/ 15 h 174"/>
                  <a:gd name="T66" fmla="*/ 13 w 140"/>
                  <a:gd name="T67" fmla="*/ 13 h 174"/>
                  <a:gd name="T68" fmla="*/ 13 w 140"/>
                  <a:gd name="T69" fmla="*/ 12 h 174"/>
                  <a:gd name="T70" fmla="*/ 13 w 140"/>
                  <a:gd name="T71" fmla="*/ 11 h 174"/>
                  <a:gd name="T72" fmla="*/ 13 w 140"/>
                  <a:gd name="T73" fmla="*/ 9 h 174"/>
                  <a:gd name="T74" fmla="*/ 13 w 140"/>
                  <a:gd name="T75" fmla="*/ 8 h 174"/>
                  <a:gd name="T76" fmla="*/ 13 w 140"/>
                  <a:gd name="T77" fmla="*/ 6 h 174"/>
                  <a:gd name="T78" fmla="*/ 14 w 140"/>
                  <a:gd name="T79" fmla="*/ 7 h 174"/>
                  <a:gd name="T80" fmla="*/ 14 w 140"/>
                  <a:gd name="T81" fmla="*/ 8 h 174"/>
                  <a:gd name="T82" fmla="*/ 15 w 140"/>
                  <a:gd name="T83" fmla="*/ 10 h 174"/>
                  <a:gd name="T84" fmla="*/ 16 w 140"/>
                  <a:gd name="T85" fmla="*/ 12 h 174"/>
                  <a:gd name="T86" fmla="*/ 17 w 140"/>
                  <a:gd name="T87" fmla="*/ 14 h 174"/>
                  <a:gd name="T88" fmla="*/ 18 w 140"/>
                  <a:gd name="T89" fmla="*/ 16 h 174"/>
                  <a:gd name="T90" fmla="*/ 18 w 140"/>
                  <a:gd name="T91" fmla="*/ 19 h 174"/>
                  <a:gd name="T92" fmla="*/ 18 w 140"/>
                  <a:gd name="T93" fmla="*/ 20 h 174"/>
                  <a:gd name="T94" fmla="*/ 17 w 140"/>
                  <a:gd name="T95" fmla="*/ 22 h 174"/>
                  <a:gd name="T96" fmla="*/ 15 w 140"/>
                  <a:gd name="T97" fmla="*/ 22 h 174"/>
                  <a:gd name="T98" fmla="*/ 13 w 140"/>
                  <a:gd name="T99" fmla="*/ 22 h 1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74"/>
                  <a:gd name="T152" fmla="*/ 140 w 140"/>
                  <a:gd name="T153" fmla="*/ 174 h 1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74">
                    <a:moveTo>
                      <a:pt x="105" y="174"/>
                    </a:moveTo>
                    <a:lnTo>
                      <a:pt x="87" y="160"/>
                    </a:lnTo>
                    <a:lnTo>
                      <a:pt x="70" y="149"/>
                    </a:lnTo>
                    <a:lnTo>
                      <a:pt x="53" y="135"/>
                    </a:lnTo>
                    <a:lnTo>
                      <a:pt x="37" y="122"/>
                    </a:lnTo>
                    <a:lnTo>
                      <a:pt x="22" y="106"/>
                    </a:lnTo>
                    <a:lnTo>
                      <a:pt x="12" y="91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8" y="52"/>
                    </a:lnTo>
                    <a:lnTo>
                      <a:pt x="16" y="48"/>
                    </a:lnTo>
                    <a:lnTo>
                      <a:pt x="10" y="33"/>
                    </a:lnTo>
                    <a:lnTo>
                      <a:pt x="6" y="21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8" y="7"/>
                    </a:lnTo>
                    <a:lnTo>
                      <a:pt x="10" y="17"/>
                    </a:lnTo>
                    <a:lnTo>
                      <a:pt x="12" y="29"/>
                    </a:lnTo>
                    <a:lnTo>
                      <a:pt x="18" y="40"/>
                    </a:lnTo>
                    <a:lnTo>
                      <a:pt x="27" y="60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47" y="98"/>
                    </a:lnTo>
                    <a:lnTo>
                      <a:pt x="66" y="118"/>
                    </a:lnTo>
                    <a:lnTo>
                      <a:pt x="74" y="126"/>
                    </a:lnTo>
                    <a:lnTo>
                      <a:pt x="86" y="133"/>
                    </a:lnTo>
                    <a:lnTo>
                      <a:pt x="95" y="141"/>
                    </a:lnTo>
                    <a:lnTo>
                      <a:pt x="107" y="149"/>
                    </a:lnTo>
                    <a:lnTo>
                      <a:pt x="109" y="147"/>
                    </a:lnTo>
                    <a:lnTo>
                      <a:pt x="113" y="145"/>
                    </a:lnTo>
                    <a:lnTo>
                      <a:pt x="109" y="131"/>
                    </a:lnTo>
                    <a:lnTo>
                      <a:pt x="109" y="118"/>
                    </a:lnTo>
                    <a:lnTo>
                      <a:pt x="105" y="106"/>
                    </a:lnTo>
                    <a:lnTo>
                      <a:pt x="105" y="95"/>
                    </a:lnTo>
                    <a:lnTo>
                      <a:pt x="103" y="83"/>
                    </a:lnTo>
                    <a:lnTo>
                      <a:pt x="103" y="71"/>
                    </a:lnTo>
                    <a:lnTo>
                      <a:pt x="103" y="60"/>
                    </a:lnTo>
                    <a:lnTo>
                      <a:pt x="105" y="50"/>
                    </a:lnTo>
                    <a:lnTo>
                      <a:pt x="109" y="52"/>
                    </a:lnTo>
                    <a:lnTo>
                      <a:pt x="113" y="62"/>
                    </a:lnTo>
                    <a:lnTo>
                      <a:pt x="120" y="75"/>
                    </a:lnTo>
                    <a:lnTo>
                      <a:pt x="126" y="93"/>
                    </a:lnTo>
                    <a:lnTo>
                      <a:pt x="134" y="110"/>
                    </a:lnTo>
                    <a:lnTo>
                      <a:pt x="138" y="128"/>
                    </a:lnTo>
                    <a:lnTo>
                      <a:pt x="140" y="145"/>
                    </a:lnTo>
                    <a:lnTo>
                      <a:pt x="138" y="159"/>
                    </a:lnTo>
                    <a:lnTo>
                      <a:pt x="134" y="174"/>
                    </a:lnTo>
                    <a:lnTo>
                      <a:pt x="119" y="174"/>
                    </a:lnTo>
                    <a:lnTo>
                      <a:pt x="1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5" name="Freeform 15"/>
              <p:cNvSpPr>
                <a:spLocks/>
              </p:cNvSpPr>
              <p:nvPr/>
            </p:nvSpPr>
            <p:spPr bwMode="auto">
              <a:xfrm>
                <a:off x="4567" y="3753"/>
                <a:ext cx="139" cy="126"/>
              </a:xfrm>
              <a:custGeom>
                <a:avLst/>
                <a:gdLst>
                  <a:gd name="T0" fmla="*/ 18 w 280"/>
                  <a:gd name="T1" fmla="*/ 32 h 252"/>
                  <a:gd name="T2" fmla="*/ 17 w 280"/>
                  <a:gd name="T3" fmla="*/ 30 h 252"/>
                  <a:gd name="T4" fmla="*/ 17 w 280"/>
                  <a:gd name="T5" fmla="*/ 28 h 252"/>
                  <a:gd name="T6" fmla="*/ 17 w 280"/>
                  <a:gd name="T7" fmla="*/ 26 h 252"/>
                  <a:gd name="T8" fmla="*/ 18 w 280"/>
                  <a:gd name="T9" fmla="*/ 24 h 252"/>
                  <a:gd name="T10" fmla="*/ 18 w 280"/>
                  <a:gd name="T11" fmla="*/ 23 h 252"/>
                  <a:gd name="T12" fmla="*/ 19 w 280"/>
                  <a:gd name="T13" fmla="*/ 21 h 252"/>
                  <a:gd name="T14" fmla="*/ 19 w 280"/>
                  <a:gd name="T15" fmla="*/ 20 h 252"/>
                  <a:gd name="T16" fmla="*/ 19 w 280"/>
                  <a:gd name="T17" fmla="*/ 19 h 252"/>
                  <a:gd name="T18" fmla="*/ 17 w 280"/>
                  <a:gd name="T19" fmla="*/ 19 h 252"/>
                  <a:gd name="T20" fmla="*/ 14 w 280"/>
                  <a:gd name="T21" fmla="*/ 19 h 252"/>
                  <a:gd name="T22" fmla="*/ 11 w 280"/>
                  <a:gd name="T23" fmla="*/ 19 h 252"/>
                  <a:gd name="T24" fmla="*/ 8 w 280"/>
                  <a:gd name="T25" fmla="*/ 19 h 252"/>
                  <a:gd name="T26" fmla="*/ 5 w 280"/>
                  <a:gd name="T27" fmla="*/ 19 h 252"/>
                  <a:gd name="T28" fmla="*/ 3 w 280"/>
                  <a:gd name="T29" fmla="*/ 19 h 252"/>
                  <a:gd name="T30" fmla="*/ 1 w 280"/>
                  <a:gd name="T31" fmla="*/ 18 h 252"/>
                  <a:gd name="T32" fmla="*/ 0 w 280"/>
                  <a:gd name="T33" fmla="*/ 17 h 252"/>
                  <a:gd name="T34" fmla="*/ 2 w 280"/>
                  <a:gd name="T35" fmla="*/ 14 h 252"/>
                  <a:gd name="T36" fmla="*/ 4 w 280"/>
                  <a:gd name="T37" fmla="*/ 12 h 252"/>
                  <a:gd name="T38" fmla="*/ 8 w 280"/>
                  <a:gd name="T39" fmla="*/ 9 h 252"/>
                  <a:gd name="T40" fmla="*/ 12 w 280"/>
                  <a:gd name="T41" fmla="*/ 6 h 252"/>
                  <a:gd name="T42" fmla="*/ 16 w 280"/>
                  <a:gd name="T43" fmla="*/ 3 h 252"/>
                  <a:gd name="T44" fmla="*/ 20 w 280"/>
                  <a:gd name="T45" fmla="*/ 2 h 252"/>
                  <a:gd name="T46" fmla="*/ 24 w 280"/>
                  <a:gd name="T47" fmla="*/ 0 h 252"/>
                  <a:gd name="T48" fmla="*/ 28 w 280"/>
                  <a:gd name="T49" fmla="*/ 0 h 252"/>
                  <a:gd name="T50" fmla="*/ 28 w 280"/>
                  <a:gd name="T51" fmla="*/ 1 h 252"/>
                  <a:gd name="T52" fmla="*/ 27 w 280"/>
                  <a:gd name="T53" fmla="*/ 3 h 252"/>
                  <a:gd name="T54" fmla="*/ 25 w 280"/>
                  <a:gd name="T55" fmla="*/ 4 h 252"/>
                  <a:gd name="T56" fmla="*/ 24 w 280"/>
                  <a:gd name="T57" fmla="*/ 6 h 252"/>
                  <a:gd name="T58" fmla="*/ 22 w 280"/>
                  <a:gd name="T59" fmla="*/ 8 h 252"/>
                  <a:gd name="T60" fmla="*/ 22 w 280"/>
                  <a:gd name="T61" fmla="*/ 10 h 252"/>
                  <a:gd name="T62" fmla="*/ 21 w 280"/>
                  <a:gd name="T63" fmla="*/ 13 h 252"/>
                  <a:gd name="T64" fmla="*/ 22 w 280"/>
                  <a:gd name="T65" fmla="*/ 16 h 252"/>
                  <a:gd name="T66" fmla="*/ 24 w 280"/>
                  <a:gd name="T67" fmla="*/ 16 h 252"/>
                  <a:gd name="T68" fmla="*/ 26 w 280"/>
                  <a:gd name="T69" fmla="*/ 16 h 252"/>
                  <a:gd name="T70" fmla="*/ 28 w 280"/>
                  <a:gd name="T71" fmla="*/ 15 h 252"/>
                  <a:gd name="T72" fmla="*/ 30 w 280"/>
                  <a:gd name="T73" fmla="*/ 14 h 252"/>
                  <a:gd name="T74" fmla="*/ 30 w 280"/>
                  <a:gd name="T75" fmla="*/ 12 h 252"/>
                  <a:gd name="T76" fmla="*/ 31 w 280"/>
                  <a:gd name="T77" fmla="*/ 10 h 252"/>
                  <a:gd name="T78" fmla="*/ 32 w 280"/>
                  <a:gd name="T79" fmla="*/ 8 h 252"/>
                  <a:gd name="T80" fmla="*/ 33 w 280"/>
                  <a:gd name="T81" fmla="*/ 6 h 252"/>
                  <a:gd name="T82" fmla="*/ 34 w 280"/>
                  <a:gd name="T83" fmla="*/ 5 h 252"/>
                  <a:gd name="T84" fmla="*/ 34 w 280"/>
                  <a:gd name="T85" fmla="*/ 5 h 252"/>
                  <a:gd name="T86" fmla="*/ 33 w 280"/>
                  <a:gd name="T87" fmla="*/ 11 h 252"/>
                  <a:gd name="T88" fmla="*/ 31 w 280"/>
                  <a:gd name="T89" fmla="*/ 15 h 252"/>
                  <a:gd name="T90" fmla="*/ 28 w 280"/>
                  <a:gd name="T91" fmla="*/ 17 h 252"/>
                  <a:gd name="T92" fmla="*/ 25 w 280"/>
                  <a:gd name="T93" fmla="*/ 19 h 252"/>
                  <a:gd name="T94" fmla="*/ 22 w 280"/>
                  <a:gd name="T95" fmla="*/ 20 h 252"/>
                  <a:gd name="T96" fmla="*/ 20 w 280"/>
                  <a:gd name="T97" fmla="*/ 22 h 252"/>
                  <a:gd name="T98" fmla="*/ 18 w 280"/>
                  <a:gd name="T99" fmla="*/ 25 h 252"/>
                  <a:gd name="T100" fmla="*/ 18 w 280"/>
                  <a:gd name="T101" fmla="*/ 30 h 252"/>
                  <a:gd name="T102" fmla="*/ 18 w 280"/>
                  <a:gd name="T103" fmla="*/ 31 h 252"/>
                  <a:gd name="T104" fmla="*/ 19 w 280"/>
                  <a:gd name="T105" fmla="*/ 32 h 252"/>
                  <a:gd name="T106" fmla="*/ 18 w 280"/>
                  <a:gd name="T107" fmla="*/ 32 h 252"/>
                  <a:gd name="T108" fmla="*/ 18 w 280"/>
                  <a:gd name="T109" fmla="*/ 32 h 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0"/>
                  <a:gd name="T166" fmla="*/ 0 h 252"/>
                  <a:gd name="T167" fmla="*/ 280 w 280"/>
                  <a:gd name="T168" fmla="*/ 252 h 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0" h="252">
                    <a:moveTo>
                      <a:pt x="152" y="252"/>
                    </a:moveTo>
                    <a:lnTo>
                      <a:pt x="142" y="235"/>
                    </a:lnTo>
                    <a:lnTo>
                      <a:pt x="140" y="219"/>
                    </a:lnTo>
                    <a:lnTo>
                      <a:pt x="140" y="204"/>
                    </a:lnTo>
                    <a:lnTo>
                      <a:pt x="146" y="190"/>
                    </a:lnTo>
                    <a:lnTo>
                      <a:pt x="150" y="177"/>
                    </a:lnTo>
                    <a:lnTo>
                      <a:pt x="155" y="165"/>
                    </a:lnTo>
                    <a:lnTo>
                      <a:pt x="155" y="154"/>
                    </a:lnTo>
                    <a:lnTo>
                      <a:pt x="153" y="146"/>
                    </a:lnTo>
                    <a:lnTo>
                      <a:pt x="136" y="146"/>
                    </a:lnTo>
                    <a:lnTo>
                      <a:pt x="115" y="148"/>
                    </a:lnTo>
                    <a:lnTo>
                      <a:pt x="91" y="150"/>
                    </a:lnTo>
                    <a:lnTo>
                      <a:pt x="70" y="152"/>
                    </a:lnTo>
                    <a:lnTo>
                      <a:pt x="47" y="150"/>
                    </a:lnTo>
                    <a:lnTo>
                      <a:pt x="25" y="15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6" y="111"/>
                    </a:lnTo>
                    <a:lnTo>
                      <a:pt x="39" y="90"/>
                    </a:lnTo>
                    <a:lnTo>
                      <a:pt x="66" y="66"/>
                    </a:lnTo>
                    <a:lnTo>
                      <a:pt x="101" y="45"/>
                    </a:lnTo>
                    <a:lnTo>
                      <a:pt x="134" y="24"/>
                    </a:lnTo>
                    <a:lnTo>
                      <a:pt x="167" y="10"/>
                    </a:lnTo>
                    <a:lnTo>
                      <a:pt x="200" y="0"/>
                    </a:lnTo>
                    <a:lnTo>
                      <a:pt x="229" y="0"/>
                    </a:lnTo>
                    <a:lnTo>
                      <a:pt x="225" y="8"/>
                    </a:lnTo>
                    <a:lnTo>
                      <a:pt x="217" y="18"/>
                    </a:lnTo>
                    <a:lnTo>
                      <a:pt x="206" y="29"/>
                    </a:lnTo>
                    <a:lnTo>
                      <a:pt x="196" y="43"/>
                    </a:lnTo>
                    <a:lnTo>
                      <a:pt x="184" y="58"/>
                    </a:lnTo>
                    <a:lnTo>
                      <a:pt x="177" y="78"/>
                    </a:lnTo>
                    <a:lnTo>
                      <a:pt x="173" y="99"/>
                    </a:lnTo>
                    <a:lnTo>
                      <a:pt x="179" y="126"/>
                    </a:lnTo>
                    <a:lnTo>
                      <a:pt x="198" y="126"/>
                    </a:lnTo>
                    <a:lnTo>
                      <a:pt x="216" y="122"/>
                    </a:lnTo>
                    <a:lnTo>
                      <a:pt x="229" y="117"/>
                    </a:lnTo>
                    <a:lnTo>
                      <a:pt x="241" y="107"/>
                    </a:lnTo>
                    <a:lnTo>
                      <a:pt x="248" y="91"/>
                    </a:lnTo>
                    <a:lnTo>
                      <a:pt x="256" y="76"/>
                    </a:lnTo>
                    <a:lnTo>
                      <a:pt x="264" y="58"/>
                    </a:lnTo>
                    <a:lnTo>
                      <a:pt x="272" y="41"/>
                    </a:lnTo>
                    <a:lnTo>
                      <a:pt x="276" y="39"/>
                    </a:lnTo>
                    <a:lnTo>
                      <a:pt x="280" y="37"/>
                    </a:lnTo>
                    <a:lnTo>
                      <a:pt x="268" y="82"/>
                    </a:lnTo>
                    <a:lnTo>
                      <a:pt x="252" y="113"/>
                    </a:lnTo>
                    <a:lnTo>
                      <a:pt x="229" y="132"/>
                    </a:lnTo>
                    <a:lnTo>
                      <a:pt x="208" y="146"/>
                    </a:lnTo>
                    <a:lnTo>
                      <a:pt x="184" y="155"/>
                    </a:lnTo>
                    <a:lnTo>
                      <a:pt x="165" y="173"/>
                    </a:lnTo>
                    <a:lnTo>
                      <a:pt x="152" y="198"/>
                    </a:lnTo>
                    <a:lnTo>
                      <a:pt x="148" y="237"/>
                    </a:lnTo>
                    <a:lnTo>
                      <a:pt x="152" y="243"/>
                    </a:lnTo>
                    <a:lnTo>
                      <a:pt x="159" y="249"/>
                    </a:lnTo>
                    <a:lnTo>
                      <a:pt x="152" y="250"/>
                    </a:lnTo>
                    <a:lnTo>
                      <a:pt x="152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6"/>
              <p:cNvSpPr>
                <a:spLocks/>
              </p:cNvSpPr>
              <p:nvPr/>
            </p:nvSpPr>
            <p:spPr bwMode="auto">
              <a:xfrm>
                <a:off x="4990" y="3822"/>
                <a:ext cx="9" cy="48"/>
              </a:xfrm>
              <a:custGeom>
                <a:avLst/>
                <a:gdLst>
                  <a:gd name="T0" fmla="*/ 0 w 17"/>
                  <a:gd name="T1" fmla="*/ 12 h 97"/>
                  <a:gd name="T2" fmla="*/ 0 w 17"/>
                  <a:gd name="T3" fmla="*/ 10 h 97"/>
                  <a:gd name="T4" fmla="*/ 1 w 17"/>
                  <a:gd name="T5" fmla="*/ 9 h 97"/>
                  <a:gd name="T6" fmla="*/ 1 w 17"/>
                  <a:gd name="T7" fmla="*/ 7 h 97"/>
                  <a:gd name="T8" fmla="*/ 1 w 17"/>
                  <a:gd name="T9" fmla="*/ 5 h 97"/>
                  <a:gd name="T10" fmla="*/ 1 w 17"/>
                  <a:gd name="T11" fmla="*/ 3 h 97"/>
                  <a:gd name="T12" fmla="*/ 2 w 17"/>
                  <a:gd name="T13" fmla="*/ 2 h 97"/>
                  <a:gd name="T14" fmla="*/ 2 w 17"/>
                  <a:gd name="T15" fmla="*/ 0 h 97"/>
                  <a:gd name="T16" fmla="*/ 3 w 17"/>
                  <a:gd name="T17" fmla="*/ 0 h 97"/>
                  <a:gd name="T18" fmla="*/ 2 w 17"/>
                  <a:gd name="T19" fmla="*/ 0 h 97"/>
                  <a:gd name="T20" fmla="*/ 2 w 17"/>
                  <a:gd name="T21" fmla="*/ 2 h 97"/>
                  <a:gd name="T22" fmla="*/ 2 w 17"/>
                  <a:gd name="T23" fmla="*/ 3 h 97"/>
                  <a:gd name="T24" fmla="*/ 2 w 17"/>
                  <a:gd name="T25" fmla="*/ 5 h 97"/>
                  <a:gd name="T26" fmla="*/ 1 w 17"/>
                  <a:gd name="T27" fmla="*/ 8 h 97"/>
                  <a:gd name="T28" fmla="*/ 1 w 17"/>
                  <a:gd name="T29" fmla="*/ 11 h 97"/>
                  <a:gd name="T30" fmla="*/ 1 w 17"/>
                  <a:gd name="T31" fmla="*/ 11 h 97"/>
                  <a:gd name="T32" fmla="*/ 0 w 17"/>
                  <a:gd name="T33" fmla="*/ 1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7"/>
                  <a:gd name="T53" fmla="*/ 17 w 17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7">
                    <a:moveTo>
                      <a:pt x="0" y="97"/>
                    </a:moveTo>
                    <a:lnTo>
                      <a:pt x="0" y="85"/>
                    </a:lnTo>
                    <a:lnTo>
                      <a:pt x="2" y="74"/>
                    </a:lnTo>
                    <a:lnTo>
                      <a:pt x="2" y="60"/>
                    </a:lnTo>
                    <a:lnTo>
                      <a:pt x="6" y="47"/>
                    </a:lnTo>
                    <a:lnTo>
                      <a:pt x="6" y="31"/>
                    </a:lnTo>
                    <a:lnTo>
                      <a:pt x="9" y="17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8" y="64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17"/>
              <p:cNvSpPr>
                <a:spLocks/>
              </p:cNvSpPr>
              <p:nvPr/>
            </p:nvSpPr>
            <p:spPr bwMode="auto">
              <a:xfrm>
                <a:off x="4417" y="3854"/>
                <a:ext cx="8" cy="6"/>
              </a:xfrm>
              <a:custGeom>
                <a:avLst/>
                <a:gdLst>
                  <a:gd name="T0" fmla="*/ 1 w 15"/>
                  <a:gd name="T1" fmla="*/ 2 h 12"/>
                  <a:gd name="T2" fmla="*/ 0 w 15"/>
                  <a:gd name="T3" fmla="*/ 1 h 12"/>
                  <a:gd name="T4" fmla="*/ 0 w 15"/>
                  <a:gd name="T5" fmla="*/ 0 h 12"/>
                  <a:gd name="T6" fmla="*/ 1 w 15"/>
                  <a:gd name="T7" fmla="*/ 1 h 12"/>
                  <a:gd name="T8" fmla="*/ 2 w 15"/>
                  <a:gd name="T9" fmla="*/ 1 h 12"/>
                  <a:gd name="T10" fmla="*/ 1 w 15"/>
                  <a:gd name="T11" fmla="*/ 1 h 12"/>
                  <a:gd name="T12" fmla="*/ 1 w 15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18"/>
              <p:cNvSpPr>
                <a:spLocks/>
              </p:cNvSpPr>
              <p:nvPr/>
            </p:nvSpPr>
            <p:spPr bwMode="auto">
              <a:xfrm>
                <a:off x="4414" y="3794"/>
                <a:ext cx="53" cy="47"/>
              </a:xfrm>
              <a:custGeom>
                <a:avLst/>
                <a:gdLst>
                  <a:gd name="T0" fmla="*/ 0 w 104"/>
                  <a:gd name="T1" fmla="*/ 12 h 93"/>
                  <a:gd name="T2" fmla="*/ 1 w 104"/>
                  <a:gd name="T3" fmla="*/ 10 h 93"/>
                  <a:gd name="T4" fmla="*/ 1 w 104"/>
                  <a:gd name="T5" fmla="*/ 8 h 93"/>
                  <a:gd name="T6" fmla="*/ 2 w 104"/>
                  <a:gd name="T7" fmla="*/ 6 h 93"/>
                  <a:gd name="T8" fmla="*/ 3 w 104"/>
                  <a:gd name="T9" fmla="*/ 5 h 93"/>
                  <a:gd name="T10" fmla="*/ 4 w 104"/>
                  <a:gd name="T11" fmla="*/ 4 h 93"/>
                  <a:gd name="T12" fmla="*/ 5 w 104"/>
                  <a:gd name="T13" fmla="*/ 3 h 93"/>
                  <a:gd name="T14" fmla="*/ 6 w 104"/>
                  <a:gd name="T15" fmla="*/ 1 h 93"/>
                  <a:gd name="T16" fmla="*/ 8 w 104"/>
                  <a:gd name="T17" fmla="*/ 0 h 93"/>
                  <a:gd name="T18" fmla="*/ 9 w 104"/>
                  <a:gd name="T19" fmla="*/ 2 h 93"/>
                  <a:gd name="T20" fmla="*/ 11 w 104"/>
                  <a:gd name="T21" fmla="*/ 4 h 93"/>
                  <a:gd name="T22" fmla="*/ 12 w 104"/>
                  <a:gd name="T23" fmla="*/ 5 h 93"/>
                  <a:gd name="T24" fmla="*/ 14 w 104"/>
                  <a:gd name="T25" fmla="*/ 8 h 93"/>
                  <a:gd name="T26" fmla="*/ 11 w 104"/>
                  <a:gd name="T27" fmla="*/ 8 h 93"/>
                  <a:gd name="T28" fmla="*/ 10 w 104"/>
                  <a:gd name="T29" fmla="*/ 9 h 93"/>
                  <a:gd name="T30" fmla="*/ 8 w 104"/>
                  <a:gd name="T31" fmla="*/ 10 h 93"/>
                  <a:gd name="T32" fmla="*/ 7 w 104"/>
                  <a:gd name="T33" fmla="*/ 10 h 93"/>
                  <a:gd name="T34" fmla="*/ 5 w 104"/>
                  <a:gd name="T35" fmla="*/ 11 h 93"/>
                  <a:gd name="T36" fmla="*/ 4 w 104"/>
                  <a:gd name="T37" fmla="*/ 11 h 93"/>
                  <a:gd name="T38" fmla="*/ 2 w 104"/>
                  <a:gd name="T39" fmla="*/ 12 h 93"/>
                  <a:gd name="T40" fmla="*/ 0 w 104"/>
                  <a:gd name="T41" fmla="*/ 12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93"/>
                  <a:gd name="T65" fmla="*/ 104 w 104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93">
                    <a:moveTo>
                      <a:pt x="0" y="93"/>
                    </a:moveTo>
                    <a:lnTo>
                      <a:pt x="4" y="73"/>
                    </a:lnTo>
                    <a:lnTo>
                      <a:pt x="8" y="60"/>
                    </a:lnTo>
                    <a:lnTo>
                      <a:pt x="13" y="46"/>
                    </a:lnTo>
                    <a:lnTo>
                      <a:pt x="19" y="37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4" y="7"/>
                    </a:lnTo>
                    <a:lnTo>
                      <a:pt x="58" y="0"/>
                    </a:lnTo>
                    <a:lnTo>
                      <a:pt x="68" y="11"/>
                    </a:lnTo>
                    <a:lnTo>
                      <a:pt x="83" y="25"/>
                    </a:lnTo>
                    <a:lnTo>
                      <a:pt x="95" y="38"/>
                    </a:lnTo>
                    <a:lnTo>
                      <a:pt x="104" y="58"/>
                    </a:lnTo>
                    <a:lnTo>
                      <a:pt x="87" y="62"/>
                    </a:lnTo>
                    <a:lnTo>
                      <a:pt x="75" y="68"/>
                    </a:lnTo>
                    <a:lnTo>
                      <a:pt x="62" y="73"/>
                    </a:lnTo>
                    <a:lnTo>
                      <a:pt x="50" y="79"/>
                    </a:lnTo>
                    <a:lnTo>
                      <a:pt x="37" y="83"/>
                    </a:lnTo>
                    <a:lnTo>
                      <a:pt x="25" y="87"/>
                    </a:lnTo>
                    <a:lnTo>
                      <a:pt x="11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19"/>
              <p:cNvSpPr>
                <a:spLocks/>
              </p:cNvSpPr>
              <p:nvPr/>
            </p:nvSpPr>
            <p:spPr bwMode="auto">
              <a:xfrm>
                <a:off x="4590" y="3777"/>
                <a:ext cx="57" cy="44"/>
              </a:xfrm>
              <a:custGeom>
                <a:avLst/>
                <a:gdLst>
                  <a:gd name="T0" fmla="*/ 8 w 114"/>
                  <a:gd name="T1" fmla="*/ 11 h 87"/>
                  <a:gd name="T2" fmla="*/ 6 w 114"/>
                  <a:gd name="T3" fmla="*/ 11 h 87"/>
                  <a:gd name="T4" fmla="*/ 4 w 114"/>
                  <a:gd name="T5" fmla="*/ 10 h 87"/>
                  <a:gd name="T6" fmla="*/ 2 w 114"/>
                  <a:gd name="T7" fmla="*/ 10 h 87"/>
                  <a:gd name="T8" fmla="*/ 0 w 114"/>
                  <a:gd name="T9" fmla="*/ 10 h 87"/>
                  <a:gd name="T10" fmla="*/ 0 w 114"/>
                  <a:gd name="T11" fmla="*/ 9 h 87"/>
                  <a:gd name="T12" fmla="*/ 0 w 114"/>
                  <a:gd name="T13" fmla="*/ 8 h 87"/>
                  <a:gd name="T14" fmla="*/ 2 w 114"/>
                  <a:gd name="T15" fmla="*/ 6 h 87"/>
                  <a:gd name="T16" fmla="*/ 3 w 114"/>
                  <a:gd name="T17" fmla="*/ 5 h 87"/>
                  <a:gd name="T18" fmla="*/ 5 w 114"/>
                  <a:gd name="T19" fmla="*/ 3 h 87"/>
                  <a:gd name="T20" fmla="*/ 6 w 114"/>
                  <a:gd name="T21" fmla="*/ 2 h 87"/>
                  <a:gd name="T22" fmla="*/ 7 w 114"/>
                  <a:gd name="T23" fmla="*/ 1 h 87"/>
                  <a:gd name="T24" fmla="*/ 10 w 114"/>
                  <a:gd name="T25" fmla="*/ 1 h 87"/>
                  <a:gd name="T26" fmla="*/ 12 w 114"/>
                  <a:gd name="T27" fmla="*/ 0 h 87"/>
                  <a:gd name="T28" fmla="*/ 14 w 114"/>
                  <a:gd name="T29" fmla="*/ 0 h 87"/>
                  <a:gd name="T30" fmla="*/ 14 w 114"/>
                  <a:gd name="T31" fmla="*/ 1 h 87"/>
                  <a:gd name="T32" fmla="*/ 15 w 114"/>
                  <a:gd name="T33" fmla="*/ 2 h 87"/>
                  <a:gd name="T34" fmla="*/ 14 w 114"/>
                  <a:gd name="T35" fmla="*/ 3 h 87"/>
                  <a:gd name="T36" fmla="*/ 14 w 114"/>
                  <a:gd name="T37" fmla="*/ 5 h 87"/>
                  <a:gd name="T38" fmla="*/ 14 w 114"/>
                  <a:gd name="T39" fmla="*/ 6 h 87"/>
                  <a:gd name="T40" fmla="*/ 14 w 114"/>
                  <a:gd name="T41" fmla="*/ 8 h 87"/>
                  <a:gd name="T42" fmla="*/ 14 w 114"/>
                  <a:gd name="T43" fmla="*/ 9 h 87"/>
                  <a:gd name="T44" fmla="*/ 14 w 114"/>
                  <a:gd name="T45" fmla="*/ 11 h 87"/>
                  <a:gd name="T46" fmla="*/ 13 w 114"/>
                  <a:gd name="T47" fmla="*/ 11 h 87"/>
                  <a:gd name="T48" fmla="*/ 12 w 114"/>
                  <a:gd name="T49" fmla="*/ 11 h 87"/>
                  <a:gd name="T50" fmla="*/ 12 w 114"/>
                  <a:gd name="T51" fmla="*/ 11 h 87"/>
                  <a:gd name="T52" fmla="*/ 11 w 114"/>
                  <a:gd name="T53" fmla="*/ 11 h 87"/>
                  <a:gd name="T54" fmla="*/ 10 w 114"/>
                  <a:gd name="T55" fmla="*/ 11 h 87"/>
                  <a:gd name="T56" fmla="*/ 8 w 114"/>
                  <a:gd name="T57" fmla="*/ 11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87"/>
                  <a:gd name="T89" fmla="*/ 114 w 114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87">
                    <a:moveTo>
                      <a:pt x="62" y="87"/>
                    </a:moveTo>
                    <a:lnTo>
                      <a:pt x="46" y="81"/>
                    </a:lnTo>
                    <a:lnTo>
                      <a:pt x="31" y="79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11" y="46"/>
                    </a:lnTo>
                    <a:lnTo>
                      <a:pt x="23" y="33"/>
                    </a:lnTo>
                    <a:lnTo>
                      <a:pt x="35" y="21"/>
                    </a:lnTo>
                    <a:lnTo>
                      <a:pt x="46" y="13"/>
                    </a:lnTo>
                    <a:lnTo>
                      <a:pt x="58" y="6"/>
                    </a:lnTo>
                    <a:lnTo>
                      <a:pt x="73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11"/>
                    </a:lnTo>
                    <a:lnTo>
                      <a:pt x="112" y="23"/>
                    </a:lnTo>
                    <a:lnTo>
                      <a:pt x="110" y="37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105" y="72"/>
                    </a:lnTo>
                    <a:lnTo>
                      <a:pt x="105" y="81"/>
                    </a:lnTo>
                    <a:lnTo>
                      <a:pt x="101" y="81"/>
                    </a:lnTo>
                    <a:lnTo>
                      <a:pt x="95" y="83"/>
                    </a:lnTo>
                    <a:lnTo>
                      <a:pt x="89" y="83"/>
                    </a:lnTo>
                    <a:lnTo>
                      <a:pt x="83" y="85"/>
                    </a:lnTo>
                    <a:lnTo>
                      <a:pt x="73" y="85"/>
                    </a:lnTo>
                    <a:lnTo>
                      <a:pt x="62" y="8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Freeform 20"/>
              <p:cNvSpPr>
                <a:spLocks/>
              </p:cNvSpPr>
              <p:nvPr/>
            </p:nvSpPr>
            <p:spPr bwMode="auto">
              <a:xfrm>
                <a:off x="4664" y="3761"/>
                <a:ext cx="32" cy="51"/>
              </a:xfrm>
              <a:custGeom>
                <a:avLst/>
                <a:gdLst>
                  <a:gd name="T0" fmla="*/ 0 w 64"/>
                  <a:gd name="T1" fmla="*/ 13 h 101"/>
                  <a:gd name="T2" fmla="*/ 0 w 64"/>
                  <a:gd name="T3" fmla="*/ 12 h 101"/>
                  <a:gd name="T4" fmla="*/ 1 w 64"/>
                  <a:gd name="T5" fmla="*/ 10 h 101"/>
                  <a:gd name="T6" fmla="*/ 2 w 64"/>
                  <a:gd name="T7" fmla="*/ 7 h 101"/>
                  <a:gd name="T8" fmla="*/ 3 w 64"/>
                  <a:gd name="T9" fmla="*/ 5 h 101"/>
                  <a:gd name="T10" fmla="*/ 4 w 64"/>
                  <a:gd name="T11" fmla="*/ 3 h 101"/>
                  <a:gd name="T12" fmla="*/ 5 w 64"/>
                  <a:gd name="T13" fmla="*/ 1 h 101"/>
                  <a:gd name="T14" fmla="*/ 7 w 64"/>
                  <a:gd name="T15" fmla="*/ 0 h 101"/>
                  <a:gd name="T16" fmla="*/ 8 w 64"/>
                  <a:gd name="T17" fmla="*/ 0 h 101"/>
                  <a:gd name="T18" fmla="*/ 7 w 64"/>
                  <a:gd name="T19" fmla="*/ 1 h 101"/>
                  <a:gd name="T20" fmla="*/ 6 w 64"/>
                  <a:gd name="T21" fmla="*/ 3 h 101"/>
                  <a:gd name="T22" fmla="*/ 4 w 64"/>
                  <a:gd name="T23" fmla="*/ 5 h 101"/>
                  <a:gd name="T24" fmla="*/ 3 w 64"/>
                  <a:gd name="T25" fmla="*/ 7 h 101"/>
                  <a:gd name="T26" fmla="*/ 2 w 64"/>
                  <a:gd name="T27" fmla="*/ 9 h 101"/>
                  <a:gd name="T28" fmla="*/ 1 w 64"/>
                  <a:gd name="T29" fmla="*/ 11 h 101"/>
                  <a:gd name="T30" fmla="*/ 0 w 64"/>
                  <a:gd name="T31" fmla="*/ 13 h 101"/>
                  <a:gd name="T32" fmla="*/ 0 w 64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01"/>
                  <a:gd name="T53" fmla="*/ 64 w 64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01">
                    <a:moveTo>
                      <a:pt x="0" y="101"/>
                    </a:moveTo>
                    <a:lnTo>
                      <a:pt x="0" y="89"/>
                    </a:lnTo>
                    <a:lnTo>
                      <a:pt x="6" y="73"/>
                    </a:lnTo>
                    <a:lnTo>
                      <a:pt x="12" y="56"/>
                    </a:lnTo>
                    <a:lnTo>
                      <a:pt x="22" y="39"/>
                    </a:lnTo>
                    <a:lnTo>
                      <a:pt x="31" y="21"/>
                    </a:lnTo>
                    <a:lnTo>
                      <a:pt x="43" y="8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54" y="8"/>
                    </a:lnTo>
                    <a:lnTo>
                      <a:pt x="45" y="21"/>
                    </a:lnTo>
                    <a:lnTo>
                      <a:pt x="35" y="37"/>
                    </a:lnTo>
                    <a:lnTo>
                      <a:pt x="25" y="56"/>
                    </a:lnTo>
                    <a:lnTo>
                      <a:pt x="14" y="72"/>
                    </a:lnTo>
                    <a:lnTo>
                      <a:pt x="6" y="87"/>
                    </a:lnTo>
                    <a:lnTo>
                      <a:pt x="0" y="9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21"/>
              <p:cNvSpPr>
                <a:spLocks/>
              </p:cNvSpPr>
              <p:nvPr/>
            </p:nvSpPr>
            <p:spPr bwMode="auto">
              <a:xfrm>
                <a:off x="4767" y="3625"/>
                <a:ext cx="90" cy="71"/>
              </a:xfrm>
              <a:custGeom>
                <a:avLst/>
                <a:gdLst>
                  <a:gd name="T0" fmla="*/ 2 w 178"/>
                  <a:gd name="T1" fmla="*/ 17 h 144"/>
                  <a:gd name="T2" fmla="*/ 0 w 178"/>
                  <a:gd name="T3" fmla="*/ 15 h 144"/>
                  <a:gd name="T4" fmla="*/ 1 w 178"/>
                  <a:gd name="T5" fmla="*/ 13 h 144"/>
                  <a:gd name="T6" fmla="*/ 3 w 178"/>
                  <a:gd name="T7" fmla="*/ 9 h 144"/>
                  <a:gd name="T8" fmla="*/ 6 w 178"/>
                  <a:gd name="T9" fmla="*/ 6 h 144"/>
                  <a:gd name="T10" fmla="*/ 10 w 178"/>
                  <a:gd name="T11" fmla="*/ 3 h 144"/>
                  <a:gd name="T12" fmla="*/ 14 w 178"/>
                  <a:gd name="T13" fmla="*/ 1 h 144"/>
                  <a:gd name="T14" fmla="*/ 18 w 178"/>
                  <a:gd name="T15" fmla="*/ 0 h 144"/>
                  <a:gd name="T16" fmla="*/ 23 w 178"/>
                  <a:gd name="T17" fmla="*/ 1 h 144"/>
                  <a:gd name="T18" fmla="*/ 19 w 178"/>
                  <a:gd name="T19" fmla="*/ 1 h 144"/>
                  <a:gd name="T20" fmla="*/ 16 w 178"/>
                  <a:gd name="T21" fmla="*/ 1 h 144"/>
                  <a:gd name="T22" fmla="*/ 12 w 178"/>
                  <a:gd name="T23" fmla="*/ 3 h 144"/>
                  <a:gd name="T24" fmla="*/ 9 w 178"/>
                  <a:gd name="T25" fmla="*/ 4 h 144"/>
                  <a:gd name="T26" fmla="*/ 6 w 178"/>
                  <a:gd name="T27" fmla="*/ 6 h 144"/>
                  <a:gd name="T28" fmla="*/ 4 w 178"/>
                  <a:gd name="T29" fmla="*/ 9 h 144"/>
                  <a:gd name="T30" fmla="*/ 3 w 178"/>
                  <a:gd name="T31" fmla="*/ 12 h 144"/>
                  <a:gd name="T32" fmla="*/ 2 w 178"/>
                  <a:gd name="T33" fmla="*/ 15 h 144"/>
                  <a:gd name="T34" fmla="*/ 3 w 178"/>
                  <a:gd name="T35" fmla="*/ 15 h 144"/>
                  <a:gd name="T36" fmla="*/ 5 w 178"/>
                  <a:gd name="T37" fmla="*/ 15 h 144"/>
                  <a:gd name="T38" fmla="*/ 6 w 178"/>
                  <a:gd name="T39" fmla="*/ 15 h 144"/>
                  <a:gd name="T40" fmla="*/ 9 w 178"/>
                  <a:gd name="T41" fmla="*/ 15 h 144"/>
                  <a:gd name="T42" fmla="*/ 11 w 178"/>
                  <a:gd name="T43" fmla="*/ 15 h 144"/>
                  <a:gd name="T44" fmla="*/ 13 w 178"/>
                  <a:gd name="T45" fmla="*/ 15 h 144"/>
                  <a:gd name="T46" fmla="*/ 15 w 178"/>
                  <a:gd name="T47" fmla="*/ 15 h 144"/>
                  <a:gd name="T48" fmla="*/ 17 w 178"/>
                  <a:gd name="T49" fmla="*/ 15 h 144"/>
                  <a:gd name="T50" fmla="*/ 16 w 178"/>
                  <a:gd name="T51" fmla="*/ 15 h 144"/>
                  <a:gd name="T52" fmla="*/ 14 w 178"/>
                  <a:gd name="T53" fmla="*/ 15 h 144"/>
                  <a:gd name="T54" fmla="*/ 12 w 178"/>
                  <a:gd name="T55" fmla="*/ 16 h 144"/>
                  <a:gd name="T56" fmla="*/ 9 w 178"/>
                  <a:gd name="T57" fmla="*/ 16 h 144"/>
                  <a:gd name="T58" fmla="*/ 6 w 178"/>
                  <a:gd name="T59" fmla="*/ 17 h 144"/>
                  <a:gd name="T60" fmla="*/ 4 w 178"/>
                  <a:gd name="T61" fmla="*/ 17 h 144"/>
                  <a:gd name="T62" fmla="*/ 2 w 178"/>
                  <a:gd name="T63" fmla="*/ 17 h 144"/>
                  <a:gd name="T64" fmla="*/ 2 w 178"/>
                  <a:gd name="T65" fmla="*/ 17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44"/>
                  <a:gd name="T101" fmla="*/ 178 w 17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44">
                    <a:moveTo>
                      <a:pt x="9" y="144"/>
                    </a:moveTo>
                    <a:lnTo>
                      <a:pt x="0" y="128"/>
                    </a:lnTo>
                    <a:lnTo>
                      <a:pt x="6" y="107"/>
                    </a:lnTo>
                    <a:lnTo>
                      <a:pt x="21" y="80"/>
                    </a:lnTo>
                    <a:lnTo>
                      <a:pt x="46" y="53"/>
                    </a:lnTo>
                    <a:lnTo>
                      <a:pt x="75" y="28"/>
                    </a:lnTo>
                    <a:lnTo>
                      <a:pt x="110" y="10"/>
                    </a:lnTo>
                    <a:lnTo>
                      <a:pt x="143" y="0"/>
                    </a:lnTo>
                    <a:lnTo>
                      <a:pt x="178" y="8"/>
                    </a:lnTo>
                    <a:lnTo>
                      <a:pt x="151" y="8"/>
                    </a:lnTo>
                    <a:lnTo>
                      <a:pt x="124" y="14"/>
                    </a:lnTo>
                    <a:lnTo>
                      <a:pt x="95" y="24"/>
                    </a:lnTo>
                    <a:lnTo>
                      <a:pt x="71" y="37"/>
                    </a:lnTo>
                    <a:lnTo>
                      <a:pt x="46" y="53"/>
                    </a:lnTo>
                    <a:lnTo>
                      <a:pt x="29" y="74"/>
                    </a:lnTo>
                    <a:lnTo>
                      <a:pt x="17" y="97"/>
                    </a:lnTo>
                    <a:lnTo>
                      <a:pt x="11" y="126"/>
                    </a:lnTo>
                    <a:lnTo>
                      <a:pt x="21" y="126"/>
                    </a:lnTo>
                    <a:lnTo>
                      <a:pt x="33" y="126"/>
                    </a:lnTo>
                    <a:lnTo>
                      <a:pt x="48" y="124"/>
                    </a:lnTo>
                    <a:lnTo>
                      <a:pt x="66" y="124"/>
                    </a:lnTo>
                    <a:lnTo>
                      <a:pt x="81" y="123"/>
                    </a:lnTo>
                    <a:lnTo>
                      <a:pt x="99" y="121"/>
                    </a:lnTo>
                    <a:lnTo>
                      <a:pt x="114" y="121"/>
                    </a:lnTo>
                    <a:lnTo>
                      <a:pt x="132" y="123"/>
                    </a:lnTo>
                    <a:lnTo>
                      <a:pt x="122" y="124"/>
                    </a:lnTo>
                    <a:lnTo>
                      <a:pt x="108" y="128"/>
                    </a:lnTo>
                    <a:lnTo>
                      <a:pt x="89" y="130"/>
                    </a:lnTo>
                    <a:lnTo>
                      <a:pt x="70" y="136"/>
                    </a:lnTo>
                    <a:lnTo>
                      <a:pt x="48" y="138"/>
                    </a:lnTo>
                    <a:lnTo>
                      <a:pt x="31" y="140"/>
                    </a:lnTo>
                    <a:lnTo>
                      <a:pt x="15" y="14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22"/>
              <p:cNvSpPr>
                <a:spLocks/>
              </p:cNvSpPr>
              <p:nvPr/>
            </p:nvSpPr>
            <p:spPr bwMode="auto">
              <a:xfrm>
                <a:off x="4795" y="3654"/>
                <a:ext cx="49" cy="17"/>
              </a:xfrm>
              <a:custGeom>
                <a:avLst/>
                <a:gdLst>
                  <a:gd name="T0" fmla="*/ 1 w 97"/>
                  <a:gd name="T1" fmla="*/ 5 h 34"/>
                  <a:gd name="T2" fmla="*/ 1 w 97"/>
                  <a:gd name="T3" fmla="*/ 4 h 34"/>
                  <a:gd name="T4" fmla="*/ 0 w 97"/>
                  <a:gd name="T5" fmla="*/ 4 h 34"/>
                  <a:gd name="T6" fmla="*/ 1 w 97"/>
                  <a:gd name="T7" fmla="*/ 3 h 34"/>
                  <a:gd name="T8" fmla="*/ 3 w 97"/>
                  <a:gd name="T9" fmla="*/ 2 h 34"/>
                  <a:gd name="T10" fmla="*/ 4 w 97"/>
                  <a:gd name="T11" fmla="*/ 1 h 34"/>
                  <a:gd name="T12" fmla="*/ 6 w 97"/>
                  <a:gd name="T13" fmla="*/ 1 h 34"/>
                  <a:gd name="T14" fmla="*/ 8 w 97"/>
                  <a:gd name="T15" fmla="*/ 1 h 34"/>
                  <a:gd name="T16" fmla="*/ 9 w 97"/>
                  <a:gd name="T17" fmla="*/ 1 h 34"/>
                  <a:gd name="T18" fmla="*/ 11 w 97"/>
                  <a:gd name="T19" fmla="*/ 0 h 34"/>
                  <a:gd name="T20" fmla="*/ 13 w 97"/>
                  <a:gd name="T21" fmla="*/ 1 h 34"/>
                  <a:gd name="T22" fmla="*/ 11 w 97"/>
                  <a:gd name="T23" fmla="*/ 1 h 34"/>
                  <a:gd name="T24" fmla="*/ 10 w 97"/>
                  <a:gd name="T25" fmla="*/ 1 h 34"/>
                  <a:gd name="T26" fmla="*/ 8 w 97"/>
                  <a:gd name="T27" fmla="*/ 2 h 34"/>
                  <a:gd name="T28" fmla="*/ 6 w 97"/>
                  <a:gd name="T29" fmla="*/ 3 h 34"/>
                  <a:gd name="T30" fmla="*/ 5 w 97"/>
                  <a:gd name="T31" fmla="*/ 3 h 34"/>
                  <a:gd name="T32" fmla="*/ 3 w 97"/>
                  <a:gd name="T33" fmla="*/ 4 h 34"/>
                  <a:gd name="T34" fmla="*/ 1 w 97"/>
                  <a:gd name="T35" fmla="*/ 4 h 34"/>
                  <a:gd name="T36" fmla="*/ 1 w 97"/>
                  <a:gd name="T37" fmla="*/ 5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4"/>
                  <a:gd name="T59" fmla="*/ 97 w 9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4">
                    <a:moveTo>
                      <a:pt x="4" y="34"/>
                    </a:moveTo>
                    <a:lnTo>
                      <a:pt x="2" y="31"/>
                    </a:lnTo>
                    <a:lnTo>
                      <a:pt x="0" y="29"/>
                    </a:lnTo>
                    <a:lnTo>
                      <a:pt x="6" y="21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5" y="7"/>
                    </a:lnTo>
                    <a:lnTo>
                      <a:pt x="58" y="1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62" y="15"/>
                    </a:lnTo>
                    <a:lnTo>
                      <a:pt x="48" y="21"/>
                    </a:lnTo>
                    <a:lnTo>
                      <a:pt x="33" y="25"/>
                    </a:lnTo>
                    <a:lnTo>
                      <a:pt x="19" y="31"/>
                    </a:lnTo>
                    <a:lnTo>
                      <a:pt x="8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23"/>
              <p:cNvSpPr>
                <a:spLocks noEditPoints="1"/>
              </p:cNvSpPr>
              <p:nvPr/>
            </p:nvSpPr>
            <p:spPr bwMode="auto">
              <a:xfrm>
                <a:off x="2795" y="541"/>
                <a:ext cx="2879" cy="3034"/>
              </a:xfrm>
              <a:custGeom>
                <a:avLst/>
                <a:gdLst>
                  <a:gd name="T0" fmla="*/ 135 w 5758"/>
                  <a:gd name="T1" fmla="*/ 751 h 6069"/>
                  <a:gd name="T2" fmla="*/ 83 w 5758"/>
                  <a:gd name="T3" fmla="*/ 740 h 6069"/>
                  <a:gd name="T4" fmla="*/ 95 w 5758"/>
                  <a:gd name="T5" fmla="*/ 715 h 6069"/>
                  <a:gd name="T6" fmla="*/ 128 w 5758"/>
                  <a:gd name="T7" fmla="*/ 675 h 6069"/>
                  <a:gd name="T8" fmla="*/ 91 w 5758"/>
                  <a:gd name="T9" fmla="*/ 632 h 6069"/>
                  <a:gd name="T10" fmla="*/ 78 w 5758"/>
                  <a:gd name="T11" fmla="*/ 622 h 6069"/>
                  <a:gd name="T12" fmla="*/ 119 w 5758"/>
                  <a:gd name="T13" fmla="*/ 620 h 6069"/>
                  <a:gd name="T14" fmla="*/ 124 w 5758"/>
                  <a:gd name="T15" fmla="*/ 586 h 6069"/>
                  <a:gd name="T16" fmla="*/ 111 w 5758"/>
                  <a:gd name="T17" fmla="*/ 589 h 6069"/>
                  <a:gd name="T18" fmla="*/ 80 w 5758"/>
                  <a:gd name="T19" fmla="*/ 590 h 6069"/>
                  <a:gd name="T20" fmla="*/ 48 w 5758"/>
                  <a:gd name="T21" fmla="*/ 593 h 6069"/>
                  <a:gd name="T22" fmla="*/ 3 w 5758"/>
                  <a:gd name="T23" fmla="*/ 590 h 6069"/>
                  <a:gd name="T24" fmla="*/ 45 w 5758"/>
                  <a:gd name="T25" fmla="*/ 552 h 6069"/>
                  <a:gd name="T26" fmla="*/ 76 w 5758"/>
                  <a:gd name="T27" fmla="*/ 500 h 6069"/>
                  <a:gd name="T28" fmla="*/ 162 w 5758"/>
                  <a:gd name="T29" fmla="*/ 476 h 6069"/>
                  <a:gd name="T30" fmla="*/ 220 w 5758"/>
                  <a:gd name="T31" fmla="*/ 440 h 6069"/>
                  <a:gd name="T32" fmla="*/ 277 w 5758"/>
                  <a:gd name="T33" fmla="*/ 395 h 6069"/>
                  <a:gd name="T34" fmla="*/ 522 w 5758"/>
                  <a:gd name="T35" fmla="*/ 388 h 6069"/>
                  <a:gd name="T36" fmla="*/ 531 w 5758"/>
                  <a:gd name="T37" fmla="*/ 355 h 6069"/>
                  <a:gd name="T38" fmla="*/ 502 w 5758"/>
                  <a:gd name="T39" fmla="*/ 338 h 6069"/>
                  <a:gd name="T40" fmla="*/ 456 w 5758"/>
                  <a:gd name="T41" fmla="*/ 330 h 6069"/>
                  <a:gd name="T42" fmla="*/ 438 w 5758"/>
                  <a:gd name="T43" fmla="*/ 291 h 6069"/>
                  <a:gd name="T44" fmla="*/ 412 w 5758"/>
                  <a:gd name="T45" fmla="*/ 227 h 6069"/>
                  <a:gd name="T46" fmla="*/ 411 w 5758"/>
                  <a:gd name="T47" fmla="*/ 175 h 6069"/>
                  <a:gd name="T48" fmla="*/ 410 w 5758"/>
                  <a:gd name="T49" fmla="*/ 127 h 6069"/>
                  <a:gd name="T50" fmla="*/ 425 w 5758"/>
                  <a:gd name="T51" fmla="*/ 91 h 6069"/>
                  <a:gd name="T52" fmla="*/ 431 w 5758"/>
                  <a:gd name="T53" fmla="*/ 67 h 6069"/>
                  <a:gd name="T54" fmla="*/ 442 w 5758"/>
                  <a:gd name="T55" fmla="*/ 30 h 6069"/>
                  <a:gd name="T56" fmla="*/ 488 w 5758"/>
                  <a:gd name="T57" fmla="*/ 22 h 6069"/>
                  <a:gd name="T58" fmla="*/ 535 w 5758"/>
                  <a:gd name="T59" fmla="*/ 0 h 6069"/>
                  <a:gd name="T60" fmla="*/ 567 w 5758"/>
                  <a:gd name="T61" fmla="*/ 38 h 6069"/>
                  <a:gd name="T62" fmla="*/ 616 w 5758"/>
                  <a:gd name="T63" fmla="*/ 34 h 6069"/>
                  <a:gd name="T64" fmla="*/ 643 w 5758"/>
                  <a:gd name="T65" fmla="*/ 49 h 6069"/>
                  <a:gd name="T66" fmla="*/ 678 w 5758"/>
                  <a:gd name="T67" fmla="*/ 75 h 6069"/>
                  <a:gd name="T68" fmla="*/ 712 w 5758"/>
                  <a:gd name="T69" fmla="*/ 114 h 6069"/>
                  <a:gd name="T70" fmla="*/ 714 w 5758"/>
                  <a:gd name="T71" fmla="*/ 174 h 6069"/>
                  <a:gd name="T72" fmla="*/ 704 w 5758"/>
                  <a:gd name="T73" fmla="*/ 221 h 6069"/>
                  <a:gd name="T74" fmla="*/ 708 w 5758"/>
                  <a:gd name="T75" fmla="*/ 306 h 6069"/>
                  <a:gd name="T76" fmla="*/ 682 w 5758"/>
                  <a:gd name="T77" fmla="*/ 349 h 6069"/>
                  <a:gd name="T78" fmla="*/ 649 w 5758"/>
                  <a:gd name="T79" fmla="*/ 377 h 6069"/>
                  <a:gd name="T80" fmla="*/ 624 w 5758"/>
                  <a:gd name="T81" fmla="*/ 448 h 6069"/>
                  <a:gd name="T82" fmla="*/ 677 w 5758"/>
                  <a:gd name="T83" fmla="*/ 512 h 6069"/>
                  <a:gd name="T84" fmla="*/ 709 w 5758"/>
                  <a:gd name="T85" fmla="*/ 553 h 6069"/>
                  <a:gd name="T86" fmla="*/ 675 w 5758"/>
                  <a:gd name="T87" fmla="*/ 592 h 6069"/>
                  <a:gd name="T88" fmla="*/ 707 w 5758"/>
                  <a:gd name="T89" fmla="*/ 614 h 6069"/>
                  <a:gd name="T90" fmla="*/ 658 w 5758"/>
                  <a:gd name="T91" fmla="*/ 603 h 6069"/>
                  <a:gd name="T92" fmla="*/ 669 w 5758"/>
                  <a:gd name="T93" fmla="*/ 625 h 6069"/>
                  <a:gd name="T94" fmla="*/ 600 w 5758"/>
                  <a:gd name="T95" fmla="*/ 612 h 6069"/>
                  <a:gd name="T96" fmla="*/ 638 w 5758"/>
                  <a:gd name="T97" fmla="*/ 634 h 6069"/>
                  <a:gd name="T98" fmla="*/ 570 w 5758"/>
                  <a:gd name="T99" fmla="*/ 628 h 6069"/>
                  <a:gd name="T100" fmla="*/ 588 w 5758"/>
                  <a:gd name="T101" fmla="*/ 639 h 6069"/>
                  <a:gd name="T102" fmla="*/ 508 w 5758"/>
                  <a:gd name="T103" fmla="*/ 631 h 6069"/>
                  <a:gd name="T104" fmla="*/ 525 w 5758"/>
                  <a:gd name="T105" fmla="*/ 645 h 6069"/>
                  <a:gd name="T106" fmla="*/ 490 w 5758"/>
                  <a:gd name="T107" fmla="*/ 644 h 6069"/>
                  <a:gd name="T108" fmla="*/ 487 w 5758"/>
                  <a:gd name="T109" fmla="*/ 641 h 6069"/>
                  <a:gd name="T110" fmla="*/ 389 w 5758"/>
                  <a:gd name="T111" fmla="*/ 630 h 6069"/>
                  <a:gd name="T112" fmla="*/ 193 w 5758"/>
                  <a:gd name="T113" fmla="*/ 709 h 6069"/>
                  <a:gd name="T114" fmla="*/ 217 w 5758"/>
                  <a:gd name="T115" fmla="*/ 743 h 6069"/>
                  <a:gd name="T116" fmla="*/ 219 w 5758"/>
                  <a:gd name="T117" fmla="*/ 749 h 6069"/>
                  <a:gd name="T118" fmla="*/ 597 w 5758"/>
                  <a:gd name="T119" fmla="*/ 440 h 6069"/>
                  <a:gd name="T120" fmla="*/ 579 w 5758"/>
                  <a:gd name="T121" fmla="*/ 379 h 6069"/>
                  <a:gd name="T122" fmla="*/ 580 w 5758"/>
                  <a:gd name="T123" fmla="*/ 429 h 6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8"/>
                  <a:gd name="T187" fmla="*/ 0 h 6069"/>
                  <a:gd name="T188" fmla="*/ 5758 w 5758"/>
                  <a:gd name="T189" fmla="*/ 6069 h 6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8" h="6069">
                    <a:moveTo>
                      <a:pt x="1437" y="6069"/>
                    </a:moveTo>
                    <a:lnTo>
                      <a:pt x="1406" y="6056"/>
                    </a:lnTo>
                    <a:lnTo>
                      <a:pt x="1367" y="6050"/>
                    </a:lnTo>
                    <a:lnTo>
                      <a:pt x="1321" y="6046"/>
                    </a:lnTo>
                    <a:lnTo>
                      <a:pt x="1276" y="6046"/>
                    </a:lnTo>
                    <a:lnTo>
                      <a:pt x="1228" y="6046"/>
                    </a:lnTo>
                    <a:lnTo>
                      <a:pt x="1187" y="6050"/>
                    </a:lnTo>
                    <a:lnTo>
                      <a:pt x="1154" y="6052"/>
                    </a:lnTo>
                    <a:lnTo>
                      <a:pt x="1133" y="6054"/>
                    </a:lnTo>
                    <a:lnTo>
                      <a:pt x="1133" y="6048"/>
                    </a:lnTo>
                    <a:lnTo>
                      <a:pt x="1133" y="6044"/>
                    </a:lnTo>
                    <a:lnTo>
                      <a:pt x="1148" y="6042"/>
                    </a:lnTo>
                    <a:lnTo>
                      <a:pt x="1168" y="6040"/>
                    </a:lnTo>
                    <a:lnTo>
                      <a:pt x="1168" y="6038"/>
                    </a:lnTo>
                    <a:lnTo>
                      <a:pt x="1168" y="6036"/>
                    </a:lnTo>
                    <a:lnTo>
                      <a:pt x="1160" y="6036"/>
                    </a:lnTo>
                    <a:lnTo>
                      <a:pt x="1154" y="6036"/>
                    </a:lnTo>
                    <a:lnTo>
                      <a:pt x="1152" y="6031"/>
                    </a:lnTo>
                    <a:lnTo>
                      <a:pt x="1152" y="6025"/>
                    </a:lnTo>
                    <a:lnTo>
                      <a:pt x="1154" y="6023"/>
                    </a:lnTo>
                    <a:lnTo>
                      <a:pt x="1160" y="6021"/>
                    </a:lnTo>
                    <a:lnTo>
                      <a:pt x="1148" y="6017"/>
                    </a:lnTo>
                    <a:lnTo>
                      <a:pt x="1136" y="6017"/>
                    </a:lnTo>
                    <a:lnTo>
                      <a:pt x="1125" y="6017"/>
                    </a:lnTo>
                    <a:lnTo>
                      <a:pt x="1115" y="6017"/>
                    </a:lnTo>
                    <a:lnTo>
                      <a:pt x="1094" y="6017"/>
                    </a:lnTo>
                    <a:lnTo>
                      <a:pt x="1076" y="6019"/>
                    </a:lnTo>
                    <a:lnTo>
                      <a:pt x="1076" y="6011"/>
                    </a:lnTo>
                    <a:lnTo>
                      <a:pt x="1076" y="6007"/>
                    </a:lnTo>
                    <a:lnTo>
                      <a:pt x="1061" y="6007"/>
                    </a:lnTo>
                    <a:lnTo>
                      <a:pt x="1051" y="6007"/>
                    </a:lnTo>
                    <a:lnTo>
                      <a:pt x="1043" y="6007"/>
                    </a:lnTo>
                    <a:lnTo>
                      <a:pt x="1038" y="6007"/>
                    </a:lnTo>
                    <a:lnTo>
                      <a:pt x="1026" y="6007"/>
                    </a:lnTo>
                    <a:lnTo>
                      <a:pt x="1016" y="6009"/>
                    </a:lnTo>
                    <a:lnTo>
                      <a:pt x="1014" y="6002"/>
                    </a:lnTo>
                    <a:lnTo>
                      <a:pt x="1014" y="5996"/>
                    </a:lnTo>
                    <a:lnTo>
                      <a:pt x="979" y="5996"/>
                    </a:lnTo>
                    <a:lnTo>
                      <a:pt x="937" y="6002"/>
                    </a:lnTo>
                    <a:lnTo>
                      <a:pt x="884" y="6007"/>
                    </a:lnTo>
                    <a:lnTo>
                      <a:pt x="834" y="6013"/>
                    </a:lnTo>
                    <a:lnTo>
                      <a:pt x="784" y="6015"/>
                    </a:lnTo>
                    <a:lnTo>
                      <a:pt x="743" y="6015"/>
                    </a:lnTo>
                    <a:lnTo>
                      <a:pt x="714" y="6009"/>
                    </a:lnTo>
                    <a:lnTo>
                      <a:pt x="702" y="6000"/>
                    </a:lnTo>
                    <a:lnTo>
                      <a:pt x="677" y="5996"/>
                    </a:lnTo>
                    <a:lnTo>
                      <a:pt x="663" y="5992"/>
                    </a:lnTo>
                    <a:lnTo>
                      <a:pt x="656" y="5984"/>
                    </a:lnTo>
                    <a:lnTo>
                      <a:pt x="654" y="5978"/>
                    </a:lnTo>
                    <a:lnTo>
                      <a:pt x="656" y="5959"/>
                    </a:lnTo>
                    <a:lnTo>
                      <a:pt x="659" y="5940"/>
                    </a:lnTo>
                    <a:lnTo>
                      <a:pt x="652" y="5934"/>
                    </a:lnTo>
                    <a:lnTo>
                      <a:pt x="650" y="5934"/>
                    </a:lnTo>
                    <a:lnTo>
                      <a:pt x="650" y="5926"/>
                    </a:lnTo>
                    <a:lnTo>
                      <a:pt x="650" y="5922"/>
                    </a:lnTo>
                    <a:lnTo>
                      <a:pt x="661" y="5920"/>
                    </a:lnTo>
                    <a:lnTo>
                      <a:pt x="673" y="5920"/>
                    </a:lnTo>
                    <a:lnTo>
                      <a:pt x="685" y="5920"/>
                    </a:lnTo>
                    <a:lnTo>
                      <a:pt x="696" y="5920"/>
                    </a:lnTo>
                    <a:lnTo>
                      <a:pt x="708" y="5918"/>
                    </a:lnTo>
                    <a:lnTo>
                      <a:pt x="720" y="5918"/>
                    </a:lnTo>
                    <a:lnTo>
                      <a:pt x="731" y="5918"/>
                    </a:lnTo>
                    <a:lnTo>
                      <a:pt x="745" y="5918"/>
                    </a:lnTo>
                    <a:lnTo>
                      <a:pt x="743" y="5912"/>
                    </a:lnTo>
                    <a:lnTo>
                      <a:pt x="743" y="5907"/>
                    </a:lnTo>
                    <a:lnTo>
                      <a:pt x="727" y="5905"/>
                    </a:lnTo>
                    <a:lnTo>
                      <a:pt x="714" y="5903"/>
                    </a:lnTo>
                    <a:lnTo>
                      <a:pt x="700" y="5901"/>
                    </a:lnTo>
                    <a:lnTo>
                      <a:pt x="687" y="5899"/>
                    </a:lnTo>
                    <a:lnTo>
                      <a:pt x="671" y="5895"/>
                    </a:lnTo>
                    <a:lnTo>
                      <a:pt x="659" y="5893"/>
                    </a:lnTo>
                    <a:lnTo>
                      <a:pt x="646" y="5891"/>
                    </a:lnTo>
                    <a:lnTo>
                      <a:pt x="638" y="5889"/>
                    </a:lnTo>
                    <a:lnTo>
                      <a:pt x="644" y="5881"/>
                    </a:lnTo>
                    <a:lnTo>
                      <a:pt x="656" y="5879"/>
                    </a:lnTo>
                    <a:lnTo>
                      <a:pt x="669" y="5877"/>
                    </a:lnTo>
                    <a:lnTo>
                      <a:pt x="687" y="5877"/>
                    </a:lnTo>
                    <a:lnTo>
                      <a:pt x="700" y="5877"/>
                    </a:lnTo>
                    <a:lnTo>
                      <a:pt x="714" y="5877"/>
                    </a:lnTo>
                    <a:lnTo>
                      <a:pt x="725" y="5877"/>
                    </a:lnTo>
                    <a:lnTo>
                      <a:pt x="737" y="5879"/>
                    </a:lnTo>
                    <a:lnTo>
                      <a:pt x="737" y="5808"/>
                    </a:lnTo>
                    <a:lnTo>
                      <a:pt x="745" y="5757"/>
                    </a:lnTo>
                    <a:lnTo>
                      <a:pt x="758" y="5722"/>
                    </a:lnTo>
                    <a:lnTo>
                      <a:pt x="780" y="5703"/>
                    </a:lnTo>
                    <a:lnTo>
                      <a:pt x="809" y="5689"/>
                    </a:lnTo>
                    <a:lnTo>
                      <a:pt x="849" y="5686"/>
                    </a:lnTo>
                    <a:lnTo>
                      <a:pt x="900" y="5686"/>
                    </a:lnTo>
                    <a:lnTo>
                      <a:pt x="966" y="5686"/>
                    </a:lnTo>
                    <a:lnTo>
                      <a:pt x="954" y="5633"/>
                    </a:lnTo>
                    <a:lnTo>
                      <a:pt x="941" y="5589"/>
                    </a:lnTo>
                    <a:lnTo>
                      <a:pt x="927" y="5546"/>
                    </a:lnTo>
                    <a:lnTo>
                      <a:pt x="915" y="5505"/>
                    </a:lnTo>
                    <a:lnTo>
                      <a:pt x="904" y="5463"/>
                    </a:lnTo>
                    <a:lnTo>
                      <a:pt x="900" y="5420"/>
                    </a:lnTo>
                    <a:lnTo>
                      <a:pt x="902" y="5371"/>
                    </a:lnTo>
                    <a:lnTo>
                      <a:pt x="915" y="5323"/>
                    </a:lnTo>
                    <a:lnTo>
                      <a:pt x="921" y="5302"/>
                    </a:lnTo>
                    <a:lnTo>
                      <a:pt x="927" y="5284"/>
                    </a:lnTo>
                    <a:lnTo>
                      <a:pt x="933" y="5265"/>
                    </a:lnTo>
                    <a:lnTo>
                      <a:pt x="943" y="5247"/>
                    </a:lnTo>
                    <a:lnTo>
                      <a:pt x="948" y="5228"/>
                    </a:lnTo>
                    <a:lnTo>
                      <a:pt x="960" y="5212"/>
                    </a:lnTo>
                    <a:lnTo>
                      <a:pt x="970" y="5197"/>
                    </a:lnTo>
                    <a:lnTo>
                      <a:pt x="983" y="5187"/>
                    </a:lnTo>
                    <a:lnTo>
                      <a:pt x="989" y="5203"/>
                    </a:lnTo>
                    <a:lnTo>
                      <a:pt x="993" y="5230"/>
                    </a:lnTo>
                    <a:lnTo>
                      <a:pt x="995" y="5265"/>
                    </a:lnTo>
                    <a:lnTo>
                      <a:pt x="997" y="5304"/>
                    </a:lnTo>
                    <a:lnTo>
                      <a:pt x="999" y="5340"/>
                    </a:lnTo>
                    <a:lnTo>
                      <a:pt x="1008" y="5375"/>
                    </a:lnTo>
                    <a:lnTo>
                      <a:pt x="1020" y="5400"/>
                    </a:lnTo>
                    <a:lnTo>
                      <a:pt x="1043" y="5414"/>
                    </a:lnTo>
                    <a:lnTo>
                      <a:pt x="1047" y="5393"/>
                    </a:lnTo>
                    <a:lnTo>
                      <a:pt x="1049" y="5371"/>
                    </a:lnTo>
                    <a:lnTo>
                      <a:pt x="1047" y="5350"/>
                    </a:lnTo>
                    <a:lnTo>
                      <a:pt x="1047" y="5329"/>
                    </a:lnTo>
                    <a:lnTo>
                      <a:pt x="1043" y="5305"/>
                    </a:lnTo>
                    <a:lnTo>
                      <a:pt x="1040" y="5284"/>
                    </a:lnTo>
                    <a:lnTo>
                      <a:pt x="1036" y="5263"/>
                    </a:lnTo>
                    <a:lnTo>
                      <a:pt x="1036" y="5247"/>
                    </a:lnTo>
                    <a:lnTo>
                      <a:pt x="1036" y="5220"/>
                    </a:lnTo>
                    <a:lnTo>
                      <a:pt x="1040" y="5195"/>
                    </a:lnTo>
                    <a:lnTo>
                      <a:pt x="1043" y="5168"/>
                    </a:lnTo>
                    <a:lnTo>
                      <a:pt x="1049" y="5143"/>
                    </a:lnTo>
                    <a:lnTo>
                      <a:pt x="1055" y="5115"/>
                    </a:lnTo>
                    <a:lnTo>
                      <a:pt x="1061" y="5090"/>
                    </a:lnTo>
                    <a:lnTo>
                      <a:pt x="1069" y="5067"/>
                    </a:lnTo>
                    <a:lnTo>
                      <a:pt x="1076" y="5044"/>
                    </a:lnTo>
                    <a:lnTo>
                      <a:pt x="1028" y="5036"/>
                    </a:lnTo>
                    <a:lnTo>
                      <a:pt x="981" y="5038"/>
                    </a:lnTo>
                    <a:lnTo>
                      <a:pt x="931" y="5044"/>
                    </a:lnTo>
                    <a:lnTo>
                      <a:pt x="882" y="5055"/>
                    </a:lnTo>
                    <a:lnTo>
                      <a:pt x="834" y="5063"/>
                    </a:lnTo>
                    <a:lnTo>
                      <a:pt x="787" y="5073"/>
                    </a:lnTo>
                    <a:lnTo>
                      <a:pt x="743" y="5077"/>
                    </a:lnTo>
                    <a:lnTo>
                      <a:pt x="706" y="5075"/>
                    </a:lnTo>
                    <a:lnTo>
                      <a:pt x="708" y="5067"/>
                    </a:lnTo>
                    <a:lnTo>
                      <a:pt x="710" y="5063"/>
                    </a:lnTo>
                    <a:lnTo>
                      <a:pt x="729" y="5057"/>
                    </a:lnTo>
                    <a:lnTo>
                      <a:pt x="752" y="5053"/>
                    </a:lnTo>
                    <a:lnTo>
                      <a:pt x="772" y="5048"/>
                    </a:lnTo>
                    <a:lnTo>
                      <a:pt x="795" y="5044"/>
                    </a:lnTo>
                    <a:lnTo>
                      <a:pt x="816" y="5038"/>
                    </a:lnTo>
                    <a:lnTo>
                      <a:pt x="840" y="5036"/>
                    </a:lnTo>
                    <a:lnTo>
                      <a:pt x="863" y="5032"/>
                    </a:lnTo>
                    <a:lnTo>
                      <a:pt x="888" y="5030"/>
                    </a:lnTo>
                    <a:lnTo>
                      <a:pt x="873" y="5018"/>
                    </a:lnTo>
                    <a:lnTo>
                      <a:pt x="853" y="5015"/>
                    </a:lnTo>
                    <a:lnTo>
                      <a:pt x="828" y="5011"/>
                    </a:lnTo>
                    <a:lnTo>
                      <a:pt x="803" y="5011"/>
                    </a:lnTo>
                    <a:lnTo>
                      <a:pt x="776" y="5009"/>
                    </a:lnTo>
                    <a:lnTo>
                      <a:pt x="751" y="5007"/>
                    </a:lnTo>
                    <a:lnTo>
                      <a:pt x="727" y="5003"/>
                    </a:lnTo>
                    <a:lnTo>
                      <a:pt x="712" y="4999"/>
                    </a:lnTo>
                    <a:lnTo>
                      <a:pt x="716" y="4997"/>
                    </a:lnTo>
                    <a:lnTo>
                      <a:pt x="720" y="4995"/>
                    </a:lnTo>
                    <a:lnTo>
                      <a:pt x="720" y="4991"/>
                    </a:lnTo>
                    <a:lnTo>
                      <a:pt x="720" y="4987"/>
                    </a:lnTo>
                    <a:lnTo>
                      <a:pt x="704" y="4987"/>
                    </a:lnTo>
                    <a:lnTo>
                      <a:pt x="688" y="4987"/>
                    </a:lnTo>
                    <a:lnTo>
                      <a:pt x="667" y="4987"/>
                    </a:lnTo>
                    <a:lnTo>
                      <a:pt x="648" y="4987"/>
                    </a:lnTo>
                    <a:lnTo>
                      <a:pt x="626" y="4985"/>
                    </a:lnTo>
                    <a:lnTo>
                      <a:pt x="609" y="4985"/>
                    </a:lnTo>
                    <a:lnTo>
                      <a:pt x="595" y="4984"/>
                    </a:lnTo>
                    <a:lnTo>
                      <a:pt x="590" y="4984"/>
                    </a:lnTo>
                    <a:lnTo>
                      <a:pt x="619" y="4976"/>
                    </a:lnTo>
                    <a:lnTo>
                      <a:pt x="654" y="4974"/>
                    </a:lnTo>
                    <a:lnTo>
                      <a:pt x="688" y="4972"/>
                    </a:lnTo>
                    <a:lnTo>
                      <a:pt x="725" y="4974"/>
                    </a:lnTo>
                    <a:lnTo>
                      <a:pt x="760" y="4974"/>
                    </a:lnTo>
                    <a:lnTo>
                      <a:pt x="795" y="4978"/>
                    </a:lnTo>
                    <a:lnTo>
                      <a:pt x="830" y="4980"/>
                    </a:lnTo>
                    <a:lnTo>
                      <a:pt x="867" y="4984"/>
                    </a:lnTo>
                    <a:lnTo>
                      <a:pt x="869" y="4980"/>
                    </a:lnTo>
                    <a:lnTo>
                      <a:pt x="871" y="4978"/>
                    </a:lnTo>
                    <a:lnTo>
                      <a:pt x="859" y="4970"/>
                    </a:lnTo>
                    <a:lnTo>
                      <a:pt x="851" y="4964"/>
                    </a:lnTo>
                    <a:lnTo>
                      <a:pt x="844" y="4960"/>
                    </a:lnTo>
                    <a:lnTo>
                      <a:pt x="838" y="4956"/>
                    </a:lnTo>
                    <a:lnTo>
                      <a:pt x="830" y="4945"/>
                    </a:lnTo>
                    <a:lnTo>
                      <a:pt x="830" y="4931"/>
                    </a:lnTo>
                    <a:lnTo>
                      <a:pt x="834" y="4925"/>
                    </a:lnTo>
                    <a:lnTo>
                      <a:pt x="846" y="4920"/>
                    </a:lnTo>
                    <a:lnTo>
                      <a:pt x="857" y="4914"/>
                    </a:lnTo>
                    <a:lnTo>
                      <a:pt x="873" y="4908"/>
                    </a:lnTo>
                    <a:lnTo>
                      <a:pt x="888" y="4902"/>
                    </a:lnTo>
                    <a:lnTo>
                      <a:pt x="904" y="4898"/>
                    </a:lnTo>
                    <a:lnTo>
                      <a:pt x="917" y="4894"/>
                    </a:lnTo>
                    <a:lnTo>
                      <a:pt x="929" y="4894"/>
                    </a:lnTo>
                    <a:lnTo>
                      <a:pt x="935" y="4906"/>
                    </a:lnTo>
                    <a:lnTo>
                      <a:pt x="941" y="4923"/>
                    </a:lnTo>
                    <a:lnTo>
                      <a:pt x="943" y="4941"/>
                    </a:lnTo>
                    <a:lnTo>
                      <a:pt x="948" y="4962"/>
                    </a:lnTo>
                    <a:lnTo>
                      <a:pt x="954" y="4964"/>
                    </a:lnTo>
                    <a:lnTo>
                      <a:pt x="958" y="4966"/>
                    </a:lnTo>
                    <a:lnTo>
                      <a:pt x="999" y="4933"/>
                    </a:lnTo>
                    <a:lnTo>
                      <a:pt x="1041" y="4900"/>
                    </a:lnTo>
                    <a:lnTo>
                      <a:pt x="1082" y="4865"/>
                    </a:lnTo>
                    <a:lnTo>
                      <a:pt x="1125" y="4832"/>
                    </a:lnTo>
                    <a:lnTo>
                      <a:pt x="1164" y="4795"/>
                    </a:lnTo>
                    <a:lnTo>
                      <a:pt x="1204" y="4761"/>
                    </a:lnTo>
                    <a:lnTo>
                      <a:pt x="1245" y="4726"/>
                    </a:lnTo>
                    <a:lnTo>
                      <a:pt x="1286" y="4691"/>
                    </a:lnTo>
                    <a:lnTo>
                      <a:pt x="1268" y="4689"/>
                    </a:lnTo>
                    <a:lnTo>
                      <a:pt x="1255" y="4687"/>
                    </a:lnTo>
                    <a:lnTo>
                      <a:pt x="1239" y="4687"/>
                    </a:lnTo>
                    <a:lnTo>
                      <a:pt x="1226" y="4687"/>
                    </a:lnTo>
                    <a:lnTo>
                      <a:pt x="1210" y="4687"/>
                    </a:lnTo>
                    <a:lnTo>
                      <a:pt x="1199" y="4687"/>
                    </a:lnTo>
                    <a:lnTo>
                      <a:pt x="1183" y="4687"/>
                    </a:lnTo>
                    <a:lnTo>
                      <a:pt x="1171" y="4687"/>
                    </a:lnTo>
                    <a:lnTo>
                      <a:pt x="1158" y="4689"/>
                    </a:lnTo>
                    <a:lnTo>
                      <a:pt x="1136" y="4691"/>
                    </a:lnTo>
                    <a:lnTo>
                      <a:pt x="1105" y="4691"/>
                    </a:lnTo>
                    <a:lnTo>
                      <a:pt x="1072" y="4691"/>
                    </a:lnTo>
                    <a:lnTo>
                      <a:pt x="1034" y="4687"/>
                    </a:lnTo>
                    <a:lnTo>
                      <a:pt x="1001" y="4685"/>
                    </a:lnTo>
                    <a:lnTo>
                      <a:pt x="970" y="4685"/>
                    </a:lnTo>
                    <a:lnTo>
                      <a:pt x="948" y="4687"/>
                    </a:lnTo>
                    <a:lnTo>
                      <a:pt x="958" y="4689"/>
                    </a:lnTo>
                    <a:lnTo>
                      <a:pt x="974" y="4693"/>
                    </a:lnTo>
                    <a:lnTo>
                      <a:pt x="991" y="4695"/>
                    </a:lnTo>
                    <a:lnTo>
                      <a:pt x="1008" y="4697"/>
                    </a:lnTo>
                    <a:lnTo>
                      <a:pt x="1026" y="4699"/>
                    </a:lnTo>
                    <a:lnTo>
                      <a:pt x="1045" y="4700"/>
                    </a:lnTo>
                    <a:lnTo>
                      <a:pt x="1061" y="4702"/>
                    </a:lnTo>
                    <a:lnTo>
                      <a:pt x="1078" y="4706"/>
                    </a:lnTo>
                    <a:lnTo>
                      <a:pt x="1080" y="4710"/>
                    </a:lnTo>
                    <a:lnTo>
                      <a:pt x="1082" y="4714"/>
                    </a:lnTo>
                    <a:lnTo>
                      <a:pt x="1069" y="4714"/>
                    </a:lnTo>
                    <a:lnTo>
                      <a:pt x="1055" y="4716"/>
                    </a:lnTo>
                    <a:lnTo>
                      <a:pt x="1041" y="4714"/>
                    </a:lnTo>
                    <a:lnTo>
                      <a:pt x="1028" y="4714"/>
                    </a:lnTo>
                    <a:lnTo>
                      <a:pt x="1012" y="4712"/>
                    </a:lnTo>
                    <a:lnTo>
                      <a:pt x="1001" y="4710"/>
                    </a:lnTo>
                    <a:lnTo>
                      <a:pt x="987" y="4708"/>
                    </a:lnTo>
                    <a:lnTo>
                      <a:pt x="979" y="4708"/>
                    </a:lnTo>
                    <a:lnTo>
                      <a:pt x="979" y="4712"/>
                    </a:lnTo>
                    <a:lnTo>
                      <a:pt x="979" y="4716"/>
                    </a:lnTo>
                    <a:lnTo>
                      <a:pt x="991" y="4718"/>
                    </a:lnTo>
                    <a:lnTo>
                      <a:pt x="1005" y="4720"/>
                    </a:lnTo>
                    <a:lnTo>
                      <a:pt x="1018" y="4722"/>
                    </a:lnTo>
                    <a:lnTo>
                      <a:pt x="1034" y="4728"/>
                    </a:lnTo>
                    <a:lnTo>
                      <a:pt x="1034" y="4730"/>
                    </a:lnTo>
                    <a:lnTo>
                      <a:pt x="1034" y="4733"/>
                    </a:lnTo>
                    <a:lnTo>
                      <a:pt x="983" y="4726"/>
                    </a:lnTo>
                    <a:lnTo>
                      <a:pt x="946" y="4722"/>
                    </a:lnTo>
                    <a:lnTo>
                      <a:pt x="919" y="4716"/>
                    </a:lnTo>
                    <a:lnTo>
                      <a:pt x="902" y="4716"/>
                    </a:lnTo>
                    <a:lnTo>
                      <a:pt x="886" y="4714"/>
                    </a:lnTo>
                    <a:lnTo>
                      <a:pt x="875" y="4714"/>
                    </a:lnTo>
                    <a:lnTo>
                      <a:pt x="865" y="4714"/>
                    </a:lnTo>
                    <a:lnTo>
                      <a:pt x="855" y="4714"/>
                    </a:lnTo>
                    <a:lnTo>
                      <a:pt x="855" y="4722"/>
                    </a:lnTo>
                    <a:lnTo>
                      <a:pt x="855" y="4730"/>
                    </a:lnTo>
                    <a:lnTo>
                      <a:pt x="822" y="4731"/>
                    </a:lnTo>
                    <a:lnTo>
                      <a:pt x="778" y="4730"/>
                    </a:lnTo>
                    <a:lnTo>
                      <a:pt x="721" y="4718"/>
                    </a:lnTo>
                    <a:lnTo>
                      <a:pt x="661" y="4706"/>
                    </a:lnTo>
                    <a:lnTo>
                      <a:pt x="597" y="4693"/>
                    </a:lnTo>
                    <a:lnTo>
                      <a:pt x="539" y="4683"/>
                    </a:lnTo>
                    <a:lnTo>
                      <a:pt x="487" y="4679"/>
                    </a:lnTo>
                    <a:lnTo>
                      <a:pt x="450" y="4687"/>
                    </a:lnTo>
                    <a:lnTo>
                      <a:pt x="452" y="4687"/>
                    </a:lnTo>
                    <a:lnTo>
                      <a:pt x="458" y="4689"/>
                    </a:lnTo>
                    <a:lnTo>
                      <a:pt x="469" y="4689"/>
                    </a:lnTo>
                    <a:lnTo>
                      <a:pt x="493" y="4693"/>
                    </a:lnTo>
                    <a:lnTo>
                      <a:pt x="524" y="4697"/>
                    </a:lnTo>
                    <a:lnTo>
                      <a:pt x="574" y="4702"/>
                    </a:lnTo>
                    <a:lnTo>
                      <a:pt x="642" y="4710"/>
                    </a:lnTo>
                    <a:lnTo>
                      <a:pt x="735" y="4724"/>
                    </a:lnTo>
                    <a:lnTo>
                      <a:pt x="720" y="4724"/>
                    </a:lnTo>
                    <a:lnTo>
                      <a:pt x="708" y="4724"/>
                    </a:lnTo>
                    <a:lnTo>
                      <a:pt x="692" y="4724"/>
                    </a:lnTo>
                    <a:lnTo>
                      <a:pt x="681" y="4724"/>
                    </a:lnTo>
                    <a:lnTo>
                      <a:pt x="667" y="4724"/>
                    </a:lnTo>
                    <a:lnTo>
                      <a:pt x="654" y="4724"/>
                    </a:lnTo>
                    <a:lnTo>
                      <a:pt x="640" y="4726"/>
                    </a:lnTo>
                    <a:lnTo>
                      <a:pt x="628" y="4728"/>
                    </a:lnTo>
                    <a:lnTo>
                      <a:pt x="636" y="4731"/>
                    </a:lnTo>
                    <a:lnTo>
                      <a:pt x="646" y="4739"/>
                    </a:lnTo>
                    <a:lnTo>
                      <a:pt x="644" y="4741"/>
                    </a:lnTo>
                    <a:lnTo>
                      <a:pt x="644" y="4745"/>
                    </a:lnTo>
                    <a:lnTo>
                      <a:pt x="630" y="4741"/>
                    </a:lnTo>
                    <a:lnTo>
                      <a:pt x="619" y="4739"/>
                    </a:lnTo>
                    <a:lnTo>
                      <a:pt x="607" y="4737"/>
                    </a:lnTo>
                    <a:lnTo>
                      <a:pt x="595" y="4737"/>
                    </a:lnTo>
                    <a:lnTo>
                      <a:pt x="584" y="4735"/>
                    </a:lnTo>
                    <a:lnTo>
                      <a:pt x="572" y="4735"/>
                    </a:lnTo>
                    <a:lnTo>
                      <a:pt x="560" y="4733"/>
                    </a:lnTo>
                    <a:lnTo>
                      <a:pt x="551" y="4733"/>
                    </a:lnTo>
                    <a:lnTo>
                      <a:pt x="551" y="4743"/>
                    </a:lnTo>
                    <a:lnTo>
                      <a:pt x="551" y="4753"/>
                    </a:lnTo>
                    <a:lnTo>
                      <a:pt x="539" y="4751"/>
                    </a:lnTo>
                    <a:lnTo>
                      <a:pt x="524" y="4751"/>
                    </a:lnTo>
                    <a:lnTo>
                      <a:pt x="500" y="4749"/>
                    </a:lnTo>
                    <a:lnTo>
                      <a:pt x="475" y="4747"/>
                    </a:lnTo>
                    <a:lnTo>
                      <a:pt x="448" y="4743"/>
                    </a:lnTo>
                    <a:lnTo>
                      <a:pt x="425" y="4741"/>
                    </a:lnTo>
                    <a:lnTo>
                      <a:pt x="407" y="4739"/>
                    </a:lnTo>
                    <a:lnTo>
                      <a:pt x="398" y="4739"/>
                    </a:lnTo>
                    <a:lnTo>
                      <a:pt x="398" y="4745"/>
                    </a:lnTo>
                    <a:lnTo>
                      <a:pt x="411" y="4747"/>
                    </a:lnTo>
                    <a:lnTo>
                      <a:pt x="425" y="4749"/>
                    </a:lnTo>
                    <a:lnTo>
                      <a:pt x="403" y="4747"/>
                    </a:lnTo>
                    <a:lnTo>
                      <a:pt x="384" y="4747"/>
                    </a:lnTo>
                    <a:lnTo>
                      <a:pt x="361" y="4745"/>
                    </a:lnTo>
                    <a:lnTo>
                      <a:pt x="334" y="4743"/>
                    </a:lnTo>
                    <a:lnTo>
                      <a:pt x="293" y="4739"/>
                    </a:lnTo>
                    <a:lnTo>
                      <a:pt x="242" y="4735"/>
                    </a:lnTo>
                    <a:lnTo>
                      <a:pt x="175" y="4728"/>
                    </a:lnTo>
                    <a:lnTo>
                      <a:pt x="91" y="4722"/>
                    </a:lnTo>
                    <a:lnTo>
                      <a:pt x="91" y="4726"/>
                    </a:lnTo>
                    <a:lnTo>
                      <a:pt x="91" y="4730"/>
                    </a:lnTo>
                    <a:lnTo>
                      <a:pt x="118" y="4730"/>
                    </a:lnTo>
                    <a:lnTo>
                      <a:pt x="151" y="4733"/>
                    </a:lnTo>
                    <a:lnTo>
                      <a:pt x="184" y="4737"/>
                    </a:lnTo>
                    <a:lnTo>
                      <a:pt x="219" y="4743"/>
                    </a:lnTo>
                    <a:lnTo>
                      <a:pt x="252" y="4749"/>
                    </a:lnTo>
                    <a:lnTo>
                      <a:pt x="285" y="4755"/>
                    </a:lnTo>
                    <a:lnTo>
                      <a:pt x="318" y="4762"/>
                    </a:lnTo>
                    <a:lnTo>
                      <a:pt x="353" y="4770"/>
                    </a:lnTo>
                    <a:lnTo>
                      <a:pt x="308" y="4766"/>
                    </a:lnTo>
                    <a:lnTo>
                      <a:pt x="266" y="4762"/>
                    </a:lnTo>
                    <a:lnTo>
                      <a:pt x="221" y="4757"/>
                    </a:lnTo>
                    <a:lnTo>
                      <a:pt x="178" y="4751"/>
                    </a:lnTo>
                    <a:lnTo>
                      <a:pt x="134" y="4743"/>
                    </a:lnTo>
                    <a:lnTo>
                      <a:pt x="91" y="4737"/>
                    </a:lnTo>
                    <a:lnTo>
                      <a:pt x="47" y="4731"/>
                    </a:lnTo>
                    <a:lnTo>
                      <a:pt x="6" y="4731"/>
                    </a:lnTo>
                    <a:lnTo>
                      <a:pt x="0" y="4728"/>
                    </a:lnTo>
                    <a:lnTo>
                      <a:pt x="0" y="4724"/>
                    </a:lnTo>
                    <a:lnTo>
                      <a:pt x="10" y="4720"/>
                    </a:lnTo>
                    <a:lnTo>
                      <a:pt x="19" y="4720"/>
                    </a:lnTo>
                    <a:lnTo>
                      <a:pt x="31" y="4720"/>
                    </a:lnTo>
                    <a:lnTo>
                      <a:pt x="43" y="4722"/>
                    </a:lnTo>
                    <a:lnTo>
                      <a:pt x="52" y="4722"/>
                    </a:lnTo>
                    <a:lnTo>
                      <a:pt x="64" y="4724"/>
                    </a:lnTo>
                    <a:lnTo>
                      <a:pt x="74" y="4724"/>
                    </a:lnTo>
                    <a:lnTo>
                      <a:pt x="85" y="4724"/>
                    </a:lnTo>
                    <a:lnTo>
                      <a:pt x="85" y="4718"/>
                    </a:lnTo>
                    <a:lnTo>
                      <a:pt x="85" y="4712"/>
                    </a:lnTo>
                    <a:lnTo>
                      <a:pt x="97" y="4708"/>
                    </a:lnTo>
                    <a:lnTo>
                      <a:pt x="114" y="4708"/>
                    </a:lnTo>
                    <a:lnTo>
                      <a:pt x="132" y="4710"/>
                    </a:lnTo>
                    <a:lnTo>
                      <a:pt x="151" y="4712"/>
                    </a:lnTo>
                    <a:lnTo>
                      <a:pt x="155" y="4704"/>
                    </a:lnTo>
                    <a:lnTo>
                      <a:pt x="161" y="4699"/>
                    </a:lnTo>
                    <a:lnTo>
                      <a:pt x="112" y="4666"/>
                    </a:lnTo>
                    <a:lnTo>
                      <a:pt x="89" y="4635"/>
                    </a:lnTo>
                    <a:lnTo>
                      <a:pt x="85" y="4603"/>
                    </a:lnTo>
                    <a:lnTo>
                      <a:pt x="99" y="4578"/>
                    </a:lnTo>
                    <a:lnTo>
                      <a:pt x="124" y="4553"/>
                    </a:lnTo>
                    <a:lnTo>
                      <a:pt x="163" y="4536"/>
                    </a:lnTo>
                    <a:lnTo>
                      <a:pt x="206" y="4522"/>
                    </a:lnTo>
                    <a:lnTo>
                      <a:pt x="254" y="4518"/>
                    </a:lnTo>
                    <a:lnTo>
                      <a:pt x="272" y="4487"/>
                    </a:lnTo>
                    <a:lnTo>
                      <a:pt x="287" y="4466"/>
                    </a:lnTo>
                    <a:lnTo>
                      <a:pt x="301" y="4448"/>
                    </a:lnTo>
                    <a:lnTo>
                      <a:pt x="318" y="4437"/>
                    </a:lnTo>
                    <a:lnTo>
                      <a:pt x="336" y="4425"/>
                    </a:lnTo>
                    <a:lnTo>
                      <a:pt x="359" y="4417"/>
                    </a:lnTo>
                    <a:lnTo>
                      <a:pt x="388" y="4410"/>
                    </a:lnTo>
                    <a:lnTo>
                      <a:pt x="429" y="4402"/>
                    </a:lnTo>
                    <a:lnTo>
                      <a:pt x="423" y="4377"/>
                    </a:lnTo>
                    <a:lnTo>
                      <a:pt x="411" y="4357"/>
                    </a:lnTo>
                    <a:lnTo>
                      <a:pt x="398" y="4340"/>
                    </a:lnTo>
                    <a:lnTo>
                      <a:pt x="386" y="4324"/>
                    </a:lnTo>
                    <a:lnTo>
                      <a:pt x="376" y="4307"/>
                    </a:lnTo>
                    <a:lnTo>
                      <a:pt x="380" y="4289"/>
                    </a:lnTo>
                    <a:lnTo>
                      <a:pt x="396" y="4270"/>
                    </a:lnTo>
                    <a:lnTo>
                      <a:pt x="429" y="4249"/>
                    </a:lnTo>
                    <a:lnTo>
                      <a:pt x="425" y="4220"/>
                    </a:lnTo>
                    <a:lnTo>
                      <a:pt x="423" y="4198"/>
                    </a:lnTo>
                    <a:lnTo>
                      <a:pt x="421" y="4179"/>
                    </a:lnTo>
                    <a:lnTo>
                      <a:pt x="423" y="4167"/>
                    </a:lnTo>
                    <a:lnTo>
                      <a:pt x="427" y="4156"/>
                    </a:lnTo>
                    <a:lnTo>
                      <a:pt x="440" y="4146"/>
                    </a:lnTo>
                    <a:lnTo>
                      <a:pt x="460" y="4134"/>
                    </a:lnTo>
                    <a:lnTo>
                      <a:pt x="493" y="4123"/>
                    </a:lnTo>
                    <a:lnTo>
                      <a:pt x="493" y="4103"/>
                    </a:lnTo>
                    <a:lnTo>
                      <a:pt x="498" y="4090"/>
                    </a:lnTo>
                    <a:lnTo>
                      <a:pt x="504" y="4076"/>
                    </a:lnTo>
                    <a:lnTo>
                      <a:pt x="516" y="4070"/>
                    </a:lnTo>
                    <a:lnTo>
                      <a:pt x="528" y="4061"/>
                    </a:lnTo>
                    <a:lnTo>
                      <a:pt x="541" y="4055"/>
                    </a:lnTo>
                    <a:lnTo>
                      <a:pt x="557" y="4049"/>
                    </a:lnTo>
                    <a:lnTo>
                      <a:pt x="574" y="4045"/>
                    </a:lnTo>
                    <a:lnTo>
                      <a:pt x="584" y="4020"/>
                    </a:lnTo>
                    <a:lnTo>
                      <a:pt x="603" y="4000"/>
                    </a:lnTo>
                    <a:lnTo>
                      <a:pt x="626" y="3983"/>
                    </a:lnTo>
                    <a:lnTo>
                      <a:pt x="656" y="3973"/>
                    </a:lnTo>
                    <a:lnTo>
                      <a:pt x="685" y="3962"/>
                    </a:lnTo>
                    <a:lnTo>
                      <a:pt x="718" y="3956"/>
                    </a:lnTo>
                    <a:lnTo>
                      <a:pt x="749" y="3952"/>
                    </a:lnTo>
                    <a:lnTo>
                      <a:pt x="778" y="3954"/>
                    </a:lnTo>
                    <a:lnTo>
                      <a:pt x="807" y="3966"/>
                    </a:lnTo>
                    <a:lnTo>
                      <a:pt x="830" y="3971"/>
                    </a:lnTo>
                    <a:lnTo>
                      <a:pt x="849" y="3967"/>
                    </a:lnTo>
                    <a:lnTo>
                      <a:pt x="871" y="3960"/>
                    </a:lnTo>
                    <a:lnTo>
                      <a:pt x="888" y="3944"/>
                    </a:lnTo>
                    <a:lnTo>
                      <a:pt x="908" y="3929"/>
                    </a:lnTo>
                    <a:lnTo>
                      <a:pt x="933" y="3909"/>
                    </a:lnTo>
                    <a:lnTo>
                      <a:pt x="964" y="3890"/>
                    </a:lnTo>
                    <a:lnTo>
                      <a:pt x="999" y="3876"/>
                    </a:lnTo>
                    <a:lnTo>
                      <a:pt x="1034" y="3859"/>
                    </a:lnTo>
                    <a:lnTo>
                      <a:pt x="1065" y="3838"/>
                    </a:lnTo>
                    <a:lnTo>
                      <a:pt x="1098" y="3818"/>
                    </a:lnTo>
                    <a:lnTo>
                      <a:pt x="1129" y="3801"/>
                    </a:lnTo>
                    <a:lnTo>
                      <a:pt x="1160" y="3793"/>
                    </a:lnTo>
                    <a:lnTo>
                      <a:pt x="1193" y="3799"/>
                    </a:lnTo>
                    <a:lnTo>
                      <a:pt x="1230" y="3822"/>
                    </a:lnTo>
                    <a:lnTo>
                      <a:pt x="1235" y="3830"/>
                    </a:lnTo>
                    <a:lnTo>
                      <a:pt x="1245" y="3841"/>
                    </a:lnTo>
                    <a:lnTo>
                      <a:pt x="1257" y="3851"/>
                    </a:lnTo>
                    <a:lnTo>
                      <a:pt x="1272" y="3859"/>
                    </a:lnTo>
                    <a:lnTo>
                      <a:pt x="1284" y="3834"/>
                    </a:lnTo>
                    <a:lnTo>
                      <a:pt x="1296" y="3814"/>
                    </a:lnTo>
                    <a:lnTo>
                      <a:pt x="1307" y="3799"/>
                    </a:lnTo>
                    <a:lnTo>
                      <a:pt x="1323" y="3787"/>
                    </a:lnTo>
                    <a:lnTo>
                      <a:pt x="1336" y="3775"/>
                    </a:lnTo>
                    <a:lnTo>
                      <a:pt x="1356" y="3770"/>
                    </a:lnTo>
                    <a:lnTo>
                      <a:pt x="1377" y="3764"/>
                    </a:lnTo>
                    <a:lnTo>
                      <a:pt x="1406" y="3758"/>
                    </a:lnTo>
                    <a:lnTo>
                      <a:pt x="1412" y="3739"/>
                    </a:lnTo>
                    <a:lnTo>
                      <a:pt x="1422" y="3725"/>
                    </a:lnTo>
                    <a:lnTo>
                      <a:pt x="1433" y="3715"/>
                    </a:lnTo>
                    <a:lnTo>
                      <a:pt x="1445" y="3710"/>
                    </a:lnTo>
                    <a:lnTo>
                      <a:pt x="1455" y="3704"/>
                    </a:lnTo>
                    <a:lnTo>
                      <a:pt x="1464" y="3700"/>
                    </a:lnTo>
                    <a:lnTo>
                      <a:pt x="1474" y="3694"/>
                    </a:lnTo>
                    <a:lnTo>
                      <a:pt x="1482" y="3688"/>
                    </a:lnTo>
                    <a:lnTo>
                      <a:pt x="1482" y="3673"/>
                    </a:lnTo>
                    <a:lnTo>
                      <a:pt x="1482" y="3663"/>
                    </a:lnTo>
                    <a:lnTo>
                      <a:pt x="1484" y="3655"/>
                    </a:lnTo>
                    <a:lnTo>
                      <a:pt x="1489" y="3649"/>
                    </a:lnTo>
                    <a:lnTo>
                      <a:pt x="1499" y="3640"/>
                    </a:lnTo>
                    <a:lnTo>
                      <a:pt x="1515" y="3628"/>
                    </a:lnTo>
                    <a:lnTo>
                      <a:pt x="1499" y="3560"/>
                    </a:lnTo>
                    <a:lnTo>
                      <a:pt x="1507" y="3512"/>
                    </a:lnTo>
                    <a:lnTo>
                      <a:pt x="1530" y="3475"/>
                    </a:lnTo>
                    <a:lnTo>
                      <a:pt x="1569" y="3457"/>
                    </a:lnTo>
                    <a:lnTo>
                      <a:pt x="1614" y="3452"/>
                    </a:lnTo>
                    <a:lnTo>
                      <a:pt x="1664" y="3461"/>
                    </a:lnTo>
                    <a:lnTo>
                      <a:pt x="1712" y="3485"/>
                    </a:lnTo>
                    <a:lnTo>
                      <a:pt x="1759" y="3525"/>
                    </a:lnTo>
                    <a:lnTo>
                      <a:pt x="1778" y="3520"/>
                    </a:lnTo>
                    <a:lnTo>
                      <a:pt x="1806" y="3516"/>
                    </a:lnTo>
                    <a:lnTo>
                      <a:pt x="1833" y="3514"/>
                    </a:lnTo>
                    <a:lnTo>
                      <a:pt x="1864" y="3516"/>
                    </a:lnTo>
                    <a:lnTo>
                      <a:pt x="1891" y="3520"/>
                    </a:lnTo>
                    <a:lnTo>
                      <a:pt x="1916" y="3531"/>
                    </a:lnTo>
                    <a:lnTo>
                      <a:pt x="1935" y="3549"/>
                    </a:lnTo>
                    <a:lnTo>
                      <a:pt x="1951" y="3576"/>
                    </a:lnTo>
                    <a:lnTo>
                      <a:pt x="1970" y="3580"/>
                    </a:lnTo>
                    <a:lnTo>
                      <a:pt x="1986" y="3589"/>
                    </a:lnTo>
                    <a:lnTo>
                      <a:pt x="1996" y="3601"/>
                    </a:lnTo>
                    <a:lnTo>
                      <a:pt x="2003" y="3616"/>
                    </a:lnTo>
                    <a:lnTo>
                      <a:pt x="2007" y="3632"/>
                    </a:lnTo>
                    <a:lnTo>
                      <a:pt x="2009" y="3653"/>
                    </a:lnTo>
                    <a:lnTo>
                      <a:pt x="2011" y="3675"/>
                    </a:lnTo>
                    <a:lnTo>
                      <a:pt x="2015" y="3698"/>
                    </a:lnTo>
                    <a:lnTo>
                      <a:pt x="2021" y="3682"/>
                    </a:lnTo>
                    <a:lnTo>
                      <a:pt x="2036" y="3647"/>
                    </a:lnTo>
                    <a:lnTo>
                      <a:pt x="2054" y="3599"/>
                    </a:lnTo>
                    <a:lnTo>
                      <a:pt x="2077" y="3547"/>
                    </a:lnTo>
                    <a:lnTo>
                      <a:pt x="2096" y="3492"/>
                    </a:lnTo>
                    <a:lnTo>
                      <a:pt x="2116" y="3446"/>
                    </a:lnTo>
                    <a:lnTo>
                      <a:pt x="2127" y="3413"/>
                    </a:lnTo>
                    <a:lnTo>
                      <a:pt x="2135" y="3401"/>
                    </a:lnTo>
                    <a:lnTo>
                      <a:pt x="2153" y="3341"/>
                    </a:lnTo>
                    <a:lnTo>
                      <a:pt x="2172" y="3283"/>
                    </a:lnTo>
                    <a:lnTo>
                      <a:pt x="2191" y="3225"/>
                    </a:lnTo>
                    <a:lnTo>
                      <a:pt x="2213" y="3167"/>
                    </a:lnTo>
                    <a:lnTo>
                      <a:pt x="2232" y="3108"/>
                    </a:lnTo>
                    <a:lnTo>
                      <a:pt x="2254" y="3050"/>
                    </a:lnTo>
                    <a:lnTo>
                      <a:pt x="2275" y="2992"/>
                    </a:lnTo>
                    <a:lnTo>
                      <a:pt x="2296" y="2936"/>
                    </a:lnTo>
                    <a:lnTo>
                      <a:pt x="2339" y="2920"/>
                    </a:lnTo>
                    <a:lnTo>
                      <a:pt x="2376" y="2913"/>
                    </a:lnTo>
                    <a:lnTo>
                      <a:pt x="2409" y="2907"/>
                    </a:lnTo>
                    <a:lnTo>
                      <a:pt x="2440" y="2913"/>
                    </a:lnTo>
                    <a:lnTo>
                      <a:pt x="2467" y="2924"/>
                    </a:lnTo>
                    <a:lnTo>
                      <a:pt x="2498" y="2947"/>
                    </a:lnTo>
                    <a:lnTo>
                      <a:pt x="2527" y="2979"/>
                    </a:lnTo>
                    <a:lnTo>
                      <a:pt x="2564" y="3025"/>
                    </a:lnTo>
                    <a:lnTo>
                      <a:pt x="2579" y="3023"/>
                    </a:lnTo>
                    <a:lnTo>
                      <a:pt x="2591" y="3027"/>
                    </a:lnTo>
                    <a:lnTo>
                      <a:pt x="2595" y="3027"/>
                    </a:lnTo>
                    <a:lnTo>
                      <a:pt x="2601" y="3033"/>
                    </a:lnTo>
                    <a:lnTo>
                      <a:pt x="2607" y="3041"/>
                    </a:lnTo>
                    <a:lnTo>
                      <a:pt x="2618" y="3052"/>
                    </a:lnTo>
                    <a:lnTo>
                      <a:pt x="2783" y="3134"/>
                    </a:lnTo>
                    <a:lnTo>
                      <a:pt x="2961" y="3200"/>
                    </a:lnTo>
                    <a:lnTo>
                      <a:pt x="3148" y="3242"/>
                    </a:lnTo>
                    <a:lnTo>
                      <a:pt x="3342" y="3267"/>
                    </a:lnTo>
                    <a:lnTo>
                      <a:pt x="3535" y="3271"/>
                    </a:lnTo>
                    <a:lnTo>
                      <a:pt x="3729" y="3258"/>
                    </a:lnTo>
                    <a:lnTo>
                      <a:pt x="3918" y="3223"/>
                    </a:lnTo>
                    <a:lnTo>
                      <a:pt x="4100" y="3172"/>
                    </a:lnTo>
                    <a:lnTo>
                      <a:pt x="4135" y="3145"/>
                    </a:lnTo>
                    <a:lnTo>
                      <a:pt x="4172" y="3106"/>
                    </a:lnTo>
                    <a:lnTo>
                      <a:pt x="4210" y="3062"/>
                    </a:lnTo>
                    <a:lnTo>
                      <a:pt x="4251" y="3017"/>
                    </a:lnTo>
                    <a:lnTo>
                      <a:pt x="4292" y="2977"/>
                    </a:lnTo>
                    <a:lnTo>
                      <a:pt x="4333" y="2951"/>
                    </a:lnTo>
                    <a:lnTo>
                      <a:pt x="4373" y="2946"/>
                    </a:lnTo>
                    <a:lnTo>
                      <a:pt x="4414" y="2967"/>
                    </a:lnTo>
                    <a:lnTo>
                      <a:pt x="4420" y="2965"/>
                    </a:lnTo>
                    <a:lnTo>
                      <a:pt x="4424" y="2963"/>
                    </a:lnTo>
                    <a:lnTo>
                      <a:pt x="4422" y="2944"/>
                    </a:lnTo>
                    <a:lnTo>
                      <a:pt x="4422" y="2926"/>
                    </a:lnTo>
                    <a:lnTo>
                      <a:pt x="4397" y="2926"/>
                    </a:lnTo>
                    <a:lnTo>
                      <a:pt x="4379" y="2918"/>
                    </a:lnTo>
                    <a:lnTo>
                      <a:pt x="4369" y="2905"/>
                    </a:lnTo>
                    <a:lnTo>
                      <a:pt x="4366" y="2887"/>
                    </a:lnTo>
                    <a:lnTo>
                      <a:pt x="4364" y="2866"/>
                    </a:lnTo>
                    <a:lnTo>
                      <a:pt x="4364" y="2845"/>
                    </a:lnTo>
                    <a:lnTo>
                      <a:pt x="4366" y="2821"/>
                    </a:lnTo>
                    <a:lnTo>
                      <a:pt x="4369" y="2806"/>
                    </a:lnTo>
                    <a:lnTo>
                      <a:pt x="4354" y="2810"/>
                    </a:lnTo>
                    <a:lnTo>
                      <a:pt x="4342" y="2812"/>
                    </a:lnTo>
                    <a:lnTo>
                      <a:pt x="4333" y="2812"/>
                    </a:lnTo>
                    <a:lnTo>
                      <a:pt x="4325" y="2814"/>
                    </a:lnTo>
                    <a:lnTo>
                      <a:pt x="4315" y="2812"/>
                    </a:lnTo>
                    <a:lnTo>
                      <a:pt x="4305" y="2810"/>
                    </a:lnTo>
                    <a:lnTo>
                      <a:pt x="4296" y="2810"/>
                    </a:lnTo>
                    <a:lnTo>
                      <a:pt x="4286" y="2810"/>
                    </a:lnTo>
                    <a:lnTo>
                      <a:pt x="4265" y="2833"/>
                    </a:lnTo>
                    <a:lnTo>
                      <a:pt x="4247" y="2845"/>
                    </a:lnTo>
                    <a:lnTo>
                      <a:pt x="4234" y="2847"/>
                    </a:lnTo>
                    <a:lnTo>
                      <a:pt x="4222" y="2843"/>
                    </a:lnTo>
                    <a:lnTo>
                      <a:pt x="4208" y="2833"/>
                    </a:lnTo>
                    <a:lnTo>
                      <a:pt x="4197" y="2823"/>
                    </a:lnTo>
                    <a:lnTo>
                      <a:pt x="4185" y="2814"/>
                    </a:lnTo>
                    <a:lnTo>
                      <a:pt x="4175" y="2810"/>
                    </a:lnTo>
                    <a:lnTo>
                      <a:pt x="4168" y="2819"/>
                    </a:lnTo>
                    <a:lnTo>
                      <a:pt x="4162" y="2827"/>
                    </a:lnTo>
                    <a:lnTo>
                      <a:pt x="4152" y="2829"/>
                    </a:lnTo>
                    <a:lnTo>
                      <a:pt x="4144" y="2833"/>
                    </a:lnTo>
                    <a:lnTo>
                      <a:pt x="4131" y="2816"/>
                    </a:lnTo>
                    <a:lnTo>
                      <a:pt x="4117" y="2800"/>
                    </a:lnTo>
                    <a:lnTo>
                      <a:pt x="4108" y="2804"/>
                    </a:lnTo>
                    <a:lnTo>
                      <a:pt x="4092" y="2814"/>
                    </a:lnTo>
                    <a:lnTo>
                      <a:pt x="4080" y="2819"/>
                    </a:lnTo>
                    <a:lnTo>
                      <a:pt x="4069" y="2825"/>
                    </a:lnTo>
                    <a:lnTo>
                      <a:pt x="4055" y="2833"/>
                    </a:lnTo>
                    <a:lnTo>
                      <a:pt x="4044" y="2841"/>
                    </a:lnTo>
                    <a:lnTo>
                      <a:pt x="4011" y="2835"/>
                    </a:lnTo>
                    <a:lnTo>
                      <a:pt x="3997" y="2825"/>
                    </a:lnTo>
                    <a:lnTo>
                      <a:pt x="3995" y="2810"/>
                    </a:lnTo>
                    <a:lnTo>
                      <a:pt x="4005" y="2792"/>
                    </a:lnTo>
                    <a:lnTo>
                      <a:pt x="4018" y="2769"/>
                    </a:lnTo>
                    <a:lnTo>
                      <a:pt x="4036" y="2748"/>
                    </a:lnTo>
                    <a:lnTo>
                      <a:pt x="4051" y="2726"/>
                    </a:lnTo>
                    <a:lnTo>
                      <a:pt x="4061" y="2707"/>
                    </a:lnTo>
                    <a:lnTo>
                      <a:pt x="4040" y="2703"/>
                    </a:lnTo>
                    <a:lnTo>
                      <a:pt x="4018" y="2711"/>
                    </a:lnTo>
                    <a:lnTo>
                      <a:pt x="3997" y="2721"/>
                    </a:lnTo>
                    <a:lnTo>
                      <a:pt x="3976" y="2732"/>
                    </a:lnTo>
                    <a:lnTo>
                      <a:pt x="3954" y="2732"/>
                    </a:lnTo>
                    <a:lnTo>
                      <a:pt x="3935" y="2723"/>
                    </a:lnTo>
                    <a:lnTo>
                      <a:pt x="3916" y="2693"/>
                    </a:lnTo>
                    <a:lnTo>
                      <a:pt x="3898" y="2639"/>
                    </a:lnTo>
                    <a:lnTo>
                      <a:pt x="3879" y="2645"/>
                    </a:lnTo>
                    <a:lnTo>
                      <a:pt x="3861" y="2653"/>
                    </a:lnTo>
                    <a:lnTo>
                      <a:pt x="3844" y="2660"/>
                    </a:lnTo>
                    <a:lnTo>
                      <a:pt x="3830" y="2670"/>
                    </a:lnTo>
                    <a:lnTo>
                      <a:pt x="3815" y="2676"/>
                    </a:lnTo>
                    <a:lnTo>
                      <a:pt x="3799" y="2686"/>
                    </a:lnTo>
                    <a:lnTo>
                      <a:pt x="3782" y="2697"/>
                    </a:lnTo>
                    <a:lnTo>
                      <a:pt x="3764" y="2709"/>
                    </a:lnTo>
                    <a:lnTo>
                      <a:pt x="3745" y="2709"/>
                    </a:lnTo>
                    <a:lnTo>
                      <a:pt x="3731" y="2711"/>
                    </a:lnTo>
                    <a:lnTo>
                      <a:pt x="3720" y="2705"/>
                    </a:lnTo>
                    <a:lnTo>
                      <a:pt x="3714" y="2701"/>
                    </a:lnTo>
                    <a:lnTo>
                      <a:pt x="3708" y="2692"/>
                    </a:lnTo>
                    <a:lnTo>
                      <a:pt x="3704" y="2682"/>
                    </a:lnTo>
                    <a:lnTo>
                      <a:pt x="3698" y="2668"/>
                    </a:lnTo>
                    <a:lnTo>
                      <a:pt x="3695" y="2657"/>
                    </a:lnTo>
                    <a:lnTo>
                      <a:pt x="3677" y="2655"/>
                    </a:lnTo>
                    <a:lnTo>
                      <a:pt x="3667" y="2655"/>
                    </a:lnTo>
                    <a:lnTo>
                      <a:pt x="3660" y="2653"/>
                    </a:lnTo>
                    <a:lnTo>
                      <a:pt x="3656" y="2653"/>
                    </a:lnTo>
                    <a:lnTo>
                      <a:pt x="3652" y="2647"/>
                    </a:lnTo>
                    <a:lnTo>
                      <a:pt x="3650" y="2641"/>
                    </a:lnTo>
                    <a:lnTo>
                      <a:pt x="3650" y="2631"/>
                    </a:lnTo>
                    <a:lnTo>
                      <a:pt x="3650" y="2620"/>
                    </a:lnTo>
                    <a:lnTo>
                      <a:pt x="3627" y="2620"/>
                    </a:lnTo>
                    <a:lnTo>
                      <a:pt x="3611" y="2622"/>
                    </a:lnTo>
                    <a:lnTo>
                      <a:pt x="3599" y="2620"/>
                    </a:lnTo>
                    <a:lnTo>
                      <a:pt x="3594" y="2616"/>
                    </a:lnTo>
                    <a:lnTo>
                      <a:pt x="3588" y="2608"/>
                    </a:lnTo>
                    <a:lnTo>
                      <a:pt x="3588" y="2596"/>
                    </a:lnTo>
                    <a:lnTo>
                      <a:pt x="3588" y="2581"/>
                    </a:lnTo>
                    <a:lnTo>
                      <a:pt x="3592" y="2564"/>
                    </a:lnTo>
                    <a:lnTo>
                      <a:pt x="3563" y="2554"/>
                    </a:lnTo>
                    <a:lnTo>
                      <a:pt x="3547" y="2540"/>
                    </a:lnTo>
                    <a:lnTo>
                      <a:pt x="3541" y="2519"/>
                    </a:lnTo>
                    <a:lnTo>
                      <a:pt x="3543" y="2496"/>
                    </a:lnTo>
                    <a:lnTo>
                      <a:pt x="3547" y="2469"/>
                    </a:lnTo>
                    <a:lnTo>
                      <a:pt x="3555" y="2443"/>
                    </a:lnTo>
                    <a:lnTo>
                      <a:pt x="3559" y="2420"/>
                    </a:lnTo>
                    <a:lnTo>
                      <a:pt x="3561" y="2401"/>
                    </a:lnTo>
                    <a:lnTo>
                      <a:pt x="3549" y="2393"/>
                    </a:lnTo>
                    <a:lnTo>
                      <a:pt x="3543" y="2383"/>
                    </a:lnTo>
                    <a:lnTo>
                      <a:pt x="3541" y="2372"/>
                    </a:lnTo>
                    <a:lnTo>
                      <a:pt x="3545" y="2360"/>
                    </a:lnTo>
                    <a:lnTo>
                      <a:pt x="3549" y="2346"/>
                    </a:lnTo>
                    <a:lnTo>
                      <a:pt x="3555" y="2335"/>
                    </a:lnTo>
                    <a:lnTo>
                      <a:pt x="3561" y="2323"/>
                    </a:lnTo>
                    <a:lnTo>
                      <a:pt x="3567" y="2315"/>
                    </a:lnTo>
                    <a:lnTo>
                      <a:pt x="3532" y="2319"/>
                    </a:lnTo>
                    <a:lnTo>
                      <a:pt x="3501" y="2331"/>
                    </a:lnTo>
                    <a:lnTo>
                      <a:pt x="3473" y="2344"/>
                    </a:lnTo>
                    <a:lnTo>
                      <a:pt x="3452" y="2356"/>
                    </a:lnTo>
                    <a:lnTo>
                      <a:pt x="3433" y="2356"/>
                    </a:lnTo>
                    <a:lnTo>
                      <a:pt x="3419" y="2346"/>
                    </a:lnTo>
                    <a:lnTo>
                      <a:pt x="3413" y="2317"/>
                    </a:lnTo>
                    <a:lnTo>
                      <a:pt x="3415" y="2267"/>
                    </a:lnTo>
                    <a:lnTo>
                      <a:pt x="3373" y="2265"/>
                    </a:lnTo>
                    <a:lnTo>
                      <a:pt x="3349" y="2259"/>
                    </a:lnTo>
                    <a:lnTo>
                      <a:pt x="3340" y="2247"/>
                    </a:lnTo>
                    <a:lnTo>
                      <a:pt x="3342" y="2230"/>
                    </a:lnTo>
                    <a:lnTo>
                      <a:pt x="3347" y="2205"/>
                    </a:lnTo>
                    <a:lnTo>
                      <a:pt x="3359" y="2180"/>
                    </a:lnTo>
                    <a:lnTo>
                      <a:pt x="3371" y="2149"/>
                    </a:lnTo>
                    <a:lnTo>
                      <a:pt x="3382" y="2119"/>
                    </a:lnTo>
                    <a:lnTo>
                      <a:pt x="3334" y="2119"/>
                    </a:lnTo>
                    <a:lnTo>
                      <a:pt x="3293" y="2121"/>
                    </a:lnTo>
                    <a:lnTo>
                      <a:pt x="3258" y="2121"/>
                    </a:lnTo>
                    <a:lnTo>
                      <a:pt x="3233" y="2119"/>
                    </a:lnTo>
                    <a:lnTo>
                      <a:pt x="3217" y="2106"/>
                    </a:lnTo>
                    <a:lnTo>
                      <a:pt x="3215" y="2083"/>
                    </a:lnTo>
                    <a:lnTo>
                      <a:pt x="3229" y="2046"/>
                    </a:lnTo>
                    <a:lnTo>
                      <a:pt x="3260" y="1993"/>
                    </a:lnTo>
                    <a:lnTo>
                      <a:pt x="3202" y="1980"/>
                    </a:lnTo>
                    <a:lnTo>
                      <a:pt x="3184" y="1957"/>
                    </a:lnTo>
                    <a:lnTo>
                      <a:pt x="3194" y="1924"/>
                    </a:lnTo>
                    <a:lnTo>
                      <a:pt x="3223" y="1889"/>
                    </a:lnTo>
                    <a:lnTo>
                      <a:pt x="3260" y="1850"/>
                    </a:lnTo>
                    <a:lnTo>
                      <a:pt x="3297" y="1817"/>
                    </a:lnTo>
                    <a:lnTo>
                      <a:pt x="3324" y="1786"/>
                    </a:lnTo>
                    <a:lnTo>
                      <a:pt x="3336" y="1767"/>
                    </a:lnTo>
                    <a:lnTo>
                      <a:pt x="3326" y="1759"/>
                    </a:lnTo>
                    <a:lnTo>
                      <a:pt x="3316" y="1759"/>
                    </a:lnTo>
                    <a:lnTo>
                      <a:pt x="3305" y="1759"/>
                    </a:lnTo>
                    <a:lnTo>
                      <a:pt x="3293" y="1761"/>
                    </a:lnTo>
                    <a:lnTo>
                      <a:pt x="3278" y="1761"/>
                    </a:lnTo>
                    <a:lnTo>
                      <a:pt x="3262" y="1763"/>
                    </a:lnTo>
                    <a:lnTo>
                      <a:pt x="3248" y="1761"/>
                    </a:lnTo>
                    <a:lnTo>
                      <a:pt x="3239" y="1757"/>
                    </a:lnTo>
                    <a:lnTo>
                      <a:pt x="3239" y="1739"/>
                    </a:lnTo>
                    <a:lnTo>
                      <a:pt x="3241" y="1728"/>
                    </a:lnTo>
                    <a:lnTo>
                      <a:pt x="3247" y="1716"/>
                    </a:lnTo>
                    <a:lnTo>
                      <a:pt x="3254" y="1704"/>
                    </a:lnTo>
                    <a:lnTo>
                      <a:pt x="3198" y="1693"/>
                    </a:lnTo>
                    <a:lnTo>
                      <a:pt x="3173" y="1677"/>
                    </a:lnTo>
                    <a:lnTo>
                      <a:pt x="3167" y="1654"/>
                    </a:lnTo>
                    <a:lnTo>
                      <a:pt x="3179" y="1633"/>
                    </a:lnTo>
                    <a:lnTo>
                      <a:pt x="3196" y="1606"/>
                    </a:lnTo>
                    <a:lnTo>
                      <a:pt x="3217" y="1582"/>
                    </a:lnTo>
                    <a:lnTo>
                      <a:pt x="3231" y="1557"/>
                    </a:lnTo>
                    <a:lnTo>
                      <a:pt x="3235" y="1540"/>
                    </a:lnTo>
                    <a:lnTo>
                      <a:pt x="3196" y="1528"/>
                    </a:lnTo>
                    <a:lnTo>
                      <a:pt x="3188" y="1511"/>
                    </a:lnTo>
                    <a:lnTo>
                      <a:pt x="3200" y="1485"/>
                    </a:lnTo>
                    <a:lnTo>
                      <a:pt x="3225" y="1460"/>
                    </a:lnTo>
                    <a:lnTo>
                      <a:pt x="3256" y="1431"/>
                    </a:lnTo>
                    <a:lnTo>
                      <a:pt x="3287" y="1404"/>
                    </a:lnTo>
                    <a:lnTo>
                      <a:pt x="3309" y="1383"/>
                    </a:lnTo>
                    <a:lnTo>
                      <a:pt x="3320" y="1369"/>
                    </a:lnTo>
                    <a:lnTo>
                      <a:pt x="3305" y="1350"/>
                    </a:lnTo>
                    <a:lnTo>
                      <a:pt x="3301" y="1338"/>
                    </a:lnTo>
                    <a:lnTo>
                      <a:pt x="3303" y="1322"/>
                    </a:lnTo>
                    <a:lnTo>
                      <a:pt x="3312" y="1309"/>
                    </a:lnTo>
                    <a:lnTo>
                      <a:pt x="3311" y="1305"/>
                    </a:lnTo>
                    <a:lnTo>
                      <a:pt x="3311" y="1301"/>
                    </a:lnTo>
                    <a:lnTo>
                      <a:pt x="3248" y="1295"/>
                    </a:lnTo>
                    <a:lnTo>
                      <a:pt x="3219" y="1282"/>
                    </a:lnTo>
                    <a:lnTo>
                      <a:pt x="3215" y="1262"/>
                    </a:lnTo>
                    <a:lnTo>
                      <a:pt x="3229" y="1241"/>
                    </a:lnTo>
                    <a:lnTo>
                      <a:pt x="3250" y="1214"/>
                    </a:lnTo>
                    <a:lnTo>
                      <a:pt x="3278" y="1189"/>
                    </a:lnTo>
                    <a:lnTo>
                      <a:pt x="3299" y="1165"/>
                    </a:lnTo>
                    <a:lnTo>
                      <a:pt x="3312" y="1146"/>
                    </a:lnTo>
                    <a:lnTo>
                      <a:pt x="3293" y="1140"/>
                    </a:lnTo>
                    <a:lnTo>
                      <a:pt x="3281" y="1136"/>
                    </a:lnTo>
                    <a:lnTo>
                      <a:pt x="3270" y="1129"/>
                    </a:lnTo>
                    <a:lnTo>
                      <a:pt x="3260" y="1123"/>
                    </a:lnTo>
                    <a:lnTo>
                      <a:pt x="3260" y="1109"/>
                    </a:lnTo>
                    <a:lnTo>
                      <a:pt x="3262" y="1098"/>
                    </a:lnTo>
                    <a:lnTo>
                      <a:pt x="3264" y="1088"/>
                    </a:lnTo>
                    <a:lnTo>
                      <a:pt x="3270" y="1082"/>
                    </a:lnTo>
                    <a:lnTo>
                      <a:pt x="3279" y="1068"/>
                    </a:lnTo>
                    <a:lnTo>
                      <a:pt x="3297" y="1055"/>
                    </a:lnTo>
                    <a:lnTo>
                      <a:pt x="3287" y="1034"/>
                    </a:lnTo>
                    <a:lnTo>
                      <a:pt x="3278" y="1020"/>
                    </a:lnTo>
                    <a:lnTo>
                      <a:pt x="3268" y="1010"/>
                    </a:lnTo>
                    <a:lnTo>
                      <a:pt x="3262" y="1003"/>
                    </a:lnTo>
                    <a:lnTo>
                      <a:pt x="3260" y="991"/>
                    </a:lnTo>
                    <a:lnTo>
                      <a:pt x="3268" y="977"/>
                    </a:lnTo>
                    <a:lnTo>
                      <a:pt x="3285" y="958"/>
                    </a:lnTo>
                    <a:lnTo>
                      <a:pt x="3320" y="933"/>
                    </a:lnTo>
                    <a:lnTo>
                      <a:pt x="3336" y="921"/>
                    </a:lnTo>
                    <a:lnTo>
                      <a:pt x="3357" y="915"/>
                    </a:lnTo>
                    <a:lnTo>
                      <a:pt x="3378" y="908"/>
                    </a:lnTo>
                    <a:lnTo>
                      <a:pt x="3402" y="900"/>
                    </a:lnTo>
                    <a:lnTo>
                      <a:pt x="3421" y="890"/>
                    </a:lnTo>
                    <a:lnTo>
                      <a:pt x="3439" y="882"/>
                    </a:lnTo>
                    <a:lnTo>
                      <a:pt x="3450" y="869"/>
                    </a:lnTo>
                    <a:lnTo>
                      <a:pt x="3456" y="857"/>
                    </a:lnTo>
                    <a:lnTo>
                      <a:pt x="3464" y="847"/>
                    </a:lnTo>
                    <a:lnTo>
                      <a:pt x="3468" y="840"/>
                    </a:lnTo>
                    <a:lnTo>
                      <a:pt x="3437" y="830"/>
                    </a:lnTo>
                    <a:lnTo>
                      <a:pt x="3419" y="822"/>
                    </a:lnTo>
                    <a:lnTo>
                      <a:pt x="3411" y="814"/>
                    </a:lnTo>
                    <a:lnTo>
                      <a:pt x="3409" y="807"/>
                    </a:lnTo>
                    <a:lnTo>
                      <a:pt x="3409" y="797"/>
                    </a:lnTo>
                    <a:lnTo>
                      <a:pt x="3413" y="787"/>
                    </a:lnTo>
                    <a:lnTo>
                      <a:pt x="3415" y="778"/>
                    </a:lnTo>
                    <a:lnTo>
                      <a:pt x="3413" y="768"/>
                    </a:lnTo>
                    <a:lnTo>
                      <a:pt x="3400" y="756"/>
                    </a:lnTo>
                    <a:lnTo>
                      <a:pt x="3396" y="749"/>
                    </a:lnTo>
                    <a:lnTo>
                      <a:pt x="3394" y="741"/>
                    </a:lnTo>
                    <a:lnTo>
                      <a:pt x="3396" y="731"/>
                    </a:lnTo>
                    <a:lnTo>
                      <a:pt x="3407" y="717"/>
                    </a:lnTo>
                    <a:lnTo>
                      <a:pt x="3419" y="712"/>
                    </a:lnTo>
                    <a:lnTo>
                      <a:pt x="3431" y="706"/>
                    </a:lnTo>
                    <a:lnTo>
                      <a:pt x="3448" y="700"/>
                    </a:lnTo>
                    <a:lnTo>
                      <a:pt x="3448" y="686"/>
                    </a:lnTo>
                    <a:lnTo>
                      <a:pt x="3450" y="675"/>
                    </a:lnTo>
                    <a:lnTo>
                      <a:pt x="3460" y="667"/>
                    </a:lnTo>
                    <a:lnTo>
                      <a:pt x="3468" y="663"/>
                    </a:lnTo>
                    <a:lnTo>
                      <a:pt x="3471" y="659"/>
                    </a:lnTo>
                    <a:lnTo>
                      <a:pt x="3477" y="657"/>
                    </a:lnTo>
                    <a:lnTo>
                      <a:pt x="3483" y="652"/>
                    </a:lnTo>
                    <a:lnTo>
                      <a:pt x="3491" y="648"/>
                    </a:lnTo>
                    <a:lnTo>
                      <a:pt x="3477" y="642"/>
                    </a:lnTo>
                    <a:lnTo>
                      <a:pt x="3468" y="640"/>
                    </a:lnTo>
                    <a:lnTo>
                      <a:pt x="3458" y="634"/>
                    </a:lnTo>
                    <a:lnTo>
                      <a:pt x="3452" y="632"/>
                    </a:lnTo>
                    <a:lnTo>
                      <a:pt x="3446" y="626"/>
                    </a:lnTo>
                    <a:lnTo>
                      <a:pt x="3442" y="622"/>
                    </a:lnTo>
                    <a:lnTo>
                      <a:pt x="3439" y="615"/>
                    </a:lnTo>
                    <a:lnTo>
                      <a:pt x="3439" y="605"/>
                    </a:lnTo>
                    <a:lnTo>
                      <a:pt x="3444" y="597"/>
                    </a:lnTo>
                    <a:lnTo>
                      <a:pt x="3450" y="595"/>
                    </a:lnTo>
                    <a:lnTo>
                      <a:pt x="3458" y="590"/>
                    </a:lnTo>
                    <a:lnTo>
                      <a:pt x="3471" y="586"/>
                    </a:lnTo>
                    <a:lnTo>
                      <a:pt x="3471" y="580"/>
                    </a:lnTo>
                    <a:lnTo>
                      <a:pt x="3471" y="578"/>
                    </a:lnTo>
                    <a:lnTo>
                      <a:pt x="3452" y="557"/>
                    </a:lnTo>
                    <a:lnTo>
                      <a:pt x="3444" y="541"/>
                    </a:lnTo>
                    <a:lnTo>
                      <a:pt x="3444" y="526"/>
                    </a:lnTo>
                    <a:lnTo>
                      <a:pt x="3450" y="516"/>
                    </a:lnTo>
                    <a:lnTo>
                      <a:pt x="3460" y="504"/>
                    </a:lnTo>
                    <a:lnTo>
                      <a:pt x="3475" y="496"/>
                    </a:lnTo>
                    <a:lnTo>
                      <a:pt x="3495" y="491"/>
                    </a:lnTo>
                    <a:lnTo>
                      <a:pt x="3518" y="485"/>
                    </a:lnTo>
                    <a:lnTo>
                      <a:pt x="3516" y="479"/>
                    </a:lnTo>
                    <a:lnTo>
                      <a:pt x="3514" y="473"/>
                    </a:lnTo>
                    <a:lnTo>
                      <a:pt x="3512" y="463"/>
                    </a:lnTo>
                    <a:lnTo>
                      <a:pt x="3510" y="454"/>
                    </a:lnTo>
                    <a:lnTo>
                      <a:pt x="3520" y="442"/>
                    </a:lnTo>
                    <a:lnTo>
                      <a:pt x="3535" y="438"/>
                    </a:lnTo>
                    <a:lnTo>
                      <a:pt x="3551" y="434"/>
                    </a:lnTo>
                    <a:lnTo>
                      <a:pt x="3567" y="434"/>
                    </a:lnTo>
                    <a:lnTo>
                      <a:pt x="3567" y="419"/>
                    </a:lnTo>
                    <a:lnTo>
                      <a:pt x="3568" y="407"/>
                    </a:lnTo>
                    <a:lnTo>
                      <a:pt x="3570" y="394"/>
                    </a:lnTo>
                    <a:lnTo>
                      <a:pt x="3574" y="386"/>
                    </a:lnTo>
                    <a:lnTo>
                      <a:pt x="3580" y="368"/>
                    </a:lnTo>
                    <a:lnTo>
                      <a:pt x="3584" y="357"/>
                    </a:lnTo>
                    <a:lnTo>
                      <a:pt x="3570" y="345"/>
                    </a:lnTo>
                    <a:lnTo>
                      <a:pt x="3557" y="332"/>
                    </a:lnTo>
                    <a:lnTo>
                      <a:pt x="3541" y="316"/>
                    </a:lnTo>
                    <a:lnTo>
                      <a:pt x="3530" y="301"/>
                    </a:lnTo>
                    <a:lnTo>
                      <a:pt x="3520" y="283"/>
                    </a:lnTo>
                    <a:lnTo>
                      <a:pt x="3516" y="268"/>
                    </a:lnTo>
                    <a:lnTo>
                      <a:pt x="3520" y="254"/>
                    </a:lnTo>
                    <a:lnTo>
                      <a:pt x="3534" y="246"/>
                    </a:lnTo>
                    <a:lnTo>
                      <a:pt x="3582" y="244"/>
                    </a:lnTo>
                    <a:lnTo>
                      <a:pt x="3615" y="242"/>
                    </a:lnTo>
                    <a:lnTo>
                      <a:pt x="3636" y="239"/>
                    </a:lnTo>
                    <a:lnTo>
                      <a:pt x="3652" y="235"/>
                    </a:lnTo>
                    <a:lnTo>
                      <a:pt x="3662" y="223"/>
                    </a:lnTo>
                    <a:lnTo>
                      <a:pt x="3675" y="207"/>
                    </a:lnTo>
                    <a:lnTo>
                      <a:pt x="3696" y="186"/>
                    </a:lnTo>
                    <a:lnTo>
                      <a:pt x="3729" y="159"/>
                    </a:lnTo>
                    <a:lnTo>
                      <a:pt x="3739" y="159"/>
                    </a:lnTo>
                    <a:lnTo>
                      <a:pt x="3749" y="163"/>
                    </a:lnTo>
                    <a:lnTo>
                      <a:pt x="3755" y="167"/>
                    </a:lnTo>
                    <a:lnTo>
                      <a:pt x="3762" y="173"/>
                    </a:lnTo>
                    <a:lnTo>
                      <a:pt x="3766" y="178"/>
                    </a:lnTo>
                    <a:lnTo>
                      <a:pt x="3770" y="190"/>
                    </a:lnTo>
                    <a:lnTo>
                      <a:pt x="3776" y="202"/>
                    </a:lnTo>
                    <a:lnTo>
                      <a:pt x="3786" y="217"/>
                    </a:lnTo>
                    <a:lnTo>
                      <a:pt x="3791" y="202"/>
                    </a:lnTo>
                    <a:lnTo>
                      <a:pt x="3799" y="192"/>
                    </a:lnTo>
                    <a:lnTo>
                      <a:pt x="3805" y="182"/>
                    </a:lnTo>
                    <a:lnTo>
                      <a:pt x="3813" y="178"/>
                    </a:lnTo>
                    <a:lnTo>
                      <a:pt x="3819" y="175"/>
                    </a:lnTo>
                    <a:lnTo>
                      <a:pt x="3826" y="176"/>
                    </a:lnTo>
                    <a:lnTo>
                      <a:pt x="3836" y="182"/>
                    </a:lnTo>
                    <a:lnTo>
                      <a:pt x="3852" y="196"/>
                    </a:lnTo>
                    <a:lnTo>
                      <a:pt x="3859" y="186"/>
                    </a:lnTo>
                    <a:lnTo>
                      <a:pt x="3869" y="182"/>
                    </a:lnTo>
                    <a:lnTo>
                      <a:pt x="3881" y="180"/>
                    </a:lnTo>
                    <a:lnTo>
                      <a:pt x="3900" y="182"/>
                    </a:lnTo>
                    <a:lnTo>
                      <a:pt x="3929" y="153"/>
                    </a:lnTo>
                    <a:lnTo>
                      <a:pt x="3949" y="134"/>
                    </a:lnTo>
                    <a:lnTo>
                      <a:pt x="3962" y="120"/>
                    </a:lnTo>
                    <a:lnTo>
                      <a:pt x="3972" y="114"/>
                    </a:lnTo>
                    <a:lnTo>
                      <a:pt x="3980" y="111"/>
                    </a:lnTo>
                    <a:lnTo>
                      <a:pt x="3995" y="111"/>
                    </a:lnTo>
                    <a:lnTo>
                      <a:pt x="4013" y="111"/>
                    </a:lnTo>
                    <a:lnTo>
                      <a:pt x="4044" y="112"/>
                    </a:lnTo>
                    <a:lnTo>
                      <a:pt x="4053" y="97"/>
                    </a:lnTo>
                    <a:lnTo>
                      <a:pt x="4063" y="85"/>
                    </a:lnTo>
                    <a:lnTo>
                      <a:pt x="4071" y="74"/>
                    </a:lnTo>
                    <a:lnTo>
                      <a:pt x="4080" y="68"/>
                    </a:lnTo>
                    <a:lnTo>
                      <a:pt x="4090" y="60"/>
                    </a:lnTo>
                    <a:lnTo>
                      <a:pt x="4102" y="56"/>
                    </a:lnTo>
                    <a:lnTo>
                      <a:pt x="4115" y="54"/>
                    </a:lnTo>
                    <a:lnTo>
                      <a:pt x="4135" y="54"/>
                    </a:lnTo>
                    <a:lnTo>
                      <a:pt x="4141" y="43"/>
                    </a:lnTo>
                    <a:lnTo>
                      <a:pt x="4148" y="33"/>
                    </a:lnTo>
                    <a:lnTo>
                      <a:pt x="4156" y="27"/>
                    </a:lnTo>
                    <a:lnTo>
                      <a:pt x="4164" y="23"/>
                    </a:lnTo>
                    <a:lnTo>
                      <a:pt x="4170" y="21"/>
                    </a:lnTo>
                    <a:lnTo>
                      <a:pt x="4179" y="23"/>
                    </a:lnTo>
                    <a:lnTo>
                      <a:pt x="4191" y="27"/>
                    </a:lnTo>
                    <a:lnTo>
                      <a:pt x="4205" y="35"/>
                    </a:lnTo>
                    <a:lnTo>
                      <a:pt x="4222" y="21"/>
                    </a:lnTo>
                    <a:lnTo>
                      <a:pt x="4241" y="12"/>
                    </a:lnTo>
                    <a:lnTo>
                      <a:pt x="4259" y="2"/>
                    </a:lnTo>
                    <a:lnTo>
                      <a:pt x="4280" y="0"/>
                    </a:lnTo>
                    <a:lnTo>
                      <a:pt x="4296" y="0"/>
                    </a:lnTo>
                    <a:lnTo>
                      <a:pt x="4311" y="10"/>
                    </a:lnTo>
                    <a:lnTo>
                      <a:pt x="4325" y="27"/>
                    </a:lnTo>
                    <a:lnTo>
                      <a:pt x="4338" y="56"/>
                    </a:lnTo>
                    <a:lnTo>
                      <a:pt x="4354" y="56"/>
                    </a:lnTo>
                    <a:lnTo>
                      <a:pt x="4367" y="60"/>
                    </a:lnTo>
                    <a:lnTo>
                      <a:pt x="4373" y="64"/>
                    </a:lnTo>
                    <a:lnTo>
                      <a:pt x="4379" y="72"/>
                    </a:lnTo>
                    <a:lnTo>
                      <a:pt x="4379" y="81"/>
                    </a:lnTo>
                    <a:lnTo>
                      <a:pt x="4381" y="95"/>
                    </a:lnTo>
                    <a:lnTo>
                      <a:pt x="4381" y="112"/>
                    </a:lnTo>
                    <a:lnTo>
                      <a:pt x="4383" y="138"/>
                    </a:lnTo>
                    <a:lnTo>
                      <a:pt x="4397" y="134"/>
                    </a:lnTo>
                    <a:lnTo>
                      <a:pt x="4408" y="136"/>
                    </a:lnTo>
                    <a:lnTo>
                      <a:pt x="4414" y="140"/>
                    </a:lnTo>
                    <a:lnTo>
                      <a:pt x="4418" y="147"/>
                    </a:lnTo>
                    <a:lnTo>
                      <a:pt x="4416" y="157"/>
                    </a:lnTo>
                    <a:lnTo>
                      <a:pt x="4416" y="169"/>
                    </a:lnTo>
                    <a:lnTo>
                      <a:pt x="4414" y="184"/>
                    </a:lnTo>
                    <a:lnTo>
                      <a:pt x="4414" y="202"/>
                    </a:lnTo>
                    <a:lnTo>
                      <a:pt x="4441" y="186"/>
                    </a:lnTo>
                    <a:lnTo>
                      <a:pt x="4464" y="182"/>
                    </a:lnTo>
                    <a:lnTo>
                      <a:pt x="4484" y="188"/>
                    </a:lnTo>
                    <a:lnTo>
                      <a:pt x="4499" y="204"/>
                    </a:lnTo>
                    <a:lnTo>
                      <a:pt x="4509" y="223"/>
                    </a:lnTo>
                    <a:lnTo>
                      <a:pt x="4519" y="248"/>
                    </a:lnTo>
                    <a:lnTo>
                      <a:pt x="4525" y="277"/>
                    </a:lnTo>
                    <a:lnTo>
                      <a:pt x="4532" y="310"/>
                    </a:lnTo>
                    <a:lnTo>
                      <a:pt x="4538" y="303"/>
                    </a:lnTo>
                    <a:lnTo>
                      <a:pt x="4544" y="303"/>
                    </a:lnTo>
                    <a:lnTo>
                      <a:pt x="4550" y="301"/>
                    </a:lnTo>
                    <a:lnTo>
                      <a:pt x="4563" y="301"/>
                    </a:lnTo>
                    <a:lnTo>
                      <a:pt x="4575" y="316"/>
                    </a:lnTo>
                    <a:lnTo>
                      <a:pt x="4583" y="335"/>
                    </a:lnTo>
                    <a:lnTo>
                      <a:pt x="4583" y="345"/>
                    </a:lnTo>
                    <a:lnTo>
                      <a:pt x="4585" y="357"/>
                    </a:lnTo>
                    <a:lnTo>
                      <a:pt x="4587" y="370"/>
                    </a:lnTo>
                    <a:lnTo>
                      <a:pt x="4589" y="384"/>
                    </a:lnTo>
                    <a:lnTo>
                      <a:pt x="4598" y="378"/>
                    </a:lnTo>
                    <a:lnTo>
                      <a:pt x="4610" y="368"/>
                    </a:lnTo>
                    <a:lnTo>
                      <a:pt x="4622" y="353"/>
                    </a:lnTo>
                    <a:lnTo>
                      <a:pt x="4637" y="339"/>
                    </a:lnTo>
                    <a:lnTo>
                      <a:pt x="4651" y="322"/>
                    </a:lnTo>
                    <a:lnTo>
                      <a:pt x="4670" y="308"/>
                    </a:lnTo>
                    <a:lnTo>
                      <a:pt x="4687" y="297"/>
                    </a:lnTo>
                    <a:lnTo>
                      <a:pt x="4711" y="295"/>
                    </a:lnTo>
                    <a:lnTo>
                      <a:pt x="4728" y="277"/>
                    </a:lnTo>
                    <a:lnTo>
                      <a:pt x="4753" y="260"/>
                    </a:lnTo>
                    <a:lnTo>
                      <a:pt x="4782" y="242"/>
                    </a:lnTo>
                    <a:lnTo>
                      <a:pt x="4815" y="231"/>
                    </a:lnTo>
                    <a:lnTo>
                      <a:pt x="4846" y="221"/>
                    </a:lnTo>
                    <a:lnTo>
                      <a:pt x="4878" y="219"/>
                    </a:lnTo>
                    <a:lnTo>
                      <a:pt x="4901" y="227"/>
                    </a:lnTo>
                    <a:lnTo>
                      <a:pt x="4920" y="248"/>
                    </a:lnTo>
                    <a:lnTo>
                      <a:pt x="4922" y="260"/>
                    </a:lnTo>
                    <a:lnTo>
                      <a:pt x="4924" y="275"/>
                    </a:lnTo>
                    <a:lnTo>
                      <a:pt x="4926" y="287"/>
                    </a:lnTo>
                    <a:lnTo>
                      <a:pt x="4930" y="303"/>
                    </a:lnTo>
                    <a:lnTo>
                      <a:pt x="4953" y="301"/>
                    </a:lnTo>
                    <a:lnTo>
                      <a:pt x="4969" y="306"/>
                    </a:lnTo>
                    <a:lnTo>
                      <a:pt x="4976" y="314"/>
                    </a:lnTo>
                    <a:lnTo>
                      <a:pt x="4980" y="330"/>
                    </a:lnTo>
                    <a:lnTo>
                      <a:pt x="4976" y="345"/>
                    </a:lnTo>
                    <a:lnTo>
                      <a:pt x="4974" y="365"/>
                    </a:lnTo>
                    <a:lnTo>
                      <a:pt x="4971" y="386"/>
                    </a:lnTo>
                    <a:lnTo>
                      <a:pt x="4971" y="407"/>
                    </a:lnTo>
                    <a:lnTo>
                      <a:pt x="4982" y="403"/>
                    </a:lnTo>
                    <a:lnTo>
                      <a:pt x="4996" y="403"/>
                    </a:lnTo>
                    <a:lnTo>
                      <a:pt x="5007" y="401"/>
                    </a:lnTo>
                    <a:lnTo>
                      <a:pt x="5021" y="401"/>
                    </a:lnTo>
                    <a:lnTo>
                      <a:pt x="5023" y="407"/>
                    </a:lnTo>
                    <a:lnTo>
                      <a:pt x="5027" y="413"/>
                    </a:lnTo>
                    <a:lnTo>
                      <a:pt x="5031" y="419"/>
                    </a:lnTo>
                    <a:lnTo>
                      <a:pt x="5042" y="425"/>
                    </a:lnTo>
                    <a:lnTo>
                      <a:pt x="5054" y="409"/>
                    </a:lnTo>
                    <a:lnTo>
                      <a:pt x="5066" y="401"/>
                    </a:lnTo>
                    <a:lnTo>
                      <a:pt x="5071" y="399"/>
                    </a:lnTo>
                    <a:lnTo>
                      <a:pt x="5079" y="403"/>
                    </a:lnTo>
                    <a:lnTo>
                      <a:pt x="5083" y="407"/>
                    </a:lnTo>
                    <a:lnTo>
                      <a:pt x="5089" y="415"/>
                    </a:lnTo>
                    <a:lnTo>
                      <a:pt x="5097" y="421"/>
                    </a:lnTo>
                    <a:lnTo>
                      <a:pt x="5110" y="427"/>
                    </a:lnTo>
                    <a:lnTo>
                      <a:pt x="5126" y="409"/>
                    </a:lnTo>
                    <a:lnTo>
                      <a:pt x="5143" y="398"/>
                    </a:lnTo>
                    <a:lnTo>
                      <a:pt x="5161" y="386"/>
                    </a:lnTo>
                    <a:lnTo>
                      <a:pt x="5180" y="382"/>
                    </a:lnTo>
                    <a:lnTo>
                      <a:pt x="5196" y="382"/>
                    </a:lnTo>
                    <a:lnTo>
                      <a:pt x="5207" y="392"/>
                    </a:lnTo>
                    <a:lnTo>
                      <a:pt x="5215" y="411"/>
                    </a:lnTo>
                    <a:lnTo>
                      <a:pt x="5219" y="442"/>
                    </a:lnTo>
                    <a:lnTo>
                      <a:pt x="5242" y="438"/>
                    </a:lnTo>
                    <a:lnTo>
                      <a:pt x="5265" y="436"/>
                    </a:lnTo>
                    <a:lnTo>
                      <a:pt x="5287" y="436"/>
                    </a:lnTo>
                    <a:lnTo>
                      <a:pt x="5308" y="442"/>
                    </a:lnTo>
                    <a:lnTo>
                      <a:pt x="5324" y="450"/>
                    </a:lnTo>
                    <a:lnTo>
                      <a:pt x="5337" y="465"/>
                    </a:lnTo>
                    <a:lnTo>
                      <a:pt x="5343" y="487"/>
                    </a:lnTo>
                    <a:lnTo>
                      <a:pt x="5345" y="520"/>
                    </a:lnTo>
                    <a:lnTo>
                      <a:pt x="5355" y="524"/>
                    </a:lnTo>
                    <a:lnTo>
                      <a:pt x="5364" y="527"/>
                    </a:lnTo>
                    <a:lnTo>
                      <a:pt x="5368" y="533"/>
                    </a:lnTo>
                    <a:lnTo>
                      <a:pt x="5374" y="541"/>
                    </a:lnTo>
                    <a:lnTo>
                      <a:pt x="5374" y="547"/>
                    </a:lnTo>
                    <a:lnTo>
                      <a:pt x="5376" y="558"/>
                    </a:lnTo>
                    <a:lnTo>
                      <a:pt x="5374" y="572"/>
                    </a:lnTo>
                    <a:lnTo>
                      <a:pt x="5374" y="590"/>
                    </a:lnTo>
                    <a:lnTo>
                      <a:pt x="5384" y="590"/>
                    </a:lnTo>
                    <a:lnTo>
                      <a:pt x="5395" y="590"/>
                    </a:lnTo>
                    <a:lnTo>
                      <a:pt x="5403" y="590"/>
                    </a:lnTo>
                    <a:lnTo>
                      <a:pt x="5411" y="593"/>
                    </a:lnTo>
                    <a:lnTo>
                      <a:pt x="5415" y="597"/>
                    </a:lnTo>
                    <a:lnTo>
                      <a:pt x="5421" y="607"/>
                    </a:lnTo>
                    <a:lnTo>
                      <a:pt x="5424" y="617"/>
                    </a:lnTo>
                    <a:lnTo>
                      <a:pt x="5428" y="632"/>
                    </a:lnTo>
                    <a:lnTo>
                      <a:pt x="5442" y="630"/>
                    </a:lnTo>
                    <a:lnTo>
                      <a:pt x="5457" y="630"/>
                    </a:lnTo>
                    <a:lnTo>
                      <a:pt x="5469" y="632"/>
                    </a:lnTo>
                    <a:lnTo>
                      <a:pt x="5481" y="636"/>
                    </a:lnTo>
                    <a:lnTo>
                      <a:pt x="5488" y="640"/>
                    </a:lnTo>
                    <a:lnTo>
                      <a:pt x="5498" y="650"/>
                    </a:lnTo>
                    <a:lnTo>
                      <a:pt x="5506" y="661"/>
                    </a:lnTo>
                    <a:lnTo>
                      <a:pt x="5514" y="679"/>
                    </a:lnTo>
                    <a:lnTo>
                      <a:pt x="5539" y="679"/>
                    </a:lnTo>
                    <a:lnTo>
                      <a:pt x="5560" y="685"/>
                    </a:lnTo>
                    <a:lnTo>
                      <a:pt x="5576" y="690"/>
                    </a:lnTo>
                    <a:lnTo>
                      <a:pt x="5589" y="702"/>
                    </a:lnTo>
                    <a:lnTo>
                      <a:pt x="5595" y="714"/>
                    </a:lnTo>
                    <a:lnTo>
                      <a:pt x="5603" y="733"/>
                    </a:lnTo>
                    <a:lnTo>
                      <a:pt x="5605" y="758"/>
                    </a:lnTo>
                    <a:lnTo>
                      <a:pt x="5609" y="789"/>
                    </a:lnTo>
                    <a:lnTo>
                      <a:pt x="5622" y="783"/>
                    </a:lnTo>
                    <a:lnTo>
                      <a:pt x="5636" y="781"/>
                    </a:lnTo>
                    <a:lnTo>
                      <a:pt x="5647" y="781"/>
                    </a:lnTo>
                    <a:lnTo>
                      <a:pt x="5665" y="791"/>
                    </a:lnTo>
                    <a:lnTo>
                      <a:pt x="5669" y="813"/>
                    </a:lnTo>
                    <a:lnTo>
                      <a:pt x="5677" y="834"/>
                    </a:lnTo>
                    <a:lnTo>
                      <a:pt x="5682" y="853"/>
                    </a:lnTo>
                    <a:lnTo>
                      <a:pt x="5688" y="873"/>
                    </a:lnTo>
                    <a:lnTo>
                      <a:pt x="5692" y="892"/>
                    </a:lnTo>
                    <a:lnTo>
                      <a:pt x="5694" y="913"/>
                    </a:lnTo>
                    <a:lnTo>
                      <a:pt x="5690" y="935"/>
                    </a:lnTo>
                    <a:lnTo>
                      <a:pt x="5684" y="962"/>
                    </a:lnTo>
                    <a:lnTo>
                      <a:pt x="5673" y="979"/>
                    </a:lnTo>
                    <a:lnTo>
                      <a:pt x="5663" y="999"/>
                    </a:lnTo>
                    <a:lnTo>
                      <a:pt x="5659" y="1008"/>
                    </a:lnTo>
                    <a:lnTo>
                      <a:pt x="5657" y="1020"/>
                    </a:lnTo>
                    <a:lnTo>
                      <a:pt x="5653" y="1032"/>
                    </a:lnTo>
                    <a:lnTo>
                      <a:pt x="5653" y="1045"/>
                    </a:lnTo>
                    <a:lnTo>
                      <a:pt x="5667" y="1049"/>
                    </a:lnTo>
                    <a:lnTo>
                      <a:pt x="5678" y="1055"/>
                    </a:lnTo>
                    <a:lnTo>
                      <a:pt x="5684" y="1061"/>
                    </a:lnTo>
                    <a:lnTo>
                      <a:pt x="5692" y="1072"/>
                    </a:lnTo>
                    <a:lnTo>
                      <a:pt x="5694" y="1082"/>
                    </a:lnTo>
                    <a:lnTo>
                      <a:pt x="5696" y="1096"/>
                    </a:lnTo>
                    <a:lnTo>
                      <a:pt x="5696" y="1111"/>
                    </a:lnTo>
                    <a:lnTo>
                      <a:pt x="5700" y="1131"/>
                    </a:lnTo>
                    <a:lnTo>
                      <a:pt x="5706" y="1131"/>
                    </a:lnTo>
                    <a:lnTo>
                      <a:pt x="5715" y="1132"/>
                    </a:lnTo>
                    <a:lnTo>
                      <a:pt x="5715" y="1144"/>
                    </a:lnTo>
                    <a:lnTo>
                      <a:pt x="5719" y="1171"/>
                    </a:lnTo>
                    <a:lnTo>
                      <a:pt x="5723" y="1206"/>
                    </a:lnTo>
                    <a:lnTo>
                      <a:pt x="5727" y="1249"/>
                    </a:lnTo>
                    <a:lnTo>
                      <a:pt x="5729" y="1290"/>
                    </a:lnTo>
                    <a:lnTo>
                      <a:pt x="5731" y="1328"/>
                    </a:lnTo>
                    <a:lnTo>
                      <a:pt x="5731" y="1357"/>
                    </a:lnTo>
                    <a:lnTo>
                      <a:pt x="5729" y="1375"/>
                    </a:lnTo>
                    <a:lnTo>
                      <a:pt x="5719" y="1383"/>
                    </a:lnTo>
                    <a:lnTo>
                      <a:pt x="5711" y="1394"/>
                    </a:lnTo>
                    <a:lnTo>
                      <a:pt x="5702" y="1408"/>
                    </a:lnTo>
                    <a:lnTo>
                      <a:pt x="5692" y="1421"/>
                    </a:lnTo>
                    <a:lnTo>
                      <a:pt x="5682" y="1435"/>
                    </a:lnTo>
                    <a:lnTo>
                      <a:pt x="5677" y="1449"/>
                    </a:lnTo>
                    <a:lnTo>
                      <a:pt x="5671" y="1462"/>
                    </a:lnTo>
                    <a:lnTo>
                      <a:pt x="5669" y="1478"/>
                    </a:lnTo>
                    <a:lnTo>
                      <a:pt x="5673" y="1481"/>
                    </a:lnTo>
                    <a:lnTo>
                      <a:pt x="5678" y="1485"/>
                    </a:lnTo>
                    <a:lnTo>
                      <a:pt x="5675" y="1497"/>
                    </a:lnTo>
                    <a:lnTo>
                      <a:pt x="5669" y="1511"/>
                    </a:lnTo>
                    <a:lnTo>
                      <a:pt x="5661" y="1520"/>
                    </a:lnTo>
                    <a:lnTo>
                      <a:pt x="5653" y="1532"/>
                    </a:lnTo>
                    <a:lnTo>
                      <a:pt x="5642" y="1542"/>
                    </a:lnTo>
                    <a:lnTo>
                      <a:pt x="5634" y="1555"/>
                    </a:lnTo>
                    <a:lnTo>
                      <a:pt x="5628" y="1571"/>
                    </a:lnTo>
                    <a:lnTo>
                      <a:pt x="5628" y="1590"/>
                    </a:lnTo>
                    <a:lnTo>
                      <a:pt x="5613" y="1598"/>
                    </a:lnTo>
                    <a:lnTo>
                      <a:pt x="5597" y="1606"/>
                    </a:lnTo>
                    <a:lnTo>
                      <a:pt x="5582" y="1608"/>
                    </a:lnTo>
                    <a:lnTo>
                      <a:pt x="5566" y="1611"/>
                    </a:lnTo>
                    <a:lnTo>
                      <a:pt x="5550" y="1613"/>
                    </a:lnTo>
                    <a:lnTo>
                      <a:pt x="5541" y="1623"/>
                    </a:lnTo>
                    <a:lnTo>
                      <a:pt x="5531" y="1637"/>
                    </a:lnTo>
                    <a:lnTo>
                      <a:pt x="5529" y="1662"/>
                    </a:lnTo>
                    <a:lnTo>
                      <a:pt x="5576" y="1689"/>
                    </a:lnTo>
                    <a:lnTo>
                      <a:pt x="5605" y="1716"/>
                    </a:lnTo>
                    <a:lnTo>
                      <a:pt x="5618" y="1745"/>
                    </a:lnTo>
                    <a:lnTo>
                      <a:pt x="5628" y="1774"/>
                    </a:lnTo>
                    <a:lnTo>
                      <a:pt x="5632" y="1803"/>
                    </a:lnTo>
                    <a:lnTo>
                      <a:pt x="5638" y="1834"/>
                    </a:lnTo>
                    <a:lnTo>
                      <a:pt x="5651" y="1867"/>
                    </a:lnTo>
                    <a:lnTo>
                      <a:pt x="5677" y="1904"/>
                    </a:lnTo>
                    <a:lnTo>
                      <a:pt x="5677" y="1920"/>
                    </a:lnTo>
                    <a:lnTo>
                      <a:pt x="5677" y="1933"/>
                    </a:lnTo>
                    <a:lnTo>
                      <a:pt x="5677" y="1937"/>
                    </a:lnTo>
                    <a:lnTo>
                      <a:pt x="5677" y="1943"/>
                    </a:lnTo>
                    <a:lnTo>
                      <a:pt x="5677" y="1951"/>
                    </a:lnTo>
                    <a:lnTo>
                      <a:pt x="5677" y="1962"/>
                    </a:lnTo>
                    <a:lnTo>
                      <a:pt x="5698" y="1980"/>
                    </a:lnTo>
                    <a:lnTo>
                      <a:pt x="5715" y="2015"/>
                    </a:lnTo>
                    <a:lnTo>
                      <a:pt x="5729" y="2057"/>
                    </a:lnTo>
                    <a:lnTo>
                      <a:pt x="5739" y="2108"/>
                    </a:lnTo>
                    <a:lnTo>
                      <a:pt x="5742" y="2156"/>
                    </a:lnTo>
                    <a:lnTo>
                      <a:pt x="5744" y="2207"/>
                    </a:lnTo>
                    <a:lnTo>
                      <a:pt x="5739" y="2251"/>
                    </a:lnTo>
                    <a:lnTo>
                      <a:pt x="5733" y="2284"/>
                    </a:lnTo>
                    <a:lnTo>
                      <a:pt x="5731" y="2308"/>
                    </a:lnTo>
                    <a:lnTo>
                      <a:pt x="5729" y="2329"/>
                    </a:lnTo>
                    <a:lnTo>
                      <a:pt x="5723" y="2346"/>
                    </a:lnTo>
                    <a:lnTo>
                      <a:pt x="5717" y="2364"/>
                    </a:lnTo>
                    <a:lnTo>
                      <a:pt x="5706" y="2377"/>
                    </a:lnTo>
                    <a:lnTo>
                      <a:pt x="5694" y="2393"/>
                    </a:lnTo>
                    <a:lnTo>
                      <a:pt x="5678" y="2408"/>
                    </a:lnTo>
                    <a:lnTo>
                      <a:pt x="5661" y="2426"/>
                    </a:lnTo>
                    <a:lnTo>
                      <a:pt x="5661" y="2439"/>
                    </a:lnTo>
                    <a:lnTo>
                      <a:pt x="5663" y="2455"/>
                    </a:lnTo>
                    <a:lnTo>
                      <a:pt x="5663" y="2469"/>
                    </a:lnTo>
                    <a:lnTo>
                      <a:pt x="5667" y="2482"/>
                    </a:lnTo>
                    <a:lnTo>
                      <a:pt x="5667" y="2496"/>
                    </a:lnTo>
                    <a:lnTo>
                      <a:pt x="5667" y="2511"/>
                    </a:lnTo>
                    <a:lnTo>
                      <a:pt x="5665" y="2527"/>
                    </a:lnTo>
                    <a:lnTo>
                      <a:pt x="5661" y="2546"/>
                    </a:lnTo>
                    <a:lnTo>
                      <a:pt x="5647" y="2564"/>
                    </a:lnTo>
                    <a:lnTo>
                      <a:pt x="5642" y="2583"/>
                    </a:lnTo>
                    <a:lnTo>
                      <a:pt x="5634" y="2600"/>
                    </a:lnTo>
                    <a:lnTo>
                      <a:pt x="5630" y="2620"/>
                    </a:lnTo>
                    <a:lnTo>
                      <a:pt x="5622" y="2635"/>
                    </a:lnTo>
                    <a:lnTo>
                      <a:pt x="5614" y="2653"/>
                    </a:lnTo>
                    <a:lnTo>
                      <a:pt x="5601" y="2668"/>
                    </a:lnTo>
                    <a:lnTo>
                      <a:pt x="5585" y="2684"/>
                    </a:lnTo>
                    <a:lnTo>
                      <a:pt x="5583" y="2713"/>
                    </a:lnTo>
                    <a:lnTo>
                      <a:pt x="5582" y="2728"/>
                    </a:lnTo>
                    <a:lnTo>
                      <a:pt x="5578" y="2736"/>
                    </a:lnTo>
                    <a:lnTo>
                      <a:pt x="5574" y="2738"/>
                    </a:lnTo>
                    <a:lnTo>
                      <a:pt x="5564" y="2734"/>
                    </a:lnTo>
                    <a:lnTo>
                      <a:pt x="5554" y="2734"/>
                    </a:lnTo>
                    <a:lnTo>
                      <a:pt x="5543" y="2738"/>
                    </a:lnTo>
                    <a:lnTo>
                      <a:pt x="5529" y="2754"/>
                    </a:lnTo>
                    <a:lnTo>
                      <a:pt x="5519" y="2775"/>
                    </a:lnTo>
                    <a:lnTo>
                      <a:pt x="5510" y="2788"/>
                    </a:lnTo>
                    <a:lnTo>
                      <a:pt x="5498" y="2796"/>
                    </a:lnTo>
                    <a:lnTo>
                      <a:pt x="5486" y="2800"/>
                    </a:lnTo>
                    <a:lnTo>
                      <a:pt x="5471" y="2798"/>
                    </a:lnTo>
                    <a:lnTo>
                      <a:pt x="5455" y="2794"/>
                    </a:lnTo>
                    <a:lnTo>
                      <a:pt x="5438" y="2788"/>
                    </a:lnTo>
                    <a:lnTo>
                      <a:pt x="5419" y="2785"/>
                    </a:lnTo>
                    <a:lnTo>
                      <a:pt x="5419" y="2802"/>
                    </a:lnTo>
                    <a:lnTo>
                      <a:pt x="5419" y="2818"/>
                    </a:lnTo>
                    <a:lnTo>
                      <a:pt x="5413" y="2829"/>
                    </a:lnTo>
                    <a:lnTo>
                      <a:pt x="5407" y="2839"/>
                    </a:lnTo>
                    <a:lnTo>
                      <a:pt x="5395" y="2845"/>
                    </a:lnTo>
                    <a:lnTo>
                      <a:pt x="5384" y="2851"/>
                    </a:lnTo>
                    <a:lnTo>
                      <a:pt x="5368" y="2854"/>
                    </a:lnTo>
                    <a:lnTo>
                      <a:pt x="5355" y="2860"/>
                    </a:lnTo>
                    <a:lnTo>
                      <a:pt x="5345" y="2874"/>
                    </a:lnTo>
                    <a:lnTo>
                      <a:pt x="5333" y="2885"/>
                    </a:lnTo>
                    <a:lnTo>
                      <a:pt x="5320" y="2893"/>
                    </a:lnTo>
                    <a:lnTo>
                      <a:pt x="5308" y="2901"/>
                    </a:lnTo>
                    <a:lnTo>
                      <a:pt x="5293" y="2903"/>
                    </a:lnTo>
                    <a:lnTo>
                      <a:pt x="5277" y="2903"/>
                    </a:lnTo>
                    <a:lnTo>
                      <a:pt x="5260" y="2901"/>
                    </a:lnTo>
                    <a:lnTo>
                      <a:pt x="5246" y="2899"/>
                    </a:lnTo>
                    <a:lnTo>
                      <a:pt x="5244" y="2911"/>
                    </a:lnTo>
                    <a:lnTo>
                      <a:pt x="5242" y="2922"/>
                    </a:lnTo>
                    <a:lnTo>
                      <a:pt x="5240" y="2930"/>
                    </a:lnTo>
                    <a:lnTo>
                      <a:pt x="5240" y="2938"/>
                    </a:lnTo>
                    <a:lnTo>
                      <a:pt x="5234" y="2944"/>
                    </a:lnTo>
                    <a:lnTo>
                      <a:pt x="5230" y="2951"/>
                    </a:lnTo>
                    <a:lnTo>
                      <a:pt x="5223" y="2957"/>
                    </a:lnTo>
                    <a:lnTo>
                      <a:pt x="5213" y="2967"/>
                    </a:lnTo>
                    <a:lnTo>
                      <a:pt x="5203" y="2994"/>
                    </a:lnTo>
                    <a:lnTo>
                      <a:pt x="5186" y="3021"/>
                    </a:lnTo>
                    <a:lnTo>
                      <a:pt x="5163" y="3046"/>
                    </a:lnTo>
                    <a:lnTo>
                      <a:pt x="5135" y="3068"/>
                    </a:lnTo>
                    <a:lnTo>
                      <a:pt x="5104" y="3081"/>
                    </a:lnTo>
                    <a:lnTo>
                      <a:pt x="5077" y="3085"/>
                    </a:lnTo>
                    <a:lnTo>
                      <a:pt x="5050" y="3077"/>
                    </a:lnTo>
                    <a:lnTo>
                      <a:pt x="5033" y="3054"/>
                    </a:lnTo>
                    <a:lnTo>
                      <a:pt x="5027" y="3052"/>
                    </a:lnTo>
                    <a:lnTo>
                      <a:pt x="5023" y="3052"/>
                    </a:lnTo>
                    <a:lnTo>
                      <a:pt x="5002" y="3077"/>
                    </a:lnTo>
                    <a:lnTo>
                      <a:pt x="4986" y="3110"/>
                    </a:lnTo>
                    <a:lnTo>
                      <a:pt x="4976" y="3143"/>
                    </a:lnTo>
                    <a:lnTo>
                      <a:pt x="4973" y="3180"/>
                    </a:lnTo>
                    <a:lnTo>
                      <a:pt x="4974" y="3213"/>
                    </a:lnTo>
                    <a:lnTo>
                      <a:pt x="4988" y="3246"/>
                    </a:lnTo>
                    <a:lnTo>
                      <a:pt x="5009" y="3271"/>
                    </a:lnTo>
                    <a:lnTo>
                      <a:pt x="5042" y="3293"/>
                    </a:lnTo>
                    <a:lnTo>
                      <a:pt x="5054" y="3314"/>
                    </a:lnTo>
                    <a:lnTo>
                      <a:pt x="5060" y="3339"/>
                    </a:lnTo>
                    <a:lnTo>
                      <a:pt x="5056" y="3364"/>
                    </a:lnTo>
                    <a:lnTo>
                      <a:pt x="5050" y="3392"/>
                    </a:lnTo>
                    <a:lnTo>
                      <a:pt x="5037" y="3415"/>
                    </a:lnTo>
                    <a:lnTo>
                      <a:pt x="5023" y="3440"/>
                    </a:lnTo>
                    <a:lnTo>
                      <a:pt x="5007" y="3463"/>
                    </a:lnTo>
                    <a:lnTo>
                      <a:pt x="4996" y="3485"/>
                    </a:lnTo>
                    <a:lnTo>
                      <a:pt x="4988" y="3510"/>
                    </a:lnTo>
                    <a:lnTo>
                      <a:pt x="4986" y="3535"/>
                    </a:lnTo>
                    <a:lnTo>
                      <a:pt x="4986" y="3558"/>
                    </a:lnTo>
                    <a:lnTo>
                      <a:pt x="4990" y="3584"/>
                    </a:lnTo>
                    <a:lnTo>
                      <a:pt x="4992" y="3607"/>
                    </a:lnTo>
                    <a:lnTo>
                      <a:pt x="4998" y="3630"/>
                    </a:lnTo>
                    <a:lnTo>
                      <a:pt x="5004" y="3655"/>
                    </a:lnTo>
                    <a:lnTo>
                      <a:pt x="5013" y="3686"/>
                    </a:lnTo>
                    <a:lnTo>
                      <a:pt x="5029" y="3710"/>
                    </a:lnTo>
                    <a:lnTo>
                      <a:pt x="5042" y="3739"/>
                    </a:lnTo>
                    <a:lnTo>
                      <a:pt x="5054" y="3768"/>
                    </a:lnTo>
                    <a:lnTo>
                      <a:pt x="5068" y="3799"/>
                    </a:lnTo>
                    <a:lnTo>
                      <a:pt x="5075" y="3828"/>
                    </a:lnTo>
                    <a:lnTo>
                      <a:pt x="5085" y="3861"/>
                    </a:lnTo>
                    <a:lnTo>
                      <a:pt x="5093" y="3892"/>
                    </a:lnTo>
                    <a:lnTo>
                      <a:pt x="5101" y="3925"/>
                    </a:lnTo>
                    <a:lnTo>
                      <a:pt x="5126" y="3934"/>
                    </a:lnTo>
                    <a:lnTo>
                      <a:pt x="5145" y="3946"/>
                    </a:lnTo>
                    <a:lnTo>
                      <a:pt x="5157" y="3960"/>
                    </a:lnTo>
                    <a:lnTo>
                      <a:pt x="5163" y="3979"/>
                    </a:lnTo>
                    <a:lnTo>
                      <a:pt x="5163" y="3998"/>
                    </a:lnTo>
                    <a:lnTo>
                      <a:pt x="5163" y="4024"/>
                    </a:lnTo>
                    <a:lnTo>
                      <a:pt x="5159" y="4055"/>
                    </a:lnTo>
                    <a:lnTo>
                      <a:pt x="5157" y="4093"/>
                    </a:lnTo>
                    <a:lnTo>
                      <a:pt x="5184" y="4084"/>
                    </a:lnTo>
                    <a:lnTo>
                      <a:pt x="5221" y="4070"/>
                    </a:lnTo>
                    <a:lnTo>
                      <a:pt x="5262" y="4055"/>
                    </a:lnTo>
                    <a:lnTo>
                      <a:pt x="5304" y="4045"/>
                    </a:lnTo>
                    <a:lnTo>
                      <a:pt x="5343" y="4039"/>
                    </a:lnTo>
                    <a:lnTo>
                      <a:pt x="5378" y="4045"/>
                    </a:lnTo>
                    <a:lnTo>
                      <a:pt x="5401" y="4064"/>
                    </a:lnTo>
                    <a:lnTo>
                      <a:pt x="5413" y="4103"/>
                    </a:lnTo>
                    <a:lnTo>
                      <a:pt x="5411" y="4111"/>
                    </a:lnTo>
                    <a:lnTo>
                      <a:pt x="5411" y="4117"/>
                    </a:lnTo>
                    <a:lnTo>
                      <a:pt x="5411" y="4123"/>
                    </a:lnTo>
                    <a:lnTo>
                      <a:pt x="5411" y="4130"/>
                    </a:lnTo>
                    <a:lnTo>
                      <a:pt x="5442" y="4136"/>
                    </a:lnTo>
                    <a:lnTo>
                      <a:pt x="5467" y="4142"/>
                    </a:lnTo>
                    <a:lnTo>
                      <a:pt x="5481" y="4150"/>
                    </a:lnTo>
                    <a:lnTo>
                      <a:pt x="5490" y="4161"/>
                    </a:lnTo>
                    <a:lnTo>
                      <a:pt x="5492" y="4175"/>
                    </a:lnTo>
                    <a:lnTo>
                      <a:pt x="5494" y="4194"/>
                    </a:lnTo>
                    <a:lnTo>
                      <a:pt x="5496" y="4220"/>
                    </a:lnTo>
                    <a:lnTo>
                      <a:pt x="5500" y="4254"/>
                    </a:lnTo>
                    <a:lnTo>
                      <a:pt x="5512" y="4262"/>
                    </a:lnTo>
                    <a:lnTo>
                      <a:pt x="5523" y="4274"/>
                    </a:lnTo>
                    <a:lnTo>
                      <a:pt x="5533" y="4284"/>
                    </a:lnTo>
                    <a:lnTo>
                      <a:pt x="5543" y="4295"/>
                    </a:lnTo>
                    <a:lnTo>
                      <a:pt x="5547" y="4307"/>
                    </a:lnTo>
                    <a:lnTo>
                      <a:pt x="5552" y="4322"/>
                    </a:lnTo>
                    <a:lnTo>
                      <a:pt x="5556" y="4340"/>
                    </a:lnTo>
                    <a:lnTo>
                      <a:pt x="5558" y="4363"/>
                    </a:lnTo>
                    <a:lnTo>
                      <a:pt x="5576" y="4363"/>
                    </a:lnTo>
                    <a:lnTo>
                      <a:pt x="5595" y="4365"/>
                    </a:lnTo>
                    <a:lnTo>
                      <a:pt x="5613" y="4367"/>
                    </a:lnTo>
                    <a:lnTo>
                      <a:pt x="5630" y="4373"/>
                    </a:lnTo>
                    <a:lnTo>
                      <a:pt x="5644" y="4379"/>
                    </a:lnTo>
                    <a:lnTo>
                      <a:pt x="5655" y="4390"/>
                    </a:lnTo>
                    <a:lnTo>
                      <a:pt x="5663" y="4408"/>
                    </a:lnTo>
                    <a:lnTo>
                      <a:pt x="5667" y="4431"/>
                    </a:lnTo>
                    <a:lnTo>
                      <a:pt x="5673" y="4433"/>
                    </a:lnTo>
                    <a:lnTo>
                      <a:pt x="5686" y="4443"/>
                    </a:lnTo>
                    <a:lnTo>
                      <a:pt x="5704" y="4454"/>
                    </a:lnTo>
                    <a:lnTo>
                      <a:pt x="5723" y="4470"/>
                    </a:lnTo>
                    <a:lnTo>
                      <a:pt x="5739" y="4485"/>
                    </a:lnTo>
                    <a:lnTo>
                      <a:pt x="5752" y="4501"/>
                    </a:lnTo>
                    <a:lnTo>
                      <a:pt x="5758" y="4516"/>
                    </a:lnTo>
                    <a:lnTo>
                      <a:pt x="5758" y="4528"/>
                    </a:lnTo>
                    <a:lnTo>
                      <a:pt x="5737" y="4541"/>
                    </a:lnTo>
                    <a:lnTo>
                      <a:pt x="5700" y="4551"/>
                    </a:lnTo>
                    <a:lnTo>
                      <a:pt x="5649" y="4557"/>
                    </a:lnTo>
                    <a:lnTo>
                      <a:pt x="5593" y="4559"/>
                    </a:lnTo>
                    <a:lnTo>
                      <a:pt x="5533" y="4557"/>
                    </a:lnTo>
                    <a:lnTo>
                      <a:pt x="5479" y="4557"/>
                    </a:lnTo>
                    <a:lnTo>
                      <a:pt x="5436" y="4555"/>
                    </a:lnTo>
                    <a:lnTo>
                      <a:pt x="5411" y="4555"/>
                    </a:lnTo>
                    <a:lnTo>
                      <a:pt x="5409" y="4578"/>
                    </a:lnTo>
                    <a:lnTo>
                      <a:pt x="5409" y="4598"/>
                    </a:lnTo>
                    <a:lnTo>
                      <a:pt x="5405" y="4611"/>
                    </a:lnTo>
                    <a:lnTo>
                      <a:pt x="5399" y="4623"/>
                    </a:lnTo>
                    <a:lnTo>
                      <a:pt x="5388" y="4631"/>
                    </a:lnTo>
                    <a:lnTo>
                      <a:pt x="5372" y="4638"/>
                    </a:lnTo>
                    <a:lnTo>
                      <a:pt x="5349" y="4644"/>
                    </a:lnTo>
                    <a:lnTo>
                      <a:pt x="5320" y="4654"/>
                    </a:lnTo>
                    <a:lnTo>
                      <a:pt x="5326" y="4662"/>
                    </a:lnTo>
                    <a:lnTo>
                      <a:pt x="5343" y="4681"/>
                    </a:lnTo>
                    <a:lnTo>
                      <a:pt x="5368" y="4706"/>
                    </a:lnTo>
                    <a:lnTo>
                      <a:pt x="5399" y="4737"/>
                    </a:lnTo>
                    <a:lnTo>
                      <a:pt x="5428" y="4764"/>
                    </a:lnTo>
                    <a:lnTo>
                      <a:pt x="5457" y="4792"/>
                    </a:lnTo>
                    <a:lnTo>
                      <a:pt x="5481" y="4811"/>
                    </a:lnTo>
                    <a:lnTo>
                      <a:pt x="5498" y="4821"/>
                    </a:lnTo>
                    <a:lnTo>
                      <a:pt x="5506" y="4801"/>
                    </a:lnTo>
                    <a:lnTo>
                      <a:pt x="5512" y="4788"/>
                    </a:lnTo>
                    <a:lnTo>
                      <a:pt x="5516" y="4776"/>
                    </a:lnTo>
                    <a:lnTo>
                      <a:pt x="5521" y="4768"/>
                    </a:lnTo>
                    <a:lnTo>
                      <a:pt x="5529" y="4761"/>
                    </a:lnTo>
                    <a:lnTo>
                      <a:pt x="5543" y="4759"/>
                    </a:lnTo>
                    <a:lnTo>
                      <a:pt x="5564" y="4757"/>
                    </a:lnTo>
                    <a:lnTo>
                      <a:pt x="5599" y="4757"/>
                    </a:lnTo>
                    <a:lnTo>
                      <a:pt x="5601" y="4761"/>
                    </a:lnTo>
                    <a:lnTo>
                      <a:pt x="5609" y="4764"/>
                    </a:lnTo>
                    <a:lnTo>
                      <a:pt x="5603" y="4774"/>
                    </a:lnTo>
                    <a:lnTo>
                      <a:pt x="5599" y="4792"/>
                    </a:lnTo>
                    <a:lnTo>
                      <a:pt x="5593" y="4813"/>
                    </a:lnTo>
                    <a:lnTo>
                      <a:pt x="5589" y="4836"/>
                    </a:lnTo>
                    <a:lnTo>
                      <a:pt x="5583" y="4858"/>
                    </a:lnTo>
                    <a:lnTo>
                      <a:pt x="5578" y="4879"/>
                    </a:lnTo>
                    <a:lnTo>
                      <a:pt x="5574" y="4896"/>
                    </a:lnTo>
                    <a:lnTo>
                      <a:pt x="5576" y="4908"/>
                    </a:lnTo>
                    <a:lnTo>
                      <a:pt x="5591" y="4910"/>
                    </a:lnTo>
                    <a:lnTo>
                      <a:pt x="5607" y="4912"/>
                    </a:lnTo>
                    <a:lnTo>
                      <a:pt x="5620" y="4914"/>
                    </a:lnTo>
                    <a:lnTo>
                      <a:pt x="5634" y="4916"/>
                    </a:lnTo>
                    <a:lnTo>
                      <a:pt x="5644" y="4916"/>
                    </a:lnTo>
                    <a:lnTo>
                      <a:pt x="5651" y="4918"/>
                    </a:lnTo>
                    <a:lnTo>
                      <a:pt x="5657" y="4918"/>
                    </a:lnTo>
                    <a:lnTo>
                      <a:pt x="5661" y="4920"/>
                    </a:lnTo>
                    <a:lnTo>
                      <a:pt x="5659" y="4922"/>
                    </a:lnTo>
                    <a:lnTo>
                      <a:pt x="5659" y="4925"/>
                    </a:lnTo>
                    <a:lnTo>
                      <a:pt x="5638" y="4923"/>
                    </a:lnTo>
                    <a:lnTo>
                      <a:pt x="5618" y="4923"/>
                    </a:lnTo>
                    <a:lnTo>
                      <a:pt x="5599" y="4922"/>
                    </a:lnTo>
                    <a:lnTo>
                      <a:pt x="5580" y="4922"/>
                    </a:lnTo>
                    <a:lnTo>
                      <a:pt x="5560" y="4920"/>
                    </a:lnTo>
                    <a:lnTo>
                      <a:pt x="5541" y="4918"/>
                    </a:lnTo>
                    <a:lnTo>
                      <a:pt x="5523" y="4916"/>
                    </a:lnTo>
                    <a:lnTo>
                      <a:pt x="5508" y="4914"/>
                    </a:lnTo>
                    <a:lnTo>
                      <a:pt x="5506" y="4908"/>
                    </a:lnTo>
                    <a:lnTo>
                      <a:pt x="5506" y="4906"/>
                    </a:lnTo>
                    <a:lnTo>
                      <a:pt x="5518" y="4902"/>
                    </a:lnTo>
                    <a:lnTo>
                      <a:pt x="5533" y="4902"/>
                    </a:lnTo>
                    <a:lnTo>
                      <a:pt x="5533" y="4900"/>
                    </a:lnTo>
                    <a:lnTo>
                      <a:pt x="5535" y="4900"/>
                    </a:lnTo>
                    <a:lnTo>
                      <a:pt x="5521" y="4889"/>
                    </a:lnTo>
                    <a:lnTo>
                      <a:pt x="5516" y="4885"/>
                    </a:lnTo>
                    <a:lnTo>
                      <a:pt x="5506" y="4883"/>
                    </a:lnTo>
                    <a:lnTo>
                      <a:pt x="5498" y="4883"/>
                    </a:lnTo>
                    <a:lnTo>
                      <a:pt x="5488" y="4889"/>
                    </a:lnTo>
                    <a:lnTo>
                      <a:pt x="5479" y="4892"/>
                    </a:lnTo>
                    <a:lnTo>
                      <a:pt x="5455" y="4879"/>
                    </a:lnTo>
                    <a:lnTo>
                      <a:pt x="5405" y="4863"/>
                    </a:lnTo>
                    <a:lnTo>
                      <a:pt x="5335" y="4844"/>
                    </a:lnTo>
                    <a:lnTo>
                      <a:pt x="5262" y="4828"/>
                    </a:lnTo>
                    <a:lnTo>
                      <a:pt x="5184" y="4815"/>
                    </a:lnTo>
                    <a:lnTo>
                      <a:pt x="5118" y="4813"/>
                    </a:lnTo>
                    <a:lnTo>
                      <a:pt x="5071" y="4823"/>
                    </a:lnTo>
                    <a:lnTo>
                      <a:pt x="5056" y="4852"/>
                    </a:lnTo>
                    <a:lnTo>
                      <a:pt x="5068" y="4863"/>
                    </a:lnTo>
                    <a:lnTo>
                      <a:pt x="5081" y="4877"/>
                    </a:lnTo>
                    <a:lnTo>
                      <a:pt x="5093" y="4890"/>
                    </a:lnTo>
                    <a:lnTo>
                      <a:pt x="5108" y="4910"/>
                    </a:lnTo>
                    <a:lnTo>
                      <a:pt x="5112" y="4910"/>
                    </a:lnTo>
                    <a:lnTo>
                      <a:pt x="5116" y="4910"/>
                    </a:lnTo>
                    <a:lnTo>
                      <a:pt x="5124" y="4894"/>
                    </a:lnTo>
                    <a:lnTo>
                      <a:pt x="5128" y="4881"/>
                    </a:lnTo>
                    <a:lnTo>
                      <a:pt x="5130" y="4867"/>
                    </a:lnTo>
                    <a:lnTo>
                      <a:pt x="5139" y="4856"/>
                    </a:lnTo>
                    <a:lnTo>
                      <a:pt x="5182" y="4852"/>
                    </a:lnTo>
                    <a:lnTo>
                      <a:pt x="5207" y="4854"/>
                    </a:lnTo>
                    <a:lnTo>
                      <a:pt x="5217" y="4861"/>
                    </a:lnTo>
                    <a:lnTo>
                      <a:pt x="5219" y="4877"/>
                    </a:lnTo>
                    <a:lnTo>
                      <a:pt x="5209" y="4894"/>
                    </a:lnTo>
                    <a:lnTo>
                      <a:pt x="5201" y="4922"/>
                    </a:lnTo>
                    <a:lnTo>
                      <a:pt x="5190" y="4954"/>
                    </a:lnTo>
                    <a:lnTo>
                      <a:pt x="5186" y="4995"/>
                    </a:lnTo>
                    <a:lnTo>
                      <a:pt x="5236" y="4997"/>
                    </a:lnTo>
                    <a:lnTo>
                      <a:pt x="5277" y="4999"/>
                    </a:lnTo>
                    <a:lnTo>
                      <a:pt x="5304" y="4999"/>
                    </a:lnTo>
                    <a:lnTo>
                      <a:pt x="5326" y="5001"/>
                    </a:lnTo>
                    <a:lnTo>
                      <a:pt x="5339" y="5001"/>
                    </a:lnTo>
                    <a:lnTo>
                      <a:pt x="5349" y="5003"/>
                    </a:lnTo>
                    <a:lnTo>
                      <a:pt x="5355" y="5005"/>
                    </a:lnTo>
                    <a:lnTo>
                      <a:pt x="5360" y="5007"/>
                    </a:lnTo>
                    <a:lnTo>
                      <a:pt x="5345" y="5011"/>
                    </a:lnTo>
                    <a:lnTo>
                      <a:pt x="5318" y="5017"/>
                    </a:lnTo>
                    <a:lnTo>
                      <a:pt x="5285" y="5018"/>
                    </a:lnTo>
                    <a:lnTo>
                      <a:pt x="5248" y="5020"/>
                    </a:lnTo>
                    <a:lnTo>
                      <a:pt x="5211" y="5018"/>
                    </a:lnTo>
                    <a:lnTo>
                      <a:pt x="5180" y="5015"/>
                    </a:lnTo>
                    <a:lnTo>
                      <a:pt x="5157" y="5009"/>
                    </a:lnTo>
                    <a:lnTo>
                      <a:pt x="5149" y="5001"/>
                    </a:lnTo>
                    <a:lnTo>
                      <a:pt x="5134" y="4993"/>
                    </a:lnTo>
                    <a:lnTo>
                      <a:pt x="5122" y="4987"/>
                    </a:lnTo>
                    <a:lnTo>
                      <a:pt x="5108" y="4982"/>
                    </a:lnTo>
                    <a:lnTo>
                      <a:pt x="5099" y="4978"/>
                    </a:lnTo>
                    <a:lnTo>
                      <a:pt x="5087" y="4970"/>
                    </a:lnTo>
                    <a:lnTo>
                      <a:pt x="5083" y="4964"/>
                    </a:lnTo>
                    <a:lnTo>
                      <a:pt x="5079" y="4954"/>
                    </a:lnTo>
                    <a:lnTo>
                      <a:pt x="5081" y="4945"/>
                    </a:lnTo>
                    <a:lnTo>
                      <a:pt x="5050" y="4925"/>
                    </a:lnTo>
                    <a:lnTo>
                      <a:pt x="5019" y="4906"/>
                    </a:lnTo>
                    <a:lnTo>
                      <a:pt x="4984" y="4887"/>
                    </a:lnTo>
                    <a:lnTo>
                      <a:pt x="4951" y="4871"/>
                    </a:lnTo>
                    <a:lnTo>
                      <a:pt x="4916" y="4859"/>
                    </a:lnTo>
                    <a:lnTo>
                      <a:pt x="4883" y="4856"/>
                    </a:lnTo>
                    <a:lnTo>
                      <a:pt x="4850" y="4858"/>
                    </a:lnTo>
                    <a:lnTo>
                      <a:pt x="4821" y="4873"/>
                    </a:lnTo>
                    <a:lnTo>
                      <a:pt x="4808" y="4885"/>
                    </a:lnTo>
                    <a:lnTo>
                      <a:pt x="4794" y="4902"/>
                    </a:lnTo>
                    <a:lnTo>
                      <a:pt x="4781" y="4920"/>
                    </a:lnTo>
                    <a:lnTo>
                      <a:pt x="4777" y="4935"/>
                    </a:lnTo>
                    <a:lnTo>
                      <a:pt x="4792" y="4949"/>
                    </a:lnTo>
                    <a:lnTo>
                      <a:pt x="4810" y="4964"/>
                    </a:lnTo>
                    <a:lnTo>
                      <a:pt x="4827" y="4980"/>
                    </a:lnTo>
                    <a:lnTo>
                      <a:pt x="4845" y="4995"/>
                    </a:lnTo>
                    <a:lnTo>
                      <a:pt x="4852" y="4982"/>
                    </a:lnTo>
                    <a:lnTo>
                      <a:pt x="4858" y="4968"/>
                    </a:lnTo>
                    <a:lnTo>
                      <a:pt x="4860" y="4953"/>
                    </a:lnTo>
                    <a:lnTo>
                      <a:pt x="4862" y="4937"/>
                    </a:lnTo>
                    <a:lnTo>
                      <a:pt x="4916" y="4908"/>
                    </a:lnTo>
                    <a:lnTo>
                      <a:pt x="4949" y="4896"/>
                    </a:lnTo>
                    <a:lnTo>
                      <a:pt x="4965" y="4900"/>
                    </a:lnTo>
                    <a:lnTo>
                      <a:pt x="4969" y="4918"/>
                    </a:lnTo>
                    <a:lnTo>
                      <a:pt x="4961" y="4941"/>
                    </a:lnTo>
                    <a:lnTo>
                      <a:pt x="4949" y="4974"/>
                    </a:lnTo>
                    <a:lnTo>
                      <a:pt x="4934" y="5013"/>
                    </a:lnTo>
                    <a:lnTo>
                      <a:pt x="4924" y="5055"/>
                    </a:lnTo>
                    <a:lnTo>
                      <a:pt x="4971" y="5057"/>
                    </a:lnTo>
                    <a:lnTo>
                      <a:pt x="5006" y="5059"/>
                    </a:lnTo>
                    <a:lnTo>
                      <a:pt x="5031" y="5059"/>
                    </a:lnTo>
                    <a:lnTo>
                      <a:pt x="5052" y="5061"/>
                    </a:lnTo>
                    <a:lnTo>
                      <a:pt x="5066" y="5061"/>
                    </a:lnTo>
                    <a:lnTo>
                      <a:pt x="5077" y="5063"/>
                    </a:lnTo>
                    <a:lnTo>
                      <a:pt x="5087" y="5065"/>
                    </a:lnTo>
                    <a:lnTo>
                      <a:pt x="5101" y="5067"/>
                    </a:lnTo>
                    <a:lnTo>
                      <a:pt x="5099" y="5069"/>
                    </a:lnTo>
                    <a:lnTo>
                      <a:pt x="5099" y="5075"/>
                    </a:lnTo>
                    <a:lnTo>
                      <a:pt x="4990" y="5088"/>
                    </a:lnTo>
                    <a:lnTo>
                      <a:pt x="4895" y="5075"/>
                    </a:lnTo>
                    <a:lnTo>
                      <a:pt x="4810" y="5038"/>
                    </a:lnTo>
                    <a:lnTo>
                      <a:pt x="4730" y="4993"/>
                    </a:lnTo>
                    <a:lnTo>
                      <a:pt x="4653" y="4947"/>
                    </a:lnTo>
                    <a:lnTo>
                      <a:pt x="4577" y="4912"/>
                    </a:lnTo>
                    <a:lnTo>
                      <a:pt x="4497" y="4896"/>
                    </a:lnTo>
                    <a:lnTo>
                      <a:pt x="4414" y="4914"/>
                    </a:lnTo>
                    <a:lnTo>
                      <a:pt x="4391" y="4931"/>
                    </a:lnTo>
                    <a:lnTo>
                      <a:pt x="4377" y="4949"/>
                    </a:lnTo>
                    <a:lnTo>
                      <a:pt x="4371" y="4964"/>
                    </a:lnTo>
                    <a:lnTo>
                      <a:pt x="4373" y="4982"/>
                    </a:lnTo>
                    <a:lnTo>
                      <a:pt x="4379" y="4999"/>
                    </a:lnTo>
                    <a:lnTo>
                      <a:pt x="4393" y="5017"/>
                    </a:lnTo>
                    <a:lnTo>
                      <a:pt x="4410" y="5038"/>
                    </a:lnTo>
                    <a:lnTo>
                      <a:pt x="4437" y="5063"/>
                    </a:lnTo>
                    <a:lnTo>
                      <a:pt x="4441" y="5051"/>
                    </a:lnTo>
                    <a:lnTo>
                      <a:pt x="4449" y="5034"/>
                    </a:lnTo>
                    <a:lnTo>
                      <a:pt x="4451" y="5022"/>
                    </a:lnTo>
                    <a:lnTo>
                      <a:pt x="4455" y="5011"/>
                    </a:lnTo>
                    <a:lnTo>
                      <a:pt x="4459" y="5003"/>
                    </a:lnTo>
                    <a:lnTo>
                      <a:pt x="4462" y="4999"/>
                    </a:lnTo>
                    <a:lnTo>
                      <a:pt x="4530" y="4968"/>
                    </a:lnTo>
                    <a:lnTo>
                      <a:pt x="4569" y="4960"/>
                    </a:lnTo>
                    <a:lnTo>
                      <a:pt x="4585" y="4964"/>
                    </a:lnTo>
                    <a:lnTo>
                      <a:pt x="4583" y="4982"/>
                    </a:lnTo>
                    <a:lnTo>
                      <a:pt x="4569" y="5003"/>
                    </a:lnTo>
                    <a:lnTo>
                      <a:pt x="4554" y="5028"/>
                    </a:lnTo>
                    <a:lnTo>
                      <a:pt x="4540" y="5049"/>
                    </a:lnTo>
                    <a:lnTo>
                      <a:pt x="4538" y="5069"/>
                    </a:lnTo>
                    <a:lnTo>
                      <a:pt x="4563" y="5069"/>
                    </a:lnTo>
                    <a:lnTo>
                      <a:pt x="4590" y="5071"/>
                    </a:lnTo>
                    <a:lnTo>
                      <a:pt x="4616" y="5073"/>
                    </a:lnTo>
                    <a:lnTo>
                      <a:pt x="4643" y="5077"/>
                    </a:lnTo>
                    <a:lnTo>
                      <a:pt x="4668" y="5077"/>
                    </a:lnTo>
                    <a:lnTo>
                      <a:pt x="4695" y="5081"/>
                    </a:lnTo>
                    <a:lnTo>
                      <a:pt x="4720" y="5082"/>
                    </a:lnTo>
                    <a:lnTo>
                      <a:pt x="4750" y="5086"/>
                    </a:lnTo>
                    <a:lnTo>
                      <a:pt x="4728" y="5092"/>
                    </a:lnTo>
                    <a:lnTo>
                      <a:pt x="4701" y="5096"/>
                    </a:lnTo>
                    <a:lnTo>
                      <a:pt x="4668" y="5096"/>
                    </a:lnTo>
                    <a:lnTo>
                      <a:pt x="4633" y="5096"/>
                    </a:lnTo>
                    <a:lnTo>
                      <a:pt x="4594" y="5092"/>
                    </a:lnTo>
                    <a:lnTo>
                      <a:pt x="4561" y="5090"/>
                    </a:lnTo>
                    <a:lnTo>
                      <a:pt x="4534" y="5088"/>
                    </a:lnTo>
                    <a:lnTo>
                      <a:pt x="4515" y="5088"/>
                    </a:lnTo>
                    <a:lnTo>
                      <a:pt x="4509" y="5094"/>
                    </a:lnTo>
                    <a:lnTo>
                      <a:pt x="4509" y="5104"/>
                    </a:lnTo>
                    <a:lnTo>
                      <a:pt x="4532" y="5104"/>
                    </a:lnTo>
                    <a:lnTo>
                      <a:pt x="4556" y="5106"/>
                    </a:lnTo>
                    <a:lnTo>
                      <a:pt x="4579" y="5106"/>
                    </a:lnTo>
                    <a:lnTo>
                      <a:pt x="4602" y="5108"/>
                    </a:lnTo>
                    <a:lnTo>
                      <a:pt x="4625" y="5108"/>
                    </a:lnTo>
                    <a:lnTo>
                      <a:pt x="4651" y="5110"/>
                    </a:lnTo>
                    <a:lnTo>
                      <a:pt x="4676" y="5112"/>
                    </a:lnTo>
                    <a:lnTo>
                      <a:pt x="4703" y="5117"/>
                    </a:lnTo>
                    <a:lnTo>
                      <a:pt x="4598" y="5141"/>
                    </a:lnTo>
                    <a:lnTo>
                      <a:pt x="4505" y="5137"/>
                    </a:lnTo>
                    <a:lnTo>
                      <a:pt x="4416" y="5112"/>
                    </a:lnTo>
                    <a:lnTo>
                      <a:pt x="4335" y="5071"/>
                    </a:lnTo>
                    <a:lnTo>
                      <a:pt x="4253" y="5020"/>
                    </a:lnTo>
                    <a:lnTo>
                      <a:pt x="4175" y="4970"/>
                    </a:lnTo>
                    <a:lnTo>
                      <a:pt x="4096" y="4923"/>
                    </a:lnTo>
                    <a:lnTo>
                      <a:pt x="4016" y="4889"/>
                    </a:lnTo>
                    <a:lnTo>
                      <a:pt x="3958" y="4890"/>
                    </a:lnTo>
                    <a:lnTo>
                      <a:pt x="3923" y="4900"/>
                    </a:lnTo>
                    <a:lnTo>
                      <a:pt x="3908" y="4916"/>
                    </a:lnTo>
                    <a:lnTo>
                      <a:pt x="3908" y="4937"/>
                    </a:lnTo>
                    <a:lnTo>
                      <a:pt x="3918" y="4960"/>
                    </a:lnTo>
                    <a:lnTo>
                      <a:pt x="3935" y="4989"/>
                    </a:lnTo>
                    <a:lnTo>
                      <a:pt x="3954" y="5022"/>
                    </a:lnTo>
                    <a:lnTo>
                      <a:pt x="3974" y="5061"/>
                    </a:lnTo>
                    <a:lnTo>
                      <a:pt x="3987" y="5079"/>
                    </a:lnTo>
                    <a:lnTo>
                      <a:pt x="4005" y="5098"/>
                    </a:lnTo>
                    <a:lnTo>
                      <a:pt x="4020" y="5117"/>
                    </a:lnTo>
                    <a:lnTo>
                      <a:pt x="4042" y="5137"/>
                    </a:lnTo>
                    <a:lnTo>
                      <a:pt x="4042" y="5131"/>
                    </a:lnTo>
                    <a:lnTo>
                      <a:pt x="4044" y="5125"/>
                    </a:lnTo>
                    <a:lnTo>
                      <a:pt x="4046" y="5115"/>
                    </a:lnTo>
                    <a:lnTo>
                      <a:pt x="4049" y="5106"/>
                    </a:lnTo>
                    <a:lnTo>
                      <a:pt x="4051" y="5090"/>
                    </a:lnTo>
                    <a:lnTo>
                      <a:pt x="4055" y="5079"/>
                    </a:lnTo>
                    <a:lnTo>
                      <a:pt x="4059" y="5065"/>
                    </a:lnTo>
                    <a:lnTo>
                      <a:pt x="4065" y="5053"/>
                    </a:lnTo>
                    <a:lnTo>
                      <a:pt x="4071" y="5048"/>
                    </a:lnTo>
                    <a:lnTo>
                      <a:pt x="4082" y="5042"/>
                    </a:lnTo>
                    <a:lnTo>
                      <a:pt x="4098" y="5036"/>
                    </a:lnTo>
                    <a:lnTo>
                      <a:pt x="4115" y="5032"/>
                    </a:lnTo>
                    <a:lnTo>
                      <a:pt x="4131" y="5026"/>
                    </a:lnTo>
                    <a:lnTo>
                      <a:pt x="4148" y="5028"/>
                    </a:lnTo>
                    <a:lnTo>
                      <a:pt x="4160" y="5032"/>
                    </a:lnTo>
                    <a:lnTo>
                      <a:pt x="4170" y="5042"/>
                    </a:lnTo>
                    <a:lnTo>
                      <a:pt x="4162" y="5055"/>
                    </a:lnTo>
                    <a:lnTo>
                      <a:pt x="4156" y="5071"/>
                    </a:lnTo>
                    <a:lnTo>
                      <a:pt x="4150" y="5084"/>
                    </a:lnTo>
                    <a:lnTo>
                      <a:pt x="4144" y="5098"/>
                    </a:lnTo>
                    <a:lnTo>
                      <a:pt x="4139" y="5108"/>
                    </a:lnTo>
                    <a:lnTo>
                      <a:pt x="4133" y="5119"/>
                    </a:lnTo>
                    <a:lnTo>
                      <a:pt x="4129" y="5127"/>
                    </a:lnTo>
                    <a:lnTo>
                      <a:pt x="4127" y="5137"/>
                    </a:lnTo>
                    <a:lnTo>
                      <a:pt x="4166" y="5139"/>
                    </a:lnTo>
                    <a:lnTo>
                      <a:pt x="4199" y="5143"/>
                    </a:lnTo>
                    <a:lnTo>
                      <a:pt x="4222" y="5145"/>
                    </a:lnTo>
                    <a:lnTo>
                      <a:pt x="4241" y="5146"/>
                    </a:lnTo>
                    <a:lnTo>
                      <a:pt x="4253" y="5146"/>
                    </a:lnTo>
                    <a:lnTo>
                      <a:pt x="4263" y="5148"/>
                    </a:lnTo>
                    <a:lnTo>
                      <a:pt x="4267" y="5150"/>
                    </a:lnTo>
                    <a:lnTo>
                      <a:pt x="4271" y="5156"/>
                    </a:lnTo>
                    <a:lnTo>
                      <a:pt x="4249" y="5156"/>
                    </a:lnTo>
                    <a:lnTo>
                      <a:pt x="4232" y="5158"/>
                    </a:lnTo>
                    <a:lnTo>
                      <a:pt x="4212" y="5158"/>
                    </a:lnTo>
                    <a:lnTo>
                      <a:pt x="4195" y="5160"/>
                    </a:lnTo>
                    <a:lnTo>
                      <a:pt x="4175" y="5160"/>
                    </a:lnTo>
                    <a:lnTo>
                      <a:pt x="4158" y="5160"/>
                    </a:lnTo>
                    <a:lnTo>
                      <a:pt x="4141" y="5160"/>
                    </a:lnTo>
                    <a:lnTo>
                      <a:pt x="4125" y="5160"/>
                    </a:lnTo>
                    <a:lnTo>
                      <a:pt x="4133" y="5164"/>
                    </a:lnTo>
                    <a:lnTo>
                      <a:pt x="4148" y="5170"/>
                    </a:lnTo>
                    <a:lnTo>
                      <a:pt x="4166" y="5172"/>
                    </a:lnTo>
                    <a:lnTo>
                      <a:pt x="4187" y="5174"/>
                    </a:lnTo>
                    <a:lnTo>
                      <a:pt x="4207" y="5174"/>
                    </a:lnTo>
                    <a:lnTo>
                      <a:pt x="4228" y="5174"/>
                    </a:lnTo>
                    <a:lnTo>
                      <a:pt x="4245" y="5176"/>
                    </a:lnTo>
                    <a:lnTo>
                      <a:pt x="4263" y="5181"/>
                    </a:lnTo>
                    <a:lnTo>
                      <a:pt x="4265" y="5185"/>
                    </a:lnTo>
                    <a:lnTo>
                      <a:pt x="4267" y="5189"/>
                    </a:lnTo>
                    <a:lnTo>
                      <a:pt x="4236" y="5187"/>
                    </a:lnTo>
                    <a:lnTo>
                      <a:pt x="4187" y="5187"/>
                    </a:lnTo>
                    <a:lnTo>
                      <a:pt x="4125" y="5185"/>
                    </a:lnTo>
                    <a:lnTo>
                      <a:pt x="4057" y="5183"/>
                    </a:lnTo>
                    <a:lnTo>
                      <a:pt x="3987" y="5177"/>
                    </a:lnTo>
                    <a:lnTo>
                      <a:pt x="3927" y="5174"/>
                    </a:lnTo>
                    <a:lnTo>
                      <a:pt x="3879" y="5168"/>
                    </a:lnTo>
                    <a:lnTo>
                      <a:pt x="3854" y="5164"/>
                    </a:lnTo>
                    <a:lnTo>
                      <a:pt x="3865" y="5162"/>
                    </a:lnTo>
                    <a:lnTo>
                      <a:pt x="3875" y="5160"/>
                    </a:lnTo>
                    <a:lnTo>
                      <a:pt x="3883" y="5158"/>
                    </a:lnTo>
                    <a:lnTo>
                      <a:pt x="3890" y="5158"/>
                    </a:lnTo>
                    <a:lnTo>
                      <a:pt x="3900" y="5156"/>
                    </a:lnTo>
                    <a:lnTo>
                      <a:pt x="3916" y="5154"/>
                    </a:lnTo>
                    <a:lnTo>
                      <a:pt x="3914" y="5150"/>
                    </a:lnTo>
                    <a:lnTo>
                      <a:pt x="3914" y="5148"/>
                    </a:lnTo>
                    <a:lnTo>
                      <a:pt x="3871" y="5146"/>
                    </a:lnTo>
                    <a:lnTo>
                      <a:pt x="3834" y="5145"/>
                    </a:lnTo>
                    <a:lnTo>
                      <a:pt x="3797" y="5145"/>
                    </a:lnTo>
                    <a:lnTo>
                      <a:pt x="3764" y="5148"/>
                    </a:lnTo>
                    <a:lnTo>
                      <a:pt x="3729" y="5150"/>
                    </a:lnTo>
                    <a:lnTo>
                      <a:pt x="3696" y="5158"/>
                    </a:lnTo>
                    <a:lnTo>
                      <a:pt x="3662" y="5166"/>
                    </a:lnTo>
                    <a:lnTo>
                      <a:pt x="3627" y="5177"/>
                    </a:lnTo>
                    <a:lnTo>
                      <a:pt x="3576" y="5160"/>
                    </a:lnTo>
                    <a:lnTo>
                      <a:pt x="3526" y="5154"/>
                    </a:lnTo>
                    <a:lnTo>
                      <a:pt x="3473" y="5154"/>
                    </a:lnTo>
                    <a:lnTo>
                      <a:pt x="3423" y="5160"/>
                    </a:lnTo>
                    <a:lnTo>
                      <a:pt x="3371" y="5166"/>
                    </a:lnTo>
                    <a:lnTo>
                      <a:pt x="3322" y="5176"/>
                    </a:lnTo>
                    <a:lnTo>
                      <a:pt x="3272" y="5181"/>
                    </a:lnTo>
                    <a:lnTo>
                      <a:pt x="3227" y="5185"/>
                    </a:lnTo>
                    <a:lnTo>
                      <a:pt x="3223" y="5172"/>
                    </a:lnTo>
                    <a:lnTo>
                      <a:pt x="3225" y="5164"/>
                    </a:lnTo>
                    <a:lnTo>
                      <a:pt x="3303" y="5154"/>
                    </a:lnTo>
                    <a:lnTo>
                      <a:pt x="3386" y="5148"/>
                    </a:lnTo>
                    <a:lnTo>
                      <a:pt x="3470" y="5141"/>
                    </a:lnTo>
                    <a:lnTo>
                      <a:pt x="3557" y="5137"/>
                    </a:lnTo>
                    <a:lnTo>
                      <a:pt x="3642" y="5131"/>
                    </a:lnTo>
                    <a:lnTo>
                      <a:pt x="3727" y="5127"/>
                    </a:lnTo>
                    <a:lnTo>
                      <a:pt x="3813" y="5127"/>
                    </a:lnTo>
                    <a:lnTo>
                      <a:pt x="3896" y="5129"/>
                    </a:lnTo>
                    <a:lnTo>
                      <a:pt x="3896" y="5125"/>
                    </a:lnTo>
                    <a:lnTo>
                      <a:pt x="3896" y="5121"/>
                    </a:lnTo>
                    <a:lnTo>
                      <a:pt x="3848" y="5102"/>
                    </a:lnTo>
                    <a:lnTo>
                      <a:pt x="3791" y="5088"/>
                    </a:lnTo>
                    <a:lnTo>
                      <a:pt x="3726" y="5079"/>
                    </a:lnTo>
                    <a:lnTo>
                      <a:pt x="3660" y="5075"/>
                    </a:lnTo>
                    <a:lnTo>
                      <a:pt x="3590" y="5073"/>
                    </a:lnTo>
                    <a:lnTo>
                      <a:pt x="3524" y="5073"/>
                    </a:lnTo>
                    <a:lnTo>
                      <a:pt x="3464" y="5073"/>
                    </a:lnTo>
                    <a:lnTo>
                      <a:pt x="3417" y="5077"/>
                    </a:lnTo>
                    <a:lnTo>
                      <a:pt x="3417" y="5073"/>
                    </a:lnTo>
                    <a:lnTo>
                      <a:pt x="3417" y="5069"/>
                    </a:lnTo>
                    <a:lnTo>
                      <a:pt x="3440" y="5059"/>
                    </a:lnTo>
                    <a:lnTo>
                      <a:pt x="3471" y="5055"/>
                    </a:lnTo>
                    <a:lnTo>
                      <a:pt x="3508" y="5053"/>
                    </a:lnTo>
                    <a:lnTo>
                      <a:pt x="3549" y="5057"/>
                    </a:lnTo>
                    <a:lnTo>
                      <a:pt x="3588" y="5059"/>
                    </a:lnTo>
                    <a:lnTo>
                      <a:pt x="3629" y="5063"/>
                    </a:lnTo>
                    <a:lnTo>
                      <a:pt x="3663" y="5067"/>
                    </a:lnTo>
                    <a:lnTo>
                      <a:pt x="3696" y="5069"/>
                    </a:lnTo>
                    <a:lnTo>
                      <a:pt x="3702" y="5061"/>
                    </a:lnTo>
                    <a:lnTo>
                      <a:pt x="3706" y="5057"/>
                    </a:lnTo>
                    <a:lnTo>
                      <a:pt x="3710" y="5053"/>
                    </a:lnTo>
                    <a:lnTo>
                      <a:pt x="3722" y="5055"/>
                    </a:lnTo>
                    <a:lnTo>
                      <a:pt x="3722" y="5051"/>
                    </a:lnTo>
                    <a:lnTo>
                      <a:pt x="3726" y="5049"/>
                    </a:lnTo>
                    <a:lnTo>
                      <a:pt x="3419" y="5044"/>
                    </a:lnTo>
                    <a:lnTo>
                      <a:pt x="3115" y="5042"/>
                    </a:lnTo>
                    <a:lnTo>
                      <a:pt x="2810" y="5040"/>
                    </a:lnTo>
                    <a:lnTo>
                      <a:pt x="2506" y="5040"/>
                    </a:lnTo>
                    <a:lnTo>
                      <a:pt x="2201" y="5040"/>
                    </a:lnTo>
                    <a:lnTo>
                      <a:pt x="1897" y="5042"/>
                    </a:lnTo>
                    <a:lnTo>
                      <a:pt x="1594" y="5044"/>
                    </a:lnTo>
                    <a:lnTo>
                      <a:pt x="1294" y="5049"/>
                    </a:lnTo>
                    <a:lnTo>
                      <a:pt x="1294" y="5057"/>
                    </a:lnTo>
                    <a:lnTo>
                      <a:pt x="1297" y="5067"/>
                    </a:lnTo>
                    <a:lnTo>
                      <a:pt x="1303" y="5079"/>
                    </a:lnTo>
                    <a:lnTo>
                      <a:pt x="1309" y="5090"/>
                    </a:lnTo>
                    <a:lnTo>
                      <a:pt x="1315" y="5100"/>
                    </a:lnTo>
                    <a:lnTo>
                      <a:pt x="1323" y="5112"/>
                    </a:lnTo>
                    <a:lnTo>
                      <a:pt x="1328" y="5123"/>
                    </a:lnTo>
                    <a:lnTo>
                      <a:pt x="1336" y="5135"/>
                    </a:lnTo>
                    <a:lnTo>
                      <a:pt x="1369" y="5187"/>
                    </a:lnTo>
                    <a:lnTo>
                      <a:pt x="1408" y="5251"/>
                    </a:lnTo>
                    <a:lnTo>
                      <a:pt x="1443" y="5323"/>
                    </a:lnTo>
                    <a:lnTo>
                      <a:pt x="1472" y="5400"/>
                    </a:lnTo>
                    <a:lnTo>
                      <a:pt x="1489" y="5476"/>
                    </a:lnTo>
                    <a:lnTo>
                      <a:pt x="1491" y="5552"/>
                    </a:lnTo>
                    <a:lnTo>
                      <a:pt x="1472" y="5622"/>
                    </a:lnTo>
                    <a:lnTo>
                      <a:pt x="1431" y="5686"/>
                    </a:lnTo>
                    <a:lnTo>
                      <a:pt x="1431" y="5687"/>
                    </a:lnTo>
                    <a:lnTo>
                      <a:pt x="1433" y="5695"/>
                    </a:lnTo>
                    <a:lnTo>
                      <a:pt x="1449" y="5689"/>
                    </a:lnTo>
                    <a:lnTo>
                      <a:pt x="1476" y="5686"/>
                    </a:lnTo>
                    <a:lnTo>
                      <a:pt x="1509" y="5680"/>
                    </a:lnTo>
                    <a:lnTo>
                      <a:pt x="1546" y="5676"/>
                    </a:lnTo>
                    <a:lnTo>
                      <a:pt x="1579" y="5672"/>
                    </a:lnTo>
                    <a:lnTo>
                      <a:pt x="1612" y="5670"/>
                    </a:lnTo>
                    <a:lnTo>
                      <a:pt x="1639" y="5670"/>
                    </a:lnTo>
                    <a:lnTo>
                      <a:pt x="1658" y="5674"/>
                    </a:lnTo>
                    <a:lnTo>
                      <a:pt x="1668" y="5693"/>
                    </a:lnTo>
                    <a:lnTo>
                      <a:pt x="1676" y="5720"/>
                    </a:lnTo>
                    <a:lnTo>
                      <a:pt x="1679" y="5751"/>
                    </a:lnTo>
                    <a:lnTo>
                      <a:pt x="1685" y="5786"/>
                    </a:lnTo>
                    <a:lnTo>
                      <a:pt x="1687" y="5821"/>
                    </a:lnTo>
                    <a:lnTo>
                      <a:pt x="1689" y="5856"/>
                    </a:lnTo>
                    <a:lnTo>
                      <a:pt x="1689" y="5889"/>
                    </a:lnTo>
                    <a:lnTo>
                      <a:pt x="1695" y="5922"/>
                    </a:lnTo>
                    <a:lnTo>
                      <a:pt x="1712" y="5920"/>
                    </a:lnTo>
                    <a:lnTo>
                      <a:pt x="1732" y="5920"/>
                    </a:lnTo>
                    <a:lnTo>
                      <a:pt x="1751" y="5920"/>
                    </a:lnTo>
                    <a:lnTo>
                      <a:pt x="1773" y="5922"/>
                    </a:lnTo>
                    <a:lnTo>
                      <a:pt x="1792" y="5922"/>
                    </a:lnTo>
                    <a:lnTo>
                      <a:pt x="1813" y="5924"/>
                    </a:lnTo>
                    <a:lnTo>
                      <a:pt x="1835" y="5928"/>
                    </a:lnTo>
                    <a:lnTo>
                      <a:pt x="1856" y="5936"/>
                    </a:lnTo>
                    <a:lnTo>
                      <a:pt x="1839" y="5938"/>
                    </a:lnTo>
                    <a:lnTo>
                      <a:pt x="1823" y="5940"/>
                    </a:lnTo>
                    <a:lnTo>
                      <a:pt x="1807" y="5941"/>
                    </a:lnTo>
                    <a:lnTo>
                      <a:pt x="1794" y="5943"/>
                    </a:lnTo>
                    <a:lnTo>
                      <a:pt x="1776" y="5943"/>
                    </a:lnTo>
                    <a:lnTo>
                      <a:pt x="1763" y="5943"/>
                    </a:lnTo>
                    <a:lnTo>
                      <a:pt x="1747" y="5943"/>
                    </a:lnTo>
                    <a:lnTo>
                      <a:pt x="1736" y="5947"/>
                    </a:lnTo>
                    <a:lnTo>
                      <a:pt x="1747" y="5949"/>
                    </a:lnTo>
                    <a:lnTo>
                      <a:pt x="1763" y="5951"/>
                    </a:lnTo>
                    <a:lnTo>
                      <a:pt x="1778" y="5953"/>
                    </a:lnTo>
                    <a:lnTo>
                      <a:pt x="1796" y="5955"/>
                    </a:lnTo>
                    <a:lnTo>
                      <a:pt x="1813" y="5955"/>
                    </a:lnTo>
                    <a:lnTo>
                      <a:pt x="1831" y="5959"/>
                    </a:lnTo>
                    <a:lnTo>
                      <a:pt x="1848" y="5961"/>
                    </a:lnTo>
                    <a:lnTo>
                      <a:pt x="1866" y="5969"/>
                    </a:lnTo>
                    <a:lnTo>
                      <a:pt x="1854" y="5969"/>
                    </a:lnTo>
                    <a:lnTo>
                      <a:pt x="1842" y="5971"/>
                    </a:lnTo>
                    <a:lnTo>
                      <a:pt x="1831" y="5971"/>
                    </a:lnTo>
                    <a:lnTo>
                      <a:pt x="1821" y="5974"/>
                    </a:lnTo>
                    <a:lnTo>
                      <a:pt x="1821" y="5976"/>
                    </a:lnTo>
                    <a:lnTo>
                      <a:pt x="1823" y="5978"/>
                    </a:lnTo>
                    <a:lnTo>
                      <a:pt x="1829" y="5982"/>
                    </a:lnTo>
                    <a:lnTo>
                      <a:pt x="1827" y="5984"/>
                    </a:lnTo>
                    <a:lnTo>
                      <a:pt x="1827" y="5990"/>
                    </a:lnTo>
                    <a:lnTo>
                      <a:pt x="1809" y="5988"/>
                    </a:lnTo>
                    <a:lnTo>
                      <a:pt x="1796" y="5988"/>
                    </a:lnTo>
                    <a:lnTo>
                      <a:pt x="1778" y="5988"/>
                    </a:lnTo>
                    <a:lnTo>
                      <a:pt x="1765" y="5988"/>
                    </a:lnTo>
                    <a:lnTo>
                      <a:pt x="1747" y="5986"/>
                    </a:lnTo>
                    <a:lnTo>
                      <a:pt x="1734" y="5986"/>
                    </a:lnTo>
                    <a:lnTo>
                      <a:pt x="1716" y="5986"/>
                    </a:lnTo>
                    <a:lnTo>
                      <a:pt x="1703" y="5986"/>
                    </a:lnTo>
                    <a:lnTo>
                      <a:pt x="1703" y="5990"/>
                    </a:lnTo>
                    <a:lnTo>
                      <a:pt x="1703" y="5994"/>
                    </a:lnTo>
                    <a:lnTo>
                      <a:pt x="1749" y="5994"/>
                    </a:lnTo>
                    <a:lnTo>
                      <a:pt x="1790" y="5996"/>
                    </a:lnTo>
                    <a:lnTo>
                      <a:pt x="1819" y="5998"/>
                    </a:lnTo>
                    <a:lnTo>
                      <a:pt x="1842" y="6000"/>
                    </a:lnTo>
                    <a:lnTo>
                      <a:pt x="1858" y="6000"/>
                    </a:lnTo>
                    <a:lnTo>
                      <a:pt x="1871" y="6002"/>
                    </a:lnTo>
                    <a:lnTo>
                      <a:pt x="1879" y="6005"/>
                    </a:lnTo>
                    <a:lnTo>
                      <a:pt x="1887" y="6011"/>
                    </a:lnTo>
                    <a:lnTo>
                      <a:pt x="1835" y="6011"/>
                    </a:lnTo>
                    <a:lnTo>
                      <a:pt x="1786" y="6011"/>
                    </a:lnTo>
                    <a:lnTo>
                      <a:pt x="1740" y="6009"/>
                    </a:lnTo>
                    <a:lnTo>
                      <a:pt x="1693" y="6007"/>
                    </a:lnTo>
                    <a:lnTo>
                      <a:pt x="1647" y="6002"/>
                    </a:lnTo>
                    <a:lnTo>
                      <a:pt x="1602" y="5996"/>
                    </a:lnTo>
                    <a:lnTo>
                      <a:pt x="1553" y="5990"/>
                    </a:lnTo>
                    <a:lnTo>
                      <a:pt x="1507" y="5986"/>
                    </a:lnTo>
                    <a:lnTo>
                      <a:pt x="1501" y="5998"/>
                    </a:lnTo>
                    <a:lnTo>
                      <a:pt x="1495" y="6011"/>
                    </a:lnTo>
                    <a:lnTo>
                      <a:pt x="1487" y="6025"/>
                    </a:lnTo>
                    <a:lnTo>
                      <a:pt x="1482" y="6038"/>
                    </a:lnTo>
                    <a:lnTo>
                      <a:pt x="1470" y="6048"/>
                    </a:lnTo>
                    <a:lnTo>
                      <a:pt x="1460" y="6058"/>
                    </a:lnTo>
                    <a:lnTo>
                      <a:pt x="1449" y="6064"/>
                    </a:lnTo>
                    <a:lnTo>
                      <a:pt x="1437" y="6069"/>
                    </a:lnTo>
                    <a:close/>
                    <a:moveTo>
                      <a:pt x="4759" y="3766"/>
                    </a:moveTo>
                    <a:lnTo>
                      <a:pt x="4773" y="3744"/>
                    </a:lnTo>
                    <a:lnTo>
                      <a:pt x="4781" y="3690"/>
                    </a:lnTo>
                    <a:lnTo>
                      <a:pt x="4779" y="3611"/>
                    </a:lnTo>
                    <a:lnTo>
                      <a:pt x="4775" y="3521"/>
                    </a:lnTo>
                    <a:lnTo>
                      <a:pt x="4765" y="3426"/>
                    </a:lnTo>
                    <a:lnTo>
                      <a:pt x="4757" y="3343"/>
                    </a:lnTo>
                    <a:lnTo>
                      <a:pt x="4748" y="3275"/>
                    </a:lnTo>
                    <a:lnTo>
                      <a:pt x="4746" y="3240"/>
                    </a:lnTo>
                    <a:lnTo>
                      <a:pt x="4746" y="3221"/>
                    </a:lnTo>
                    <a:lnTo>
                      <a:pt x="4748" y="3202"/>
                    </a:lnTo>
                    <a:lnTo>
                      <a:pt x="4748" y="3184"/>
                    </a:lnTo>
                    <a:lnTo>
                      <a:pt x="4750" y="3167"/>
                    </a:lnTo>
                    <a:lnTo>
                      <a:pt x="4750" y="3147"/>
                    </a:lnTo>
                    <a:lnTo>
                      <a:pt x="4751" y="3130"/>
                    </a:lnTo>
                    <a:lnTo>
                      <a:pt x="4751" y="3112"/>
                    </a:lnTo>
                    <a:lnTo>
                      <a:pt x="4753" y="3095"/>
                    </a:lnTo>
                    <a:lnTo>
                      <a:pt x="4746" y="3079"/>
                    </a:lnTo>
                    <a:lnTo>
                      <a:pt x="4740" y="3068"/>
                    </a:lnTo>
                    <a:lnTo>
                      <a:pt x="4730" y="3052"/>
                    </a:lnTo>
                    <a:lnTo>
                      <a:pt x="4724" y="3041"/>
                    </a:lnTo>
                    <a:lnTo>
                      <a:pt x="4715" y="3027"/>
                    </a:lnTo>
                    <a:lnTo>
                      <a:pt x="4709" y="3015"/>
                    </a:lnTo>
                    <a:lnTo>
                      <a:pt x="4703" y="3004"/>
                    </a:lnTo>
                    <a:lnTo>
                      <a:pt x="4701" y="2996"/>
                    </a:lnTo>
                    <a:lnTo>
                      <a:pt x="4697" y="2996"/>
                    </a:lnTo>
                    <a:lnTo>
                      <a:pt x="4693" y="2996"/>
                    </a:lnTo>
                    <a:lnTo>
                      <a:pt x="4680" y="3011"/>
                    </a:lnTo>
                    <a:lnTo>
                      <a:pt x="4668" y="3027"/>
                    </a:lnTo>
                    <a:lnTo>
                      <a:pt x="4656" y="3037"/>
                    </a:lnTo>
                    <a:lnTo>
                      <a:pt x="4649" y="3044"/>
                    </a:lnTo>
                    <a:lnTo>
                      <a:pt x="4637" y="3044"/>
                    </a:lnTo>
                    <a:lnTo>
                      <a:pt x="4629" y="3039"/>
                    </a:lnTo>
                    <a:lnTo>
                      <a:pt x="4618" y="3025"/>
                    </a:lnTo>
                    <a:lnTo>
                      <a:pt x="4610" y="3006"/>
                    </a:lnTo>
                    <a:lnTo>
                      <a:pt x="4594" y="3002"/>
                    </a:lnTo>
                    <a:lnTo>
                      <a:pt x="4583" y="3006"/>
                    </a:lnTo>
                    <a:lnTo>
                      <a:pt x="4571" y="3008"/>
                    </a:lnTo>
                    <a:lnTo>
                      <a:pt x="4563" y="3011"/>
                    </a:lnTo>
                    <a:lnTo>
                      <a:pt x="4556" y="3010"/>
                    </a:lnTo>
                    <a:lnTo>
                      <a:pt x="4548" y="3004"/>
                    </a:lnTo>
                    <a:lnTo>
                      <a:pt x="4540" y="2990"/>
                    </a:lnTo>
                    <a:lnTo>
                      <a:pt x="4532" y="2969"/>
                    </a:lnTo>
                    <a:lnTo>
                      <a:pt x="4525" y="2967"/>
                    </a:lnTo>
                    <a:lnTo>
                      <a:pt x="4517" y="2973"/>
                    </a:lnTo>
                    <a:lnTo>
                      <a:pt x="4505" y="2977"/>
                    </a:lnTo>
                    <a:lnTo>
                      <a:pt x="4495" y="2984"/>
                    </a:lnTo>
                    <a:lnTo>
                      <a:pt x="4482" y="2990"/>
                    </a:lnTo>
                    <a:lnTo>
                      <a:pt x="4468" y="2996"/>
                    </a:lnTo>
                    <a:lnTo>
                      <a:pt x="4455" y="3000"/>
                    </a:lnTo>
                    <a:lnTo>
                      <a:pt x="4441" y="3004"/>
                    </a:lnTo>
                    <a:lnTo>
                      <a:pt x="4441" y="3008"/>
                    </a:lnTo>
                    <a:lnTo>
                      <a:pt x="4441" y="3013"/>
                    </a:lnTo>
                    <a:lnTo>
                      <a:pt x="4466" y="3062"/>
                    </a:lnTo>
                    <a:lnTo>
                      <a:pt x="4494" y="3114"/>
                    </a:lnTo>
                    <a:lnTo>
                      <a:pt x="4519" y="3167"/>
                    </a:lnTo>
                    <a:lnTo>
                      <a:pt x="4544" y="3219"/>
                    </a:lnTo>
                    <a:lnTo>
                      <a:pt x="4567" y="3271"/>
                    </a:lnTo>
                    <a:lnTo>
                      <a:pt x="4590" y="3326"/>
                    </a:lnTo>
                    <a:lnTo>
                      <a:pt x="4614" y="3380"/>
                    </a:lnTo>
                    <a:lnTo>
                      <a:pt x="4637" y="3434"/>
                    </a:lnTo>
                    <a:lnTo>
                      <a:pt x="4668" y="3523"/>
                    </a:lnTo>
                    <a:lnTo>
                      <a:pt x="4695" y="3595"/>
                    </a:lnTo>
                    <a:lnTo>
                      <a:pt x="4715" y="3653"/>
                    </a:lnTo>
                    <a:lnTo>
                      <a:pt x="4732" y="3698"/>
                    </a:lnTo>
                    <a:lnTo>
                      <a:pt x="4742" y="3727"/>
                    </a:lnTo>
                    <a:lnTo>
                      <a:pt x="4750" y="3748"/>
                    </a:lnTo>
                    <a:lnTo>
                      <a:pt x="4753" y="3760"/>
                    </a:lnTo>
                    <a:lnTo>
                      <a:pt x="4759" y="37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24"/>
              <p:cNvSpPr>
                <a:spLocks/>
              </p:cNvSpPr>
              <p:nvPr/>
            </p:nvSpPr>
            <p:spPr bwMode="auto">
              <a:xfrm>
                <a:off x="5196" y="3502"/>
                <a:ext cx="72" cy="69"/>
              </a:xfrm>
              <a:custGeom>
                <a:avLst/>
                <a:gdLst>
                  <a:gd name="T0" fmla="*/ 6 w 143"/>
                  <a:gd name="T1" fmla="*/ 17 h 140"/>
                  <a:gd name="T2" fmla="*/ 4 w 143"/>
                  <a:gd name="T3" fmla="*/ 16 h 140"/>
                  <a:gd name="T4" fmla="*/ 3 w 143"/>
                  <a:gd name="T5" fmla="*/ 16 h 140"/>
                  <a:gd name="T6" fmla="*/ 2 w 143"/>
                  <a:gd name="T7" fmla="*/ 15 h 140"/>
                  <a:gd name="T8" fmla="*/ 1 w 143"/>
                  <a:gd name="T9" fmla="*/ 15 h 140"/>
                  <a:gd name="T10" fmla="*/ 0 w 143"/>
                  <a:gd name="T11" fmla="*/ 15 h 140"/>
                  <a:gd name="T12" fmla="*/ 0 w 143"/>
                  <a:gd name="T13" fmla="*/ 15 h 140"/>
                  <a:gd name="T14" fmla="*/ 0 w 143"/>
                  <a:gd name="T15" fmla="*/ 12 h 140"/>
                  <a:gd name="T16" fmla="*/ 1 w 143"/>
                  <a:gd name="T17" fmla="*/ 10 h 140"/>
                  <a:gd name="T18" fmla="*/ 2 w 143"/>
                  <a:gd name="T19" fmla="*/ 7 h 140"/>
                  <a:gd name="T20" fmla="*/ 4 w 143"/>
                  <a:gd name="T21" fmla="*/ 4 h 140"/>
                  <a:gd name="T22" fmla="*/ 5 w 143"/>
                  <a:gd name="T23" fmla="*/ 2 h 140"/>
                  <a:gd name="T24" fmla="*/ 7 w 143"/>
                  <a:gd name="T25" fmla="*/ 1 h 140"/>
                  <a:gd name="T26" fmla="*/ 9 w 143"/>
                  <a:gd name="T27" fmla="*/ 0 h 140"/>
                  <a:gd name="T28" fmla="*/ 13 w 143"/>
                  <a:gd name="T29" fmla="*/ 0 h 140"/>
                  <a:gd name="T30" fmla="*/ 10 w 143"/>
                  <a:gd name="T31" fmla="*/ 1 h 140"/>
                  <a:gd name="T32" fmla="*/ 8 w 143"/>
                  <a:gd name="T33" fmla="*/ 2 h 140"/>
                  <a:gd name="T34" fmla="*/ 6 w 143"/>
                  <a:gd name="T35" fmla="*/ 3 h 140"/>
                  <a:gd name="T36" fmla="*/ 4 w 143"/>
                  <a:gd name="T37" fmla="*/ 4 h 140"/>
                  <a:gd name="T38" fmla="*/ 3 w 143"/>
                  <a:gd name="T39" fmla="*/ 6 h 140"/>
                  <a:gd name="T40" fmla="*/ 2 w 143"/>
                  <a:gd name="T41" fmla="*/ 8 h 140"/>
                  <a:gd name="T42" fmla="*/ 1 w 143"/>
                  <a:gd name="T43" fmla="*/ 10 h 140"/>
                  <a:gd name="T44" fmla="*/ 1 w 143"/>
                  <a:gd name="T45" fmla="*/ 13 h 140"/>
                  <a:gd name="T46" fmla="*/ 3 w 143"/>
                  <a:gd name="T47" fmla="*/ 15 h 140"/>
                  <a:gd name="T48" fmla="*/ 5 w 143"/>
                  <a:gd name="T49" fmla="*/ 16 h 140"/>
                  <a:gd name="T50" fmla="*/ 7 w 143"/>
                  <a:gd name="T51" fmla="*/ 16 h 140"/>
                  <a:gd name="T52" fmla="*/ 10 w 143"/>
                  <a:gd name="T53" fmla="*/ 15 h 140"/>
                  <a:gd name="T54" fmla="*/ 12 w 143"/>
                  <a:gd name="T55" fmla="*/ 14 h 140"/>
                  <a:gd name="T56" fmla="*/ 14 w 143"/>
                  <a:gd name="T57" fmla="*/ 13 h 140"/>
                  <a:gd name="T58" fmla="*/ 16 w 143"/>
                  <a:gd name="T59" fmla="*/ 11 h 140"/>
                  <a:gd name="T60" fmla="*/ 18 w 143"/>
                  <a:gd name="T61" fmla="*/ 10 h 140"/>
                  <a:gd name="T62" fmla="*/ 18 w 143"/>
                  <a:gd name="T63" fmla="*/ 11 h 140"/>
                  <a:gd name="T64" fmla="*/ 17 w 143"/>
                  <a:gd name="T65" fmla="*/ 12 h 140"/>
                  <a:gd name="T66" fmla="*/ 15 w 143"/>
                  <a:gd name="T67" fmla="*/ 14 h 140"/>
                  <a:gd name="T68" fmla="*/ 14 w 143"/>
                  <a:gd name="T69" fmla="*/ 14 h 140"/>
                  <a:gd name="T70" fmla="*/ 13 w 143"/>
                  <a:gd name="T71" fmla="*/ 15 h 140"/>
                  <a:gd name="T72" fmla="*/ 11 w 143"/>
                  <a:gd name="T73" fmla="*/ 16 h 140"/>
                  <a:gd name="T74" fmla="*/ 9 w 143"/>
                  <a:gd name="T75" fmla="*/ 16 h 140"/>
                  <a:gd name="T76" fmla="*/ 8 w 143"/>
                  <a:gd name="T77" fmla="*/ 17 h 140"/>
                  <a:gd name="T78" fmla="*/ 6 w 143"/>
                  <a:gd name="T79" fmla="*/ 17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"/>
                  <a:gd name="T121" fmla="*/ 0 h 140"/>
                  <a:gd name="T122" fmla="*/ 143 w 143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" h="140">
                    <a:moveTo>
                      <a:pt x="44" y="140"/>
                    </a:moveTo>
                    <a:lnTo>
                      <a:pt x="29" y="134"/>
                    </a:lnTo>
                    <a:lnTo>
                      <a:pt x="19" y="132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5" y="39"/>
                    </a:lnTo>
                    <a:lnTo>
                      <a:pt x="37" y="19"/>
                    </a:lnTo>
                    <a:lnTo>
                      <a:pt x="54" y="8"/>
                    </a:lnTo>
                    <a:lnTo>
                      <a:pt x="72" y="0"/>
                    </a:lnTo>
                    <a:lnTo>
                      <a:pt x="97" y="0"/>
                    </a:lnTo>
                    <a:lnTo>
                      <a:pt x="76" y="8"/>
                    </a:lnTo>
                    <a:lnTo>
                      <a:pt x="58" y="18"/>
                    </a:lnTo>
                    <a:lnTo>
                      <a:pt x="43" y="25"/>
                    </a:lnTo>
                    <a:lnTo>
                      <a:pt x="31" y="37"/>
                    </a:lnTo>
                    <a:lnTo>
                      <a:pt x="19" y="49"/>
                    </a:lnTo>
                    <a:lnTo>
                      <a:pt x="13" y="64"/>
                    </a:lnTo>
                    <a:lnTo>
                      <a:pt x="8" y="83"/>
                    </a:lnTo>
                    <a:lnTo>
                      <a:pt x="8" y="111"/>
                    </a:lnTo>
                    <a:lnTo>
                      <a:pt x="19" y="122"/>
                    </a:lnTo>
                    <a:lnTo>
                      <a:pt x="37" y="130"/>
                    </a:lnTo>
                    <a:lnTo>
                      <a:pt x="54" y="130"/>
                    </a:lnTo>
                    <a:lnTo>
                      <a:pt x="76" y="126"/>
                    </a:lnTo>
                    <a:lnTo>
                      <a:pt x="93" y="116"/>
                    </a:lnTo>
                    <a:lnTo>
                      <a:pt x="112" y="107"/>
                    </a:lnTo>
                    <a:lnTo>
                      <a:pt x="128" y="95"/>
                    </a:lnTo>
                    <a:lnTo>
                      <a:pt x="143" y="85"/>
                    </a:lnTo>
                    <a:lnTo>
                      <a:pt x="143" y="89"/>
                    </a:lnTo>
                    <a:lnTo>
                      <a:pt x="132" y="101"/>
                    </a:lnTo>
                    <a:lnTo>
                      <a:pt x="120" y="113"/>
                    </a:lnTo>
                    <a:lnTo>
                      <a:pt x="108" y="120"/>
                    </a:lnTo>
                    <a:lnTo>
                      <a:pt x="97" y="128"/>
                    </a:lnTo>
                    <a:lnTo>
                      <a:pt x="83" y="132"/>
                    </a:lnTo>
                    <a:lnTo>
                      <a:pt x="72" y="136"/>
                    </a:lnTo>
                    <a:lnTo>
                      <a:pt x="58" y="138"/>
                    </a:lnTo>
                    <a:lnTo>
                      <a:pt x="4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25"/>
              <p:cNvSpPr>
                <a:spLocks/>
              </p:cNvSpPr>
              <p:nvPr/>
            </p:nvSpPr>
            <p:spPr bwMode="auto">
              <a:xfrm>
                <a:off x="3508" y="3430"/>
                <a:ext cx="28" cy="127"/>
              </a:xfrm>
              <a:custGeom>
                <a:avLst/>
                <a:gdLst>
                  <a:gd name="T0" fmla="*/ 3 w 57"/>
                  <a:gd name="T1" fmla="*/ 32 h 254"/>
                  <a:gd name="T2" fmla="*/ 1 w 57"/>
                  <a:gd name="T3" fmla="*/ 28 h 254"/>
                  <a:gd name="T4" fmla="*/ 0 w 57"/>
                  <a:gd name="T5" fmla="*/ 24 h 254"/>
                  <a:gd name="T6" fmla="*/ 0 w 57"/>
                  <a:gd name="T7" fmla="*/ 20 h 254"/>
                  <a:gd name="T8" fmla="*/ 0 w 57"/>
                  <a:gd name="T9" fmla="*/ 16 h 254"/>
                  <a:gd name="T10" fmla="*/ 0 w 57"/>
                  <a:gd name="T11" fmla="*/ 12 h 254"/>
                  <a:gd name="T12" fmla="*/ 0 w 57"/>
                  <a:gd name="T13" fmla="*/ 8 h 254"/>
                  <a:gd name="T14" fmla="*/ 1 w 57"/>
                  <a:gd name="T15" fmla="*/ 4 h 254"/>
                  <a:gd name="T16" fmla="*/ 1 w 57"/>
                  <a:gd name="T17" fmla="*/ 0 h 254"/>
                  <a:gd name="T18" fmla="*/ 3 w 57"/>
                  <a:gd name="T19" fmla="*/ 2 h 254"/>
                  <a:gd name="T20" fmla="*/ 5 w 57"/>
                  <a:gd name="T21" fmla="*/ 5 h 254"/>
                  <a:gd name="T22" fmla="*/ 6 w 57"/>
                  <a:gd name="T23" fmla="*/ 9 h 254"/>
                  <a:gd name="T24" fmla="*/ 7 w 57"/>
                  <a:gd name="T25" fmla="*/ 14 h 254"/>
                  <a:gd name="T26" fmla="*/ 6 w 57"/>
                  <a:gd name="T27" fmla="*/ 20 h 254"/>
                  <a:gd name="T28" fmla="*/ 6 w 57"/>
                  <a:gd name="T29" fmla="*/ 25 h 254"/>
                  <a:gd name="T30" fmla="*/ 5 w 57"/>
                  <a:gd name="T31" fmla="*/ 29 h 254"/>
                  <a:gd name="T32" fmla="*/ 4 w 57"/>
                  <a:gd name="T33" fmla="*/ 32 h 254"/>
                  <a:gd name="T34" fmla="*/ 3 w 57"/>
                  <a:gd name="T35" fmla="*/ 32 h 254"/>
                  <a:gd name="T36" fmla="*/ 3 w 57"/>
                  <a:gd name="T37" fmla="*/ 32 h 2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254"/>
                  <a:gd name="T59" fmla="*/ 57 w 57"/>
                  <a:gd name="T60" fmla="*/ 254 h 2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254">
                    <a:moveTo>
                      <a:pt x="24" y="254"/>
                    </a:moveTo>
                    <a:lnTo>
                      <a:pt x="10" y="219"/>
                    </a:lnTo>
                    <a:lnTo>
                      <a:pt x="4" y="188"/>
                    </a:lnTo>
                    <a:lnTo>
                      <a:pt x="0" y="155"/>
                    </a:lnTo>
                    <a:lnTo>
                      <a:pt x="2" y="124"/>
                    </a:lnTo>
                    <a:lnTo>
                      <a:pt x="2" y="93"/>
                    </a:lnTo>
                    <a:lnTo>
                      <a:pt x="4" y="62"/>
                    </a:lnTo>
                    <a:lnTo>
                      <a:pt x="8" y="31"/>
                    </a:lnTo>
                    <a:lnTo>
                      <a:pt x="12" y="0"/>
                    </a:lnTo>
                    <a:lnTo>
                      <a:pt x="30" y="9"/>
                    </a:lnTo>
                    <a:lnTo>
                      <a:pt x="43" y="35"/>
                    </a:lnTo>
                    <a:lnTo>
                      <a:pt x="51" y="69"/>
                    </a:lnTo>
                    <a:lnTo>
                      <a:pt x="57" y="112"/>
                    </a:lnTo>
                    <a:lnTo>
                      <a:pt x="55" y="153"/>
                    </a:lnTo>
                    <a:lnTo>
                      <a:pt x="51" y="194"/>
                    </a:lnTo>
                    <a:lnTo>
                      <a:pt x="43" y="226"/>
                    </a:lnTo>
                    <a:lnTo>
                      <a:pt x="33" y="254"/>
                    </a:lnTo>
                    <a:lnTo>
                      <a:pt x="28" y="254"/>
                    </a:lnTo>
                    <a:lnTo>
                      <a:pt x="24" y="25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6"/>
              <p:cNvSpPr>
                <a:spLocks/>
              </p:cNvSpPr>
              <p:nvPr/>
            </p:nvSpPr>
            <p:spPr bwMode="auto">
              <a:xfrm>
                <a:off x="3401" y="3419"/>
                <a:ext cx="101" cy="136"/>
              </a:xfrm>
              <a:custGeom>
                <a:avLst/>
                <a:gdLst>
                  <a:gd name="T0" fmla="*/ 22 w 202"/>
                  <a:gd name="T1" fmla="*/ 33 h 272"/>
                  <a:gd name="T2" fmla="*/ 18 w 202"/>
                  <a:gd name="T3" fmla="*/ 32 h 272"/>
                  <a:gd name="T4" fmla="*/ 13 w 202"/>
                  <a:gd name="T5" fmla="*/ 30 h 272"/>
                  <a:gd name="T6" fmla="*/ 10 w 202"/>
                  <a:gd name="T7" fmla="*/ 28 h 272"/>
                  <a:gd name="T8" fmla="*/ 3 w 202"/>
                  <a:gd name="T9" fmla="*/ 26 h 272"/>
                  <a:gd name="T10" fmla="*/ 1 w 202"/>
                  <a:gd name="T11" fmla="*/ 25 h 272"/>
                  <a:gd name="T12" fmla="*/ 6 w 202"/>
                  <a:gd name="T13" fmla="*/ 26 h 272"/>
                  <a:gd name="T14" fmla="*/ 12 w 202"/>
                  <a:gd name="T15" fmla="*/ 26 h 272"/>
                  <a:gd name="T16" fmla="*/ 13 w 202"/>
                  <a:gd name="T17" fmla="*/ 26 h 272"/>
                  <a:gd name="T18" fmla="*/ 10 w 202"/>
                  <a:gd name="T19" fmla="*/ 24 h 272"/>
                  <a:gd name="T20" fmla="*/ 7 w 202"/>
                  <a:gd name="T21" fmla="*/ 23 h 272"/>
                  <a:gd name="T22" fmla="*/ 8 w 202"/>
                  <a:gd name="T23" fmla="*/ 22 h 272"/>
                  <a:gd name="T24" fmla="*/ 9 w 202"/>
                  <a:gd name="T25" fmla="*/ 21 h 272"/>
                  <a:gd name="T26" fmla="*/ 7 w 202"/>
                  <a:gd name="T27" fmla="*/ 20 h 272"/>
                  <a:gd name="T28" fmla="*/ 5 w 202"/>
                  <a:gd name="T29" fmla="*/ 19 h 272"/>
                  <a:gd name="T30" fmla="*/ 3 w 202"/>
                  <a:gd name="T31" fmla="*/ 18 h 272"/>
                  <a:gd name="T32" fmla="*/ 1 w 202"/>
                  <a:gd name="T33" fmla="*/ 17 h 272"/>
                  <a:gd name="T34" fmla="*/ 3 w 202"/>
                  <a:gd name="T35" fmla="*/ 17 h 272"/>
                  <a:gd name="T36" fmla="*/ 8 w 202"/>
                  <a:gd name="T37" fmla="*/ 18 h 272"/>
                  <a:gd name="T38" fmla="*/ 12 w 202"/>
                  <a:gd name="T39" fmla="*/ 19 h 272"/>
                  <a:gd name="T40" fmla="*/ 17 w 202"/>
                  <a:gd name="T41" fmla="*/ 20 h 272"/>
                  <a:gd name="T42" fmla="*/ 20 w 202"/>
                  <a:gd name="T43" fmla="*/ 20 h 272"/>
                  <a:gd name="T44" fmla="*/ 19 w 202"/>
                  <a:gd name="T45" fmla="*/ 19 h 272"/>
                  <a:gd name="T46" fmla="*/ 16 w 202"/>
                  <a:gd name="T47" fmla="*/ 18 h 272"/>
                  <a:gd name="T48" fmla="*/ 13 w 202"/>
                  <a:gd name="T49" fmla="*/ 17 h 272"/>
                  <a:gd name="T50" fmla="*/ 11 w 202"/>
                  <a:gd name="T51" fmla="*/ 16 h 272"/>
                  <a:gd name="T52" fmla="*/ 10 w 202"/>
                  <a:gd name="T53" fmla="*/ 15 h 272"/>
                  <a:gd name="T54" fmla="*/ 13 w 202"/>
                  <a:gd name="T55" fmla="*/ 15 h 272"/>
                  <a:gd name="T56" fmla="*/ 15 w 202"/>
                  <a:gd name="T57" fmla="*/ 14 h 272"/>
                  <a:gd name="T58" fmla="*/ 13 w 202"/>
                  <a:gd name="T59" fmla="*/ 13 h 272"/>
                  <a:gd name="T60" fmla="*/ 10 w 202"/>
                  <a:gd name="T61" fmla="*/ 12 h 272"/>
                  <a:gd name="T62" fmla="*/ 9 w 202"/>
                  <a:gd name="T63" fmla="*/ 10 h 272"/>
                  <a:gd name="T64" fmla="*/ 10 w 202"/>
                  <a:gd name="T65" fmla="*/ 9 h 272"/>
                  <a:gd name="T66" fmla="*/ 12 w 202"/>
                  <a:gd name="T67" fmla="*/ 10 h 272"/>
                  <a:gd name="T68" fmla="*/ 14 w 202"/>
                  <a:gd name="T69" fmla="*/ 10 h 272"/>
                  <a:gd name="T70" fmla="*/ 17 w 202"/>
                  <a:gd name="T71" fmla="*/ 10 h 272"/>
                  <a:gd name="T72" fmla="*/ 16 w 202"/>
                  <a:gd name="T73" fmla="*/ 9 h 272"/>
                  <a:gd name="T74" fmla="*/ 13 w 202"/>
                  <a:gd name="T75" fmla="*/ 7 h 272"/>
                  <a:gd name="T76" fmla="*/ 11 w 202"/>
                  <a:gd name="T77" fmla="*/ 5 h 272"/>
                  <a:gd name="T78" fmla="*/ 12 w 202"/>
                  <a:gd name="T79" fmla="*/ 3 h 272"/>
                  <a:gd name="T80" fmla="*/ 14 w 202"/>
                  <a:gd name="T81" fmla="*/ 3 h 272"/>
                  <a:gd name="T82" fmla="*/ 16 w 202"/>
                  <a:gd name="T83" fmla="*/ 2 h 272"/>
                  <a:gd name="T84" fmla="*/ 18 w 202"/>
                  <a:gd name="T85" fmla="*/ 1 h 272"/>
                  <a:gd name="T86" fmla="*/ 20 w 202"/>
                  <a:gd name="T87" fmla="*/ 1 h 272"/>
                  <a:gd name="T88" fmla="*/ 21 w 202"/>
                  <a:gd name="T89" fmla="*/ 1 h 272"/>
                  <a:gd name="T90" fmla="*/ 23 w 202"/>
                  <a:gd name="T91" fmla="*/ 1 h 272"/>
                  <a:gd name="T92" fmla="*/ 25 w 202"/>
                  <a:gd name="T93" fmla="*/ 3 h 272"/>
                  <a:gd name="T94" fmla="*/ 25 w 202"/>
                  <a:gd name="T95" fmla="*/ 11 h 272"/>
                  <a:gd name="T96" fmla="*/ 25 w 202"/>
                  <a:gd name="T97" fmla="*/ 22 h 272"/>
                  <a:gd name="T98" fmla="*/ 25 w 202"/>
                  <a:gd name="T99" fmla="*/ 31 h 272"/>
                  <a:gd name="T100" fmla="*/ 25 w 202"/>
                  <a:gd name="T101" fmla="*/ 34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272"/>
                  <a:gd name="T155" fmla="*/ 202 w 202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272">
                    <a:moveTo>
                      <a:pt x="194" y="272"/>
                    </a:moveTo>
                    <a:lnTo>
                      <a:pt x="175" y="264"/>
                    </a:lnTo>
                    <a:lnTo>
                      <a:pt x="157" y="258"/>
                    </a:lnTo>
                    <a:lnTo>
                      <a:pt x="140" y="252"/>
                    </a:lnTo>
                    <a:lnTo>
                      <a:pt x="124" y="247"/>
                    </a:lnTo>
                    <a:lnTo>
                      <a:pt x="107" y="239"/>
                    </a:lnTo>
                    <a:lnTo>
                      <a:pt x="91" y="233"/>
                    </a:lnTo>
                    <a:lnTo>
                      <a:pt x="76" y="227"/>
                    </a:lnTo>
                    <a:lnTo>
                      <a:pt x="64" y="221"/>
                    </a:lnTo>
                    <a:lnTo>
                      <a:pt x="20" y="208"/>
                    </a:lnTo>
                    <a:lnTo>
                      <a:pt x="0" y="200"/>
                    </a:lnTo>
                    <a:lnTo>
                      <a:pt x="2" y="198"/>
                    </a:lnTo>
                    <a:lnTo>
                      <a:pt x="20" y="202"/>
                    </a:lnTo>
                    <a:lnTo>
                      <a:pt x="43" y="204"/>
                    </a:lnTo>
                    <a:lnTo>
                      <a:pt x="70" y="208"/>
                    </a:lnTo>
                    <a:lnTo>
                      <a:pt x="95" y="210"/>
                    </a:lnTo>
                    <a:lnTo>
                      <a:pt x="113" y="212"/>
                    </a:lnTo>
                    <a:lnTo>
                      <a:pt x="105" y="208"/>
                    </a:lnTo>
                    <a:lnTo>
                      <a:pt x="93" y="202"/>
                    </a:lnTo>
                    <a:lnTo>
                      <a:pt x="76" y="194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6" y="179"/>
                    </a:lnTo>
                    <a:lnTo>
                      <a:pt x="60" y="177"/>
                    </a:lnTo>
                    <a:lnTo>
                      <a:pt x="66" y="175"/>
                    </a:lnTo>
                    <a:lnTo>
                      <a:pt x="68" y="169"/>
                    </a:lnTo>
                    <a:lnTo>
                      <a:pt x="70" y="167"/>
                    </a:lnTo>
                    <a:lnTo>
                      <a:pt x="52" y="159"/>
                    </a:lnTo>
                    <a:lnTo>
                      <a:pt x="43" y="155"/>
                    </a:lnTo>
                    <a:lnTo>
                      <a:pt x="33" y="152"/>
                    </a:lnTo>
                    <a:lnTo>
                      <a:pt x="27" y="150"/>
                    </a:lnTo>
                    <a:lnTo>
                      <a:pt x="18" y="144"/>
                    </a:lnTo>
                    <a:lnTo>
                      <a:pt x="8" y="140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25" y="132"/>
                    </a:lnTo>
                    <a:lnTo>
                      <a:pt x="43" y="136"/>
                    </a:lnTo>
                    <a:lnTo>
                      <a:pt x="60" y="142"/>
                    </a:lnTo>
                    <a:lnTo>
                      <a:pt x="78" y="148"/>
                    </a:lnTo>
                    <a:lnTo>
                      <a:pt x="95" y="153"/>
                    </a:lnTo>
                    <a:lnTo>
                      <a:pt x="115" y="159"/>
                    </a:lnTo>
                    <a:lnTo>
                      <a:pt x="134" y="161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61" y="161"/>
                    </a:lnTo>
                    <a:lnTo>
                      <a:pt x="149" y="155"/>
                    </a:lnTo>
                    <a:lnTo>
                      <a:pt x="138" y="152"/>
                    </a:lnTo>
                    <a:lnTo>
                      <a:pt x="126" y="146"/>
                    </a:lnTo>
                    <a:lnTo>
                      <a:pt x="116" y="142"/>
                    </a:lnTo>
                    <a:lnTo>
                      <a:pt x="105" y="136"/>
                    </a:lnTo>
                    <a:lnTo>
                      <a:pt x="95" y="132"/>
                    </a:lnTo>
                    <a:lnTo>
                      <a:pt x="84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93" y="119"/>
                    </a:lnTo>
                    <a:lnTo>
                      <a:pt x="105" y="117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8" y="111"/>
                    </a:lnTo>
                    <a:lnTo>
                      <a:pt x="105" y="105"/>
                    </a:lnTo>
                    <a:lnTo>
                      <a:pt x="93" y="101"/>
                    </a:lnTo>
                    <a:lnTo>
                      <a:pt x="80" y="95"/>
                    </a:lnTo>
                    <a:lnTo>
                      <a:pt x="68" y="91"/>
                    </a:lnTo>
                    <a:lnTo>
                      <a:pt x="68" y="78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91" y="76"/>
                    </a:lnTo>
                    <a:lnTo>
                      <a:pt x="103" y="78"/>
                    </a:lnTo>
                    <a:lnTo>
                      <a:pt x="113" y="78"/>
                    </a:lnTo>
                    <a:lnTo>
                      <a:pt x="124" y="78"/>
                    </a:lnTo>
                    <a:lnTo>
                      <a:pt x="134" y="76"/>
                    </a:lnTo>
                    <a:lnTo>
                      <a:pt x="142" y="74"/>
                    </a:lnTo>
                    <a:lnTo>
                      <a:pt x="128" y="68"/>
                    </a:lnTo>
                    <a:lnTo>
                      <a:pt x="116" y="62"/>
                    </a:lnTo>
                    <a:lnTo>
                      <a:pt x="101" y="57"/>
                    </a:lnTo>
                    <a:lnTo>
                      <a:pt x="85" y="51"/>
                    </a:lnTo>
                    <a:lnTo>
                      <a:pt x="85" y="41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9" y="24"/>
                    </a:lnTo>
                    <a:lnTo>
                      <a:pt x="109" y="22"/>
                    </a:lnTo>
                    <a:lnTo>
                      <a:pt x="120" y="22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2" y="8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5" y="8"/>
                    </a:lnTo>
                    <a:lnTo>
                      <a:pt x="182" y="10"/>
                    </a:lnTo>
                    <a:lnTo>
                      <a:pt x="196" y="18"/>
                    </a:lnTo>
                    <a:lnTo>
                      <a:pt x="196" y="25"/>
                    </a:lnTo>
                    <a:lnTo>
                      <a:pt x="198" y="53"/>
                    </a:lnTo>
                    <a:lnTo>
                      <a:pt x="198" y="89"/>
                    </a:lnTo>
                    <a:lnTo>
                      <a:pt x="200" y="134"/>
                    </a:lnTo>
                    <a:lnTo>
                      <a:pt x="200" y="177"/>
                    </a:lnTo>
                    <a:lnTo>
                      <a:pt x="200" y="219"/>
                    </a:lnTo>
                    <a:lnTo>
                      <a:pt x="200" y="250"/>
                    </a:lnTo>
                    <a:lnTo>
                      <a:pt x="202" y="272"/>
                    </a:lnTo>
                    <a:lnTo>
                      <a:pt x="198" y="272"/>
                    </a:lnTo>
                    <a:lnTo>
                      <a:pt x="194" y="27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7"/>
              <p:cNvSpPr>
                <a:spLocks/>
              </p:cNvSpPr>
              <p:nvPr/>
            </p:nvSpPr>
            <p:spPr bwMode="auto">
              <a:xfrm>
                <a:off x="5216" y="3523"/>
                <a:ext cx="40" cy="30"/>
              </a:xfrm>
              <a:custGeom>
                <a:avLst/>
                <a:gdLst>
                  <a:gd name="T0" fmla="*/ 0 w 79"/>
                  <a:gd name="T1" fmla="*/ 8 h 60"/>
                  <a:gd name="T2" fmla="*/ 1 w 79"/>
                  <a:gd name="T3" fmla="*/ 7 h 60"/>
                  <a:gd name="T4" fmla="*/ 2 w 79"/>
                  <a:gd name="T5" fmla="*/ 6 h 60"/>
                  <a:gd name="T6" fmla="*/ 3 w 79"/>
                  <a:gd name="T7" fmla="*/ 5 h 60"/>
                  <a:gd name="T8" fmla="*/ 5 w 79"/>
                  <a:gd name="T9" fmla="*/ 4 h 60"/>
                  <a:gd name="T10" fmla="*/ 6 w 79"/>
                  <a:gd name="T11" fmla="*/ 2 h 60"/>
                  <a:gd name="T12" fmla="*/ 8 w 79"/>
                  <a:gd name="T13" fmla="*/ 1 h 60"/>
                  <a:gd name="T14" fmla="*/ 9 w 79"/>
                  <a:gd name="T15" fmla="*/ 0 h 60"/>
                  <a:gd name="T16" fmla="*/ 10 w 79"/>
                  <a:gd name="T17" fmla="*/ 0 h 60"/>
                  <a:gd name="T18" fmla="*/ 9 w 79"/>
                  <a:gd name="T19" fmla="*/ 1 h 60"/>
                  <a:gd name="T20" fmla="*/ 8 w 79"/>
                  <a:gd name="T21" fmla="*/ 2 h 60"/>
                  <a:gd name="T22" fmla="*/ 6 w 79"/>
                  <a:gd name="T23" fmla="*/ 3 h 60"/>
                  <a:gd name="T24" fmla="*/ 5 w 79"/>
                  <a:gd name="T25" fmla="*/ 5 h 60"/>
                  <a:gd name="T26" fmla="*/ 3 w 79"/>
                  <a:gd name="T27" fmla="*/ 6 h 60"/>
                  <a:gd name="T28" fmla="*/ 0 w 79"/>
                  <a:gd name="T29" fmla="*/ 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60"/>
                  <a:gd name="T47" fmla="*/ 79 w 7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60">
                    <a:moveTo>
                      <a:pt x="0" y="60"/>
                    </a:moveTo>
                    <a:lnTo>
                      <a:pt x="2" y="54"/>
                    </a:lnTo>
                    <a:lnTo>
                      <a:pt x="9" y="44"/>
                    </a:lnTo>
                    <a:lnTo>
                      <a:pt x="19" y="35"/>
                    </a:lnTo>
                    <a:lnTo>
                      <a:pt x="35" y="25"/>
                    </a:lnTo>
                    <a:lnTo>
                      <a:pt x="46" y="13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67" y="8"/>
                    </a:lnTo>
                    <a:lnTo>
                      <a:pt x="58" y="15"/>
                    </a:lnTo>
                    <a:lnTo>
                      <a:pt x="46" y="23"/>
                    </a:lnTo>
                    <a:lnTo>
                      <a:pt x="36" y="33"/>
                    </a:lnTo>
                    <a:lnTo>
                      <a:pt x="17" y="4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8"/>
              <p:cNvSpPr>
                <a:spLocks/>
              </p:cNvSpPr>
              <p:nvPr/>
            </p:nvSpPr>
            <p:spPr bwMode="auto">
              <a:xfrm>
                <a:off x="3365" y="3540"/>
                <a:ext cx="30" cy="2"/>
              </a:xfrm>
              <a:custGeom>
                <a:avLst/>
                <a:gdLst>
                  <a:gd name="T0" fmla="*/ 1 w 60"/>
                  <a:gd name="T1" fmla="*/ 1 h 4"/>
                  <a:gd name="T2" fmla="*/ 0 w 60"/>
                  <a:gd name="T3" fmla="*/ 1 h 4"/>
                  <a:gd name="T4" fmla="*/ 0 w 60"/>
                  <a:gd name="T5" fmla="*/ 0 h 4"/>
                  <a:gd name="T6" fmla="*/ 2 w 60"/>
                  <a:gd name="T7" fmla="*/ 0 h 4"/>
                  <a:gd name="T8" fmla="*/ 4 w 60"/>
                  <a:gd name="T9" fmla="*/ 0 h 4"/>
                  <a:gd name="T10" fmla="*/ 6 w 60"/>
                  <a:gd name="T11" fmla="*/ 0 h 4"/>
                  <a:gd name="T12" fmla="*/ 8 w 60"/>
                  <a:gd name="T13" fmla="*/ 1 h 4"/>
                  <a:gd name="T14" fmla="*/ 8 w 60"/>
                  <a:gd name="T15" fmla="*/ 1 h 4"/>
                  <a:gd name="T16" fmla="*/ 8 w 60"/>
                  <a:gd name="T17" fmla="*/ 1 h 4"/>
                  <a:gd name="T18" fmla="*/ 6 w 60"/>
                  <a:gd name="T19" fmla="*/ 1 h 4"/>
                  <a:gd name="T20" fmla="*/ 4 w 60"/>
                  <a:gd name="T21" fmla="*/ 1 h 4"/>
                  <a:gd name="T22" fmla="*/ 2 w 60"/>
                  <a:gd name="T23" fmla="*/ 1 h 4"/>
                  <a:gd name="T24" fmla="*/ 1 w 60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4"/>
                  <a:gd name="T41" fmla="*/ 60 w 60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41" y="4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9"/>
              <p:cNvSpPr>
                <a:spLocks/>
              </p:cNvSpPr>
              <p:nvPr/>
            </p:nvSpPr>
            <p:spPr bwMode="auto">
              <a:xfrm>
                <a:off x="3168" y="3520"/>
                <a:ext cx="7" cy="9"/>
              </a:xfrm>
              <a:custGeom>
                <a:avLst/>
                <a:gdLst>
                  <a:gd name="T0" fmla="*/ 0 w 13"/>
                  <a:gd name="T1" fmla="*/ 3 h 17"/>
                  <a:gd name="T2" fmla="*/ 1 w 13"/>
                  <a:gd name="T3" fmla="*/ 1 h 17"/>
                  <a:gd name="T4" fmla="*/ 1 w 13"/>
                  <a:gd name="T5" fmla="*/ 0 h 17"/>
                  <a:gd name="T6" fmla="*/ 1 w 13"/>
                  <a:gd name="T7" fmla="*/ 0 h 17"/>
                  <a:gd name="T8" fmla="*/ 2 w 13"/>
                  <a:gd name="T9" fmla="*/ 1 h 17"/>
                  <a:gd name="T10" fmla="*/ 2 w 13"/>
                  <a:gd name="T11" fmla="*/ 2 h 17"/>
                  <a:gd name="T12" fmla="*/ 2 w 13"/>
                  <a:gd name="T13" fmla="*/ 2 h 17"/>
                  <a:gd name="T14" fmla="*/ 1 w 13"/>
                  <a:gd name="T15" fmla="*/ 2 h 17"/>
                  <a:gd name="T16" fmla="*/ 0 w 13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7"/>
                  <a:gd name="T29" fmla="*/ 13 w 1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7">
                    <a:moveTo>
                      <a:pt x="0" y="17"/>
                    </a:moveTo>
                    <a:lnTo>
                      <a:pt x="2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30"/>
              <p:cNvSpPr>
                <a:spLocks/>
              </p:cNvSpPr>
              <p:nvPr/>
            </p:nvSpPr>
            <p:spPr bwMode="auto">
              <a:xfrm>
                <a:off x="3171" y="3397"/>
                <a:ext cx="38" cy="128"/>
              </a:xfrm>
              <a:custGeom>
                <a:avLst/>
                <a:gdLst>
                  <a:gd name="T0" fmla="*/ 5 w 76"/>
                  <a:gd name="T1" fmla="*/ 32 h 256"/>
                  <a:gd name="T2" fmla="*/ 3 w 76"/>
                  <a:gd name="T3" fmla="*/ 28 h 256"/>
                  <a:gd name="T4" fmla="*/ 1 w 76"/>
                  <a:gd name="T5" fmla="*/ 24 h 256"/>
                  <a:gd name="T6" fmla="*/ 0 w 76"/>
                  <a:gd name="T7" fmla="*/ 20 h 256"/>
                  <a:gd name="T8" fmla="*/ 0 w 76"/>
                  <a:gd name="T9" fmla="*/ 16 h 256"/>
                  <a:gd name="T10" fmla="*/ 0 w 76"/>
                  <a:gd name="T11" fmla="*/ 12 h 256"/>
                  <a:gd name="T12" fmla="*/ 1 w 76"/>
                  <a:gd name="T13" fmla="*/ 8 h 256"/>
                  <a:gd name="T14" fmla="*/ 2 w 76"/>
                  <a:gd name="T15" fmla="*/ 4 h 256"/>
                  <a:gd name="T16" fmla="*/ 4 w 76"/>
                  <a:gd name="T17" fmla="*/ 0 h 256"/>
                  <a:gd name="T18" fmla="*/ 5 w 76"/>
                  <a:gd name="T19" fmla="*/ 0 h 256"/>
                  <a:gd name="T20" fmla="*/ 5 w 76"/>
                  <a:gd name="T21" fmla="*/ 0 h 256"/>
                  <a:gd name="T22" fmla="*/ 5 w 76"/>
                  <a:gd name="T23" fmla="*/ 2 h 256"/>
                  <a:gd name="T24" fmla="*/ 7 w 76"/>
                  <a:gd name="T25" fmla="*/ 6 h 256"/>
                  <a:gd name="T26" fmla="*/ 8 w 76"/>
                  <a:gd name="T27" fmla="*/ 11 h 256"/>
                  <a:gd name="T28" fmla="*/ 10 w 76"/>
                  <a:gd name="T29" fmla="*/ 17 h 256"/>
                  <a:gd name="T30" fmla="*/ 10 w 76"/>
                  <a:gd name="T31" fmla="*/ 23 h 256"/>
                  <a:gd name="T32" fmla="*/ 9 w 76"/>
                  <a:gd name="T33" fmla="*/ 27 h 256"/>
                  <a:gd name="T34" fmla="*/ 7 w 76"/>
                  <a:gd name="T35" fmla="*/ 31 h 256"/>
                  <a:gd name="T36" fmla="*/ 5 w 76"/>
                  <a:gd name="T37" fmla="*/ 32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256"/>
                  <a:gd name="T59" fmla="*/ 76 w 76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256">
                    <a:moveTo>
                      <a:pt x="35" y="256"/>
                    </a:moveTo>
                    <a:lnTo>
                      <a:pt x="20" y="223"/>
                    </a:lnTo>
                    <a:lnTo>
                      <a:pt x="8" y="192"/>
                    </a:lnTo>
                    <a:lnTo>
                      <a:pt x="0" y="159"/>
                    </a:lnTo>
                    <a:lnTo>
                      <a:pt x="0" y="128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14" y="29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3" y="17"/>
                    </a:lnTo>
                    <a:lnTo>
                      <a:pt x="55" y="50"/>
                    </a:lnTo>
                    <a:lnTo>
                      <a:pt x="64" y="91"/>
                    </a:lnTo>
                    <a:lnTo>
                      <a:pt x="74" y="137"/>
                    </a:lnTo>
                    <a:lnTo>
                      <a:pt x="76" y="180"/>
                    </a:lnTo>
                    <a:lnTo>
                      <a:pt x="72" y="219"/>
                    </a:lnTo>
                    <a:lnTo>
                      <a:pt x="59" y="244"/>
                    </a:lnTo>
                    <a:lnTo>
                      <a:pt x="35" y="25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31"/>
              <p:cNvSpPr>
                <a:spLocks/>
              </p:cNvSpPr>
              <p:nvPr/>
            </p:nvSpPr>
            <p:spPr bwMode="auto">
              <a:xfrm>
                <a:off x="3523" y="3391"/>
                <a:ext cx="97" cy="134"/>
              </a:xfrm>
              <a:custGeom>
                <a:avLst/>
                <a:gdLst>
                  <a:gd name="T0" fmla="*/ 6 w 194"/>
                  <a:gd name="T1" fmla="*/ 32 h 268"/>
                  <a:gd name="T2" fmla="*/ 6 w 194"/>
                  <a:gd name="T3" fmla="*/ 27 h 268"/>
                  <a:gd name="T4" fmla="*/ 5 w 194"/>
                  <a:gd name="T5" fmla="*/ 21 h 268"/>
                  <a:gd name="T6" fmla="*/ 5 w 194"/>
                  <a:gd name="T7" fmla="*/ 17 h 268"/>
                  <a:gd name="T8" fmla="*/ 6 w 194"/>
                  <a:gd name="T9" fmla="*/ 17 h 268"/>
                  <a:gd name="T10" fmla="*/ 6 w 194"/>
                  <a:gd name="T11" fmla="*/ 18 h 268"/>
                  <a:gd name="T12" fmla="*/ 9 w 194"/>
                  <a:gd name="T13" fmla="*/ 19 h 268"/>
                  <a:gd name="T14" fmla="*/ 11 w 194"/>
                  <a:gd name="T15" fmla="*/ 17 h 268"/>
                  <a:gd name="T16" fmla="*/ 10 w 194"/>
                  <a:gd name="T17" fmla="*/ 17 h 268"/>
                  <a:gd name="T18" fmla="*/ 11 w 194"/>
                  <a:gd name="T19" fmla="*/ 16 h 268"/>
                  <a:gd name="T20" fmla="*/ 12 w 194"/>
                  <a:gd name="T21" fmla="*/ 15 h 268"/>
                  <a:gd name="T22" fmla="*/ 11 w 194"/>
                  <a:gd name="T23" fmla="*/ 13 h 268"/>
                  <a:gd name="T24" fmla="*/ 8 w 194"/>
                  <a:gd name="T25" fmla="*/ 13 h 268"/>
                  <a:gd name="T26" fmla="*/ 6 w 194"/>
                  <a:gd name="T27" fmla="*/ 12 h 268"/>
                  <a:gd name="T28" fmla="*/ 7 w 194"/>
                  <a:gd name="T29" fmla="*/ 11 h 268"/>
                  <a:gd name="T30" fmla="*/ 11 w 194"/>
                  <a:gd name="T31" fmla="*/ 11 h 268"/>
                  <a:gd name="T32" fmla="*/ 12 w 194"/>
                  <a:gd name="T33" fmla="*/ 10 h 268"/>
                  <a:gd name="T34" fmla="*/ 9 w 194"/>
                  <a:gd name="T35" fmla="*/ 9 h 268"/>
                  <a:gd name="T36" fmla="*/ 6 w 194"/>
                  <a:gd name="T37" fmla="*/ 9 h 268"/>
                  <a:gd name="T38" fmla="*/ 5 w 194"/>
                  <a:gd name="T39" fmla="*/ 9 h 268"/>
                  <a:gd name="T40" fmla="*/ 4 w 194"/>
                  <a:gd name="T41" fmla="*/ 8 h 268"/>
                  <a:gd name="T42" fmla="*/ 6 w 194"/>
                  <a:gd name="T43" fmla="*/ 7 h 268"/>
                  <a:gd name="T44" fmla="*/ 8 w 194"/>
                  <a:gd name="T45" fmla="*/ 7 h 268"/>
                  <a:gd name="T46" fmla="*/ 10 w 194"/>
                  <a:gd name="T47" fmla="*/ 6 h 268"/>
                  <a:gd name="T48" fmla="*/ 7 w 194"/>
                  <a:gd name="T49" fmla="*/ 5 h 268"/>
                  <a:gd name="T50" fmla="*/ 7 w 194"/>
                  <a:gd name="T51" fmla="*/ 4 h 268"/>
                  <a:gd name="T52" fmla="*/ 11 w 194"/>
                  <a:gd name="T53" fmla="*/ 4 h 268"/>
                  <a:gd name="T54" fmla="*/ 12 w 194"/>
                  <a:gd name="T55" fmla="*/ 2 h 268"/>
                  <a:gd name="T56" fmla="*/ 11 w 194"/>
                  <a:gd name="T57" fmla="*/ 2 h 268"/>
                  <a:gd name="T58" fmla="*/ 9 w 194"/>
                  <a:gd name="T59" fmla="*/ 2 h 268"/>
                  <a:gd name="T60" fmla="*/ 6 w 194"/>
                  <a:gd name="T61" fmla="*/ 2 h 268"/>
                  <a:gd name="T62" fmla="*/ 3 w 194"/>
                  <a:gd name="T63" fmla="*/ 2 h 268"/>
                  <a:gd name="T64" fmla="*/ 0 w 194"/>
                  <a:gd name="T65" fmla="*/ 2 h 268"/>
                  <a:gd name="T66" fmla="*/ 3 w 194"/>
                  <a:gd name="T67" fmla="*/ 0 h 268"/>
                  <a:gd name="T68" fmla="*/ 9 w 194"/>
                  <a:gd name="T69" fmla="*/ 0 h 268"/>
                  <a:gd name="T70" fmla="*/ 13 w 194"/>
                  <a:gd name="T71" fmla="*/ 1 h 268"/>
                  <a:gd name="T72" fmla="*/ 19 w 194"/>
                  <a:gd name="T73" fmla="*/ 1 h 268"/>
                  <a:gd name="T74" fmla="*/ 23 w 194"/>
                  <a:gd name="T75" fmla="*/ 2 h 268"/>
                  <a:gd name="T76" fmla="*/ 24 w 194"/>
                  <a:gd name="T77" fmla="*/ 10 h 268"/>
                  <a:gd name="T78" fmla="*/ 24 w 194"/>
                  <a:gd name="T79" fmla="*/ 21 h 268"/>
                  <a:gd name="T80" fmla="*/ 24 w 194"/>
                  <a:gd name="T81" fmla="*/ 30 h 268"/>
                  <a:gd name="T82" fmla="*/ 22 w 194"/>
                  <a:gd name="T83" fmla="*/ 32 h 268"/>
                  <a:gd name="T84" fmla="*/ 17 w 194"/>
                  <a:gd name="T85" fmla="*/ 33 h 268"/>
                  <a:gd name="T86" fmla="*/ 13 w 194"/>
                  <a:gd name="T87" fmla="*/ 33 h 268"/>
                  <a:gd name="T88" fmla="*/ 9 w 194"/>
                  <a:gd name="T89" fmla="*/ 33 h 2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68"/>
                  <a:gd name="T137" fmla="*/ 194 w 194"/>
                  <a:gd name="T138" fmla="*/ 268 h 2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68">
                    <a:moveTo>
                      <a:pt x="51" y="268"/>
                    </a:moveTo>
                    <a:lnTo>
                      <a:pt x="47" y="252"/>
                    </a:lnTo>
                    <a:lnTo>
                      <a:pt x="45" y="237"/>
                    </a:lnTo>
                    <a:lnTo>
                      <a:pt x="41" y="215"/>
                    </a:lnTo>
                    <a:lnTo>
                      <a:pt x="41" y="194"/>
                    </a:lnTo>
                    <a:lnTo>
                      <a:pt x="39" y="171"/>
                    </a:lnTo>
                    <a:lnTo>
                      <a:pt x="39" y="153"/>
                    </a:lnTo>
                    <a:lnTo>
                      <a:pt x="39" y="138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51" y="132"/>
                    </a:lnTo>
                    <a:lnTo>
                      <a:pt x="47" y="142"/>
                    </a:lnTo>
                    <a:lnTo>
                      <a:pt x="57" y="151"/>
                    </a:lnTo>
                    <a:lnTo>
                      <a:pt x="70" y="153"/>
                    </a:lnTo>
                    <a:lnTo>
                      <a:pt x="88" y="149"/>
                    </a:lnTo>
                    <a:lnTo>
                      <a:pt x="86" y="138"/>
                    </a:lnTo>
                    <a:lnTo>
                      <a:pt x="82" y="134"/>
                    </a:lnTo>
                    <a:lnTo>
                      <a:pt x="76" y="132"/>
                    </a:lnTo>
                    <a:lnTo>
                      <a:pt x="74" y="130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86" y="107"/>
                    </a:lnTo>
                    <a:lnTo>
                      <a:pt x="74" y="103"/>
                    </a:lnTo>
                    <a:lnTo>
                      <a:pt x="61" y="101"/>
                    </a:lnTo>
                    <a:lnTo>
                      <a:pt x="49" y="103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57" y="91"/>
                    </a:lnTo>
                    <a:lnTo>
                      <a:pt x="68" y="89"/>
                    </a:lnTo>
                    <a:lnTo>
                      <a:pt x="82" y="87"/>
                    </a:lnTo>
                    <a:lnTo>
                      <a:pt x="95" y="87"/>
                    </a:lnTo>
                    <a:lnTo>
                      <a:pt x="94" y="81"/>
                    </a:lnTo>
                    <a:lnTo>
                      <a:pt x="94" y="78"/>
                    </a:lnTo>
                    <a:lnTo>
                      <a:pt x="72" y="74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3" y="70"/>
                    </a:lnTo>
                    <a:lnTo>
                      <a:pt x="33" y="66"/>
                    </a:lnTo>
                    <a:lnTo>
                      <a:pt x="30" y="64"/>
                    </a:lnTo>
                    <a:lnTo>
                      <a:pt x="31" y="62"/>
                    </a:lnTo>
                    <a:lnTo>
                      <a:pt x="37" y="60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61" y="56"/>
                    </a:lnTo>
                    <a:lnTo>
                      <a:pt x="76" y="54"/>
                    </a:lnTo>
                    <a:lnTo>
                      <a:pt x="74" y="49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9"/>
                    </a:lnTo>
                    <a:lnTo>
                      <a:pt x="53" y="33"/>
                    </a:lnTo>
                    <a:lnTo>
                      <a:pt x="66" y="31"/>
                    </a:lnTo>
                    <a:lnTo>
                      <a:pt x="82" y="29"/>
                    </a:lnTo>
                    <a:lnTo>
                      <a:pt x="99" y="27"/>
                    </a:lnTo>
                    <a:lnTo>
                      <a:pt x="99" y="19"/>
                    </a:lnTo>
                    <a:lnTo>
                      <a:pt x="9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68" y="14"/>
                    </a:lnTo>
                    <a:lnTo>
                      <a:pt x="61" y="14"/>
                    </a:lnTo>
                    <a:lnTo>
                      <a:pt x="49" y="14"/>
                    </a:lnTo>
                    <a:lnTo>
                      <a:pt x="37" y="14"/>
                    </a:lnTo>
                    <a:lnTo>
                      <a:pt x="20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107" y="4"/>
                    </a:lnTo>
                    <a:lnTo>
                      <a:pt x="130" y="6"/>
                    </a:lnTo>
                    <a:lnTo>
                      <a:pt x="152" y="8"/>
                    </a:lnTo>
                    <a:lnTo>
                      <a:pt x="179" y="10"/>
                    </a:lnTo>
                    <a:lnTo>
                      <a:pt x="179" y="17"/>
                    </a:lnTo>
                    <a:lnTo>
                      <a:pt x="181" y="45"/>
                    </a:lnTo>
                    <a:lnTo>
                      <a:pt x="185" y="81"/>
                    </a:lnTo>
                    <a:lnTo>
                      <a:pt x="191" y="126"/>
                    </a:lnTo>
                    <a:lnTo>
                      <a:pt x="192" y="169"/>
                    </a:lnTo>
                    <a:lnTo>
                      <a:pt x="194" y="209"/>
                    </a:lnTo>
                    <a:lnTo>
                      <a:pt x="192" y="240"/>
                    </a:lnTo>
                    <a:lnTo>
                      <a:pt x="191" y="256"/>
                    </a:lnTo>
                    <a:lnTo>
                      <a:pt x="171" y="256"/>
                    </a:lnTo>
                    <a:lnTo>
                      <a:pt x="154" y="256"/>
                    </a:lnTo>
                    <a:lnTo>
                      <a:pt x="136" y="258"/>
                    </a:lnTo>
                    <a:lnTo>
                      <a:pt x="119" y="260"/>
                    </a:lnTo>
                    <a:lnTo>
                      <a:pt x="101" y="260"/>
                    </a:lnTo>
                    <a:lnTo>
                      <a:pt x="84" y="264"/>
                    </a:lnTo>
                    <a:lnTo>
                      <a:pt x="66" y="264"/>
                    </a:lnTo>
                    <a:lnTo>
                      <a:pt x="51" y="268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Freeform 32"/>
              <p:cNvSpPr>
                <a:spLocks/>
              </p:cNvSpPr>
              <p:nvPr/>
            </p:nvSpPr>
            <p:spPr bwMode="auto">
              <a:xfrm>
                <a:off x="3343" y="3514"/>
                <a:ext cx="11" cy="10"/>
              </a:xfrm>
              <a:custGeom>
                <a:avLst/>
                <a:gdLst>
                  <a:gd name="T0" fmla="*/ 1 w 21"/>
                  <a:gd name="T1" fmla="*/ 3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2 h 20"/>
                  <a:gd name="T10" fmla="*/ 3 w 21"/>
                  <a:gd name="T11" fmla="*/ 2 h 20"/>
                  <a:gd name="T12" fmla="*/ 3 w 21"/>
                  <a:gd name="T13" fmla="*/ 3 h 20"/>
                  <a:gd name="T14" fmla="*/ 2 w 21"/>
                  <a:gd name="T15" fmla="*/ 3 h 20"/>
                  <a:gd name="T16" fmla="*/ 1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6" y="20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3" y="1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33"/>
              <p:cNvSpPr>
                <a:spLocks/>
              </p:cNvSpPr>
              <p:nvPr/>
            </p:nvSpPr>
            <p:spPr bwMode="auto">
              <a:xfrm>
                <a:off x="3372" y="3507"/>
                <a:ext cx="28" cy="16"/>
              </a:xfrm>
              <a:custGeom>
                <a:avLst/>
                <a:gdLst>
                  <a:gd name="T0" fmla="*/ 0 w 56"/>
                  <a:gd name="T1" fmla="*/ 4 h 31"/>
                  <a:gd name="T2" fmla="*/ 0 w 56"/>
                  <a:gd name="T3" fmla="*/ 3 h 31"/>
                  <a:gd name="T4" fmla="*/ 0 w 56"/>
                  <a:gd name="T5" fmla="*/ 2 h 31"/>
                  <a:gd name="T6" fmla="*/ 0 w 56"/>
                  <a:gd name="T7" fmla="*/ 1 h 31"/>
                  <a:gd name="T8" fmla="*/ 1 w 56"/>
                  <a:gd name="T9" fmla="*/ 0 h 31"/>
                  <a:gd name="T10" fmla="*/ 2 w 56"/>
                  <a:gd name="T11" fmla="*/ 0 h 31"/>
                  <a:gd name="T12" fmla="*/ 3 w 56"/>
                  <a:gd name="T13" fmla="*/ 1 h 31"/>
                  <a:gd name="T14" fmla="*/ 3 w 56"/>
                  <a:gd name="T15" fmla="*/ 1 h 31"/>
                  <a:gd name="T16" fmla="*/ 4 w 56"/>
                  <a:gd name="T17" fmla="*/ 2 h 31"/>
                  <a:gd name="T18" fmla="*/ 6 w 56"/>
                  <a:gd name="T19" fmla="*/ 2 h 31"/>
                  <a:gd name="T20" fmla="*/ 7 w 56"/>
                  <a:gd name="T21" fmla="*/ 3 h 31"/>
                  <a:gd name="T22" fmla="*/ 6 w 56"/>
                  <a:gd name="T23" fmla="*/ 3 h 31"/>
                  <a:gd name="T24" fmla="*/ 4 w 56"/>
                  <a:gd name="T25" fmla="*/ 3 h 31"/>
                  <a:gd name="T26" fmla="*/ 2 w 56"/>
                  <a:gd name="T27" fmla="*/ 3 h 31"/>
                  <a:gd name="T28" fmla="*/ 1 w 56"/>
                  <a:gd name="T29" fmla="*/ 3 h 31"/>
                  <a:gd name="T30" fmla="*/ 1 w 56"/>
                  <a:gd name="T31" fmla="*/ 4 h 31"/>
                  <a:gd name="T32" fmla="*/ 0 w 56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1"/>
                  <a:gd name="T53" fmla="*/ 56 w 56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1">
                    <a:moveTo>
                      <a:pt x="0" y="31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1" y="9"/>
                    </a:lnTo>
                    <a:lnTo>
                      <a:pt x="41" y="13"/>
                    </a:lnTo>
                    <a:lnTo>
                      <a:pt x="56" y="23"/>
                    </a:lnTo>
                    <a:lnTo>
                      <a:pt x="46" y="21"/>
                    </a:lnTo>
                    <a:lnTo>
                      <a:pt x="31" y="21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34"/>
              <p:cNvSpPr>
                <a:spLocks/>
              </p:cNvSpPr>
              <p:nvPr/>
            </p:nvSpPr>
            <p:spPr bwMode="auto">
              <a:xfrm>
                <a:off x="3209" y="3396"/>
                <a:ext cx="124" cy="121"/>
              </a:xfrm>
              <a:custGeom>
                <a:avLst/>
                <a:gdLst>
                  <a:gd name="T0" fmla="*/ 3 w 248"/>
                  <a:gd name="T1" fmla="*/ 27 h 242"/>
                  <a:gd name="T2" fmla="*/ 2 w 248"/>
                  <a:gd name="T3" fmla="*/ 19 h 242"/>
                  <a:gd name="T4" fmla="*/ 1 w 248"/>
                  <a:gd name="T5" fmla="*/ 10 h 242"/>
                  <a:gd name="T6" fmla="*/ 0 w 248"/>
                  <a:gd name="T7" fmla="*/ 3 h 242"/>
                  <a:gd name="T8" fmla="*/ 3 w 248"/>
                  <a:gd name="T9" fmla="*/ 0 h 242"/>
                  <a:gd name="T10" fmla="*/ 6 w 248"/>
                  <a:gd name="T11" fmla="*/ 1 h 242"/>
                  <a:gd name="T12" fmla="*/ 8 w 248"/>
                  <a:gd name="T13" fmla="*/ 2 h 242"/>
                  <a:gd name="T14" fmla="*/ 11 w 248"/>
                  <a:gd name="T15" fmla="*/ 4 h 242"/>
                  <a:gd name="T16" fmla="*/ 13 w 248"/>
                  <a:gd name="T17" fmla="*/ 6 h 242"/>
                  <a:gd name="T18" fmla="*/ 13 w 248"/>
                  <a:gd name="T19" fmla="*/ 7 h 242"/>
                  <a:gd name="T20" fmla="*/ 13 w 248"/>
                  <a:gd name="T21" fmla="*/ 9 h 242"/>
                  <a:gd name="T22" fmla="*/ 15 w 248"/>
                  <a:gd name="T23" fmla="*/ 11 h 242"/>
                  <a:gd name="T24" fmla="*/ 19 w 248"/>
                  <a:gd name="T25" fmla="*/ 11 h 242"/>
                  <a:gd name="T26" fmla="*/ 19 w 248"/>
                  <a:gd name="T27" fmla="*/ 12 h 242"/>
                  <a:gd name="T28" fmla="*/ 17 w 248"/>
                  <a:gd name="T29" fmla="*/ 13 h 242"/>
                  <a:gd name="T30" fmla="*/ 19 w 248"/>
                  <a:gd name="T31" fmla="*/ 14 h 242"/>
                  <a:gd name="T32" fmla="*/ 21 w 248"/>
                  <a:gd name="T33" fmla="*/ 15 h 242"/>
                  <a:gd name="T34" fmla="*/ 22 w 248"/>
                  <a:gd name="T35" fmla="*/ 16 h 242"/>
                  <a:gd name="T36" fmla="*/ 24 w 248"/>
                  <a:gd name="T37" fmla="*/ 19 h 242"/>
                  <a:gd name="T38" fmla="*/ 27 w 248"/>
                  <a:gd name="T39" fmla="*/ 20 h 242"/>
                  <a:gd name="T40" fmla="*/ 30 w 248"/>
                  <a:gd name="T41" fmla="*/ 20 h 242"/>
                  <a:gd name="T42" fmla="*/ 30 w 248"/>
                  <a:gd name="T43" fmla="*/ 20 h 242"/>
                  <a:gd name="T44" fmla="*/ 27 w 248"/>
                  <a:gd name="T45" fmla="*/ 21 h 242"/>
                  <a:gd name="T46" fmla="*/ 25 w 248"/>
                  <a:gd name="T47" fmla="*/ 22 h 242"/>
                  <a:gd name="T48" fmla="*/ 28 w 248"/>
                  <a:gd name="T49" fmla="*/ 24 h 242"/>
                  <a:gd name="T50" fmla="*/ 28 w 248"/>
                  <a:gd name="T51" fmla="*/ 25 h 242"/>
                  <a:gd name="T52" fmla="*/ 24 w 248"/>
                  <a:gd name="T53" fmla="*/ 26 h 242"/>
                  <a:gd name="T54" fmla="*/ 24 w 248"/>
                  <a:gd name="T55" fmla="*/ 27 h 242"/>
                  <a:gd name="T56" fmla="*/ 27 w 248"/>
                  <a:gd name="T57" fmla="*/ 28 h 242"/>
                  <a:gd name="T58" fmla="*/ 30 w 248"/>
                  <a:gd name="T59" fmla="*/ 28 h 242"/>
                  <a:gd name="T60" fmla="*/ 31 w 248"/>
                  <a:gd name="T61" fmla="*/ 29 h 242"/>
                  <a:gd name="T62" fmla="*/ 28 w 248"/>
                  <a:gd name="T63" fmla="*/ 29 h 242"/>
                  <a:gd name="T64" fmla="*/ 20 w 248"/>
                  <a:gd name="T65" fmla="*/ 30 h 242"/>
                  <a:gd name="T66" fmla="*/ 14 w 248"/>
                  <a:gd name="T67" fmla="*/ 30 h 242"/>
                  <a:gd name="T68" fmla="*/ 7 w 248"/>
                  <a:gd name="T69" fmla="*/ 3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42"/>
                  <a:gd name="T107" fmla="*/ 248 w 248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42">
                    <a:moveTo>
                      <a:pt x="25" y="242"/>
                    </a:moveTo>
                    <a:lnTo>
                      <a:pt x="23" y="215"/>
                    </a:lnTo>
                    <a:lnTo>
                      <a:pt x="21" y="182"/>
                    </a:lnTo>
                    <a:lnTo>
                      <a:pt x="16" y="147"/>
                    </a:lnTo>
                    <a:lnTo>
                      <a:pt x="12" y="112"/>
                    </a:lnTo>
                    <a:lnTo>
                      <a:pt x="6" y="75"/>
                    </a:lnTo>
                    <a:lnTo>
                      <a:pt x="2" y="46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8" y="21"/>
                    </a:lnTo>
                    <a:lnTo>
                      <a:pt x="82" y="27"/>
                    </a:lnTo>
                    <a:lnTo>
                      <a:pt x="101" y="35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9" y="56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5" y="77"/>
                    </a:lnTo>
                    <a:lnTo>
                      <a:pt x="118" y="83"/>
                    </a:lnTo>
                    <a:lnTo>
                      <a:pt x="134" y="85"/>
                    </a:lnTo>
                    <a:lnTo>
                      <a:pt x="149" y="85"/>
                    </a:lnTo>
                    <a:lnTo>
                      <a:pt x="165" y="93"/>
                    </a:lnTo>
                    <a:lnTo>
                      <a:pt x="151" y="95"/>
                    </a:lnTo>
                    <a:lnTo>
                      <a:pt x="140" y="97"/>
                    </a:lnTo>
                    <a:lnTo>
                      <a:pt x="136" y="103"/>
                    </a:lnTo>
                    <a:lnTo>
                      <a:pt x="138" y="112"/>
                    </a:lnTo>
                    <a:lnTo>
                      <a:pt x="149" y="112"/>
                    </a:lnTo>
                    <a:lnTo>
                      <a:pt x="163" y="114"/>
                    </a:lnTo>
                    <a:lnTo>
                      <a:pt x="163" y="118"/>
                    </a:lnTo>
                    <a:lnTo>
                      <a:pt x="165" y="124"/>
                    </a:lnTo>
                    <a:lnTo>
                      <a:pt x="169" y="128"/>
                    </a:lnTo>
                    <a:lnTo>
                      <a:pt x="180" y="132"/>
                    </a:lnTo>
                    <a:lnTo>
                      <a:pt x="188" y="145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23" y="155"/>
                    </a:lnTo>
                    <a:lnTo>
                      <a:pt x="235" y="155"/>
                    </a:lnTo>
                    <a:lnTo>
                      <a:pt x="248" y="157"/>
                    </a:lnTo>
                    <a:lnTo>
                      <a:pt x="235" y="159"/>
                    </a:lnTo>
                    <a:lnTo>
                      <a:pt x="223" y="163"/>
                    </a:lnTo>
                    <a:lnTo>
                      <a:pt x="212" y="165"/>
                    </a:lnTo>
                    <a:lnTo>
                      <a:pt x="200" y="170"/>
                    </a:lnTo>
                    <a:lnTo>
                      <a:pt x="198" y="174"/>
                    </a:lnTo>
                    <a:lnTo>
                      <a:pt x="198" y="182"/>
                    </a:lnTo>
                    <a:lnTo>
                      <a:pt x="217" y="186"/>
                    </a:lnTo>
                    <a:lnTo>
                      <a:pt x="239" y="192"/>
                    </a:lnTo>
                    <a:lnTo>
                      <a:pt x="223" y="198"/>
                    </a:lnTo>
                    <a:lnTo>
                      <a:pt x="210" y="201"/>
                    </a:lnTo>
                    <a:lnTo>
                      <a:pt x="192" y="203"/>
                    </a:lnTo>
                    <a:lnTo>
                      <a:pt x="180" y="205"/>
                    </a:lnTo>
                    <a:lnTo>
                      <a:pt x="186" y="215"/>
                    </a:lnTo>
                    <a:lnTo>
                      <a:pt x="206" y="219"/>
                    </a:lnTo>
                    <a:lnTo>
                      <a:pt x="215" y="219"/>
                    </a:lnTo>
                    <a:lnTo>
                      <a:pt x="227" y="219"/>
                    </a:lnTo>
                    <a:lnTo>
                      <a:pt x="237" y="219"/>
                    </a:lnTo>
                    <a:lnTo>
                      <a:pt x="248" y="221"/>
                    </a:lnTo>
                    <a:lnTo>
                      <a:pt x="246" y="229"/>
                    </a:lnTo>
                    <a:lnTo>
                      <a:pt x="246" y="236"/>
                    </a:lnTo>
                    <a:lnTo>
                      <a:pt x="217" y="232"/>
                    </a:lnTo>
                    <a:lnTo>
                      <a:pt x="188" y="232"/>
                    </a:lnTo>
                    <a:lnTo>
                      <a:pt x="159" y="234"/>
                    </a:lnTo>
                    <a:lnTo>
                      <a:pt x="132" y="236"/>
                    </a:lnTo>
                    <a:lnTo>
                      <a:pt x="105" y="236"/>
                    </a:lnTo>
                    <a:lnTo>
                      <a:pt x="78" y="238"/>
                    </a:lnTo>
                    <a:lnTo>
                      <a:pt x="51" y="240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Freeform 35"/>
              <p:cNvSpPr>
                <a:spLocks/>
              </p:cNvSpPr>
              <p:nvPr/>
            </p:nvSpPr>
            <p:spPr bwMode="auto">
              <a:xfrm>
                <a:off x="3387" y="3495"/>
                <a:ext cx="21" cy="14"/>
              </a:xfrm>
              <a:custGeom>
                <a:avLst/>
                <a:gdLst>
                  <a:gd name="T0" fmla="*/ 4 w 43"/>
                  <a:gd name="T1" fmla="*/ 3 h 29"/>
                  <a:gd name="T2" fmla="*/ 2 w 43"/>
                  <a:gd name="T3" fmla="*/ 2 h 29"/>
                  <a:gd name="T4" fmla="*/ 1 w 43"/>
                  <a:gd name="T5" fmla="*/ 1 h 29"/>
                  <a:gd name="T6" fmla="*/ 0 w 43"/>
                  <a:gd name="T7" fmla="*/ 0 h 29"/>
                  <a:gd name="T8" fmla="*/ 0 w 43"/>
                  <a:gd name="T9" fmla="*/ 0 h 29"/>
                  <a:gd name="T10" fmla="*/ 2 w 43"/>
                  <a:gd name="T11" fmla="*/ 0 h 29"/>
                  <a:gd name="T12" fmla="*/ 4 w 43"/>
                  <a:gd name="T13" fmla="*/ 0 h 29"/>
                  <a:gd name="T14" fmla="*/ 4 w 43"/>
                  <a:gd name="T15" fmla="*/ 1 h 29"/>
                  <a:gd name="T16" fmla="*/ 5 w 43"/>
                  <a:gd name="T17" fmla="*/ 2 h 29"/>
                  <a:gd name="T18" fmla="*/ 5 w 43"/>
                  <a:gd name="T19" fmla="*/ 2 h 29"/>
                  <a:gd name="T20" fmla="*/ 5 w 43"/>
                  <a:gd name="T21" fmla="*/ 3 h 29"/>
                  <a:gd name="T22" fmla="*/ 4 w 43"/>
                  <a:gd name="T23" fmla="*/ 3 h 29"/>
                  <a:gd name="T24" fmla="*/ 4 w 43"/>
                  <a:gd name="T25" fmla="*/ 3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9"/>
                  <a:gd name="T41" fmla="*/ 43 w 4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9">
                    <a:moveTo>
                      <a:pt x="37" y="27"/>
                    </a:moveTo>
                    <a:lnTo>
                      <a:pt x="21" y="21"/>
                    </a:lnTo>
                    <a:lnTo>
                      <a:pt x="12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37" y="29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Freeform 36"/>
              <p:cNvSpPr>
                <a:spLocks/>
              </p:cNvSpPr>
              <p:nvPr/>
            </p:nvSpPr>
            <p:spPr bwMode="auto">
              <a:xfrm>
                <a:off x="3256" y="2968"/>
                <a:ext cx="266" cy="535"/>
              </a:xfrm>
              <a:custGeom>
                <a:avLst/>
                <a:gdLst>
                  <a:gd name="T0" fmla="*/ 23 w 534"/>
                  <a:gd name="T1" fmla="*/ 132 h 1070"/>
                  <a:gd name="T2" fmla="*/ 22 w 534"/>
                  <a:gd name="T3" fmla="*/ 129 h 1070"/>
                  <a:gd name="T4" fmla="*/ 21 w 534"/>
                  <a:gd name="T5" fmla="*/ 124 h 1070"/>
                  <a:gd name="T6" fmla="*/ 20 w 534"/>
                  <a:gd name="T7" fmla="*/ 120 h 1070"/>
                  <a:gd name="T8" fmla="*/ 13 w 534"/>
                  <a:gd name="T9" fmla="*/ 111 h 1070"/>
                  <a:gd name="T10" fmla="*/ 3 w 534"/>
                  <a:gd name="T11" fmla="*/ 94 h 1070"/>
                  <a:gd name="T12" fmla="*/ 0 w 534"/>
                  <a:gd name="T13" fmla="*/ 76 h 1070"/>
                  <a:gd name="T14" fmla="*/ 2 w 534"/>
                  <a:gd name="T15" fmla="*/ 57 h 1070"/>
                  <a:gd name="T16" fmla="*/ 5 w 534"/>
                  <a:gd name="T17" fmla="*/ 48 h 1070"/>
                  <a:gd name="T18" fmla="*/ 6 w 534"/>
                  <a:gd name="T19" fmla="*/ 50 h 1070"/>
                  <a:gd name="T20" fmla="*/ 7 w 534"/>
                  <a:gd name="T21" fmla="*/ 58 h 1070"/>
                  <a:gd name="T22" fmla="*/ 9 w 534"/>
                  <a:gd name="T23" fmla="*/ 66 h 1070"/>
                  <a:gd name="T24" fmla="*/ 13 w 534"/>
                  <a:gd name="T25" fmla="*/ 72 h 1070"/>
                  <a:gd name="T26" fmla="*/ 18 w 534"/>
                  <a:gd name="T27" fmla="*/ 68 h 1070"/>
                  <a:gd name="T28" fmla="*/ 18 w 534"/>
                  <a:gd name="T29" fmla="*/ 55 h 1070"/>
                  <a:gd name="T30" fmla="*/ 17 w 534"/>
                  <a:gd name="T31" fmla="*/ 39 h 1070"/>
                  <a:gd name="T32" fmla="*/ 20 w 534"/>
                  <a:gd name="T33" fmla="*/ 25 h 1070"/>
                  <a:gd name="T34" fmla="*/ 24 w 534"/>
                  <a:gd name="T35" fmla="*/ 21 h 1070"/>
                  <a:gd name="T36" fmla="*/ 24 w 534"/>
                  <a:gd name="T37" fmla="*/ 26 h 1070"/>
                  <a:gd name="T38" fmla="*/ 25 w 534"/>
                  <a:gd name="T39" fmla="*/ 31 h 1070"/>
                  <a:gd name="T40" fmla="*/ 28 w 534"/>
                  <a:gd name="T41" fmla="*/ 34 h 1070"/>
                  <a:gd name="T42" fmla="*/ 32 w 534"/>
                  <a:gd name="T43" fmla="*/ 31 h 1070"/>
                  <a:gd name="T44" fmla="*/ 33 w 534"/>
                  <a:gd name="T45" fmla="*/ 21 h 1070"/>
                  <a:gd name="T46" fmla="*/ 35 w 534"/>
                  <a:gd name="T47" fmla="*/ 10 h 1070"/>
                  <a:gd name="T48" fmla="*/ 37 w 534"/>
                  <a:gd name="T49" fmla="*/ 2 h 1070"/>
                  <a:gd name="T50" fmla="*/ 39 w 534"/>
                  <a:gd name="T51" fmla="*/ 9 h 1070"/>
                  <a:gd name="T52" fmla="*/ 44 w 534"/>
                  <a:gd name="T53" fmla="*/ 25 h 1070"/>
                  <a:gd name="T54" fmla="*/ 50 w 534"/>
                  <a:gd name="T55" fmla="*/ 38 h 1070"/>
                  <a:gd name="T56" fmla="*/ 59 w 534"/>
                  <a:gd name="T57" fmla="*/ 53 h 1070"/>
                  <a:gd name="T58" fmla="*/ 65 w 534"/>
                  <a:gd name="T59" fmla="*/ 68 h 1070"/>
                  <a:gd name="T60" fmla="*/ 66 w 534"/>
                  <a:gd name="T61" fmla="*/ 81 h 1070"/>
                  <a:gd name="T62" fmla="*/ 64 w 534"/>
                  <a:gd name="T63" fmla="*/ 93 h 1070"/>
                  <a:gd name="T64" fmla="*/ 57 w 534"/>
                  <a:gd name="T65" fmla="*/ 104 h 1070"/>
                  <a:gd name="T66" fmla="*/ 48 w 534"/>
                  <a:gd name="T67" fmla="*/ 109 h 1070"/>
                  <a:gd name="T68" fmla="*/ 43 w 534"/>
                  <a:gd name="T69" fmla="*/ 113 h 1070"/>
                  <a:gd name="T70" fmla="*/ 40 w 534"/>
                  <a:gd name="T71" fmla="*/ 120 h 1070"/>
                  <a:gd name="T72" fmla="*/ 35 w 534"/>
                  <a:gd name="T73" fmla="*/ 126 h 1070"/>
                  <a:gd name="T74" fmla="*/ 29 w 534"/>
                  <a:gd name="T75" fmla="*/ 129 h 1070"/>
                  <a:gd name="T76" fmla="*/ 26 w 534"/>
                  <a:gd name="T77" fmla="*/ 133 h 10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1070"/>
                  <a:gd name="T119" fmla="*/ 534 w 534"/>
                  <a:gd name="T120" fmla="*/ 1070 h 10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1070">
                    <a:moveTo>
                      <a:pt x="204" y="1070"/>
                    </a:moveTo>
                    <a:lnTo>
                      <a:pt x="190" y="1056"/>
                    </a:lnTo>
                    <a:lnTo>
                      <a:pt x="183" y="1043"/>
                    </a:lnTo>
                    <a:lnTo>
                      <a:pt x="177" y="1027"/>
                    </a:lnTo>
                    <a:lnTo>
                      <a:pt x="175" y="1012"/>
                    </a:lnTo>
                    <a:lnTo>
                      <a:pt x="169" y="994"/>
                    </a:lnTo>
                    <a:lnTo>
                      <a:pt x="169" y="979"/>
                    </a:lnTo>
                    <a:lnTo>
                      <a:pt x="165" y="961"/>
                    </a:lnTo>
                    <a:lnTo>
                      <a:pt x="163" y="950"/>
                    </a:lnTo>
                    <a:lnTo>
                      <a:pt x="105" y="884"/>
                    </a:lnTo>
                    <a:lnTo>
                      <a:pt x="62" y="818"/>
                    </a:lnTo>
                    <a:lnTo>
                      <a:pt x="29" y="748"/>
                    </a:lnTo>
                    <a:lnTo>
                      <a:pt x="10" y="680"/>
                    </a:lnTo>
                    <a:lnTo>
                      <a:pt x="0" y="607"/>
                    </a:lnTo>
                    <a:lnTo>
                      <a:pt x="4" y="533"/>
                    </a:lnTo>
                    <a:lnTo>
                      <a:pt x="18" y="457"/>
                    </a:lnTo>
                    <a:lnTo>
                      <a:pt x="45" y="382"/>
                    </a:lnTo>
                    <a:lnTo>
                      <a:pt x="47" y="382"/>
                    </a:lnTo>
                    <a:lnTo>
                      <a:pt x="53" y="382"/>
                    </a:lnTo>
                    <a:lnTo>
                      <a:pt x="53" y="401"/>
                    </a:lnTo>
                    <a:lnTo>
                      <a:pt x="53" y="430"/>
                    </a:lnTo>
                    <a:lnTo>
                      <a:pt x="56" y="461"/>
                    </a:lnTo>
                    <a:lnTo>
                      <a:pt x="64" y="496"/>
                    </a:lnTo>
                    <a:lnTo>
                      <a:pt x="72" y="525"/>
                    </a:lnTo>
                    <a:lnTo>
                      <a:pt x="86" y="554"/>
                    </a:lnTo>
                    <a:lnTo>
                      <a:pt x="105" y="574"/>
                    </a:lnTo>
                    <a:lnTo>
                      <a:pt x="130" y="583"/>
                    </a:lnTo>
                    <a:lnTo>
                      <a:pt x="146" y="544"/>
                    </a:lnTo>
                    <a:lnTo>
                      <a:pt x="150" y="496"/>
                    </a:lnTo>
                    <a:lnTo>
                      <a:pt x="146" y="438"/>
                    </a:lnTo>
                    <a:lnTo>
                      <a:pt x="144" y="378"/>
                    </a:lnTo>
                    <a:lnTo>
                      <a:pt x="142" y="314"/>
                    </a:lnTo>
                    <a:lnTo>
                      <a:pt x="146" y="254"/>
                    </a:lnTo>
                    <a:lnTo>
                      <a:pt x="161" y="199"/>
                    </a:lnTo>
                    <a:lnTo>
                      <a:pt x="194" y="155"/>
                    </a:lnTo>
                    <a:lnTo>
                      <a:pt x="192" y="168"/>
                    </a:lnTo>
                    <a:lnTo>
                      <a:pt x="192" y="186"/>
                    </a:lnTo>
                    <a:lnTo>
                      <a:pt x="194" y="207"/>
                    </a:lnTo>
                    <a:lnTo>
                      <a:pt x="198" y="228"/>
                    </a:lnTo>
                    <a:lnTo>
                      <a:pt x="204" y="246"/>
                    </a:lnTo>
                    <a:lnTo>
                      <a:pt x="215" y="261"/>
                    </a:lnTo>
                    <a:lnTo>
                      <a:pt x="229" y="271"/>
                    </a:lnTo>
                    <a:lnTo>
                      <a:pt x="250" y="275"/>
                    </a:lnTo>
                    <a:lnTo>
                      <a:pt x="256" y="246"/>
                    </a:lnTo>
                    <a:lnTo>
                      <a:pt x="262" y="209"/>
                    </a:lnTo>
                    <a:lnTo>
                      <a:pt x="268" y="166"/>
                    </a:lnTo>
                    <a:lnTo>
                      <a:pt x="276" y="124"/>
                    </a:lnTo>
                    <a:lnTo>
                      <a:pt x="281" y="81"/>
                    </a:lnTo>
                    <a:lnTo>
                      <a:pt x="289" y="44"/>
                    </a:lnTo>
                    <a:lnTo>
                      <a:pt x="297" y="15"/>
                    </a:lnTo>
                    <a:lnTo>
                      <a:pt x="309" y="0"/>
                    </a:lnTo>
                    <a:lnTo>
                      <a:pt x="318" y="75"/>
                    </a:lnTo>
                    <a:lnTo>
                      <a:pt x="334" y="141"/>
                    </a:lnTo>
                    <a:lnTo>
                      <a:pt x="353" y="199"/>
                    </a:lnTo>
                    <a:lnTo>
                      <a:pt x="378" y="254"/>
                    </a:lnTo>
                    <a:lnTo>
                      <a:pt x="406" y="304"/>
                    </a:lnTo>
                    <a:lnTo>
                      <a:pt x="439" y="360"/>
                    </a:lnTo>
                    <a:lnTo>
                      <a:pt x="473" y="420"/>
                    </a:lnTo>
                    <a:lnTo>
                      <a:pt x="512" y="494"/>
                    </a:lnTo>
                    <a:lnTo>
                      <a:pt x="526" y="543"/>
                    </a:lnTo>
                    <a:lnTo>
                      <a:pt x="534" y="595"/>
                    </a:lnTo>
                    <a:lnTo>
                      <a:pt x="534" y="647"/>
                    </a:lnTo>
                    <a:lnTo>
                      <a:pt x="530" y="700"/>
                    </a:lnTo>
                    <a:lnTo>
                      <a:pt x="516" y="746"/>
                    </a:lnTo>
                    <a:lnTo>
                      <a:pt x="493" y="791"/>
                    </a:lnTo>
                    <a:lnTo>
                      <a:pt x="460" y="831"/>
                    </a:lnTo>
                    <a:lnTo>
                      <a:pt x="419" y="866"/>
                    </a:lnTo>
                    <a:lnTo>
                      <a:pt x="386" y="870"/>
                    </a:lnTo>
                    <a:lnTo>
                      <a:pt x="365" y="886"/>
                    </a:lnTo>
                    <a:lnTo>
                      <a:pt x="349" y="907"/>
                    </a:lnTo>
                    <a:lnTo>
                      <a:pt x="340" y="934"/>
                    </a:lnTo>
                    <a:lnTo>
                      <a:pt x="326" y="959"/>
                    </a:lnTo>
                    <a:lnTo>
                      <a:pt x="311" y="985"/>
                    </a:lnTo>
                    <a:lnTo>
                      <a:pt x="285" y="1004"/>
                    </a:lnTo>
                    <a:lnTo>
                      <a:pt x="250" y="1018"/>
                    </a:lnTo>
                    <a:lnTo>
                      <a:pt x="239" y="1029"/>
                    </a:lnTo>
                    <a:lnTo>
                      <a:pt x="223" y="1047"/>
                    </a:lnTo>
                    <a:lnTo>
                      <a:pt x="210" y="1062"/>
                    </a:lnTo>
                    <a:lnTo>
                      <a:pt x="204" y="1070"/>
                    </a:lnTo>
                    <a:close/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Freeform 37"/>
              <p:cNvSpPr>
                <a:spLocks/>
              </p:cNvSpPr>
              <p:nvPr/>
            </p:nvSpPr>
            <p:spPr bwMode="auto">
              <a:xfrm>
                <a:off x="3187" y="3436"/>
                <a:ext cx="18" cy="66"/>
              </a:xfrm>
              <a:custGeom>
                <a:avLst/>
                <a:gdLst>
                  <a:gd name="T0" fmla="*/ 4 w 36"/>
                  <a:gd name="T1" fmla="*/ 17 h 132"/>
                  <a:gd name="T2" fmla="*/ 1 w 36"/>
                  <a:gd name="T3" fmla="*/ 13 h 132"/>
                  <a:gd name="T4" fmla="*/ 1 w 36"/>
                  <a:gd name="T5" fmla="*/ 9 h 132"/>
                  <a:gd name="T6" fmla="*/ 0 w 36"/>
                  <a:gd name="T7" fmla="*/ 6 h 132"/>
                  <a:gd name="T8" fmla="*/ 1 w 36"/>
                  <a:gd name="T9" fmla="*/ 3 h 132"/>
                  <a:gd name="T10" fmla="*/ 1 w 36"/>
                  <a:gd name="T11" fmla="*/ 1 h 132"/>
                  <a:gd name="T12" fmla="*/ 2 w 36"/>
                  <a:gd name="T13" fmla="*/ 0 h 132"/>
                  <a:gd name="T14" fmla="*/ 3 w 36"/>
                  <a:gd name="T15" fmla="*/ 1 h 132"/>
                  <a:gd name="T16" fmla="*/ 3 w 36"/>
                  <a:gd name="T17" fmla="*/ 3 h 132"/>
                  <a:gd name="T18" fmla="*/ 3 w 36"/>
                  <a:gd name="T19" fmla="*/ 5 h 132"/>
                  <a:gd name="T20" fmla="*/ 3 w 36"/>
                  <a:gd name="T21" fmla="*/ 7 h 132"/>
                  <a:gd name="T22" fmla="*/ 3 w 36"/>
                  <a:gd name="T23" fmla="*/ 9 h 132"/>
                  <a:gd name="T24" fmla="*/ 3 w 36"/>
                  <a:gd name="T25" fmla="*/ 10 h 132"/>
                  <a:gd name="T26" fmla="*/ 4 w 36"/>
                  <a:gd name="T27" fmla="*/ 12 h 132"/>
                  <a:gd name="T28" fmla="*/ 5 w 36"/>
                  <a:gd name="T29" fmla="*/ 13 h 132"/>
                  <a:gd name="T30" fmla="*/ 5 w 36"/>
                  <a:gd name="T31" fmla="*/ 15 h 132"/>
                  <a:gd name="T32" fmla="*/ 5 w 36"/>
                  <a:gd name="T33" fmla="*/ 17 h 132"/>
                  <a:gd name="T34" fmla="*/ 4 w 36"/>
                  <a:gd name="T35" fmla="*/ 17 h 132"/>
                  <a:gd name="T36" fmla="*/ 4 w 36"/>
                  <a:gd name="T37" fmla="*/ 17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32"/>
                  <a:gd name="T59" fmla="*/ 36 w 36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32">
                    <a:moveTo>
                      <a:pt x="29" y="132"/>
                    </a:moveTo>
                    <a:lnTo>
                      <a:pt x="9" y="103"/>
                    </a:lnTo>
                    <a:lnTo>
                      <a:pt x="1" y="74"/>
                    </a:lnTo>
                    <a:lnTo>
                      <a:pt x="0" y="47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7" y="22"/>
                    </a:lnTo>
                    <a:lnTo>
                      <a:pt x="19" y="37"/>
                    </a:lnTo>
                    <a:lnTo>
                      <a:pt x="19" y="53"/>
                    </a:lnTo>
                    <a:lnTo>
                      <a:pt x="19" y="66"/>
                    </a:lnTo>
                    <a:lnTo>
                      <a:pt x="25" y="82"/>
                    </a:lnTo>
                    <a:lnTo>
                      <a:pt x="29" y="93"/>
                    </a:lnTo>
                    <a:lnTo>
                      <a:pt x="34" y="107"/>
                    </a:lnTo>
                    <a:lnTo>
                      <a:pt x="36" y="119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Freeform 38"/>
              <p:cNvSpPr>
                <a:spLocks/>
              </p:cNvSpPr>
              <p:nvPr/>
            </p:nvSpPr>
            <p:spPr bwMode="auto">
              <a:xfrm>
                <a:off x="3650" y="3480"/>
                <a:ext cx="80" cy="19"/>
              </a:xfrm>
              <a:custGeom>
                <a:avLst/>
                <a:gdLst>
                  <a:gd name="T0" fmla="*/ 12 w 159"/>
                  <a:gd name="T1" fmla="*/ 5 h 37"/>
                  <a:gd name="T2" fmla="*/ 11 w 159"/>
                  <a:gd name="T3" fmla="*/ 5 h 37"/>
                  <a:gd name="T4" fmla="*/ 10 w 159"/>
                  <a:gd name="T5" fmla="*/ 5 h 37"/>
                  <a:gd name="T6" fmla="*/ 8 w 159"/>
                  <a:gd name="T7" fmla="*/ 5 h 37"/>
                  <a:gd name="T8" fmla="*/ 7 w 159"/>
                  <a:gd name="T9" fmla="*/ 5 h 37"/>
                  <a:gd name="T10" fmla="*/ 5 w 159"/>
                  <a:gd name="T11" fmla="*/ 4 h 37"/>
                  <a:gd name="T12" fmla="*/ 4 w 159"/>
                  <a:gd name="T13" fmla="*/ 4 h 37"/>
                  <a:gd name="T14" fmla="*/ 2 w 159"/>
                  <a:gd name="T15" fmla="*/ 4 h 37"/>
                  <a:gd name="T16" fmla="*/ 1 w 159"/>
                  <a:gd name="T17" fmla="*/ 4 h 37"/>
                  <a:gd name="T18" fmla="*/ 1 w 159"/>
                  <a:gd name="T19" fmla="*/ 3 h 37"/>
                  <a:gd name="T20" fmla="*/ 0 w 159"/>
                  <a:gd name="T21" fmla="*/ 2 h 37"/>
                  <a:gd name="T22" fmla="*/ 0 w 159"/>
                  <a:gd name="T23" fmla="*/ 1 h 37"/>
                  <a:gd name="T24" fmla="*/ 0 w 159"/>
                  <a:gd name="T25" fmla="*/ 1 h 37"/>
                  <a:gd name="T26" fmla="*/ 2 w 159"/>
                  <a:gd name="T27" fmla="*/ 0 h 37"/>
                  <a:gd name="T28" fmla="*/ 5 w 159"/>
                  <a:gd name="T29" fmla="*/ 0 h 37"/>
                  <a:gd name="T30" fmla="*/ 7 w 159"/>
                  <a:gd name="T31" fmla="*/ 0 h 37"/>
                  <a:gd name="T32" fmla="*/ 10 w 159"/>
                  <a:gd name="T33" fmla="*/ 1 h 37"/>
                  <a:gd name="T34" fmla="*/ 13 w 159"/>
                  <a:gd name="T35" fmla="*/ 1 h 37"/>
                  <a:gd name="T36" fmla="*/ 15 w 159"/>
                  <a:gd name="T37" fmla="*/ 1 h 37"/>
                  <a:gd name="T38" fmla="*/ 18 w 159"/>
                  <a:gd name="T39" fmla="*/ 2 h 37"/>
                  <a:gd name="T40" fmla="*/ 20 w 159"/>
                  <a:gd name="T41" fmla="*/ 3 h 37"/>
                  <a:gd name="T42" fmla="*/ 18 w 159"/>
                  <a:gd name="T43" fmla="*/ 4 h 37"/>
                  <a:gd name="T44" fmla="*/ 16 w 159"/>
                  <a:gd name="T45" fmla="*/ 5 h 37"/>
                  <a:gd name="T46" fmla="*/ 14 w 159"/>
                  <a:gd name="T47" fmla="*/ 5 h 37"/>
                  <a:gd name="T48" fmla="*/ 12 w 159"/>
                  <a:gd name="T49" fmla="*/ 5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37"/>
                  <a:gd name="T77" fmla="*/ 159 w 15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37">
                    <a:moveTo>
                      <a:pt x="96" y="37"/>
                    </a:moveTo>
                    <a:lnTo>
                      <a:pt x="85" y="35"/>
                    </a:lnTo>
                    <a:lnTo>
                      <a:pt x="73" y="33"/>
                    </a:lnTo>
                    <a:lnTo>
                      <a:pt x="62" y="33"/>
                    </a:lnTo>
                    <a:lnTo>
                      <a:pt x="50" y="33"/>
                    </a:lnTo>
                    <a:lnTo>
                      <a:pt x="38" y="31"/>
                    </a:lnTo>
                    <a:lnTo>
                      <a:pt x="27" y="30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7" y="2"/>
                    </a:lnTo>
                    <a:lnTo>
                      <a:pt x="98" y="4"/>
                    </a:lnTo>
                    <a:lnTo>
                      <a:pt x="120" y="8"/>
                    </a:lnTo>
                    <a:lnTo>
                      <a:pt x="139" y="14"/>
                    </a:lnTo>
                    <a:lnTo>
                      <a:pt x="159" y="22"/>
                    </a:lnTo>
                    <a:lnTo>
                      <a:pt x="143" y="31"/>
                    </a:lnTo>
                    <a:lnTo>
                      <a:pt x="128" y="37"/>
                    </a:lnTo>
                    <a:lnTo>
                      <a:pt x="112" y="37"/>
                    </a:lnTo>
                    <a:lnTo>
                      <a:pt x="9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Freeform 39"/>
              <p:cNvSpPr>
                <a:spLocks/>
              </p:cNvSpPr>
              <p:nvPr/>
            </p:nvSpPr>
            <p:spPr bwMode="auto">
              <a:xfrm>
                <a:off x="3328" y="3190"/>
                <a:ext cx="111" cy="247"/>
              </a:xfrm>
              <a:custGeom>
                <a:avLst/>
                <a:gdLst>
                  <a:gd name="T0" fmla="*/ 14 w 221"/>
                  <a:gd name="T1" fmla="*/ 62 h 492"/>
                  <a:gd name="T2" fmla="*/ 13 w 221"/>
                  <a:gd name="T3" fmla="*/ 61 h 492"/>
                  <a:gd name="T4" fmla="*/ 11 w 221"/>
                  <a:gd name="T5" fmla="*/ 58 h 492"/>
                  <a:gd name="T6" fmla="*/ 9 w 221"/>
                  <a:gd name="T7" fmla="*/ 55 h 492"/>
                  <a:gd name="T8" fmla="*/ 7 w 221"/>
                  <a:gd name="T9" fmla="*/ 51 h 492"/>
                  <a:gd name="T10" fmla="*/ 4 w 221"/>
                  <a:gd name="T11" fmla="*/ 47 h 492"/>
                  <a:gd name="T12" fmla="*/ 2 w 221"/>
                  <a:gd name="T13" fmla="*/ 43 h 492"/>
                  <a:gd name="T14" fmla="*/ 1 w 221"/>
                  <a:gd name="T15" fmla="*/ 41 h 492"/>
                  <a:gd name="T16" fmla="*/ 0 w 221"/>
                  <a:gd name="T17" fmla="*/ 39 h 492"/>
                  <a:gd name="T18" fmla="*/ 0 w 221"/>
                  <a:gd name="T19" fmla="*/ 33 h 492"/>
                  <a:gd name="T20" fmla="*/ 1 w 221"/>
                  <a:gd name="T21" fmla="*/ 28 h 492"/>
                  <a:gd name="T22" fmla="*/ 3 w 221"/>
                  <a:gd name="T23" fmla="*/ 23 h 492"/>
                  <a:gd name="T24" fmla="*/ 5 w 221"/>
                  <a:gd name="T25" fmla="*/ 19 h 492"/>
                  <a:gd name="T26" fmla="*/ 7 w 221"/>
                  <a:gd name="T27" fmla="*/ 14 h 492"/>
                  <a:gd name="T28" fmla="*/ 9 w 221"/>
                  <a:gd name="T29" fmla="*/ 11 h 492"/>
                  <a:gd name="T30" fmla="*/ 12 w 221"/>
                  <a:gd name="T31" fmla="*/ 6 h 492"/>
                  <a:gd name="T32" fmla="*/ 15 w 221"/>
                  <a:gd name="T33" fmla="*/ 1 h 492"/>
                  <a:gd name="T34" fmla="*/ 16 w 221"/>
                  <a:gd name="T35" fmla="*/ 0 h 492"/>
                  <a:gd name="T36" fmla="*/ 17 w 221"/>
                  <a:gd name="T37" fmla="*/ 2 h 492"/>
                  <a:gd name="T38" fmla="*/ 17 w 221"/>
                  <a:gd name="T39" fmla="*/ 5 h 492"/>
                  <a:gd name="T40" fmla="*/ 17 w 221"/>
                  <a:gd name="T41" fmla="*/ 9 h 492"/>
                  <a:gd name="T42" fmla="*/ 16 w 221"/>
                  <a:gd name="T43" fmla="*/ 13 h 492"/>
                  <a:gd name="T44" fmla="*/ 16 w 221"/>
                  <a:gd name="T45" fmla="*/ 18 h 492"/>
                  <a:gd name="T46" fmla="*/ 15 w 221"/>
                  <a:gd name="T47" fmla="*/ 21 h 492"/>
                  <a:gd name="T48" fmla="*/ 16 w 221"/>
                  <a:gd name="T49" fmla="*/ 25 h 492"/>
                  <a:gd name="T50" fmla="*/ 16 w 221"/>
                  <a:gd name="T51" fmla="*/ 25 h 492"/>
                  <a:gd name="T52" fmla="*/ 17 w 221"/>
                  <a:gd name="T53" fmla="*/ 25 h 492"/>
                  <a:gd name="T54" fmla="*/ 17 w 221"/>
                  <a:gd name="T55" fmla="*/ 25 h 492"/>
                  <a:gd name="T56" fmla="*/ 17 w 221"/>
                  <a:gd name="T57" fmla="*/ 26 h 492"/>
                  <a:gd name="T58" fmla="*/ 18 w 221"/>
                  <a:gd name="T59" fmla="*/ 26 h 492"/>
                  <a:gd name="T60" fmla="*/ 19 w 221"/>
                  <a:gd name="T61" fmla="*/ 26 h 492"/>
                  <a:gd name="T62" fmla="*/ 20 w 221"/>
                  <a:gd name="T63" fmla="*/ 24 h 492"/>
                  <a:gd name="T64" fmla="*/ 20 w 221"/>
                  <a:gd name="T65" fmla="*/ 23 h 492"/>
                  <a:gd name="T66" fmla="*/ 20 w 221"/>
                  <a:gd name="T67" fmla="*/ 21 h 492"/>
                  <a:gd name="T68" fmla="*/ 20 w 221"/>
                  <a:gd name="T69" fmla="*/ 20 h 492"/>
                  <a:gd name="T70" fmla="*/ 21 w 221"/>
                  <a:gd name="T71" fmla="*/ 19 h 492"/>
                  <a:gd name="T72" fmla="*/ 23 w 221"/>
                  <a:gd name="T73" fmla="*/ 19 h 492"/>
                  <a:gd name="T74" fmla="*/ 24 w 221"/>
                  <a:gd name="T75" fmla="*/ 20 h 492"/>
                  <a:gd name="T76" fmla="*/ 25 w 221"/>
                  <a:gd name="T77" fmla="*/ 22 h 492"/>
                  <a:gd name="T78" fmla="*/ 26 w 221"/>
                  <a:gd name="T79" fmla="*/ 24 h 492"/>
                  <a:gd name="T80" fmla="*/ 27 w 221"/>
                  <a:gd name="T81" fmla="*/ 27 h 492"/>
                  <a:gd name="T82" fmla="*/ 27 w 221"/>
                  <a:gd name="T83" fmla="*/ 29 h 492"/>
                  <a:gd name="T84" fmla="*/ 28 w 221"/>
                  <a:gd name="T85" fmla="*/ 30 h 492"/>
                  <a:gd name="T86" fmla="*/ 27 w 221"/>
                  <a:gd name="T87" fmla="*/ 35 h 492"/>
                  <a:gd name="T88" fmla="*/ 26 w 221"/>
                  <a:gd name="T89" fmla="*/ 39 h 492"/>
                  <a:gd name="T90" fmla="*/ 24 w 221"/>
                  <a:gd name="T91" fmla="*/ 43 h 492"/>
                  <a:gd name="T92" fmla="*/ 22 w 221"/>
                  <a:gd name="T93" fmla="*/ 46 h 492"/>
                  <a:gd name="T94" fmla="*/ 19 w 221"/>
                  <a:gd name="T95" fmla="*/ 49 h 492"/>
                  <a:gd name="T96" fmla="*/ 17 w 221"/>
                  <a:gd name="T97" fmla="*/ 53 h 492"/>
                  <a:gd name="T98" fmla="*/ 16 w 221"/>
                  <a:gd name="T99" fmla="*/ 57 h 492"/>
                  <a:gd name="T100" fmla="*/ 15 w 221"/>
                  <a:gd name="T101" fmla="*/ 62 h 492"/>
                  <a:gd name="T102" fmla="*/ 15 w 221"/>
                  <a:gd name="T103" fmla="*/ 62 h 492"/>
                  <a:gd name="T104" fmla="*/ 14 w 221"/>
                  <a:gd name="T105" fmla="*/ 62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1"/>
                  <a:gd name="T160" fmla="*/ 0 h 492"/>
                  <a:gd name="T161" fmla="*/ 221 w 221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1" h="492">
                    <a:moveTo>
                      <a:pt x="110" y="492"/>
                    </a:moveTo>
                    <a:lnTo>
                      <a:pt x="99" y="481"/>
                    </a:lnTo>
                    <a:lnTo>
                      <a:pt x="85" y="461"/>
                    </a:lnTo>
                    <a:lnTo>
                      <a:pt x="68" y="432"/>
                    </a:lnTo>
                    <a:lnTo>
                      <a:pt x="50" y="403"/>
                    </a:lnTo>
                    <a:lnTo>
                      <a:pt x="31" y="370"/>
                    </a:lnTo>
                    <a:lnTo>
                      <a:pt x="15" y="343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258"/>
                    </a:lnTo>
                    <a:lnTo>
                      <a:pt x="5" y="217"/>
                    </a:lnTo>
                    <a:lnTo>
                      <a:pt x="17" y="178"/>
                    </a:lnTo>
                    <a:lnTo>
                      <a:pt x="35" y="147"/>
                    </a:lnTo>
                    <a:lnTo>
                      <a:pt x="50" y="112"/>
                    </a:lnTo>
                    <a:lnTo>
                      <a:pt x="71" y="81"/>
                    </a:lnTo>
                    <a:lnTo>
                      <a:pt x="93" y="44"/>
                    </a:lnTo>
                    <a:lnTo>
                      <a:pt x="116" y="4"/>
                    </a:lnTo>
                    <a:lnTo>
                      <a:pt x="128" y="0"/>
                    </a:lnTo>
                    <a:lnTo>
                      <a:pt x="135" y="13"/>
                    </a:lnTo>
                    <a:lnTo>
                      <a:pt x="135" y="36"/>
                    </a:lnTo>
                    <a:lnTo>
                      <a:pt x="133" y="69"/>
                    </a:lnTo>
                    <a:lnTo>
                      <a:pt x="128" y="102"/>
                    </a:lnTo>
                    <a:lnTo>
                      <a:pt x="122" y="137"/>
                    </a:lnTo>
                    <a:lnTo>
                      <a:pt x="118" y="168"/>
                    </a:lnTo>
                    <a:lnTo>
                      <a:pt x="122" y="194"/>
                    </a:lnTo>
                    <a:lnTo>
                      <a:pt x="128" y="194"/>
                    </a:lnTo>
                    <a:lnTo>
                      <a:pt x="133" y="195"/>
                    </a:lnTo>
                    <a:lnTo>
                      <a:pt x="133" y="199"/>
                    </a:lnTo>
                    <a:lnTo>
                      <a:pt x="135" y="203"/>
                    </a:lnTo>
                    <a:lnTo>
                      <a:pt x="143" y="203"/>
                    </a:lnTo>
                    <a:lnTo>
                      <a:pt x="151" y="203"/>
                    </a:lnTo>
                    <a:lnTo>
                      <a:pt x="157" y="190"/>
                    </a:lnTo>
                    <a:lnTo>
                      <a:pt x="159" y="178"/>
                    </a:lnTo>
                    <a:lnTo>
                      <a:pt x="159" y="164"/>
                    </a:lnTo>
                    <a:lnTo>
                      <a:pt x="159" y="153"/>
                    </a:lnTo>
                    <a:lnTo>
                      <a:pt x="168" y="145"/>
                    </a:lnTo>
                    <a:lnTo>
                      <a:pt x="178" y="149"/>
                    </a:lnTo>
                    <a:lnTo>
                      <a:pt x="186" y="159"/>
                    </a:lnTo>
                    <a:lnTo>
                      <a:pt x="196" y="176"/>
                    </a:lnTo>
                    <a:lnTo>
                      <a:pt x="203" y="192"/>
                    </a:lnTo>
                    <a:lnTo>
                      <a:pt x="211" y="209"/>
                    </a:lnTo>
                    <a:lnTo>
                      <a:pt x="215" y="225"/>
                    </a:lnTo>
                    <a:lnTo>
                      <a:pt x="221" y="236"/>
                    </a:lnTo>
                    <a:lnTo>
                      <a:pt x="215" y="275"/>
                    </a:lnTo>
                    <a:lnTo>
                      <a:pt x="203" y="310"/>
                    </a:lnTo>
                    <a:lnTo>
                      <a:pt x="188" y="339"/>
                    </a:lnTo>
                    <a:lnTo>
                      <a:pt x="170" y="366"/>
                    </a:lnTo>
                    <a:lnTo>
                      <a:pt x="151" y="391"/>
                    </a:lnTo>
                    <a:lnTo>
                      <a:pt x="135" y="418"/>
                    </a:lnTo>
                    <a:lnTo>
                      <a:pt x="124" y="451"/>
                    </a:lnTo>
                    <a:lnTo>
                      <a:pt x="120" y="490"/>
                    </a:lnTo>
                    <a:lnTo>
                      <a:pt x="116" y="490"/>
                    </a:lnTo>
                    <a:lnTo>
                      <a:pt x="110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Freeform 40"/>
              <p:cNvSpPr>
                <a:spLocks/>
              </p:cNvSpPr>
              <p:nvPr/>
            </p:nvSpPr>
            <p:spPr bwMode="auto">
              <a:xfrm>
                <a:off x="3285" y="3423"/>
                <a:ext cx="26" cy="7"/>
              </a:xfrm>
              <a:custGeom>
                <a:avLst/>
                <a:gdLst>
                  <a:gd name="T0" fmla="*/ 0 w 53"/>
                  <a:gd name="T1" fmla="*/ 2 h 14"/>
                  <a:gd name="T2" fmla="*/ 0 w 53"/>
                  <a:gd name="T3" fmla="*/ 1 h 14"/>
                  <a:gd name="T4" fmla="*/ 0 w 53"/>
                  <a:gd name="T5" fmla="*/ 1 h 14"/>
                  <a:gd name="T6" fmla="*/ 1 w 53"/>
                  <a:gd name="T7" fmla="*/ 1 h 14"/>
                  <a:gd name="T8" fmla="*/ 3 w 53"/>
                  <a:gd name="T9" fmla="*/ 0 h 14"/>
                  <a:gd name="T10" fmla="*/ 4 w 53"/>
                  <a:gd name="T11" fmla="*/ 0 h 14"/>
                  <a:gd name="T12" fmla="*/ 6 w 53"/>
                  <a:gd name="T13" fmla="*/ 0 h 14"/>
                  <a:gd name="T14" fmla="*/ 6 w 53"/>
                  <a:gd name="T15" fmla="*/ 1 h 14"/>
                  <a:gd name="T16" fmla="*/ 5 w 53"/>
                  <a:gd name="T17" fmla="*/ 1 h 14"/>
                  <a:gd name="T18" fmla="*/ 3 w 53"/>
                  <a:gd name="T19" fmla="*/ 2 h 14"/>
                  <a:gd name="T20" fmla="*/ 1 w 53"/>
                  <a:gd name="T21" fmla="*/ 2 h 14"/>
                  <a:gd name="T22" fmla="*/ 0 w 53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0" y="1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41" y="8"/>
                    </a:lnTo>
                    <a:lnTo>
                      <a:pt x="26" y="12"/>
                    </a:lnTo>
                    <a:lnTo>
                      <a:pt x="1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Freeform 41"/>
              <p:cNvSpPr>
                <a:spLocks/>
              </p:cNvSpPr>
              <p:nvPr/>
            </p:nvSpPr>
            <p:spPr bwMode="auto">
              <a:xfrm>
                <a:off x="3261" y="3394"/>
                <a:ext cx="27" cy="8"/>
              </a:xfrm>
              <a:custGeom>
                <a:avLst/>
                <a:gdLst>
                  <a:gd name="T0" fmla="*/ 1 w 52"/>
                  <a:gd name="T1" fmla="*/ 2 h 15"/>
                  <a:gd name="T2" fmla="*/ 1 w 52"/>
                  <a:gd name="T3" fmla="*/ 2 h 15"/>
                  <a:gd name="T4" fmla="*/ 0 w 52"/>
                  <a:gd name="T5" fmla="*/ 2 h 15"/>
                  <a:gd name="T6" fmla="*/ 2 w 52"/>
                  <a:gd name="T7" fmla="*/ 1 h 15"/>
                  <a:gd name="T8" fmla="*/ 3 w 52"/>
                  <a:gd name="T9" fmla="*/ 1 h 15"/>
                  <a:gd name="T10" fmla="*/ 5 w 52"/>
                  <a:gd name="T11" fmla="*/ 1 h 15"/>
                  <a:gd name="T12" fmla="*/ 7 w 52"/>
                  <a:gd name="T13" fmla="*/ 0 h 15"/>
                  <a:gd name="T14" fmla="*/ 7 w 52"/>
                  <a:gd name="T15" fmla="*/ 1 h 15"/>
                  <a:gd name="T16" fmla="*/ 7 w 52"/>
                  <a:gd name="T17" fmla="*/ 2 h 15"/>
                  <a:gd name="T18" fmla="*/ 5 w 52"/>
                  <a:gd name="T19" fmla="*/ 2 h 15"/>
                  <a:gd name="T20" fmla="*/ 4 w 52"/>
                  <a:gd name="T21" fmla="*/ 2 h 15"/>
                  <a:gd name="T22" fmla="*/ 3 w 52"/>
                  <a:gd name="T23" fmla="*/ 2 h 15"/>
                  <a:gd name="T24" fmla="*/ 1 w 52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5"/>
                  <a:gd name="T41" fmla="*/ 52 w 5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5">
                    <a:moveTo>
                      <a:pt x="6" y="15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23" y="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17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42"/>
              <p:cNvSpPr>
                <a:spLocks/>
              </p:cNvSpPr>
              <p:nvPr/>
            </p:nvSpPr>
            <p:spPr bwMode="auto">
              <a:xfrm>
                <a:off x="3371" y="3346"/>
                <a:ext cx="50" cy="55"/>
              </a:xfrm>
              <a:custGeom>
                <a:avLst/>
                <a:gdLst>
                  <a:gd name="T0" fmla="*/ 2 w 101"/>
                  <a:gd name="T1" fmla="*/ 14 h 108"/>
                  <a:gd name="T2" fmla="*/ 0 w 101"/>
                  <a:gd name="T3" fmla="*/ 13 h 108"/>
                  <a:gd name="T4" fmla="*/ 0 w 101"/>
                  <a:gd name="T5" fmla="*/ 12 h 108"/>
                  <a:gd name="T6" fmla="*/ 2 w 101"/>
                  <a:gd name="T7" fmla="*/ 10 h 108"/>
                  <a:gd name="T8" fmla="*/ 4 w 101"/>
                  <a:gd name="T9" fmla="*/ 8 h 108"/>
                  <a:gd name="T10" fmla="*/ 6 w 101"/>
                  <a:gd name="T11" fmla="*/ 6 h 108"/>
                  <a:gd name="T12" fmla="*/ 7 w 101"/>
                  <a:gd name="T13" fmla="*/ 4 h 108"/>
                  <a:gd name="T14" fmla="*/ 8 w 101"/>
                  <a:gd name="T15" fmla="*/ 3 h 108"/>
                  <a:gd name="T16" fmla="*/ 9 w 101"/>
                  <a:gd name="T17" fmla="*/ 3 h 108"/>
                  <a:gd name="T18" fmla="*/ 10 w 101"/>
                  <a:gd name="T19" fmla="*/ 2 h 108"/>
                  <a:gd name="T20" fmla="*/ 11 w 101"/>
                  <a:gd name="T21" fmla="*/ 0 h 108"/>
                  <a:gd name="T22" fmla="*/ 12 w 101"/>
                  <a:gd name="T23" fmla="*/ 0 h 108"/>
                  <a:gd name="T24" fmla="*/ 12 w 101"/>
                  <a:gd name="T25" fmla="*/ 1 h 108"/>
                  <a:gd name="T26" fmla="*/ 11 w 101"/>
                  <a:gd name="T27" fmla="*/ 2 h 108"/>
                  <a:gd name="T28" fmla="*/ 10 w 101"/>
                  <a:gd name="T29" fmla="*/ 4 h 108"/>
                  <a:gd name="T30" fmla="*/ 9 w 101"/>
                  <a:gd name="T31" fmla="*/ 6 h 108"/>
                  <a:gd name="T32" fmla="*/ 7 w 101"/>
                  <a:gd name="T33" fmla="*/ 9 h 108"/>
                  <a:gd name="T34" fmla="*/ 5 w 101"/>
                  <a:gd name="T35" fmla="*/ 10 h 108"/>
                  <a:gd name="T36" fmla="*/ 4 w 101"/>
                  <a:gd name="T37" fmla="*/ 13 h 108"/>
                  <a:gd name="T38" fmla="*/ 2 w 101"/>
                  <a:gd name="T39" fmla="*/ 14 h 108"/>
                  <a:gd name="T40" fmla="*/ 2 w 101"/>
                  <a:gd name="T41" fmla="*/ 14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8"/>
                  <a:gd name="T65" fmla="*/ 101 w 101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8">
                    <a:moveTo>
                      <a:pt x="16" y="108"/>
                    </a:moveTo>
                    <a:lnTo>
                      <a:pt x="4" y="101"/>
                    </a:lnTo>
                    <a:lnTo>
                      <a:pt x="0" y="95"/>
                    </a:lnTo>
                    <a:lnTo>
                      <a:pt x="16" y="79"/>
                    </a:lnTo>
                    <a:lnTo>
                      <a:pt x="33" y="62"/>
                    </a:lnTo>
                    <a:lnTo>
                      <a:pt x="48" y="42"/>
                    </a:lnTo>
                    <a:lnTo>
                      <a:pt x="58" y="25"/>
                    </a:lnTo>
                    <a:lnTo>
                      <a:pt x="68" y="21"/>
                    </a:lnTo>
                    <a:lnTo>
                      <a:pt x="78" y="17"/>
                    </a:lnTo>
                    <a:lnTo>
                      <a:pt x="85" y="1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1" y="2"/>
                    </a:lnTo>
                    <a:lnTo>
                      <a:pt x="95" y="10"/>
                    </a:lnTo>
                    <a:lnTo>
                      <a:pt x="85" y="25"/>
                    </a:lnTo>
                    <a:lnTo>
                      <a:pt x="72" y="42"/>
                    </a:lnTo>
                    <a:lnTo>
                      <a:pt x="60" y="64"/>
                    </a:lnTo>
                    <a:lnTo>
                      <a:pt x="45" y="79"/>
                    </a:lnTo>
                    <a:lnTo>
                      <a:pt x="33" y="97"/>
                    </a:lnTo>
                    <a:lnTo>
                      <a:pt x="21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43"/>
              <p:cNvSpPr>
                <a:spLocks/>
              </p:cNvSpPr>
              <p:nvPr/>
            </p:nvSpPr>
            <p:spPr bwMode="auto">
              <a:xfrm>
                <a:off x="3365" y="3368"/>
                <a:ext cx="19" cy="19"/>
              </a:xfrm>
              <a:custGeom>
                <a:avLst/>
                <a:gdLst>
                  <a:gd name="T0" fmla="*/ 0 w 37"/>
                  <a:gd name="T1" fmla="*/ 4 h 39"/>
                  <a:gd name="T2" fmla="*/ 1 w 37"/>
                  <a:gd name="T3" fmla="*/ 3 h 39"/>
                  <a:gd name="T4" fmla="*/ 2 w 37"/>
                  <a:gd name="T5" fmla="*/ 1 h 39"/>
                  <a:gd name="T6" fmla="*/ 3 w 37"/>
                  <a:gd name="T7" fmla="*/ 0 h 39"/>
                  <a:gd name="T8" fmla="*/ 5 w 37"/>
                  <a:gd name="T9" fmla="*/ 0 h 39"/>
                  <a:gd name="T10" fmla="*/ 3 w 37"/>
                  <a:gd name="T11" fmla="*/ 1 h 39"/>
                  <a:gd name="T12" fmla="*/ 2 w 37"/>
                  <a:gd name="T13" fmla="*/ 2 h 39"/>
                  <a:gd name="T14" fmla="*/ 2 w 37"/>
                  <a:gd name="T15" fmla="*/ 3 h 39"/>
                  <a:gd name="T16" fmla="*/ 1 w 37"/>
                  <a:gd name="T17" fmla="*/ 4 h 39"/>
                  <a:gd name="T18" fmla="*/ 1 w 37"/>
                  <a:gd name="T19" fmla="*/ 4 h 39"/>
                  <a:gd name="T20" fmla="*/ 0 w 37"/>
                  <a:gd name="T21" fmla="*/ 4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9"/>
                  <a:gd name="T35" fmla="*/ 37 w 3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9">
                    <a:moveTo>
                      <a:pt x="0" y="39"/>
                    </a:moveTo>
                    <a:lnTo>
                      <a:pt x="2" y="24"/>
                    </a:lnTo>
                    <a:lnTo>
                      <a:pt x="12" y="12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24" y="10"/>
                    </a:lnTo>
                    <a:lnTo>
                      <a:pt x="16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44"/>
              <p:cNvSpPr>
                <a:spLocks/>
              </p:cNvSpPr>
              <p:nvPr/>
            </p:nvSpPr>
            <p:spPr bwMode="auto">
              <a:xfrm>
                <a:off x="3354" y="3294"/>
                <a:ext cx="76" cy="79"/>
              </a:xfrm>
              <a:custGeom>
                <a:avLst/>
                <a:gdLst>
                  <a:gd name="T0" fmla="*/ 1 w 153"/>
                  <a:gd name="T1" fmla="*/ 20 h 157"/>
                  <a:gd name="T2" fmla="*/ 0 w 153"/>
                  <a:gd name="T3" fmla="*/ 19 h 157"/>
                  <a:gd name="T4" fmla="*/ 0 w 153"/>
                  <a:gd name="T5" fmla="*/ 18 h 157"/>
                  <a:gd name="T6" fmla="*/ 1 w 153"/>
                  <a:gd name="T7" fmla="*/ 15 h 157"/>
                  <a:gd name="T8" fmla="*/ 2 w 153"/>
                  <a:gd name="T9" fmla="*/ 14 h 157"/>
                  <a:gd name="T10" fmla="*/ 4 w 153"/>
                  <a:gd name="T11" fmla="*/ 11 h 157"/>
                  <a:gd name="T12" fmla="*/ 6 w 153"/>
                  <a:gd name="T13" fmla="*/ 9 h 157"/>
                  <a:gd name="T14" fmla="*/ 8 w 153"/>
                  <a:gd name="T15" fmla="*/ 7 h 157"/>
                  <a:gd name="T16" fmla="*/ 10 w 153"/>
                  <a:gd name="T17" fmla="*/ 5 h 157"/>
                  <a:gd name="T18" fmla="*/ 12 w 153"/>
                  <a:gd name="T19" fmla="*/ 4 h 157"/>
                  <a:gd name="T20" fmla="*/ 14 w 153"/>
                  <a:gd name="T21" fmla="*/ 4 h 157"/>
                  <a:gd name="T22" fmla="*/ 14 w 153"/>
                  <a:gd name="T23" fmla="*/ 4 h 157"/>
                  <a:gd name="T24" fmla="*/ 14 w 153"/>
                  <a:gd name="T25" fmla="*/ 4 h 157"/>
                  <a:gd name="T26" fmla="*/ 11 w 153"/>
                  <a:gd name="T27" fmla="*/ 7 h 157"/>
                  <a:gd name="T28" fmla="*/ 8 w 153"/>
                  <a:gd name="T29" fmla="*/ 10 h 157"/>
                  <a:gd name="T30" fmla="*/ 5 w 153"/>
                  <a:gd name="T31" fmla="*/ 12 h 157"/>
                  <a:gd name="T32" fmla="*/ 3 w 153"/>
                  <a:gd name="T33" fmla="*/ 14 h 157"/>
                  <a:gd name="T34" fmla="*/ 2 w 153"/>
                  <a:gd name="T35" fmla="*/ 15 h 157"/>
                  <a:gd name="T36" fmla="*/ 1 w 153"/>
                  <a:gd name="T37" fmla="*/ 17 h 157"/>
                  <a:gd name="T38" fmla="*/ 1 w 153"/>
                  <a:gd name="T39" fmla="*/ 17 h 157"/>
                  <a:gd name="T40" fmla="*/ 1 w 153"/>
                  <a:gd name="T41" fmla="*/ 18 h 157"/>
                  <a:gd name="T42" fmla="*/ 1 w 153"/>
                  <a:gd name="T43" fmla="*/ 18 h 157"/>
                  <a:gd name="T44" fmla="*/ 3 w 153"/>
                  <a:gd name="T45" fmla="*/ 16 h 157"/>
                  <a:gd name="T46" fmla="*/ 6 w 153"/>
                  <a:gd name="T47" fmla="*/ 14 h 157"/>
                  <a:gd name="T48" fmla="*/ 9 w 153"/>
                  <a:gd name="T49" fmla="*/ 11 h 157"/>
                  <a:gd name="T50" fmla="*/ 11 w 153"/>
                  <a:gd name="T51" fmla="*/ 8 h 157"/>
                  <a:gd name="T52" fmla="*/ 14 w 153"/>
                  <a:gd name="T53" fmla="*/ 5 h 157"/>
                  <a:gd name="T54" fmla="*/ 15 w 153"/>
                  <a:gd name="T55" fmla="*/ 3 h 157"/>
                  <a:gd name="T56" fmla="*/ 16 w 153"/>
                  <a:gd name="T57" fmla="*/ 2 h 157"/>
                  <a:gd name="T58" fmla="*/ 16 w 153"/>
                  <a:gd name="T59" fmla="*/ 2 h 157"/>
                  <a:gd name="T60" fmla="*/ 16 w 153"/>
                  <a:gd name="T61" fmla="*/ 3 h 157"/>
                  <a:gd name="T62" fmla="*/ 16 w 153"/>
                  <a:gd name="T63" fmla="*/ 1 h 157"/>
                  <a:gd name="T64" fmla="*/ 16 w 153"/>
                  <a:gd name="T65" fmla="*/ 0 h 157"/>
                  <a:gd name="T66" fmla="*/ 16 w 153"/>
                  <a:gd name="T67" fmla="*/ 0 h 157"/>
                  <a:gd name="T68" fmla="*/ 17 w 153"/>
                  <a:gd name="T69" fmla="*/ 0 h 157"/>
                  <a:gd name="T70" fmla="*/ 18 w 153"/>
                  <a:gd name="T71" fmla="*/ 2 h 157"/>
                  <a:gd name="T72" fmla="*/ 18 w 153"/>
                  <a:gd name="T73" fmla="*/ 4 h 157"/>
                  <a:gd name="T74" fmla="*/ 19 w 153"/>
                  <a:gd name="T75" fmla="*/ 7 h 157"/>
                  <a:gd name="T76" fmla="*/ 18 w 153"/>
                  <a:gd name="T77" fmla="*/ 9 h 157"/>
                  <a:gd name="T78" fmla="*/ 17 w 153"/>
                  <a:gd name="T79" fmla="*/ 9 h 157"/>
                  <a:gd name="T80" fmla="*/ 16 w 153"/>
                  <a:gd name="T81" fmla="*/ 10 h 157"/>
                  <a:gd name="T82" fmla="*/ 14 w 153"/>
                  <a:gd name="T83" fmla="*/ 10 h 157"/>
                  <a:gd name="T84" fmla="*/ 13 w 153"/>
                  <a:gd name="T85" fmla="*/ 12 h 157"/>
                  <a:gd name="T86" fmla="*/ 11 w 153"/>
                  <a:gd name="T87" fmla="*/ 14 h 157"/>
                  <a:gd name="T88" fmla="*/ 9 w 153"/>
                  <a:gd name="T89" fmla="*/ 16 h 157"/>
                  <a:gd name="T90" fmla="*/ 9 w 153"/>
                  <a:gd name="T91" fmla="*/ 15 h 157"/>
                  <a:gd name="T92" fmla="*/ 9 w 153"/>
                  <a:gd name="T93" fmla="*/ 15 h 157"/>
                  <a:gd name="T94" fmla="*/ 9 w 153"/>
                  <a:gd name="T95" fmla="*/ 14 h 157"/>
                  <a:gd name="T96" fmla="*/ 10 w 153"/>
                  <a:gd name="T97" fmla="*/ 13 h 157"/>
                  <a:gd name="T98" fmla="*/ 11 w 153"/>
                  <a:gd name="T99" fmla="*/ 11 h 157"/>
                  <a:gd name="T100" fmla="*/ 13 w 153"/>
                  <a:gd name="T101" fmla="*/ 10 h 157"/>
                  <a:gd name="T102" fmla="*/ 14 w 153"/>
                  <a:gd name="T103" fmla="*/ 8 h 157"/>
                  <a:gd name="T104" fmla="*/ 15 w 153"/>
                  <a:gd name="T105" fmla="*/ 7 h 157"/>
                  <a:gd name="T106" fmla="*/ 16 w 153"/>
                  <a:gd name="T107" fmla="*/ 6 h 157"/>
                  <a:gd name="T108" fmla="*/ 16 w 153"/>
                  <a:gd name="T109" fmla="*/ 5 h 157"/>
                  <a:gd name="T110" fmla="*/ 15 w 153"/>
                  <a:gd name="T111" fmla="*/ 6 h 157"/>
                  <a:gd name="T112" fmla="*/ 13 w 153"/>
                  <a:gd name="T113" fmla="*/ 8 h 157"/>
                  <a:gd name="T114" fmla="*/ 11 w 153"/>
                  <a:gd name="T115" fmla="*/ 11 h 157"/>
                  <a:gd name="T116" fmla="*/ 8 w 153"/>
                  <a:gd name="T117" fmla="*/ 14 h 157"/>
                  <a:gd name="T118" fmla="*/ 5 w 153"/>
                  <a:gd name="T119" fmla="*/ 16 h 157"/>
                  <a:gd name="T120" fmla="*/ 3 w 153"/>
                  <a:gd name="T121" fmla="*/ 18 h 157"/>
                  <a:gd name="T122" fmla="*/ 1 w 153"/>
                  <a:gd name="T123" fmla="*/ 19 h 157"/>
                  <a:gd name="T124" fmla="*/ 1 w 153"/>
                  <a:gd name="T125" fmla="*/ 20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7"/>
                  <a:gd name="T191" fmla="*/ 153 w 153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7">
                    <a:moveTo>
                      <a:pt x="8" y="157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0" y="120"/>
                    </a:lnTo>
                    <a:lnTo>
                      <a:pt x="23" y="105"/>
                    </a:lnTo>
                    <a:lnTo>
                      <a:pt x="37" y="87"/>
                    </a:lnTo>
                    <a:lnTo>
                      <a:pt x="52" y="70"/>
                    </a:lnTo>
                    <a:lnTo>
                      <a:pt x="68" y="52"/>
                    </a:lnTo>
                    <a:lnTo>
                      <a:pt x="83" y="39"/>
                    </a:lnTo>
                    <a:lnTo>
                      <a:pt x="97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8" y="27"/>
                    </a:lnTo>
                    <a:lnTo>
                      <a:pt x="89" y="54"/>
                    </a:lnTo>
                    <a:lnTo>
                      <a:pt x="66" y="78"/>
                    </a:lnTo>
                    <a:lnTo>
                      <a:pt x="45" y="95"/>
                    </a:lnTo>
                    <a:lnTo>
                      <a:pt x="31" y="111"/>
                    </a:lnTo>
                    <a:lnTo>
                      <a:pt x="19" y="120"/>
                    </a:lnTo>
                    <a:lnTo>
                      <a:pt x="14" y="130"/>
                    </a:lnTo>
                    <a:lnTo>
                      <a:pt x="8" y="136"/>
                    </a:lnTo>
                    <a:lnTo>
                      <a:pt x="10" y="144"/>
                    </a:lnTo>
                    <a:lnTo>
                      <a:pt x="14" y="138"/>
                    </a:lnTo>
                    <a:lnTo>
                      <a:pt x="29" y="124"/>
                    </a:lnTo>
                    <a:lnTo>
                      <a:pt x="49" y="105"/>
                    </a:lnTo>
                    <a:lnTo>
                      <a:pt x="72" y="84"/>
                    </a:lnTo>
                    <a:lnTo>
                      <a:pt x="91" y="58"/>
                    </a:lnTo>
                    <a:lnTo>
                      <a:pt x="113" y="39"/>
                    </a:lnTo>
                    <a:lnTo>
                      <a:pt x="124" y="21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8"/>
                    </a:lnTo>
                    <a:lnTo>
                      <a:pt x="128" y="6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4" y="14"/>
                    </a:lnTo>
                    <a:lnTo>
                      <a:pt x="149" y="31"/>
                    </a:lnTo>
                    <a:lnTo>
                      <a:pt x="153" y="49"/>
                    </a:lnTo>
                    <a:lnTo>
                      <a:pt x="151" y="68"/>
                    </a:lnTo>
                    <a:lnTo>
                      <a:pt x="140" y="68"/>
                    </a:lnTo>
                    <a:lnTo>
                      <a:pt x="128" y="74"/>
                    </a:lnTo>
                    <a:lnTo>
                      <a:pt x="118" y="80"/>
                    </a:lnTo>
                    <a:lnTo>
                      <a:pt x="111" y="89"/>
                    </a:lnTo>
                    <a:lnTo>
                      <a:pt x="91" y="105"/>
                    </a:lnTo>
                    <a:lnTo>
                      <a:pt x="76" y="122"/>
                    </a:lnTo>
                    <a:lnTo>
                      <a:pt x="74" y="116"/>
                    </a:lnTo>
                    <a:lnTo>
                      <a:pt x="72" y="113"/>
                    </a:lnTo>
                    <a:lnTo>
                      <a:pt x="76" y="105"/>
                    </a:lnTo>
                    <a:lnTo>
                      <a:pt x="85" y="97"/>
                    </a:lnTo>
                    <a:lnTo>
                      <a:pt x="95" y="85"/>
                    </a:lnTo>
                    <a:lnTo>
                      <a:pt x="107" y="76"/>
                    </a:lnTo>
                    <a:lnTo>
                      <a:pt x="116" y="64"/>
                    </a:lnTo>
                    <a:lnTo>
                      <a:pt x="126" y="52"/>
                    </a:lnTo>
                    <a:lnTo>
                      <a:pt x="130" y="43"/>
                    </a:lnTo>
                    <a:lnTo>
                      <a:pt x="134" y="39"/>
                    </a:lnTo>
                    <a:lnTo>
                      <a:pt x="124" y="47"/>
                    </a:lnTo>
                    <a:lnTo>
                      <a:pt x="111" y="62"/>
                    </a:lnTo>
                    <a:lnTo>
                      <a:pt x="89" y="82"/>
                    </a:lnTo>
                    <a:lnTo>
                      <a:pt x="70" y="105"/>
                    </a:lnTo>
                    <a:lnTo>
                      <a:pt x="47" y="124"/>
                    </a:lnTo>
                    <a:lnTo>
                      <a:pt x="29" y="142"/>
                    </a:lnTo>
                    <a:lnTo>
                      <a:pt x="14" y="15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45"/>
              <p:cNvSpPr>
                <a:spLocks/>
              </p:cNvSpPr>
              <p:nvPr/>
            </p:nvSpPr>
            <p:spPr bwMode="auto">
              <a:xfrm>
                <a:off x="3348" y="3303"/>
                <a:ext cx="51" cy="55"/>
              </a:xfrm>
              <a:custGeom>
                <a:avLst/>
                <a:gdLst>
                  <a:gd name="T0" fmla="*/ 0 w 103"/>
                  <a:gd name="T1" fmla="*/ 14 h 110"/>
                  <a:gd name="T2" fmla="*/ 0 w 103"/>
                  <a:gd name="T3" fmla="*/ 13 h 110"/>
                  <a:gd name="T4" fmla="*/ 0 w 103"/>
                  <a:gd name="T5" fmla="*/ 10 h 110"/>
                  <a:gd name="T6" fmla="*/ 1 w 103"/>
                  <a:gd name="T7" fmla="*/ 7 h 110"/>
                  <a:gd name="T8" fmla="*/ 3 w 103"/>
                  <a:gd name="T9" fmla="*/ 5 h 110"/>
                  <a:gd name="T10" fmla="*/ 5 w 103"/>
                  <a:gd name="T11" fmla="*/ 3 h 110"/>
                  <a:gd name="T12" fmla="*/ 8 w 103"/>
                  <a:gd name="T13" fmla="*/ 1 h 110"/>
                  <a:gd name="T14" fmla="*/ 10 w 103"/>
                  <a:gd name="T15" fmla="*/ 0 h 110"/>
                  <a:gd name="T16" fmla="*/ 12 w 103"/>
                  <a:gd name="T17" fmla="*/ 1 h 110"/>
                  <a:gd name="T18" fmla="*/ 11 w 103"/>
                  <a:gd name="T19" fmla="*/ 2 h 110"/>
                  <a:gd name="T20" fmla="*/ 10 w 103"/>
                  <a:gd name="T21" fmla="*/ 4 h 110"/>
                  <a:gd name="T22" fmla="*/ 8 w 103"/>
                  <a:gd name="T23" fmla="*/ 6 h 110"/>
                  <a:gd name="T24" fmla="*/ 6 w 103"/>
                  <a:gd name="T25" fmla="*/ 9 h 110"/>
                  <a:gd name="T26" fmla="*/ 4 w 103"/>
                  <a:gd name="T27" fmla="*/ 11 h 110"/>
                  <a:gd name="T28" fmla="*/ 2 w 103"/>
                  <a:gd name="T29" fmla="*/ 13 h 110"/>
                  <a:gd name="T30" fmla="*/ 1 w 103"/>
                  <a:gd name="T31" fmla="*/ 14 h 110"/>
                  <a:gd name="T32" fmla="*/ 0 w 103"/>
                  <a:gd name="T33" fmla="*/ 14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110"/>
                  <a:gd name="T53" fmla="*/ 103 w 10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110">
                    <a:moveTo>
                      <a:pt x="2" y="110"/>
                    </a:moveTo>
                    <a:lnTo>
                      <a:pt x="0" y="97"/>
                    </a:lnTo>
                    <a:lnTo>
                      <a:pt x="4" y="79"/>
                    </a:lnTo>
                    <a:lnTo>
                      <a:pt x="14" y="58"/>
                    </a:lnTo>
                    <a:lnTo>
                      <a:pt x="30" y="38"/>
                    </a:lnTo>
                    <a:lnTo>
                      <a:pt x="45" y="19"/>
                    </a:lnTo>
                    <a:lnTo>
                      <a:pt x="64" y="5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94" y="13"/>
                    </a:lnTo>
                    <a:lnTo>
                      <a:pt x="84" y="29"/>
                    </a:lnTo>
                    <a:lnTo>
                      <a:pt x="68" y="44"/>
                    </a:lnTo>
                    <a:lnTo>
                      <a:pt x="53" y="66"/>
                    </a:lnTo>
                    <a:lnTo>
                      <a:pt x="35" y="81"/>
                    </a:lnTo>
                    <a:lnTo>
                      <a:pt x="20" y="97"/>
                    </a:lnTo>
                    <a:lnTo>
                      <a:pt x="8" y="106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46"/>
              <p:cNvSpPr>
                <a:spLocks/>
              </p:cNvSpPr>
              <p:nvPr/>
            </p:nvSpPr>
            <p:spPr bwMode="auto">
              <a:xfrm>
                <a:off x="3343" y="3291"/>
                <a:ext cx="37" cy="50"/>
              </a:xfrm>
              <a:custGeom>
                <a:avLst/>
                <a:gdLst>
                  <a:gd name="T0" fmla="*/ 0 w 73"/>
                  <a:gd name="T1" fmla="*/ 13 h 99"/>
                  <a:gd name="T2" fmla="*/ 0 w 73"/>
                  <a:gd name="T3" fmla="*/ 11 h 99"/>
                  <a:gd name="T4" fmla="*/ 1 w 73"/>
                  <a:gd name="T5" fmla="*/ 9 h 99"/>
                  <a:gd name="T6" fmla="*/ 2 w 73"/>
                  <a:gd name="T7" fmla="*/ 7 h 99"/>
                  <a:gd name="T8" fmla="*/ 4 w 73"/>
                  <a:gd name="T9" fmla="*/ 5 h 99"/>
                  <a:gd name="T10" fmla="*/ 5 w 73"/>
                  <a:gd name="T11" fmla="*/ 3 h 99"/>
                  <a:gd name="T12" fmla="*/ 6 w 73"/>
                  <a:gd name="T13" fmla="*/ 2 h 99"/>
                  <a:gd name="T14" fmla="*/ 8 w 73"/>
                  <a:gd name="T15" fmla="*/ 1 h 99"/>
                  <a:gd name="T16" fmla="*/ 9 w 73"/>
                  <a:gd name="T17" fmla="*/ 0 h 99"/>
                  <a:gd name="T18" fmla="*/ 10 w 73"/>
                  <a:gd name="T19" fmla="*/ 2 h 99"/>
                  <a:gd name="T20" fmla="*/ 9 w 73"/>
                  <a:gd name="T21" fmla="*/ 4 h 99"/>
                  <a:gd name="T22" fmla="*/ 9 w 73"/>
                  <a:gd name="T23" fmla="*/ 5 h 99"/>
                  <a:gd name="T24" fmla="*/ 7 w 73"/>
                  <a:gd name="T25" fmla="*/ 7 h 99"/>
                  <a:gd name="T26" fmla="*/ 6 w 73"/>
                  <a:gd name="T27" fmla="*/ 8 h 99"/>
                  <a:gd name="T28" fmla="*/ 4 w 73"/>
                  <a:gd name="T29" fmla="*/ 10 h 99"/>
                  <a:gd name="T30" fmla="*/ 3 w 73"/>
                  <a:gd name="T31" fmla="*/ 11 h 99"/>
                  <a:gd name="T32" fmla="*/ 2 w 73"/>
                  <a:gd name="T33" fmla="*/ 13 h 99"/>
                  <a:gd name="T34" fmla="*/ 1 w 73"/>
                  <a:gd name="T35" fmla="*/ 13 h 99"/>
                  <a:gd name="T36" fmla="*/ 0 w 73"/>
                  <a:gd name="T37" fmla="*/ 13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99"/>
                  <a:gd name="T59" fmla="*/ 73 w 73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99">
                    <a:moveTo>
                      <a:pt x="0" y="99"/>
                    </a:moveTo>
                    <a:lnTo>
                      <a:pt x="0" y="84"/>
                    </a:lnTo>
                    <a:lnTo>
                      <a:pt x="6" y="68"/>
                    </a:lnTo>
                    <a:lnTo>
                      <a:pt x="13" y="53"/>
                    </a:lnTo>
                    <a:lnTo>
                      <a:pt x="25" y="39"/>
                    </a:lnTo>
                    <a:lnTo>
                      <a:pt x="37" y="24"/>
                    </a:lnTo>
                    <a:lnTo>
                      <a:pt x="48" y="12"/>
                    </a:lnTo>
                    <a:lnTo>
                      <a:pt x="60" y="2"/>
                    </a:lnTo>
                    <a:lnTo>
                      <a:pt x="72" y="0"/>
                    </a:lnTo>
                    <a:lnTo>
                      <a:pt x="73" y="12"/>
                    </a:lnTo>
                    <a:lnTo>
                      <a:pt x="72" y="26"/>
                    </a:lnTo>
                    <a:lnTo>
                      <a:pt x="66" y="37"/>
                    </a:lnTo>
                    <a:lnTo>
                      <a:pt x="56" y="53"/>
                    </a:lnTo>
                    <a:lnTo>
                      <a:pt x="42" y="64"/>
                    </a:lnTo>
                    <a:lnTo>
                      <a:pt x="31" y="76"/>
                    </a:lnTo>
                    <a:lnTo>
                      <a:pt x="19" y="88"/>
                    </a:lnTo>
                    <a:lnTo>
                      <a:pt x="11" y="99"/>
                    </a:lnTo>
                    <a:lnTo>
                      <a:pt x="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47"/>
              <p:cNvSpPr>
                <a:spLocks/>
              </p:cNvSpPr>
              <p:nvPr/>
            </p:nvSpPr>
            <p:spPr bwMode="auto">
              <a:xfrm>
                <a:off x="3343" y="3267"/>
                <a:ext cx="31" cy="57"/>
              </a:xfrm>
              <a:custGeom>
                <a:avLst/>
                <a:gdLst>
                  <a:gd name="T0" fmla="*/ 0 w 62"/>
                  <a:gd name="T1" fmla="*/ 15 h 114"/>
                  <a:gd name="T2" fmla="*/ 0 w 62"/>
                  <a:gd name="T3" fmla="*/ 12 h 114"/>
                  <a:gd name="T4" fmla="*/ 1 w 62"/>
                  <a:gd name="T5" fmla="*/ 10 h 114"/>
                  <a:gd name="T6" fmla="*/ 2 w 62"/>
                  <a:gd name="T7" fmla="*/ 8 h 114"/>
                  <a:gd name="T8" fmla="*/ 3 w 62"/>
                  <a:gd name="T9" fmla="*/ 7 h 114"/>
                  <a:gd name="T10" fmla="*/ 4 w 62"/>
                  <a:gd name="T11" fmla="*/ 5 h 114"/>
                  <a:gd name="T12" fmla="*/ 5 w 62"/>
                  <a:gd name="T13" fmla="*/ 4 h 114"/>
                  <a:gd name="T14" fmla="*/ 7 w 62"/>
                  <a:gd name="T15" fmla="*/ 2 h 114"/>
                  <a:gd name="T16" fmla="*/ 8 w 62"/>
                  <a:gd name="T17" fmla="*/ 0 h 114"/>
                  <a:gd name="T18" fmla="*/ 8 w 62"/>
                  <a:gd name="T19" fmla="*/ 2 h 114"/>
                  <a:gd name="T20" fmla="*/ 8 w 62"/>
                  <a:gd name="T21" fmla="*/ 4 h 114"/>
                  <a:gd name="T22" fmla="*/ 7 w 62"/>
                  <a:gd name="T23" fmla="*/ 6 h 114"/>
                  <a:gd name="T24" fmla="*/ 6 w 62"/>
                  <a:gd name="T25" fmla="*/ 9 h 114"/>
                  <a:gd name="T26" fmla="*/ 5 w 62"/>
                  <a:gd name="T27" fmla="*/ 10 h 114"/>
                  <a:gd name="T28" fmla="*/ 3 w 62"/>
                  <a:gd name="T29" fmla="*/ 12 h 114"/>
                  <a:gd name="T30" fmla="*/ 2 w 62"/>
                  <a:gd name="T31" fmla="*/ 14 h 114"/>
                  <a:gd name="T32" fmla="*/ 0 w 62"/>
                  <a:gd name="T33" fmla="*/ 15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14"/>
                  <a:gd name="T53" fmla="*/ 62 w 62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14">
                    <a:moveTo>
                      <a:pt x="0" y="114"/>
                    </a:moveTo>
                    <a:lnTo>
                      <a:pt x="0" y="95"/>
                    </a:lnTo>
                    <a:lnTo>
                      <a:pt x="4" y="79"/>
                    </a:lnTo>
                    <a:lnTo>
                      <a:pt x="9" y="64"/>
                    </a:lnTo>
                    <a:lnTo>
                      <a:pt x="21" y="52"/>
                    </a:lnTo>
                    <a:lnTo>
                      <a:pt x="29" y="39"/>
                    </a:lnTo>
                    <a:lnTo>
                      <a:pt x="40" y="25"/>
                    </a:lnTo>
                    <a:lnTo>
                      <a:pt x="50" y="11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60" y="31"/>
                    </a:lnTo>
                    <a:lnTo>
                      <a:pt x="52" y="48"/>
                    </a:lnTo>
                    <a:lnTo>
                      <a:pt x="46" y="66"/>
                    </a:lnTo>
                    <a:lnTo>
                      <a:pt x="35" y="79"/>
                    </a:lnTo>
                    <a:lnTo>
                      <a:pt x="23" y="93"/>
                    </a:lnTo>
                    <a:lnTo>
                      <a:pt x="1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48"/>
              <p:cNvSpPr>
                <a:spLocks/>
              </p:cNvSpPr>
              <p:nvPr/>
            </p:nvSpPr>
            <p:spPr bwMode="auto">
              <a:xfrm>
                <a:off x="5134" y="3279"/>
                <a:ext cx="26" cy="25"/>
              </a:xfrm>
              <a:custGeom>
                <a:avLst/>
                <a:gdLst>
                  <a:gd name="T0" fmla="*/ 6 w 52"/>
                  <a:gd name="T1" fmla="*/ 6 h 51"/>
                  <a:gd name="T2" fmla="*/ 4 w 52"/>
                  <a:gd name="T3" fmla="*/ 4 h 51"/>
                  <a:gd name="T4" fmla="*/ 3 w 52"/>
                  <a:gd name="T5" fmla="*/ 3 h 51"/>
                  <a:gd name="T6" fmla="*/ 2 w 52"/>
                  <a:gd name="T7" fmla="*/ 2 h 51"/>
                  <a:gd name="T8" fmla="*/ 0 w 52"/>
                  <a:gd name="T9" fmla="*/ 0 h 51"/>
                  <a:gd name="T10" fmla="*/ 2 w 52"/>
                  <a:gd name="T11" fmla="*/ 0 h 51"/>
                  <a:gd name="T12" fmla="*/ 3 w 52"/>
                  <a:gd name="T13" fmla="*/ 0 h 51"/>
                  <a:gd name="T14" fmla="*/ 4 w 52"/>
                  <a:gd name="T15" fmla="*/ 0 h 51"/>
                  <a:gd name="T16" fmla="*/ 5 w 52"/>
                  <a:gd name="T17" fmla="*/ 1 h 51"/>
                  <a:gd name="T18" fmla="*/ 5 w 52"/>
                  <a:gd name="T19" fmla="*/ 1 h 51"/>
                  <a:gd name="T20" fmla="*/ 6 w 52"/>
                  <a:gd name="T21" fmla="*/ 2 h 51"/>
                  <a:gd name="T22" fmla="*/ 7 w 52"/>
                  <a:gd name="T23" fmla="*/ 4 h 51"/>
                  <a:gd name="T24" fmla="*/ 7 w 52"/>
                  <a:gd name="T25" fmla="*/ 6 h 51"/>
                  <a:gd name="T26" fmla="*/ 6 w 52"/>
                  <a:gd name="T27" fmla="*/ 6 h 51"/>
                  <a:gd name="T28" fmla="*/ 6 w 52"/>
                  <a:gd name="T29" fmla="*/ 6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1"/>
                  <a:gd name="T47" fmla="*/ 52 w 5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1">
                    <a:moveTo>
                      <a:pt x="46" y="51"/>
                    </a:moveTo>
                    <a:lnTo>
                      <a:pt x="31" y="35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6" y="23"/>
                    </a:lnTo>
                    <a:lnTo>
                      <a:pt x="50" y="35"/>
                    </a:lnTo>
                    <a:lnTo>
                      <a:pt x="52" y="49"/>
                    </a:lnTo>
                    <a:lnTo>
                      <a:pt x="46" y="49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49"/>
              <p:cNvSpPr>
                <a:spLocks/>
              </p:cNvSpPr>
              <p:nvPr/>
            </p:nvSpPr>
            <p:spPr bwMode="auto">
              <a:xfrm>
                <a:off x="3347" y="3241"/>
                <a:ext cx="32" cy="51"/>
              </a:xfrm>
              <a:custGeom>
                <a:avLst/>
                <a:gdLst>
                  <a:gd name="T0" fmla="*/ 1 w 64"/>
                  <a:gd name="T1" fmla="*/ 12 h 103"/>
                  <a:gd name="T2" fmla="*/ 1 w 64"/>
                  <a:gd name="T3" fmla="*/ 12 h 103"/>
                  <a:gd name="T4" fmla="*/ 0 w 64"/>
                  <a:gd name="T5" fmla="*/ 12 h 103"/>
                  <a:gd name="T6" fmla="*/ 1 w 64"/>
                  <a:gd name="T7" fmla="*/ 10 h 103"/>
                  <a:gd name="T8" fmla="*/ 1 w 64"/>
                  <a:gd name="T9" fmla="*/ 8 h 103"/>
                  <a:gd name="T10" fmla="*/ 2 w 64"/>
                  <a:gd name="T11" fmla="*/ 7 h 103"/>
                  <a:gd name="T12" fmla="*/ 3 w 64"/>
                  <a:gd name="T13" fmla="*/ 5 h 103"/>
                  <a:gd name="T14" fmla="*/ 4 w 64"/>
                  <a:gd name="T15" fmla="*/ 4 h 103"/>
                  <a:gd name="T16" fmla="*/ 5 w 64"/>
                  <a:gd name="T17" fmla="*/ 3 h 103"/>
                  <a:gd name="T18" fmla="*/ 6 w 64"/>
                  <a:gd name="T19" fmla="*/ 1 h 103"/>
                  <a:gd name="T20" fmla="*/ 7 w 64"/>
                  <a:gd name="T21" fmla="*/ 0 h 103"/>
                  <a:gd name="T22" fmla="*/ 7 w 64"/>
                  <a:gd name="T23" fmla="*/ 0 h 103"/>
                  <a:gd name="T24" fmla="*/ 8 w 64"/>
                  <a:gd name="T25" fmla="*/ 0 h 103"/>
                  <a:gd name="T26" fmla="*/ 8 w 64"/>
                  <a:gd name="T27" fmla="*/ 1 h 103"/>
                  <a:gd name="T28" fmla="*/ 7 w 64"/>
                  <a:gd name="T29" fmla="*/ 3 h 103"/>
                  <a:gd name="T30" fmla="*/ 6 w 64"/>
                  <a:gd name="T31" fmla="*/ 4 h 103"/>
                  <a:gd name="T32" fmla="*/ 6 w 64"/>
                  <a:gd name="T33" fmla="*/ 6 h 103"/>
                  <a:gd name="T34" fmla="*/ 4 w 64"/>
                  <a:gd name="T35" fmla="*/ 8 h 103"/>
                  <a:gd name="T36" fmla="*/ 3 w 64"/>
                  <a:gd name="T37" fmla="*/ 9 h 103"/>
                  <a:gd name="T38" fmla="*/ 2 w 64"/>
                  <a:gd name="T39" fmla="*/ 11 h 103"/>
                  <a:gd name="T40" fmla="*/ 1 w 64"/>
                  <a:gd name="T41" fmla="*/ 12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3"/>
                  <a:gd name="T65" fmla="*/ 64 w 64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3">
                    <a:moveTo>
                      <a:pt x="5" y="103"/>
                    </a:moveTo>
                    <a:lnTo>
                      <a:pt x="1" y="10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70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2" y="35"/>
                    </a:lnTo>
                    <a:lnTo>
                      <a:pt x="40" y="24"/>
                    </a:lnTo>
                    <a:lnTo>
                      <a:pt x="48" y="1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2" y="12"/>
                    </a:lnTo>
                    <a:lnTo>
                      <a:pt x="58" y="26"/>
                    </a:lnTo>
                    <a:lnTo>
                      <a:pt x="50" y="39"/>
                    </a:lnTo>
                    <a:lnTo>
                      <a:pt x="44" y="53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5" y="90"/>
                    </a:lnTo>
                    <a:lnTo>
                      <a:pt x="5" y="103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50"/>
              <p:cNvSpPr>
                <a:spLocks/>
              </p:cNvSpPr>
              <p:nvPr/>
            </p:nvSpPr>
            <p:spPr bwMode="auto">
              <a:xfrm>
                <a:off x="4189" y="3152"/>
                <a:ext cx="11" cy="11"/>
              </a:xfrm>
              <a:custGeom>
                <a:avLst/>
                <a:gdLst>
                  <a:gd name="T0" fmla="*/ 1 w 21"/>
                  <a:gd name="T1" fmla="*/ 2 h 23"/>
                  <a:gd name="T2" fmla="*/ 1 w 21"/>
                  <a:gd name="T3" fmla="*/ 2 h 23"/>
                  <a:gd name="T4" fmla="*/ 0 w 21"/>
                  <a:gd name="T5" fmla="*/ 1 h 23"/>
                  <a:gd name="T6" fmla="*/ 1 w 21"/>
                  <a:gd name="T7" fmla="*/ 0 h 23"/>
                  <a:gd name="T8" fmla="*/ 2 w 21"/>
                  <a:gd name="T9" fmla="*/ 0 h 23"/>
                  <a:gd name="T10" fmla="*/ 2 w 21"/>
                  <a:gd name="T11" fmla="*/ 0 h 23"/>
                  <a:gd name="T12" fmla="*/ 3 w 21"/>
                  <a:gd name="T13" fmla="*/ 0 h 23"/>
                  <a:gd name="T14" fmla="*/ 3 w 21"/>
                  <a:gd name="T15" fmla="*/ 2 h 23"/>
                  <a:gd name="T16" fmla="*/ 1 w 21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8" y="23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17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51"/>
              <p:cNvSpPr>
                <a:spLocks/>
              </p:cNvSpPr>
              <p:nvPr/>
            </p:nvSpPr>
            <p:spPr bwMode="auto">
              <a:xfrm>
                <a:off x="4454" y="3129"/>
                <a:ext cx="45" cy="13"/>
              </a:xfrm>
              <a:custGeom>
                <a:avLst/>
                <a:gdLst>
                  <a:gd name="T0" fmla="*/ 1 w 89"/>
                  <a:gd name="T1" fmla="*/ 4 h 26"/>
                  <a:gd name="T2" fmla="*/ 0 w 89"/>
                  <a:gd name="T3" fmla="*/ 2 h 26"/>
                  <a:gd name="T4" fmla="*/ 0 w 89"/>
                  <a:gd name="T5" fmla="*/ 1 h 26"/>
                  <a:gd name="T6" fmla="*/ 1 w 89"/>
                  <a:gd name="T7" fmla="*/ 1 h 26"/>
                  <a:gd name="T8" fmla="*/ 3 w 89"/>
                  <a:gd name="T9" fmla="*/ 1 h 26"/>
                  <a:gd name="T10" fmla="*/ 4 w 89"/>
                  <a:gd name="T11" fmla="*/ 0 h 26"/>
                  <a:gd name="T12" fmla="*/ 6 w 89"/>
                  <a:gd name="T13" fmla="*/ 0 h 26"/>
                  <a:gd name="T14" fmla="*/ 7 w 89"/>
                  <a:gd name="T15" fmla="*/ 0 h 26"/>
                  <a:gd name="T16" fmla="*/ 8 w 89"/>
                  <a:gd name="T17" fmla="*/ 0 h 26"/>
                  <a:gd name="T18" fmla="*/ 10 w 89"/>
                  <a:gd name="T19" fmla="*/ 1 h 26"/>
                  <a:gd name="T20" fmla="*/ 12 w 89"/>
                  <a:gd name="T21" fmla="*/ 1 h 26"/>
                  <a:gd name="T22" fmla="*/ 11 w 89"/>
                  <a:gd name="T23" fmla="*/ 2 h 26"/>
                  <a:gd name="T24" fmla="*/ 9 w 89"/>
                  <a:gd name="T25" fmla="*/ 2 h 26"/>
                  <a:gd name="T26" fmla="*/ 8 w 89"/>
                  <a:gd name="T27" fmla="*/ 2 h 26"/>
                  <a:gd name="T28" fmla="*/ 7 w 89"/>
                  <a:gd name="T29" fmla="*/ 3 h 26"/>
                  <a:gd name="T30" fmla="*/ 5 w 89"/>
                  <a:gd name="T31" fmla="*/ 3 h 26"/>
                  <a:gd name="T32" fmla="*/ 3 w 89"/>
                  <a:gd name="T33" fmla="*/ 3 h 26"/>
                  <a:gd name="T34" fmla="*/ 2 w 89"/>
                  <a:gd name="T35" fmla="*/ 3 h 26"/>
                  <a:gd name="T36" fmla="*/ 1 w 89"/>
                  <a:gd name="T37" fmla="*/ 4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26"/>
                  <a:gd name="T59" fmla="*/ 89 w 8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26">
                    <a:moveTo>
                      <a:pt x="4" y="2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6" y="2"/>
                    </a:lnTo>
                    <a:lnTo>
                      <a:pt x="89" y="8"/>
                    </a:lnTo>
                    <a:lnTo>
                      <a:pt x="82" y="10"/>
                    </a:lnTo>
                    <a:lnTo>
                      <a:pt x="72" y="14"/>
                    </a:lnTo>
                    <a:lnTo>
                      <a:pt x="60" y="16"/>
                    </a:lnTo>
                    <a:lnTo>
                      <a:pt x="49" y="20"/>
                    </a:lnTo>
                    <a:lnTo>
                      <a:pt x="33" y="22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Freeform 52"/>
              <p:cNvSpPr>
                <a:spLocks/>
              </p:cNvSpPr>
              <p:nvPr/>
            </p:nvSpPr>
            <p:spPr bwMode="auto">
              <a:xfrm>
                <a:off x="4202" y="3125"/>
                <a:ext cx="11" cy="11"/>
              </a:xfrm>
              <a:custGeom>
                <a:avLst/>
                <a:gdLst>
                  <a:gd name="T0" fmla="*/ 2 w 21"/>
                  <a:gd name="T1" fmla="*/ 3 h 21"/>
                  <a:gd name="T2" fmla="*/ 0 w 21"/>
                  <a:gd name="T3" fmla="*/ 2 h 21"/>
                  <a:gd name="T4" fmla="*/ 1 w 21"/>
                  <a:gd name="T5" fmla="*/ 1 h 21"/>
                  <a:gd name="T6" fmla="*/ 1 w 21"/>
                  <a:gd name="T7" fmla="*/ 0 h 21"/>
                  <a:gd name="T8" fmla="*/ 3 w 21"/>
                  <a:gd name="T9" fmla="*/ 1 h 21"/>
                  <a:gd name="T10" fmla="*/ 3 w 21"/>
                  <a:gd name="T11" fmla="*/ 2 h 21"/>
                  <a:gd name="T12" fmla="*/ 3 w 21"/>
                  <a:gd name="T13" fmla="*/ 3 h 21"/>
                  <a:gd name="T14" fmla="*/ 2 w 21"/>
                  <a:gd name="T15" fmla="*/ 3 h 21"/>
                  <a:gd name="T16" fmla="*/ 2 w 21"/>
                  <a:gd name="T17" fmla="*/ 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10" y="21"/>
                    </a:moveTo>
                    <a:lnTo>
                      <a:pt x="0" y="11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1" y="2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53"/>
              <p:cNvSpPr>
                <a:spLocks/>
              </p:cNvSpPr>
              <p:nvPr/>
            </p:nvSpPr>
            <p:spPr bwMode="auto">
              <a:xfrm>
                <a:off x="4308" y="3118"/>
                <a:ext cx="44" cy="18"/>
              </a:xfrm>
              <a:custGeom>
                <a:avLst/>
                <a:gdLst>
                  <a:gd name="T0" fmla="*/ 1 w 90"/>
                  <a:gd name="T1" fmla="*/ 4 h 37"/>
                  <a:gd name="T2" fmla="*/ 0 w 90"/>
                  <a:gd name="T3" fmla="*/ 2 h 37"/>
                  <a:gd name="T4" fmla="*/ 0 w 90"/>
                  <a:gd name="T5" fmla="*/ 1 h 37"/>
                  <a:gd name="T6" fmla="*/ 1 w 90"/>
                  <a:gd name="T7" fmla="*/ 0 h 37"/>
                  <a:gd name="T8" fmla="*/ 3 w 90"/>
                  <a:gd name="T9" fmla="*/ 0 h 37"/>
                  <a:gd name="T10" fmla="*/ 5 w 90"/>
                  <a:gd name="T11" fmla="*/ 0 h 37"/>
                  <a:gd name="T12" fmla="*/ 7 w 90"/>
                  <a:gd name="T13" fmla="*/ 0 h 37"/>
                  <a:gd name="T14" fmla="*/ 8 w 90"/>
                  <a:gd name="T15" fmla="*/ 0 h 37"/>
                  <a:gd name="T16" fmla="*/ 10 w 90"/>
                  <a:gd name="T17" fmla="*/ 0 h 37"/>
                  <a:gd name="T18" fmla="*/ 10 w 90"/>
                  <a:gd name="T19" fmla="*/ 0 h 37"/>
                  <a:gd name="T20" fmla="*/ 11 w 90"/>
                  <a:gd name="T21" fmla="*/ 2 h 37"/>
                  <a:gd name="T22" fmla="*/ 9 w 90"/>
                  <a:gd name="T23" fmla="*/ 2 h 37"/>
                  <a:gd name="T24" fmla="*/ 8 w 90"/>
                  <a:gd name="T25" fmla="*/ 2 h 37"/>
                  <a:gd name="T26" fmla="*/ 7 w 90"/>
                  <a:gd name="T27" fmla="*/ 2 h 37"/>
                  <a:gd name="T28" fmla="*/ 6 w 90"/>
                  <a:gd name="T29" fmla="*/ 3 h 37"/>
                  <a:gd name="T30" fmla="*/ 4 w 90"/>
                  <a:gd name="T31" fmla="*/ 3 h 37"/>
                  <a:gd name="T32" fmla="*/ 3 w 90"/>
                  <a:gd name="T33" fmla="*/ 4 h 37"/>
                  <a:gd name="T34" fmla="*/ 2 w 90"/>
                  <a:gd name="T35" fmla="*/ 4 h 37"/>
                  <a:gd name="T36" fmla="*/ 1 w 90"/>
                  <a:gd name="T37" fmla="*/ 4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37"/>
                  <a:gd name="T59" fmla="*/ 90 w 9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37">
                    <a:moveTo>
                      <a:pt x="10" y="37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84" y="6"/>
                    </a:lnTo>
                    <a:lnTo>
                      <a:pt x="90" y="18"/>
                    </a:lnTo>
                    <a:lnTo>
                      <a:pt x="76" y="18"/>
                    </a:lnTo>
                    <a:lnTo>
                      <a:pt x="66" y="20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39" y="29"/>
                    </a:lnTo>
                    <a:lnTo>
                      <a:pt x="31" y="33"/>
                    </a:lnTo>
                    <a:lnTo>
                      <a:pt x="22" y="35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54"/>
              <p:cNvSpPr>
                <a:spLocks/>
              </p:cNvSpPr>
              <p:nvPr/>
            </p:nvSpPr>
            <p:spPr bwMode="auto">
              <a:xfrm>
                <a:off x="4150" y="3121"/>
                <a:ext cx="9" cy="9"/>
              </a:xfrm>
              <a:custGeom>
                <a:avLst/>
                <a:gdLst>
                  <a:gd name="T0" fmla="*/ 1 w 20"/>
                  <a:gd name="T1" fmla="*/ 2 h 19"/>
                  <a:gd name="T2" fmla="*/ 0 w 20"/>
                  <a:gd name="T3" fmla="*/ 2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1 w 20"/>
                  <a:gd name="T15" fmla="*/ 0 h 19"/>
                  <a:gd name="T16" fmla="*/ 2 w 20"/>
                  <a:gd name="T17" fmla="*/ 0 h 19"/>
                  <a:gd name="T18" fmla="*/ 2 w 20"/>
                  <a:gd name="T19" fmla="*/ 1 h 19"/>
                  <a:gd name="T20" fmla="*/ 1 w 20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9"/>
                  <a:gd name="T35" fmla="*/ 20 w 2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9">
                    <a:moveTo>
                      <a:pt x="12" y="19"/>
                    </a:moveTo>
                    <a:lnTo>
                      <a:pt x="6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0" y="4"/>
                    </a:lnTo>
                    <a:lnTo>
                      <a:pt x="18" y="1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55"/>
              <p:cNvSpPr>
                <a:spLocks/>
              </p:cNvSpPr>
              <p:nvPr/>
            </p:nvSpPr>
            <p:spPr bwMode="auto">
              <a:xfrm>
                <a:off x="4827" y="3067"/>
                <a:ext cx="34" cy="54"/>
              </a:xfrm>
              <a:custGeom>
                <a:avLst/>
                <a:gdLst>
                  <a:gd name="T0" fmla="*/ 0 w 68"/>
                  <a:gd name="T1" fmla="*/ 13 h 109"/>
                  <a:gd name="T2" fmla="*/ 1 w 68"/>
                  <a:gd name="T3" fmla="*/ 10 h 109"/>
                  <a:gd name="T4" fmla="*/ 1 w 68"/>
                  <a:gd name="T5" fmla="*/ 7 h 109"/>
                  <a:gd name="T6" fmla="*/ 1 w 68"/>
                  <a:gd name="T7" fmla="*/ 5 h 109"/>
                  <a:gd name="T8" fmla="*/ 2 w 68"/>
                  <a:gd name="T9" fmla="*/ 3 h 109"/>
                  <a:gd name="T10" fmla="*/ 2 w 68"/>
                  <a:gd name="T11" fmla="*/ 2 h 109"/>
                  <a:gd name="T12" fmla="*/ 3 w 68"/>
                  <a:gd name="T13" fmla="*/ 1 h 109"/>
                  <a:gd name="T14" fmla="*/ 5 w 68"/>
                  <a:gd name="T15" fmla="*/ 0 h 109"/>
                  <a:gd name="T16" fmla="*/ 9 w 68"/>
                  <a:gd name="T17" fmla="*/ 0 h 109"/>
                  <a:gd name="T18" fmla="*/ 8 w 68"/>
                  <a:gd name="T19" fmla="*/ 0 h 109"/>
                  <a:gd name="T20" fmla="*/ 8 w 68"/>
                  <a:gd name="T21" fmla="*/ 2 h 109"/>
                  <a:gd name="T22" fmla="*/ 7 w 68"/>
                  <a:gd name="T23" fmla="*/ 3 h 109"/>
                  <a:gd name="T24" fmla="*/ 7 w 68"/>
                  <a:gd name="T25" fmla="*/ 5 h 109"/>
                  <a:gd name="T26" fmla="*/ 6 w 68"/>
                  <a:gd name="T27" fmla="*/ 6 h 109"/>
                  <a:gd name="T28" fmla="*/ 5 w 68"/>
                  <a:gd name="T29" fmla="*/ 8 h 109"/>
                  <a:gd name="T30" fmla="*/ 5 w 68"/>
                  <a:gd name="T31" fmla="*/ 10 h 109"/>
                  <a:gd name="T32" fmla="*/ 4 w 68"/>
                  <a:gd name="T33" fmla="*/ 12 h 109"/>
                  <a:gd name="T34" fmla="*/ 2 w 68"/>
                  <a:gd name="T35" fmla="*/ 13 h 109"/>
                  <a:gd name="T36" fmla="*/ 0 w 68"/>
                  <a:gd name="T37" fmla="*/ 13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9"/>
                  <a:gd name="T59" fmla="*/ 68 w 68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9">
                    <a:moveTo>
                      <a:pt x="0" y="109"/>
                    </a:moveTo>
                    <a:lnTo>
                      <a:pt x="2" y="80"/>
                    </a:lnTo>
                    <a:lnTo>
                      <a:pt x="6" y="59"/>
                    </a:lnTo>
                    <a:lnTo>
                      <a:pt x="8" y="41"/>
                    </a:lnTo>
                    <a:lnTo>
                      <a:pt x="12" y="29"/>
                    </a:lnTo>
                    <a:lnTo>
                      <a:pt x="15" y="18"/>
                    </a:lnTo>
                    <a:lnTo>
                      <a:pt x="27" y="12"/>
                    </a:lnTo>
                    <a:lnTo>
                      <a:pt x="43" y="4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2" y="16"/>
                    </a:lnTo>
                    <a:lnTo>
                      <a:pt x="56" y="28"/>
                    </a:lnTo>
                    <a:lnTo>
                      <a:pt x="52" y="41"/>
                    </a:lnTo>
                    <a:lnTo>
                      <a:pt x="46" y="53"/>
                    </a:lnTo>
                    <a:lnTo>
                      <a:pt x="41" y="68"/>
                    </a:lnTo>
                    <a:lnTo>
                      <a:pt x="35" y="86"/>
                    </a:lnTo>
                    <a:lnTo>
                      <a:pt x="29" y="103"/>
                    </a:lnTo>
                    <a:lnTo>
                      <a:pt x="14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56"/>
              <p:cNvSpPr>
                <a:spLocks/>
              </p:cNvSpPr>
              <p:nvPr/>
            </p:nvSpPr>
            <p:spPr bwMode="auto">
              <a:xfrm>
                <a:off x="3985" y="2008"/>
                <a:ext cx="1546" cy="1098"/>
              </a:xfrm>
              <a:custGeom>
                <a:avLst/>
                <a:gdLst>
                  <a:gd name="T0" fmla="*/ 22 w 3093"/>
                  <a:gd name="T1" fmla="*/ 62 h 2195"/>
                  <a:gd name="T2" fmla="*/ 7 w 3093"/>
                  <a:gd name="T3" fmla="*/ 2 h 2195"/>
                  <a:gd name="T4" fmla="*/ 44 w 3093"/>
                  <a:gd name="T5" fmla="*/ 63 h 2195"/>
                  <a:gd name="T6" fmla="*/ 55 w 3093"/>
                  <a:gd name="T7" fmla="*/ 81 h 2195"/>
                  <a:gd name="T8" fmla="*/ 52 w 3093"/>
                  <a:gd name="T9" fmla="*/ 72 h 2195"/>
                  <a:gd name="T10" fmla="*/ 27 w 3093"/>
                  <a:gd name="T11" fmla="*/ 21 h 2195"/>
                  <a:gd name="T12" fmla="*/ 169 w 3093"/>
                  <a:gd name="T13" fmla="*/ 44 h 2195"/>
                  <a:gd name="T14" fmla="*/ 242 w 3093"/>
                  <a:gd name="T15" fmla="*/ 16 h 2195"/>
                  <a:gd name="T16" fmla="*/ 228 w 3093"/>
                  <a:gd name="T17" fmla="*/ 23 h 2195"/>
                  <a:gd name="T18" fmla="*/ 272 w 3093"/>
                  <a:gd name="T19" fmla="*/ 51 h 2195"/>
                  <a:gd name="T20" fmla="*/ 321 w 3093"/>
                  <a:gd name="T21" fmla="*/ 166 h 2195"/>
                  <a:gd name="T22" fmla="*/ 372 w 3093"/>
                  <a:gd name="T23" fmla="*/ 236 h 2195"/>
                  <a:gd name="T24" fmla="*/ 343 w 3093"/>
                  <a:gd name="T25" fmla="*/ 228 h 2195"/>
                  <a:gd name="T26" fmla="*/ 339 w 3093"/>
                  <a:gd name="T27" fmla="*/ 221 h 2195"/>
                  <a:gd name="T28" fmla="*/ 336 w 3093"/>
                  <a:gd name="T29" fmla="*/ 220 h 2195"/>
                  <a:gd name="T30" fmla="*/ 331 w 3093"/>
                  <a:gd name="T31" fmla="*/ 216 h 2195"/>
                  <a:gd name="T32" fmla="*/ 330 w 3093"/>
                  <a:gd name="T33" fmla="*/ 220 h 2195"/>
                  <a:gd name="T34" fmla="*/ 328 w 3093"/>
                  <a:gd name="T35" fmla="*/ 222 h 2195"/>
                  <a:gd name="T36" fmla="*/ 322 w 3093"/>
                  <a:gd name="T37" fmla="*/ 214 h 2195"/>
                  <a:gd name="T38" fmla="*/ 321 w 3093"/>
                  <a:gd name="T39" fmla="*/ 221 h 2195"/>
                  <a:gd name="T40" fmla="*/ 317 w 3093"/>
                  <a:gd name="T41" fmla="*/ 226 h 2195"/>
                  <a:gd name="T42" fmla="*/ 306 w 3093"/>
                  <a:gd name="T43" fmla="*/ 212 h 2195"/>
                  <a:gd name="T44" fmla="*/ 301 w 3093"/>
                  <a:gd name="T45" fmla="*/ 206 h 2195"/>
                  <a:gd name="T46" fmla="*/ 318 w 3093"/>
                  <a:gd name="T47" fmla="*/ 237 h 2195"/>
                  <a:gd name="T48" fmla="*/ 302 w 3093"/>
                  <a:gd name="T49" fmla="*/ 231 h 2195"/>
                  <a:gd name="T50" fmla="*/ 298 w 3093"/>
                  <a:gd name="T51" fmla="*/ 224 h 2195"/>
                  <a:gd name="T52" fmla="*/ 296 w 3093"/>
                  <a:gd name="T53" fmla="*/ 230 h 2195"/>
                  <a:gd name="T54" fmla="*/ 291 w 3093"/>
                  <a:gd name="T55" fmla="*/ 225 h 2195"/>
                  <a:gd name="T56" fmla="*/ 292 w 3093"/>
                  <a:gd name="T57" fmla="*/ 234 h 2195"/>
                  <a:gd name="T58" fmla="*/ 277 w 3093"/>
                  <a:gd name="T59" fmla="*/ 202 h 2195"/>
                  <a:gd name="T60" fmla="*/ 273 w 3093"/>
                  <a:gd name="T61" fmla="*/ 217 h 2195"/>
                  <a:gd name="T62" fmla="*/ 249 w 3093"/>
                  <a:gd name="T63" fmla="*/ 182 h 2195"/>
                  <a:gd name="T64" fmla="*/ 261 w 3093"/>
                  <a:gd name="T65" fmla="*/ 202 h 2195"/>
                  <a:gd name="T66" fmla="*/ 294 w 3093"/>
                  <a:gd name="T67" fmla="*/ 252 h 2195"/>
                  <a:gd name="T68" fmla="*/ 254 w 3093"/>
                  <a:gd name="T69" fmla="*/ 239 h 2195"/>
                  <a:gd name="T70" fmla="*/ 250 w 3093"/>
                  <a:gd name="T71" fmla="*/ 236 h 2195"/>
                  <a:gd name="T72" fmla="*/ 247 w 3093"/>
                  <a:gd name="T73" fmla="*/ 232 h 2195"/>
                  <a:gd name="T74" fmla="*/ 245 w 3093"/>
                  <a:gd name="T75" fmla="*/ 235 h 2195"/>
                  <a:gd name="T76" fmla="*/ 239 w 3093"/>
                  <a:gd name="T77" fmla="*/ 226 h 2195"/>
                  <a:gd name="T78" fmla="*/ 238 w 3093"/>
                  <a:gd name="T79" fmla="*/ 234 h 2195"/>
                  <a:gd name="T80" fmla="*/ 229 w 3093"/>
                  <a:gd name="T81" fmla="*/ 213 h 2195"/>
                  <a:gd name="T82" fmla="*/ 232 w 3093"/>
                  <a:gd name="T83" fmla="*/ 228 h 2195"/>
                  <a:gd name="T84" fmla="*/ 223 w 3093"/>
                  <a:gd name="T85" fmla="*/ 226 h 2195"/>
                  <a:gd name="T86" fmla="*/ 206 w 3093"/>
                  <a:gd name="T87" fmla="*/ 202 h 2195"/>
                  <a:gd name="T88" fmla="*/ 212 w 3093"/>
                  <a:gd name="T89" fmla="*/ 212 h 2195"/>
                  <a:gd name="T90" fmla="*/ 250 w 3093"/>
                  <a:gd name="T91" fmla="*/ 266 h 2195"/>
                  <a:gd name="T92" fmla="*/ 192 w 3093"/>
                  <a:gd name="T93" fmla="*/ 241 h 2195"/>
                  <a:gd name="T94" fmla="*/ 188 w 3093"/>
                  <a:gd name="T95" fmla="*/ 233 h 2195"/>
                  <a:gd name="T96" fmla="*/ 184 w 3093"/>
                  <a:gd name="T97" fmla="*/ 230 h 2195"/>
                  <a:gd name="T98" fmla="*/ 178 w 3093"/>
                  <a:gd name="T99" fmla="*/ 224 h 2195"/>
                  <a:gd name="T100" fmla="*/ 175 w 3093"/>
                  <a:gd name="T101" fmla="*/ 221 h 2195"/>
                  <a:gd name="T102" fmla="*/ 172 w 3093"/>
                  <a:gd name="T103" fmla="*/ 221 h 2195"/>
                  <a:gd name="T104" fmla="*/ 174 w 3093"/>
                  <a:gd name="T105" fmla="*/ 235 h 2195"/>
                  <a:gd name="T106" fmla="*/ 161 w 3093"/>
                  <a:gd name="T107" fmla="*/ 221 h 2195"/>
                  <a:gd name="T108" fmla="*/ 160 w 3093"/>
                  <a:gd name="T109" fmla="*/ 221 h 2195"/>
                  <a:gd name="T110" fmla="*/ 192 w 3093"/>
                  <a:gd name="T111" fmla="*/ 263 h 2195"/>
                  <a:gd name="T112" fmla="*/ 201 w 3093"/>
                  <a:gd name="T113" fmla="*/ 275 h 21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93"/>
                  <a:gd name="T172" fmla="*/ 0 h 2195"/>
                  <a:gd name="T173" fmla="*/ 3093 w 3093"/>
                  <a:gd name="T174" fmla="*/ 2195 h 21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93" h="2195">
                    <a:moveTo>
                      <a:pt x="1609" y="2195"/>
                    </a:moveTo>
                    <a:lnTo>
                      <a:pt x="1353" y="2046"/>
                    </a:lnTo>
                    <a:lnTo>
                      <a:pt x="1128" y="1873"/>
                    </a:lnTo>
                    <a:lnTo>
                      <a:pt x="925" y="1679"/>
                    </a:lnTo>
                    <a:lnTo>
                      <a:pt x="746" y="1470"/>
                    </a:lnTo>
                    <a:lnTo>
                      <a:pt x="583" y="1241"/>
                    </a:lnTo>
                    <a:lnTo>
                      <a:pt x="438" y="1002"/>
                    </a:lnTo>
                    <a:lnTo>
                      <a:pt x="302" y="750"/>
                    </a:lnTo>
                    <a:lnTo>
                      <a:pt x="178" y="492"/>
                    </a:lnTo>
                    <a:lnTo>
                      <a:pt x="153" y="436"/>
                    </a:lnTo>
                    <a:lnTo>
                      <a:pt x="128" y="374"/>
                    </a:lnTo>
                    <a:lnTo>
                      <a:pt x="99" y="306"/>
                    </a:lnTo>
                    <a:lnTo>
                      <a:pt x="73" y="238"/>
                    </a:lnTo>
                    <a:lnTo>
                      <a:pt x="46" y="169"/>
                    </a:lnTo>
                    <a:lnTo>
                      <a:pt x="25" y="105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118" y="56"/>
                    </a:lnTo>
                    <a:lnTo>
                      <a:pt x="166" y="112"/>
                    </a:lnTo>
                    <a:lnTo>
                      <a:pt x="209" y="182"/>
                    </a:lnTo>
                    <a:lnTo>
                      <a:pt x="244" y="258"/>
                    </a:lnTo>
                    <a:lnTo>
                      <a:pt x="277" y="333"/>
                    </a:lnTo>
                    <a:lnTo>
                      <a:pt x="306" y="403"/>
                    </a:lnTo>
                    <a:lnTo>
                      <a:pt x="331" y="463"/>
                    </a:lnTo>
                    <a:lnTo>
                      <a:pt x="341" y="481"/>
                    </a:lnTo>
                    <a:lnTo>
                      <a:pt x="353" y="500"/>
                    </a:lnTo>
                    <a:lnTo>
                      <a:pt x="364" y="520"/>
                    </a:lnTo>
                    <a:lnTo>
                      <a:pt x="380" y="543"/>
                    </a:lnTo>
                    <a:lnTo>
                      <a:pt x="391" y="564"/>
                    </a:lnTo>
                    <a:lnTo>
                      <a:pt x="405" y="587"/>
                    </a:lnTo>
                    <a:lnTo>
                      <a:pt x="415" y="609"/>
                    </a:lnTo>
                    <a:lnTo>
                      <a:pt x="424" y="632"/>
                    </a:lnTo>
                    <a:lnTo>
                      <a:pt x="428" y="632"/>
                    </a:lnTo>
                    <a:lnTo>
                      <a:pt x="432" y="634"/>
                    </a:lnTo>
                    <a:lnTo>
                      <a:pt x="440" y="648"/>
                    </a:lnTo>
                    <a:lnTo>
                      <a:pt x="453" y="667"/>
                    </a:lnTo>
                    <a:lnTo>
                      <a:pt x="467" y="686"/>
                    </a:lnTo>
                    <a:lnTo>
                      <a:pt x="481" y="704"/>
                    </a:lnTo>
                    <a:lnTo>
                      <a:pt x="477" y="684"/>
                    </a:lnTo>
                    <a:lnTo>
                      <a:pt x="469" y="663"/>
                    </a:lnTo>
                    <a:lnTo>
                      <a:pt x="457" y="640"/>
                    </a:lnTo>
                    <a:lnTo>
                      <a:pt x="446" y="618"/>
                    </a:lnTo>
                    <a:lnTo>
                      <a:pt x="430" y="595"/>
                    </a:lnTo>
                    <a:lnTo>
                      <a:pt x="419" y="576"/>
                    </a:lnTo>
                    <a:lnTo>
                      <a:pt x="405" y="558"/>
                    </a:lnTo>
                    <a:lnTo>
                      <a:pt x="399" y="547"/>
                    </a:lnTo>
                    <a:lnTo>
                      <a:pt x="382" y="510"/>
                    </a:lnTo>
                    <a:lnTo>
                      <a:pt x="356" y="461"/>
                    </a:lnTo>
                    <a:lnTo>
                      <a:pt x="325" y="401"/>
                    </a:lnTo>
                    <a:lnTo>
                      <a:pt x="294" y="335"/>
                    </a:lnTo>
                    <a:lnTo>
                      <a:pt x="263" y="269"/>
                    </a:lnTo>
                    <a:lnTo>
                      <a:pt x="238" y="211"/>
                    </a:lnTo>
                    <a:lnTo>
                      <a:pt x="223" y="165"/>
                    </a:lnTo>
                    <a:lnTo>
                      <a:pt x="219" y="136"/>
                    </a:lnTo>
                    <a:lnTo>
                      <a:pt x="325" y="205"/>
                    </a:lnTo>
                    <a:lnTo>
                      <a:pt x="455" y="264"/>
                    </a:lnTo>
                    <a:lnTo>
                      <a:pt x="601" y="306"/>
                    </a:lnTo>
                    <a:lnTo>
                      <a:pt x="756" y="337"/>
                    </a:lnTo>
                    <a:lnTo>
                      <a:pt x="913" y="355"/>
                    </a:lnTo>
                    <a:lnTo>
                      <a:pt x="1068" y="361"/>
                    </a:lnTo>
                    <a:lnTo>
                      <a:pt x="1216" y="359"/>
                    </a:lnTo>
                    <a:lnTo>
                      <a:pt x="1353" y="349"/>
                    </a:lnTo>
                    <a:lnTo>
                      <a:pt x="1396" y="339"/>
                    </a:lnTo>
                    <a:lnTo>
                      <a:pt x="1472" y="326"/>
                    </a:lnTo>
                    <a:lnTo>
                      <a:pt x="1569" y="306"/>
                    </a:lnTo>
                    <a:lnTo>
                      <a:pt x="1675" y="281"/>
                    </a:lnTo>
                    <a:lnTo>
                      <a:pt x="1778" y="248"/>
                    </a:lnTo>
                    <a:lnTo>
                      <a:pt x="1869" y="211"/>
                    </a:lnTo>
                    <a:lnTo>
                      <a:pt x="1931" y="169"/>
                    </a:lnTo>
                    <a:lnTo>
                      <a:pt x="1960" y="124"/>
                    </a:lnTo>
                    <a:lnTo>
                      <a:pt x="1943" y="126"/>
                    </a:lnTo>
                    <a:lnTo>
                      <a:pt x="1925" y="134"/>
                    </a:lnTo>
                    <a:lnTo>
                      <a:pt x="1908" y="143"/>
                    </a:lnTo>
                    <a:lnTo>
                      <a:pt x="1891" y="155"/>
                    </a:lnTo>
                    <a:lnTo>
                      <a:pt x="1873" y="165"/>
                    </a:lnTo>
                    <a:lnTo>
                      <a:pt x="1856" y="174"/>
                    </a:lnTo>
                    <a:lnTo>
                      <a:pt x="1840" y="180"/>
                    </a:lnTo>
                    <a:lnTo>
                      <a:pt x="1828" y="184"/>
                    </a:lnTo>
                    <a:lnTo>
                      <a:pt x="1827" y="182"/>
                    </a:lnTo>
                    <a:lnTo>
                      <a:pt x="1825" y="182"/>
                    </a:lnTo>
                    <a:lnTo>
                      <a:pt x="1887" y="105"/>
                    </a:lnTo>
                    <a:lnTo>
                      <a:pt x="1937" y="62"/>
                    </a:lnTo>
                    <a:lnTo>
                      <a:pt x="1976" y="44"/>
                    </a:lnTo>
                    <a:lnTo>
                      <a:pt x="2009" y="56"/>
                    </a:lnTo>
                    <a:lnTo>
                      <a:pt x="2036" y="87"/>
                    </a:lnTo>
                    <a:lnTo>
                      <a:pt x="2065" y="143"/>
                    </a:lnTo>
                    <a:lnTo>
                      <a:pt x="2098" y="215"/>
                    </a:lnTo>
                    <a:lnTo>
                      <a:pt x="2143" y="306"/>
                    </a:lnTo>
                    <a:lnTo>
                      <a:pt x="2181" y="403"/>
                    </a:lnTo>
                    <a:lnTo>
                      <a:pt x="2220" y="502"/>
                    </a:lnTo>
                    <a:lnTo>
                      <a:pt x="2259" y="601"/>
                    </a:lnTo>
                    <a:lnTo>
                      <a:pt x="2298" y="702"/>
                    </a:lnTo>
                    <a:lnTo>
                      <a:pt x="2335" y="801"/>
                    </a:lnTo>
                    <a:lnTo>
                      <a:pt x="2371" y="903"/>
                    </a:lnTo>
                    <a:lnTo>
                      <a:pt x="2410" y="1002"/>
                    </a:lnTo>
                    <a:lnTo>
                      <a:pt x="2451" y="1105"/>
                    </a:lnTo>
                    <a:lnTo>
                      <a:pt x="2509" y="1214"/>
                    </a:lnTo>
                    <a:lnTo>
                      <a:pt x="2573" y="1324"/>
                    </a:lnTo>
                    <a:lnTo>
                      <a:pt x="2645" y="1431"/>
                    </a:lnTo>
                    <a:lnTo>
                      <a:pt x="2724" y="1540"/>
                    </a:lnTo>
                    <a:lnTo>
                      <a:pt x="2806" y="1638"/>
                    </a:lnTo>
                    <a:lnTo>
                      <a:pt x="2897" y="1735"/>
                    </a:lnTo>
                    <a:lnTo>
                      <a:pt x="2990" y="1826"/>
                    </a:lnTo>
                    <a:lnTo>
                      <a:pt x="3093" y="1910"/>
                    </a:lnTo>
                    <a:lnTo>
                      <a:pt x="3075" y="1906"/>
                    </a:lnTo>
                    <a:lnTo>
                      <a:pt x="3035" y="1900"/>
                    </a:lnTo>
                    <a:lnTo>
                      <a:pt x="2978" y="1887"/>
                    </a:lnTo>
                    <a:lnTo>
                      <a:pt x="2914" y="1875"/>
                    </a:lnTo>
                    <a:lnTo>
                      <a:pt x="2849" y="1861"/>
                    </a:lnTo>
                    <a:lnTo>
                      <a:pt x="2790" y="1850"/>
                    </a:lnTo>
                    <a:lnTo>
                      <a:pt x="2746" y="1842"/>
                    </a:lnTo>
                    <a:lnTo>
                      <a:pt x="2726" y="1840"/>
                    </a:lnTo>
                    <a:lnTo>
                      <a:pt x="2726" y="1836"/>
                    </a:lnTo>
                    <a:lnTo>
                      <a:pt x="2728" y="1834"/>
                    </a:lnTo>
                    <a:lnTo>
                      <a:pt x="2740" y="1826"/>
                    </a:lnTo>
                    <a:lnTo>
                      <a:pt x="2748" y="1817"/>
                    </a:lnTo>
                    <a:lnTo>
                      <a:pt x="2748" y="1807"/>
                    </a:lnTo>
                    <a:lnTo>
                      <a:pt x="2746" y="1797"/>
                    </a:lnTo>
                    <a:lnTo>
                      <a:pt x="2738" y="1786"/>
                    </a:lnTo>
                    <a:lnTo>
                      <a:pt x="2730" y="1774"/>
                    </a:lnTo>
                    <a:lnTo>
                      <a:pt x="2724" y="1763"/>
                    </a:lnTo>
                    <a:lnTo>
                      <a:pt x="2722" y="1755"/>
                    </a:lnTo>
                    <a:lnTo>
                      <a:pt x="2717" y="1757"/>
                    </a:lnTo>
                    <a:lnTo>
                      <a:pt x="2713" y="1759"/>
                    </a:lnTo>
                    <a:lnTo>
                      <a:pt x="2713" y="1768"/>
                    </a:lnTo>
                    <a:lnTo>
                      <a:pt x="2713" y="1776"/>
                    </a:lnTo>
                    <a:lnTo>
                      <a:pt x="2713" y="1782"/>
                    </a:lnTo>
                    <a:lnTo>
                      <a:pt x="2715" y="1788"/>
                    </a:lnTo>
                    <a:lnTo>
                      <a:pt x="2713" y="1790"/>
                    </a:lnTo>
                    <a:lnTo>
                      <a:pt x="2713" y="1794"/>
                    </a:lnTo>
                    <a:lnTo>
                      <a:pt x="2707" y="1782"/>
                    </a:lnTo>
                    <a:lnTo>
                      <a:pt x="2701" y="1770"/>
                    </a:lnTo>
                    <a:lnTo>
                      <a:pt x="2697" y="1761"/>
                    </a:lnTo>
                    <a:lnTo>
                      <a:pt x="2693" y="1753"/>
                    </a:lnTo>
                    <a:lnTo>
                      <a:pt x="2682" y="1737"/>
                    </a:lnTo>
                    <a:lnTo>
                      <a:pt x="2670" y="1726"/>
                    </a:lnTo>
                    <a:lnTo>
                      <a:pt x="2668" y="1733"/>
                    </a:lnTo>
                    <a:lnTo>
                      <a:pt x="2668" y="1739"/>
                    </a:lnTo>
                    <a:lnTo>
                      <a:pt x="2668" y="1741"/>
                    </a:lnTo>
                    <a:lnTo>
                      <a:pt x="2668" y="1743"/>
                    </a:lnTo>
                    <a:lnTo>
                      <a:pt x="2660" y="1731"/>
                    </a:lnTo>
                    <a:lnTo>
                      <a:pt x="2653" y="1726"/>
                    </a:lnTo>
                    <a:lnTo>
                      <a:pt x="2649" y="1726"/>
                    </a:lnTo>
                    <a:lnTo>
                      <a:pt x="2647" y="1728"/>
                    </a:lnTo>
                    <a:lnTo>
                      <a:pt x="2651" y="1743"/>
                    </a:lnTo>
                    <a:lnTo>
                      <a:pt x="2655" y="1761"/>
                    </a:lnTo>
                    <a:lnTo>
                      <a:pt x="2658" y="1776"/>
                    </a:lnTo>
                    <a:lnTo>
                      <a:pt x="2662" y="1794"/>
                    </a:lnTo>
                    <a:lnTo>
                      <a:pt x="2658" y="1792"/>
                    </a:lnTo>
                    <a:lnTo>
                      <a:pt x="2655" y="1782"/>
                    </a:lnTo>
                    <a:lnTo>
                      <a:pt x="2647" y="1770"/>
                    </a:lnTo>
                    <a:lnTo>
                      <a:pt x="2641" y="1753"/>
                    </a:lnTo>
                    <a:lnTo>
                      <a:pt x="2627" y="1728"/>
                    </a:lnTo>
                    <a:lnTo>
                      <a:pt x="2616" y="1699"/>
                    </a:lnTo>
                    <a:lnTo>
                      <a:pt x="2610" y="1697"/>
                    </a:lnTo>
                    <a:lnTo>
                      <a:pt x="2608" y="1695"/>
                    </a:lnTo>
                    <a:lnTo>
                      <a:pt x="2610" y="1706"/>
                    </a:lnTo>
                    <a:lnTo>
                      <a:pt x="2614" y="1722"/>
                    </a:lnTo>
                    <a:lnTo>
                      <a:pt x="2620" y="1737"/>
                    </a:lnTo>
                    <a:lnTo>
                      <a:pt x="2626" y="1755"/>
                    </a:lnTo>
                    <a:lnTo>
                      <a:pt x="2629" y="1770"/>
                    </a:lnTo>
                    <a:lnTo>
                      <a:pt x="2633" y="1788"/>
                    </a:lnTo>
                    <a:lnTo>
                      <a:pt x="2635" y="1803"/>
                    </a:lnTo>
                    <a:lnTo>
                      <a:pt x="2637" y="1821"/>
                    </a:lnTo>
                    <a:lnTo>
                      <a:pt x="2635" y="1821"/>
                    </a:lnTo>
                    <a:lnTo>
                      <a:pt x="2635" y="1823"/>
                    </a:lnTo>
                    <a:lnTo>
                      <a:pt x="2618" y="1792"/>
                    </a:lnTo>
                    <a:lnTo>
                      <a:pt x="2602" y="1763"/>
                    </a:lnTo>
                    <a:lnTo>
                      <a:pt x="2589" y="1733"/>
                    </a:lnTo>
                    <a:lnTo>
                      <a:pt x="2577" y="1706"/>
                    </a:lnTo>
                    <a:lnTo>
                      <a:pt x="2565" y="1677"/>
                    </a:lnTo>
                    <a:lnTo>
                      <a:pt x="2556" y="1648"/>
                    </a:lnTo>
                    <a:lnTo>
                      <a:pt x="2548" y="1619"/>
                    </a:lnTo>
                    <a:lnTo>
                      <a:pt x="2542" y="1590"/>
                    </a:lnTo>
                    <a:lnTo>
                      <a:pt x="2532" y="1605"/>
                    </a:lnTo>
                    <a:lnTo>
                      <a:pt x="2536" y="1636"/>
                    </a:lnTo>
                    <a:lnTo>
                      <a:pt x="2544" y="1675"/>
                    </a:lnTo>
                    <a:lnTo>
                      <a:pt x="2558" y="1722"/>
                    </a:lnTo>
                    <a:lnTo>
                      <a:pt x="2571" y="1764"/>
                    </a:lnTo>
                    <a:lnTo>
                      <a:pt x="2587" y="1807"/>
                    </a:lnTo>
                    <a:lnTo>
                      <a:pt x="2598" y="1842"/>
                    </a:lnTo>
                    <a:lnTo>
                      <a:pt x="2604" y="1865"/>
                    </a:lnTo>
                    <a:lnTo>
                      <a:pt x="2602" y="1865"/>
                    </a:lnTo>
                    <a:lnTo>
                      <a:pt x="2587" y="1850"/>
                    </a:lnTo>
                    <a:lnTo>
                      <a:pt x="2571" y="1834"/>
                    </a:lnTo>
                    <a:lnTo>
                      <a:pt x="2558" y="1821"/>
                    </a:lnTo>
                    <a:lnTo>
                      <a:pt x="2548" y="1813"/>
                    </a:lnTo>
                    <a:lnTo>
                      <a:pt x="2542" y="1801"/>
                    </a:lnTo>
                    <a:lnTo>
                      <a:pt x="2534" y="1788"/>
                    </a:lnTo>
                    <a:lnTo>
                      <a:pt x="2523" y="1770"/>
                    </a:lnTo>
                    <a:lnTo>
                      <a:pt x="2511" y="1755"/>
                    </a:lnTo>
                    <a:lnTo>
                      <a:pt x="2496" y="1737"/>
                    </a:lnTo>
                    <a:lnTo>
                      <a:pt x="2484" y="1726"/>
                    </a:lnTo>
                    <a:lnTo>
                      <a:pt x="2472" y="1716"/>
                    </a:lnTo>
                    <a:lnTo>
                      <a:pt x="2468" y="1712"/>
                    </a:lnTo>
                    <a:lnTo>
                      <a:pt x="2461" y="1700"/>
                    </a:lnTo>
                    <a:lnTo>
                      <a:pt x="2453" y="1689"/>
                    </a:lnTo>
                    <a:lnTo>
                      <a:pt x="2441" y="1673"/>
                    </a:lnTo>
                    <a:lnTo>
                      <a:pt x="2432" y="1660"/>
                    </a:lnTo>
                    <a:lnTo>
                      <a:pt x="2420" y="1644"/>
                    </a:lnTo>
                    <a:lnTo>
                      <a:pt x="2408" y="1635"/>
                    </a:lnTo>
                    <a:lnTo>
                      <a:pt x="2401" y="1627"/>
                    </a:lnTo>
                    <a:lnTo>
                      <a:pt x="2397" y="1625"/>
                    </a:lnTo>
                    <a:lnTo>
                      <a:pt x="2397" y="1627"/>
                    </a:lnTo>
                    <a:lnTo>
                      <a:pt x="2397" y="1633"/>
                    </a:lnTo>
                    <a:lnTo>
                      <a:pt x="2408" y="1648"/>
                    </a:lnTo>
                    <a:lnTo>
                      <a:pt x="2434" y="1681"/>
                    </a:lnTo>
                    <a:lnTo>
                      <a:pt x="2463" y="1722"/>
                    </a:lnTo>
                    <a:lnTo>
                      <a:pt x="2499" y="1770"/>
                    </a:lnTo>
                    <a:lnTo>
                      <a:pt x="2530" y="1815"/>
                    </a:lnTo>
                    <a:lnTo>
                      <a:pt x="2560" y="1856"/>
                    </a:lnTo>
                    <a:lnTo>
                      <a:pt x="2577" y="1887"/>
                    </a:lnTo>
                    <a:lnTo>
                      <a:pt x="2585" y="1902"/>
                    </a:lnTo>
                    <a:lnTo>
                      <a:pt x="2565" y="1896"/>
                    </a:lnTo>
                    <a:lnTo>
                      <a:pt x="2546" y="1890"/>
                    </a:lnTo>
                    <a:lnTo>
                      <a:pt x="2527" y="1887"/>
                    </a:lnTo>
                    <a:lnTo>
                      <a:pt x="2509" y="1887"/>
                    </a:lnTo>
                    <a:lnTo>
                      <a:pt x="2490" y="1885"/>
                    </a:lnTo>
                    <a:lnTo>
                      <a:pt x="2472" y="1887"/>
                    </a:lnTo>
                    <a:lnTo>
                      <a:pt x="2455" y="1889"/>
                    </a:lnTo>
                    <a:lnTo>
                      <a:pt x="2439" y="1894"/>
                    </a:lnTo>
                    <a:lnTo>
                      <a:pt x="2430" y="1877"/>
                    </a:lnTo>
                    <a:lnTo>
                      <a:pt x="2424" y="1863"/>
                    </a:lnTo>
                    <a:lnTo>
                      <a:pt x="2418" y="1846"/>
                    </a:lnTo>
                    <a:lnTo>
                      <a:pt x="2416" y="1832"/>
                    </a:lnTo>
                    <a:lnTo>
                      <a:pt x="2412" y="1817"/>
                    </a:lnTo>
                    <a:lnTo>
                      <a:pt x="2410" y="1803"/>
                    </a:lnTo>
                    <a:lnTo>
                      <a:pt x="2408" y="1790"/>
                    </a:lnTo>
                    <a:lnTo>
                      <a:pt x="2408" y="1778"/>
                    </a:lnTo>
                    <a:lnTo>
                      <a:pt x="2401" y="1778"/>
                    </a:lnTo>
                    <a:lnTo>
                      <a:pt x="2397" y="1778"/>
                    </a:lnTo>
                    <a:lnTo>
                      <a:pt x="2391" y="1784"/>
                    </a:lnTo>
                    <a:lnTo>
                      <a:pt x="2389" y="1792"/>
                    </a:lnTo>
                    <a:lnTo>
                      <a:pt x="2389" y="1801"/>
                    </a:lnTo>
                    <a:lnTo>
                      <a:pt x="2389" y="1813"/>
                    </a:lnTo>
                    <a:lnTo>
                      <a:pt x="2381" y="1813"/>
                    </a:lnTo>
                    <a:lnTo>
                      <a:pt x="2375" y="1813"/>
                    </a:lnTo>
                    <a:lnTo>
                      <a:pt x="2373" y="1828"/>
                    </a:lnTo>
                    <a:lnTo>
                      <a:pt x="2375" y="1846"/>
                    </a:lnTo>
                    <a:lnTo>
                      <a:pt x="2373" y="1846"/>
                    </a:lnTo>
                    <a:lnTo>
                      <a:pt x="2373" y="1848"/>
                    </a:lnTo>
                    <a:lnTo>
                      <a:pt x="2368" y="1836"/>
                    </a:lnTo>
                    <a:lnTo>
                      <a:pt x="2364" y="1825"/>
                    </a:lnTo>
                    <a:lnTo>
                      <a:pt x="2358" y="1813"/>
                    </a:lnTo>
                    <a:lnTo>
                      <a:pt x="2354" y="1803"/>
                    </a:lnTo>
                    <a:lnTo>
                      <a:pt x="2348" y="1792"/>
                    </a:lnTo>
                    <a:lnTo>
                      <a:pt x="2342" y="1782"/>
                    </a:lnTo>
                    <a:lnTo>
                      <a:pt x="2337" y="1772"/>
                    </a:lnTo>
                    <a:lnTo>
                      <a:pt x="2331" y="1766"/>
                    </a:lnTo>
                    <a:lnTo>
                      <a:pt x="2331" y="1782"/>
                    </a:lnTo>
                    <a:lnTo>
                      <a:pt x="2335" y="1799"/>
                    </a:lnTo>
                    <a:lnTo>
                      <a:pt x="2340" y="1817"/>
                    </a:lnTo>
                    <a:lnTo>
                      <a:pt x="2346" y="1836"/>
                    </a:lnTo>
                    <a:lnTo>
                      <a:pt x="2352" y="1854"/>
                    </a:lnTo>
                    <a:lnTo>
                      <a:pt x="2360" y="1873"/>
                    </a:lnTo>
                    <a:lnTo>
                      <a:pt x="2366" y="1892"/>
                    </a:lnTo>
                    <a:lnTo>
                      <a:pt x="2371" y="1914"/>
                    </a:lnTo>
                    <a:lnTo>
                      <a:pt x="2368" y="1914"/>
                    </a:lnTo>
                    <a:lnTo>
                      <a:pt x="2366" y="1916"/>
                    </a:lnTo>
                    <a:lnTo>
                      <a:pt x="2340" y="1867"/>
                    </a:lnTo>
                    <a:lnTo>
                      <a:pt x="2321" y="1821"/>
                    </a:lnTo>
                    <a:lnTo>
                      <a:pt x="2304" y="1772"/>
                    </a:lnTo>
                    <a:lnTo>
                      <a:pt x="2286" y="1726"/>
                    </a:lnTo>
                    <a:lnTo>
                      <a:pt x="2269" y="1679"/>
                    </a:lnTo>
                    <a:lnTo>
                      <a:pt x="2251" y="1635"/>
                    </a:lnTo>
                    <a:lnTo>
                      <a:pt x="2232" y="1590"/>
                    </a:lnTo>
                    <a:lnTo>
                      <a:pt x="2214" y="1549"/>
                    </a:lnTo>
                    <a:lnTo>
                      <a:pt x="2209" y="1571"/>
                    </a:lnTo>
                    <a:lnTo>
                      <a:pt x="2216" y="1609"/>
                    </a:lnTo>
                    <a:lnTo>
                      <a:pt x="2230" y="1656"/>
                    </a:lnTo>
                    <a:lnTo>
                      <a:pt x="2249" y="1710"/>
                    </a:lnTo>
                    <a:lnTo>
                      <a:pt x="2267" y="1761"/>
                    </a:lnTo>
                    <a:lnTo>
                      <a:pt x="2282" y="1807"/>
                    </a:lnTo>
                    <a:lnTo>
                      <a:pt x="2288" y="1844"/>
                    </a:lnTo>
                    <a:lnTo>
                      <a:pt x="2286" y="1865"/>
                    </a:lnTo>
                    <a:lnTo>
                      <a:pt x="2253" y="1821"/>
                    </a:lnTo>
                    <a:lnTo>
                      <a:pt x="2220" y="1776"/>
                    </a:lnTo>
                    <a:lnTo>
                      <a:pt x="2185" y="1731"/>
                    </a:lnTo>
                    <a:lnTo>
                      <a:pt x="2152" y="1687"/>
                    </a:lnTo>
                    <a:lnTo>
                      <a:pt x="2117" y="1640"/>
                    </a:lnTo>
                    <a:lnTo>
                      <a:pt x="2090" y="1598"/>
                    </a:lnTo>
                    <a:lnTo>
                      <a:pt x="2065" y="1555"/>
                    </a:lnTo>
                    <a:lnTo>
                      <a:pt x="2048" y="1516"/>
                    </a:lnTo>
                    <a:lnTo>
                      <a:pt x="2028" y="1503"/>
                    </a:lnTo>
                    <a:lnTo>
                      <a:pt x="2017" y="1485"/>
                    </a:lnTo>
                    <a:lnTo>
                      <a:pt x="2005" y="1466"/>
                    </a:lnTo>
                    <a:lnTo>
                      <a:pt x="1997" y="1454"/>
                    </a:lnTo>
                    <a:lnTo>
                      <a:pt x="1997" y="1460"/>
                    </a:lnTo>
                    <a:lnTo>
                      <a:pt x="2003" y="1472"/>
                    </a:lnTo>
                    <a:lnTo>
                      <a:pt x="2009" y="1485"/>
                    </a:lnTo>
                    <a:lnTo>
                      <a:pt x="2020" y="1503"/>
                    </a:lnTo>
                    <a:lnTo>
                      <a:pt x="2028" y="1518"/>
                    </a:lnTo>
                    <a:lnTo>
                      <a:pt x="2038" y="1534"/>
                    </a:lnTo>
                    <a:lnTo>
                      <a:pt x="2048" y="1549"/>
                    </a:lnTo>
                    <a:lnTo>
                      <a:pt x="2057" y="1563"/>
                    </a:lnTo>
                    <a:lnTo>
                      <a:pt x="2092" y="1615"/>
                    </a:lnTo>
                    <a:lnTo>
                      <a:pt x="2127" y="1673"/>
                    </a:lnTo>
                    <a:lnTo>
                      <a:pt x="2162" y="1731"/>
                    </a:lnTo>
                    <a:lnTo>
                      <a:pt x="2197" y="1792"/>
                    </a:lnTo>
                    <a:lnTo>
                      <a:pt x="2232" y="1848"/>
                    </a:lnTo>
                    <a:lnTo>
                      <a:pt x="2271" y="1906"/>
                    </a:lnTo>
                    <a:lnTo>
                      <a:pt x="2311" y="1958"/>
                    </a:lnTo>
                    <a:lnTo>
                      <a:pt x="2358" y="2009"/>
                    </a:lnTo>
                    <a:lnTo>
                      <a:pt x="2356" y="2013"/>
                    </a:lnTo>
                    <a:lnTo>
                      <a:pt x="2354" y="2015"/>
                    </a:lnTo>
                    <a:lnTo>
                      <a:pt x="2304" y="1987"/>
                    </a:lnTo>
                    <a:lnTo>
                      <a:pt x="2263" y="1968"/>
                    </a:lnTo>
                    <a:lnTo>
                      <a:pt x="2228" y="1954"/>
                    </a:lnTo>
                    <a:lnTo>
                      <a:pt x="2197" y="1947"/>
                    </a:lnTo>
                    <a:lnTo>
                      <a:pt x="2164" y="1939"/>
                    </a:lnTo>
                    <a:lnTo>
                      <a:pt x="2129" y="1935"/>
                    </a:lnTo>
                    <a:lnTo>
                      <a:pt x="2088" y="1933"/>
                    </a:lnTo>
                    <a:lnTo>
                      <a:pt x="2040" y="1931"/>
                    </a:lnTo>
                    <a:lnTo>
                      <a:pt x="2032" y="1912"/>
                    </a:lnTo>
                    <a:lnTo>
                      <a:pt x="2028" y="1898"/>
                    </a:lnTo>
                    <a:lnTo>
                      <a:pt x="2024" y="1889"/>
                    </a:lnTo>
                    <a:lnTo>
                      <a:pt x="2022" y="1883"/>
                    </a:lnTo>
                    <a:lnTo>
                      <a:pt x="2019" y="1871"/>
                    </a:lnTo>
                    <a:lnTo>
                      <a:pt x="2015" y="1861"/>
                    </a:lnTo>
                    <a:lnTo>
                      <a:pt x="2009" y="1861"/>
                    </a:lnTo>
                    <a:lnTo>
                      <a:pt x="2003" y="1863"/>
                    </a:lnTo>
                    <a:lnTo>
                      <a:pt x="2003" y="1869"/>
                    </a:lnTo>
                    <a:lnTo>
                      <a:pt x="2005" y="1881"/>
                    </a:lnTo>
                    <a:lnTo>
                      <a:pt x="2007" y="1890"/>
                    </a:lnTo>
                    <a:lnTo>
                      <a:pt x="2009" y="1906"/>
                    </a:lnTo>
                    <a:lnTo>
                      <a:pt x="2005" y="1908"/>
                    </a:lnTo>
                    <a:lnTo>
                      <a:pt x="2003" y="1910"/>
                    </a:lnTo>
                    <a:lnTo>
                      <a:pt x="1995" y="1892"/>
                    </a:lnTo>
                    <a:lnTo>
                      <a:pt x="1989" y="1881"/>
                    </a:lnTo>
                    <a:lnTo>
                      <a:pt x="1986" y="1869"/>
                    </a:lnTo>
                    <a:lnTo>
                      <a:pt x="1984" y="1863"/>
                    </a:lnTo>
                    <a:lnTo>
                      <a:pt x="1980" y="1854"/>
                    </a:lnTo>
                    <a:lnTo>
                      <a:pt x="1978" y="1846"/>
                    </a:lnTo>
                    <a:lnTo>
                      <a:pt x="1976" y="1838"/>
                    </a:lnTo>
                    <a:lnTo>
                      <a:pt x="1974" y="1828"/>
                    </a:lnTo>
                    <a:lnTo>
                      <a:pt x="1970" y="1828"/>
                    </a:lnTo>
                    <a:lnTo>
                      <a:pt x="1966" y="1828"/>
                    </a:lnTo>
                    <a:lnTo>
                      <a:pt x="1960" y="1836"/>
                    </a:lnTo>
                    <a:lnTo>
                      <a:pt x="1960" y="1848"/>
                    </a:lnTo>
                    <a:lnTo>
                      <a:pt x="1962" y="1859"/>
                    </a:lnTo>
                    <a:lnTo>
                      <a:pt x="1966" y="1877"/>
                    </a:lnTo>
                    <a:lnTo>
                      <a:pt x="1964" y="1877"/>
                    </a:lnTo>
                    <a:lnTo>
                      <a:pt x="1964" y="1879"/>
                    </a:lnTo>
                    <a:lnTo>
                      <a:pt x="1955" y="1867"/>
                    </a:lnTo>
                    <a:lnTo>
                      <a:pt x="1949" y="1856"/>
                    </a:lnTo>
                    <a:lnTo>
                      <a:pt x="1943" y="1844"/>
                    </a:lnTo>
                    <a:lnTo>
                      <a:pt x="1937" y="1834"/>
                    </a:lnTo>
                    <a:lnTo>
                      <a:pt x="1925" y="1813"/>
                    </a:lnTo>
                    <a:lnTo>
                      <a:pt x="1914" y="1797"/>
                    </a:lnTo>
                    <a:lnTo>
                      <a:pt x="1916" y="1807"/>
                    </a:lnTo>
                    <a:lnTo>
                      <a:pt x="1922" y="1825"/>
                    </a:lnTo>
                    <a:lnTo>
                      <a:pt x="1927" y="1844"/>
                    </a:lnTo>
                    <a:lnTo>
                      <a:pt x="1935" y="1865"/>
                    </a:lnTo>
                    <a:lnTo>
                      <a:pt x="1941" y="1885"/>
                    </a:lnTo>
                    <a:lnTo>
                      <a:pt x="1947" y="1902"/>
                    </a:lnTo>
                    <a:lnTo>
                      <a:pt x="1949" y="1918"/>
                    </a:lnTo>
                    <a:lnTo>
                      <a:pt x="1951" y="1929"/>
                    </a:lnTo>
                    <a:lnTo>
                      <a:pt x="1927" y="1902"/>
                    </a:lnTo>
                    <a:lnTo>
                      <a:pt x="1910" y="1869"/>
                    </a:lnTo>
                    <a:lnTo>
                      <a:pt x="1892" y="1832"/>
                    </a:lnTo>
                    <a:lnTo>
                      <a:pt x="1879" y="1795"/>
                    </a:lnTo>
                    <a:lnTo>
                      <a:pt x="1863" y="1755"/>
                    </a:lnTo>
                    <a:lnTo>
                      <a:pt x="1852" y="1718"/>
                    </a:lnTo>
                    <a:lnTo>
                      <a:pt x="1840" y="1681"/>
                    </a:lnTo>
                    <a:lnTo>
                      <a:pt x="1830" y="1652"/>
                    </a:lnTo>
                    <a:lnTo>
                      <a:pt x="1830" y="1666"/>
                    </a:lnTo>
                    <a:lnTo>
                      <a:pt x="1832" y="1681"/>
                    </a:lnTo>
                    <a:lnTo>
                      <a:pt x="1834" y="1699"/>
                    </a:lnTo>
                    <a:lnTo>
                      <a:pt x="1840" y="1716"/>
                    </a:lnTo>
                    <a:lnTo>
                      <a:pt x="1846" y="1733"/>
                    </a:lnTo>
                    <a:lnTo>
                      <a:pt x="1852" y="1751"/>
                    </a:lnTo>
                    <a:lnTo>
                      <a:pt x="1858" y="1768"/>
                    </a:lnTo>
                    <a:lnTo>
                      <a:pt x="1863" y="1786"/>
                    </a:lnTo>
                    <a:lnTo>
                      <a:pt x="1856" y="1790"/>
                    </a:lnTo>
                    <a:lnTo>
                      <a:pt x="1854" y="1794"/>
                    </a:lnTo>
                    <a:lnTo>
                      <a:pt x="1854" y="1801"/>
                    </a:lnTo>
                    <a:lnTo>
                      <a:pt x="1856" y="1817"/>
                    </a:lnTo>
                    <a:lnTo>
                      <a:pt x="1859" y="1832"/>
                    </a:lnTo>
                    <a:lnTo>
                      <a:pt x="1865" y="1854"/>
                    </a:lnTo>
                    <a:lnTo>
                      <a:pt x="1869" y="1871"/>
                    </a:lnTo>
                    <a:lnTo>
                      <a:pt x="1873" y="1890"/>
                    </a:lnTo>
                    <a:lnTo>
                      <a:pt x="1873" y="1902"/>
                    </a:lnTo>
                    <a:lnTo>
                      <a:pt x="1875" y="1910"/>
                    </a:lnTo>
                    <a:lnTo>
                      <a:pt x="1850" y="1879"/>
                    </a:lnTo>
                    <a:lnTo>
                      <a:pt x="1823" y="1844"/>
                    </a:lnTo>
                    <a:lnTo>
                      <a:pt x="1790" y="1805"/>
                    </a:lnTo>
                    <a:lnTo>
                      <a:pt x="1761" y="1768"/>
                    </a:lnTo>
                    <a:lnTo>
                      <a:pt x="1730" y="1728"/>
                    </a:lnTo>
                    <a:lnTo>
                      <a:pt x="1704" y="1689"/>
                    </a:lnTo>
                    <a:lnTo>
                      <a:pt x="1685" y="1654"/>
                    </a:lnTo>
                    <a:lnTo>
                      <a:pt x="1677" y="1627"/>
                    </a:lnTo>
                    <a:lnTo>
                      <a:pt x="1666" y="1623"/>
                    </a:lnTo>
                    <a:lnTo>
                      <a:pt x="1660" y="1619"/>
                    </a:lnTo>
                    <a:lnTo>
                      <a:pt x="1656" y="1613"/>
                    </a:lnTo>
                    <a:lnTo>
                      <a:pt x="1654" y="1609"/>
                    </a:lnTo>
                    <a:lnTo>
                      <a:pt x="1652" y="1609"/>
                    </a:lnTo>
                    <a:lnTo>
                      <a:pt x="1650" y="1611"/>
                    </a:lnTo>
                    <a:lnTo>
                      <a:pt x="1654" y="1621"/>
                    </a:lnTo>
                    <a:lnTo>
                      <a:pt x="1664" y="1635"/>
                    </a:lnTo>
                    <a:lnTo>
                      <a:pt x="1673" y="1650"/>
                    </a:lnTo>
                    <a:lnTo>
                      <a:pt x="1677" y="1666"/>
                    </a:lnTo>
                    <a:lnTo>
                      <a:pt x="1683" y="1669"/>
                    </a:lnTo>
                    <a:lnTo>
                      <a:pt x="1689" y="1681"/>
                    </a:lnTo>
                    <a:lnTo>
                      <a:pt x="1697" y="1693"/>
                    </a:lnTo>
                    <a:lnTo>
                      <a:pt x="1704" y="1704"/>
                    </a:lnTo>
                    <a:lnTo>
                      <a:pt x="1739" y="1757"/>
                    </a:lnTo>
                    <a:lnTo>
                      <a:pt x="1774" y="1809"/>
                    </a:lnTo>
                    <a:lnTo>
                      <a:pt x="1809" y="1863"/>
                    </a:lnTo>
                    <a:lnTo>
                      <a:pt x="1846" y="1918"/>
                    </a:lnTo>
                    <a:lnTo>
                      <a:pt x="1881" y="1970"/>
                    </a:lnTo>
                    <a:lnTo>
                      <a:pt x="1922" y="2022"/>
                    </a:lnTo>
                    <a:lnTo>
                      <a:pt x="1960" y="2073"/>
                    </a:lnTo>
                    <a:lnTo>
                      <a:pt x="2003" y="2125"/>
                    </a:lnTo>
                    <a:lnTo>
                      <a:pt x="1978" y="2121"/>
                    </a:lnTo>
                    <a:lnTo>
                      <a:pt x="1937" y="2098"/>
                    </a:lnTo>
                    <a:lnTo>
                      <a:pt x="1881" y="2057"/>
                    </a:lnTo>
                    <a:lnTo>
                      <a:pt x="1815" y="2013"/>
                    </a:lnTo>
                    <a:lnTo>
                      <a:pt x="1741" y="1968"/>
                    </a:lnTo>
                    <a:lnTo>
                      <a:pt x="1669" y="1937"/>
                    </a:lnTo>
                    <a:lnTo>
                      <a:pt x="1602" y="1923"/>
                    </a:lnTo>
                    <a:lnTo>
                      <a:pt x="1543" y="1937"/>
                    </a:lnTo>
                    <a:lnTo>
                      <a:pt x="1539" y="1923"/>
                    </a:lnTo>
                    <a:lnTo>
                      <a:pt x="1538" y="1910"/>
                    </a:lnTo>
                    <a:lnTo>
                      <a:pt x="1534" y="1894"/>
                    </a:lnTo>
                    <a:lnTo>
                      <a:pt x="1530" y="1879"/>
                    </a:lnTo>
                    <a:lnTo>
                      <a:pt x="1524" y="1863"/>
                    </a:lnTo>
                    <a:lnTo>
                      <a:pt x="1518" y="1854"/>
                    </a:lnTo>
                    <a:lnTo>
                      <a:pt x="1512" y="1848"/>
                    </a:lnTo>
                    <a:lnTo>
                      <a:pt x="1507" y="1848"/>
                    </a:lnTo>
                    <a:lnTo>
                      <a:pt x="1507" y="1856"/>
                    </a:lnTo>
                    <a:lnTo>
                      <a:pt x="1508" y="1863"/>
                    </a:lnTo>
                    <a:lnTo>
                      <a:pt x="1505" y="1863"/>
                    </a:lnTo>
                    <a:lnTo>
                      <a:pt x="1503" y="1865"/>
                    </a:lnTo>
                    <a:lnTo>
                      <a:pt x="1495" y="1848"/>
                    </a:lnTo>
                    <a:lnTo>
                      <a:pt x="1487" y="1832"/>
                    </a:lnTo>
                    <a:lnTo>
                      <a:pt x="1479" y="1817"/>
                    </a:lnTo>
                    <a:lnTo>
                      <a:pt x="1474" y="1809"/>
                    </a:lnTo>
                    <a:lnTo>
                      <a:pt x="1468" y="1817"/>
                    </a:lnTo>
                    <a:lnTo>
                      <a:pt x="1470" y="1828"/>
                    </a:lnTo>
                    <a:lnTo>
                      <a:pt x="1474" y="1840"/>
                    </a:lnTo>
                    <a:lnTo>
                      <a:pt x="1472" y="1854"/>
                    </a:lnTo>
                    <a:lnTo>
                      <a:pt x="1464" y="1842"/>
                    </a:lnTo>
                    <a:lnTo>
                      <a:pt x="1456" y="1832"/>
                    </a:lnTo>
                    <a:lnTo>
                      <a:pt x="1450" y="1821"/>
                    </a:lnTo>
                    <a:lnTo>
                      <a:pt x="1444" y="1811"/>
                    </a:lnTo>
                    <a:lnTo>
                      <a:pt x="1433" y="1790"/>
                    </a:lnTo>
                    <a:lnTo>
                      <a:pt x="1423" y="1770"/>
                    </a:lnTo>
                    <a:lnTo>
                      <a:pt x="1423" y="1776"/>
                    </a:lnTo>
                    <a:lnTo>
                      <a:pt x="1429" y="1790"/>
                    </a:lnTo>
                    <a:lnTo>
                      <a:pt x="1433" y="1803"/>
                    </a:lnTo>
                    <a:lnTo>
                      <a:pt x="1441" y="1821"/>
                    </a:lnTo>
                    <a:lnTo>
                      <a:pt x="1444" y="1834"/>
                    </a:lnTo>
                    <a:lnTo>
                      <a:pt x="1450" y="1848"/>
                    </a:lnTo>
                    <a:lnTo>
                      <a:pt x="1450" y="1858"/>
                    </a:lnTo>
                    <a:lnTo>
                      <a:pt x="1448" y="1865"/>
                    </a:lnTo>
                    <a:lnTo>
                      <a:pt x="1431" y="1832"/>
                    </a:lnTo>
                    <a:lnTo>
                      <a:pt x="1417" y="1799"/>
                    </a:lnTo>
                    <a:lnTo>
                      <a:pt x="1402" y="1764"/>
                    </a:lnTo>
                    <a:lnTo>
                      <a:pt x="1390" y="1733"/>
                    </a:lnTo>
                    <a:lnTo>
                      <a:pt x="1375" y="1699"/>
                    </a:lnTo>
                    <a:lnTo>
                      <a:pt x="1361" y="1667"/>
                    </a:lnTo>
                    <a:lnTo>
                      <a:pt x="1346" y="1636"/>
                    </a:lnTo>
                    <a:lnTo>
                      <a:pt x="1332" y="1609"/>
                    </a:lnTo>
                    <a:lnTo>
                      <a:pt x="1334" y="1638"/>
                    </a:lnTo>
                    <a:lnTo>
                      <a:pt x="1344" y="1677"/>
                    </a:lnTo>
                    <a:lnTo>
                      <a:pt x="1357" y="1720"/>
                    </a:lnTo>
                    <a:lnTo>
                      <a:pt x="1377" y="1766"/>
                    </a:lnTo>
                    <a:lnTo>
                      <a:pt x="1394" y="1811"/>
                    </a:lnTo>
                    <a:lnTo>
                      <a:pt x="1415" y="1856"/>
                    </a:lnTo>
                    <a:lnTo>
                      <a:pt x="1433" y="1894"/>
                    </a:lnTo>
                    <a:lnTo>
                      <a:pt x="1450" y="1929"/>
                    </a:lnTo>
                    <a:lnTo>
                      <a:pt x="1448" y="1929"/>
                    </a:lnTo>
                    <a:lnTo>
                      <a:pt x="1446" y="1931"/>
                    </a:lnTo>
                    <a:lnTo>
                      <a:pt x="1431" y="1920"/>
                    </a:lnTo>
                    <a:lnTo>
                      <a:pt x="1413" y="1902"/>
                    </a:lnTo>
                    <a:lnTo>
                      <a:pt x="1392" y="1879"/>
                    </a:lnTo>
                    <a:lnTo>
                      <a:pt x="1373" y="1858"/>
                    </a:lnTo>
                    <a:lnTo>
                      <a:pt x="1351" y="1832"/>
                    </a:lnTo>
                    <a:lnTo>
                      <a:pt x="1334" y="1811"/>
                    </a:lnTo>
                    <a:lnTo>
                      <a:pt x="1320" y="1792"/>
                    </a:lnTo>
                    <a:lnTo>
                      <a:pt x="1313" y="1780"/>
                    </a:lnTo>
                    <a:lnTo>
                      <a:pt x="1305" y="1780"/>
                    </a:lnTo>
                    <a:lnTo>
                      <a:pt x="1299" y="1784"/>
                    </a:lnTo>
                    <a:lnTo>
                      <a:pt x="1295" y="1772"/>
                    </a:lnTo>
                    <a:lnTo>
                      <a:pt x="1295" y="1761"/>
                    </a:lnTo>
                    <a:lnTo>
                      <a:pt x="1282" y="1751"/>
                    </a:lnTo>
                    <a:lnTo>
                      <a:pt x="1276" y="1741"/>
                    </a:lnTo>
                    <a:lnTo>
                      <a:pt x="1270" y="1733"/>
                    </a:lnTo>
                    <a:lnTo>
                      <a:pt x="1260" y="1730"/>
                    </a:lnTo>
                    <a:lnTo>
                      <a:pt x="1260" y="1739"/>
                    </a:lnTo>
                    <a:lnTo>
                      <a:pt x="1266" y="1749"/>
                    </a:lnTo>
                    <a:lnTo>
                      <a:pt x="1274" y="1757"/>
                    </a:lnTo>
                    <a:lnTo>
                      <a:pt x="1289" y="1768"/>
                    </a:lnTo>
                    <a:lnTo>
                      <a:pt x="1287" y="1768"/>
                    </a:lnTo>
                    <a:lnTo>
                      <a:pt x="1285" y="1770"/>
                    </a:lnTo>
                    <a:lnTo>
                      <a:pt x="1313" y="1811"/>
                    </a:lnTo>
                    <a:lnTo>
                      <a:pt x="1342" y="1852"/>
                    </a:lnTo>
                    <a:lnTo>
                      <a:pt x="1373" y="1892"/>
                    </a:lnTo>
                    <a:lnTo>
                      <a:pt x="1406" y="1933"/>
                    </a:lnTo>
                    <a:lnTo>
                      <a:pt x="1439" y="1972"/>
                    </a:lnTo>
                    <a:lnTo>
                      <a:pt x="1474" y="2013"/>
                    </a:lnTo>
                    <a:lnTo>
                      <a:pt x="1507" y="2053"/>
                    </a:lnTo>
                    <a:lnTo>
                      <a:pt x="1541" y="2098"/>
                    </a:lnTo>
                    <a:lnTo>
                      <a:pt x="1545" y="2106"/>
                    </a:lnTo>
                    <a:lnTo>
                      <a:pt x="1555" y="2117"/>
                    </a:lnTo>
                    <a:lnTo>
                      <a:pt x="1565" y="2131"/>
                    </a:lnTo>
                    <a:lnTo>
                      <a:pt x="1578" y="2146"/>
                    </a:lnTo>
                    <a:lnTo>
                      <a:pt x="1588" y="2160"/>
                    </a:lnTo>
                    <a:lnTo>
                      <a:pt x="1600" y="2174"/>
                    </a:lnTo>
                    <a:lnTo>
                      <a:pt x="1607" y="2183"/>
                    </a:lnTo>
                    <a:lnTo>
                      <a:pt x="1611" y="2193"/>
                    </a:lnTo>
                    <a:lnTo>
                      <a:pt x="1609" y="2193"/>
                    </a:lnTo>
                    <a:lnTo>
                      <a:pt x="1609" y="2195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57"/>
              <p:cNvSpPr>
                <a:spLocks/>
              </p:cNvSpPr>
              <p:nvPr/>
            </p:nvSpPr>
            <p:spPr bwMode="auto">
              <a:xfrm>
                <a:off x="4160" y="3073"/>
                <a:ext cx="377" cy="23"/>
              </a:xfrm>
              <a:custGeom>
                <a:avLst/>
                <a:gdLst>
                  <a:gd name="T0" fmla="*/ 43 w 752"/>
                  <a:gd name="T1" fmla="*/ 5 h 47"/>
                  <a:gd name="T2" fmla="*/ 40 w 752"/>
                  <a:gd name="T3" fmla="*/ 3 h 47"/>
                  <a:gd name="T4" fmla="*/ 35 w 752"/>
                  <a:gd name="T5" fmla="*/ 2 h 47"/>
                  <a:gd name="T6" fmla="*/ 29 w 752"/>
                  <a:gd name="T7" fmla="*/ 2 h 47"/>
                  <a:gd name="T8" fmla="*/ 23 w 752"/>
                  <a:gd name="T9" fmla="*/ 2 h 47"/>
                  <a:gd name="T10" fmla="*/ 16 w 752"/>
                  <a:gd name="T11" fmla="*/ 2 h 47"/>
                  <a:gd name="T12" fmla="*/ 10 w 752"/>
                  <a:gd name="T13" fmla="*/ 3 h 47"/>
                  <a:gd name="T14" fmla="*/ 5 w 752"/>
                  <a:gd name="T15" fmla="*/ 3 h 47"/>
                  <a:gd name="T16" fmla="*/ 0 w 752"/>
                  <a:gd name="T17" fmla="*/ 3 h 47"/>
                  <a:gd name="T18" fmla="*/ 0 w 752"/>
                  <a:gd name="T19" fmla="*/ 2 h 47"/>
                  <a:gd name="T20" fmla="*/ 0 w 752"/>
                  <a:gd name="T21" fmla="*/ 2 h 47"/>
                  <a:gd name="T22" fmla="*/ 4 w 752"/>
                  <a:gd name="T23" fmla="*/ 0 h 47"/>
                  <a:gd name="T24" fmla="*/ 9 w 752"/>
                  <a:gd name="T25" fmla="*/ 0 h 47"/>
                  <a:gd name="T26" fmla="*/ 14 w 752"/>
                  <a:gd name="T27" fmla="*/ 0 h 47"/>
                  <a:gd name="T28" fmla="*/ 20 w 752"/>
                  <a:gd name="T29" fmla="*/ 0 h 47"/>
                  <a:gd name="T30" fmla="*/ 26 w 752"/>
                  <a:gd name="T31" fmla="*/ 1 h 47"/>
                  <a:gd name="T32" fmla="*/ 32 w 752"/>
                  <a:gd name="T33" fmla="*/ 2 h 47"/>
                  <a:gd name="T34" fmla="*/ 38 w 752"/>
                  <a:gd name="T35" fmla="*/ 2 h 47"/>
                  <a:gd name="T36" fmla="*/ 43 w 752"/>
                  <a:gd name="T37" fmla="*/ 3 h 47"/>
                  <a:gd name="T38" fmla="*/ 45 w 752"/>
                  <a:gd name="T39" fmla="*/ 2 h 47"/>
                  <a:gd name="T40" fmla="*/ 50 w 752"/>
                  <a:gd name="T41" fmla="*/ 2 h 47"/>
                  <a:gd name="T42" fmla="*/ 57 w 752"/>
                  <a:gd name="T43" fmla="*/ 2 h 47"/>
                  <a:gd name="T44" fmla="*/ 66 w 752"/>
                  <a:gd name="T45" fmla="*/ 2 h 47"/>
                  <a:gd name="T46" fmla="*/ 74 w 752"/>
                  <a:gd name="T47" fmla="*/ 3 h 47"/>
                  <a:gd name="T48" fmla="*/ 83 w 752"/>
                  <a:gd name="T49" fmla="*/ 3 h 47"/>
                  <a:gd name="T50" fmla="*/ 90 w 752"/>
                  <a:gd name="T51" fmla="*/ 4 h 47"/>
                  <a:gd name="T52" fmla="*/ 95 w 752"/>
                  <a:gd name="T53" fmla="*/ 4 h 47"/>
                  <a:gd name="T54" fmla="*/ 88 w 752"/>
                  <a:gd name="T55" fmla="*/ 5 h 47"/>
                  <a:gd name="T56" fmla="*/ 82 w 752"/>
                  <a:gd name="T57" fmla="*/ 5 h 47"/>
                  <a:gd name="T58" fmla="*/ 75 w 752"/>
                  <a:gd name="T59" fmla="*/ 5 h 47"/>
                  <a:gd name="T60" fmla="*/ 69 w 752"/>
                  <a:gd name="T61" fmla="*/ 5 h 47"/>
                  <a:gd name="T62" fmla="*/ 62 w 752"/>
                  <a:gd name="T63" fmla="*/ 5 h 47"/>
                  <a:gd name="T64" fmla="*/ 56 w 752"/>
                  <a:gd name="T65" fmla="*/ 4 h 47"/>
                  <a:gd name="T66" fmla="*/ 49 w 752"/>
                  <a:gd name="T67" fmla="*/ 4 h 47"/>
                  <a:gd name="T68" fmla="*/ 43 w 752"/>
                  <a:gd name="T69" fmla="*/ 5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2"/>
                  <a:gd name="T106" fmla="*/ 0 h 47"/>
                  <a:gd name="T107" fmla="*/ 752 w 752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2" h="47">
                    <a:moveTo>
                      <a:pt x="343" y="47"/>
                    </a:moveTo>
                    <a:lnTo>
                      <a:pt x="316" y="29"/>
                    </a:lnTo>
                    <a:lnTo>
                      <a:pt x="277" y="21"/>
                    </a:lnTo>
                    <a:lnTo>
                      <a:pt x="230" y="17"/>
                    </a:lnTo>
                    <a:lnTo>
                      <a:pt x="182" y="19"/>
                    </a:lnTo>
                    <a:lnTo>
                      <a:pt x="128" y="21"/>
                    </a:lnTo>
                    <a:lnTo>
                      <a:pt x="79" y="25"/>
                    </a:lnTo>
                    <a:lnTo>
                      <a:pt x="35" y="27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7" y="4"/>
                    </a:lnTo>
                    <a:lnTo>
                      <a:pt x="68" y="0"/>
                    </a:lnTo>
                    <a:lnTo>
                      <a:pt x="110" y="0"/>
                    </a:lnTo>
                    <a:lnTo>
                      <a:pt x="159" y="6"/>
                    </a:lnTo>
                    <a:lnTo>
                      <a:pt x="207" y="10"/>
                    </a:lnTo>
                    <a:lnTo>
                      <a:pt x="256" y="17"/>
                    </a:lnTo>
                    <a:lnTo>
                      <a:pt x="298" y="21"/>
                    </a:lnTo>
                    <a:lnTo>
                      <a:pt x="337" y="27"/>
                    </a:lnTo>
                    <a:lnTo>
                      <a:pt x="355" y="19"/>
                    </a:lnTo>
                    <a:lnTo>
                      <a:pt x="397" y="19"/>
                    </a:lnTo>
                    <a:lnTo>
                      <a:pt x="455" y="19"/>
                    </a:lnTo>
                    <a:lnTo>
                      <a:pt x="523" y="23"/>
                    </a:lnTo>
                    <a:lnTo>
                      <a:pt x="591" y="25"/>
                    </a:lnTo>
                    <a:lnTo>
                      <a:pt x="657" y="29"/>
                    </a:lnTo>
                    <a:lnTo>
                      <a:pt x="713" y="33"/>
                    </a:lnTo>
                    <a:lnTo>
                      <a:pt x="752" y="37"/>
                    </a:lnTo>
                    <a:lnTo>
                      <a:pt x="700" y="43"/>
                    </a:lnTo>
                    <a:lnTo>
                      <a:pt x="649" y="45"/>
                    </a:lnTo>
                    <a:lnTo>
                      <a:pt x="597" y="45"/>
                    </a:lnTo>
                    <a:lnTo>
                      <a:pt x="547" y="45"/>
                    </a:lnTo>
                    <a:lnTo>
                      <a:pt x="494" y="41"/>
                    </a:lnTo>
                    <a:lnTo>
                      <a:pt x="442" y="39"/>
                    </a:lnTo>
                    <a:lnTo>
                      <a:pt x="391" y="39"/>
                    </a:lnTo>
                    <a:lnTo>
                      <a:pt x="34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58"/>
              <p:cNvSpPr>
                <a:spLocks/>
              </p:cNvSpPr>
              <p:nvPr/>
            </p:nvSpPr>
            <p:spPr bwMode="auto">
              <a:xfrm>
                <a:off x="3285" y="2931"/>
                <a:ext cx="124" cy="161"/>
              </a:xfrm>
              <a:custGeom>
                <a:avLst/>
                <a:gdLst>
                  <a:gd name="T0" fmla="*/ 20 w 249"/>
                  <a:gd name="T1" fmla="*/ 37 h 322"/>
                  <a:gd name="T2" fmla="*/ 20 w 249"/>
                  <a:gd name="T3" fmla="*/ 29 h 322"/>
                  <a:gd name="T4" fmla="*/ 21 w 249"/>
                  <a:gd name="T5" fmla="*/ 22 h 322"/>
                  <a:gd name="T6" fmla="*/ 21 w 249"/>
                  <a:gd name="T7" fmla="*/ 17 h 322"/>
                  <a:gd name="T8" fmla="*/ 19 w 249"/>
                  <a:gd name="T9" fmla="*/ 18 h 322"/>
                  <a:gd name="T10" fmla="*/ 17 w 249"/>
                  <a:gd name="T11" fmla="*/ 20 h 322"/>
                  <a:gd name="T12" fmla="*/ 16 w 249"/>
                  <a:gd name="T13" fmla="*/ 23 h 322"/>
                  <a:gd name="T14" fmla="*/ 14 w 249"/>
                  <a:gd name="T15" fmla="*/ 26 h 322"/>
                  <a:gd name="T16" fmla="*/ 13 w 249"/>
                  <a:gd name="T17" fmla="*/ 28 h 322"/>
                  <a:gd name="T18" fmla="*/ 11 w 249"/>
                  <a:gd name="T19" fmla="*/ 27 h 322"/>
                  <a:gd name="T20" fmla="*/ 8 w 249"/>
                  <a:gd name="T21" fmla="*/ 26 h 322"/>
                  <a:gd name="T22" fmla="*/ 4 w 249"/>
                  <a:gd name="T23" fmla="*/ 26 h 322"/>
                  <a:gd name="T24" fmla="*/ 1 w 249"/>
                  <a:gd name="T25" fmla="*/ 26 h 322"/>
                  <a:gd name="T26" fmla="*/ 0 w 249"/>
                  <a:gd name="T27" fmla="*/ 25 h 322"/>
                  <a:gd name="T28" fmla="*/ 3 w 249"/>
                  <a:gd name="T29" fmla="*/ 22 h 322"/>
                  <a:gd name="T30" fmla="*/ 11 w 249"/>
                  <a:gd name="T31" fmla="*/ 16 h 322"/>
                  <a:gd name="T32" fmla="*/ 19 w 249"/>
                  <a:gd name="T33" fmla="*/ 10 h 322"/>
                  <a:gd name="T34" fmla="*/ 27 w 249"/>
                  <a:gd name="T35" fmla="*/ 3 h 322"/>
                  <a:gd name="T36" fmla="*/ 30 w 249"/>
                  <a:gd name="T37" fmla="*/ 1 h 322"/>
                  <a:gd name="T38" fmla="*/ 29 w 249"/>
                  <a:gd name="T39" fmla="*/ 4 h 322"/>
                  <a:gd name="T40" fmla="*/ 28 w 249"/>
                  <a:gd name="T41" fmla="*/ 8 h 322"/>
                  <a:gd name="T42" fmla="*/ 27 w 249"/>
                  <a:gd name="T43" fmla="*/ 11 h 322"/>
                  <a:gd name="T44" fmla="*/ 27 w 249"/>
                  <a:gd name="T45" fmla="*/ 11 h 322"/>
                  <a:gd name="T46" fmla="*/ 26 w 249"/>
                  <a:gd name="T47" fmla="*/ 10 h 322"/>
                  <a:gd name="T48" fmla="*/ 25 w 249"/>
                  <a:gd name="T49" fmla="*/ 11 h 322"/>
                  <a:gd name="T50" fmla="*/ 26 w 249"/>
                  <a:gd name="T51" fmla="*/ 12 h 322"/>
                  <a:gd name="T52" fmla="*/ 27 w 249"/>
                  <a:gd name="T53" fmla="*/ 13 h 322"/>
                  <a:gd name="T54" fmla="*/ 26 w 249"/>
                  <a:gd name="T55" fmla="*/ 16 h 322"/>
                  <a:gd name="T56" fmla="*/ 26 w 249"/>
                  <a:gd name="T57" fmla="*/ 17 h 322"/>
                  <a:gd name="T58" fmla="*/ 25 w 249"/>
                  <a:gd name="T59" fmla="*/ 17 h 322"/>
                  <a:gd name="T60" fmla="*/ 24 w 249"/>
                  <a:gd name="T61" fmla="*/ 22 h 322"/>
                  <a:gd name="T62" fmla="*/ 23 w 249"/>
                  <a:gd name="T63" fmla="*/ 30 h 322"/>
                  <a:gd name="T64" fmla="*/ 22 w 249"/>
                  <a:gd name="T65" fmla="*/ 38 h 322"/>
                  <a:gd name="T66" fmla="*/ 21 w 249"/>
                  <a:gd name="T67" fmla="*/ 41 h 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322"/>
                  <a:gd name="T104" fmla="*/ 249 w 249"/>
                  <a:gd name="T105" fmla="*/ 322 h 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322">
                    <a:moveTo>
                      <a:pt x="175" y="322"/>
                    </a:moveTo>
                    <a:lnTo>
                      <a:pt x="163" y="293"/>
                    </a:lnTo>
                    <a:lnTo>
                      <a:pt x="161" y="264"/>
                    </a:lnTo>
                    <a:lnTo>
                      <a:pt x="161" y="231"/>
                    </a:lnTo>
                    <a:lnTo>
                      <a:pt x="167" y="202"/>
                    </a:lnTo>
                    <a:lnTo>
                      <a:pt x="169" y="172"/>
                    </a:lnTo>
                    <a:lnTo>
                      <a:pt x="173" y="149"/>
                    </a:lnTo>
                    <a:lnTo>
                      <a:pt x="171" y="134"/>
                    </a:lnTo>
                    <a:lnTo>
                      <a:pt x="163" y="128"/>
                    </a:lnTo>
                    <a:lnTo>
                      <a:pt x="154" y="138"/>
                    </a:lnTo>
                    <a:lnTo>
                      <a:pt x="146" y="149"/>
                    </a:lnTo>
                    <a:lnTo>
                      <a:pt x="140" y="161"/>
                    </a:lnTo>
                    <a:lnTo>
                      <a:pt x="134" y="174"/>
                    </a:lnTo>
                    <a:lnTo>
                      <a:pt x="128" y="186"/>
                    </a:lnTo>
                    <a:lnTo>
                      <a:pt x="123" y="200"/>
                    </a:lnTo>
                    <a:lnTo>
                      <a:pt x="117" y="211"/>
                    </a:lnTo>
                    <a:lnTo>
                      <a:pt x="113" y="227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92" y="215"/>
                    </a:lnTo>
                    <a:lnTo>
                      <a:pt x="78" y="209"/>
                    </a:lnTo>
                    <a:lnTo>
                      <a:pt x="64" y="205"/>
                    </a:lnTo>
                    <a:lnTo>
                      <a:pt x="53" y="207"/>
                    </a:lnTo>
                    <a:lnTo>
                      <a:pt x="39" y="207"/>
                    </a:lnTo>
                    <a:lnTo>
                      <a:pt x="26" y="209"/>
                    </a:lnTo>
                    <a:lnTo>
                      <a:pt x="12" y="209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31" y="176"/>
                    </a:lnTo>
                    <a:lnTo>
                      <a:pt x="62" y="153"/>
                    </a:lnTo>
                    <a:lnTo>
                      <a:pt x="93" y="128"/>
                    </a:lnTo>
                    <a:lnTo>
                      <a:pt x="125" y="103"/>
                    </a:lnTo>
                    <a:lnTo>
                      <a:pt x="156" y="76"/>
                    </a:lnTo>
                    <a:lnTo>
                      <a:pt x="187" y="50"/>
                    </a:lnTo>
                    <a:lnTo>
                      <a:pt x="218" y="23"/>
                    </a:lnTo>
                    <a:lnTo>
                      <a:pt x="249" y="0"/>
                    </a:lnTo>
                    <a:lnTo>
                      <a:pt x="247" y="4"/>
                    </a:lnTo>
                    <a:lnTo>
                      <a:pt x="245" y="15"/>
                    </a:lnTo>
                    <a:lnTo>
                      <a:pt x="239" y="29"/>
                    </a:lnTo>
                    <a:lnTo>
                      <a:pt x="235" y="46"/>
                    </a:lnTo>
                    <a:lnTo>
                      <a:pt x="229" y="60"/>
                    </a:lnTo>
                    <a:lnTo>
                      <a:pt x="225" y="74"/>
                    </a:lnTo>
                    <a:lnTo>
                      <a:pt x="220" y="85"/>
                    </a:lnTo>
                    <a:lnTo>
                      <a:pt x="218" y="91"/>
                    </a:lnTo>
                    <a:lnTo>
                      <a:pt x="216" y="85"/>
                    </a:lnTo>
                    <a:lnTo>
                      <a:pt x="214" y="85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4" y="87"/>
                    </a:lnTo>
                    <a:lnTo>
                      <a:pt x="204" y="93"/>
                    </a:lnTo>
                    <a:lnTo>
                      <a:pt x="208" y="99"/>
                    </a:lnTo>
                    <a:lnTo>
                      <a:pt x="218" y="101"/>
                    </a:lnTo>
                    <a:lnTo>
                      <a:pt x="216" y="107"/>
                    </a:lnTo>
                    <a:lnTo>
                      <a:pt x="216" y="118"/>
                    </a:lnTo>
                    <a:lnTo>
                      <a:pt x="212" y="126"/>
                    </a:lnTo>
                    <a:lnTo>
                      <a:pt x="208" y="136"/>
                    </a:lnTo>
                    <a:lnTo>
                      <a:pt x="208" y="132"/>
                    </a:lnTo>
                    <a:lnTo>
                      <a:pt x="208" y="128"/>
                    </a:lnTo>
                    <a:lnTo>
                      <a:pt x="200" y="134"/>
                    </a:lnTo>
                    <a:lnTo>
                      <a:pt x="196" y="151"/>
                    </a:lnTo>
                    <a:lnTo>
                      <a:pt x="192" y="176"/>
                    </a:lnTo>
                    <a:lnTo>
                      <a:pt x="190" y="209"/>
                    </a:lnTo>
                    <a:lnTo>
                      <a:pt x="189" y="240"/>
                    </a:lnTo>
                    <a:lnTo>
                      <a:pt x="187" y="273"/>
                    </a:lnTo>
                    <a:lnTo>
                      <a:pt x="183" y="300"/>
                    </a:lnTo>
                    <a:lnTo>
                      <a:pt x="181" y="322"/>
                    </a:lnTo>
                    <a:lnTo>
                      <a:pt x="175" y="322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59"/>
              <p:cNvSpPr>
                <a:spLocks/>
              </p:cNvSpPr>
              <p:nvPr/>
            </p:nvSpPr>
            <p:spPr bwMode="auto">
              <a:xfrm>
                <a:off x="5023" y="3038"/>
                <a:ext cx="43" cy="51"/>
              </a:xfrm>
              <a:custGeom>
                <a:avLst/>
                <a:gdLst>
                  <a:gd name="T0" fmla="*/ 2 w 85"/>
                  <a:gd name="T1" fmla="*/ 13 h 101"/>
                  <a:gd name="T2" fmla="*/ 0 w 85"/>
                  <a:gd name="T3" fmla="*/ 11 h 101"/>
                  <a:gd name="T4" fmla="*/ 0 w 85"/>
                  <a:gd name="T5" fmla="*/ 8 h 101"/>
                  <a:gd name="T6" fmla="*/ 1 w 85"/>
                  <a:gd name="T7" fmla="*/ 6 h 101"/>
                  <a:gd name="T8" fmla="*/ 3 w 85"/>
                  <a:gd name="T9" fmla="*/ 5 h 101"/>
                  <a:gd name="T10" fmla="*/ 5 w 85"/>
                  <a:gd name="T11" fmla="*/ 3 h 101"/>
                  <a:gd name="T12" fmla="*/ 7 w 85"/>
                  <a:gd name="T13" fmla="*/ 2 h 101"/>
                  <a:gd name="T14" fmla="*/ 9 w 85"/>
                  <a:gd name="T15" fmla="*/ 1 h 101"/>
                  <a:gd name="T16" fmla="*/ 11 w 85"/>
                  <a:gd name="T17" fmla="*/ 0 h 101"/>
                  <a:gd name="T18" fmla="*/ 11 w 85"/>
                  <a:gd name="T19" fmla="*/ 1 h 101"/>
                  <a:gd name="T20" fmla="*/ 10 w 85"/>
                  <a:gd name="T21" fmla="*/ 3 h 101"/>
                  <a:gd name="T22" fmla="*/ 8 w 85"/>
                  <a:gd name="T23" fmla="*/ 5 h 101"/>
                  <a:gd name="T24" fmla="*/ 7 w 85"/>
                  <a:gd name="T25" fmla="*/ 7 h 101"/>
                  <a:gd name="T26" fmla="*/ 5 w 85"/>
                  <a:gd name="T27" fmla="*/ 9 h 101"/>
                  <a:gd name="T28" fmla="*/ 4 w 85"/>
                  <a:gd name="T29" fmla="*/ 11 h 101"/>
                  <a:gd name="T30" fmla="*/ 3 w 85"/>
                  <a:gd name="T31" fmla="*/ 12 h 101"/>
                  <a:gd name="T32" fmla="*/ 2 w 85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9" y="101"/>
                    </a:moveTo>
                    <a:lnTo>
                      <a:pt x="0" y="82"/>
                    </a:lnTo>
                    <a:lnTo>
                      <a:pt x="0" y="64"/>
                    </a:lnTo>
                    <a:lnTo>
                      <a:pt x="5" y="47"/>
                    </a:lnTo>
                    <a:lnTo>
                      <a:pt x="19" y="35"/>
                    </a:lnTo>
                    <a:lnTo>
                      <a:pt x="33" y="22"/>
                    </a:lnTo>
                    <a:lnTo>
                      <a:pt x="50" y="12"/>
                    </a:lnTo>
                    <a:lnTo>
                      <a:pt x="68" y="4"/>
                    </a:lnTo>
                    <a:lnTo>
                      <a:pt x="85" y="0"/>
                    </a:lnTo>
                    <a:lnTo>
                      <a:pt x="81" y="6"/>
                    </a:lnTo>
                    <a:lnTo>
                      <a:pt x="75" y="18"/>
                    </a:lnTo>
                    <a:lnTo>
                      <a:pt x="64" y="33"/>
                    </a:lnTo>
                    <a:lnTo>
                      <a:pt x="54" y="53"/>
                    </a:lnTo>
                    <a:lnTo>
                      <a:pt x="40" y="68"/>
                    </a:lnTo>
                    <a:lnTo>
                      <a:pt x="29" y="86"/>
                    </a:lnTo>
                    <a:lnTo>
                      <a:pt x="17" y="95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60"/>
              <p:cNvSpPr>
                <a:spLocks/>
              </p:cNvSpPr>
              <p:nvPr/>
            </p:nvSpPr>
            <p:spPr bwMode="auto">
              <a:xfrm>
                <a:off x="4660" y="3065"/>
                <a:ext cx="30" cy="10"/>
              </a:xfrm>
              <a:custGeom>
                <a:avLst/>
                <a:gdLst>
                  <a:gd name="T0" fmla="*/ 6 w 61"/>
                  <a:gd name="T1" fmla="*/ 3 h 20"/>
                  <a:gd name="T2" fmla="*/ 4 w 61"/>
                  <a:gd name="T3" fmla="*/ 3 h 20"/>
                  <a:gd name="T4" fmla="*/ 2 w 61"/>
                  <a:gd name="T5" fmla="*/ 2 h 20"/>
                  <a:gd name="T6" fmla="*/ 0 w 61"/>
                  <a:gd name="T7" fmla="*/ 2 h 20"/>
                  <a:gd name="T8" fmla="*/ 0 w 61"/>
                  <a:gd name="T9" fmla="*/ 0 h 20"/>
                  <a:gd name="T10" fmla="*/ 1 w 61"/>
                  <a:gd name="T11" fmla="*/ 0 h 20"/>
                  <a:gd name="T12" fmla="*/ 3 w 61"/>
                  <a:gd name="T13" fmla="*/ 1 h 20"/>
                  <a:gd name="T14" fmla="*/ 5 w 61"/>
                  <a:gd name="T15" fmla="*/ 1 h 20"/>
                  <a:gd name="T16" fmla="*/ 7 w 61"/>
                  <a:gd name="T17" fmla="*/ 2 h 20"/>
                  <a:gd name="T18" fmla="*/ 7 w 61"/>
                  <a:gd name="T19" fmla="*/ 2 h 20"/>
                  <a:gd name="T20" fmla="*/ 7 w 61"/>
                  <a:gd name="T21" fmla="*/ 3 h 20"/>
                  <a:gd name="T22" fmla="*/ 7 w 61"/>
                  <a:gd name="T23" fmla="*/ 3 h 20"/>
                  <a:gd name="T24" fmla="*/ 6 w 61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0"/>
                  <a:gd name="T41" fmla="*/ 61 w 6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0">
                    <a:moveTo>
                      <a:pt x="55" y="20"/>
                    </a:moveTo>
                    <a:lnTo>
                      <a:pt x="37" y="18"/>
                    </a:lnTo>
                    <a:lnTo>
                      <a:pt x="20" y="16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"/>
                    </a:lnTo>
                    <a:lnTo>
                      <a:pt x="43" y="4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61"/>
              <p:cNvSpPr>
                <a:spLocks/>
              </p:cNvSpPr>
              <p:nvPr/>
            </p:nvSpPr>
            <p:spPr bwMode="auto">
              <a:xfrm>
                <a:off x="5269" y="3051"/>
                <a:ext cx="67" cy="11"/>
              </a:xfrm>
              <a:custGeom>
                <a:avLst/>
                <a:gdLst>
                  <a:gd name="T0" fmla="*/ 1 w 134"/>
                  <a:gd name="T1" fmla="*/ 2 h 24"/>
                  <a:gd name="T2" fmla="*/ 0 w 134"/>
                  <a:gd name="T3" fmla="*/ 1 h 24"/>
                  <a:gd name="T4" fmla="*/ 1 w 134"/>
                  <a:gd name="T5" fmla="*/ 0 h 24"/>
                  <a:gd name="T6" fmla="*/ 3 w 134"/>
                  <a:gd name="T7" fmla="*/ 0 h 24"/>
                  <a:gd name="T8" fmla="*/ 7 w 134"/>
                  <a:gd name="T9" fmla="*/ 0 h 24"/>
                  <a:gd name="T10" fmla="*/ 10 w 134"/>
                  <a:gd name="T11" fmla="*/ 0 h 24"/>
                  <a:gd name="T12" fmla="*/ 13 w 134"/>
                  <a:gd name="T13" fmla="*/ 0 h 24"/>
                  <a:gd name="T14" fmla="*/ 15 w 134"/>
                  <a:gd name="T15" fmla="*/ 0 h 24"/>
                  <a:gd name="T16" fmla="*/ 17 w 134"/>
                  <a:gd name="T17" fmla="*/ 1 h 24"/>
                  <a:gd name="T18" fmla="*/ 15 w 134"/>
                  <a:gd name="T19" fmla="*/ 1 h 24"/>
                  <a:gd name="T20" fmla="*/ 13 w 134"/>
                  <a:gd name="T21" fmla="*/ 2 h 24"/>
                  <a:gd name="T22" fmla="*/ 11 w 134"/>
                  <a:gd name="T23" fmla="*/ 2 h 24"/>
                  <a:gd name="T24" fmla="*/ 9 w 134"/>
                  <a:gd name="T25" fmla="*/ 2 h 24"/>
                  <a:gd name="T26" fmla="*/ 6 w 134"/>
                  <a:gd name="T27" fmla="*/ 2 h 24"/>
                  <a:gd name="T28" fmla="*/ 4 w 134"/>
                  <a:gd name="T29" fmla="*/ 2 h 24"/>
                  <a:gd name="T30" fmla="*/ 3 w 134"/>
                  <a:gd name="T31" fmla="*/ 2 h 24"/>
                  <a:gd name="T32" fmla="*/ 1 w 13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24"/>
                  <a:gd name="T53" fmla="*/ 134 w 13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24">
                    <a:moveTo>
                      <a:pt x="8" y="24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27" y="0"/>
                    </a:lnTo>
                    <a:lnTo>
                      <a:pt x="53" y="0"/>
                    </a:lnTo>
                    <a:lnTo>
                      <a:pt x="78" y="0"/>
                    </a:lnTo>
                    <a:lnTo>
                      <a:pt x="103" y="4"/>
                    </a:lnTo>
                    <a:lnTo>
                      <a:pt x="123" y="6"/>
                    </a:lnTo>
                    <a:lnTo>
                      <a:pt x="134" y="10"/>
                    </a:lnTo>
                    <a:lnTo>
                      <a:pt x="117" y="14"/>
                    </a:lnTo>
                    <a:lnTo>
                      <a:pt x="101" y="18"/>
                    </a:lnTo>
                    <a:lnTo>
                      <a:pt x="84" y="20"/>
                    </a:lnTo>
                    <a:lnTo>
                      <a:pt x="68" y="22"/>
                    </a:lnTo>
                    <a:lnTo>
                      <a:pt x="51" y="22"/>
                    </a:lnTo>
                    <a:lnTo>
                      <a:pt x="35" y="22"/>
                    </a:lnTo>
                    <a:lnTo>
                      <a:pt x="20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62"/>
              <p:cNvSpPr>
                <a:spLocks/>
              </p:cNvSpPr>
              <p:nvPr/>
            </p:nvSpPr>
            <p:spPr bwMode="auto">
              <a:xfrm>
                <a:off x="5232" y="3006"/>
                <a:ext cx="34" cy="49"/>
              </a:xfrm>
              <a:custGeom>
                <a:avLst/>
                <a:gdLst>
                  <a:gd name="T0" fmla="*/ 0 w 68"/>
                  <a:gd name="T1" fmla="*/ 13 h 97"/>
                  <a:gd name="T2" fmla="*/ 0 w 68"/>
                  <a:gd name="T3" fmla="*/ 10 h 97"/>
                  <a:gd name="T4" fmla="*/ 1 w 68"/>
                  <a:gd name="T5" fmla="*/ 8 h 97"/>
                  <a:gd name="T6" fmla="*/ 1 w 68"/>
                  <a:gd name="T7" fmla="*/ 6 h 97"/>
                  <a:gd name="T8" fmla="*/ 2 w 68"/>
                  <a:gd name="T9" fmla="*/ 4 h 97"/>
                  <a:gd name="T10" fmla="*/ 3 w 68"/>
                  <a:gd name="T11" fmla="*/ 3 h 97"/>
                  <a:gd name="T12" fmla="*/ 5 w 68"/>
                  <a:gd name="T13" fmla="*/ 2 h 97"/>
                  <a:gd name="T14" fmla="*/ 6 w 68"/>
                  <a:gd name="T15" fmla="*/ 1 h 97"/>
                  <a:gd name="T16" fmla="*/ 9 w 68"/>
                  <a:gd name="T17" fmla="*/ 0 h 97"/>
                  <a:gd name="T18" fmla="*/ 8 w 68"/>
                  <a:gd name="T19" fmla="*/ 2 h 97"/>
                  <a:gd name="T20" fmla="*/ 7 w 68"/>
                  <a:gd name="T21" fmla="*/ 3 h 97"/>
                  <a:gd name="T22" fmla="*/ 7 w 68"/>
                  <a:gd name="T23" fmla="*/ 4 h 97"/>
                  <a:gd name="T24" fmla="*/ 6 w 68"/>
                  <a:gd name="T25" fmla="*/ 6 h 97"/>
                  <a:gd name="T26" fmla="*/ 5 w 68"/>
                  <a:gd name="T27" fmla="*/ 7 h 97"/>
                  <a:gd name="T28" fmla="*/ 5 w 68"/>
                  <a:gd name="T29" fmla="*/ 9 h 97"/>
                  <a:gd name="T30" fmla="*/ 5 w 68"/>
                  <a:gd name="T31" fmla="*/ 10 h 97"/>
                  <a:gd name="T32" fmla="*/ 4 w 68"/>
                  <a:gd name="T33" fmla="*/ 12 h 97"/>
                  <a:gd name="T34" fmla="*/ 3 w 68"/>
                  <a:gd name="T35" fmla="*/ 12 h 97"/>
                  <a:gd name="T36" fmla="*/ 3 w 68"/>
                  <a:gd name="T37" fmla="*/ 12 h 97"/>
                  <a:gd name="T38" fmla="*/ 2 w 68"/>
                  <a:gd name="T39" fmla="*/ 12 h 97"/>
                  <a:gd name="T40" fmla="*/ 0 w 68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0" y="97"/>
                    </a:moveTo>
                    <a:lnTo>
                      <a:pt x="0" y="78"/>
                    </a:lnTo>
                    <a:lnTo>
                      <a:pt x="4" y="60"/>
                    </a:lnTo>
                    <a:lnTo>
                      <a:pt x="7" y="43"/>
                    </a:lnTo>
                    <a:lnTo>
                      <a:pt x="15" y="31"/>
                    </a:lnTo>
                    <a:lnTo>
                      <a:pt x="21" y="18"/>
                    </a:lnTo>
                    <a:lnTo>
                      <a:pt x="35" y="10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8" y="20"/>
                    </a:lnTo>
                    <a:lnTo>
                      <a:pt x="52" y="31"/>
                    </a:lnTo>
                    <a:lnTo>
                      <a:pt x="48" y="43"/>
                    </a:lnTo>
                    <a:lnTo>
                      <a:pt x="42" y="54"/>
                    </a:lnTo>
                    <a:lnTo>
                      <a:pt x="38" y="68"/>
                    </a:lnTo>
                    <a:lnTo>
                      <a:pt x="35" y="80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1" y="95"/>
                    </a:lnTo>
                    <a:lnTo>
                      <a:pt x="13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63"/>
              <p:cNvSpPr>
                <a:spLocks/>
              </p:cNvSpPr>
              <p:nvPr/>
            </p:nvSpPr>
            <p:spPr bwMode="auto">
              <a:xfrm>
                <a:off x="3757" y="2643"/>
                <a:ext cx="406" cy="411"/>
              </a:xfrm>
              <a:custGeom>
                <a:avLst/>
                <a:gdLst>
                  <a:gd name="T0" fmla="*/ 42 w 812"/>
                  <a:gd name="T1" fmla="*/ 103 h 822"/>
                  <a:gd name="T2" fmla="*/ 37 w 812"/>
                  <a:gd name="T3" fmla="*/ 103 h 822"/>
                  <a:gd name="T4" fmla="*/ 31 w 812"/>
                  <a:gd name="T5" fmla="*/ 103 h 822"/>
                  <a:gd name="T6" fmla="*/ 26 w 812"/>
                  <a:gd name="T7" fmla="*/ 103 h 822"/>
                  <a:gd name="T8" fmla="*/ 21 w 812"/>
                  <a:gd name="T9" fmla="*/ 103 h 822"/>
                  <a:gd name="T10" fmla="*/ 15 w 812"/>
                  <a:gd name="T11" fmla="*/ 102 h 822"/>
                  <a:gd name="T12" fmla="*/ 11 w 812"/>
                  <a:gd name="T13" fmla="*/ 102 h 822"/>
                  <a:gd name="T14" fmla="*/ 6 w 812"/>
                  <a:gd name="T15" fmla="*/ 102 h 822"/>
                  <a:gd name="T16" fmla="*/ 0 w 812"/>
                  <a:gd name="T17" fmla="*/ 102 h 822"/>
                  <a:gd name="T18" fmla="*/ 1 w 812"/>
                  <a:gd name="T19" fmla="*/ 101 h 822"/>
                  <a:gd name="T20" fmla="*/ 1 w 812"/>
                  <a:gd name="T21" fmla="*/ 100 h 822"/>
                  <a:gd name="T22" fmla="*/ 2 w 812"/>
                  <a:gd name="T23" fmla="*/ 99 h 822"/>
                  <a:gd name="T24" fmla="*/ 3 w 812"/>
                  <a:gd name="T25" fmla="*/ 98 h 822"/>
                  <a:gd name="T26" fmla="*/ 10 w 812"/>
                  <a:gd name="T27" fmla="*/ 86 h 822"/>
                  <a:gd name="T28" fmla="*/ 16 w 812"/>
                  <a:gd name="T29" fmla="*/ 75 h 822"/>
                  <a:gd name="T30" fmla="*/ 22 w 812"/>
                  <a:gd name="T31" fmla="*/ 62 h 822"/>
                  <a:gd name="T32" fmla="*/ 29 w 812"/>
                  <a:gd name="T33" fmla="*/ 50 h 822"/>
                  <a:gd name="T34" fmla="*/ 35 w 812"/>
                  <a:gd name="T35" fmla="*/ 37 h 822"/>
                  <a:gd name="T36" fmla="*/ 40 w 812"/>
                  <a:gd name="T37" fmla="*/ 25 h 822"/>
                  <a:gd name="T38" fmla="*/ 44 w 812"/>
                  <a:gd name="T39" fmla="*/ 12 h 822"/>
                  <a:gd name="T40" fmla="*/ 48 w 812"/>
                  <a:gd name="T41" fmla="*/ 0 h 822"/>
                  <a:gd name="T42" fmla="*/ 49 w 812"/>
                  <a:gd name="T43" fmla="*/ 0 h 822"/>
                  <a:gd name="T44" fmla="*/ 49 w 812"/>
                  <a:gd name="T45" fmla="*/ 0 h 822"/>
                  <a:gd name="T46" fmla="*/ 54 w 812"/>
                  <a:gd name="T47" fmla="*/ 13 h 822"/>
                  <a:gd name="T48" fmla="*/ 59 w 812"/>
                  <a:gd name="T49" fmla="*/ 27 h 822"/>
                  <a:gd name="T50" fmla="*/ 64 w 812"/>
                  <a:gd name="T51" fmla="*/ 40 h 822"/>
                  <a:gd name="T52" fmla="*/ 70 w 812"/>
                  <a:gd name="T53" fmla="*/ 53 h 822"/>
                  <a:gd name="T54" fmla="*/ 77 w 812"/>
                  <a:gd name="T55" fmla="*/ 66 h 822"/>
                  <a:gd name="T56" fmla="*/ 84 w 812"/>
                  <a:gd name="T57" fmla="*/ 78 h 822"/>
                  <a:gd name="T58" fmla="*/ 92 w 812"/>
                  <a:gd name="T59" fmla="*/ 90 h 822"/>
                  <a:gd name="T60" fmla="*/ 102 w 812"/>
                  <a:gd name="T61" fmla="*/ 102 h 822"/>
                  <a:gd name="T62" fmla="*/ 99 w 812"/>
                  <a:gd name="T63" fmla="*/ 103 h 822"/>
                  <a:gd name="T64" fmla="*/ 93 w 812"/>
                  <a:gd name="T65" fmla="*/ 103 h 822"/>
                  <a:gd name="T66" fmla="*/ 85 w 812"/>
                  <a:gd name="T67" fmla="*/ 103 h 822"/>
                  <a:gd name="T68" fmla="*/ 75 w 812"/>
                  <a:gd name="T69" fmla="*/ 103 h 822"/>
                  <a:gd name="T70" fmla="*/ 65 w 812"/>
                  <a:gd name="T71" fmla="*/ 103 h 822"/>
                  <a:gd name="T72" fmla="*/ 55 w 812"/>
                  <a:gd name="T73" fmla="*/ 103 h 822"/>
                  <a:gd name="T74" fmla="*/ 47 w 812"/>
                  <a:gd name="T75" fmla="*/ 103 h 822"/>
                  <a:gd name="T76" fmla="*/ 42 w 812"/>
                  <a:gd name="T77" fmla="*/ 103 h 8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2"/>
                  <a:gd name="T118" fmla="*/ 0 h 822"/>
                  <a:gd name="T119" fmla="*/ 812 w 812"/>
                  <a:gd name="T120" fmla="*/ 822 h 8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2" h="822">
                    <a:moveTo>
                      <a:pt x="331" y="820"/>
                    </a:moveTo>
                    <a:lnTo>
                      <a:pt x="289" y="818"/>
                    </a:lnTo>
                    <a:lnTo>
                      <a:pt x="248" y="818"/>
                    </a:lnTo>
                    <a:lnTo>
                      <a:pt x="205" y="818"/>
                    </a:lnTo>
                    <a:lnTo>
                      <a:pt x="165" y="818"/>
                    </a:lnTo>
                    <a:lnTo>
                      <a:pt x="122" y="816"/>
                    </a:lnTo>
                    <a:lnTo>
                      <a:pt x="81" y="816"/>
                    </a:lnTo>
                    <a:lnTo>
                      <a:pt x="41" y="816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8" y="795"/>
                    </a:lnTo>
                    <a:lnTo>
                      <a:pt x="15" y="787"/>
                    </a:lnTo>
                    <a:lnTo>
                      <a:pt x="23" y="780"/>
                    </a:lnTo>
                    <a:lnTo>
                      <a:pt x="74" y="686"/>
                    </a:lnTo>
                    <a:lnTo>
                      <a:pt x="126" y="593"/>
                    </a:lnTo>
                    <a:lnTo>
                      <a:pt x="176" y="495"/>
                    </a:lnTo>
                    <a:lnTo>
                      <a:pt x="229" y="396"/>
                    </a:lnTo>
                    <a:lnTo>
                      <a:pt x="273" y="293"/>
                    </a:lnTo>
                    <a:lnTo>
                      <a:pt x="316" y="194"/>
                    </a:lnTo>
                    <a:lnTo>
                      <a:pt x="351" y="95"/>
                    </a:lnTo>
                    <a:lnTo>
                      <a:pt x="382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428" y="107"/>
                    </a:lnTo>
                    <a:lnTo>
                      <a:pt x="471" y="215"/>
                    </a:lnTo>
                    <a:lnTo>
                      <a:pt x="512" y="320"/>
                    </a:lnTo>
                    <a:lnTo>
                      <a:pt x="560" y="425"/>
                    </a:lnTo>
                    <a:lnTo>
                      <a:pt x="611" y="526"/>
                    </a:lnTo>
                    <a:lnTo>
                      <a:pt x="669" y="624"/>
                    </a:lnTo>
                    <a:lnTo>
                      <a:pt x="735" y="719"/>
                    </a:lnTo>
                    <a:lnTo>
                      <a:pt x="812" y="814"/>
                    </a:lnTo>
                    <a:lnTo>
                      <a:pt x="789" y="818"/>
                    </a:lnTo>
                    <a:lnTo>
                      <a:pt x="741" y="820"/>
                    </a:lnTo>
                    <a:lnTo>
                      <a:pt x="673" y="820"/>
                    </a:lnTo>
                    <a:lnTo>
                      <a:pt x="597" y="822"/>
                    </a:lnTo>
                    <a:lnTo>
                      <a:pt x="514" y="820"/>
                    </a:lnTo>
                    <a:lnTo>
                      <a:pt x="438" y="820"/>
                    </a:lnTo>
                    <a:lnTo>
                      <a:pt x="372" y="820"/>
                    </a:lnTo>
                    <a:lnTo>
                      <a:pt x="331" y="820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64"/>
              <p:cNvSpPr>
                <a:spLocks/>
              </p:cNvSpPr>
              <p:nvPr/>
            </p:nvSpPr>
            <p:spPr bwMode="auto">
              <a:xfrm>
                <a:off x="3422" y="2030"/>
                <a:ext cx="1236" cy="1024"/>
              </a:xfrm>
              <a:custGeom>
                <a:avLst/>
                <a:gdLst>
                  <a:gd name="T0" fmla="*/ 190 w 2471"/>
                  <a:gd name="T1" fmla="*/ 256 h 2047"/>
                  <a:gd name="T2" fmla="*/ 183 w 2471"/>
                  <a:gd name="T3" fmla="*/ 246 h 2047"/>
                  <a:gd name="T4" fmla="*/ 164 w 2471"/>
                  <a:gd name="T5" fmla="*/ 219 h 2047"/>
                  <a:gd name="T6" fmla="*/ 150 w 2471"/>
                  <a:gd name="T7" fmla="*/ 189 h 2047"/>
                  <a:gd name="T8" fmla="*/ 143 w 2471"/>
                  <a:gd name="T9" fmla="*/ 171 h 2047"/>
                  <a:gd name="T10" fmla="*/ 137 w 2471"/>
                  <a:gd name="T11" fmla="*/ 152 h 2047"/>
                  <a:gd name="T12" fmla="*/ 130 w 2471"/>
                  <a:gd name="T13" fmla="*/ 142 h 2047"/>
                  <a:gd name="T14" fmla="*/ 127 w 2471"/>
                  <a:gd name="T15" fmla="*/ 146 h 2047"/>
                  <a:gd name="T16" fmla="*/ 123 w 2471"/>
                  <a:gd name="T17" fmla="*/ 152 h 2047"/>
                  <a:gd name="T18" fmla="*/ 113 w 2471"/>
                  <a:gd name="T19" fmla="*/ 162 h 2047"/>
                  <a:gd name="T20" fmla="*/ 89 w 2471"/>
                  <a:gd name="T21" fmla="*/ 179 h 2047"/>
                  <a:gd name="T22" fmla="*/ 63 w 2471"/>
                  <a:gd name="T23" fmla="*/ 191 h 2047"/>
                  <a:gd name="T24" fmla="*/ 51 w 2471"/>
                  <a:gd name="T25" fmla="*/ 196 h 2047"/>
                  <a:gd name="T26" fmla="*/ 48 w 2471"/>
                  <a:gd name="T27" fmla="*/ 202 h 2047"/>
                  <a:gd name="T28" fmla="*/ 54 w 2471"/>
                  <a:gd name="T29" fmla="*/ 225 h 2047"/>
                  <a:gd name="T30" fmla="*/ 63 w 2471"/>
                  <a:gd name="T31" fmla="*/ 247 h 2047"/>
                  <a:gd name="T32" fmla="*/ 67 w 2471"/>
                  <a:gd name="T33" fmla="*/ 254 h 2047"/>
                  <a:gd name="T34" fmla="*/ 64 w 2471"/>
                  <a:gd name="T35" fmla="*/ 255 h 2047"/>
                  <a:gd name="T36" fmla="*/ 37 w 2471"/>
                  <a:gd name="T37" fmla="*/ 256 h 2047"/>
                  <a:gd name="T38" fmla="*/ 8 w 2471"/>
                  <a:gd name="T39" fmla="*/ 254 h 2047"/>
                  <a:gd name="T40" fmla="*/ 1 w 2471"/>
                  <a:gd name="T41" fmla="*/ 246 h 2047"/>
                  <a:gd name="T42" fmla="*/ 1 w 2471"/>
                  <a:gd name="T43" fmla="*/ 232 h 2047"/>
                  <a:gd name="T44" fmla="*/ 4 w 2471"/>
                  <a:gd name="T45" fmla="*/ 219 h 2047"/>
                  <a:gd name="T46" fmla="*/ 11 w 2471"/>
                  <a:gd name="T47" fmla="*/ 214 h 2047"/>
                  <a:gd name="T48" fmla="*/ 18 w 2471"/>
                  <a:gd name="T49" fmla="*/ 207 h 2047"/>
                  <a:gd name="T50" fmla="*/ 33 w 2471"/>
                  <a:gd name="T51" fmla="*/ 191 h 2047"/>
                  <a:gd name="T52" fmla="*/ 66 w 2471"/>
                  <a:gd name="T53" fmla="*/ 150 h 2047"/>
                  <a:gd name="T54" fmla="*/ 93 w 2471"/>
                  <a:gd name="T55" fmla="*/ 104 h 2047"/>
                  <a:gd name="T56" fmla="*/ 106 w 2471"/>
                  <a:gd name="T57" fmla="*/ 75 h 2047"/>
                  <a:gd name="T58" fmla="*/ 114 w 2471"/>
                  <a:gd name="T59" fmla="*/ 54 h 2047"/>
                  <a:gd name="T60" fmla="*/ 121 w 2471"/>
                  <a:gd name="T61" fmla="*/ 33 h 2047"/>
                  <a:gd name="T62" fmla="*/ 123 w 2471"/>
                  <a:gd name="T63" fmla="*/ 27 h 2047"/>
                  <a:gd name="T64" fmla="*/ 126 w 2471"/>
                  <a:gd name="T65" fmla="*/ 19 h 2047"/>
                  <a:gd name="T66" fmla="*/ 128 w 2471"/>
                  <a:gd name="T67" fmla="*/ 15 h 2047"/>
                  <a:gd name="T68" fmla="*/ 123 w 2471"/>
                  <a:gd name="T69" fmla="*/ 34 h 2047"/>
                  <a:gd name="T70" fmla="*/ 114 w 2471"/>
                  <a:gd name="T71" fmla="*/ 62 h 2047"/>
                  <a:gd name="T72" fmla="*/ 104 w 2471"/>
                  <a:gd name="T73" fmla="*/ 91 h 2047"/>
                  <a:gd name="T74" fmla="*/ 103 w 2471"/>
                  <a:gd name="T75" fmla="*/ 93 h 2047"/>
                  <a:gd name="T76" fmla="*/ 103 w 2471"/>
                  <a:gd name="T77" fmla="*/ 95 h 2047"/>
                  <a:gd name="T78" fmla="*/ 115 w 2471"/>
                  <a:gd name="T79" fmla="*/ 72 h 2047"/>
                  <a:gd name="T80" fmla="*/ 124 w 2471"/>
                  <a:gd name="T81" fmla="*/ 43 h 2047"/>
                  <a:gd name="T82" fmla="*/ 129 w 2471"/>
                  <a:gd name="T83" fmla="*/ 25 h 2047"/>
                  <a:gd name="T84" fmla="*/ 133 w 2471"/>
                  <a:gd name="T85" fmla="*/ 14 h 2047"/>
                  <a:gd name="T86" fmla="*/ 137 w 2471"/>
                  <a:gd name="T87" fmla="*/ 3 h 2047"/>
                  <a:gd name="T88" fmla="*/ 139 w 2471"/>
                  <a:gd name="T89" fmla="*/ 1 h 2047"/>
                  <a:gd name="T90" fmla="*/ 145 w 2471"/>
                  <a:gd name="T91" fmla="*/ 16 h 2047"/>
                  <a:gd name="T92" fmla="*/ 151 w 2471"/>
                  <a:gd name="T93" fmla="*/ 33 h 2047"/>
                  <a:gd name="T94" fmla="*/ 163 w 2471"/>
                  <a:gd name="T95" fmla="*/ 64 h 2047"/>
                  <a:gd name="T96" fmla="*/ 195 w 2471"/>
                  <a:gd name="T97" fmla="*/ 125 h 2047"/>
                  <a:gd name="T98" fmla="*/ 233 w 2471"/>
                  <a:gd name="T99" fmla="*/ 183 h 2047"/>
                  <a:gd name="T100" fmla="*/ 259 w 2471"/>
                  <a:gd name="T101" fmla="*/ 214 h 2047"/>
                  <a:gd name="T102" fmla="*/ 286 w 2471"/>
                  <a:gd name="T103" fmla="*/ 240 h 2047"/>
                  <a:gd name="T104" fmla="*/ 309 w 2471"/>
                  <a:gd name="T105" fmla="*/ 255 h 2047"/>
                  <a:gd name="T106" fmla="*/ 274 w 2471"/>
                  <a:gd name="T107" fmla="*/ 256 h 2047"/>
                  <a:gd name="T108" fmla="*/ 216 w 2471"/>
                  <a:gd name="T109" fmla="*/ 256 h 20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71"/>
                  <a:gd name="T166" fmla="*/ 0 h 2047"/>
                  <a:gd name="T167" fmla="*/ 2471 w 2471"/>
                  <a:gd name="T168" fmla="*/ 2047 h 20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71" h="2047">
                    <a:moveTo>
                      <a:pt x="1549" y="2045"/>
                    </a:moveTo>
                    <a:lnTo>
                      <a:pt x="1534" y="2043"/>
                    </a:lnTo>
                    <a:lnTo>
                      <a:pt x="1518" y="2041"/>
                    </a:lnTo>
                    <a:lnTo>
                      <a:pt x="1518" y="2032"/>
                    </a:lnTo>
                    <a:lnTo>
                      <a:pt x="1518" y="2024"/>
                    </a:lnTo>
                    <a:lnTo>
                      <a:pt x="1458" y="1966"/>
                    </a:lnTo>
                    <a:lnTo>
                      <a:pt x="1404" y="1898"/>
                    </a:lnTo>
                    <a:lnTo>
                      <a:pt x="1353" y="1824"/>
                    </a:lnTo>
                    <a:lnTo>
                      <a:pt x="1309" y="1749"/>
                    </a:lnTo>
                    <a:lnTo>
                      <a:pt x="1266" y="1667"/>
                    </a:lnTo>
                    <a:lnTo>
                      <a:pt x="1229" y="1588"/>
                    </a:lnTo>
                    <a:lnTo>
                      <a:pt x="1194" y="1510"/>
                    </a:lnTo>
                    <a:lnTo>
                      <a:pt x="1167" y="1438"/>
                    </a:lnTo>
                    <a:lnTo>
                      <a:pt x="1156" y="1407"/>
                    </a:lnTo>
                    <a:lnTo>
                      <a:pt x="1144" y="1365"/>
                    </a:lnTo>
                    <a:lnTo>
                      <a:pt x="1127" y="1314"/>
                    </a:lnTo>
                    <a:lnTo>
                      <a:pt x="1109" y="1266"/>
                    </a:lnTo>
                    <a:lnTo>
                      <a:pt x="1090" y="1215"/>
                    </a:lnTo>
                    <a:lnTo>
                      <a:pt x="1070" y="1175"/>
                    </a:lnTo>
                    <a:lnTo>
                      <a:pt x="1051" y="1146"/>
                    </a:lnTo>
                    <a:lnTo>
                      <a:pt x="1035" y="1134"/>
                    </a:lnTo>
                    <a:lnTo>
                      <a:pt x="1028" y="1138"/>
                    </a:lnTo>
                    <a:lnTo>
                      <a:pt x="1020" y="1149"/>
                    </a:lnTo>
                    <a:lnTo>
                      <a:pt x="1010" y="1163"/>
                    </a:lnTo>
                    <a:lnTo>
                      <a:pt x="1000" y="1178"/>
                    </a:lnTo>
                    <a:lnTo>
                      <a:pt x="989" y="1194"/>
                    </a:lnTo>
                    <a:lnTo>
                      <a:pt x="979" y="1210"/>
                    </a:lnTo>
                    <a:lnTo>
                      <a:pt x="968" y="1221"/>
                    </a:lnTo>
                    <a:lnTo>
                      <a:pt x="962" y="1235"/>
                    </a:lnTo>
                    <a:lnTo>
                      <a:pt x="902" y="1289"/>
                    </a:lnTo>
                    <a:lnTo>
                      <a:pt x="840" y="1339"/>
                    </a:lnTo>
                    <a:lnTo>
                      <a:pt x="776" y="1384"/>
                    </a:lnTo>
                    <a:lnTo>
                      <a:pt x="712" y="1425"/>
                    </a:lnTo>
                    <a:lnTo>
                      <a:pt x="642" y="1460"/>
                    </a:lnTo>
                    <a:lnTo>
                      <a:pt x="572" y="1497"/>
                    </a:lnTo>
                    <a:lnTo>
                      <a:pt x="500" y="1526"/>
                    </a:lnTo>
                    <a:lnTo>
                      <a:pt x="428" y="1557"/>
                    </a:lnTo>
                    <a:lnTo>
                      <a:pt x="413" y="1562"/>
                    </a:lnTo>
                    <a:lnTo>
                      <a:pt x="401" y="1566"/>
                    </a:lnTo>
                    <a:lnTo>
                      <a:pt x="390" y="1568"/>
                    </a:lnTo>
                    <a:lnTo>
                      <a:pt x="380" y="1574"/>
                    </a:lnTo>
                    <a:lnTo>
                      <a:pt x="384" y="1613"/>
                    </a:lnTo>
                    <a:lnTo>
                      <a:pt x="393" y="1667"/>
                    </a:lnTo>
                    <a:lnTo>
                      <a:pt x="409" y="1727"/>
                    </a:lnTo>
                    <a:lnTo>
                      <a:pt x="432" y="1793"/>
                    </a:lnTo>
                    <a:lnTo>
                      <a:pt x="456" y="1857"/>
                    </a:lnTo>
                    <a:lnTo>
                      <a:pt x="479" y="1917"/>
                    </a:lnTo>
                    <a:lnTo>
                      <a:pt x="500" y="1972"/>
                    </a:lnTo>
                    <a:lnTo>
                      <a:pt x="523" y="2014"/>
                    </a:lnTo>
                    <a:lnTo>
                      <a:pt x="527" y="2022"/>
                    </a:lnTo>
                    <a:lnTo>
                      <a:pt x="531" y="2028"/>
                    </a:lnTo>
                    <a:lnTo>
                      <a:pt x="533" y="2032"/>
                    </a:lnTo>
                    <a:lnTo>
                      <a:pt x="535" y="2038"/>
                    </a:lnTo>
                    <a:lnTo>
                      <a:pt x="510" y="2039"/>
                    </a:lnTo>
                    <a:lnTo>
                      <a:pt x="456" y="2041"/>
                    </a:lnTo>
                    <a:lnTo>
                      <a:pt x="382" y="2041"/>
                    </a:lnTo>
                    <a:lnTo>
                      <a:pt x="296" y="2041"/>
                    </a:lnTo>
                    <a:lnTo>
                      <a:pt x="207" y="2038"/>
                    </a:lnTo>
                    <a:lnTo>
                      <a:pt x="126" y="2036"/>
                    </a:lnTo>
                    <a:lnTo>
                      <a:pt x="62" y="2032"/>
                    </a:lnTo>
                    <a:lnTo>
                      <a:pt x="23" y="2030"/>
                    </a:lnTo>
                    <a:lnTo>
                      <a:pt x="9" y="1999"/>
                    </a:lnTo>
                    <a:lnTo>
                      <a:pt x="2" y="1966"/>
                    </a:lnTo>
                    <a:lnTo>
                      <a:pt x="0" y="1927"/>
                    </a:lnTo>
                    <a:lnTo>
                      <a:pt x="4" y="1890"/>
                    </a:lnTo>
                    <a:lnTo>
                      <a:pt x="8" y="1849"/>
                    </a:lnTo>
                    <a:lnTo>
                      <a:pt x="13" y="1813"/>
                    </a:lnTo>
                    <a:lnTo>
                      <a:pt x="19" y="1780"/>
                    </a:lnTo>
                    <a:lnTo>
                      <a:pt x="27" y="1752"/>
                    </a:lnTo>
                    <a:lnTo>
                      <a:pt x="41" y="1739"/>
                    </a:lnTo>
                    <a:lnTo>
                      <a:pt x="60" y="1725"/>
                    </a:lnTo>
                    <a:lnTo>
                      <a:pt x="81" y="1708"/>
                    </a:lnTo>
                    <a:lnTo>
                      <a:pt x="103" y="1690"/>
                    </a:lnTo>
                    <a:lnTo>
                      <a:pt x="122" y="1671"/>
                    </a:lnTo>
                    <a:lnTo>
                      <a:pt x="141" y="1654"/>
                    </a:lnTo>
                    <a:lnTo>
                      <a:pt x="155" y="1636"/>
                    </a:lnTo>
                    <a:lnTo>
                      <a:pt x="167" y="1623"/>
                    </a:lnTo>
                    <a:lnTo>
                      <a:pt x="258" y="1526"/>
                    </a:lnTo>
                    <a:lnTo>
                      <a:pt x="349" y="1423"/>
                    </a:lnTo>
                    <a:lnTo>
                      <a:pt x="436" y="1310"/>
                    </a:lnTo>
                    <a:lnTo>
                      <a:pt x="521" y="1194"/>
                    </a:lnTo>
                    <a:lnTo>
                      <a:pt x="599" y="1070"/>
                    </a:lnTo>
                    <a:lnTo>
                      <a:pt x="673" y="948"/>
                    </a:lnTo>
                    <a:lnTo>
                      <a:pt x="739" y="826"/>
                    </a:lnTo>
                    <a:lnTo>
                      <a:pt x="801" y="707"/>
                    </a:lnTo>
                    <a:lnTo>
                      <a:pt x="822" y="649"/>
                    </a:lnTo>
                    <a:lnTo>
                      <a:pt x="845" y="595"/>
                    </a:lnTo>
                    <a:lnTo>
                      <a:pt x="867" y="539"/>
                    </a:lnTo>
                    <a:lnTo>
                      <a:pt x="888" y="484"/>
                    </a:lnTo>
                    <a:lnTo>
                      <a:pt x="907" y="428"/>
                    </a:lnTo>
                    <a:lnTo>
                      <a:pt x="927" y="374"/>
                    </a:lnTo>
                    <a:lnTo>
                      <a:pt x="944" y="318"/>
                    </a:lnTo>
                    <a:lnTo>
                      <a:pt x="964" y="263"/>
                    </a:lnTo>
                    <a:lnTo>
                      <a:pt x="966" y="252"/>
                    </a:lnTo>
                    <a:lnTo>
                      <a:pt x="971" y="234"/>
                    </a:lnTo>
                    <a:lnTo>
                      <a:pt x="977" y="213"/>
                    </a:lnTo>
                    <a:lnTo>
                      <a:pt x="987" y="193"/>
                    </a:lnTo>
                    <a:lnTo>
                      <a:pt x="993" y="170"/>
                    </a:lnTo>
                    <a:lnTo>
                      <a:pt x="1002" y="149"/>
                    </a:lnTo>
                    <a:lnTo>
                      <a:pt x="1008" y="131"/>
                    </a:lnTo>
                    <a:lnTo>
                      <a:pt x="1018" y="120"/>
                    </a:lnTo>
                    <a:lnTo>
                      <a:pt x="1022" y="120"/>
                    </a:lnTo>
                    <a:lnTo>
                      <a:pt x="1026" y="120"/>
                    </a:lnTo>
                    <a:lnTo>
                      <a:pt x="1000" y="193"/>
                    </a:lnTo>
                    <a:lnTo>
                      <a:pt x="977" y="269"/>
                    </a:lnTo>
                    <a:lnTo>
                      <a:pt x="954" y="345"/>
                    </a:lnTo>
                    <a:lnTo>
                      <a:pt x="931" y="420"/>
                    </a:lnTo>
                    <a:lnTo>
                      <a:pt x="905" y="494"/>
                    </a:lnTo>
                    <a:lnTo>
                      <a:pt x="880" y="570"/>
                    </a:lnTo>
                    <a:lnTo>
                      <a:pt x="853" y="645"/>
                    </a:lnTo>
                    <a:lnTo>
                      <a:pt x="826" y="721"/>
                    </a:lnTo>
                    <a:lnTo>
                      <a:pt x="822" y="731"/>
                    </a:lnTo>
                    <a:lnTo>
                      <a:pt x="820" y="738"/>
                    </a:lnTo>
                    <a:lnTo>
                      <a:pt x="820" y="744"/>
                    </a:lnTo>
                    <a:lnTo>
                      <a:pt x="820" y="750"/>
                    </a:lnTo>
                    <a:lnTo>
                      <a:pt x="820" y="754"/>
                    </a:lnTo>
                    <a:lnTo>
                      <a:pt x="820" y="760"/>
                    </a:lnTo>
                    <a:lnTo>
                      <a:pt x="853" y="707"/>
                    </a:lnTo>
                    <a:lnTo>
                      <a:pt x="884" y="645"/>
                    </a:lnTo>
                    <a:lnTo>
                      <a:pt x="913" y="573"/>
                    </a:lnTo>
                    <a:lnTo>
                      <a:pt x="942" y="498"/>
                    </a:lnTo>
                    <a:lnTo>
                      <a:pt x="966" y="418"/>
                    </a:lnTo>
                    <a:lnTo>
                      <a:pt x="989" y="343"/>
                    </a:lnTo>
                    <a:lnTo>
                      <a:pt x="1006" y="273"/>
                    </a:lnTo>
                    <a:lnTo>
                      <a:pt x="1024" y="217"/>
                    </a:lnTo>
                    <a:lnTo>
                      <a:pt x="1030" y="193"/>
                    </a:lnTo>
                    <a:lnTo>
                      <a:pt x="1041" y="168"/>
                    </a:lnTo>
                    <a:lnTo>
                      <a:pt x="1051" y="137"/>
                    </a:lnTo>
                    <a:lnTo>
                      <a:pt x="1064" y="108"/>
                    </a:lnTo>
                    <a:lnTo>
                      <a:pt x="1074" y="75"/>
                    </a:lnTo>
                    <a:lnTo>
                      <a:pt x="1086" y="48"/>
                    </a:lnTo>
                    <a:lnTo>
                      <a:pt x="1094" y="21"/>
                    </a:lnTo>
                    <a:lnTo>
                      <a:pt x="1099" y="0"/>
                    </a:lnTo>
                    <a:lnTo>
                      <a:pt x="1103" y="1"/>
                    </a:lnTo>
                    <a:lnTo>
                      <a:pt x="1107" y="3"/>
                    </a:lnTo>
                    <a:lnTo>
                      <a:pt x="1123" y="40"/>
                    </a:lnTo>
                    <a:lnTo>
                      <a:pt x="1138" y="81"/>
                    </a:lnTo>
                    <a:lnTo>
                      <a:pt x="1154" y="124"/>
                    </a:lnTo>
                    <a:lnTo>
                      <a:pt x="1171" y="168"/>
                    </a:lnTo>
                    <a:lnTo>
                      <a:pt x="1185" y="213"/>
                    </a:lnTo>
                    <a:lnTo>
                      <a:pt x="1202" y="257"/>
                    </a:lnTo>
                    <a:lnTo>
                      <a:pt x="1216" y="300"/>
                    </a:lnTo>
                    <a:lnTo>
                      <a:pt x="1233" y="345"/>
                    </a:lnTo>
                    <a:lnTo>
                      <a:pt x="1303" y="511"/>
                    </a:lnTo>
                    <a:lnTo>
                      <a:pt x="1381" y="676"/>
                    </a:lnTo>
                    <a:lnTo>
                      <a:pt x="1464" y="839"/>
                    </a:lnTo>
                    <a:lnTo>
                      <a:pt x="1555" y="1000"/>
                    </a:lnTo>
                    <a:lnTo>
                      <a:pt x="1650" y="1155"/>
                    </a:lnTo>
                    <a:lnTo>
                      <a:pt x="1753" y="1308"/>
                    </a:lnTo>
                    <a:lnTo>
                      <a:pt x="1860" y="1458"/>
                    </a:lnTo>
                    <a:lnTo>
                      <a:pt x="1974" y="1605"/>
                    </a:lnTo>
                    <a:lnTo>
                      <a:pt x="2015" y="1648"/>
                    </a:lnTo>
                    <a:lnTo>
                      <a:pt x="2071" y="1708"/>
                    </a:lnTo>
                    <a:lnTo>
                      <a:pt x="2137" y="1776"/>
                    </a:lnTo>
                    <a:lnTo>
                      <a:pt x="2211" y="1847"/>
                    </a:lnTo>
                    <a:lnTo>
                      <a:pt x="2282" y="1913"/>
                    </a:lnTo>
                    <a:lnTo>
                      <a:pt x="2354" y="1972"/>
                    </a:lnTo>
                    <a:lnTo>
                      <a:pt x="2416" y="2014"/>
                    </a:lnTo>
                    <a:lnTo>
                      <a:pt x="2471" y="2039"/>
                    </a:lnTo>
                    <a:lnTo>
                      <a:pt x="2428" y="2043"/>
                    </a:lnTo>
                    <a:lnTo>
                      <a:pt x="2329" y="2045"/>
                    </a:lnTo>
                    <a:lnTo>
                      <a:pt x="2191" y="2045"/>
                    </a:lnTo>
                    <a:lnTo>
                      <a:pt x="2032" y="2047"/>
                    </a:lnTo>
                    <a:lnTo>
                      <a:pt x="1867" y="2045"/>
                    </a:lnTo>
                    <a:lnTo>
                      <a:pt x="1722" y="2045"/>
                    </a:lnTo>
                    <a:lnTo>
                      <a:pt x="1608" y="2045"/>
                    </a:lnTo>
                    <a:lnTo>
                      <a:pt x="1549" y="2045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65"/>
              <p:cNvSpPr>
                <a:spLocks/>
              </p:cNvSpPr>
              <p:nvPr/>
            </p:nvSpPr>
            <p:spPr bwMode="auto">
              <a:xfrm>
                <a:off x="3299" y="3049"/>
                <a:ext cx="12" cy="1"/>
              </a:xfrm>
              <a:custGeom>
                <a:avLst/>
                <a:gdLst>
                  <a:gd name="T0" fmla="*/ 0 w 24"/>
                  <a:gd name="T1" fmla="*/ 1 h 1"/>
                  <a:gd name="T2" fmla="*/ 1 w 24"/>
                  <a:gd name="T3" fmla="*/ 0 h 1"/>
                  <a:gd name="T4" fmla="*/ 1 w 24"/>
                  <a:gd name="T5" fmla="*/ 0 h 1"/>
                  <a:gd name="T6" fmla="*/ 2 w 24"/>
                  <a:gd name="T7" fmla="*/ 0 h 1"/>
                  <a:gd name="T8" fmla="*/ 3 w 24"/>
                  <a:gd name="T9" fmla="*/ 0 h 1"/>
                  <a:gd name="T10" fmla="*/ 2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66"/>
              <p:cNvSpPr>
                <a:spLocks/>
              </p:cNvSpPr>
              <p:nvPr/>
            </p:nvSpPr>
            <p:spPr bwMode="auto">
              <a:xfrm>
                <a:off x="3631" y="2629"/>
                <a:ext cx="304" cy="421"/>
              </a:xfrm>
              <a:custGeom>
                <a:avLst/>
                <a:gdLst>
                  <a:gd name="T0" fmla="*/ 19 w 609"/>
                  <a:gd name="T1" fmla="*/ 106 h 841"/>
                  <a:gd name="T2" fmla="*/ 16 w 609"/>
                  <a:gd name="T3" fmla="*/ 101 h 841"/>
                  <a:gd name="T4" fmla="*/ 13 w 609"/>
                  <a:gd name="T5" fmla="*/ 96 h 841"/>
                  <a:gd name="T6" fmla="*/ 10 w 609"/>
                  <a:gd name="T7" fmla="*/ 89 h 841"/>
                  <a:gd name="T8" fmla="*/ 7 w 609"/>
                  <a:gd name="T9" fmla="*/ 82 h 841"/>
                  <a:gd name="T10" fmla="*/ 5 w 609"/>
                  <a:gd name="T11" fmla="*/ 75 h 841"/>
                  <a:gd name="T12" fmla="*/ 3 w 609"/>
                  <a:gd name="T13" fmla="*/ 68 h 841"/>
                  <a:gd name="T14" fmla="*/ 2 w 609"/>
                  <a:gd name="T15" fmla="*/ 62 h 841"/>
                  <a:gd name="T16" fmla="*/ 2 w 609"/>
                  <a:gd name="T17" fmla="*/ 58 h 841"/>
                  <a:gd name="T18" fmla="*/ 5 w 609"/>
                  <a:gd name="T19" fmla="*/ 58 h 841"/>
                  <a:gd name="T20" fmla="*/ 7 w 609"/>
                  <a:gd name="T21" fmla="*/ 56 h 841"/>
                  <a:gd name="T22" fmla="*/ 8 w 609"/>
                  <a:gd name="T23" fmla="*/ 54 h 841"/>
                  <a:gd name="T24" fmla="*/ 9 w 609"/>
                  <a:gd name="T25" fmla="*/ 53 h 841"/>
                  <a:gd name="T26" fmla="*/ 9 w 609"/>
                  <a:gd name="T27" fmla="*/ 51 h 841"/>
                  <a:gd name="T28" fmla="*/ 8 w 609"/>
                  <a:gd name="T29" fmla="*/ 49 h 841"/>
                  <a:gd name="T30" fmla="*/ 6 w 609"/>
                  <a:gd name="T31" fmla="*/ 49 h 841"/>
                  <a:gd name="T32" fmla="*/ 3 w 609"/>
                  <a:gd name="T33" fmla="*/ 49 h 841"/>
                  <a:gd name="T34" fmla="*/ 2 w 609"/>
                  <a:gd name="T35" fmla="*/ 50 h 841"/>
                  <a:gd name="T36" fmla="*/ 1 w 609"/>
                  <a:gd name="T37" fmla="*/ 52 h 841"/>
                  <a:gd name="T38" fmla="*/ 0 w 609"/>
                  <a:gd name="T39" fmla="*/ 53 h 841"/>
                  <a:gd name="T40" fmla="*/ 0 w 609"/>
                  <a:gd name="T41" fmla="*/ 53 h 841"/>
                  <a:gd name="T42" fmla="*/ 0 w 609"/>
                  <a:gd name="T43" fmla="*/ 52 h 841"/>
                  <a:gd name="T44" fmla="*/ 0 w 609"/>
                  <a:gd name="T45" fmla="*/ 52 h 841"/>
                  <a:gd name="T46" fmla="*/ 0 w 609"/>
                  <a:gd name="T47" fmla="*/ 51 h 841"/>
                  <a:gd name="T48" fmla="*/ 0 w 609"/>
                  <a:gd name="T49" fmla="*/ 49 h 841"/>
                  <a:gd name="T50" fmla="*/ 10 w 609"/>
                  <a:gd name="T51" fmla="*/ 44 h 841"/>
                  <a:gd name="T52" fmla="*/ 20 w 609"/>
                  <a:gd name="T53" fmla="*/ 39 h 841"/>
                  <a:gd name="T54" fmla="*/ 30 w 609"/>
                  <a:gd name="T55" fmla="*/ 34 h 841"/>
                  <a:gd name="T56" fmla="*/ 40 w 609"/>
                  <a:gd name="T57" fmla="*/ 29 h 841"/>
                  <a:gd name="T58" fmla="*/ 48 w 609"/>
                  <a:gd name="T59" fmla="*/ 23 h 841"/>
                  <a:gd name="T60" fmla="*/ 57 w 609"/>
                  <a:gd name="T61" fmla="*/ 17 h 841"/>
                  <a:gd name="T62" fmla="*/ 66 w 609"/>
                  <a:gd name="T63" fmla="*/ 9 h 841"/>
                  <a:gd name="T64" fmla="*/ 75 w 609"/>
                  <a:gd name="T65" fmla="*/ 1 h 841"/>
                  <a:gd name="T66" fmla="*/ 75 w 609"/>
                  <a:gd name="T67" fmla="*/ 0 h 841"/>
                  <a:gd name="T68" fmla="*/ 76 w 609"/>
                  <a:gd name="T69" fmla="*/ 0 h 841"/>
                  <a:gd name="T70" fmla="*/ 75 w 609"/>
                  <a:gd name="T71" fmla="*/ 2 h 841"/>
                  <a:gd name="T72" fmla="*/ 75 w 609"/>
                  <a:gd name="T73" fmla="*/ 4 h 841"/>
                  <a:gd name="T74" fmla="*/ 74 w 609"/>
                  <a:gd name="T75" fmla="*/ 6 h 841"/>
                  <a:gd name="T76" fmla="*/ 74 w 609"/>
                  <a:gd name="T77" fmla="*/ 9 h 841"/>
                  <a:gd name="T78" fmla="*/ 73 w 609"/>
                  <a:gd name="T79" fmla="*/ 11 h 841"/>
                  <a:gd name="T80" fmla="*/ 72 w 609"/>
                  <a:gd name="T81" fmla="*/ 14 h 841"/>
                  <a:gd name="T82" fmla="*/ 71 w 609"/>
                  <a:gd name="T83" fmla="*/ 15 h 841"/>
                  <a:gd name="T84" fmla="*/ 71 w 609"/>
                  <a:gd name="T85" fmla="*/ 18 h 841"/>
                  <a:gd name="T86" fmla="*/ 66 w 609"/>
                  <a:gd name="T87" fmla="*/ 28 h 841"/>
                  <a:gd name="T88" fmla="*/ 61 w 609"/>
                  <a:gd name="T89" fmla="*/ 40 h 841"/>
                  <a:gd name="T90" fmla="*/ 56 w 609"/>
                  <a:gd name="T91" fmla="*/ 51 h 841"/>
                  <a:gd name="T92" fmla="*/ 51 w 609"/>
                  <a:gd name="T93" fmla="*/ 63 h 841"/>
                  <a:gd name="T94" fmla="*/ 45 w 609"/>
                  <a:gd name="T95" fmla="*/ 74 h 841"/>
                  <a:gd name="T96" fmla="*/ 40 w 609"/>
                  <a:gd name="T97" fmla="*/ 85 h 841"/>
                  <a:gd name="T98" fmla="*/ 33 w 609"/>
                  <a:gd name="T99" fmla="*/ 96 h 841"/>
                  <a:gd name="T100" fmla="*/ 26 w 609"/>
                  <a:gd name="T101" fmla="*/ 106 h 841"/>
                  <a:gd name="T102" fmla="*/ 24 w 609"/>
                  <a:gd name="T103" fmla="*/ 106 h 841"/>
                  <a:gd name="T104" fmla="*/ 23 w 609"/>
                  <a:gd name="T105" fmla="*/ 106 h 841"/>
                  <a:gd name="T106" fmla="*/ 21 w 609"/>
                  <a:gd name="T107" fmla="*/ 106 h 841"/>
                  <a:gd name="T108" fmla="*/ 19 w 609"/>
                  <a:gd name="T109" fmla="*/ 106 h 8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9"/>
                  <a:gd name="T166" fmla="*/ 0 h 841"/>
                  <a:gd name="T167" fmla="*/ 609 w 609"/>
                  <a:gd name="T168" fmla="*/ 841 h 8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9" h="841">
                    <a:moveTo>
                      <a:pt x="159" y="841"/>
                    </a:moveTo>
                    <a:lnTo>
                      <a:pt x="132" y="808"/>
                    </a:lnTo>
                    <a:lnTo>
                      <a:pt x="106" y="766"/>
                    </a:lnTo>
                    <a:lnTo>
                      <a:pt x="83" y="712"/>
                    </a:lnTo>
                    <a:lnTo>
                      <a:pt x="62" y="655"/>
                    </a:lnTo>
                    <a:lnTo>
                      <a:pt x="42" y="595"/>
                    </a:lnTo>
                    <a:lnTo>
                      <a:pt x="29" y="541"/>
                    </a:lnTo>
                    <a:lnTo>
                      <a:pt x="21" y="494"/>
                    </a:lnTo>
                    <a:lnTo>
                      <a:pt x="21" y="463"/>
                    </a:lnTo>
                    <a:lnTo>
                      <a:pt x="42" y="458"/>
                    </a:lnTo>
                    <a:lnTo>
                      <a:pt x="58" y="446"/>
                    </a:lnTo>
                    <a:lnTo>
                      <a:pt x="70" y="430"/>
                    </a:lnTo>
                    <a:lnTo>
                      <a:pt x="75" y="417"/>
                    </a:lnTo>
                    <a:lnTo>
                      <a:pt x="73" y="401"/>
                    </a:lnTo>
                    <a:lnTo>
                      <a:pt x="66" y="392"/>
                    </a:lnTo>
                    <a:lnTo>
                      <a:pt x="50" y="386"/>
                    </a:lnTo>
                    <a:lnTo>
                      <a:pt x="31" y="392"/>
                    </a:lnTo>
                    <a:lnTo>
                      <a:pt x="21" y="399"/>
                    </a:lnTo>
                    <a:lnTo>
                      <a:pt x="15" y="409"/>
                    </a:lnTo>
                    <a:lnTo>
                      <a:pt x="7" y="417"/>
                    </a:lnTo>
                    <a:lnTo>
                      <a:pt x="6" y="421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83" y="347"/>
                    </a:lnTo>
                    <a:lnTo>
                      <a:pt x="165" y="308"/>
                    </a:lnTo>
                    <a:lnTo>
                      <a:pt x="242" y="267"/>
                    </a:lnTo>
                    <a:lnTo>
                      <a:pt x="320" y="229"/>
                    </a:lnTo>
                    <a:lnTo>
                      <a:pt x="391" y="182"/>
                    </a:lnTo>
                    <a:lnTo>
                      <a:pt x="463" y="132"/>
                    </a:lnTo>
                    <a:lnTo>
                      <a:pt x="531" y="72"/>
                    </a:lnTo>
                    <a:lnTo>
                      <a:pt x="601" y="2"/>
                    </a:lnTo>
                    <a:lnTo>
                      <a:pt x="605" y="0"/>
                    </a:lnTo>
                    <a:lnTo>
                      <a:pt x="609" y="0"/>
                    </a:lnTo>
                    <a:lnTo>
                      <a:pt x="605" y="13"/>
                    </a:lnTo>
                    <a:lnTo>
                      <a:pt x="603" y="31"/>
                    </a:lnTo>
                    <a:lnTo>
                      <a:pt x="597" y="48"/>
                    </a:lnTo>
                    <a:lnTo>
                      <a:pt x="593" y="68"/>
                    </a:lnTo>
                    <a:lnTo>
                      <a:pt x="585" y="85"/>
                    </a:lnTo>
                    <a:lnTo>
                      <a:pt x="580" y="105"/>
                    </a:lnTo>
                    <a:lnTo>
                      <a:pt x="574" y="120"/>
                    </a:lnTo>
                    <a:lnTo>
                      <a:pt x="572" y="138"/>
                    </a:lnTo>
                    <a:lnTo>
                      <a:pt x="533" y="223"/>
                    </a:lnTo>
                    <a:lnTo>
                      <a:pt x="494" y="314"/>
                    </a:lnTo>
                    <a:lnTo>
                      <a:pt x="454" y="405"/>
                    </a:lnTo>
                    <a:lnTo>
                      <a:pt x="413" y="498"/>
                    </a:lnTo>
                    <a:lnTo>
                      <a:pt x="366" y="587"/>
                    </a:lnTo>
                    <a:lnTo>
                      <a:pt x="320" y="677"/>
                    </a:lnTo>
                    <a:lnTo>
                      <a:pt x="267" y="762"/>
                    </a:lnTo>
                    <a:lnTo>
                      <a:pt x="215" y="841"/>
                    </a:lnTo>
                    <a:lnTo>
                      <a:pt x="199" y="841"/>
                    </a:lnTo>
                    <a:lnTo>
                      <a:pt x="186" y="841"/>
                    </a:lnTo>
                    <a:lnTo>
                      <a:pt x="170" y="841"/>
                    </a:lnTo>
                    <a:lnTo>
                      <a:pt x="159" y="841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Freeform 67"/>
              <p:cNvSpPr>
                <a:spLocks/>
              </p:cNvSpPr>
              <p:nvPr/>
            </p:nvSpPr>
            <p:spPr bwMode="auto">
              <a:xfrm>
                <a:off x="3227" y="3041"/>
                <a:ext cx="16" cy="5"/>
              </a:xfrm>
              <a:custGeom>
                <a:avLst/>
                <a:gdLst>
                  <a:gd name="T0" fmla="*/ 2 w 33"/>
                  <a:gd name="T1" fmla="*/ 2 h 10"/>
                  <a:gd name="T2" fmla="*/ 1 w 33"/>
                  <a:gd name="T3" fmla="*/ 1 h 10"/>
                  <a:gd name="T4" fmla="*/ 0 w 33"/>
                  <a:gd name="T5" fmla="*/ 1 h 10"/>
                  <a:gd name="T6" fmla="*/ 0 w 33"/>
                  <a:gd name="T7" fmla="*/ 1 h 10"/>
                  <a:gd name="T8" fmla="*/ 0 w 33"/>
                  <a:gd name="T9" fmla="*/ 1 h 10"/>
                  <a:gd name="T10" fmla="*/ 1 w 33"/>
                  <a:gd name="T11" fmla="*/ 0 h 10"/>
                  <a:gd name="T12" fmla="*/ 2 w 33"/>
                  <a:gd name="T13" fmla="*/ 0 h 10"/>
                  <a:gd name="T14" fmla="*/ 2 w 33"/>
                  <a:gd name="T15" fmla="*/ 0 h 10"/>
                  <a:gd name="T16" fmla="*/ 4 w 33"/>
                  <a:gd name="T17" fmla="*/ 0 h 10"/>
                  <a:gd name="T18" fmla="*/ 4 w 33"/>
                  <a:gd name="T19" fmla="*/ 1 h 10"/>
                  <a:gd name="T20" fmla="*/ 4 w 33"/>
                  <a:gd name="T21" fmla="*/ 2 h 10"/>
                  <a:gd name="T22" fmla="*/ 3 w 33"/>
                  <a:gd name="T23" fmla="*/ 2 h 10"/>
                  <a:gd name="T24" fmla="*/ 2 w 33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23" y="10"/>
                    </a:moveTo>
                    <a:lnTo>
                      <a:pt x="12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10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8" name="Freeform 68"/>
              <p:cNvSpPr>
                <a:spLocks/>
              </p:cNvSpPr>
              <p:nvPr/>
            </p:nvSpPr>
            <p:spPr bwMode="auto">
              <a:xfrm>
                <a:off x="3231" y="3006"/>
                <a:ext cx="26" cy="28"/>
              </a:xfrm>
              <a:custGeom>
                <a:avLst/>
                <a:gdLst>
                  <a:gd name="T0" fmla="*/ 6 w 50"/>
                  <a:gd name="T1" fmla="*/ 7 h 56"/>
                  <a:gd name="T2" fmla="*/ 4 w 50"/>
                  <a:gd name="T3" fmla="*/ 6 h 56"/>
                  <a:gd name="T4" fmla="*/ 2 w 50"/>
                  <a:gd name="T5" fmla="*/ 4 h 56"/>
                  <a:gd name="T6" fmla="*/ 1 w 50"/>
                  <a:gd name="T7" fmla="*/ 3 h 56"/>
                  <a:gd name="T8" fmla="*/ 0 w 50"/>
                  <a:gd name="T9" fmla="*/ 2 h 56"/>
                  <a:gd name="T10" fmla="*/ 1 w 50"/>
                  <a:gd name="T11" fmla="*/ 1 h 56"/>
                  <a:gd name="T12" fmla="*/ 2 w 50"/>
                  <a:gd name="T13" fmla="*/ 1 h 56"/>
                  <a:gd name="T14" fmla="*/ 2 w 50"/>
                  <a:gd name="T15" fmla="*/ 1 h 56"/>
                  <a:gd name="T16" fmla="*/ 3 w 50"/>
                  <a:gd name="T17" fmla="*/ 1 h 56"/>
                  <a:gd name="T18" fmla="*/ 4 w 50"/>
                  <a:gd name="T19" fmla="*/ 0 h 56"/>
                  <a:gd name="T20" fmla="*/ 6 w 50"/>
                  <a:gd name="T21" fmla="*/ 0 h 56"/>
                  <a:gd name="T22" fmla="*/ 6 w 50"/>
                  <a:gd name="T23" fmla="*/ 1 h 56"/>
                  <a:gd name="T24" fmla="*/ 6 w 50"/>
                  <a:gd name="T25" fmla="*/ 2 h 56"/>
                  <a:gd name="T26" fmla="*/ 6 w 50"/>
                  <a:gd name="T27" fmla="*/ 3 h 56"/>
                  <a:gd name="T28" fmla="*/ 7 w 50"/>
                  <a:gd name="T29" fmla="*/ 4 h 56"/>
                  <a:gd name="T30" fmla="*/ 7 w 50"/>
                  <a:gd name="T31" fmla="*/ 5 h 56"/>
                  <a:gd name="T32" fmla="*/ 7 w 50"/>
                  <a:gd name="T33" fmla="*/ 7 h 56"/>
                  <a:gd name="T34" fmla="*/ 6 w 50"/>
                  <a:gd name="T35" fmla="*/ 7 h 56"/>
                  <a:gd name="T36" fmla="*/ 6 w 50"/>
                  <a:gd name="T37" fmla="*/ 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56"/>
                  <a:gd name="T59" fmla="*/ 50 w 5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56">
                    <a:moveTo>
                      <a:pt x="42" y="56"/>
                    </a:moveTo>
                    <a:lnTo>
                      <a:pt x="27" y="43"/>
                    </a:lnTo>
                    <a:lnTo>
                      <a:pt x="15" y="31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46" y="14"/>
                    </a:lnTo>
                    <a:lnTo>
                      <a:pt x="46" y="2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50" y="56"/>
                    </a:lnTo>
                    <a:lnTo>
                      <a:pt x="44" y="56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9" name="Freeform 69"/>
              <p:cNvSpPr>
                <a:spLocks/>
              </p:cNvSpPr>
              <p:nvPr/>
            </p:nvSpPr>
            <p:spPr bwMode="auto">
              <a:xfrm>
                <a:off x="5395" y="3021"/>
                <a:ext cx="102" cy="12"/>
              </a:xfrm>
              <a:custGeom>
                <a:avLst/>
                <a:gdLst>
                  <a:gd name="T0" fmla="*/ 18 w 204"/>
                  <a:gd name="T1" fmla="*/ 3 h 25"/>
                  <a:gd name="T2" fmla="*/ 15 w 204"/>
                  <a:gd name="T3" fmla="*/ 3 h 25"/>
                  <a:gd name="T4" fmla="*/ 13 w 204"/>
                  <a:gd name="T5" fmla="*/ 3 h 25"/>
                  <a:gd name="T6" fmla="*/ 10 w 204"/>
                  <a:gd name="T7" fmla="*/ 3 h 25"/>
                  <a:gd name="T8" fmla="*/ 7 w 204"/>
                  <a:gd name="T9" fmla="*/ 3 h 25"/>
                  <a:gd name="T10" fmla="*/ 5 w 204"/>
                  <a:gd name="T11" fmla="*/ 2 h 25"/>
                  <a:gd name="T12" fmla="*/ 3 w 204"/>
                  <a:gd name="T13" fmla="*/ 2 h 25"/>
                  <a:gd name="T14" fmla="*/ 1 w 204"/>
                  <a:gd name="T15" fmla="*/ 1 h 25"/>
                  <a:gd name="T16" fmla="*/ 0 w 204"/>
                  <a:gd name="T17" fmla="*/ 0 h 25"/>
                  <a:gd name="T18" fmla="*/ 2 w 204"/>
                  <a:gd name="T19" fmla="*/ 0 h 25"/>
                  <a:gd name="T20" fmla="*/ 5 w 204"/>
                  <a:gd name="T21" fmla="*/ 0 h 25"/>
                  <a:gd name="T22" fmla="*/ 9 w 204"/>
                  <a:gd name="T23" fmla="*/ 0 h 25"/>
                  <a:gd name="T24" fmla="*/ 13 w 204"/>
                  <a:gd name="T25" fmla="*/ 0 h 25"/>
                  <a:gd name="T26" fmla="*/ 18 w 204"/>
                  <a:gd name="T27" fmla="*/ 1 h 25"/>
                  <a:gd name="T28" fmla="*/ 22 w 204"/>
                  <a:gd name="T29" fmla="*/ 1 h 25"/>
                  <a:gd name="T30" fmla="*/ 24 w 204"/>
                  <a:gd name="T31" fmla="*/ 1 h 25"/>
                  <a:gd name="T32" fmla="*/ 26 w 204"/>
                  <a:gd name="T33" fmla="*/ 2 h 25"/>
                  <a:gd name="T34" fmla="*/ 25 w 204"/>
                  <a:gd name="T35" fmla="*/ 2 h 25"/>
                  <a:gd name="T36" fmla="*/ 24 w 204"/>
                  <a:gd name="T37" fmla="*/ 2 h 25"/>
                  <a:gd name="T38" fmla="*/ 23 w 204"/>
                  <a:gd name="T39" fmla="*/ 2 h 25"/>
                  <a:gd name="T40" fmla="*/ 22 w 204"/>
                  <a:gd name="T41" fmla="*/ 2 h 25"/>
                  <a:gd name="T42" fmla="*/ 20 w 204"/>
                  <a:gd name="T43" fmla="*/ 3 h 25"/>
                  <a:gd name="T44" fmla="*/ 18 w 204"/>
                  <a:gd name="T45" fmla="*/ 3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25"/>
                  <a:gd name="T71" fmla="*/ 204 w 20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25">
                    <a:moveTo>
                      <a:pt x="140" y="25"/>
                    </a:moveTo>
                    <a:lnTo>
                      <a:pt x="123" y="24"/>
                    </a:lnTo>
                    <a:lnTo>
                      <a:pt x="103" y="24"/>
                    </a:lnTo>
                    <a:lnTo>
                      <a:pt x="80" y="24"/>
                    </a:lnTo>
                    <a:lnTo>
                      <a:pt x="59" y="24"/>
                    </a:lnTo>
                    <a:lnTo>
                      <a:pt x="35" y="20"/>
                    </a:lnTo>
                    <a:lnTo>
                      <a:pt x="18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107" y="4"/>
                    </a:lnTo>
                    <a:lnTo>
                      <a:pt x="140" y="8"/>
                    </a:lnTo>
                    <a:lnTo>
                      <a:pt x="171" y="12"/>
                    </a:lnTo>
                    <a:lnTo>
                      <a:pt x="192" y="14"/>
                    </a:lnTo>
                    <a:lnTo>
                      <a:pt x="204" y="18"/>
                    </a:lnTo>
                    <a:lnTo>
                      <a:pt x="198" y="20"/>
                    </a:lnTo>
                    <a:lnTo>
                      <a:pt x="189" y="22"/>
                    </a:lnTo>
                    <a:lnTo>
                      <a:pt x="181" y="22"/>
                    </a:lnTo>
                    <a:lnTo>
                      <a:pt x="171" y="22"/>
                    </a:lnTo>
                    <a:lnTo>
                      <a:pt x="158" y="24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0" name="Freeform 70"/>
              <p:cNvSpPr>
                <a:spLocks/>
              </p:cNvSpPr>
              <p:nvPr/>
            </p:nvSpPr>
            <p:spPr bwMode="auto">
              <a:xfrm>
                <a:off x="5359" y="2974"/>
                <a:ext cx="32" cy="53"/>
              </a:xfrm>
              <a:custGeom>
                <a:avLst/>
                <a:gdLst>
                  <a:gd name="T0" fmla="*/ 3 w 64"/>
                  <a:gd name="T1" fmla="*/ 13 h 107"/>
                  <a:gd name="T2" fmla="*/ 1 w 64"/>
                  <a:gd name="T3" fmla="*/ 12 h 107"/>
                  <a:gd name="T4" fmla="*/ 0 w 64"/>
                  <a:gd name="T5" fmla="*/ 12 h 107"/>
                  <a:gd name="T6" fmla="*/ 0 w 64"/>
                  <a:gd name="T7" fmla="*/ 10 h 107"/>
                  <a:gd name="T8" fmla="*/ 1 w 64"/>
                  <a:gd name="T9" fmla="*/ 9 h 107"/>
                  <a:gd name="T10" fmla="*/ 1 w 64"/>
                  <a:gd name="T11" fmla="*/ 8 h 107"/>
                  <a:gd name="T12" fmla="*/ 2 w 64"/>
                  <a:gd name="T13" fmla="*/ 6 h 107"/>
                  <a:gd name="T14" fmla="*/ 3 w 64"/>
                  <a:gd name="T15" fmla="*/ 4 h 107"/>
                  <a:gd name="T16" fmla="*/ 4 w 64"/>
                  <a:gd name="T17" fmla="*/ 1 h 107"/>
                  <a:gd name="T18" fmla="*/ 6 w 64"/>
                  <a:gd name="T19" fmla="*/ 0 h 107"/>
                  <a:gd name="T20" fmla="*/ 8 w 64"/>
                  <a:gd name="T21" fmla="*/ 0 h 107"/>
                  <a:gd name="T22" fmla="*/ 7 w 64"/>
                  <a:gd name="T23" fmla="*/ 1 h 107"/>
                  <a:gd name="T24" fmla="*/ 7 w 64"/>
                  <a:gd name="T25" fmla="*/ 2 h 107"/>
                  <a:gd name="T26" fmla="*/ 6 w 64"/>
                  <a:gd name="T27" fmla="*/ 4 h 107"/>
                  <a:gd name="T28" fmla="*/ 6 w 64"/>
                  <a:gd name="T29" fmla="*/ 6 h 107"/>
                  <a:gd name="T30" fmla="*/ 5 w 64"/>
                  <a:gd name="T31" fmla="*/ 8 h 107"/>
                  <a:gd name="T32" fmla="*/ 5 w 64"/>
                  <a:gd name="T33" fmla="*/ 10 h 107"/>
                  <a:gd name="T34" fmla="*/ 4 w 64"/>
                  <a:gd name="T35" fmla="*/ 11 h 107"/>
                  <a:gd name="T36" fmla="*/ 4 w 64"/>
                  <a:gd name="T37" fmla="*/ 13 h 107"/>
                  <a:gd name="T38" fmla="*/ 3 w 64"/>
                  <a:gd name="T39" fmla="*/ 1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107"/>
                  <a:gd name="T62" fmla="*/ 64 w 64"/>
                  <a:gd name="T63" fmla="*/ 107 h 1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107">
                    <a:moveTo>
                      <a:pt x="23" y="107"/>
                    </a:moveTo>
                    <a:lnTo>
                      <a:pt x="11" y="101"/>
                    </a:lnTo>
                    <a:lnTo>
                      <a:pt x="0" y="99"/>
                    </a:lnTo>
                    <a:lnTo>
                      <a:pt x="0" y="87"/>
                    </a:lnTo>
                    <a:lnTo>
                      <a:pt x="4" y="76"/>
                    </a:lnTo>
                    <a:lnTo>
                      <a:pt x="7" y="64"/>
                    </a:lnTo>
                    <a:lnTo>
                      <a:pt x="13" y="55"/>
                    </a:lnTo>
                    <a:lnTo>
                      <a:pt x="21" y="33"/>
                    </a:lnTo>
                    <a:lnTo>
                      <a:pt x="31" y="14"/>
                    </a:lnTo>
                    <a:lnTo>
                      <a:pt x="44" y="6"/>
                    </a:lnTo>
                    <a:lnTo>
                      <a:pt x="64" y="0"/>
                    </a:lnTo>
                    <a:lnTo>
                      <a:pt x="58" y="12"/>
                    </a:lnTo>
                    <a:lnTo>
                      <a:pt x="54" y="23"/>
                    </a:lnTo>
                    <a:lnTo>
                      <a:pt x="50" y="37"/>
                    </a:lnTo>
                    <a:lnTo>
                      <a:pt x="46" y="53"/>
                    </a:lnTo>
                    <a:lnTo>
                      <a:pt x="40" y="66"/>
                    </a:lnTo>
                    <a:lnTo>
                      <a:pt x="37" y="80"/>
                    </a:lnTo>
                    <a:lnTo>
                      <a:pt x="33" y="93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1" name="Freeform 71"/>
              <p:cNvSpPr>
                <a:spLocks/>
              </p:cNvSpPr>
              <p:nvPr/>
            </p:nvSpPr>
            <p:spPr bwMode="auto">
              <a:xfrm>
                <a:off x="5556" y="2931"/>
                <a:ext cx="26" cy="46"/>
              </a:xfrm>
              <a:custGeom>
                <a:avLst/>
                <a:gdLst>
                  <a:gd name="T0" fmla="*/ 4 w 53"/>
                  <a:gd name="T1" fmla="*/ 12 h 91"/>
                  <a:gd name="T2" fmla="*/ 2 w 53"/>
                  <a:gd name="T3" fmla="*/ 10 h 91"/>
                  <a:gd name="T4" fmla="*/ 0 w 53"/>
                  <a:gd name="T5" fmla="*/ 7 h 91"/>
                  <a:gd name="T6" fmla="*/ 0 w 53"/>
                  <a:gd name="T7" fmla="*/ 5 h 91"/>
                  <a:gd name="T8" fmla="*/ 0 w 53"/>
                  <a:gd name="T9" fmla="*/ 4 h 91"/>
                  <a:gd name="T10" fmla="*/ 0 w 53"/>
                  <a:gd name="T11" fmla="*/ 2 h 91"/>
                  <a:gd name="T12" fmla="*/ 2 w 53"/>
                  <a:gd name="T13" fmla="*/ 1 h 91"/>
                  <a:gd name="T14" fmla="*/ 3 w 53"/>
                  <a:gd name="T15" fmla="*/ 0 h 91"/>
                  <a:gd name="T16" fmla="*/ 6 w 53"/>
                  <a:gd name="T17" fmla="*/ 1 h 91"/>
                  <a:gd name="T18" fmla="*/ 6 w 53"/>
                  <a:gd name="T19" fmla="*/ 1 h 91"/>
                  <a:gd name="T20" fmla="*/ 6 w 53"/>
                  <a:gd name="T21" fmla="*/ 2 h 91"/>
                  <a:gd name="T22" fmla="*/ 6 w 53"/>
                  <a:gd name="T23" fmla="*/ 4 h 91"/>
                  <a:gd name="T24" fmla="*/ 6 w 53"/>
                  <a:gd name="T25" fmla="*/ 6 h 91"/>
                  <a:gd name="T26" fmla="*/ 5 w 53"/>
                  <a:gd name="T27" fmla="*/ 7 h 91"/>
                  <a:gd name="T28" fmla="*/ 5 w 53"/>
                  <a:gd name="T29" fmla="*/ 9 h 91"/>
                  <a:gd name="T30" fmla="*/ 4 w 53"/>
                  <a:gd name="T31" fmla="*/ 11 h 91"/>
                  <a:gd name="T32" fmla="*/ 4 w 53"/>
                  <a:gd name="T33" fmla="*/ 12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1"/>
                  <a:gd name="T53" fmla="*/ 53 w 53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1">
                    <a:moveTo>
                      <a:pt x="35" y="91"/>
                    </a:moveTo>
                    <a:lnTo>
                      <a:pt x="18" y="74"/>
                    </a:lnTo>
                    <a:lnTo>
                      <a:pt x="6" y="56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6" y="12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53" y="2"/>
                    </a:lnTo>
                    <a:lnTo>
                      <a:pt x="51" y="6"/>
                    </a:lnTo>
                    <a:lnTo>
                      <a:pt x="51" y="15"/>
                    </a:lnTo>
                    <a:lnTo>
                      <a:pt x="49" y="27"/>
                    </a:lnTo>
                    <a:lnTo>
                      <a:pt x="49" y="43"/>
                    </a:lnTo>
                    <a:lnTo>
                      <a:pt x="45" y="56"/>
                    </a:lnTo>
                    <a:lnTo>
                      <a:pt x="43" y="72"/>
                    </a:lnTo>
                    <a:lnTo>
                      <a:pt x="39" y="83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2" name="Freeform 72"/>
              <p:cNvSpPr>
                <a:spLocks/>
              </p:cNvSpPr>
              <p:nvPr/>
            </p:nvSpPr>
            <p:spPr bwMode="auto">
              <a:xfrm>
                <a:off x="5315" y="2927"/>
                <a:ext cx="19" cy="13"/>
              </a:xfrm>
              <a:custGeom>
                <a:avLst/>
                <a:gdLst>
                  <a:gd name="T0" fmla="*/ 0 w 37"/>
                  <a:gd name="T1" fmla="*/ 3 h 27"/>
                  <a:gd name="T2" fmla="*/ 0 w 37"/>
                  <a:gd name="T3" fmla="*/ 2 h 27"/>
                  <a:gd name="T4" fmla="*/ 0 w 37"/>
                  <a:gd name="T5" fmla="*/ 2 h 27"/>
                  <a:gd name="T6" fmla="*/ 1 w 37"/>
                  <a:gd name="T7" fmla="*/ 1 h 27"/>
                  <a:gd name="T8" fmla="*/ 2 w 37"/>
                  <a:gd name="T9" fmla="*/ 0 h 27"/>
                  <a:gd name="T10" fmla="*/ 3 w 37"/>
                  <a:gd name="T11" fmla="*/ 0 h 27"/>
                  <a:gd name="T12" fmla="*/ 5 w 37"/>
                  <a:gd name="T13" fmla="*/ 0 h 27"/>
                  <a:gd name="T14" fmla="*/ 5 w 37"/>
                  <a:gd name="T15" fmla="*/ 0 h 27"/>
                  <a:gd name="T16" fmla="*/ 5 w 37"/>
                  <a:gd name="T17" fmla="*/ 1 h 27"/>
                  <a:gd name="T18" fmla="*/ 3 w 37"/>
                  <a:gd name="T19" fmla="*/ 2 h 27"/>
                  <a:gd name="T20" fmla="*/ 0 w 37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7"/>
                  <a:gd name="T35" fmla="*/ 37 w 3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6" y="6"/>
                    </a:lnTo>
                    <a:lnTo>
                      <a:pt x="24" y="0"/>
                    </a:lnTo>
                    <a:lnTo>
                      <a:pt x="37" y="2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18" y="2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3" name="Freeform 73"/>
              <p:cNvSpPr>
                <a:spLocks/>
              </p:cNvSpPr>
              <p:nvPr/>
            </p:nvSpPr>
            <p:spPr bwMode="auto">
              <a:xfrm>
                <a:off x="3046" y="2905"/>
                <a:ext cx="11" cy="4"/>
              </a:xfrm>
              <a:custGeom>
                <a:avLst/>
                <a:gdLst>
                  <a:gd name="T0" fmla="*/ 2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2 w 22"/>
                  <a:gd name="T7" fmla="*/ 0 h 7"/>
                  <a:gd name="T8" fmla="*/ 3 w 22"/>
                  <a:gd name="T9" fmla="*/ 0 h 7"/>
                  <a:gd name="T10" fmla="*/ 3 w 22"/>
                  <a:gd name="T11" fmla="*/ 1 h 7"/>
                  <a:gd name="T12" fmla="*/ 3 w 22"/>
                  <a:gd name="T13" fmla="*/ 1 h 7"/>
                  <a:gd name="T14" fmla="*/ 2 w 22"/>
                  <a:gd name="T15" fmla="*/ 1 h 7"/>
                  <a:gd name="T16" fmla="*/ 2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2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4" name="Freeform 74"/>
              <p:cNvSpPr>
                <a:spLocks/>
              </p:cNvSpPr>
              <p:nvPr/>
            </p:nvSpPr>
            <p:spPr bwMode="auto">
              <a:xfrm>
                <a:off x="3059" y="2906"/>
                <a:ext cx="8" cy="1"/>
              </a:xfrm>
              <a:custGeom>
                <a:avLst/>
                <a:gdLst>
                  <a:gd name="T0" fmla="*/ 0 w 15"/>
                  <a:gd name="T1" fmla="*/ 1 h 2"/>
                  <a:gd name="T2" fmla="*/ 1 w 15"/>
                  <a:gd name="T3" fmla="*/ 0 h 2"/>
                  <a:gd name="T4" fmla="*/ 2 w 15"/>
                  <a:gd name="T5" fmla="*/ 0 h 2"/>
                  <a:gd name="T6" fmla="*/ 2 w 15"/>
                  <a:gd name="T7" fmla="*/ 1 h 2"/>
                  <a:gd name="T8" fmla="*/ 1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0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5" name="Freeform 75"/>
              <p:cNvSpPr>
                <a:spLocks/>
              </p:cNvSpPr>
              <p:nvPr/>
            </p:nvSpPr>
            <p:spPr bwMode="auto">
              <a:xfrm>
                <a:off x="3031" y="2902"/>
                <a:ext cx="6" cy="4"/>
              </a:xfrm>
              <a:custGeom>
                <a:avLst/>
                <a:gdLst>
                  <a:gd name="T0" fmla="*/ 0 w 14"/>
                  <a:gd name="T1" fmla="*/ 1 h 7"/>
                  <a:gd name="T2" fmla="*/ 0 w 14"/>
                  <a:gd name="T3" fmla="*/ 1 h 7"/>
                  <a:gd name="T4" fmla="*/ 0 w 14"/>
                  <a:gd name="T5" fmla="*/ 0 h 7"/>
                  <a:gd name="T6" fmla="*/ 0 w 14"/>
                  <a:gd name="T7" fmla="*/ 0 h 7"/>
                  <a:gd name="T8" fmla="*/ 1 w 14"/>
                  <a:gd name="T9" fmla="*/ 1 h 7"/>
                  <a:gd name="T10" fmla="*/ 1 w 14"/>
                  <a:gd name="T11" fmla="*/ 1 h 7"/>
                  <a:gd name="T12" fmla="*/ 0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6" name="Freeform 76"/>
              <p:cNvSpPr>
                <a:spLocks/>
              </p:cNvSpPr>
              <p:nvPr/>
            </p:nvSpPr>
            <p:spPr bwMode="auto">
              <a:xfrm>
                <a:off x="2956" y="2895"/>
                <a:ext cx="71" cy="9"/>
              </a:xfrm>
              <a:custGeom>
                <a:avLst/>
                <a:gdLst>
                  <a:gd name="T0" fmla="*/ 16 w 142"/>
                  <a:gd name="T1" fmla="*/ 2 h 20"/>
                  <a:gd name="T2" fmla="*/ 13 w 142"/>
                  <a:gd name="T3" fmla="*/ 2 h 20"/>
                  <a:gd name="T4" fmla="*/ 11 w 142"/>
                  <a:gd name="T5" fmla="*/ 1 h 20"/>
                  <a:gd name="T6" fmla="*/ 10 w 142"/>
                  <a:gd name="T7" fmla="*/ 1 h 20"/>
                  <a:gd name="T8" fmla="*/ 8 w 142"/>
                  <a:gd name="T9" fmla="*/ 1 h 20"/>
                  <a:gd name="T10" fmla="*/ 6 w 142"/>
                  <a:gd name="T11" fmla="*/ 1 h 20"/>
                  <a:gd name="T12" fmla="*/ 4 w 142"/>
                  <a:gd name="T13" fmla="*/ 1 h 20"/>
                  <a:gd name="T14" fmla="*/ 2 w 142"/>
                  <a:gd name="T15" fmla="*/ 1 h 20"/>
                  <a:gd name="T16" fmla="*/ 0 w 142"/>
                  <a:gd name="T17" fmla="*/ 1 h 20"/>
                  <a:gd name="T18" fmla="*/ 0 w 142"/>
                  <a:gd name="T19" fmla="*/ 0 h 20"/>
                  <a:gd name="T20" fmla="*/ 0 w 142"/>
                  <a:gd name="T21" fmla="*/ 0 h 20"/>
                  <a:gd name="T22" fmla="*/ 2 w 142"/>
                  <a:gd name="T23" fmla="*/ 0 h 20"/>
                  <a:gd name="T24" fmla="*/ 5 w 142"/>
                  <a:gd name="T25" fmla="*/ 0 h 20"/>
                  <a:gd name="T26" fmla="*/ 6 w 142"/>
                  <a:gd name="T27" fmla="*/ 0 h 20"/>
                  <a:gd name="T28" fmla="*/ 8 w 142"/>
                  <a:gd name="T29" fmla="*/ 0 h 20"/>
                  <a:gd name="T30" fmla="*/ 9 w 142"/>
                  <a:gd name="T31" fmla="*/ 0 h 20"/>
                  <a:gd name="T32" fmla="*/ 12 w 142"/>
                  <a:gd name="T33" fmla="*/ 0 h 20"/>
                  <a:gd name="T34" fmla="*/ 14 w 142"/>
                  <a:gd name="T35" fmla="*/ 1 h 20"/>
                  <a:gd name="T36" fmla="*/ 18 w 142"/>
                  <a:gd name="T37" fmla="*/ 1 h 20"/>
                  <a:gd name="T38" fmla="*/ 18 w 142"/>
                  <a:gd name="T39" fmla="*/ 1 h 20"/>
                  <a:gd name="T40" fmla="*/ 17 w 142"/>
                  <a:gd name="T41" fmla="*/ 2 h 20"/>
                  <a:gd name="T42" fmla="*/ 16 w 142"/>
                  <a:gd name="T43" fmla="*/ 2 h 20"/>
                  <a:gd name="T44" fmla="*/ 16 w 142"/>
                  <a:gd name="T45" fmla="*/ 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20"/>
                  <a:gd name="T71" fmla="*/ 142 w 14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20">
                    <a:moveTo>
                      <a:pt x="124" y="20"/>
                    </a:moveTo>
                    <a:lnTo>
                      <a:pt x="107" y="18"/>
                    </a:lnTo>
                    <a:lnTo>
                      <a:pt x="91" y="16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5" y="12"/>
                    </a:lnTo>
                    <a:lnTo>
                      <a:pt x="29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93" y="6"/>
                    </a:lnTo>
                    <a:lnTo>
                      <a:pt x="112" y="8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7" name="Freeform 77"/>
              <p:cNvSpPr>
                <a:spLocks/>
              </p:cNvSpPr>
              <p:nvPr/>
            </p:nvSpPr>
            <p:spPr bwMode="auto">
              <a:xfrm>
                <a:off x="2942" y="2894"/>
                <a:ext cx="13" cy="4"/>
              </a:xfrm>
              <a:custGeom>
                <a:avLst/>
                <a:gdLst>
                  <a:gd name="T0" fmla="*/ 2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1 w 25"/>
                  <a:gd name="T7" fmla="*/ 0 h 10"/>
                  <a:gd name="T8" fmla="*/ 3 w 25"/>
                  <a:gd name="T9" fmla="*/ 0 h 10"/>
                  <a:gd name="T10" fmla="*/ 3 w 25"/>
                  <a:gd name="T11" fmla="*/ 0 h 10"/>
                  <a:gd name="T12" fmla="*/ 4 w 25"/>
                  <a:gd name="T13" fmla="*/ 1 h 10"/>
                  <a:gd name="T14" fmla="*/ 3 w 25"/>
                  <a:gd name="T15" fmla="*/ 0 h 10"/>
                  <a:gd name="T16" fmla="*/ 2 w 2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0"/>
                  <a:gd name="T29" fmla="*/ 25 w 2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0">
                    <a:moveTo>
                      <a:pt x="11" y="8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17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8" name="Freeform 78"/>
              <p:cNvSpPr>
                <a:spLocks/>
              </p:cNvSpPr>
              <p:nvPr/>
            </p:nvSpPr>
            <p:spPr bwMode="auto">
              <a:xfrm>
                <a:off x="2952" y="2876"/>
                <a:ext cx="24" cy="10"/>
              </a:xfrm>
              <a:custGeom>
                <a:avLst/>
                <a:gdLst>
                  <a:gd name="T0" fmla="*/ 1 w 49"/>
                  <a:gd name="T1" fmla="*/ 3 h 20"/>
                  <a:gd name="T2" fmla="*/ 0 w 49"/>
                  <a:gd name="T3" fmla="*/ 3 h 20"/>
                  <a:gd name="T4" fmla="*/ 0 w 49"/>
                  <a:gd name="T5" fmla="*/ 3 h 20"/>
                  <a:gd name="T6" fmla="*/ 0 w 49"/>
                  <a:gd name="T7" fmla="*/ 2 h 20"/>
                  <a:gd name="T8" fmla="*/ 0 w 49"/>
                  <a:gd name="T9" fmla="*/ 1 h 20"/>
                  <a:gd name="T10" fmla="*/ 2 w 49"/>
                  <a:gd name="T11" fmla="*/ 1 h 20"/>
                  <a:gd name="T12" fmla="*/ 3 w 49"/>
                  <a:gd name="T13" fmla="*/ 0 h 20"/>
                  <a:gd name="T14" fmla="*/ 4 w 49"/>
                  <a:gd name="T15" fmla="*/ 0 h 20"/>
                  <a:gd name="T16" fmla="*/ 6 w 49"/>
                  <a:gd name="T17" fmla="*/ 0 h 20"/>
                  <a:gd name="T18" fmla="*/ 5 w 49"/>
                  <a:gd name="T19" fmla="*/ 1 h 20"/>
                  <a:gd name="T20" fmla="*/ 4 w 49"/>
                  <a:gd name="T21" fmla="*/ 3 h 20"/>
                  <a:gd name="T22" fmla="*/ 3 w 49"/>
                  <a:gd name="T23" fmla="*/ 3 h 20"/>
                  <a:gd name="T24" fmla="*/ 1 w 49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0"/>
                  <a:gd name="T41" fmla="*/ 49 w 4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0">
                    <a:moveTo>
                      <a:pt x="14" y="20"/>
                    </a:moveTo>
                    <a:lnTo>
                      <a:pt x="6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43" y="8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9" name="Freeform 79"/>
              <p:cNvSpPr>
                <a:spLocks/>
              </p:cNvSpPr>
              <p:nvPr/>
            </p:nvSpPr>
            <p:spPr bwMode="auto">
              <a:xfrm>
                <a:off x="2850" y="2756"/>
                <a:ext cx="203" cy="128"/>
              </a:xfrm>
              <a:custGeom>
                <a:avLst/>
                <a:gdLst>
                  <a:gd name="T0" fmla="*/ 9 w 405"/>
                  <a:gd name="T1" fmla="*/ 28 h 256"/>
                  <a:gd name="T2" fmla="*/ 7 w 405"/>
                  <a:gd name="T3" fmla="*/ 24 h 256"/>
                  <a:gd name="T4" fmla="*/ 8 w 405"/>
                  <a:gd name="T5" fmla="*/ 31 h 256"/>
                  <a:gd name="T6" fmla="*/ 6 w 405"/>
                  <a:gd name="T7" fmla="*/ 25 h 256"/>
                  <a:gd name="T8" fmla="*/ 5 w 405"/>
                  <a:gd name="T9" fmla="*/ 24 h 256"/>
                  <a:gd name="T10" fmla="*/ 5 w 405"/>
                  <a:gd name="T11" fmla="*/ 30 h 256"/>
                  <a:gd name="T12" fmla="*/ 1 w 405"/>
                  <a:gd name="T13" fmla="*/ 19 h 256"/>
                  <a:gd name="T14" fmla="*/ 16 w 405"/>
                  <a:gd name="T15" fmla="*/ 14 h 256"/>
                  <a:gd name="T16" fmla="*/ 23 w 405"/>
                  <a:gd name="T17" fmla="*/ 14 h 256"/>
                  <a:gd name="T18" fmla="*/ 23 w 405"/>
                  <a:gd name="T19" fmla="*/ 8 h 256"/>
                  <a:gd name="T20" fmla="*/ 34 w 405"/>
                  <a:gd name="T21" fmla="*/ 1 h 256"/>
                  <a:gd name="T22" fmla="*/ 45 w 405"/>
                  <a:gd name="T23" fmla="*/ 3 h 256"/>
                  <a:gd name="T24" fmla="*/ 47 w 405"/>
                  <a:gd name="T25" fmla="*/ 17 h 256"/>
                  <a:gd name="T26" fmla="*/ 49 w 405"/>
                  <a:gd name="T27" fmla="*/ 27 h 256"/>
                  <a:gd name="T28" fmla="*/ 49 w 405"/>
                  <a:gd name="T29" fmla="*/ 20 h 256"/>
                  <a:gd name="T30" fmla="*/ 50 w 405"/>
                  <a:gd name="T31" fmla="*/ 23 h 256"/>
                  <a:gd name="T32" fmla="*/ 48 w 405"/>
                  <a:gd name="T33" fmla="*/ 28 h 256"/>
                  <a:gd name="T34" fmla="*/ 46 w 405"/>
                  <a:gd name="T35" fmla="*/ 24 h 256"/>
                  <a:gd name="T36" fmla="*/ 46 w 405"/>
                  <a:gd name="T37" fmla="*/ 18 h 256"/>
                  <a:gd name="T38" fmla="*/ 45 w 405"/>
                  <a:gd name="T39" fmla="*/ 18 h 256"/>
                  <a:gd name="T40" fmla="*/ 44 w 405"/>
                  <a:gd name="T41" fmla="*/ 18 h 256"/>
                  <a:gd name="T42" fmla="*/ 43 w 405"/>
                  <a:gd name="T43" fmla="*/ 8 h 256"/>
                  <a:gd name="T44" fmla="*/ 42 w 405"/>
                  <a:gd name="T45" fmla="*/ 8 h 256"/>
                  <a:gd name="T46" fmla="*/ 44 w 405"/>
                  <a:gd name="T47" fmla="*/ 21 h 256"/>
                  <a:gd name="T48" fmla="*/ 44 w 405"/>
                  <a:gd name="T49" fmla="*/ 28 h 256"/>
                  <a:gd name="T50" fmla="*/ 42 w 405"/>
                  <a:gd name="T51" fmla="*/ 24 h 256"/>
                  <a:gd name="T52" fmla="*/ 41 w 405"/>
                  <a:gd name="T53" fmla="*/ 14 h 256"/>
                  <a:gd name="T54" fmla="*/ 40 w 405"/>
                  <a:gd name="T55" fmla="*/ 5 h 256"/>
                  <a:gd name="T56" fmla="*/ 40 w 405"/>
                  <a:gd name="T57" fmla="*/ 9 h 256"/>
                  <a:gd name="T58" fmla="*/ 41 w 405"/>
                  <a:gd name="T59" fmla="*/ 24 h 256"/>
                  <a:gd name="T60" fmla="*/ 39 w 405"/>
                  <a:gd name="T61" fmla="*/ 18 h 256"/>
                  <a:gd name="T62" fmla="*/ 38 w 405"/>
                  <a:gd name="T63" fmla="*/ 8 h 256"/>
                  <a:gd name="T64" fmla="*/ 38 w 405"/>
                  <a:gd name="T65" fmla="*/ 11 h 256"/>
                  <a:gd name="T66" fmla="*/ 39 w 405"/>
                  <a:gd name="T67" fmla="*/ 21 h 256"/>
                  <a:gd name="T68" fmla="*/ 42 w 405"/>
                  <a:gd name="T69" fmla="*/ 27 h 256"/>
                  <a:gd name="T70" fmla="*/ 37 w 405"/>
                  <a:gd name="T71" fmla="*/ 29 h 256"/>
                  <a:gd name="T72" fmla="*/ 33 w 405"/>
                  <a:gd name="T73" fmla="*/ 18 h 256"/>
                  <a:gd name="T74" fmla="*/ 33 w 405"/>
                  <a:gd name="T75" fmla="*/ 17 h 256"/>
                  <a:gd name="T76" fmla="*/ 33 w 405"/>
                  <a:gd name="T77" fmla="*/ 23 h 256"/>
                  <a:gd name="T78" fmla="*/ 33 w 405"/>
                  <a:gd name="T79" fmla="*/ 27 h 256"/>
                  <a:gd name="T80" fmla="*/ 31 w 405"/>
                  <a:gd name="T81" fmla="*/ 19 h 256"/>
                  <a:gd name="T82" fmla="*/ 31 w 405"/>
                  <a:gd name="T83" fmla="*/ 26 h 256"/>
                  <a:gd name="T84" fmla="*/ 29 w 405"/>
                  <a:gd name="T85" fmla="*/ 22 h 256"/>
                  <a:gd name="T86" fmla="*/ 29 w 405"/>
                  <a:gd name="T87" fmla="*/ 25 h 256"/>
                  <a:gd name="T88" fmla="*/ 27 w 405"/>
                  <a:gd name="T89" fmla="*/ 28 h 256"/>
                  <a:gd name="T90" fmla="*/ 24 w 405"/>
                  <a:gd name="T91" fmla="*/ 21 h 256"/>
                  <a:gd name="T92" fmla="*/ 25 w 405"/>
                  <a:gd name="T93" fmla="*/ 26 h 256"/>
                  <a:gd name="T94" fmla="*/ 23 w 405"/>
                  <a:gd name="T95" fmla="*/ 29 h 256"/>
                  <a:gd name="T96" fmla="*/ 22 w 405"/>
                  <a:gd name="T97" fmla="*/ 26 h 256"/>
                  <a:gd name="T98" fmla="*/ 21 w 405"/>
                  <a:gd name="T99" fmla="*/ 27 h 256"/>
                  <a:gd name="T100" fmla="*/ 20 w 405"/>
                  <a:gd name="T101" fmla="*/ 29 h 256"/>
                  <a:gd name="T102" fmla="*/ 18 w 405"/>
                  <a:gd name="T103" fmla="*/ 24 h 256"/>
                  <a:gd name="T104" fmla="*/ 18 w 405"/>
                  <a:gd name="T105" fmla="*/ 27 h 256"/>
                  <a:gd name="T106" fmla="*/ 16 w 405"/>
                  <a:gd name="T107" fmla="*/ 32 h 256"/>
                  <a:gd name="T108" fmla="*/ 14 w 405"/>
                  <a:gd name="T109" fmla="*/ 24 h 256"/>
                  <a:gd name="T110" fmla="*/ 15 w 405"/>
                  <a:gd name="T111" fmla="*/ 32 h 256"/>
                  <a:gd name="T112" fmla="*/ 12 w 405"/>
                  <a:gd name="T113" fmla="*/ 29 h 256"/>
                  <a:gd name="T114" fmla="*/ 11 w 405"/>
                  <a:gd name="T115" fmla="*/ 25 h 256"/>
                  <a:gd name="T116" fmla="*/ 12 w 405"/>
                  <a:gd name="T117" fmla="*/ 32 h 2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5"/>
                  <a:gd name="T178" fmla="*/ 0 h 256"/>
                  <a:gd name="T179" fmla="*/ 405 w 405"/>
                  <a:gd name="T180" fmla="*/ 256 h 2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5" h="256">
                    <a:moveTo>
                      <a:pt x="85" y="256"/>
                    </a:moveTo>
                    <a:lnTo>
                      <a:pt x="75" y="244"/>
                    </a:lnTo>
                    <a:lnTo>
                      <a:pt x="69" y="235"/>
                    </a:lnTo>
                    <a:lnTo>
                      <a:pt x="65" y="223"/>
                    </a:lnTo>
                    <a:lnTo>
                      <a:pt x="65" y="213"/>
                    </a:lnTo>
                    <a:lnTo>
                      <a:pt x="62" y="192"/>
                    </a:lnTo>
                    <a:lnTo>
                      <a:pt x="58" y="178"/>
                    </a:lnTo>
                    <a:lnTo>
                      <a:pt x="56" y="192"/>
                    </a:lnTo>
                    <a:lnTo>
                      <a:pt x="62" y="211"/>
                    </a:lnTo>
                    <a:lnTo>
                      <a:pt x="65" y="229"/>
                    </a:lnTo>
                    <a:lnTo>
                      <a:pt x="67" y="250"/>
                    </a:lnTo>
                    <a:lnTo>
                      <a:pt x="62" y="250"/>
                    </a:lnTo>
                    <a:lnTo>
                      <a:pt x="58" y="254"/>
                    </a:lnTo>
                    <a:lnTo>
                      <a:pt x="52" y="235"/>
                    </a:lnTo>
                    <a:lnTo>
                      <a:pt x="46" y="217"/>
                    </a:lnTo>
                    <a:lnTo>
                      <a:pt x="42" y="200"/>
                    </a:lnTo>
                    <a:lnTo>
                      <a:pt x="40" y="184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34" y="192"/>
                    </a:lnTo>
                    <a:lnTo>
                      <a:pt x="38" y="209"/>
                    </a:lnTo>
                    <a:lnTo>
                      <a:pt x="40" y="227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9" y="211"/>
                    </a:lnTo>
                    <a:lnTo>
                      <a:pt x="0" y="182"/>
                    </a:lnTo>
                    <a:lnTo>
                      <a:pt x="5" y="155"/>
                    </a:lnTo>
                    <a:lnTo>
                      <a:pt x="27" y="136"/>
                    </a:lnTo>
                    <a:lnTo>
                      <a:pt x="56" y="118"/>
                    </a:lnTo>
                    <a:lnTo>
                      <a:pt x="91" y="110"/>
                    </a:lnTo>
                    <a:lnTo>
                      <a:pt x="128" y="110"/>
                    </a:lnTo>
                    <a:lnTo>
                      <a:pt x="166" y="124"/>
                    </a:lnTo>
                    <a:lnTo>
                      <a:pt x="172" y="124"/>
                    </a:lnTo>
                    <a:lnTo>
                      <a:pt x="178" y="124"/>
                    </a:lnTo>
                    <a:lnTo>
                      <a:pt x="180" y="114"/>
                    </a:lnTo>
                    <a:lnTo>
                      <a:pt x="180" y="107"/>
                    </a:lnTo>
                    <a:lnTo>
                      <a:pt x="176" y="97"/>
                    </a:lnTo>
                    <a:lnTo>
                      <a:pt x="174" y="93"/>
                    </a:lnTo>
                    <a:lnTo>
                      <a:pt x="178" y="62"/>
                    </a:lnTo>
                    <a:lnTo>
                      <a:pt x="193" y="41"/>
                    </a:lnTo>
                    <a:lnTo>
                      <a:pt x="215" y="23"/>
                    </a:lnTo>
                    <a:lnTo>
                      <a:pt x="242" y="12"/>
                    </a:lnTo>
                    <a:lnTo>
                      <a:pt x="271" y="4"/>
                    </a:lnTo>
                    <a:lnTo>
                      <a:pt x="302" y="0"/>
                    </a:lnTo>
                    <a:lnTo>
                      <a:pt x="331" y="0"/>
                    </a:lnTo>
                    <a:lnTo>
                      <a:pt x="360" y="2"/>
                    </a:lnTo>
                    <a:lnTo>
                      <a:pt x="360" y="25"/>
                    </a:lnTo>
                    <a:lnTo>
                      <a:pt x="362" y="52"/>
                    </a:lnTo>
                    <a:lnTo>
                      <a:pt x="364" y="77"/>
                    </a:lnTo>
                    <a:lnTo>
                      <a:pt x="368" y="105"/>
                    </a:lnTo>
                    <a:lnTo>
                      <a:pt x="370" y="132"/>
                    </a:lnTo>
                    <a:lnTo>
                      <a:pt x="374" y="159"/>
                    </a:lnTo>
                    <a:lnTo>
                      <a:pt x="380" y="186"/>
                    </a:lnTo>
                    <a:lnTo>
                      <a:pt x="385" y="215"/>
                    </a:lnTo>
                    <a:lnTo>
                      <a:pt x="389" y="215"/>
                    </a:lnTo>
                    <a:lnTo>
                      <a:pt x="389" y="200"/>
                    </a:lnTo>
                    <a:lnTo>
                      <a:pt x="389" y="188"/>
                    </a:lnTo>
                    <a:lnTo>
                      <a:pt x="389" y="172"/>
                    </a:lnTo>
                    <a:lnTo>
                      <a:pt x="391" y="161"/>
                    </a:lnTo>
                    <a:lnTo>
                      <a:pt x="393" y="161"/>
                    </a:lnTo>
                    <a:lnTo>
                      <a:pt x="395" y="169"/>
                    </a:lnTo>
                    <a:lnTo>
                      <a:pt x="395" y="174"/>
                    </a:lnTo>
                    <a:lnTo>
                      <a:pt x="397" y="186"/>
                    </a:lnTo>
                    <a:lnTo>
                      <a:pt x="399" y="202"/>
                    </a:lnTo>
                    <a:lnTo>
                      <a:pt x="405" y="223"/>
                    </a:lnTo>
                    <a:lnTo>
                      <a:pt x="391" y="221"/>
                    </a:lnTo>
                    <a:lnTo>
                      <a:pt x="384" y="221"/>
                    </a:lnTo>
                    <a:lnTo>
                      <a:pt x="376" y="221"/>
                    </a:lnTo>
                    <a:lnTo>
                      <a:pt x="362" y="221"/>
                    </a:lnTo>
                    <a:lnTo>
                      <a:pt x="362" y="205"/>
                    </a:lnTo>
                    <a:lnTo>
                      <a:pt x="362" y="192"/>
                    </a:lnTo>
                    <a:lnTo>
                      <a:pt x="362" y="180"/>
                    </a:lnTo>
                    <a:lnTo>
                      <a:pt x="362" y="169"/>
                    </a:lnTo>
                    <a:lnTo>
                      <a:pt x="362" y="155"/>
                    </a:lnTo>
                    <a:lnTo>
                      <a:pt x="362" y="143"/>
                    </a:lnTo>
                    <a:lnTo>
                      <a:pt x="362" y="132"/>
                    </a:lnTo>
                    <a:lnTo>
                      <a:pt x="362" y="120"/>
                    </a:lnTo>
                    <a:lnTo>
                      <a:pt x="356" y="130"/>
                    </a:lnTo>
                    <a:lnTo>
                      <a:pt x="356" y="147"/>
                    </a:lnTo>
                    <a:lnTo>
                      <a:pt x="354" y="165"/>
                    </a:lnTo>
                    <a:lnTo>
                      <a:pt x="353" y="180"/>
                    </a:lnTo>
                    <a:lnTo>
                      <a:pt x="349" y="159"/>
                    </a:lnTo>
                    <a:lnTo>
                      <a:pt x="347" y="140"/>
                    </a:lnTo>
                    <a:lnTo>
                      <a:pt x="343" y="118"/>
                    </a:lnTo>
                    <a:lnTo>
                      <a:pt x="341" y="101"/>
                    </a:lnTo>
                    <a:lnTo>
                      <a:pt x="339" y="79"/>
                    </a:lnTo>
                    <a:lnTo>
                      <a:pt x="337" y="60"/>
                    </a:lnTo>
                    <a:lnTo>
                      <a:pt x="337" y="41"/>
                    </a:lnTo>
                    <a:lnTo>
                      <a:pt x="337" y="23"/>
                    </a:lnTo>
                    <a:lnTo>
                      <a:pt x="331" y="43"/>
                    </a:lnTo>
                    <a:lnTo>
                      <a:pt x="331" y="66"/>
                    </a:lnTo>
                    <a:lnTo>
                      <a:pt x="331" y="91"/>
                    </a:lnTo>
                    <a:lnTo>
                      <a:pt x="337" y="116"/>
                    </a:lnTo>
                    <a:lnTo>
                      <a:pt x="341" y="141"/>
                    </a:lnTo>
                    <a:lnTo>
                      <a:pt x="347" y="169"/>
                    </a:lnTo>
                    <a:lnTo>
                      <a:pt x="349" y="194"/>
                    </a:lnTo>
                    <a:lnTo>
                      <a:pt x="353" y="221"/>
                    </a:lnTo>
                    <a:lnTo>
                      <a:pt x="347" y="223"/>
                    </a:lnTo>
                    <a:lnTo>
                      <a:pt x="345" y="225"/>
                    </a:lnTo>
                    <a:lnTo>
                      <a:pt x="339" y="205"/>
                    </a:lnTo>
                    <a:lnTo>
                      <a:pt x="337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31" y="174"/>
                    </a:lnTo>
                    <a:lnTo>
                      <a:pt x="329" y="157"/>
                    </a:lnTo>
                    <a:lnTo>
                      <a:pt x="325" y="134"/>
                    </a:lnTo>
                    <a:lnTo>
                      <a:pt x="325" y="110"/>
                    </a:lnTo>
                    <a:lnTo>
                      <a:pt x="321" y="85"/>
                    </a:lnTo>
                    <a:lnTo>
                      <a:pt x="320" y="66"/>
                    </a:lnTo>
                    <a:lnTo>
                      <a:pt x="320" y="50"/>
                    </a:lnTo>
                    <a:lnTo>
                      <a:pt x="320" y="43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18" y="56"/>
                    </a:lnTo>
                    <a:lnTo>
                      <a:pt x="318" y="70"/>
                    </a:lnTo>
                    <a:lnTo>
                      <a:pt x="318" y="87"/>
                    </a:lnTo>
                    <a:lnTo>
                      <a:pt x="318" y="112"/>
                    </a:lnTo>
                    <a:lnTo>
                      <a:pt x="320" y="145"/>
                    </a:lnTo>
                    <a:lnTo>
                      <a:pt x="323" y="192"/>
                    </a:lnTo>
                    <a:lnTo>
                      <a:pt x="320" y="192"/>
                    </a:lnTo>
                    <a:lnTo>
                      <a:pt x="320" y="196"/>
                    </a:lnTo>
                    <a:lnTo>
                      <a:pt x="314" y="169"/>
                    </a:lnTo>
                    <a:lnTo>
                      <a:pt x="312" y="145"/>
                    </a:lnTo>
                    <a:lnTo>
                      <a:pt x="308" y="120"/>
                    </a:lnTo>
                    <a:lnTo>
                      <a:pt x="308" y="99"/>
                    </a:lnTo>
                    <a:lnTo>
                      <a:pt x="304" y="77"/>
                    </a:lnTo>
                    <a:lnTo>
                      <a:pt x="302" y="62"/>
                    </a:lnTo>
                    <a:lnTo>
                      <a:pt x="302" y="50"/>
                    </a:lnTo>
                    <a:lnTo>
                      <a:pt x="302" y="45"/>
                    </a:lnTo>
                    <a:lnTo>
                      <a:pt x="302" y="64"/>
                    </a:lnTo>
                    <a:lnTo>
                      <a:pt x="302" y="85"/>
                    </a:lnTo>
                    <a:lnTo>
                      <a:pt x="302" y="105"/>
                    </a:lnTo>
                    <a:lnTo>
                      <a:pt x="304" y="128"/>
                    </a:lnTo>
                    <a:lnTo>
                      <a:pt x="304" y="149"/>
                    </a:lnTo>
                    <a:lnTo>
                      <a:pt x="308" y="171"/>
                    </a:lnTo>
                    <a:lnTo>
                      <a:pt x="314" y="192"/>
                    </a:lnTo>
                    <a:lnTo>
                      <a:pt x="320" y="215"/>
                    </a:lnTo>
                    <a:lnTo>
                      <a:pt x="325" y="215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1" y="229"/>
                    </a:lnTo>
                    <a:lnTo>
                      <a:pt x="308" y="235"/>
                    </a:lnTo>
                    <a:lnTo>
                      <a:pt x="290" y="231"/>
                    </a:lnTo>
                    <a:lnTo>
                      <a:pt x="277" y="213"/>
                    </a:lnTo>
                    <a:lnTo>
                      <a:pt x="269" y="192"/>
                    </a:lnTo>
                    <a:lnTo>
                      <a:pt x="263" y="165"/>
                    </a:lnTo>
                    <a:lnTo>
                      <a:pt x="261" y="141"/>
                    </a:lnTo>
                    <a:lnTo>
                      <a:pt x="261" y="122"/>
                    </a:lnTo>
                    <a:lnTo>
                      <a:pt x="261" y="112"/>
                    </a:lnTo>
                    <a:lnTo>
                      <a:pt x="261" y="124"/>
                    </a:lnTo>
                    <a:lnTo>
                      <a:pt x="261" y="136"/>
                    </a:lnTo>
                    <a:lnTo>
                      <a:pt x="261" y="147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3" y="186"/>
                    </a:lnTo>
                    <a:lnTo>
                      <a:pt x="265" y="20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3" y="217"/>
                    </a:lnTo>
                    <a:lnTo>
                      <a:pt x="252" y="202"/>
                    </a:lnTo>
                    <a:lnTo>
                      <a:pt x="246" y="186"/>
                    </a:lnTo>
                    <a:lnTo>
                      <a:pt x="244" y="167"/>
                    </a:lnTo>
                    <a:lnTo>
                      <a:pt x="244" y="153"/>
                    </a:lnTo>
                    <a:lnTo>
                      <a:pt x="244" y="165"/>
                    </a:lnTo>
                    <a:lnTo>
                      <a:pt x="244" y="180"/>
                    </a:lnTo>
                    <a:lnTo>
                      <a:pt x="244" y="192"/>
                    </a:lnTo>
                    <a:lnTo>
                      <a:pt x="246" y="207"/>
                    </a:lnTo>
                    <a:lnTo>
                      <a:pt x="238" y="207"/>
                    </a:lnTo>
                    <a:lnTo>
                      <a:pt x="230" y="209"/>
                    </a:lnTo>
                    <a:lnTo>
                      <a:pt x="226" y="190"/>
                    </a:lnTo>
                    <a:lnTo>
                      <a:pt x="225" y="172"/>
                    </a:lnTo>
                    <a:lnTo>
                      <a:pt x="225" y="180"/>
                    </a:lnTo>
                    <a:lnTo>
                      <a:pt x="225" y="188"/>
                    </a:lnTo>
                    <a:lnTo>
                      <a:pt x="225" y="192"/>
                    </a:lnTo>
                    <a:lnTo>
                      <a:pt x="225" y="198"/>
                    </a:lnTo>
                    <a:lnTo>
                      <a:pt x="225" y="205"/>
                    </a:lnTo>
                    <a:lnTo>
                      <a:pt x="225" y="217"/>
                    </a:lnTo>
                    <a:lnTo>
                      <a:pt x="217" y="221"/>
                    </a:lnTo>
                    <a:lnTo>
                      <a:pt x="209" y="221"/>
                    </a:lnTo>
                    <a:lnTo>
                      <a:pt x="203" y="205"/>
                    </a:lnTo>
                    <a:lnTo>
                      <a:pt x="199" y="194"/>
                    </a:lnTo>
                    <a:lnTo>
                      <a:pt x="195" y="178"/>
                    </a:lnTo>
                    <a:lnTo>
                      <a:pt x="192" y="167"/>
                    </a:lnTo>
                    <a:lnTo>
                      <a:pt x="192" y="180"/>
                    </a:lnTo>
                    <a:lnTo>
                      <a:pt x="193" y="190"/>
                    </a:lnTo>
                    <a:lnTo>
                      <a:pt x="193" y="196"/>
                    </a:lnTo>
                    <a:lnTo>
                      <a:pt x="195" y="204"/>
                    </a:lnTo>
                    <a:lnTo>
                      <a:pt x="197" y="211"/>
                    </a:lnTo>
                    <a:lnTo>
                      <a:pt x="201" y="225"/>
                    </a:lnTo>
                    <a:lnTo>
                      <a:pt x="190" y="227"/>
                    </a:lnTo>
                    <a:lnTo>
                      <a:pt x="184" y="229"/>
                    </a:lnTo>
                    <a:lnTo>
                      <a:pt x="178" y="229"/>
                    </a:lnTo>
                    <a:lnTo>
                      <a:pt x="176" y="231"/>
                    </a:lnTo>
                    <a:lnTo>
                      <a:pt x="170" y="213"/>
                    </a:lnTo>
                    <a:lnTo>
                      <a:pt x="170" y="205"/>
                    </a:lnTo>
                    <a:lnTo>
                      <a:pt x="168" y="200"/>
                    </a:lnTo>
                    <a:lnTo>
                      <a:pt x="166" y="198"/>
                    </a:lnTo>
                    <a:lnTo>
                      <a:pt x="166" y="205"/>
                    </a:lnTo>
                    <a:lnTo>
                      <a:pt x="166" y="217"/>
                    </a:lnTo>
                    <a:lnTo>
                      <a:pt x="166" y="227"/>
                    </a:lnTo>
                    <a:lnTo>
                      <a:pt x="168" y="233"/>
                    </a:lnTo>
                    <a:lnTo>
                      <a:pt x="161" y="233"/>
                    </a:lnTo>
                    <a:lnTo>
                      <a:pt x="153" y="235"/>
                    </a:lnTo>
                    <a:lnTo>
                      <a:pt x="149" y="223"/>
                    </a:lnTo>
                    <a:lnTo>
                      <a:pt x="145" y="211"/>
                    </a:lnTo>
                    <a:lnTo>
                      <a:pt x="141" y="200"/>
                    </a:lnTo>
                    <a:lnTo>
                      <a:pt x="137" y="190"/>
                    </a:lnTo>
                    <a:lnTo>
                      <a:pt x="137" y="198"/>
                    </a:lnTo>
                    <a:lnTo>
                      <a:pt x="137" y="205"/>
                    </a:lnTo>
                    <a:lnTo>
                      <a:pt x="137" y="209"/>
                    </a:lnTo>
                    <a:lnTo>
                      <a:pt x="139" y="217"/>
                    </a:lnTo>
                    <a:lnTo>
                      <a:pt x="141" y="225"/>
                    </a:lnTo>
                    <a:lnTo>
                      <a:pt x="145" y="238"/>
                    </a:lnTo>
                    <a:lnTo>
                      <a:pt x="135" y="244"/>
                    </a:lnTo>
                    <a:lnTo>
                      <a:pt x="128" y="254"/>
                    </a:lnTo>
                    <a:lnTo>
                      <a:pt x="122" y="240"/>
                    </a:lnTo>
                    <a:lnTo>
                      <a:pt x="116" y="221"/>
                    </a:lnTo>
                    <a:lnTo>
                      <a:pt x="110" y="202"/>
                    </a:lnTo>
                    <a:lnTo>
                      <a:pt x="106" y="190"/>
                    </a:lnTo>
                    <a:lnTo>
                      <a:pt x="108" y="204"/>
                    </a:lnTo>
                    <a:lnTo>
                      <a:pt x="110" y="221"/>
                    </a:lnTo>
                    <a:lnTo>
                      <a:pt x="112" y="238"/>
                    </a:lnTo>
                    <a:lnTo>
                      <a:pt x="118" y="256"/>
                    </a:lnTo>
                    <a:lnTo>
                      <a:pt x="104" y="252"/>
                    </a:lnTo>
                    <a:lnTo>
                      <a:pt x="98" y="248"/>
                    </a:lnTo>
                    <a:lnTo>
                      <a:pt x="93" y="238"/>
                    </a:lnTo>
                    <a:lnTo>
                      <a:pt x="91" y="231"/>
                    </a:lnTo>
                    <a:lnTo>
                      <a:pt x="87" y="221"/>
                    </a:lnTo>
                    <a:lnTo>
                      <a:pt x="87" y="211"/>
                    </a:lnTo>
                    <a:lnTo>
                      <a:pt x="85" y="202"/>
                    </a:lnTo>
                    <a:lnTo>
                      <a:pt x="83" y="196"/>
                    </a:lnTo>
                    <a:lnTo>
                      <a:pt x="83" y="207"/>
                    </a:lnTo>
                    <a:lnTo>
                      <a:pt x="87" y="223"/>
                    </a:lnTo>
                    <a:lnTo>
                      <a:pt x="89" y="238"/>
                    </a:lnTo>
                    <a:lnTo>
                      <a:pt x="93" y="256"/>
                    </a:lnTo>
                    <a:lnTo>
                      <a:pt x="87" y="256"/>
                    </a:lnTo>
                    <a:lnTo>
                      <a:pt x="85" y="25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0" name="Freeform 80"/>
              <p:cNvSpPr>
                <a:spLocks/>
              </p:cNvSpPr>
              <p:nvPr/>
            </p:nvSpPr>
            <p:spPr bwMode="auto">
              <a:xfrm>
                <a:off x="3126" y="2864"/>
                <a:ext cx="45" cy="16"/>
              </a:xfrm>
              <a:custGeom>
                <a:avLst/>
                <a:gdLst>
                  <a:gd name="T0" fmla="*/ 9 w 91"/>
                  <a:gd name="T1" fmla="*/ 4 h 33"/>
                  <a:gd name="T2" fmla="*/ 7 w 91"/>
                  <a:gd name="T3" fmla="*/ 3 h 33"/>
                  <a:gd name="T4" fmla="*/ 4 w 91"/>
                  <a:gd name="T5" fmla="*/ 3 h 33"/>
                  <a:gd name="T6" fmla="*/ 2 w 91"/>
                  <a:gd name="T7" fmla="*/ 2 h 33"/>
                  <a:gd name="T8" fmla="*/ 0 w 91"/>
                  <a:gd name="T9" fmla="*/ 2 h 33"/>
                  <a:gd name="T10" fmla="*/ 0 w 91"/>
                  <a:gd name="T11" fmla="*/ 1 h 33"/>
                  <a:gd name="T12" fmla="*/ 0 w 91"/>
                  <a:gd name="T13" fmla="*/ 1 h 33"/>
                  <a:gd name="T14" fmla="*/ 0 w 91"/>
                  <a:gd name="T15" fmla="*/ 0 h 33"/>
                  <a:gd name="T16" fmla="*/ 1 w 91"/>
                  <a:gd name="T17" fmla="*/ 0 h 33"/>
                  <a:gd name="T18" fmla="*/ 3 w 91"/>
                  <a:gd name="T19" fmla="*/ 0 h 33"/>
                  <a:gd name="T20" fmla="*/ 5 w 91"/>
                  <a:gd name="T21" fmla="*/ 1 h 33"/>
                  <a:gd name="T22" fmla="*/ 6 w 91"/>
                  <a:gd name="T23" fmla="*/ 1 h 33"/>
                  <a:gd name="T24" fmla="*/ 8 w 91"/>
                  <a:gd name="T25" fmla="*/ 1 h 33"/>
                  <a:gd name="T26" fmla="*/ 9 w 91"/>
                  <a:gd name="T27" fmla="*/ 2 h 33"/>
                  <a:gd name="T28" fmla="*/ 11 w 91"/>
                  <a:gd name="T29" fmla="*/ 2 h 33"/>
                  <a:gd name="T30" fmla="*/ 11 w 91"/>
                  <a:gd name="T31" fmla="*/ 3 h 33"/>
                  <a:gd name="T32" fmla="*/ 11 w 91"/>
                  <a:gd name="T33" fmla="*/ 4 h 33"/>
                  <a:gd name="T34" fmla="*/ 10 w 91"/>
                  <a:gd name="T35" fmla="*/ 4 h 33"/>
                  <a:gd name="T36" fmla="*/ 9 w 91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33"/>
                  <a:gd name="T59" fmla="*/ 91 w 91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33">
                    <a:moveTo>
                      <a:pt x="78" y="33"/>
                    </a:moveTo>
                    <a:lnTo>
                      <a:pt x="57" y="27"/>
                    </a:lnTo>
                    <a:lnTo>
                      <a:pt x="3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6" y="0"/>
                    </a:lnTo>
                    <a:lnTo>
                      <a:pt x="45" y="8"/>
                    </a:lnTo>
                    <a:lnTo>
                      <a:pt x="55" y="10"/>
                    </a:lnTo>
                    <a:lnTo>
                      <a:pt x="64" y="14"/>
                    </a:lnTo>
                    <a:lnTo>
                      <a:pt x="76" y="18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8" y="3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1" name="Freeform 81"/>
              <p:cNvSpPr>
                <a:spLocks/>
              </p:cNvSpPr>
              <p:nvPr/>
            </p:nvSpPr>
            <p:spPr bwMode="auto">
              <a:xfrm>
                <a:off x="3414" y="2861"/>
                <a:ext cx="22" cy="15"/>
              </a:xfrm>
              <a:custGeom>
                <a:avLst/>
                <a:gdLst>
                  <a:gd name="T0" fmla="*/ 2 w 45"/>
                  <a:gd name="T1" fmla="*/ 3 h 31"/>
                  <a:gd name="T2" fmla="*/ 2 w 45"/>
                  <a:gd name="T3" fmla="*/ 3 h 31"/>
                  <a:gd name="T4" fmla="*/ 2 w 45"/>
                  <a:gd name="T5" fmla="*/ 2 h 31"/>
                  <a:gd name="T6" fmla="*/ 1 w 45"/>
                  <a:gd name="T7" fmla="*/ 2 h 31"/>
                  <a:gd name="T8" fmla="*/ 0 w 45"/>
                  <a:gd name="T9" fmla="*/ 2 h 31"/>
                  <a:gd name="T10" fmla="*/ 0 w 45"/>
                  <a:gd name="T11" fmla="*/ 2 h 31"/>
                  <a:gd name="T12" fmla="*/ 0 w 45"/>
                  <a:gd name="T13" fmla="*/ 1 h 31"/>
                  <a:gd name="T14" fmla="*/ 1 w 45"/>
                  <a:gd name="T15" fmla="*/ 1 h 31"/>
                  <a:gd name="T16" fmla="*/ 2 w 45"/>
                  <a:gd name="T17" fmla="*/ 1 h 31"/>
                  <a:gd name="T18" fmla="*/ 4 w 45"/>
                  <a:gd name="T19" fmla="*/ 0 h 31"/>
                  <a:gd name="T20" fmla="*/ 5 w 45"/>
                  <a:gd name="T21" fmla="*/ 0 h 31"/>
                  <a:gd name="T22" fmla="*/ 4 w 45"/>
                  <a:gd name="T23" fmla="*/ 1 h 31"/>
                  <a:gd name="T24" fmla="*/ 4 w 45"/>
                  <a:gd name="T25" fmla="*/ 2 h 31"/>
                  <a:gd name="T26" fmla="*/ 3 w 45"/>
                  <a:gd name="T27" fmla="*/ 3 h 31"/>
                  <a:gd name="T28" fmla="*/ 2 w 45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1"/>
                  <a:gd name="T47" fmla="*/ 45 w 4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1">
                    <a:moveTo>
                      <a:pt x="16" y="31"/>
                    </a:moveTo>
                    <a:lnTo>
                      <a:pt x="16" y="24"/>
                    </a:lnTo>
                    <a:lnTo>
                      <a:pt x="16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39" y="10"/>
                    </a:lnTo>
                    <a:lnTo>
                      <a:pt x="35" y="18"/>
                    </a:lnTo>
                    <a:lnTo>
                      <a:pt x="26" y="24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2" name="Freeform 82"/>
              <p:cNvSpPr>
                <a:spLocks/>
              </p:cNvSpPr>
              <p:nvPr/>
            </p:nvSpPr>
            <p:spPr bwMode="auto">
              <a:xfrm>
                <a:off x="3261" y="2866"/>
                <a:ext cx="20" cy="7"/>
              </a:xfrm>
              <a:custGeom>
                <a:avLst/>
                <a:gdLst>
                  <a:gd name="T0" fmla="*/ 4 w 39"/>
                  <a:gd name="T1" fmla="*/ 2 h 14"/>
                  <a:gd name="T2" fmla="*/ 2 w 39"/>
                  <a:gd name="T3" fmla="*/ 2 h 14"/>
                  <a:gd name="T4" fmla="*/ 0 w 39"/>
                  <a:gd name="T5" fmla="*/ 2 h 14"/>
                  <a:gd name="T6" fmla="*/ 0 w 39"/>
                  <a:gd name="T7" fmla="*/ 1 h 14"/>
                  <a:gd name="T8" fmla="*/ 0 w 39"/>
                  <a:gd name="T9" fmla="*/ 1 h 14"/>
                  <a:gd name="T10" fmla="*/ 3 w 39"/>
                  <a:gd name="T11" fmla="*/ 1 h 14"/>
                  <a:gd name="T12" fmla="*/ 5 w 39"/>
                  <a:gd name="T13" fmla="*/ 0 h 14"/>
                  <a:gd name="T14" fmla="*/ 5 w 39"/>
                  <a:gd name="T15" fmla="*/ 1 h 14"/>
                  <a:gd name="T16" fmla="*/ 5 w 39"/>
                  <a:gd name="T17" fmla="*/ 2 h 14"/>
                  <a:gd name="T18" fmla="*/ 4 w 39"/>
                  <a:gd name="T19" fmla="*/ 2 h 14"/>
                  <a:gd name="T20" fmla="*/ 4 w 39"/>
                  <a:gd name="T21" fmla="*/ 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27" y="14"/>
                    </a:moveTo>
                    <a:lnTo>
                      <a:pt x="1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3" name="Freeform 83"/>
              <p:cNvSpPr>
                <a:spLocks/>
              </p:cNvSpPr>
              <p:nvPr/>
            </p:nvSpPr>
            <p:spPr bwMode="auto">
              <a:xfrm>
                <a:off x="3067" y="2272"/>
                <a:ext cx="725" cy="599"/>
              </a:xfrm>
              <a:custGeom>
                <a:avLst/>
                <a:gdLst>
                  <a:gd name="T0" fmla="*/ 95 w 1449"/>
                  <a:gd name="T1" fmla="*/ 136 h 1199"/>
                  <a:gd name="T2" fmla="*/ 95 w 1449"/>
                  <a:gd name="T3" fmla="*/ 138 h 1199"/>
                  <a:gd name="T4" fmla="*/ 93 w 1449"/>
                  <a:gd name="T5" fmla="*/ 132 h 1199"/>
                  <a:gd name="T6" fmla="*/ 91 w 1449"/>
                  <a:gd name="T7" fmla="*/ 140 h 1199"/>
                  <a:gd name="T8" fmla="*/ 91 w 1449"/>
                  <a:gd name="T9" fmla="*/ 141 h 1199"/>
                  <a:gd name="T10" fmla="*/ 88 w 1449"/>
                  <a:gd name="T11" fmla="*/ 136 h 1199"/>
                  <a:gd name="T12" fmla="*/ 87 w 1449"/>
                  <a:gd name="T13" fmla="*/ 141 h 1199"/>
                  <a:gd name="T14" fmla="*/ 85 w 1449"/>
                  <a:gd name="T15" fmla="*/ 145 h 1199"/>
                  <a:gd name="T16" fmla="*/ 76 w 1449"/>
                  <a:gd name="T17" fmla="*/ 147 h 1199"/>
                  <a:gd name="T18" fmla="*/ 61 w 1449"/>
                  <a:gd name="T19" fmla="*/ 141 h 1199"/>
                  <a:gd name="T20" fmla="*/ 36 w 1449"/>
                  <a:gd name="T21" fmla="*/ 148 h 1199"/>
                  <a:gd name="T22" fmla="*/ 21 w 1449"/>
                  <a:gd name="T23" fmla="*/ 141 h 1199"/>
                  <a:gd name="T24" fmla="*/ 3 w 1449"/>
                  <a:gd name="T25" fmla="*/ 118 h 1199"/>
                  <a:gd name="T26" fmla="*/ 30 w 1449"/>
                  <a:gd name="T27" fmla="*/ 105 h 1199"/>
                  <a:gd name="T28" fmla="*/ 46 w 1449"/>
                  <a:gd name="T29" fmla="*/ 105 h 1199"/>
                  <a:gd name="T30" fmla="*/ 55 w 1449"/>
                  <a:gd name="T31" fmla="*/ 90 h 1199"/>
                  <a:gd name="T32" fmla="*/ 71 w 1449"/>
                  <a:gd name="T33" fmla="*/ 86 h 1199"/>
                  <a:gd name="T34" fmla="*/ 75 w 1449"/>
                  <a:gd name="T35" fmla="*/ 81 h 1199"/>
                  <a:gd name="T36" fmla="*/ 79 w 1449"/>
                  <a:gd name="T37" fmla="*/ 72 h 1199"/>
                  <a:gd name="T38" fmla="*/ 85 w 1449"/>
                  <a:gd name="T39" fmla="*/ 62 h 1199"/>
                  <a:gd name="T40" fmla="*/ 88 w 1449"/>
                  <a:gd name="T41" fmla="*/ 55 h 1199"/>
                  <a:gd name="T42" fmla="*/ 95 w 1449"/>
                  <a:gd name="T43" fmla="*/ 47 h 1199"/>
                  <a:gd name="T44" fmla="*/ 112 w 1449"/>
                  <a:gd name="T45" fmla="*/ 36 h 1199"/>
                  <a:gd name="T46" fmla="*/ 123 w 1449"/>
                  <a:gd name="T47" fmla="*/ 33 h 1199"/>
                  <a:gd name="T48" fmla="*/ 127 w 1449"/>
                  <a:gd name="T49" fmla="*/ 24 h 1199"/>
                  <a:gd name="T50" fmla="*/ 124 w 1449"/>
                  <a:gd name="T51" fmla="*/ 12 h 1199"/>
                  <a:gd name="T52" fmla="*/ 143 w 1449"/>
                  <a:gd name="T53" fmla="*/ 7 h 1199"/>
                  <a:gd name="T54" fmla="*/ 153 w 1449"/>
                  <a:gd name="T55" fmla="*/ 14 h 1199"/>
                  <a:gd name="T56" fmla="*/ 160 w 1449"/>
                  <a:gd name="T57" fmla="*/ 10 h 1199"/>
                  <a:gd name="T58" fmla="*/ 173 w 1449"/>
                  <a:gd name="T59" fmla="*/ 13 h 1199"/>
                  <a:gd name="T60" fmla="*/ 179 w 1449"/>
                  <a:gd name="T61" fmla="*/ 34 h 1199"/>
                  <a:gd name="T62" fmla="*/ 167 w 1449"/>
                  <a:gd name="T63" fmla="*/ 62 h 1199"/>
                  <a:gd name="T64" fmla="*/ 161 w 1449"/>
                  <a:gd name="T65" fmla="*/ 60 h 1199"/>
                  <a:gd name="T66" fmla="*/ 158 w 1449"/>
                  <a:gd name="T67" fmla="*/ 68 h 1199"/>
                  <a:gd name="T68" fmla="*/ 158 w 1449"/>
                  <a:gd name="T69" fmla="*/ 74 h 1199"/>
                  <a:gd name="T70" fmla="*/ 142 w 1449"/>
                  <a:gd name="T71" fmla="*/ 90 h 1199"/>
                  <a:gd name="T72" fmla="*/ 141 w 1449"/>
                  <a:gd name="T73" fmla="*/ 83 h 1199"/>
                  <a:gd name="T74" fmla="*/ 127 w 1449"/>
                  <a:gd name="T75" fmla="*/ 89 h 1199"/>
                  <a:gd name="T76" fmla="*/ 139 w 1449"/>
                  <a:gd name="T77" fmla="*/ 100 h 1199"/>
                  <a:gd name="T78" fmla="*/ 132 w 1449"/>
                  <a:gd name="T79" fmla="*/ 97 h 1199"/>
                  <a:gd name="T80" fmla="*/ 130 w 1449"/>
                  <a:gd name="T81" fmla="*/ 107 h 1199"/>
                  <a:gd name="T82" fmla="*/ 129 w 1449"/>
                  <a:gd name="T83" fmla="*/ 104 h 1199"/>
                  <a:gd name="T84" fmla="*/ 127 w 1449"/>
                  <a:gd name="T85" fmla="*/ 112 h 1199"/>
                  <a:gd name="T86" fmla="*/ 127 w 1449"/>
                  <a:gd name="T87" fmla="*/ 110 h 1199"/>
                  <a:gd name="T88" fmla="*/ 123 w 1449"/>
                  <a:gd name="T89" fmla="*/ 106 h 1199"/>
                  <a:gd name="T90" fmla="*/ 124 w 1449"/>
                  <a:gd name="T91" fmla="*/ 120 h 1199"/>
                  <a:gd name="T92" fmla="*/ 120 w 1449"/>
                  <a:gd name="T93" fmla="*/ 102 h 1199"/>
                  <a:gd name="T94" fmla="*/ 119 w 1449"/>
                  <a:gd name="T95" fmla="*/ 127 h 1199"/>
                  <a:gd name="T96" fmla="*/ 113 w 1449"/>
                  <a:gd name="T97" fmla="*/ 102 h 1199"/>
                  <a:gd name="T98" fmla="*/ 112 w 1449"/>
                  <a:gd name="T99" fmla="*/ 112 h 1199"/>
                  <a:gd name="T100" fmla="*/ 111 w 1449"/>
                  <a:gd name="T101" fmla="*/ 109 h 1199"/>
                  <a:gd name="T102" fmla="*/ 108 w 1449"/>
                  <a:gd name="T103" fmla="*/ 101 h 1199"/>
                  <a:gd name="T104" fmla="*/ 107 w 1449"/>
                  <a:gd name="T105" fmla="*/ 91 h 1199"/>
                  <a:gd name="T106" fmla="*/ 101 w 1449"/>
                  <a:gd name="T107" fmla="*/ 98 h 1199"/>
                  <a:gd name="T108" fmla="*/ 97 w 1449"/>
                  <a:gd name="T109" fmla="*/ 114 h 1199"/>
                  <a:gd name="T110" fmla="*/ 92 w 1449"/>
                  <a:gd name="T111" fmla="*/ 106 h 1199"/>
                  <a:gd name="T112" fmla="*/ 85 w 1449"/>
                  <a:gd name="T113" fmla="*/ 112 h 1199"/>
                  <a:gd name="T114" fmla="*/ 82 w 1449"/>
                  <a:gd name="T115" fmla="*/ 118 h 1199"/>
                  <a:gd name="T116" fmla="*/ 100 w 1449"/>
                  <a:gd name="T117" fmla="*/ 126 h 1199"/>
                  <a:gd name="T118" fmla="*/ 101 w 1449"/>
                  <a:gd name="T119" fmla="*/ 146 h 1199"/>
                  <a:gd name="T120" fmla="*/ 97 w 1449"/>
                  <a:gd name="T121" fmla="*/ 132 h 1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9"/>
                  <a:gd name="T184" fmla="*/ 0 h 1199"/>
                  <a:gd name="T185" fmla="*/ 1449 w 1449"/>
                  <a:gd name="T186" fmla="*/ 1199 h 1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9" h="1199">
                    <a:moveTo>
                      <a:pt x="768" y="1199"/>
                    </a:moveTo>
                    <a:lnTo>
                      <a:pt x="768" y="1183"/>
                    </a:lnTo>
                    <a:lnTo>
                      <a:pt x="768" y="1168"/>
                    </a:lnTo>
                    <a:lnTo>
                      <a:pt x="774" y="1173"/>
                    </a:lnTo>
                    <a:lnTo>
                      <a:pt x="780" y="1177"/>
                    </a:lnTo>
                    <a:lnTo>
                      <a:pt x="774" y="1160"/>
                    </a:lnTo>
                    <a:lnTo>
                      <a:pt x="770" y="1142"/>
                    </a:lnTo>
                    <a:lnTo>
                      <a:pt x="766" y="1127"/>
                    </a:lnTo>
                    <a:lnTo>
                      <a:pt x="764" y="1111"/>
                    </a:lnTo>
                    <a:lnTo>
                      <a:pt x="760" y="1094"/>
                    </a:lnTo>
                    <a:lnTo>
                      <a:pt x="760" y="1078"/>
                    </a:lnTo>
                    <a:lnTo>
                      <a:pt x="760" y="1063"/>
                    </a:lnTo>
                    <a:lnTo>
                      <a:pt x="760" y="1047"/>
                    </a:lnTo>
                    <a:lnTo>
                      <a:pt x="756" y="1047"/>
                    </a:lnTo>
                    <a:lnTo>
                      <a:pt x="752" y="1047"/>
                    </a:lnTo>
                    <a:lnTo>
                      <a:pt x="752" y="1059"/>
                    </a:lnTo>
                    <a:lnTo>
                      <a:pt x="754" y="1071"/>
                    </a:lnTo>
                    <a:lnTo>
                      <a:pt x="754" y="1082"/>
                    </a:lnTo>
                    <a:lnTo>
                      <a:pt x="756" y="1094"/>
                    </a:lnTo>
                    <a:lnTo>
                      <a:pt x="756" y="1106"/>
                    </a:lnTo>
                    <a:lnTo>
                      <a:pt x="758" y="1117"/>
                    </a:lnTo>
                    <a:lnTo>
                      <a:pt x="758" y="1129"/>
                    </a:lnTo>
                    <a:lnTo>
                      <a:pt x="760" y="1142"/>
                    </a:lnTo>
                    <a:lnTo>
                      <a:pt x="752" y="1140"/>
                    </a:lnTo>
                    <a:lnTo>
                      <a:pt x="749" y="1135"/>
                    </a:lnTo>
                    <a:lnTo>
                      <a:pt x="745" y="1123"/>
                    </a:lnTo>
                    <a:lnTo>
                      <a:pt x="745" y="1109"/>
                    </a:lnTo>
                    <a:lnTo>
                      <a:pt x="743" y="1092"/>
                    </a:lnTo>
                    <a:lnTo>
                      <a:pt x="741" y="1076"/>
                    </a:lnTo>
                    <a:lnTo>
                      <a:pt x="739" y="1063"/>
                    </a:lnTo>
                    <a:lnTo>
                      <a:pt x="737" y="1057"/>
                    </a:lnTo>
                    <a:lnTo>
                      <a:pt x="737" y="1067"/>
                    </a:lnTo>
                    <a:lnTo>
                      <a:pt x="737" y="1080"/>
                    </a:lnTo>
                    <a:lnTo>
                      <a:pt x="737" y="1088"/>
                    </a:lnTo>
                    <a:lnTo>
                      <a:pt x="739" y="1102"/>
                    </a:lnTo>
                    <a:lnTo>
                      <a:pt x="741" y="1117"/>
                    </a:lnTo>
                    <a:lnTo>
                      <a:pt x="745" y="1140"/>
                    </a:lnTo>
                    <a:lnTo>
                      <a:pt x="737" y="1144"/>
                    </a:lnTo>
                    <a:lnTo>
                      <a:pt x="733" y="1148"/>
                    </a:lnTo>
                    <a:lnTo>
                      <a:pt x="727" y="1125"/>
                    </a:lnTo>
                    <a:lnTo>
                      <a:pt x="725" y="1108"/>
                    </a:lnTo>
                    <a:lnTo>
                      <a:pt x="723" y="1094"/>
                    </a:lnTo>
                    <a:lnTo>
                      <a:pt x="723" y="1088"/>
                    </a:lnTo>
                    <a:lnTo>
                      <a:pt x="721" y="1078"/>
                    </a:lnTo>
                    <a:lnTo>
                      <a:pt x="719" y="1075"/>
                    </a:lnTo>
                    <a:lnTo>
                      <a:pt x="719" y="1078"/>
                    </a:lnTo>
                    <a:lnTo>
                      <a:pt x="719" y="1090"/>
                    </a:lnTo>
                    <a:lnTo>
                      <a:pt x="719" y="1102"/>
                    </a:lnTo>
                    <a:lnTo>
                      <a:pt x="721" y="1117"/>
                    </a:lnTo>
                    <a:lnTo>
                      <a:pt x="721" y="1129"/>
                    </a:lnTo>
                    <a:lnTo>
                      <a:pt x="721" y="1140"/>
                    </a:lnTo>
                    <a:lnTo>
                      <a:pt x="721" y="1150"/>
                    </a:lnTo>
                    <a:lnTo>
                      <a:pt x="723" y="1156"/>
                    </a:lnTo>
                    <a:lnTo>
                      <a:pt x="712" y="1146"/>
                    </a:lnTo>
                    <a:lnTo>
                      <a:pt x="708" y="1139"/>
                    </a:lnTo>
                    <a:lnTo>
                      <a:pt x="706" y="1129"/>
                    </a:lnTo>
                    <a:lnTo>
                      <a:pt x="706" y="1119"/>
                    </a:lnTo>
                    <a:lnTo>
                      <a:pt x="706" y="1100"/>
                    </a:lnTo>
                    <a:lnTo>
                      <a:pt x="702" y="1088"/>
                    </a:lnTo>
                    <a:lnTo>
                      <a:pt x="700" y="1094"/>
                    </a:lnTo>
                    <a:lnTo>
                      <a:pt x="700" y="1106"/>
                    </a:lnTo>
                    <a:lnTo>
                      <a:pt x="700" y="1111"/>
                    </a:lnTo>
                    <a:lnTo>
                      <a:pt x="702" y="1125"/>
                    </a:lnTo>
                    <a:lnTo>
                      <a:pt x="704" y="1140"/>
                    </a:lnTo>
                    <a:lnTo>
                      <a:pt x="708" y="1164"/>
                    </a:lnTo>
                    <a:lnTo>
                      <a:pt x="704" y="1164"/>
                    </a:lnTo>
                    <a:lnTo>
                      <a:pt x="700" y="1166"/>
                    </a:lnTo>
                    <a:lnTo>
                      <a:pt x="696" y="1150"/>
                    </a:lnTo>
                    <a:lnTo>
                      <a:pt x="694" y="1140"/>
                    </a:lnTo>
                    <a:lnTo>
                      <a:pt x="692" y="1131"/>
                    </a:lnTo>
                    <a:lnTo>
                      <a:pt x="692" y="1125"/>
                    </a:lnTo>
                    <a:lnTo>
                      <a:pt x="688" y="1111"/>
                    </a:lnTo>
                    <a:lnTo>
                      <a:pt x="685" y="1096"/>
                    </a:lnTo>
                    <a:lnTo>
                      <a:pt x="681" y="1096"/>
                    </a:lnTo>
                    <a:lnTo>
                      <a:pt x="681" y="1108"/>
                    </a:lnTo>
                    <a:lnTo>
                      <a:pt x="685" y="1123"/>
                    </a:lnTo>
                    <a:lnTo>
                      <a:pt x="685" y="1140"/>
                    </a:lnTo>
                    <a:lnTo>
                      <a:pt x="685" y="1158"/>
                    </a:lnTo>
                    <a:lnTo>
                      <a:pt x="679" y="1158"/>
                    </a:lnTo>
                    <a:lnTo>
                      <a:pt x="675" y="1160"/>
                    </a:lnTo>
                    <a:lnTo>
                      <a:pt x="663" y="1148"/>
                    </a:lnTo>
                    <a:lnTo>
                      <a:pt x="655" y="1148"/>
                    </a:lnTo>
                    <a:lnTo>
                      <a:pt x="650" y="1150"/>
                    </a:lnTo>
                    <a:lnTo>
                      <a:pt x="650" y="1154"/>
                    </a:lnTo>
                    <a:lnTo>
                      <a:pt x="648" y="1160"/>
                    </a:lnTo>
                    <a:lnTo>
                      <a:pt x="648" y="1172"/>
                    </a:lnTo>
                    <a:lnTo>
                      <a:pt x="634" y="1173"/>
                    </a:lnTo>
                    <a:lnTo>
                      <a:pt x="623" y="1175"/>
                    </a:lnTo>
                    <a:lnTo>
                      <a:pt x="613" y="1175"/>
                    </a:lnTo>
                    <a:lnTo>
                      <a:pt x="605" y="1177"/>
                    </a:lnTo>
                    <a:lnTo>
                      <a:pt x="590" y="1172"/>
                    </a:lnTo>
                    <a:lnTo>
                      <a:pt x="576" y="1160"/>
                    </a:lnTo>
                    <a:lnTo>
                      <a:pt x="551" y="1160"/>
                    </a:lnTo>
                    <a:lnTo>
                      <a:pt x="533" y="1158"/>
                    </a:lnTo>
                    <a:lnTo>
                      <a:pt x="520" y="1152"/>
                    </a:lnTo>
                    <a:lnTo>
                      <a:pt x="514" y="1148"/>
                    </a:lnTo>
                    <a:lnTo>
                      <a:pt x="506" y="1142"/>
                    </a:lnTo>
                    <a:lnTo>
                      <a:pt x="498" y="1137"/>
                    </a:lnTo>
                    <a:lnTo>
                      <a:pt x="491" y="1133"/>
                    </a:lnTo>
                    <a:lnTo>
                      <a:pt x="483" y="1135"/>
                    </a:lnTo>
                    <a:lnTo>
                      <a:pt x="462" y="1146"/>
                    </a:lnTo>
                    <a:lnTo>
                      <a:pt x="442" y="1156"/>
                    </a:lnTo>
                    <a:lnTo>
                      <a:pt x="421" y="1160"/>
                    </a:lnTo>
                    <a:lnTo>
                      <a:pt x="401" y="1166"/>
                    </a:lnTo>
                    <a:lnTo>
                      <a:pt x="380" y="1166"/>
                    </a:lnTo>
                    <a:lnTo>
                      <a:pt x="361" y="1166"/>
                    </a:lnTo>
                    <a:lnTo>
                      <a:pt x="339" y="1166"/>
                    </a:lnTo>
                    <a:lnTo>
                      <a:pt x="320" y="1168"/>
                    </a:lnTo>
                    <a:lnTo>
                      <a:pt x="303" y="1183"/>
                    </a:lnTo>
                    <a:lnTo>
                      <a:pt x="285" y="1191"/>
                    </a:lnTo>
                    <a:lnTo>
                      <a:pt x="262" y="1193"/>
                    </a:lnTo>
                    <a:lnTo>
                      <a:pt x="239" y="1193"/>
                    </a:lnTo>
                    <a:lnTo>
                      <a:pt x="215" y="1185"/>
                    </a:lnTo>
                    <a:lnTo>
                      <a:pt x="192" y="1177"/>
                    </a:lnTo>
                    <a:lnTo>
                      <a:pt x="173" y="1168"/>
                    </a:lnTo>
                    <a:lnTo>
                      <a:pt x="159" y="1160"/>
                    </a:lnTo>
                    <a:lnTo>
                      <a:pt x="157" y="1156"/>
                    </a:lnTo>
                    <a:lnTo>
                      <a:pt x="157" y="1152"/>
                    </a:lnTo>
                    <a:lnTo>
                      <a:pt x="163" y="1140"/>
                    </a:lnTo>
                    <a:lnTo>
                      <a:pt x="165" y="1131"/>
                    </a:lnTo>
                    <a:lnTo>
                      <a:pt x="143" y="1119"/>
                    </a:lnTo>
                    <a:lnTo>
                      <a:pt x="124" y="1117"/>
                    </a:lnTo>
                    <a:lnTo>
                      <a:pt x="103" y="1115"/>
                    </a:lnTo>
                    <a:lnTo>
                      <a:pt x="81" y="1117"/>
                    </a:lnTo>
                    <a:lnTo>
                      <a:pt x="58" y="1111"/>
                    </a:lnTo>
                    <a:lnTo>
                      <a:pt x="37" y="1102"/>
                    </a:lnTo>
                    <a:lnTo>
                      <a:pt x="17" y="1078"/>
                    </a:lnTo>
                    <a:lnTo>
                      <a:pt x="0" y="1042"/>
                    </a:lnTo>
                    <a:lnTo>
                      <a:pt x="4" y="985"/>
                    </a:lnTo>
                    <a:lnTo>
                      <a:pt x="21" y="945"/>
                    </a:lnTo>
                    <a:lnTo>
                      <a:pt x="47" y="916"/>
                    </a:lnTo>
                    <a:lnTo>
                      <a:pt x="79" y="898"/>
                    </a:lnTo>
                    <a:lnTo>
                      <a:pt x="116" y="885"/>
                    </a:lnTo>
                    <a:lnTo>
                      <a:pt x="161" y="879"/>
                    </a:lnTo>
                    <a:lnTo>
                      <a:pt x="206" y="877"/>
                    </a:lnTo>
                    <a:lnTo>
                      <a:pt x="252" y="879"/>
                    </a:lnTo>
                    <a:lnTo>
                      <a:pt x="258" y="869"/>
                    </a:lnTo>
                    <a:lnTo>
                      <a:pt x="260" y="861"/>
                    </a:lnTo>
                    <a:lnTo>
                      <a:pt x="246" y="852"/>
                    </a:lnTo>
                    <a:lnTo>
                      <a:pt x="235" y="844"/>
                    </a:lnTo>
                    <a:lnTo>
                      <a:pt x="235" y="834"/>
                    </a:lnTo>
                    <a:lnTo>
                      <a:pt x="235" y="826"/>
                    </a:lnTo>
                    <a:lnTo>
                      <a:pt x="252" y="815"/>
                    </a:lnTo>
                    <a:lnTo>
                      <a:pt x="273" y="813"/>
                    </a:lnTo>
                    <a:lnTo>
                      <a:pt x="283" y="813"/>
                    </a:lnTo>
                    <a:lnTo>
                      <a:pt x="295" y="815"/>
                    </a:lnTo>
                    <a:lnTo>
                      <a:pt x="306" y="817"/>
                    </a:lnTo>
                    <a:lnTo>
                      <a:pt x="320" y="819"/>
                    </a:lnTo>
                    <a:lnTo>
                      <a:pt x="347" y="832"/>
                    </a:lnTo>
                    <a:lnTo>
                      <a:pt x="363" y="840"/>
                    </a:lnTo>
                    <a:lnTo>
                      <a:pt x="368" y="840"/>
                    </a:lnTo>
                    <a:lnTo>
                      <a:pt x="370" y="834"/>
                    </a:lnTo>
                    <a:lnTo>
                      <a:pt x="363" y="822"/>
                    </a:lnTo>
                    <a:lnTo>
                      <a:pt x="355" y="809"/>
                    </a:lnTo>
                    <a:lnTo>
                      <a:pt x="347" y="795"/>
                    </a:lnTo>
                    <a:lnTo>
                      <a:pt x="345" y="784"/>
                    </a:lnTo>
                    <a:lnTo>
                      <a:pt x="359" y="766"/>
                    </a:lnTo>
                    <a:lnTo>
                      <a:pt x="380" y="749"/>
                    </a:lnTo>
                    <a:lnTo>
                      <a:pt x="405" y="731"/>
                    </a:lnTo>
                    <a:lnTo>
                      <a:pt x="434" y="720"/>
                    </a:lnTo>
                    <a:lnTo>
                      <a:pt x="462" y="710"/>
                    </a:lnTo>
                    <a:lnTo>
                      <a:pt x="491" y="706"/>
                    </a:lnTo>
                    <a:lnTo>
                      <a:pt x="514" y="712"/>
                    </a:lnTo>
                    <a:lnTo>
                      <a:pt x="537" y="727"/>
                    </a:lnTo>
                    <a:lnTo>
                      <a:pt x="545" y="726"/>
                    </a:lnTo>
                    <a:lnTo>
                      <a:pt x="553" y="726"/>
                    </a:lnTo>
                    <a:lnTo>
                      <a:pt x="559" y="722"/>
                    </a:lnTo>
                    <a:lnTo>
                      <a:pt x="570" y="716"/>
                    </a:lnTo>
                    <a:lnTo>
                      <a:pt x="566" y="704"/>
                    </a:lnTo>
                    <a:lnTo>
                      <a:pt x="566" y="694"/>
                    </a:lnTo>
                    <a:lnTo>
                      <a:pt x="555" y="687"/>
                    </a:lnTo>
                    <a:lnTo>
                      <a:pt x="551" y="681"/>
                    </a:lnTo>
                    <a:lnTo>
                      <a:pt x="549" y="671"/>
                    </a:lnTo>
                    <a:lnTo>
                      <a:pt x="555" y="665"/>
                    </a:lnTo>
                    <a:lnTo>
                      <a:pt x="559" y="656"/>
                    </a:lnTo>
                    <a:lnTo>
                      <a:pt x="568" y="650"/>
                    </a:lnTo>
                    <a:lnTo>
                      <a:pt x="578" y="644"/>
                    </a:lnTo>
                    <a:lnTo>
                      <a:pt x="590" y="642"/>
                    </a:lnTo>
                    <a:lnTo>
                      <a:pt x="591" y="644"/>
                    </a:lnTo>
                    <a:lnTo>
                      <a:pt x="597" y="648"/>
                    </a:lnTo>
                    <a:lnTo>
                      <a:pt x="603" y="650"/>
                    </a:lnTo>
                    <a:lnTo>
                      <a:pt x="615" y="652"/>
                    </a:lnTo>
                    <a:lnTo>
                      <a:pt x="623" y="640"/>
                    </a:lnTo>
                    <a:lnTo>
                      <a:pt x="624" y="630"/>
                    </a:lnTo>
                    <a:lnTo>
                      <a:pt x="611" y="615"/>
                    </a:lnTo>
                    <a:lnTo>
                      <a:pt x="609" y="605"/>
                    </a:lnTo>
                    <a:lnTo>
                      <a:pt x="609" y="598"/>
                    </a:lnTo>
                    <a:lnTo>
                      <a:pt x="617" y="594"/>
                    </a:lnTo>
                    <a:lnTo>
                      <a:pt x="623" y="588"/>
                    </a:lnTo>
                    <a:lnTo>
                      <a:pt x="632" y="582"/>
                    </a:lnTo>
                    <a:lnTo>
                      <a:pt x="638" y="572"/>
                    </a:lnTo>
                    <a:lnTo>
                      <a:pt x="642" y="565"/>
                    </a:lnTo>
                    <a:lnTo>
                      <a:pt x="628" y="559"/>
                    </a:lnTo>
                    <a:lnTo>
                      <a:pt x="617" y="553"/>
                    </a:lnTo>
                    <a:lnTo>
                      <a:pt x="615" y="530"/>
                    </a:lnTo>
                    <a:lnTo>
                      <a:pt x="621" y="516"/>
                    </a:lnTo>
                    <a:lnTo>
                      <a:pt x="630" y="506"/>
                    </a:lnTo>
                    <a:lnTo>
                      <a:pt x="646" y="503"/>
                    </a:lnTo>
                    <a:lnTo>
                      <a:pt x="659" y="499"/>
                    </a:lnTo>
                    <a:lnTo>
                      <a:pt x="675" y="499"/>
                    </a:lnTo>
                    <a:lnTo>
                      <a:pt x="688" y="497"/>
                    </a:lnTo>
                    <a:lnTo>
                      <a:pt x="702" y="497"/>
                    </a:lnTo>
                    <a:lnTo>
                      <a:pt x="702" y="485"/>
                    </a:lnTo>
                    <a:lnTo>
                      <a:pt x="702" y="477"/>
                    </a:lnTo>
                    <a:lnTo>
                      <a:pt x="696" y="471"/>
                    </a:lnTo>
                    <a:lnTo>
                      <a:pt x="692" y="470"/>
                    </a:lnTo>
                    <a:lnTo>
                      <a:pt x="692" y="458"/>
                    </a:lnTo>
                    <a:lnTo>
                      <a:pt x="692" y="450"/>
                    </a:lnTo>
                    <a:lnTo>
                      <a:pt x="694" y="444"/>
                    </a:lnTo>
                    <a:lnTo>
                      <a:pt x="698" y="442"/>
                    </a:lnTo>
                    <a:lnTo>
                      <a:pt x="706" y="435"/>
                    </a:lnTo>
                    <a:lnTo>
                      <a:pt x="719" y="427"/>
                    </a:lnTo>
                    <a:lnTo>
                      <a:pt x="729" y="429"/>
                    </a:lnTo>
                    <a:lnTo>
                      <a:pt x="741" y="435"/>
                    </a:lnTo>
                    <a:lnTo>
                      <a:pt x="745" y="433"/>
                    </a:lnTo>
                    <a:lnTo>
                      <a:pt x="749" y="433"/>
                    </a:lnTo>
                    <a:lnTo>
                      <a:pt x="752" y="427"/>
                    </a:lnTo>
                    <a:lnTo>
                      <a:pt x="758" y="419"/>
                    </a:lnTo>
                    <a:lnTo>
                      <a:pt x="751" y="400"/>
                    </a:lnTo>
                    <a:lnTo>
                      <a:pt x="754" y="380"/>
                    </a:lnTo>
                    <a:lnTo>
                      <a:pt x="766" y="359"/>
                    </a:lnTo>
                    <a:lnTo>
                      <a:pt x="783" y="344"/>
                    </a:lnTo>
                    <a:lnTo>
                      <a:pt x="805" y="328"/>
                    </a:lnTo>
                    <a:lnTo>
                      <a:pt x="830" y="322"/>
                    </a:lnTo>
                    <a:lnTo>
                      <a:pt x="853" y="322"/>
                    </a:lnTo>
                    <a:lnTo>
                      <a:pt x="879" y="336"/>
                    </a:lnTo>
                    <a:lnTo>
                      <a:pt x="888" y="330"/>
                    </a:lnTo>
                    <a:lnTo>
                      <a:pt x="892" y="320"/>
                    </a:lnTo>
                    <a:lnTo>
                      <a:pt x="890" y="307"/>
                    </a:lnTo>
                    <a:lnTo>
                      <a:pt x="890" y="293"/>
                    </a:lnTo>
                    <a:lnTo>
                      <a:pt x="890" y="278"/>
                    </a:lnTo>
                    <a:lnTo>
                      <a:pt x="896" y="266"/>
                    </a:lnTo>
                    <a:lnTo>
                      <a:pt x="911" y="256"/>
                    </a:lnTo>
                    <a:lnTo>
                      <a:pt x="939" y="252"/>
                    </a:lnTo>
                    <a:lnTo>
                      <a:pt x="948" y="256"/>
                    </a:lnTo>
                    <a:lnTo>
                      <a:pt x="956" y="260"/>
                    </a:lnTo>
                    <a:lnTo>
                      <a:pt x="960" y="262"/>
                    </a:lnTo>
                    <a:lnTo>
                      <a:pt x="966" y="266"/>
                    </a:lnTo>
                    <a:lnTo>
                      <a:pt x="972" y="266"/>
                    </a:lnTo>
                    <a:lnTo>
                      <a:pt x="977" y="268"/>
                    </a:lnTo>
                    <a:lnTo>
                      <a:pt x="979" y="260"/>
                    </a:lnTo>
                    <a:lnTo>
                      <a:pt x="985" y="256"/>
                    </a:lnTo>
                    <a:lnTo>
                      <a:pt x="970" y="231"/>
                    </a:lnTo>
                    <a:lnTo>
                      <a:pt x="962" y="217"/>
                    </a:lnTo>
                    <a:lnTo>
                      <a:pt x="958" y="208"/>
                    </a:lnTo>
                    <a:lnTo>
                      <a:pt x="960" y="204"/>
                    </a:lnTo>
                    <a:lnTo>
                      <a:pt x="964" y="202"/>
                    </a:lnTo>
                    <a:lnTo>
                      <a:pt x="975" y="200"/>
                    </a:lnTo>
                    <a:lnTo>
                      <a:pt x="989" y="198"/>
                    </a:lnTo>
                    <a:lnTo>
                      <a:pt x="1010" y="192"/>
                    </a:lnTo>
                    <a:lnTo>
                      <a:pt x="1010" y="183"/>
                    </a:lnTo>
                    <a:lnTo>
                      <a:pt x="1012" y="175"/>
                    </a:lnTo>
                    <a:lnTo>
                      <a:pt x="997" y="161"/>
                    </a:lnTo>
                    <a:lnTo>
                      <a:pt x="989" y="153"/>
                    </a:lnTo>
                    <a:lnTo>
                      <a:pt x="985" y="144"/>
                    </a:lnTo>
                    <a:lnTo>
                      <a:pt x="985" y="138"/>
                    </a:lnTo>
                    <a:lnTo>
                      <a:pt x="985" y="128"/>
                    </a:lnTo>
                    <a:lnTo>
                      <a:pt x="987" y="121"/>
                    </a:lnTo>
                    <a:lnTo>
                      <a:pt x="987" y="111"/>
                    </a:lnTo>
                    <a:lnTo>
                      <a:pt x="989" y="99"/>
                    </a:lnTo>
                    <a:lnTo>
                      <a:pt x="974" y="86"/>
                    </a:lnTo>
                    <a:lnTo>
                      <a:pt x="975" y="66"/>
                    </a:lnTo>
                    <a:lnTo>
                      <a:pt x="993" y="41"/>
                    </a:lnTo>
                    <a:lnTo>
                      <a:pt x="1020" y="20"/>
                    </a:lnTo>
                    <a:lnTo>
                      <a:pt x="1049" y="2"/>
                    </a:lnTo>
                    <a:lnTo>
                      <a:pt x="1078" y="0"/>
                    </a:lnTo>
                    <a:lnTo>
                      <a:pt x="1102" y="16"/>
                    </a:lnTo>
                    <a:lnTo>
                      <a:pt x="1117" y="57"/>
                    </a:lnTo>
                    <a:lnTo>
                      <a:pt x="1125" y="58"/>
                    </a:lnTo>
                    <a:lnTo>
                      <a:pt x="1140" y="62"/>
                    </a:lnTo>
                    <a:lnTo>
                      <a:pt x="1146" y="49"/>
                    </a:lnTo>
                    <a:lnTo>
                      <a:pt x="1150" y="41"/>
                    </a:lnTo>
                    <a:lnTo>
                      <a:pt x="1164" y="47"/>
                    </a:lnTo>
                    <a:lnTo>
                      <a:pt x="1175" y="58"/>
                    </a:lnTo>
                    <a:lnTo>
                      <a:pt x="1181" y="70"/>
                    </a:lnTo>
                    <a:lnTo>
                      <a:pt x="1189" y="84"/>
                    </a:lnTo>
                    <a:lnTo>
                      <a:pt x="1193" y="93"/>
                    </a:lnTo>
                    <a:lnTo>
                      <a:pt x="1198" y="105"/>
                    </a:lnTo>
                    <a:lnTo>
                      <a:pt x="1208" y="111"/>
                    </a:lnTo>
                    <a:lnTo>
                      <a:pt x="1224" y="117"/>
                    </a:lnTo>
                    <a:lnTo>
                      <a:pt x="1224" y="107"/>
                    </a:lnTo>
                    <a:lnTo>
                      <a:pt x="1226" y="95"/>
                    </a:lnTo>
                    <a:lnTo>
                      <a:pt x="1226" y="84"/>
                    </a:lnTo>
                    <a:lnTo>
                      <a:pt x="1228" y="80"/>
                    </a:lnTo>
                    <a:lnTo>
                      <a:pt x="1239" y="68"/>
                    </a:lnTo>
                    <a:lnTo>
                      <a:pt x="1251" y="64"/>
                    </a:lnTo>
                    <a:lnTo>
                      <a:pt x="1261" y="64"/>
                    </a:lnTo>
                    <a:lnTo>
                      <a:pt x="1268" y="68"/>
                    </a:lnTo>
                    <a:lnTo>
                      <a:pt x="1272" y="74"/>
                    </a:lnTo>
                    <a:lnTo>
                      <a:pt x="1278" y="84"/>
                    </a:lnTo>
                    <a:lnTo>
                      <a:pt x="1280" y="95"/>
                    </a:lnTo>
                    <a:lnTo>
                      <a:pt x="1282" y="113"/>
                    </a:lnTo>
                    <a:lnTo>
                      <a:pt x="1292" y="109"/>
                    </a:lnTo>
                    <a:lnTo>
                      <a:pt x="1303" y="101"/>
                    </a:lnTo>
                    <a:lnTo>
                      <a:pt x="1311" y="88"/>
                    </a:lnTo>
                    <a:lnTo>
                      <a:pt x="1323" y="78"/>
                    </a:lnTo>
                    <a:lnTo>
                      <a:pt x="1332" y="70"/>
                    </a:lnTo>
                    <a:lnTo>
                      <a:pt x="1346" y="70"/>
                    </a:lnTo>
                    <a:lnTo>
                      <a:pt x="1361" y="80"/>
                    </a:lnTo>
                    <a:lnTo>
                      <a:pt x="1381" y="107"/>
                    </a:lnTo>
                    <a:lnTo>
                      <a:pt x="1379" y="124"/>
                    </a:lnTo>
                    <a:lnTo>
                      <a:pt x="1389" y="144"/>
                    </a:lnTo>
                    <a:lnTo>
                      <a:pt x="1416" y="144"/>
                    </a:lnTo>
                    <a:lnTo>
                      <a:pt x="1433" y="152"/>
                    </a:lnTo>
                    <a:lnTo>
                      <a:pt x="1443" y="161"/>
                    </a:lnTo>
                    <a:lnTo>
                      <a:pt x="1449" y="179"/>
                    </a:lnTo>
                    <a:lnTo>
                      <a:pt x="1445" y="196"/>
                    </a:lnTo>
                    <a:lnTo>
                      <a:pt x="1441" y="219"/>
                    </a:lnTo>
                    <a:lnTo>
                      <a:pt x="1435" y="245"/>
                    </a:lnTo>
                    <a:lnTo>
                      <a:pt x="1429" y="276"/>
                    </a:lnTo>
                    <a:lnTo>
                      <a:pt x="1435" y="278"/>
                    </a:lnTo>
                    <a:lnTo>
                      <a:pt x="1449" y="280"/>
                    </a:lnTo>
                    <a:lnTo>
                      <a:pt x="1439" y="301"/>
                    </a:lnTo>
                    <a:lnTo>
                      <a:pt x="1429" y="330"/>
                    </a:lnTo>
                    <a:lnTo>
                      <a:pt x="1414" y="359"/>
                    </a:lnTo>
                    <a:lnTo>
                      <a:pt x="1398" y="390"/>
                    </a:lnTo>
                    <a:lnTo>
                      <a:pt x="1381" y="419"/>
                    </a:lnTo>
                    <a:lnTo>
                      <a:pt x="1363" y="448"/>
                    </a:lnTo>
                    <a:lnTo>
                      <a:pt x="1346" y="473"/>
                    </a:lnTo>
                    <a:lnTo>
                      <a:pt x="1332" y="497"/>
                    </a:lnTo>
                    <a:lnTo>
                      <a:pt x="1326" y="479"/>
                    </a:lnTo>
                    <a:lnTo>
                      <a:pt x="1325" y="464"/>
                    </a:lnTo>
                    <a:lnTo>
                      <a:pt x="1321" y="450"/>
                    </a:lnTo>
                    <a:lnTo>
                      <a:pt x="1317" y="440"/>
                    </a:lnTo>
                    <a:lnTo>
                      <a:pt x="1311" y="448"/>
                    </a:lnTo>
                    <a:lnTo>
                      <a:pt x="1305" y="464"/>
                    </a:lnTo>
                    <a:lnTo>
                      <a:pt x="1299" y="481"/>
                    </a:lnTo>
                    <a:lnTo>
                      <a:pt x="1294" y="499"/>
                    </a:lnTo>
                    <a:lnTo>
                      <a:pt x="1290" y="485"/>
                    </a:lnTo>
                    <a:lnTo>
                      <a:pt x="1286" y="481"/>
                    </a:lnTo>
                    <a:lnTo>
                      <a:pt x="1286" y="491"/>
                    </a:lnTo>
                    <a:lnTo>
                      <a:pt x="1286" y="504"/>
                    </a:lnTo>
                    <a:lnTo>
                      <a:pt x="1286" y="520"/>
                    </a:lnTo>
                    <a:lnTo>
                      <a:pt x="1288" y="537"/>
                    </a:lnTo>
                    <a:lnTo>
                      <a:pt x="1286" y="553"/>
                    </a:lnTo>
                    <a:lnTo>
                      <a:pt x="1284" y="567"/>
                    </a:lnTo>
                    <a:lnTo>
                      <a:pt x="1276" y="578"/>
                    </a:lnTo>
                    <a:lnTo>
                      <a:pt x="1268" y="584"/>
                    </a:lnTo>
                    <a:lnTo>
                      <a:pt x="1262" y="567"/>
                    </a:lnTo>
                    <a:lnTo>
                      <a:pt x="1261" y="549"/>
                    </a:lnTo>
                    <a:lnTo>
                      <a:pt x="1257" y="532"/>
                    </a:lnTo>
                    <a:lnTo>
                      <a:pt x="1257" y="514"/>
                    </a:lnTo>
                    <a:lnTo>
                      <a:pt x="1255" y="522"/>
                    </a:lnTo>
                    <a:lnTo>
                      <a:pt x="1253" y="534"/>
                    </a:lnTo>
                    <a:lnTo>
                      <a:pt x="1253" y="543"/>
                    </a:lnTo>
                    <a:lnTo>
                      <a:pt x="1253" y="555"/>
                    </a:lnTo>
                    <a:lnTo>
                      <a:pt x="1253" y="565"/>
                    </a:lnTo>
                    <a:lnTo>
                      <a:pt x="1255" y="576"/>
                    </a:lnTo>
                    <a:lnTo>
                      <a:pt x="1257" y="588"/>
                    </a:lnTo>
                    <a:lnTo>
                      <a:pt x="1262" y="599"/>
                    </a:lnTo>
                    <a:lnTo>
                      <a:pt x="1247" y="617"/>
                    </a:lnTo>
                    <a:lnTo>
                      <a:pt x="1233" y="634"/>
                    </a:lnTo>
                    <a:lnTo>
                      <a:pt x="1220" y="654"/>
                    </a:lnTo>
                    <a:lnTo>
                      <a:pt x="1206" y="673"/>
                    </a:lnTo>
                    <a:lnTo>
                      <a:pt x="1193" y="691"/>
                    </a:lnTo>
                    <a:lnTo>
                      <a:pt x="1179" y="710"/>
                    </a:lnTo>
                    <a:lnTo>
                      <a:pt x="1166" y="729"/>
                    </a:lnTo>
                    <a:lnTo>
                      <a:pt x="1152" y="749"/>
                    </a:lnTo>
                    <a:lnTo>
                      <a:pt x="1138" y="735"/>
                    </a:lnTo>
                    <a:lnTo>
                      <a:pt x="1129" y="726"/>
                    </a:lnTo>
                    <a:lnTo>
                      <a:pt x="1121" y="714"/>
                    </a:lnTo>
                    <a:lnTo>
                      <a:pt x="1121" y="702"/>
                    </a:lnTo>
                    <a:lnTo>
                      <a:pt x="1131" y="693"/>
                    </a:lnTo>
                    <a:lnTo>
                      <a:pt x="1142" y="681"/>
                    </a:lnTo>
                    <a:lnTo>
                      <a:pt x="1148" y="665"/>
                    </a:lnTo>
                    <a:lnTo>
                      <a:pt x="1148" y="652"/>
                    </a:lnTo>
                    <a:lnTo>
                      <a:pt x="1140" y="652"/>
                    </a:lnTo>
                    <a:lnTo>
                      <a:pt x="1138" y="652"/>
                    </a:lnTo>
                    <a:lnTo>
                      <a:pt x="1133" y="662"/>
                    </a:lnTo>
                    <a:lnTo>
                      <a:pt x="1125" y="669"/>
                    </a:lnTo>
                    <a:lnTo>
                      <a:pt x="1113" y="677"/>
                    </a:lnTo>
                    <a:lnTo>
                      <a:pt x="1105" y="685"/>
                    </a:lnTo>
                    <a:lnTo>
                      <a:pt x="1092" y="679"/>
                    </a:lnTo>
                    <a:lnTo>
                      <a:pt x="1078" y="679"/>
                    </a:lnTo>
                    <a:lnTo>
                      <a:pt x="1061" y="679"/>
                    </a:lnTo>
                    <a:lnTo>
                      <a:pt x="1047" y="683"/>
                    </a:lnTo>
                    <a:lnTo>
                      <a:pt x="1030" y="687"/>
                    </a:lnTo>
                    <a:lnTo>
                      <a:pt x="1020" y="694"/>
                    </a:lnTo>
                    <a:lnTo>
                      <a:pt x="1012" y="704"/>
                    </a:lnTo>
                    <a:lnTo>
                      <a:pt x="1010" y="716"/>
                    </a:lnTo>
                    <a:lnTo>
                      <a:pt x="1022" y="722"/>
                    </a:lnTo>
                    <a:lnTo>
                      <a:pt x="1034" y="727"/>
                    </a:lnTo>
                    <a:lnTo>
                      <a:pt x="1043" y="729"/>
                    </a:lnTo>
                    <a:lnTo>
                      <a:pt x="1055" y="735"/>
                    </a:lnTo>
                    <a:lnTo>
                      <a:pt x="1065" y="741"/>
                    </a:lnTo>
                    <a:lnTo>
                      <a:pt x="1074" y="753"/>
                    </a:lnTo>
                    <a:lnTo>
                      <a:pt x="1086" y="770"/>
                    </a:lnTo>
                    <a:lnTo>
                      <a:pt x="1100" y="799"/>
                    </a:lnTo>
                    <a:lnTo>
                      <a:pt x="1103" y="799"/>
                    </a:lnTo>
                    <a:lnTo>
                      <a:pt x="1109" y="801"/>
                    </a:lnTo>
                    <a:lnTo>
                      <a:pt x="1103" y="815"/>
                    </a:lnTo>
                    <a:lnTo>
                      <a:pt x="1094" y="828"/>
                    </a:lnTo>
                    <a:lnTo>
                      <a:pt x="1084" y="840"/>
                    </a:lnTo>
                    <a:lnTo>
                      <a:pt x="1074" y="853"/>
                    </a:lnTo>
                    <a:lnTo>
                      <a:pt x="1070" y="832"/>
                    </a:lnTo>
                    <a:lnTo>
                      <a:pt x="1067" y="813"/>
                    </a:lnTo>
                    <a:lnTo>
                      <a:pt x="1063" y="791"/>
                    </a:lnTo>
                    <a:lnTo>
                      <a:pt x="1059" y="774"/>
                    </a:lnTo>
                    <a:lnTo>
                      <a:pt x="1055" y="774"/>
                    </a:lnTo>
                    <a:lnTo>
                      <a:pt x="1053" y="776"/>
                    </a:lnTo>
                    <a:lnTo>
                      <a:pt x="1053" y="788"/>
                    </a:lnTo>
                    <a:lnTo>
                      <a:pt x="1059" y="801"/>
                    </a:lnTo>
                    <a:lnTo>
                      <a:pt x="1061" y="817"/>
                    </a:lnTo>
                    <a:lnTo>
                      <a:pt x="1065" y="832"/>
                    </a:lnTo>
                    <a:lnTo>
                      <a:pt x="1063" y="848"/>
                    </a:lnTo>
                    <a:lnTo>
                      <a:pt x="1063" y="863"/>
                    </a:lnTo>
                    <a:lnTo>
                      <a:pt x="1057" y="875"/>
                    </a:lnTo>
                    <a:lnTo>
                      <a:pt x="1047" y="888"/>
                    </a:lnTo>
                    <a:lnTo>
                      <a:pt x="1041" y="875"/>
                    </a:lnTo>
                    <a:lnTo>
                      <a:pt x="1039" y="859"/>
                    </a:lnTo>
                    <a:lnTo>
                      <a:pt x="1038" y="844"/>
                    </a:lnTo>
                    <a:lnTo>
                      <a:pt x="1038" y="828"/>
                    </a:lnTo>
                    <a:lnTo>
                      <a:pt x="1036" y="811"/>
                    </a:lnTo>
                    <a:lnTo>
                      <a:pt x="1034" y="799"/>
                    </a:lnTo>
                    <a:lnTo>
                      <a:pt x="1032" y="790"/>
                    </a:lnTo>
                    <a:lnTo>
                      <a:pt x="1032" y="786"/>
                    </a:lnTo>
                    <a:lnTo>
                      <a:pt x="1032" y="797"/>
                    </a:lnTo>
                    <a:lnTo>
                      <a:pt x="1032" y="811"/>
                    </a:lnTo>
                    <a:lnTo>
                      <a:pt x="1032" y="824"/>
                    </a:lnTo>
                    <a:lnTo>
                      <a:pt x="1032" y="838"/>
                    </a:lnTo>
                    <a:lnTo>
                      <a:pt x="1032" y="850"/>
                    </a:lnTo>
                    <a:lnTo>
                      <a:pt x="1032" y="863"/>
                    </a:lnTo>
                    <a:lnTo>
                      <a:pt x="1032" y="877"/>
                    </a:lnTo>
                    <a:lnTo>
                      <a:pt x="1034" y="892"/>
                    </a:lnTo>
                    <a:lnTo>
                      <a:pt x="1036" y="892"/>
                    </a:lnTo>
                    <a:lnTo>
                      <a:pt x="1039" y="896"/>
                    </a:lnTo>
                    <a:lnTo>
                      <a:pt x="1032" y="910"/>
                    </a:lnTo>
                    <a:lnTo>
                      <a:pt x="1022" y="923"/>
                    </a:lnTo>
                    <a:lnTo>
                      <a:pt x="1014" y="912"/>
                    </a:lnTo>
                    <a:lnTo>
                      <a:pt x="1012" y="898"/>
                    </a:lnTo>
                    <a:lnTo>
                      <a:pt x="1008" y="883"/>
                    </a:lnTo>
                    <a:lnTo>
                      <a:pt x="1008" y="867"/>
                    </a:lnTo>
                    <a:lnTo>
                      <a:pt x="1006" y="850"/>
                    </a:lnTo>
                    <a:lnTo>
                      <a:pt x="1006" y="834"/>
                    </a:lnTo>
                    <a:lnTo>
                      <a:pt x="1006" y="821"/>
                    </a:lnTo>
                    <a:lnTo>
                      <a:pt x="1006" y="811"/>
                    </a:lnTo>
                    <a:lnTo>
                      <a:pt x="1006" y="824"/>
                    </a:lnTo>
                    <a:lnTo>
                      <a:pt x="1006" y="842"/>
                    </a:lnTo>
                    <a:lnTo>
                      <a:pt x="1008" y="861"/>
                    </a:lnTo>
                    <a:lnTo>
                      <a:pt x="1010" y="883"/>
                    </a:lnTo>
                    <a:lnTo>
                      <a:pt x="1008" y="902"/>
                    </a:lnTo>
                    <a:lnTo>
                      <a:pt x="1006" y="921"/>
                    </a:lnTo>
                    <a:lnTo>
                      <a:pt x="1003" y="937"/>
                    </a:lnTo>
                    <a:lnTo>
                      <a:pt x="999" y="952"/>
                    </a:lnTo>
                    <a:lnTo>
                      <a:pt x="989" y="941"/>
                    </a:lnTo>
                    <a:lnTo>
                      <a:pt x="983" y="929"/>
                    </a:lnTo>
                    <a:lnTo>
                      <a:pt x="979" y="912"/>
                    </a:lnTo>
                    <a:lnTo>
                      <a:pt x="979" y="894"/>
                    </a:lnTo>
                    <a:lnTo>
                      <a:pt x="979" y="873"/>
                    </a:lnTo>
                    <a:lnTo>
                      <a:pt x="979" y="855"/>
                    </a:lnTo>
                    <a:lnTo>
                      <a:pt x="979" y="840"/>
                    </a:lnTo>
                    <a:lnTo>
                      <a:pt x="979" y="830"/>
                    </a:lnTo>
                    <a:lnTo>
                      <a:pt x="977" y="840"/>
                    </a:lnTo>
                    <a:lnTo>
                      <a:pt x="977" y="857"/>
                    </a:lnTo>
                    <a:lnTo>
                      <a:pt x="977" y="875"/>
                    </a:lnTo>
                    <a:lnTo>
                      <a:pt x="977" y="898"/>
                    </a:lnTo>
                    <a:lnTo>
                      <a:pt x="977" y="917"/>
                    </a:lnTo>
                    <a:lnTo>
                      <a:pt x="981" y="935"/>
                    </a:lnTo>
                    <a:lnTo>
                      <a:pt x="983" y="950"/>
                    </a:lnTo>
                    <a:lnTo>
                      <a:pt x="991" y="962"/>
                    </a:lnTo>
                    <a:lnTo>
                      <a:pt x="983" y="970"/>
                    </a:lnTo>
                    <a:lnTo>
                      <a:pt x="977" y="980"/>
                    </a:lnTo>
                    <a:lnTo>
                      <a:pt x="968" y="966"/>
                    </a:lnTo>
                    <a:lnTo>
                      <a:pt x="962" y="949"/>
                    </a:lnTo>
                    <a:lnTo>
                      <a:pt x="958" y="925"/>
                    </a:lnTo>
                    <a:lnTo>
                      <a:pt x="958" y="904"/>
                    </a:lnTo>
                    <a:lnTo>
                      <a:pt x="956" y="879"/>
                    </a:lnTo>
                    <a:lnTo>
                      <a:pt x="956" y="857"/>
                    </a:lnTo>
                    <a:lnTo>
                      <a:pt x="956" y="836"/>
                    </a:lnTo>
                    <a:lnTo>
                      <a:pt x="956" y="821"/>
                    </a:lnTo>
                    <a:lnTo>
                      <a:pt x="954" y="836"/>
                    </a:lnTo>
                    <a:lnTo>
                      <a:pt x="952" y="859"/>
                    </a:lnTo>
                    <a:lnTo>
                      <a:pt x="952" y="881"/>
                    </a:lnTo>
                    <a:lnTo>
                      <a:pt x="952" y="906"/>
                    </a:lnTo>
                    <a:lnTo>
                      <a:pt x="952" y="927"/>
                    </a:lnTo>
                    <a:lnTo>
                      <a:pt x="958" y="950"/>
                    </a:lnTo>
                    <a:lnTo>
                      <a:pt x="964" y="968"/>
                    </a:lnTo>
                    <a:lnTo>
                      <a:pt x="974" y="985"/>
                    </a:lnTo>
                    <a:lnTo>
                      <a:pt x="960" y="1001"/>
                    </a:lnTo>
                    <a:lnTo>
                      <a:pt x="946" y="1020"/>
                    </a:lnTo>
                    <a:lnTo>
                      <a:pt x="929" y="999"/>
                    </a:lnTo>
                    <a:lnTo>
                      <a:pt x="917" y="972"/>
                    </a:lnTo>
                    <a:lnTo>
                      <a:pt x="910" y="939"/>
                    </a:lnTo>
                    <a:lnTo>
                      <a:pt x="910" y="904"/>
                    </a:lnTo>
                    <a:lnTo>
                      <a:pt x="908" y="865"/>
                    </a:lnTo>
                    <a:lnTo>
                      <a:pt x="906" y="832"/>
                    </a:lnTo>
                    <a:lnTo>
                      <a:pt x="904" y="803"/>
                    </a:lnTo>
                    <a:lnTo>
                      <a:pt x="898" y="782"/>
                    </a:lnTo>
                    <a:lnTo>
                      <a:pt x="898" y="801"/>
                    </a:lnTo>
                    <a:lnTo>
                      <a:pt x="898" y="822"/>
                    </a:lnTo>
                    <a:lnTo>
                      <a:pt x="900" y="846"/>
                    </a:lnTo>
                    <a:lnTo>
                      <a:pt x="902" y="869"/>
                    </a:lnTo>
                    <a:lnTo>
                      <a:pt x="904" y="892"/>
                    </a:lnTo>
                    <a:lnTo>
                      <a:pt x="908" y="916"/>
                    </a:lnTo>
                    <a:lnTo>
                      <a:pt x="910" y="939"/>
                    </a:lnTo>
                    <a:lnTo>
                      <a:pt x="913" y="964"/>
                    </a:lnTo>
                    <a:lnTo>
                      <a:pt x="906" y="962"/>
                    </a:lnTo>
                    <a:lnTo>
                      <a:pt x="900" y="949"/>
                    </a:lnTo>
                    <a:lnTo>
                      <a:pt x="896" y="925"/>
                    </a:lnTo>
                    <a:lnTo>
                      <a:pt x="894" y="898"/>
                    </a:lnTo>
                    <a:lnTo>
                      <a:pt x="892" y="867"/>
                    </a:lnTo>
                    <a:lnTo>
                      <a:pt x="890" y="840"/>
                    </a:lnTo>
                    <a:lnTo>
                      <a:pt x="888" y="817"/>
                    </a:lnTo>
                    <a:lnTo>
                      <a:pt x="886" y="803"/>
                    </a:lnTo>
                    <a:lnTo>
                      <a:pt x="884" y="807"/>
                    </a:lnTo>
                    <a:lnTo>
                      <a:pt x="884" y="813"/>
                    </a:lnTo>
                    <a:lnTo>
                      <a:pt x="884" y="821"/>
                    </a:lnTo>
                    <a:lnTo>
                      <a:pt x="886" y="836"/>
                    </a:lnTo>
                    <a:lnTo>
                      <a:pt x="886" y="853"/>
                    </a:lnTo>
                    <a:lnTo>
                      <a:pt x="888" y="879"/>
                    </a:lnTo>
                    <a:lnTo>
                      <a:pt x="892" y="916"/>
                    </a:lnTo>
                    <a:lnTo>
                      <a:pt x="898" y="964"/>
                    </a:lnTo>
                    <a:lnTo>
                      <a:pt x="896" y="964"/>
                    </a:lnTo>
                    <a:lnTo>
                      <a:pt x="896" y="968"/>
                    </a:lnTo>
                    <a:lnTo>
                      <a:pt x="879" y="945"/>
                    </a:lnTo>
                    <a:lnTo>
                      <a:pt x="867" y="921"/>
                    </a:lnTo>
                    <a:lnTo>
                      <a:pt x="859" y="894"/>
                    </a:lnTo>
                    <a:lnTo>
                      <a:pt x="857" y="867"/>
                    </a:lnTo>
                    <a:lnTo>
                      <a:pt x="855" y="838"/>
                    </a:lnTo>
                    <a:lnTo>
                      <a:pt x="859" y="809"/>
                    </a:lnTo>
                    <a:lnTo>
                      <a:pt x="865" y="784"/>
                    </a:lnTo>
                    <a:lnTo>
                      <a:pt x="873" y="762"/>
                    </a:lnTo>
                    <a:lnTo>
                      <a:pt x="888" y="755"/>
                    </a:lnTo>
                    <a:lnTo>
                      <a:pt x="904" y="749"/>
                    </a:lnTo>
                    <a:lnTo>
                      <a:pt x="915" y="737"/>
                    </a:lnTo>
                    <a:lnTo>
                      <a:pt x="923" y="724"/>
                    </a:lnTo>
                    <a:lnTo>
                      <a:pt x="904" y="727"/>
                    </a:lnTo>
                    <a:lnTo>
                      <a:pt x="888" y="731"/>
                    </a:lnTo>
                    <a:lnTo>
                      <a:pt x="871" y="733"/>
                    </a:lnTo>
                    <a:lnTo>
                      <a:pt x="855" y="735"/>
                    </a:lnTo>
                    <a:lnTo>
                      <a:pt x="851" y="739"/>
                    </a:lnTo>
                    <a:lnTo>
                      <a:pt x="849" y="753"/>
                    </a:lnTo>
                    <a:lnTo>
                      <a:pt x="830" y="758"/>
                    </a:lnTo>
                    <a:lnTo>
                      <a:pt x="813" y="762"/>
                    </a:lnTo>
                    <a:lnTo>
                      <a:pt x="795" y="749"/>
                    </a:lnTo>
                    <a:lnTo>
                      <a:pt x="780" y="753"/>
                    </a:lnTo>
                    <a:lnTo>
                      <a:pt x="778" y="758"/>
                    </a:lnTo>
                    <a:lnTo>
                      <a:pt x="778" y="766"/>
                    </a:lnTo>
                    <a:lnTo>
                      <a:pt x="789" y="776"/>
                    </a:lnTo>
                    <a:lnTo>
                      <a:pt x="803" y="788"/>
                    </a:lnTo>
                    <a:lnTo>
                      <a:pt x="801" y="793"/>
                    </a:lnTo>
                    <a:lnTo>
                      <a:pt x="801" y="811"/>
                    </a:lnTo>
                    <a:lnTo>
                      <a:pt x="799" y="830"/>
                    </a:lnTo>
                    <a:lnTo>
                      <a:pt x="799" y="855"/>
                    </a:lnTo>
                    <a:lnTo>
                      <a:pt x="797" y="877"/>
                    </a:lnTo>
                    <a:lnTo>
                      <a:pt x="797" y="900"/>
                    </a:lnTo>
                    <a:lnTo>
                      <a:pt x="795" y="914"/>
                    </a:lnTo>
                    <a:lnTo>
                      <a:pt x="795" y="921"/>
                    </a:lnTo>
                    <a:lnTo>
                      <a:pt x="782" y="917"/>
                    </a:lnTo>
                    <a:lnTo>
                      <a:pt x="770" y="914"/>
                    </a:lnTo>
                    <a:lnTo>
                      <a:pt x="758" y="910"/>
                    </a:lnTo>
                    <a:lnTo>
                      <a:pt x="752" y="906"/>
                    </a:lnTo>
                    <a:lnTo>
                      <a:pt x="752" y="886"/>
                    </a:lnTo>
                    <a:lnTo>
                      <a:pt x="756" y="875"/>
                    </a:lnTo>
                    <a:lnTo>
                      <a:pt x="758" y="861"/>
                    </a:lnTo>
                    <a:lnTo>
                      <a:pt x="760" y="850"/>
                    </a:lnTo>
                    <a:lnTo>
                      <a:pt x="752" y="846"/>
                    </a:lnTo>
                    <a:lnTo>
                      <a:pt x="749" y="846"/>
                    </a:lnTo>
                    <a:lnTo>
                      <a:pt x="741" y="846"/>
                    </a:lnTo>
                    <a:lnTo>
                      <a:pt x="733" y="852"/>
                    </a:lnTo>
                    <a:lnTo>
                      <a:pt x="731" y="861"/>
                    </a:lnTo>
                    <a:lnTo>
                      <a:pt x="731" y="871"/>
                    </a:lnTo>
                    <a:lnTo>
                      <a:pt x="725" y="877"/>
                    </a:lnTo>
                    <a:lnTo>
                      <a:pt x="718" y="881"/>
                    </a:lnTo>
                    <a:lnTo>
                      <a:pt x="714" y="877"/>
                    </a:lnTo>
                    <a:lnTo>
                      <a:pt x="710" y="875"/>
                    </a:lnTo>
                    <a:lnTo>
                      <a:pt x="696" y="877"/>
                    </a:lnTo>
                    <a:lnTo>
                      <a:pt x="688" y="883"/>
                    </a:lnTo>
                    <a:lnTo>
                      <a:pt x="681" y="890"/>
                    </a:lnTo>
                    <a:lnTo>
                      <a:pt x="675" y="902"/>
                    </a:lnTo>
                    <a:lnTo>
                      <a:pt x="665" y="910"/>
                    </a:lnTo>
                    <a:lnTo>
                      <a:pt x="655" y="919"/>
                    </a:lnTo>
                    <a:lnTo>
                      <a:pt x="642" y="925"/>
                    </a:lnTo>
                    <a:lnTo>
                      <a:pt x="624" y="931"/>
                    </a:lnTo>
                    <a:lnTo>
                      <a:pt x="621" y="933"/>
                    </a:lnTo>
                    <a:lnTo>
                      <a:pt x="617" y="937"/>
                    </a:lnTo>
                    <a:lnTo>
                      <a:pt x="617" y="945"/>
                    </a:lnTo>
                    <a:lnTo>
                      <a:pt x="617" y="954"/>
                    </a:lnTo>
                    <a:lnTo>
                      <a:pt x="634" y="956"/>
                    </a:lnTo>
                    <a:lnTo>
                      <a:pt x="654" y="949"/>
                    </a:lnTo>
                    <a:lnTo>
                      <a:pt x="673" y="935"/>
                    </a:lnTo>
                    <a:lnTo>
                      <a:pt x="692" y="929"/>
                    </a:lnTo>
                    <a:lnTo>
                      <a:pt x="696" y="941"/>
                    </a:lnTo>
                    <a:lnTo>
                      <a:pt x="706" y="952"/>
                    </a:lnTo>
                    <a:lnTo>
                      <a:pt x="716" y="964"/>
                    </a:lnTo>
                    <a:lnTo>
                      <a:pt x="731" y="978"/>
                    </a:lnTo>
                    <a:lnTo>
                      <a:pt x="745" y="985"/>
                    </a:lnTo>
                    <a:lnTo>
                      <a:pt x="762" y="995"/>
                    </a:lnTo>
                    <a:lnTo>
                      <a:pt x="778" y="1003"/>
                    </a:lnTo>
                    <a:lnTo>
                      <a:pt x="795" y="1011"/>
                    </a:lnTo>
                    <a:lnTo>
                      <a:pt x="795" y="1026"/>
                    </a:lnTo>
                    <a:lnTo>
                      <a:pt x="795" y="1044"/>
                    </a:lnTo>
                    <a:lnTo>
                      <a:pt x="797" y="1061"/>
                    </a:lnTo>
                    <a:lnTo>
                      <a:pt x="801" y="1080"/>
                    </a:lnTo>
                    <a:lnTo>
                      <a:pt x="803" y="1098"/>
                    </a:lnTo>
                    <a:lnTo>
                      <a:pt x="807" y="1117"/>
                    </a:lnTo>
                    <a:lnTo>
                      <a:pt x="811" y="1137"/>
                    </a:lnTo>
                    <a:lnTo>
                      <a:pt x="816" y="1158"/>
                    </a:lnTo>
                    <a:lnTo>
                      <a:pt x="809" y="1164"/>
                    </a:lnTo>
                    <a:lnTo>
                      <a:pt x="803" y="1168"/>
                    </a:lnTo>
                    <a:lnTo>
                      <a:pt x="793" y="1156"/>
                    </a:lnTo>
                    <a:lnTo>
                      <a:pt x="789" y="1140"/>
                    </a:lnTo>
                    <a:lnTo>
                      <a:pt x="783" y="1119"/>
                    </a:lnTo>
                    <a:lnTo>
                      <a:pt x="783" y="1100"/>
                    </a:lnTo>
                    <a:lnTo>
                      <a:pt x="780" y="1076"/>
                    </a:lnTo>
                    <a:lnTo>
                      <a:pt x="780" y="1055"/>
                    </a:lnTo>
                    <a:lnTo>
                      <a:pt x="778" y="1038"/>
                    </a:lnTo>
                    <a:lnTo>
                      <a:pt x="776" y="1028"/>
                    </a:lnTo>
                    <a:lnTo>
                      <a:pt x="772" y="1044"/>
                    </a:lnTo>
                    <a:lnTo>
                      <a:pt x="774" y="1061"/>
                    </a:lnTo>
                    <a:lnTo>
                      <a:pt x="774" y="1080"/>
                    </a:lnTo>
                    <a:lnTo>
                      <a:pt x="778" y="1102"/>
                    </a:lnTo>
                    <a:lnTo>
                      <a:pt x="780" y="1119"/>
                    </a:lnTo>
                    <a:lnTo>
                      <a:pt x="785" y="1140"/>
                    </a:lnTo>
                    <a:lnTo>
                      <a:pt x="789" y="1160"/>
                    </a:lnTo>
                    <a:lnTo>
                      <a:pt x="795" y="1181"/>
                    </a:lnTo>
                    <a:lnTo>
                      <a:pt x="782" y="1193"/>
                    </a:lnTo>
                    <a:lnTo>
                      <a:pt x="768" y="119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4" name="Freeform 84"/>
              <p:cNvSpPr>
                <a:spLocks/>
              </p:cNvSpPr>
              <p:nvPr/>
            </p:nvSpPr>
            <p:spPr bwMode="auto">
              <a:xfrm>
                <a:off x="2998" y="2443"/>
                <a:ext cx="412" cy="424"/>
              </a:xfrm>
              <a:custGeom>
                <a:avLst/>
                <a:gdLst>
                  <a:gd name="T0" fmla="*/ 12 w 825"/>
                  <a:gd name="T1" fmla="*/ 100 h 849"/>
                  <a:gd name="T2" fmla="*/ 11 w 825"/>
                  <a:gd name="T3" fmla="*/ 86 h 849"/>
                  <a:gd name="T4" fmla="*/ 11 w 825"/>
                  <a:gd name="T5" fmla="*/ 77 h 849"/>
                  <a:gd name="T6" fmla="*/ 11 w 825"/>
                  <a:gd name="T7" fmla="*/ 85 h 849"/>
                  <a:gd name="T8" fmla="*/ 11 w 825"/>
                  <a:gd name="T9" fmla="*/ 94 h 849"/>
                  <a:gd name="T10" fmla="*/ 10 w 825"/>
                  <a:gd name="T11" fmla="*/ 96 h 849"/>
                  <a:gd name="T12" fmla="*/ 9 w 825"/>
                  <a:gd name="T13" fmla="*/ 87 h 849"/>
                  <a:gd name="T14" fmla="*/ 8 w 825"/>
                  <a:gd name="T15" fmla="*/ 78 h 849"/>
                  <a:gd name="T16" fmla="*/ 5 w 825"/>
                  <a:gd name="T17" fmla="*/ 71 h 849"/>
                  <a:gd name="T18" fmla="*/ 1 w 825"/>
                  <a:gd name="T19" fmla="*/ 66 h 849"/>
                  <a:gd name="T20" fmla="*/ 0 w 825"/>
                  <a:gd name="T21" fmla="*/ 61 h 849"/>
                  <a:gd name="T22" fmla="*/ 4 w 825"/>
                  <a:gd name="T23" fmla="*/ 58 h 849"/>
                  <a:gd name="T24" fmla="*/ 7 w 825"/>
                  <a:gd name="T25" fmla="*/ 56 h 849"/>
                  <a:gd name="T26" fmla="*/ 5 w 825"/>
                  <a:gd name="T27" fmla="*/ 47 h 849"/>
                  <a:gd name="T28" fmla="*/ 8 w 825"/>
                  <a:gd name="T29" fmla="*/ 44 h 849"/>
                  <a:gd name="T30" fmla="*/ 14 w 825"/>
                  <a:gd name="T31" fmla="*/ 43 h 849"/>
                  <a:gd name="T32" fmla="*/ 15 w 825"/>
                  <a:gd name="T33" fmla="*/ 39 h 849"/>
                  <a:gd name="T34" fmla="*/ 14 w 825"/>
                  <a:gd name="T35" fmla="*/ 35 h 849"/>
                  <a:gd name="T36" fmla="*/ 20 w 825"/>
                  <a:gd name="T37" fmla="*/ 34 h 849"/>
                  <a:gd name="T38" fmla="*/ 24 w 825"/>
                  <a:gd name="T39" fmla="*/ 33 h 849"/>
                  <a:gd name="T40" fmla="*/ 24 w 825"/>
                  <a:gd name="T41" fmla="*/ 30 h 849"/>
                  <a:gd name="T42" fmla="*/ 25 w 825"/>
                  <a:gd name="T43" fmla="*/ 26 h 849"/>
                  <a:gd name="T44" fmla="*/ 28 w 825"/>
                  <a:gd name="T45" fmla="*/ 25 h 849"/>
                  <a:gd name="T46" fmla="*/ 31 w 825"/>
                  <a:gd name="T47" fmla="*/ 26 h 849"/>
                  <a:gd name="T48" fmla="*/ 39 w 825"/>
                  <a:gd name="T49" fmla="*/ 20 h 849"/>
                  <a:gd name="T50" fmla="*/ 47 w 825"/>
                  <a:gd name="T51" fmla="*/ 23 h 849"/>
                  <a:gd name="T52" fmla="*/ 54 w 825"/>
                  <a:gd name="T53" fmla="*/ 27 h 849"/>
                  <a:gd name="T54" fmla="*/ 55 w 825"/>
                  <a:gd name="T55" fmla="*/ 24 h 849"/>
                  <a:gd name="T56" fmla="*/ 58 w 825"/>
                  <a:gd name="T57" fmla="*/ 23 h 849"/>
                  <a:gd name="T58" fmla="*/ 62 w 825"/>
                  <a:gd name="T59" fmla="*/ 22 h 849"/>
                  <a:gd name="T60" fmla="*/ 65 w 825"/>
                  <a:gd name="T61" fmla="*/ 16 h 849"/>
                  <a:gd name="T62" fmla="*/ 69 w 825"/>
                  <a:gd name="T63" fmla="*/ 13 h 849"/>
                  <a:gd name="T64" fmla="*/ 75 w 825"/>
                  <a:gd name="T65" fmla="*/ 14 h 849"/>
                  <a:gd name="T66" fmla="*/ 78 w 825"/>
                  <a:gd name="T67" fmla="*/ 10 h 849"/>
                  <a:gd name="T68" fmla="*/ 82 w 825"/>
                  <a:gd name="T69" fmla="*/ 7 h 849"/>
                  <a:gd name="T70" fmla="*/ 87 w 825"/>
                  <a:gd name="T71" fmla="*/ 7 h 849"/>
                  <a:gd name="T72" fmla="*/ 91 w 825"/>
                  <a:gd name="T73" fmla="*/ 2 h 849"/>
                  <a:gd name="T74" fmla="*/ 96 w 825"/>
                  <a:gd name="T75" fmla="*/ 0 h 849"/>
                  <a:gd name="T76" fmla="*/ 103 w 825"/>
                  <a:gd name="T77" fmla="*/ 10 h 849"/>
                  <a:gd name="T78" fmla="*/ 95 w 825"/>
                  <a:gd name="T79" fmla="*/ 19 h 849"/>
                  <a:gd name="T80" fmla="*/ 92 w 825"/>
                  <a:gd name="T81" fmla="*/ 27 h 849"/>
                  <a:gd name="T82" fmla="*/ 89 w 825"/>
                  <a:gd name="T83" fmla="*/ 33 h 849"/>
                  <a:gd name="T84" fmla="*/ 84 w 825"/>
                  <a:gd name="T85" fmla="*/ 38 h 849"/>
                  <a:gd name="T86" fmla="*/ 79 w 825"/>
                  <a:gd name="T87" fmla="*/ 43 h 849"/>
                  <a:gd name="T88" fmla="*/ 67 w 825"/>
                  <a:gd name="T89" fmla="*/ 46 h 849"/>
                  <a:gd name="T90" fmla="*/ 59 w 825"/>
                  <a:gd name="T91" fmla="*/ 53 h 849"/>
                  <a:gd name="T92" fmla="*/ 53 w 825"/>
                  <a:gd name="T93" fmla="*/ 56 h 849"/>
                  <a:gd name="T94" fmla="*/ 45 w 825"/>
                  <a:gd name="T95" fmla="*/ 57 h 849"/>
                  <a:gd name="T96" fmla="*/ 43 w 825"/>
                  <a:gd name="T97" fmla="*/ 62 h 849"/>
                  <a:gd name="T98" fmla="*/ 39 w 825"/>
                  <a:gd name="T99" fmla="*/ 63 h 849"/>
                  <a:gd name="T100" fmla="*/ 34 w 825"/>
                  <a:gd name="T101" fmla="*/ 64 h 849"/>
                  <a:gd name="T102" fmla="*/ 25 w 825"/>
                  <a:gd name="T103" fmla="*/ 68 h 849"/>
                  <a:gd name="T104" fmla="*/ 15 w 825"/>
                  <a:gd name="T105" fmla="*/ 80 h 849"/>
                  <a:gd name="T106" fmla="*/ 14 w 825"/>
                  <a:gd name="T107" fmla="*/ 98 h 849"/>
                  <a:gd name="T108" fmla="*/ 14 w 825"/>
                  <a:gd name="T109" fmla="*/ 106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5"/>
                  <a:gd name="T166" fmla="*/ 0 h 849"/>
                  <a:gd name="T167" fmla="*/ 825 w 825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5" h="849">
                    <a:moveTo>
                      <a:pt x="115" y="849"/>
                    </a:moveTo>
                    <a:lnTo>
                      <a:pt x="107" y="830"/>
                    </a:lnTo>
                    <a:lnTo>
                      <a:pt x="103" y="802"/>
                    </a:lnTo>
                    <a:lnTo>
                      <a:pt x="97" y="766"/>
                    </a:lnTo>
                    <a:lnTo>
                      <a:pt x="97" y="727"/>
                    </a:lnTo>
                    <a:lnTo>
                      <a:pt x="95" y="688"/>
                    </a:lnTo>
                    <a:lnTo>
                      <a:pt x="95" y="655"/>
                    </a:lnTo>
                    <a:lnTo>
                      <a:pt x="95" y="630"/>
                    </a:lnTo>
                    <a:lnTo>
                      <a:pt x="95" y="620"/>
                    </a:lnTo>
                    <a:lnTo>
                      <a:pt x="95" y="638"/>
                    </a:lnTo>
                    <a:lnTo>
                      <a:pt x="95" y="659"/>
                    </a:lnTo>
                    <a:lnTo>
                      <a:pt x="95" y="682"/>
                    </a:lnTo>
                    <a:lnTo>
                      <a:pt x="95" y="705"/>
                    </a:lnTo>
                    <a:lnTo>
                      <a:pt x="93" y="729"/>
                    </a:lnTo>
                    <a:lnTo>
                      <a:pt x="93" y="752"/>
                    </a:lnTo>
                    <a:lnTo>
                      <a:pt x="90" y="775"/>
                    </a:lnTo>
                    <a:lnTo>
                      <a:pt x="88" y="798"/>
                    </a:lnTo>
                    <a:lnTo>
                      <a:pt x="80" y="771"/>
                    </a:lnTo>
                    <a:lnTo>
                      <a:pt x="76" y="746"/>
                    </a:lnTo>
                    <a:lnTo>
                      <a:pt x="72" y="721"/>
                    </a:lnTo>
                    <a:lnTo>
                      <a:pt x="72" y="698"/>
                    </a:lnTo>
                    <a:lnTo>
                      <a:pt x="70" y="672"/>
                    </a:lnTo>
                    <a:lnTo>
                      <a:pt x="70" y="647"/>
                    </a:lnTo>
                    <a:lnTo>
                      <a:pt x="70" y="624"/>
                    </a:lnTo>
                    <a:lnTo>
                      <a:pt x="72" y="603"/>
                    </a:lnTo>
                    <a:lnTo>
                      <a:pt x="57" y="589"/>
                    </a:lnTo>
                    <a:lnTo>
                      <a:pt x="45" y="575"/>
                    </a:lnTo>
                    <a:lnTo>
                      <a:pt x="31" y="562"/>
                    </a:lnTo>
                    <a:lnTo>
                      <a:pt x="22" y="550"/>
                    </a:lnTo>
                    <a:lnTo>
                      <a:pt x="10" y="535"/>
                    </a:lnTo>
                    <a:lnTo>
                      <a:pt x="4" y="521"/>
                    </a:lnTo>
                    <a:lnTo>
                      <a:pt x="0" y="506"/>
                    </a:lnTo>
                    <a:lnTo>
                      <a:pt x="0" y="492"/>
                    </a:lnTo>
                    <a:lnTo>
                      <a:pt x="14" y="479"/>
                    </a:lnTo>
                    <a:lnTo>
                      <a:pt x="27" y="473"/>
                    </a:lnTo>
                    <a:lnTo>
                      <a:pt x="37" y="471"/>
                    </a:lnTo>
                    <a:lnTo>
                      <a:pt x="49" y="469"/>
                    </a:lnTo>
                    <a:lnTo>
                      <a:pt x="55" y="463"/>
                    </a:lnTo>
                    <a:lnTo>
                      <a:pt x="57" y="453"/>
                    </a:lnTo>
                    <a:lnTo>
                      <a:pt x="51" y="434"/>
                    </a:lnTo>
                    <a:lnTo>
                      <a:pt x="41" y="409"/>
                    </a:lnTo>
                    <a:lnTo>
                      <a:pt x="41" y="380"/>
                    </a:lnTo>
                    <a:lnTo>
                      <a:pt x="49" y="362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51"/>
                    </a:lnTo>
                    <a:lnTo>
                      <a:pt x="99" y="352"/>
                    </a:lnTo>
                    <a:lnTo>
                      <a:pt x="115" y="351"/>
                    </a:lnTo>
                    <a:lnTo>
                      <a:pt x="130" y="343"/>
                    </a:lnTo>
                    <a:lnTo>
                      <a:pt x="126" y="329"/>
                    </a:lnTo>
                    <a:lnTo>
                      <a:pt x="124" y="316"/>
                    </a:lnTo>
                    <a:lnTo>
                      <a:pt x="121" y="304"/>
                    </a:lnTo>
                    <a:lnTo>
                      <a:pt x="119" y="294"/>
                    </a:lnTo>
                    <a:lnTo>
                      <a:pt x="119" y="283"/>
                    </a:lnTo>
                    <a:lnTo>
                      <a:pt x="126" y="277"/>
                    </a:lnTo>
                    <a:lnTo>
                      <a:pt x="140" y="273"/>
                    </a:lnTo>
                    <a:lnTo>
                      <a:pt x="165" y="273"/>
                    </a:lnTo>
                    <a:lnTo>
                      <a:pt x="177" y="275"/>
                    </a:lnTo>
                    <a:lnTo>
                      <a:pt x="187" y="275"/>
                    </a:lnTo>
                    <a:lnTo>
                      <a:pt x="192" y="271"/>
                    </a:lnTo>
                    <a:lnTo>
                      <a:pt x="196" y="265"/>
                    </a:lnTo>
                    <a:lnTo>
                      <a:pt x="196" y="256"/>
                    </a:lnTo>
                    <a:lnTo>
                      <a:pt x="196" y="246"/>
                    </a:lnTo>
                    <a:lnTo>
                      <a:pt x="196" y="236"/>
                    </a:lnTo>
                    <a:lnTo>
                      <a:pt x="196" y="228"/>
                    </a:lnTo>
                    <a:lnTo>
                      <a:pt x="202" y="215"/>
                    </a:lnTo>
                    <a:lnTo>
                      <a:pt x="210" y="209"/>
                    </a:lnTo>
                    <a:lnTo>
                      <a:pt x="218" y="207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64" y="217"/>
                    </a:lnTo>
                    <a:lnTo>
                      <a:pt x="291" y="176"/>
                    </a:lnTo>
                    <a:lnTo>
                      <a:pt x="318" y="161"/>
                    </a:lnTo>
                    <a:lnTo>
                      <a:pt x="340" y="161"/>
                    </a:lnTo>
                    <a:lnTo>
                      <a:pt x="363" y="172"/>
                    </a:lnTo>
                    <a:lnTo>
                      <a:pt x="380" y="190"/>
                    </a:lnTo>
                    <a:lnTo>
                      <a:pt x="400" y="207"/>
                    </a:lnTo>
                    <a:lnTo>
                      <a:pt x="415" y="219"/>
                    </a:lnTo>
                    <a:lnTo>
                      <a:pt x="433" y="221"/>
                    </a:lnTo>
                    <a:lnTo>
                      <a:pt x="433" y="207"/>
                    </a:lnTo>
                    <a:lnTo>
                      <a:pt x="439" y="199"/>
                    </a:lnTo>
                    <a:lnTo>
                      <a:pt x="443" y="192"/>
                    </a:lnTo>
                    <a:lnTo>
                      <a:pt x="452" y="186"/>
                    </a:lnTo>
                    <a:lnTo>
                      <a:pt x="460" y="186"/>
                    </a:lnTo>
                    <a:lnTo>
                      <a:pt x="470" y="188"/>
                    </a:lnTo>
                    <a:lnTo>
                      <a:pt x="475" y="190"/>
                    </a:lnTo>
                    <a:lnTo>
                      <a:pt x="485" y="192"/>
                    </a:lnTo>
                    <a:lnTo>
                      <a:pt x="497" y="176"/>
                    </a:lnTo>
                    <a:lnTo>
                      <a:pt x="505" y="162"/>
                    </a:lnTo>
                    <a:lnTo>
                      <a:pt x="512" y="145"/>
                    </a:lnTo>
                    <a:lnTo>
                      <a:pt x="520" y="133"/>
                    </a:lnTo>
                    <a:lnTo>
                      <a:pt x="528" y="120"/>
                    </a:lnTo>
                    <a:lnTo>
                      <a:pt x="541" y="112"/>
                    </a:lnTo>
                    <a:lnTo>
                      <a:pt x="559" y="104"/>
                    </a:lnTo>
                    <a:lnTo>
                      <a:pt x="586" y="104"/>
                    </a:lnTo>
                    <a:lnTo>
                      <a:pt x="592" y="112"/>
                    </a:lnTo>
                    <a:lnTo>
                      <a:pt x="605" y="118"/>
                    </a:lnTo>
                    <a:lnTo>
                      <a:pt x="611" y="104"/>
                    </a:lnTo>
                    <a:lnTo>
                      <a:pt x="621" y="93"/>
                    </a:lnTo>
                    <a:lnTo>
                      <a:pt x="629" y="81"/>
                    </a:lnTo>
                    <a:lnTo>
                      <a:pt x="638" y="73"/>
                    </a:lnTo>
                    <a:lnTo>
                      <a:pt x="648" y="65"/>
                    </a:lnTo>
                    <a:lnTo>
                      <a:pt x="662" y="62"/>
                    </a:lnTo>
                    <a:lnTo>
                      <a:pt x="673" y="62"/>
                    </a:lnTo>
                    <a:lnTo>
                      <a:pt x="691" y="69"/>
                    </a:lnTo>
                    <a:lnTo>
                      <a:pt x="700" y="58"/>
                    </a:lnTo>
                    <a:lnTo>
                      <a:pt x="708" y="46"/>
                    </a:lnTo>
                    <a:lnTo>
                      <a:pt x="716" y="31"/>
                    </a:lnTo>
                    <a:lnTo>
                      <a:pt x="728" y="17"/>
                    </a:lnTo>
                    <a:lnTo>
                      <a:pt x="737" y="5"/>
                    </a:lnTo>
                    <a:lnTo>
                      <a:pt x="753" y="0"/>
                    </a:lnTo>
                    <a:lnTo>
                      <a:pt x="772" y="0"/>
                    </a:lnTo>
                    <a:lnTo>
                      <a:pt x="799" y="13"/>
                    </a:lnTo>
                    <a:lnTo>
                      <a:pt x="823" y="50"/>
                    </a:lnTo>
                    <a:lnTo>
                      <a:pt x="825" y="81"/>
                    </a:lnTo>
                    <a:lnTo>
                      <a:pt x="811" y="108"/>
                    </a:lnTo>
                    <a:lnTo>
                      <a:pt x="788" y="133"/>
                    </a:lnTo>
                    <a:lnTo>
                      <a:pt x="761" y="155"/>
                    </a:lnTo>
                    <a:lnTo>
                      <a:pt x="741" y="176"/>
                    </a:lnTo>
                    <a:lnTo>
                      <a:pt x="730" y="197"/>
                    </a:lnTo>
                    <a:lnTo>
                      <a:pt x="737" y="221"/>
                    </a:lnTo>
                    <a:lnTo>
                      <a:pt x="733" y="236"/>
                    </a:lnTo>
                    <a:lnTo>
                      <a:pt x="726" y="252"/>
                    </a:lnTo>
                    <a:lnTo>
                      <a:pt x="714" y="265"/>
                    </a:lnTo>
                    <a:lnTo>
                      <a:pt x="704" y="279"/>
                    </a:lnTo>
                    <a:lnTo>
                      <a:pt x="691" y="290"/>
                    </a:lnTo>
                    <a:lnTo>
                      <a:pt x="679" y="306"/>
                    </a:lnTo>
                    <a:lnTo>
                      <a:pt x="667" y="323"/>
                    </a:lnTo>
                    <a:lnTo>
                      <a:pt x="662" y="343"/>
                    </a:lnTo>
                    <a:lnTo>
                      <a:pt x="633" y="345"/>
                    </a:lnTo>
                    <a:lnTo>
                      <a:pt x="603" y="352"/>
                    </a:lnTo>
                    <a:lnTo>
                      <a:pt x="572" y="360"/>
                    </a:lnTo>
                    <a:lnTo>
                      <a:pt x="543" y="374"/>
                    </a:lnTo>
                    <a:lnTo>
                      <a:pt x="514" y="387"/>
                    </a:lnTo>
                    <a:lnTo>
                      <a:pt x="491" y="405"/>
                    </a:lnTo>
                    <a:lnTo>
                      <a:pt x="472" y="426"/>
                    </a:lnTo>
                    <a:lnTo>
                      <a:pt x="460" y="451"/>
                    </a:lnTo>
                    <a:lnTo>
                      <a:pt x="443" y="449"/>
                    </a:lnTo>
                    <a:lnTo>
                      <a:pt x="425" y="449"/>
                    </a:lnTo>
                    <a:lnTo>
                      <a:pt x="404" y="449"/>
                    </a:lnTo>
                    <a:lnTo>
                      <a:pt x="386" y="453"/>
                    </a:lnTo>
                    <a:lnTo>
                      <a:pt x="367" y="457"/>
                    </a:lnTo>
                    <a:lnTo>
                      <a:pt x="355" y="469"/>
                    </a:lnTo>
                    <a:lnTo>
                      <a:pt x="346" y="482"/>
                    </a:lnTo>
                    <a:lnTo>
                      <a:pt x="347" y="502"/>
                    </a:lnTo>
                    <a:lnTo>
                      <a:pt x="342" y="502"/>
                    </a:lnTo>
                    <a:lnTo>
                      <a:pt x="330" y="506"/>
                    </a:lnTo>
                    <a:lnTo>
                      <a:pt x="316" y="506"/>
                    </a:lnTo>
                    <a:lnTo>
                      <a:pt x="303" y="510"/>
                    </a:lnTo>
                    <a:lnTo>
                      <a:pt x="287" y="511"/>
                    </a:lnTo>
                    <a:lnTo>
                      <a:pt x="274" y="513"/>
                    </a:lnTo>
                    <a:lnTo>
                      <a:pt x="260" y="515"/>
                    </a:lnTo>
                    <a:lnTo>
                      <a:pt x="254" y="519"/>
                    </a:lnTo>
                    <a:lnTo>
                      <a:pt x="202" y="546"/>
                    </a:lnTo>
                    <a:lnTo>
                      <a:pt x="165" y="577"/>
                    </a:lnTo>
                    <a:lnTo>
                      <a:pt x="140" y="608"/>
                    </a:lnTo>
                    <a:lnTo>
                      <a:pt x="124" y="647"/>
                    </a:lnTo>
                    <a:lnTo>
                      <a:pt x="113" y="688"/>
                    </a:lnTo>
                    <a:lnTo>
                      <a:pt x="111" y="734"/>
                    </a:lnTo>
                    <a:lnTo>
                      <a:pt x="115" y="787"/>
                    </a:lnTo>
                    <a:lnTo>
                      <a:pt x="123" y="847"/>
                    </a:lnTo>
                    <a:lnTo>
                      <a:pt x="119" y="847"/>
                    </a:lnTo>
                    <a:lnTo>
                      <a:pt x="115" y="8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5" name="Freeform 85"/>
              <p:cNvSpPr>
                <a:spLocks/>
              </p:cNvSpPr>
              <p:nvPr/>
            </p:nvSpPr>
            <p:spPr bwMode="auto">
              <a:xfrm>
                <a:off x="3058" y="2805"/>
                <a:ext cx="12" cy="62"/>
              </a:xfrm>
              <a:custGeom>
                <a:avLst/>
                <a:gdLst>
                  <a:gd name="T0" fmla="*/ 1 w 25"/>
                  <a:gd name="T1" fmla="*/ 16 h 124"/>
                  <a:gd name="T2" fmla="*/ 1 w 25"/>
                  <a:gd name="T3" fmla="*/ 14 h 124"/>
                  <a:gd name="T4" fmla="*/ 0 w 25"/>
                  <a:gd name="T5" fmla="*/ 12 h 124"/>
                  <a:gd name="T6" fmla="*/ 0 w 25"/>
                  <a:gd name="T7" fmla="*/ 10 h 124"/>
                  <a:gd name="T8" fmla="*/ 0 w 25"/>
                  <a:gd name="T9" fmla="*/ 8 h 124"/>
                  <a:gd name="T10" fmla="*/ 0 w 25"/>
                  <a:gd name="T11" fmla="*/ 6 h 124"/>
                  <a:gd name="T12" fmla="*/ 0 w 25"/>
                  <a:gd name="T13" fmla="*/ 4 h 124"/>
                  <a:gd name="T14" fmla="*/ 0 w 25"/>
                  <a:gd name="T15" fmla="*/ 2 h 124"/>
                  <a:gd name="T16" fmla="*/ 0 w 25"/>
                  <a:gd name="T17" fmla="*/ 0 h 124"/>
                  <a:gd name="T18" fmla="*/ 0 w 25"/>
                  <a:gd name="T19" fmla="*/ 2 h 124"/>
                  <a:gd name="T20" fmla="*/ 1 w 25"/>
                  <a:gd name="T21" fmla="*/ 3 h 124"/>
                  <a:gd name="T22" fmla="*/ 1 w 25"/>
                  <a:gd name="T23" fmla="*/ 6 h 124"/>
                  <a:gd name="T24" fmla="*/ 2 w 25"/>
                  <a:gd name="T25" fmla="*/ 8 h 124"/>
                  <a:gd name="T26" fmla="*/ 2 w 25"/>
                  <a:gd name="T27" fmla="*/ 10 h 124"/>
                  <a:gd name="T28" fmla="*/ 3 w 25"/>
                  <a:gd name="T29" fmla="*/ 12 h 124"/>
                  <a:gd name="T30" fmla="*/ 2 w 25"/>
                  <a:gd name="T31" fmla="*/ 14 h 124"/>
                  <a:gd name="T32" fmla="*/ 2 w 25"/>
                  <a:gd name="T33" fmla="*/ 16 h 124"/>
                  <a:gd name="T34" fmla="*/ 2 w 25"/>
                  <a:gd name="T35" fmla="*/ 16 h 124"/>
                  <a:gd name="T36" fmla="*/ 1 w 25"/>
                  <a:gd name="T37" fmla="*/ 16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4"/>
                  <a:gd name="T59" fmla="*/ 25 w 2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4">
                    <a:moveTo>
                      <a:pt x="15" y="124"/>
                    </a:moveTo>
                    <a:lnTo>
                      <a:pt x="9" y="106"/>
                    </a:lnTo>
                    <a:lnTo>
                      <a:pt x="5" y="91"/>
                    </a:lnTo>
                    <a:lnTo>
                      <a:pt x="2" y="75"/>
                    </a:lnTo>
                    <a:lnTo>
                      <a:pt x="2" y="6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11" y="23"/>
                    </a:lnTo>
                    <a:lnTo>
                      <a:pt x="15" y="41"/>
                    </a:lnTo>
                    <a:lnTo>
                      <a:pt x="21" y="60"/>
                    </a:lnTo>
                    <a:lnTo>
                      <a:pt x="23" y="77"/>
                    </a:lnTo>
                    <a:lnTo>
                      <a:pt x="25" y="95"/>
                    </a:lnTo>
                    <a:lnTo>
                      <a:pt x="23" y="110"/>
                    </a:lnTo>
                    <a:lnTo>
                      <a:pt x="23" y="124"/>
                    </a:lnTo>
                    <a:lnTo>
                      <a:pt x="17" y="124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6" name="Freeform 86"/>
              <p:cNvSpPr>
                <a:spLocks/>
              </p:cNvSpPr>
              <p:nvPr/>
            </p:nvSpPr>
            <p:spPr bwMode="auto">
              <a:xfrm>
                <a:off x="3291" y="2857"/>
                <a:ext cx="28" cy="10"/>
              </a:xfrm>
              <a:custGeom>
                <a:avLst/>
                <a:gdLst>
                  <a:gd name="T0" fmla="*/ 7 w 54"/>
                  <a:gd name="T1" fmla="*/ 2 h 21"/>
                  <a:gd name="T2" fmla="*/ 5 w 54"/>
                  <a:gd name="T3" fmla="*/ 2 h 21"/>
                  <a:gd name="T4" fmla="*/ 3 w 54"/>
                  <a:gd name="T5" fmla="*/ 1 h 21"/>
                  <a:gd name="T6" fmla="*/ 1 w 54"/>
                  <a:gd name="T7" fmla="*/ 1 h 21"/>
                  <a:gd name="T8" fmla="*/ 0 w 54"/>
                  <a:gd name="T9" fmla="*/ 0 h 21"/>
                  <a:gd name="T10" fmla="*/ 2 w 54"/>
                  <a:gd name="T11" fmla="*/ 0 h 21"/>
                  <a:gd name="T12" fmla="*/ 4 w 54"/>
                  <a:gd name="T13" fmla="*/ 0 h 21"/>
                  <a:gd name="T14" fmla="*/ 5 w 54"/>
                  <a:gd name="T15" fmla="*/ 0 h 21"/>
                  <a:gd name="T16" fmla="*/ 8 w 54"/>
                  <a:gd name="T17" fmla="*/ 1 h 21"/>
                  <a:gd name="T18" fmla="*/ 7 w 54"/>
                  <a:gd name="T19" fmla="*/ 2 h 21"/>
                  <a:gd name="T20" fmla="*/ 7 w 54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50" y="21"/>
                    </a:moveTo>
                    <a:lnTo>
                      <a:pt x="35" y="17"/>
                    </a:lnTo>
                    <a:lnTo>
                      <a:pt x="19" y="15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7" name="Freeform 87"/>
              <p:cNvSpPr>
                <a:spLocks/>
              </p:cNvSpPr>
              <p:nvPr/>
            </p:nvSpPr>
            <p:spPr bwMode="auto">
              <a:xfrm>
                <a:off x="3069" y="2826"/>
                <a:ext cx="10" cy="39"/>
              </a:xfrm>
              <a:custGeom>
                <a:avLst/>
                <a:gdLst>
                  <a:gd name="T0" fmla="*/ 1 w 19"/>
                  <a:gd name="T1" fmla="*/ 10 h 77"/>
                  <a:gd name="T2" fmla="*/ 1 w 19"/>
                  <a:gd name="T3" fmla="*/ 9 h 77"/>
                  <a:gd name="T4" fmla="*/ 1 w 19"/>
                  <a:gd name="T5" fmla="*/ 7 h 77"/>
                  <a:gd name="T6" fmla="*/ 0 w 19"/>
                  <a:gd name="T7" fmla="*/ 6 h 77"/>
                  <a:gd name="T8" fmla="*/ 0 w 19"/>
                  <a:gd name="T9" fmla="*/ 5 h 77"/>
                  <a:gd name="T10" fmla="*/ 0 w 19"/>
                  <a:gd name="T11" fmla="*/ 3 h 77"/>
                  <a:gd name="T12" fmla="*/ 0 w 19"/>
                  <a:gd name="T13" fmla="*/ 0 h 77"/>
                  <a:gd name="T14" fmla="*/ 2 w 19"/>
                  <a:gd name="T15" fmla="*/ 1 h 77"/>
                  <a:gd name="T16" fmla="*/ 3 w 19"/>
                  <a:gd name="T17" fmla="*/ 4 h 77"/>
                  <a:gd name="T18" fmla="*/ 3 w 19"/>
                  <a:gd name="T19" fmla="*/ 4 h 77"/>
                  <a:gd name="T20" fmla="*/ 3 w 19"/>
                  <a:gd name="T21" fmla="*/ 6 h 77"/>
                  <a:gd name="T22" fmla="*/ 3 w 19"/>
                  <a:gd name="T23" fmla="*/ 7 h 77"/>
                  <a:gd name="T24" fmla="*/ 3 w 19"/>
                  <a:gd name="T25" fmla="*/ 9 h 77"/>
                  <a:gd name="T26" fmla="*/ 1 w 19"/>
                  <a:gd name="T27" fmla="*/ 10 h 77"/>
                  <a:gd name="T28" fmla="*/ 1 w 19"/>
                  <a:gd name="T29" fmla="*/ 1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77"/>
                  <a:gd name="T47" fmla="*/ 19 w 19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77">
                    <a:moveTo>
                      <a:pt x="4" y="77"/>
                    </a:moveTo>
                    <a:lnTo>
                      <a:pt x="2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44"/>
                    </a:lnTo>
                    <a:lnTo>
                      <a:pt x="17" y="56"/>
                    </a:lnTo>
                    <a:lnTo>
                      <a:pt x="19" y="69"/>
                    </a:lnTo>
                    <a:lnTo>
                      <a:pt x="8" y="75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8" name="Freeform 88"/>
              <p:cNvSpPr>
                <a:spLocks/>
              </p:cNvSpPr>
              <p:nvPr/>
            </p:nvSpPr>
            <p:spPr bwMode="auto">
              <a:xfrm>
                <a:off x="3080" y="2834"/>
                <a:ext cx="29" cy="31"/>
              </a:xfrm>
              <a:custGeom>
                <a:avLst/>
                <a:gdLst>
                  <a:gd name="T0" fmla="*/ 3 w 58"/>
                  <a:gd name="T1" fmla="*/ 8 h 60"/>
                  <a:gd name="T2" fmla="*/ 2 w 58"/>
                  <a:gd name="T3" fmla="*/ 8 h 60"/>
                  <a:gd name="T4" fmla="*/ 1 w 58"/>
                  <a:gd name="T5" fmla="*/ 8 h 60"/>
                  <a:gd name="T6" fmla="*/ 1 w 58"/>
                  <a:gd name="T7" fmla="*/ 6 h 60"/>
                  <a:gd name="T8" fmla="*/ 1 w 58"/>
                  <a:gd name="T9" fmla="*/ 4 h 60"/>
                  <a:gd name="T10" fmla="*/ 0 w 58"/>
                  <a:gd name="T11" fmla="*/ 2 h 60"/>
                  <a:gd name="T12" fmla="*/ 0 w 58"/>
                  <a:gd name="T13" fmla="*/ 0 h 60"/>
                  <a:gd name="T14" fmla="*/ 2 w 58"/>
                  <a:gd name="T15" fmla="*/ 1 h 60"/>
                  <a:gd name="T16" fmla="*/ 4 w 58"/>
                  <a:gd name="T17" fmla="*/ 2 h 60"/>
                  <a:gd name="T18" fmla="*/ 6 w 58"/>
                  <a:gd name="T19" fmla="*/ 3 h 60"/>
                  <a:gd name="T20" fmla="*/ 8 w 58"/>
                  <a:gd name="T21" fmla="*/ 4 h 60"/>
                  <a:gd name="T22" fmla="*/ 7 w 58"/>
                  <a:gd name="T23" fmla="*/ 5 h 60"/>
                  <a:gd name="T24" fmla="*/ 6 w 58"/>
                  <a:gd name="T25" fmla="*/ 7 h 60"/>
                  <a:gd name="T26" fmla="*/ 6 w 58"/>
                  <a:gd name="T27" fmla="*/ 7 h 60"/>
                  <a:gd name="T28" fmla="*/ 5 w 58"/>
                  <a:gd name="T29" fmla="*/ 8 h 60"/>
                  <a:gd name="T30" fmla="*/ 5 w 58"/>
                  <a:gd name="T31" fmla="*/ 6 h 60"/>
                  <a:gd name="T32" fmla="*/ 5 w 58"/>
                  <a:gd name="T33" fmla="*/ 5 h 60"/>
                  <a:gd name="T34" fmla="*/ 5 w 58"/>
                  <a:gd name="T35" fmla="*/ 4 h 60"/>
                  <a:gd name="T36" fmla="*/ 5 w 58"/>
                  <a:gd name="T37" fmla="*/ 4 h 60"/>
                  <a:gd name="T38" fmla="*/ 4 w 58"/>
                  <a:gd name="T39" fmla="*/ 6 h 60"/>
                  <a:gd name="T40" fmla="*/ 4 w 58"/>
                  <a:gd name="T41" fmla="*/ 8 h 60"/>
                  <a:gd name="T42" fmla="*/ 3 w 58"/>
                  <a:gd name="T43" fmla="*/ 8 h 60"/>
                  <a:gd name="T44" fmla="*/ 3 w 58"/>
                  <a:gd name="T45" fmla="*/ 8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0"/>
                  <a:gd name="T71" fmla="*/ 58 w 5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0">
                    <a:moveTo>
                      <a:pt x="20" y="60"/>
                    </a:moveTo>
                    <a:lnTo>
                      <a:pt x="10" y="58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2"/>
                    </a:lnTo>
                    <a:lnTo>
                      <a:pt x="43" y="17"/>
                    </a:lnTo>
                    <a:lnTo>
                      <a:pt x="58" y="25"/>
                    </a:lnTo>
                    <a:lnTo>
                      <a:pt x="53" y="37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39" y="56"/>
                    </a:lnTo>
                    <a:lnTo>
                      <a:pt x="37" y="43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41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9" name="Freeform 89"/>
              <p:cNvSpPr>
                <a:spLocks/>
              </p:cNvSpPr>
              <p:nvPr/>
            </p:nvSpPr>
            <p:spPr bwMode="auto">
              <a:xfrm>
                <a:off x="2987" y="2799"/>
                <a:ext cx="13" cy="61"/>
              </a:xfrm>
              <a:custGeom>
                <a:avLst/>
                <a:gdLst>
                  <a:gd name="T0" fmla="*/ 3 w 25"/>
                  <a:gd name="T1" fmla="*/ 16 h 122"/>
                  <a:gd name="T2" fmla="*/ 2 w 25"/>
                  <a:gd name="T3" fmla="*/ 14 h 122"/>
                  <a:gd name="T4" fmla="*/ 2 w 25"/>
                  <a:gd name="T5" fmla="*/ 12 h 122"/>
                  <a:gd name="T6" fmla="*/ 1 w 25"/>
                  <a:gd name="T7" fmla="*/ 10 h 122"/>
                  <a:gd name="T8" fmla="*/ 1 w 25"/>
                  <a:gd name="T9" fmla="*/ 7 h 122"/>
                  <a:gd name="T10" fmla="*/ 0 w 25"/>
                  <a:gd name="T11" fmla="*/ 5 h 122"/>
                  <a:gd name="T12" fmla="*/ 0 w 25"/>
                  <a:gd name="T13" fmla="*/ 3 h 122"/>
                  <a:gd name="T14" fmla="*/ 0 w 25"/>
                  <a:gd name="T15" fmla="*/ 1 h 122"/>
                  <a:gd name="T16" fmla="*/ 1 w 25"/>
                  <a:gd name="T17" fmla="*/ 0 h 122"/>
                  <a:gd name="T18" fmla="*/ 1 w 25"/>
                  <a:gd name="T19" fmla="*/ 2 h 122"/>
                  <a:gd name="T20" fmla="*/ 1 w 25"/>
                  <a:gd name="T21" fmla="*/ 4 h 122"/>
                  <a:gd name="T22" fmla="*/ 1 w 25"/>
                  <a:gd name="T23" fmla="*/ 5 h 122"/>
                  <a:gd name="T24" fmla="*/ 2 w 25"/>
                  <a:gd name="T25" fmla="*/ 7 h 122"/>
                  <a:gd name="T26" fmla="*/ 2 w 25"/>
                  <a:gd name="T27" fmla="*/ 8 h 122"/>
                  <a:gd name="T28" fmla="*/ 2 w 25"/>
                  <a:gd name="T29" fmla="*/ 10 h 122"/>
                  <a:gd name="T30" fmla="*/ 2 w 25"/>
                  <a:gd name="T31" fmla="*/ 12 h 122"/>
                  <a:gd name="T32" fmla="*/ 2 w 25"/>
                  <a:gd name="T33" fmla="*/ 13 h 122"/>
                  <a:gd name="T34" fmla="*/ 3 w 25"/>
                  <a:gd name="T35" fmla="*/ 13 h 122"/>
                  <a:gd name="T36" fmla="*/ 4 w 25"/>
                  <a:gd name="T37" fmla="*/ 13 h 122"/>
                  <a:gd name="T38" fmla="*/ 4 w 25"/>
                  <a:gd name="T39" fmla="*/ 15 h 122"/>
                  <a:gd name="T40" fmla="*/ 4 w 25"/>
                  <a:gd name="T41" fmla="*/ 16 h 122"/>
                  <a:gd name="T42" fmla="*/ 3 w 25"/>
                  <a:gd name="T43" fmla="*/ 16 h 122"/>
                  <a:gd name="T44" fmla="*/ 3 w 25"/>
                  <a:gd name="T45" fmla="*/ 16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22"/>
                  <a:gd name="T71" fmla="*/ 25 w 25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22">
                    <a:moveTo>
                      <a:pt x="19" y="122"/>
                    </a:moveTo>
                    <a:lnTo>
                      <a:pt x="14" y="107"/>
                    </a:lnTo>
                    <a:lnTo>
                      <a:pt x="10" y="91"/>
                    </a:lnTo>
                    <a:lnTo>
                      <a:pt x="4" y="74"/>
                    </a:lnTo>
                    <a:lnTo>
                      <a:pt x="2" y="56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6" y="25"/>
                    </a:lnTo>
                    <a:lnTo>
                      <a:pt x="8" y="37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4" y="89"/>
                    </a:lnTo>
                    <a:lnTo>
                      <a:pt x="16" y="103"/>
                    </a:lnTo>
                    <a:lnTo>
                      <a:pt x="19" y="103"/>
                    </a:lnTo>
                    <a:lnTo>
                      <a:pt x="25" y="103"/>
                    </a:lnTo>
                    <a:lnTo>
                      <a:pt x="25" y="113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0" name="Freeform 90"/>
              <p:cNvSpPr>
                <a:spLocks/>
              </p:cNvSpPr>
              <p:nvPr/>
            </p:nvSpPr>
            <p:spPr bwMode="auto">
              <a:xfrm>
                <a:off x="3114" y="2847"/>
                <a:ext cx="18" cy="13"/>
              </a:xfrm>
              <a:custGeom>
                <a:avLst/>
                <a:gdLst>
                  <a:gd name="T0" fmla="*/ 2 w 37"/>
                  <a:gd name="T1" fmla="*/ 4 h 25"/>
                  <a:gd name="T2" fmla="*/ 1 w 37"/>
                  <a:gd name="T3" fmla="*/ 3 h 25"/>
                  <a:gd name="T4" fmla="*/ 0 w 37"/>
                  <a:gd name="T5" fmla="*/ 3 h 25"/>
                  <a:gd name="T6" fmla="*/ 0 w 37"/>
                  <a:gd name="T7" fmla="*/ 1 h 25"/>
                  <a:gd name="T8" fmla="*/ 0 w 37"/>
                  <a:gd name="T9" fmla="*/ 0 h 25"/>
                  <a:gd name="T10" fmla="*/ 1 w 37"/>
                  <a:gd name="T11" fmla="*/ 0 h 25"/>
                  <a:gd name="T12" fmla="*/ 2 w 37"/>
                  <a:gd name="T13" fmla="*/ 0 h 25"/>
                  <a:gd name="T14" fmla="*/ 3 w 37"/>
                  <a:gd name="T15" fmla="*/ 1 h 25"/>
                  <a:gd name="T16" fmla="*/ 4 w 37"/>
                  <a:gd name="T17" fmla="*/ 2 h 25"/>
                  <a:gd name="T18" fmla="*/ 4 w 37"/>
                  <a:gd name="T19" fmla="*/ 3 h 25"/>
                  <a:gd name="T20" fmla="*/ 3 w 37"/>
                  <a:gd name="T21" fmla="*/ 3 h 25"/>
                  <a:gd name="T22" fmla="*/ 2 w 3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25"/>
                  <a:gd name="T38" fmla="*/ 37 w 3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25">
                    <a:moveTo>
                      <a:pt x="21" y="25"/>
                    </a:moveTo>
                    <a:lnTo>
                      <a:pt x="14" y="22"/>
                    </a:lnTo>
                    <a:lnTo>
                      <a:pt x="6" y="1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27" y="22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1" name="Freeform 91"/>
              <p:cNvSpPr>
                <a:spLocks/>
              </p:cNvSpPr>
              <p:nvPr/>
            </p:nvSpPr>
            <p:spPr bwMode="auto">
              <a:xfrm>
                <a:off x="5189" y="2384"/>
                <a:ext cx="310" cy="475"/>
              </a:xfrm>
              <a:custGeom>
                <a:avLst/>
                <a:gdLst>
                  <a:gd name="T0" fmla="*/ 48 w 621"/>
                  <a:gd name="T1" fmla="*/ 104 h 950"/>
                  <a:gd name="T2" fmla="*/ 15 w 621"/>
                  <a:gd name="T3" fmla="*/ 55 h 950"/>
                  <a:gd name="T4" fmla="*/ 0 w 621"/>
                  <a:gd name="T5" fmla="*/ 18 h 950"/>
                  <a:gd name="T6" fmla="*/ 2 w 621"/>
                  <a:gd name="T7" fmla="*/ 14 h 950"/>
                  <a:gd name="T8" fmla="*/ 7 w 621"/>
                  <a:gd name="T9" fmla="*/ 5 h 950"/>
                  <a:gd name="T10" fmla="*/ 15 w 621"/>
                  <a:gd name="T11" fmla="*/ 0 h 950"/>
                  <a:gd name="T12" fmla="*/ 18 w 621"/>
                  <a:gd name="T13" fmla="*/ 3 h 950"/>
                  <a:gd name="T14" fmla="*/ 15 w 621"/>
                  <a:gd name="T15" fmla="*/ 8 h 950"/>
                  <a:gd name="T16" fmla="*/ 16 w 621"/>
                  <a:gd name="T17" fmla="*/ 11 h 950"/>
                  <a:gd name="T18" fmla="*/ 19 w 621"/>
                  <a:gd name="T19" fmla="*/ 8 h 950"/>
                  <a:gd name="T20" fmla="*/ 23 w 621"/>
                  <a:gd name="T21" fmla="*/ 7 h 950"/>
                  <a:gd name="T22" fmla="*/ 25 w 621"/>
                  <a:gd name="T23" fmla="*/ 9 h 950"/>
                  <a:gd name="T24" fmla="*/ 23 w 621"/>
                  <a:gd name="T25" fmla="*/ 12 h 950"/>
                  <a:gd name="T26" fmla="*/ 25 w 621"/>
                  <a:gd name="T27" fmla="*/ 14 h 950"/>
                  <a:gd name="T28" fmla="*/ 30 w 621"/>
                  <a:gd name="T29" fmla="*/ 15 h 950"/>
                  <a:gd name="T30" fmla="*/ 27 w 621"/>
                  <a:gd name="T31" fmla="*/ 21 h 950"/>
                  <a:gd name="T32" fmla="*/ 28 w 621"/>
                  <a:gd name="T33" fmla="*/ 25 h 950"/>
                  <a:gd name="T34" fmla="*/ 30 w 621"/>
                  <a:gd name="T35" fmla="*/ 24 h 950"/>
                  <a:gd name="T36" fmla="*/ 27 w 621"/>
                  <a:gd name="T37" fmla="*/ 29 h 950"/>
                  <a:gd name="T38" fmla="*/ 25 w 621"/>
                  <a:gd name="T39" fmla="*/ 32 h 950"/>
                  <a:gd name="T40" fmla="*/ 32 w 621"/>
                  <a:gd name="T41" fmla="*/ 34 h 950"/>
                  <a:gd name="T42" fmla="*/ 41 w 621"/>
                  <a:gd name="T43" fmla="*/ 33 h 950"/>
                  <a:gd name="T44" fmla="*/ 43 w 621"/>
                  <a:gd name="T45" fmla="*/ 50 h 950"/>
                  <a:gd name="T46" fmla="*/ 40 w 621"/>
                  <a:gd name="T47" fmla="*/ 55 h 950"/>
                  <a:gd name="T48" fmla="*/ 43 w 621"/>
                  <a:gd name="T49" fmla="*/ 56 h 950"/>
                  <a:gd name="T50" fmla="*/ 47 w 621"/>
                  <a:gd name="T51" fmla="*/ 54 h 950"/>
                  <a:gd name="T52" fmla="*/ 53 w 621"/>
                  <a:gd name="T53" fmla="*/ 54 h 950"/>
                  <a:gd name="T54" fmla="*/ 52 w 621"/>
                  <a:gd name="T55" fmla="*/ 59 h 950"/>
                  <a:gd name="T56" fmla="*/ 49 w 621"/>
                  <a:gd name="T57" fmla="*/ 64 h 950"/>
                  <a:gd name="T58" fmla="*/ 51 w 621"/>
                  <a:gd name="T59" fmla="*/ 68 h 950"/>
                  <a:gd name="T60" fmla="*/ 57 w 621"/>
                  <a:gd name="T61" fmla="*/ 67 h 950"/>
                  <a:gd name="T62" fmla="*/ 63 w 621"/>
                  <a:gd name="T63" fmla="*/ 65 h 950"/>
                  <a:gd name="T64" fmla="*/ 67 w 621"/>
                  <a:gd name="T65" fmla="*/ 71 h 950"/>
                  <a:gd name="T66" fmla="*/ 64 w 621"/>
                  <a:gd name="T67" fmla="*/ 81 h 950"/>
                  <a:gd name="T68" fmla="*/ 65 w 621"/>
                  <a:gd name="T69" fmla="*/ 86 h 950"/>
                  <a:gd name="T70" fmla="*/ 73 w 621"/>
                  <a:gd name="T71" fmla="*/ 84 h 950"/>
                  <a:gd name="T72" fmla="*/ 70 w 621"/>
                  <a:gd name="T73" fmla="*/ 94 h 950"/>
                  <a:gd name="T74" fmla="*/ 74 w 621"/>
                  <a:gd name="T75" fmla="*/ 98 h 950"/>
                  <a:gd name="T76" fmla="*/ 76 w 621"/>
                  <a:gd name="T77" fmla="*/ 104 h 950"/>
                  <a:gd name="T78" fmla="*/ 72 w 621"/>
                  <a:gd name="T79" fmla="*/ 111 h 950"/>
                  <a:gd name="T80" fmla="*/ 75 w 621"/>
                  <a:gd name="T81" fmla="*/ 114 h 950"/>
                  <a:gd name="T82" fmla="*/ 72 w 621"/>
                  <a:gd name="T83" fmla="*/ 117 h 950"/>
                  <a:gd name="T84" fmla="*/ 68 w 621"/>
                  <a:gd name="T85" fmla="*/ 119 h 9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950"/>
                  <a:gd name="T131" fmla="*/ 621 w 621"/>
                  <a:gd name="T132" fmla="*/ 950 h 9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950">
                    <a:moveTo>
                      <a:pt x="526" y="950"/>
                    </a:moveTo>
                    <a:lnTo>
                      <a:pt x="464" y="914"/>
                    </a:lnTo>
                    <a:lnTo>
                      <a:pt x="384" y="830"/>
                    </a:lnTo>
                    <a:lnTo>
                      <a:pt x="295" y="712"/>
                    </a:lnTo>
                    <a:lnTo>
                      <a:pt x="206" y="578"/>
                    </a:lnTo>
                    <a:lnTo>
                      <a:pt x="122" y="437"/>
                    </a:lnTo>
                    <a:lnTo>
                      <a:pt x="55" y="307"/>
                    </a:lnTo>
                    <a:lnTo>
                      <a:pt x="10" y="202"/>
                    </a:lnTo>
                    <a:lnTo>
                      <a:pt x="0" y="140"/>
                    </a:lnTo>
                    <a:lnTo>
                      <a:pt x="6" y="136"/>
                    </a:lnTo>
                    <a:lnTo>
                      <a:pt x="14" y="132"/>
                    </a:lnTo>
                    <a:lnTo>
                      <a:pt x="20" y="105"/>
                    </a:lnTo>
                    <a:lnTo>
                      <a:pt x="29" y="82"/>
                    </a:lnTo>
                    <a:lnTo>
                      <a:pt x="41" y="57"/>
                    </a:lnTo>
                    <a:lnTo>
                      <a:pt x="58" y="37"/>
                    </a:lnTo>
                    <a:lnTo>
                      <a:pt x="76" y="18"/>
                    </a:lnTo>
                    <a:lnTo>
                      <a:pt x="99" y="6"/>
                    </a:lnTo>
                    <a:lnTo>
                      <a:pt x="122" y="0"/>
                    </a:lnTo>
                    <a:lnTo>
                      <a:pt x="154" y="2"/>
                    </a:lnTo>
                    <a:lnTo>
                      <a:pt x="150" y="12"/>
                    </a:lnTo>
                    <a:lnTo>
                      <a:pt x="146" y="24"/>
                    </a:lnTo>
                    <a:lnTo>
                      <a:pt x="140" y="33"/>
                    </a:lnTo>
                    <a:lnTo>
                      <a:pt x="136" y="43"/>
                    </a:lnTo>
                    <a:lnTo>
                      <a:pt x="124" y="60"/>
                    </a:lnTo>
                    <a:lnTo>
                      <a:pt x="119" y="80"/>
                    </a:lnTo>
                    <a:lnTo>
                      <a:pt x="124" y="84"/>
                    </a:lnTo>
                    <a:lnTo>
                      <a:pt x="132" y="88"/>
                    </a:lnTo>
                    <a:lnTo>
                      <a:pt x="138" y="78"/>
                    </a:lnTo>
                    <a:lnTo>
                      <a:pt x="148" y="70"/>
                    </a:lnTo>
                    <a:lnTo>
                      <a:pt x="157" y="62"/>
                    </a:lnTo>
                    <a:lnTo>
                      <a:pt x="169" y="57"/>
                    </a:lnTo>
                    <a:lnTo>
                      <a:pt x="179" y="51"/>
                    </a:lnTo>
                    <a:lnTo>
                      <a:pt x="190" y="51"/>
                    </a:lnTo>
                    <a:lnTo>
                      <a:pt x="204" y="51"/>
                    </a:lnTo>
                    <a:lnTo>
                      <a:pt x="218" y="57"/>
                    </a:lnTo>
                    <a:lnTo>
                      <a:pt x="204" y="72"/>
                    </a:lnTo>
                    <a:lnTo>
                      <a:pt x="198" y="82"/>
                    </a:lnTo>
                    <a:lnTo>
                      <a:pt x="192" y="88"/>
                    </a:lnTo>
                    <a:lnTo>
                      <a:pt x="190" y="95"/>
                    </a:lnTo>
                    <a:lnTo>
                      <a:pt x="190" y="103"/>
                    </a:lnTo>
                    <a:lnTo>
                      <a:pt x="192" y="111"/>
                    </a:lnTo>
                    <a:lnTo>
                      <a:pt x="202" y="111"/>
                    </a:lnTo>
                    <a:lnTo>
                      <a:pt x="214" y="109"/>
                    </a:lnTo>
                    <a:lnTo>
                      <a:pt x="227" y="105"/>
                    </a:lnTo>
                    <a:lnTo>
                      <a:pt x="243" y="113"/>
                    </a:lnTo>
                    <a:lnTo>
                      <a:pt x="239" y="130"/>
                    </a:lnTo>
                    <a:lnTo>
                      <a:pt x="231" y="150"/>
                    </a:lnTo>
                    <a:lnTo>
                      <a:pt x="219" y="165"/>
                    </a:lnTo>
                    <a:lnTo>
                      <a:pt x="210" y="183"/>
                    </a:lnTo>
                    <a:lnTo>
                      <a:pt x="214" y="192"/>
                    </a:lnTo>
                    <a:lnTo>
                      <a:pt x="225" y="194"/>
                    </a:lnTo>
                    <a:lnTo>
                      <a:pt x="237" y="188"/>
                    </a:lnTo>
                    <a:lnTo>
                      <a:pt x="250" y="186"/>
                    </a:lnTo>
                    <a:lnTo>
                      <a:pt x="243" y="192"/>
                    </a:lnTo>
                    <a:lnTo>
                      <a:pt x="237" y="202"/>
                    </a:lnTo>
                    <a:lnTo>
                      <a:pt x="227" y="214"/>
                    </a:lnTo>
                    <a:lnTo>
                      <a:pt x="221" y="225"/>
                    </a:lnTo>
                    <a:lnTo>
                      <a:pt x="212" y="235"/>
                    </a:lnTo>
                    <a:lnTo>
                      <a:pt x="206" y="247"/>
                    </a:lnTo>
                    <a:lnTo>
                      <a:pt x="202" y="256"/>
                    </a:lnTo>
                    <a:lnTo>
                      <a:pt x="202" y="268"/>
                    </a:lnTo>
                    <a:lnTo>
                      <a:pt x="227" y="274"/>
                    </a:lnTo>
                    <a:lnTo>
                      <a:pt x="258" y="270"/>
                    </a:lnTo>
                    <a:lnTo>
                      <a:pt x="285" y="262"/>
                    </a:lnTo>
                    <a:lnTo>
                      <a:pt x="314" y="256"/>
                    </a:lnTo>
                    <a:lnTo>
                      <a:pt x="334" y="258"/>
                    </a:lnTo>
                    <a:lnTo>
                      <a:pt x="349" y="280"/>
                    </a:lnTo>
                    <a:lnTo>
                      <a:pt x="353" y="322"/>
                    </a:lnTo>
                    <a:lnTo>
                      <a:pt x="346" y="398"/>
                    </a:lnTo>
                    <a:lnTo>
                      <a:pt x="338" y="409"/>
                    </a:lnTo>
                    <a:lnTo>
                      <a:pt x="330" y="421"/>
                    </a:lnTo>
                    <a:lnTo>
                      <a:pt x="324" y="433"/>
                    </a:lnTo>
                    <a:lnTo>
                      <a:pt x="326" y="450"/>
                    </a:lnTo>
                    <a:lnTo>
                      <a:pt x="336" y="448"/>
                    </a:lnTo>
                    <a:lnTo>
                      <a:pt x="347" y="444"/>
                    </a:lnTo>
                    <a:lnTo>
                      <a:pt x="357" y="440"/>
                    </a:lnTo>
                    <a:lnTo>
                      <a:pt x="369" y="437"/>
                    </a:lnTo>
                    <a:lnTo>
                      <a:pt x="380" y="431"/>
                    </a:lnTo>
                    <a:lnTo>
                      <a:pt x="394" y="427"/>
                    </a:lnTo>
                    <a:lnTo>
                      <a:pt x="408" y="425"/>
                    </a:lnTo>
                    <a:lnTo>
                      <a:pt x="425" y="425"/>
                    </a:lnTo>
                    <a:lnTo>
                      <a:pt x="427" y="440"/>
                    </a:lnTo>
                    <a:lnTo>
                      <a:pt x="425" y="456"/>
                    </a:lnTo>
                    <a:lnTo>
                      <a:pt x="419" y="470"/>
                    </a:lnTo>
                    <a:lnTo>
                      <a:pt x="413" y="485"/>
                    </a:lnTo>
                    <a:lnTo>
                      <a:pt x="404" y="497"/>
                    </a:lnTo>
                    <a:lnTo>
                      <a:pt x="398" y="510"/>
                    </a:lnTo>
                    <a:lnTo>
                      <a:pt x="394" y="524"/>
                    </a:lnTo>
                    <a:lnTo>
                      <a:pt x="396" y="539"/>
                    </a:lnTo>
                    <a:lnTo>
                      <a:pt x="410" y="537"/>
                    </a:lnTo>
                    <a:lnTo>
                      <a:pt x="425" y="537"/>
                    </a:lnTo>
                    <a:lnTo>
                      <a:pt x="441" y="534"/>
                    </a:lnTo>
                    <a:lnTo>
                      <a:pt x="458" y="530"/>
                    </a:lnTo>
                    <a:lnTo>
                      <a:pt x="475" y="524"/>
                    </a:lnTo>
                    <a:lnTo>
                      <a:pt x="493" y="522"/>
                    </a:lnTo>
                    <a:lnTo>
                      <a:pt x="510" y="518"/>
                    </a:lnTo>
                    <a:lnTo>
                      <a:pt x="530" y="520"/>
                    </a:lnTo>
                    <a:lnTo>
                      <a:pt x="536" y="539"/>
                    </a:lnTo>
                    <a:lnTo>
                      <a:pt x="538" y="567"/>
                    </a:lnTo>
                    <a:lnTo>
                      <a:pt x="532" y="592"/>
                    </a:lnTo>
                    <a:lnTo>
                      <a:pt x="524" y="619"/>
                    </a:lnTo>
                    <a:lnTo>
                      <a:pt x="514" y="642"/>
                    </a:lnTo>
                    <a:lnTo>
                      <a:pt x="510" y="663"/>
                    </a:lnTo>
                    <a:lnTo>
                      <a:pt x="510" y="677"/>
                    </a:lnTo>
                    <a:lnTo>
                      <a:pt x="524" y="687"/>
                    </a:lnTo>
                    <a:lnTo>
                      <a:pt x="559" y="658"/>
                    </a:lnTo>
                    <a:lnTo>
                      <a:pt x="578" y="654"/>
                    </a:lnTo>
                    <a:lnTo>
                      <a:pt x="586" y="665"/>
                    </a:lnTo>
                    <a:lnTo>
                      <a:pt x="584" y="691"/>
                    </a:lnTo>
                    <a:lnTo>
                      <a:pt x="574" y="718"/>
                    </a:lnTo>
                    <a:lnTo>
                      <a:pt x="567" y="747"/>
                    </a:lnTo>
                    <a:lnTo>
                      <a:pt x="557" y="768"/>
                    </a:lnTo>
                    <a:lnTo>
                      <a:pt x="555" y="780"/>
                    </a:lnTo>
                    <a:lnTo>
                      <a:pt x="596" y="784"/>
                    </a:lnTo>
                    <a:lnTo>
                      <a:pt x="617" y="795"/>
                    </a:lnTo>
                    <a:lnTo>
                      <a:pt x="621" y="809"/>
                    </a:lnTo>
                    <a:lnTo>
                      <a:pt x="615" y="828"/>
                    </a:lnTo>
                    <a:lnTo>
                      <a:pt x="602" y="846"/>
                    </a:lnTo>
                    <a:lnTo>
                      <a:pt x="588" y="865"/>
                    </a:lnTo>
                    <a:lnTo>
                      <a:pt x="578" y="883"/>
                    </a:lnTo>
                    <a:lnTo>
                      <a:pt x="582" y="902"/>
                    </a:lnTo>
                    <a:lnTo>
                      <a:pt x="594" y="902"/>
                    </a:lnTo>
                    <a:lnTo>
                      <a:pt x="605" y="906"/>
                    </a:lnTo>
                    <a:lnTo>
                      <a:pt x="600" y="916"/>
                    </a:lnTo>
                    <a:lnTo>
                      <a:pt x="592" y="925"/>
                    </a:lnTo>
                    <a:lnTo>
                      <a:pt x="582" y="933"/>
                    </a:lnTo>
                    <a:lnTo>
                      <a:pt x="572" y="941"/>
                    </a:lnTo>
                    <a:lnTo>
                      <a:pt x="559" y="943"/>
                    </a:lnTo>
                    <a:lnTo>
                      <a:pt x="547" y="947"/>
                    </a:lnTo>
                    <a:lnTo>
                      <a:pt x="536" y="949"/>
                    </a:lnTo>
                    <a:lnTo>
                      <a:pt x="526" y="9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2" name="Freeform 92"/>
              <p:cNvSpPr>
                <a:spLocks/>
              </p:cNvSpPr>
              <p:nvPr/>
            </p:nvSpPr>
            <p:spPr bwMode="auto">
              <a:xfrm>
                <a:off x="3646" y="2834"/>
                <a:ext cx="12" cy="17"/>
              </a:xfrm>
              <a:custGeom>
                <a:avLst/>
                <a:gdLst>
                  <a:gd name="T0" fmla="*/ 0 w 23"/>
                  <a:gd name="T1" fmla="*/ 4 h 35"/>
                  <a:gd name="T2" fmla="*/ 0 w 23"/>
                  <a:gd name="T3" fmla="*/ 2 h 35"/>
                  <a:gd name="T4" fmla="*/ 1 w 23"/>
                  <a:gd name="T5" fmla="*/ 1 h 35"/>
                  <a:gd name="T6" fmla="*/ 1 w 23"/>
                  <a:gd name="T7" fmla="*/ 0 h 35"/>
                  <a:gd name="T8" fmla="*/ 1 w 23"/>
                  <a:gd name="T9" fmla="*/ 0 h 35"/>
                  <a:gd name="T10" fmla="*/ 2 w 23"/>
                  <a:gd name="T11" fmla="*/ 0 h 35"/>
                  <a:gd name="T12" fmla="*/ 3 w 23"/>
                  <a:gd name="T13" fmla="*/ 0 h 35"/>
                  <a:gd name="T14" fmla="*/ 3 w 23"/>
                  <a:gd name="T15" fmla="*/ 0 h 35"/>
                  <a:gd name="T16" fmla="*/ 3 w 23"/>
                  <a:gd name="T17" fmla="*/ 2 h 35"/>
                  <a:gd name="T18" fmla="*/ 2 w 23"/>
                  <a:gd name="T19" fmla="*/ 2 h 35"/>
                  <a:gd name="T20" fmla="*/ 2 w 23"/>
                  <a:gd name="T21" fmla="*/ 4 h 35"/>
                  <a:gd name="T22" fmla="*/ 1 w 23"/>
                  <a:gd name="T23" fmla="*/ 4 h 35"/>
                  <a:gd name="T24" fmla="*/ 0 w 23"/>
                  <a:gd name="T25" fmla="*/ 4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5"/>
                  <a:gd name="T41" fmla="*/ 23 w 2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5">
                    <a:moveTo>
                      <a:pt x="0" y="35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5" y="23"/>
                    </a:lnTo>
                    <a:lnTo>
                      <a:pt x="13" y="33"/>
                    </a:lnTo>
                    <a:lnTo>
                      <a:pt x="6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3" name="Freeform 93"/>
              <p:cNvSpPr>
                <a:spLocks/>
              </p:cNvSpPr>
              <p:nvPr/>
            </p:nvSpPr>
            <p:spPr bwMode="auto">
              <a:xfrm>
                <a:off x="3467" y="2779"/>
                <a:ext cx="19" cy="68"/>
              </a:xfrm>
              <a:custGeom>
                <a:avLst/>
                <a:gdLst>
                  <a:gd name="T0" fmla="*/ 3 w 39"/>
                  <a:gd name="T1" fmla="*/ 17 h 136"/>
                  <a:gd name="T2" fmla="*/ 2 w 39"/>
                  <a:gd name="T3" fmla="*/ 17 h 136"/>
                  <a:gd name="T4" fmla="*/ 2 w 39"/>
                  <a:gd name="T5" fmla="*/ 17 h 136"/>
                  <a:gd name="T6" fmla="*/ 2 w 39"/>
                  <a:gd name="T7" fmla="*/ 15 h 136"/>
                  <a:gd name="T8" fmla="*/ 1 w 39"/>
                  <a:gd name="T9" fmla="*/ 13 h 136"/>
                  <a:gd name="T10" fmla="*/ 1 w 39"/>
                  <a:gd name="T11" fmla="*/ 12 h 136"/>
                  <a:gd name="T12" fmla="*/ 1 w 39"/>
                  <a:gd name="T13" fmla="*/ 11 h 136"/>
                  <a:gd name="T14" fmla="*/ 1 w 39"/>
                  <a:gd name="T15" fmla="*/ 9 h 136"/>
                  <a:gd name="T16" fmla="*/ 0 w 39"/>
                  <a:gd name="T17" fmla="*/ 7 h 136"/>
                  <a:gd name="T18" fmla="*/ 0 w 39"/>
                  <a:gd name="T19" fmla="*/ 4 h 136"/>
                  <a:gd name="T20" fmla="*/ 0 w 39"/>
                  <a:gd name="T21" fmla="*/ 0 h 136"/>
                  <a:gd name="T22" fmla="*/ 2 w 39"/>
                  <a:gd name="T23" fmla="*/ 1 h 136"/>
                  <a:gd name="T24" fmla="*/ 3 w 39"/>
                  <a:gd name="T25" fmla="*/ 3 h 136"/>
                  <a:gd name="T26" fmla="*/ 4 w 39"/>
                  <a:gd name="T27" fmla="*/ 6 h 136"/>
                  <a:gd name="T28" fmla="*/ 4 w 39"/>
                  <a:gd name="T29" fmla="*/ 10 h 136"/>
                  <a:gd name="T30" fmla="*/ 4 w 39"/>
                  <a:gd name="T31" fmla="*/ 12 h 136"/>
                  <a:gd name="T32" fmla="*/ 4 w 39"/>
                  <a:gd name="T33" fmla="*/ 15 h 136"/>
                  <a:gd name="T34" fmla="*/ 3 w 39"/>
                  <a:gd name="T35" fmla="*/ 17 h 136"/>
                  <a:gd name="T36" fmla="*/ 3 w 39"/>
                  <a:gd name="T37" fmla="*/ 1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136"/>
                  <a:gd name="T59" fmla="*/ 39 w 39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136">
                    <a:moveTo>
                      <a:pt x="25" y="136"/>
                    </a:moveTo>
                    <a:lnTo>
                      <a:pt x="21" y="134"/>
                    </a:lnTo>
                    <a:lnTo>
                      <a:pt x="19" y="134"/>
                    </a:lnTo>
                    <a:lnTo>
                      <a:pt x="16" y="119"/>
                    </a:lnTo>
                    <a:lnTo>
                      <a:pt x="14" y="107"/>
                    </a:lnTo>
                    <a:lnTo>
                      <a:pt x="12" y="95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6" y="53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27" y="26"/>
                    </a:lnTo>
                    <a:lnTo>
                      <a:pt x="33" y="49"/>
                    </a:lnTo>
                    <a:lnTo>
                      <a:pt x="39" y="76"/>
                    </a:lnTo>
                    <a:lnTo>
                      <a:pt x="37" y="99"/>
                    </a:lnTo>
                    <a:lnTo>
                      <a:pt x="35" y="121"/>
                    </a:lnTo>
                    <a:lnTo>
                      <a:pt x="29" y="132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4" name="Freeform 94"/>
              <p:cNvSpPr>
                <a:spLocks/>
              </p:cNvSpPr>
              <p:nvPr/>
            </p:nvSpPr>
            <p:spPr bwMode="auto">
              <a:xfrm>
                <a:off x="3484" y="2800"/>
                <a:ext cx="19" cy="34"/>
              </a:xfrm>
              <a:custGeom>
                <a:avLst/>
                <a:gdLst>
                  <a:gd name="T0" fmla="*/ 2 w 37"/>
                  <a:gd name="T1" fmla="*/ 8 h 70"/>
                  <a:gd name="T2" fmla="*/ 1 w 37"/>
                  <a:gd name="T3" fmla="*/ 6 h 70"/>
                  <a:gd name="T4" fmla="*/ 1 w 37"/>
                  <a:gd name="T5" fmla="*/ 4 h 70"/>
                  <a:gd name="T6" fmla="*/ 0 w 37"/>
                  <a:gd name="T7" fmla="*/ 2 h 70"/>
                  <a:gd name="T8" fmla="*/ 1 w 37"/>
                  <a:gd name="T9" fmla="*/ 0 h 70"/>
                  <a:gd name="T10" fmla="*/ 2 w 37"/>
                  <a:gd name="T11" fmla="*/ 0 h 70"/>
                  <a:gd name="T12" fmla="*/ 3 w 37"/>
                  <a:gd name="T13" fmla="*/ 2 h 70"/>
                  <a:gd name="T14" fmla="*/ 4 w 37"/>
                  <a:gd name="T15" fmla="*/ 4 h 70"/>
                  <a:gd name="T16" fmla="*/ 5 w 37"/>
                  <a:gd name="T17" fmla="*/ 6 h 70"/>
                  <a:gd name="T18" fmla="*/ 4 w 37"/>
                  <a:gd name="T19" fmla="*/ 7 h 70"/>
                  <a:gd name="T20" fmla="*/ 3 w 37"/>
                  <a:gd name="T21" fmla="*/ 8 h 70"/>
                  <a:gd name="T22" fmla="*/ 2 w 37"/>
                  <a:gd name="T23" fmla="*/ 8 h 70"/>
                  <a:gd name="T24" fmla="*/ 2 w 37"/>
                  <a:gd name="T25" fmla="*/ 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0"/>
                  <a:gd name="T41" fmla="*/ 37 w 3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0">
                    <a:moveTo>
                      <a:pt x="12" y="70"/>
                    </a:moveTo>
                    <a:lnTo>
                      <a:pt x="4" y="53"/>
                    </a:lnTo>
                    <a:lnTo>
                      <a:pt x="2" y="35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4"/>
                    </a:lnTo>
                    <a:lnTo>
                      <a:pt x="21" y="18"/>
                    </a:lnTo>
                    <a:lnTo>
                      <a:pt x="29" y="33"/>
                    </a:lnTo>
                    <a:lnTo>
                      <a:pt x="37" y="51"/>
                    </a:lnTo>
                    <a:lnTo>
                      <a:pt x="27" y="60"/>
                    </a:lnTo>
                    <a:lnTo>
                      <a:pt x="19" y="70"/>
                    </a:lnTo>
                    <a:lnTo>
                      <a:pt x="15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Freeform 95"/>
              <p:cNvSpPr>
                <a:spLocks/>
              </p:cNvSpPr>
              <p:nvPr/>
            </p:nvSpPr>
            <p:spPr bwMode="auto">
              <a:xfrm>
                <a:off x="3418" y="2666"/>
                <a:ext cx="115" cy="145"/>
              </a:xfrm>
              <a:custGeom>
                <a:avLst/>
                <a:gdLst>
                  <a:gd name="T0" fmla="*/ 24 w 231"/>
                  <a:gd name="T1" fmla="*/ 37 h 290"/>
                  <a:gd name="T2" fmla="*/ 22 w 231"/>
                  <a:gd name="T3" fmla="*/ 35 h 290"/>
                  <a:gd name="T4" fmla="*/ 21 w 231"/>
                  <a:gd name="T5" fmla="*/ 34 h 290"/>
                  <a:gd name="T6" fmla="*/ 19 w 231"/>
                  <a:gd name="T7" fmla="*/ 32 h 290"/>
                  <a:gd name="T8" fmla="*/ 18 w 231"/>
                  <a:gd name="T9" fmla="*/ 30 h 290"/>
                  <a:gd name="T10" fmla="*/ 17 w 231"/>
                  <a:gd name="T11" fmla="*/ 29 h 290"/>
                  <a:gd name="T12" fmla="*/ 16 w 231"/>
                  <a:gd name="T13" fmla="*/ 28 h 290"/>
                  <a:gd name="T14" fmla="*/ 15 w 231"/>
                  <a:gd name="T15" fmla="*/ 26 h 290"/>
                  <a:gd name="T16" fmla="*/ 14 w 231"/>
                  <a:gd name="T17" fmla="*/ 25 h 290"/>
                  <a:gd name="T18" fmla="*/ 11 w 231"/>
                  <a:gd name="T19" fmla="*/ 24 h 290"/>
                  <a:gd name="T20" fmla="*/ 9 w 231"/>
                  <a:gd name="T21" fmla="*/ 23 h 290"/>
                  <a:gd name="T22" fmla="*/ 6 w 231"/>
                  <a:gd name="T23" fmla="*/ 21 h 290"/>
                  <a:gd name="T24" fmla="*/ 3 w 231"/>
                  <a:gd name="T25" fmla="*/ 20 h 290"/>
                  <a:gd name="T26" fmla="*/ 1 w 231"/>
                  <a:gd name="T27" fmla="*/ 18 h 290"/>
                  <a:gd name="T28" fmla="*/ 0 w 231"/>
                  <a:gd name="T29" fmla="*/ 17 h 290"/>
                  <a:gd name="T30" fmla="*/ 0 w 231"/>
                  <a:gd name="T31" fmla="*/ 16 h 290"/>
                  <a:gd name="T32" fmla="*/ 2 w 231"/>
                  <a:gd name="T33" fmla="*/ 16 h 290"/>
                  <a:gd name="T34" fmla="*/ 8 w 231"/>
                  <a:gd name="T35" fmla="*/ 20 h 290"/>
                  <a:gd name="T36" fmla="*/ 12 w 231"/>
                  <a:gd name="T37" fmla="*/ 22 h 290"/>
                  <a:gd name="T38" fmla="*/ 14 w 231"/>
                  <a:gd name="T39" fmla="*/ 19 h 290"/>
                  <a:gd name="T40" fmla="*/ 14 w 231"/>
                  <a:gd name="T41" fmla="*/ 15 h 290"/>
                  <a:gd name="T42" fmla="*/ 14 w 231"/>
                  <a:gd name="T43" fmla="*/ 10 h 290"/>
                  <a:gd name="T44" fmla="*/ 15 w 231"/>
                  <a:gd name="T45" fmla="*/ 5 h 290"/>
                  <a:gd name="T46" fmla="*/ 15 w 231"/>
                  <a:gd name="T47" fmla="*/ 1 h 290"/>
                  <a:gd name="T48" fmla="*/ 18 w 231"/>
                  <a:gd name="T49" fmla="*/ 0 h 290"/>
                  <a:gd name="T50" fmla="*/ 17 w 231"/>
                  <a:gd name="T51" fmla="*/ 3 h 290"/>
                  <a:gd name="T52" fmla="*/ 17 w 231"/>
                  <a:gd name="T53" fmla="*/ 8 h 290"/>
                  <a:gd name="T54" fmla="*/ 17 w 231"/>
                  <a:gd name="T55" fmla="*/ 13 h 290"/>
                  <a:gd name="T56" fmla="*/ 17 w 231"/>
                  <a:gd name="T57" fmla="*/ 18 h 290"/>
                  <a:gd name="T58" fmla="*/ 18 w 231"/>
                  <a:gd name="T59" fmla="*/ 23 h 290"/>
                  <a:gd name="T60" fmla="*/ 21 w 231"/>
                  <a:gd name="T61" fmla="*/ 27 h 290"/>
                  <a:gd name="T62" fmla="*/ 24 w 231"/>
                  <a:gd name="T63" fmla="*/ 29 h 290"/>
                  <a:gd name="T64" fmla="*/ 28 w 231"/>
                  <a:gd name="T65" fmla="*/ 30 h 290"/>
                  <a:gd name="T66" fmla="*/ 28 w 231"/>
                  <a:gd name="T67" fmla="*/ 32 h 290"/>
                  <a:gd name="T68" fmla="*/ 26 w 231"/>
                  <a:gd name="T69" fmla="*/ 34 h 290"/>
                  <a:gd name="T70" fmla="*/ 25 w 231"/>
                  <a:gd name="T71" fmla="*/ 35 h 290"/>
                  <a:gd name="T72" fmla="*/ 24 w 231"/>
                  <a:gd name="T73" fmla="*/ 37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94" y="290"/>
                    </a:moveTo>
                    <a:lnTo>
                      <a:pt x="180" y="277"/>
                    </a:lnTo>
                    <a:lnTo>
                      <a:pt x="169" y="265"/>
                    </a:lnTo>
                    <a:lnTo>
                      <a:pt x="157" y="254"/>
                    </a:lnTo>
                    <a:lnTo>
                      <a:pt x="147" y="242"/>
                    </a:lnTo>
                    <a:lnTo>
                      <a:pt x="138" y="230"/>
                    </a:lnTo>
                    <a:lnTo>
                      <a:pt x="130" y="221"/>
                    </a:lnTo>
                    <a:lnTo>
                      <a:pt x="120" y="209"/>
                    </a:lnTo>
                    <a:lnTo>
                      <a:pt x="113" y="199"/>
                    </a:lnTo>
                    <a:lnTo>
                      <a:pt x="95" y="193"/>
                    </a:lnTo>
                    <a:lnTo>
                      <a:pt x="74" y="184"/>
                    </a:lnTo>
                    <a:lnTo>
                      <a:pt x="49" y="170"/>
                    </a:lnTo>
                    <a:lnTo>
                      <a:pt x="27" y="159"/>
                    </a:lnTo>
                    <a:lnTo>
                      <a:pt x="8" y="145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9" y="124"/>
                    </a:lnTo>
                    <a:lnTo>
                      <a:pt x="66" y="162"/>
                    </a:lnTo>
                    <a:lnTo>
                      <a:pt x="97" y="172"/>
                    </a:lnTo>
                    <a:lnTo>
                      <a:pt x="113" y="155"/>
                    </a:lnTo>
                    <a:lnTo>
                      <a:pt x="118" y="122"/>
                    </a:lnTo>
                    <a:lnTo>
                      <a:pt x="118" y="81"/>
                    </a:lnTo>
                    <a:lnTo>
                      <a:pt x="120" y="42"/>
                    </a:lnTo>
                    <a:lnTo>
                      <a:pt x="126" y="11"/>
                    </a:lnTo>
                    <a:lnTo>
                      <a:pt x="144" y="0"/>
                    </a:lnTo>
                    <a:lnTo>
                      <a:pt x="138" y="27"/>
                    </a:lnTo>
                    <a:lnTo>
                      <a:pt x="136" y="64"/>
                    </a:lnTo>
                    <a:lnTo>
                      <a:pt x="136" y="104"/>
                    </a:lnTo>
                    <a:lnTo>
                      <a:pt x="142" y="147"/>
                    </a:lnTo>
                    <a:lnTo>
                      <a:pt x="151" y="184"/>
                    </a:lnTo>
                    <a:lnTo>
                      <a:pt x="171" y="215"/>
                    </a:lnTo>
                    <a:lnTo>
                      <a:pt x="194" y="234"/>
                    </a:lnTo>
                    <a:lnTo>
                      <a:pt x="231" y="242"/>
                    </a:lnTo>
                    <a:lnTo>
                      <a:pt x="225" y="254"/>
                    </a:lnTo>
                    <a:lnTo>
                      <a:pt x="215" y="267"/>
                    </a:lnTo>
                    <a:lnTo>
                      <a:pt x="204" y="279"/>
                    </a:lnTo>
                    <a:lnTo>
                      <a:pt x="194" y="29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6" name="Freeform 96"/>
              <p:cNvSpPr>
                <a:spLocks/>
              </p:cNvSpPr>
              <p:nvPr/>
            </p:nvSpPr>
            <p:spPr bwMode="auto">
              <a:xfrm>
                <a:off x="3208" y="2759"/>
                <a:ext cx="48" cy="50"/>
              </a:xfrm>
              <a:custGeom>
                <a:avLst/>
                <a:gdLst>
                  <a:gd name="T0" fmla="*/ 10 w 95"/>
                  <a:gd name="T1" fmla="*/ 12 h 101"/>
                  <a:gd name="T2" fmla="*/ 6 w 95"/>
                  <a:gd name="T3" fmla="*/ 10 h 101"/>
                  <a:gd name="T4" fmla="*/ 2 w 95"/>
                  <a:gd name="T5" fmla="*/ 8 h 101"/>
                  <a:gd name="T6" fmla="*/ 1 w 95"/>
                  <a:gd name="T7" fmla="*/ 5 h 101"/>
                  <a:gd name="T8" fmla="*/ 0 w 95"/>
                  <a:gd name="T9" fmla="*/ 3 h 101"/>
                  <a:gd name="T10" fmla="*/ 1 w 95"/>
                  <a:gd name="T11" fmla="*/ 1 h 101"/>
                  <a:gd name="T12" fmla="*/ 2 w 95"/>
                  <a:gd name="T13" fmla="*/ 0 h 101"/>
                  <a:gd name="T14" fmla="*/ 3 w 95"/>
                  <a:gd name="T15" fmla="*/ 0 h 101"/>
                  <a:gd name="T16" fmla="*/ 5 w 95"/>
                  <a:gd name="T17" fmla="*/ 0 h 101"/>
                  <a:gd name="T18" fmla="*/ 4 w 95"/>
                  <a:gd name="T19" fmla="*/ 1 h 101"/>
                  <a:gd name="T20" fmla="*/ 4 w 95"/>
                  <a:gd name="T21" fmla="*/ 3 h 101"/>
                  <a:gd name="T22" fmla="*/ 3 w 95"/>
                  <a:gd name="T23" fmla="*/ 4 h 101"/>
                  <a:gd name="T24" fmla="*/ 3 w 95"/>
                  <a:gd name="T25" fmla="*/ 6 h 101"/>
                  <a:gd name="T26" fmla="*/ 4 w 95"/>
                  <a:gd name="T27" fmla="*/ 7 h 101"/>
                  <a:gd name="T28" fmla="*/ 6 w 95"/>
                  <a:gd name="T29" fmla="*/ 8 h 101"/>
                  <a:gd name="T30" fmla="*/ 6 w 95"/>
                  <a:gd name="T31" fmla="*/ 7 h 101"/>
                  <a:gd name="T32" fmla="*/ 7 w 95"/>
                  <a:gd name="T33" fmla="*/ 7 h 101"/>
                  <a:gd name="T34" fmla="*/ 8 w 95"/>
                  <a:gd name="T35" fmla="*/ 7 h 101"/>
                  <a:gd name="T36" fmla="*/ 8 w 95"/>
                  <a:gd name="T37" fmla="*/ 7 h 101"/>
                  <a:gd name="T38" fmla="*/ 9 w 95"/>
                  <a:gd name="T39" fmla="*/ 8 h 101"/>
                  <a:gd name="T40" fmla="*/ 9 w 95"/>
                  <a:gd name="T41" fmla="*/ 8 h 101"/>
                  <a:gd name="T42" fmla="*/ 9 w 95"/>
                  <a:gd name="T43" fmla="*/ 9 h 101"/>
                  <a:gd name="T44" fmla="*/ 10 w 95"/>
                  <a:gd name="T45" fmla="*/ 9 h 101"/>
                  <a:gd name="T46" fmla="*/ 11 w 95"/>
                  <a:gd name="T47" fmla="*/ 10 h 101"/>
                  <a:gd name="T48" fmla="*/ 12 w 95"/>
                  <a:gd name="T49" fmla="*/ 11 h 101"/>
                  <a:gd name="T50" fmla="*/ 12 w 95"/>
                  <a:gd name="T51" fmla="*/ 12 h 101"/>
                  <a:gd name="T52" fmla="*/ 12 w 95"/>
                  <a:gd name="T53" fmla="*/ 12 h 101"/>
                  <a:gd name="T54" fmla="*/ 11 w 95"/>
                  <a:gd name="T55" fmla="*/ 12 h 101"/>
                  <a:gd name="T56" fmla="*/ 10 w 95"/>
                  <a:gd name="T57" fmla="*/ 12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01"/>
                  <a:gd name="T89" fmla="*/ 95 w 95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01">
                    <a:moveTo>
                      <a:pt x="78" y="101"/>
                    </a:moveTo>
                    <a:lnTo>
                      <a:pt x="41" y="81"/>
                    </a:lnTo>
                    <a:lnTo>
                      <a:pt x="16" y="64"/>
                    </a:lnTo>
                    <a:lnTo>
                      <a:pt x="2" y="44"/>
                    </a:lnTo>
                    <a:lnTo>
                      <a:pt x="0" y="29"/>
                    </a:lnTo>
                    <a:lnTo>
                      <a:pt x="2" y="13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7" y="25"/>
                    </a:lnTo>
                    <a:lnTo>
                      <a:pt x="23" y="37"/>
                    </a:lnTo>
                    <a:lnTo>
                      <a:pt x="22" y="54"/>
                    </a:lnTo>
                    <a:lnTo>
                      <a:pt x="27" y="60"/>
                    </a:lnTo>
                    <a:lnTo>
                      <a:pt x="41" y="66"/>
                    </a:lnTo>
                    <a:lnTo>
                      <a:pt x="45" y="60"/>
                    </a:lnTo>
                    <a:lnTo>
                      <a:pt x="49" y="56"/>
                    </a:lnTo>
                    <a:lnTo>
                      <a:pt x="58" y="56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0" y="73"/>
                    </a:lnTo>
                    <a:lnTo>
                      <a:pt x="74" y="79"/>
                    </a:lnTo>
                    <a:lnTo>
                      <a:pt x="82" y="83"/>
                    </a:lnTo>
                    <a:lnTo>
                      <a:pt x="95" y="89"/>
                    </a:lnTo>
                    <a:lnTo>
                      <a:pt x="95" y="97"/>
                    </a:lnTo>
                    <a:lnTo>
                      <a:pt x="95" y="101"/>
                    </a:lnTo>
                    <a:lnTo>
                      <a:pt x="84" y="101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7" name="Freeform 97"/>
              <p:cNvSpPr>
                <a:spLocks/>
              </p:cNvSpPr>
              <p:nvPr/>
            </p:nvSpPr>
            <p:spPr bwMode="auto">
              <a:xfrm>
                <a:off x="5407" y="2569"/>
                <a:ext cx="252" cy="239"/>
              </a:xfrm>
              <a:custGeom>
                <a:avLst/>
                <a:gdLst>
                  <a:gd name="T0" fmla="*/ 39 w 504"/>
                  <a:gd name="T1" fmla="*/ 59 h 479"/>
                  <a:gd name="T2" fmla="*/ 36 w 504"/>
                  <a:gd name="T3" fmla="*/ 59 h 479"/>
                  <a:gd name="T4" fmla="*/ 32 w 504"/>
                  <a:gd name="T5" fmla="*/ 58 h 479"/>
                  <a:gd name="T6" fmla="*/ 28 w 504"/>
                  <a:gd name="T7" fmla="*/ 58 h 479"/>
                  <a:gd name="T8" fmla="*/ 26 w 504"/>
                  <a:gd name="T9" fmla="*/ 56 h 479"/>
                  <a:gd name="T10" fmla="*/ 26 w 504"/>
                  <a:gd name="T11" fmla="*/ 53 h 479"/>
                  <a:gd name="T12" fmla="*/ 24 w 504"/>
                  <a:gd name="T13" fmla="*/ 50 h 479"/>
                  <a:gd name="T14" fmla="*/ 22 w 504"/>
                  <a:gd name="T15" fmla="*/ 48 h 479"/>
                  <a:gd name="T16" fmla="*/ 21 w 504"/>
                  <a:gd name="T17" fmla="*/ 45 h 479"/>
                  <a:gd name="T18" fmla="*/ 22 w 504"/>
                  <a:gd name="T19" fmla="*/ 40 h 479"/>
                  <a:gd name="T20" fmla="*/ 22 w 504"/>
                  <a:gd name="T21" fmla="*/ 35 h 479"/>
                  <a:gd name="T22" fmla="*/ 18 w 504"/>
                  <a:gd name="T23" fmla="*/ 33 h 479"/>
                  <a:gd name="T24" fmla="*/ 15 w 504"/>
                  <a:gd name="T25" fmla="*/ 30 h 479"/>
                  <a:gd name="T26" fmla="*/ 15 w 504"/>
                  <a:gd name="T27" fmla="*/ 24 h 479"/>
                  <a:gd name="T28" fmla="*/ 15 w 504"/>
                  <a:gd name="T29" fmla="*/ 19 h 479"/>
                  <a:gd name="T30" fmla="*/ 13 w 504"/>
                  <a:gd name="T31" fmla="*/ 16 h 479"/>
                  <a:gd name="T32" fmla="*/ 7 w 504"/>
                  <a:gd name="T33" fmla="*/ 16 h 479"/>
                  <a:gd name="T34" fmla="*/ 3 w 504"/>
                  <a:gd name="T35" fmla="*/ 16 h 479"/>
                  <a:gd name="T36" fmla="*/ 1 w 504"/>
                  <a:gd name="T37" fmla="*/ 17 h 479"/>
                  <a:gd name="T38" fmla="*/ 1 w 504"/>
                  <a:gd name="T39" fmla="*/ 10 h 479"/>
                  <a:gd name="T40" fmla="*/ 8 w 504"/>
                  <a:gd name="T41" fmla="*/ 1 h 479"/>
                  <a:gd name="T42" fmla="*/ 16 w 504"/>
                  <a:gd name="T43" fmla="*/ 0 h 479"/>
                  <a:gd name="T44" fmla="*/ 20 w 504"/>
                  <a:gd name="T45" fmla="*/ 4 h 479"/>
                  <a:gd name="T46" fmla="*/ 18 w 504"/>
                  <a:gd name="T47" fmla="*/ 10 h 479"/>
                  <a:gd name="T48" fmla="*/ 21 w 504"/>
                  <a:gd name="T49" fmla="*/ 11 h 479"/>
                  <a:gd name="T50" fmla="*/ 25 w 504"/>
                  <a:gd name="T51" fmla="*/ 11 h 479"/>
                  <a:gd name="T52" fmla="*/ 29 w 504"/>
                  <a:gd name="T53" fmla="*/ 12 h 479"/>
                  <a:gd name="T54" fmla="*/ 31 w 504"/>
                  <a:gd name="T55" fmla="*/ 16 h 479"/>
                  <a:gd name="T56" fmla="*/ 30 w 504"/>
                  <a:gd name="T57" fmla="*/ 21 h 479"/>
                  <a:gd name="T58" fmla="*/ 29 w 504"/>
                  <a:gd name="T59" fmla="*/ 24 h 479"/>
                  <a:gd name="T60" fmla="*/ 34 w 504"/>
                  <a:gd name="T61" fmla="*/ 27 h 479"/>
                  <a:gd name="T62" fmla="*/ 37 w 504"/>
                  <a:gd name="T63" fmla="*/ 32 h 479"/>
                  <a:gd name="T64" fmla="*/ 37 w 504"/>
                  <a:gd name="T65" fmla="*/ 37 h 479"/>
                  <a:gd name="T66" fmla="*/ 37 w 504"/>
                  <a:gd name="T67" fmla="*/ 41 h 479"/>
                  <a:gd name="T68" fmla="*/ 40 w 504"/>
                  <a:gd name="T69" fmla="*/ 42 h 479"/>
                  <a:gd name="T70" fmla="*/ 45 w 504"/>
                  <a:gd name="T71" fmla="*/ 41 h 479"/>
                  <a:gd name="T72" fmla="*/ 49 w 504"/>
                  <a:gd name="T73" fmla="*/ 42 h 479"/>
                  <a:gd name="T74" fmla="*/ 51 w 504"/>
                  <a:gd name="T75" fmla="*/ 45 h 479"/>
                  <a:gd name="T76" fmla="*/ 52 w 504"/>
                  <a:gd name="T77" fmla="*/ 48 h 479"/>
                  <a:gd name="T78" fmla="*/ 55 w 504"/>
                  <a:gd name="T79" fmla="*/ 50 h 479"/>
                  <a:gd name="T80" fmla="*/ 59 w 504"/>
                  <a:gd name="T81" fmla="*/ 53 h 479"/>
                  <a:gd name="T82" fmla="*/ 62 w 504"/>
                  <a:gd name="T83" fmla="*/ 56 h 479"/>
                  <a:gd name="T84" fmla="*/ 62 w 504"/>
                  <a:gd name="T85" fmla="*/ 57 h 479"/>
                  <a:gd name="T86" fmla="*/ 57 w 504"/>
                  <a:gd name="T87" fmla="*/ 58 h 479"/>
                  <a:gd name="T88" fmla="*/ 49 w 504"/>
                  <a:gd name="T89" fmla="*/ 58 h 479"/>
                  <a:gd name="T90" fmla="*/ 43 w 504"/>
                  <a:gd name="T91" fmla="*/ 59 h 4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4"/>
                  <a:gd name="T139" fmla="*/ 0 h 479"/>
                  <a:gd name="T140" fmla="*/ 504 w 504"/>
                  <a:gd name="T141" fmla="*/ 479 h 4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4" h="479">
                    <a:moveTo>
                      <a:pt x="329" y="479"/>
                    </a:moveTo>
                    <a:lnTo>
                      <a:pt x="312" y="477"/>
                    </a:lnTo>
                    <a:lnTo>
                      <a:pt x="298" y="475"/>
                    </a:lnTo>
                    <a:lnTo>
                      <a:pt x="281" y="473"/>
                    </a:lnTo>
                    <a:lnTo>
                      <a:pt x="267" y="473"/>
                    </a:lnTo>
                    <a:lnTo>
                      <a:pt x="252" y="471"/>
                    </a:lnTo>
                    <a:lnTo>
                      <a:pt x="236" y="471"/>
                    </a:lnTo>
                    <a:lnTo>
                      <a:pt x="221" y="469"/>
                    </a:lnTo>
                    <a:lnTo>
                      <a:pt x="207" y="469"/>
                    </a:lnTo>
                    <a:lnTo>
                      <a:pt x="205" y="453"/>
                    </a:lnTo>
                    <a:lnTo>
                      <a:pt x="203" y="440"/>
                    </a:lnTo>
                    <a:lnTo>
                      <a:pt x="201" y="426"/>
                    </a:lnTo>
                    <a:lnTo>
                      <a:pt x="199" y="415"/>
                    </a:lnTo>
                    <a:lnTo>
                      <a:pt x="192" y="403"/>
                    </a:lnTo>
                    <a:lnTo>
                      <a:pt x="186" y="395"/>
                    </a:lnTo>
                    <a:lnTo>
                      <a:pt x="174" y="389"/>
                    </a:lnTo>
                    <a:lnTo>
                      <a:pt x="161" y="387"/>
                    </a:lnTo>
                    <a:lnTo>
                      <a:pt x="165" y="364"/>
                    </a:lnTo>
                    <a:lnTo>
                      <a:pt x="168" y="343"/>
                    </a:lnTo>
                    <a:lnTo>
                      <a:pt x="172" y="322"/>
                    </a:lnTo>
                    <a:lnTo>
                      <a:pt x="174" y="304"/>
                    </a:lnTo>
                    <a:lnTo>
                      <a:pt x="170" y="287"/>
                    </a:lnTo>
                    <a:lnTo>
                      <a:pt x="161" y="275"/>
                    </a:lnTo>
                    <a:lnTo>
                      <a:pt x="141" y="267"/>
                    </a:lnTo>
                    <a:lnTo>
                      <a:pt x="114" y="265"/>
                    </a:lnTo>
                    <a:lnTo>
                      <a:pt x="114" y="240"/>
                    </a:lnTo>
                    <a:lnTo>
                      <a:pt x="118" y="217"/>
                    </a:lnTo>
                    <a:lnTo>
                      <a:pt x="120" y="194"/>
                    </a:lnTo>
                    <a:lnTo>
                      <a:pt x="122" y="174"/>
                    </a:lnTo>
                    <a:lnTo>
                      <a:pt x="118" y="155"/>
                    </a:lnTo>
                    <a:lnTo>
                      <a:pt x="112" y="141"/>
                    </a:lnTo>
                    <a:lnTo>
                      <a:pt x="97" y="130"/>
                    </a:lnTo>
                    <a:lnTo>
                      <a:pt x="75" y="126"/>
                    </a:lnTo>
                    <a:lnTo>
                      <a:pt x="52" y="130"/>
                    </a:lnTo>
                    <a:lnTo>
                      <a:pt x="37" y="133"/>
                    </a:lnTo>
                    <a:lnTo>
                      <a:pt x="23" y="135"/>
                    </a:lnTo>
                    <a:lnTo>
                      <a:pt x="15" y="139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7" y="85"/>
                    </a:lnTo>
                    <a:lnTo>
                      <a:pt x="29" y="44"/>
                    </a:lnTo>
                    <a:lnTo>
                      <a:pt x="60" y="15"/>
                    </a:lnTo>
                    <a:lnTo>
                      <a:pt x="95" y="2"/>
                    </a:lnTo>
                    <a:lnTo>
                      <a:pt x="124" y="0"/>
                    </a:lnTo>
                    <a:lnTo>
                      <a:pt x="145" y="13"/>
                    </a:lnTo>
                    <a:lnTo>
                      <a:pt x="153" y="38"/>
                    </a:lnTo>
                    <a:lnTo>
                      <a:pt x="143" y="79"/>
                    </a:lnTo>
                    <a:lnTo>
                      <a:pt x="143" y="81"/>
                    </a:lnTo>
                    <a:lnTo>
                      <a:pt x="145" y="87"/>
                    </a:lnTo>
                    <a:lnTo>
                      <a:pt x="161" y="93"/>
                    </a:lnTo>
                    <a:lnTo>
                      <a:pt x="180" y="95"/>
                    </a:lnTo>
                    <a:lnTo>
                      <a:pt x="197" y="95"/>
                    </a:lnTo>
                    <a:lnTo>
                      <a:pt x="215" y="97"/>
                    </a:lnTo>
                    <a:lnTo>
                      <a:pt x="229" y="100"/>
                    </a:lnTo>
                    <a:lnTo>
                      <a:pt x="238" y="110"/>
                    </a:lnTo>
                    <a:lnTo>
                      <a:pt x="244" y="128"/>
                    </a:lnTo>
                    <a:lnTo>
                      <a:pt x="246" y="157"/>
                    </a:lnTo>
                    <a:lnTo>
                      <a:pt x="238" y="170"/>
                    </a:lnTo>
                    <a:lnTo>
                      <a:pt x="232" y="184"/>
                    </a:lnTo>
                    <a:lnTo>
                      <a:pt x="230" y="196"/>
                    </a:lnTo>
                    <a:lnTo>
                      <a:pt x="240" y="213"/>
                    </a:lnTo>
                    <a:lnTo>
                      <a:pt x="269" y="223"/>
                    </a:lnTo>
                    <a:lnTo>
                      <a:pt x="287" y="240"/>
                    </a:lnTo>
                    <a:lnTo>
                      <a:pt x="293" y="258"/>
                    </a:lnTo>
                    <a:lnTo>
                      <a:pt x="294" y="279"/>
                    </a:lnTo>
                    <a:lnTo>
                      <a:pt x="293" y="296"/>
                    </a:lnTo>
                    <a:lnTo>
                      <a:pt x="293" y="314"/>
                    </a:lnTo>
                    <a:lnTo>
                      <a:pt x="294" y="329"/>
                    </a:lnTo>
                    <a:lnTo>
                      <a:pt x="308" y="343"/>
                    </a:lnTo>
                    <a:lnTo>
                      <a:pt x="320" y="337"/>
                    </a:lnTo>
                    <a:lnTo>
                      <a:pt x="337" y="333"/>
                    </a:lnTo>
                    <a:lnTo>
                      <a:pt x="355" y="331"/>
                    </a:lnTo>
                    <a:lnTo>
                      <a:pt x="374" y="333"/>
                    </a:lnTo>
                    <a:lnTo>
                      <a:pt x="388" y="337"/>
                    </a:lnTo>
                    <a:lnTo>
                      <a:pt x="399" y="347"/>
                    </a:lnTo>
                    <a:lnTo>
                      <a:pt x="405" y="360"/>
                    </a:lnTo>
                    <a:lnTo>
                      <a:pt x="407" y="384"/>
                    </a:lnTo>
                    <a:lnTo>
                      <a:pt x="415" y="389"/>
                    </a:lnTo>
                    <a:lnTo>
                      <a:pt x="426" y="399"/>
                    </a:lnTo>
                    <a:lnTo>
                      <a:pt x="438" y="407"/>
                    </a:lnTo>
                    <a:lnTo>
                      <a:pt x="452" y="417"/>
                    </a:lnTo>
                    <a:lnTo>
                      <a:pt x="465" y="426"/>
                    </a:lnTo>
                    <a:lnTo>
                      <a:pt x="479" y="438"/>
                    </a:lnTo>
                    <a:lnTo>
                      <a:pt x="490" y="450"/>
                    </a:lnTo>
                    <a:lnTo>
                      <a:pt x="504" y="461"/>
                    </a:lnTo>
                    <a:lnTo>
                      <a:pt x="496" y="461"/>
                    </a:lnTo>
                    <a:lnTo>
                      <a:pt x="479" y="463"/>
                    </a:lnTo>
                    <a:lnTo>
                      <a:pt x="452" y="465"/>
                    </a:lnTo>
                    <a:lnTo>
                      <a:pt x="424" y="469"/>
                    </a:lnTo>
                    <a:lnTo>
                      <a:pt x="391" y="471"/>
                    </a:lnTo>
                    <a:lnTo>
                      <a:pt x="364" y="475"/>
                    </a:lnTo>
                    <a:lnTo>
                      <a:pt x="341" y="477"/>
                    </a:lnTo>
                    <a:lnTo>
                      <a:pt x="329" y="479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8" name="Freeform 98"/>
              <p:cNvSpPr>
                <a:spLocks/>
              </p:cNvSpPr>
              <p:nvPr/>
            </p:nvSpPr>
            <p:spPr bwMode="auto">
              <a:xfrm>
                <a:off x="3248" y="2707"/>
                <a:ext cx="71" cy="93"/>
              </a:xfrm>
              <a:custGeom>
                <a:avLst/>
                <a:gdLst>
                  <a:gd name="T0" fmla="*/ 12 w 141"/>
                  <a:gd name="T1" fmla="*/ 24 h 184"/>
                  <a:gd name="T2" fmla="*/ 9 w 141"/>
                  <a:gd name="T3" fmla="*/ 22 h 184"/>
                  <a:gd name="T4" fmla="*/ 8 w 141"/>
                  <a:gd name="T5" fmla="*/ 21 h 184"/>
                  <a:gd name="T6" fmla="*/ 6 w 141"/>
                  <a:gd name="T7" fmla="*/ 20 h 184"/>
                  <a:gd name="T8" fmla="*/ 5 w 141"/>
                  <a:gd name="T9" fmla="*/ 19 h 184"/>
                  <a:gd name="T10" fmla="*/ 4 w 141"/>
                  <a:gd name="T11" fmla="*/ 18 h 184"/>
                  <a:gd name="T12" fmla="*/ 3 w 141"/>
                  <a:gd name="T13" fmla="*/ 17 h 184"/>
                  <a:gd name="T14" fmla="*/ 3 w 141"/>
                  <a:gd name="T15" fmla="*/ 15 h 184"/>
                  <a:gd name="T16" fmla="*/ 3 w 141"/>
                  <a:gd name="T17" fmla="*/ 13 h 184"/>
                  <a:gd name="T18" fmla="*/ 1 w 141"/>
                  <a:gd name="T19" fmla="*/ 10 h 184"/>
                  <a:gd name="T20" fmla="*/ 0 w 141"/>
                  <a:gd name="T21" fmla="*/ 7 h 184"/>
                  <a:gd name="T22" fmla="*/ 1 w 141"/>
                  <a:gd name="T23" fmla="*/ 5 h 184"/>
                  <a:gd name="T24" fmla="*/ 3 w 141"/>
                  <a:gd name="T25" fmla="*/ 3 h 184"/>
                  <a:gd name="T26" fmla="*/ 5 w 141"/>
                  <a:gd name="T27" fmla="*/ 1 h 184"/>
                  <a:gd name="T28" fmla="*/ 7 w 141"/>
                  <a:gd name="T29" fmla="*/ 0 h 184"/>
                  <a:gd name="T30" fmla="*/ 8 w 141"/>
                  <a:gd name="T31" fmla="*/ 0 h 184"/>
                  <a:gd name="T32" fmla="*/ 9 w 141"/>
                  <a:gd name="T33" fmla="*/ 2 h 184"/>
                  <a:gd name="T34" fmla="*/ 7 w 141"/>
                  <a:gd name="T35" fmla="*/ 3 h 184"/>
                  <a:gd name="T36" fmla="*/ 6 w 141"/>
                  <a:gd name="T37" fmla="*/ 3 h 184"/>
                  <a:gd name="T38" fmla="*/ 5 w 141"/>
                  <a:gd name="T39" fmla="*/ 4 h 184"/>
                  <a:gd name="T40" fmla="*/ 5 w 141"/>
                  <a:gd name="T41" fmla="*/ 5 h 184"/>
                  <a:gd name="T42" fmla="*/ 4 w 141"/>
                  <a:gd name="T43" fmla="*/ 5 h 184"/>
                  <a:gd name="T44" fmla="*/ 4 w 141"/>
                  <a:gd name="T45" fmla="*/ 6 h 184"/>
                  <a:gd name="T46" fmla="*/ 4 w 141"/>
                  <a:gd name="T47" fmla="*/ 8 h 184"/>
                  <a:gd name="T48" fmla="*/ 4 w 141"/>
                  <a:gd name="T49" fmla="*/ 10 h 184"/>
                  <a:gd name="T50" fmla="*/ 4 w 141"/>
                  <a:gd name="T51" fmla="*/ 10 h 184"/>
                  <a:gd name="T52" fmla="*/ 5 w 141"/>
                  <a:gd name="T53" fmla="*/ 11 h 184"/>
                  <a:gd name="T54" fmla="*/ 6 w 141"/>
                  <a:gd name="T55" fmla="*/ 10 h 184"/>
                  <a:gd name="T56" fmla="*/ 9 w 141"/>
                  <a:gd name="T57" fmla="*/ 10 h 184"/>
                  <a:gd name="T58" fmla="*/ 9 w 141"/>
                  <a:gd name="T59" fmla="*/ 11 h 184"/>
                  <a:gd name="T60" fmla="*/ 10 w 141"/>
                  <a:gd name="T61" fmla="*/ 12 h 184"/>
                  <a:gd name="T62" fmla="*/ 7 w 141"/>
                  <a:gd name="T63" fmla="*/ 13 h 184"/>
                  <a:gd name="T64" fmla="*/ 6 w 141"/>
                  <a:gd name="T65" fmla="*/ 14 h 184"/>
                  <a:gd name="T66" fmla="*/ 6 w 141"/>
                  <a:gd name="T67" fmla="*/ 16 h 184"/>
                  <a:gd name="T68" fmla="*/ 6 w 141"/>
                  <a:gd name="T69" fmla="*/ 17 h 184"/>
                  <a:gd name="T70" fmla="*/ 7 w 141"/>
                  <a:gd name="T71" fmla="*/ 17 h 184"/>
                  <a:gd name="T72" fmla="*/ 8 w 141"/>
                  <a:gd name="T73" fmla="*/ 17 h 184"/>
                  <a:gd name="T74" fmla="*/ 9 w 141"/>
                  <a:gd name="T75" fmla="*/ 17 h 184"/>
                  <a:gd name="T76" fmla="*/ 9 w 141"/>
                  <a:gd name="T77" fmla="*/ 17 h 184"/>
                  <a:gd name="T78" fmla="*/ 9 w 141"/>
                  <a:gd name="T79" fmla="*/ 17 h 184"/>
                  <a:gd name="T80" fmla="*/ 10 w 141"/>
                  <a:gd name="T81" fmla="*/ 18 h 184"/>
                  <a:gd name="T82" fmla="*/ 11 w 141"/>
                  <a:gd name="T83" fmla="*/ 19 h 184"/>
                  <a:gd name="T84" fmla="*/ 12 w 141"/>
                  <a:gd name="T85" fmla="*/ 21 h 184"/>
                  <a:gd name="T86" fmla="*/ 13 w 141"/>
                  <a:gd name="T87" fmla="*/ 21 h 184"/>
                  <a:gd name="T88" fmla="*/ 15 w 141"/>
                  <a:gd name="T89" fmla="*/ 21 h 184"/>
                  <a:gd name="T90" fmla="*/ 16 w 141"/>
                  <a:gd name="T91" fmla="*/ 21 h 184"/>
                  <a:gd name="T92" fmla="*/ 18 w 141"/>
                  <a:gd name="T93" fmla="*/ 21 h 184"/>
                  <a:gd name="T94" fmla="*/ 16 w 141"/>
                  <a:gd name="T95" fmla="*/ 22 h 184"/>
                  <a:gd name="T96" fmla="*/ 15 w 141"/>
                  <a:gd name="T97" fmla="*/ 23 h 184"/>
                  <a:gd name="T98" fmla="*/ 13 w 141"/>
                  <a:gd name="T99" fmla="*/ 24 h 184"/>
                  <a:gd name="T100" fmla="*/ 12 w 141"/>
                  <a:gd name="T101" fmla="*/ 24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184"/>
                  <a:gd name="T155" fmla="*/ 141 w 141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184">
                    <a:moveTo>
                      <a:pt x="91" y="184"/>
                    </a:moveTo>
                    <a:lnTo>
                      <a:pt x="71" y="171"/>
                    </a:lnTo>
                    <a:lnTo>
                      <a:pt x="58" y="163"/>
                    </a:lnTo>
                    <a:lnTo>
                      <a:pt x="44" y="155"/>
                    </a:lnTo>
                    <a:lnTo>
                      <a:pt x="37" y="147"/>
                    </a:lnTo>
                    <a:lnTo>
                      <a:pt x="27" y="138"/>
                    </a:lnTo>
                    <a:lnTo>
                      <a:pt x="23" y="128"/>
                    </a:lnTo>
                    <a:lnTo>
                      <a:pt x="19" y="114"/>
                    </a:lnTo>
                    <a:lnTo>
                      <a:pt x="19" y="97"/>
                    </a:lnTo>
                    <a:lnTo>
                      <a:pt x="2" y="76"/>
                    </a:lnTo>
                    <a:lnTo>
                      <a:pt x="0" y="56"/>
                    </a:lnTo>
                    <a:lnTo>
                      <a:pt x="7" y="35"/>
                    </a:lnTo>
                    <a:lnTo>
                      <a:pt x="21" y="19"/>
                    </a:lnTo>
                    <a:lnTo>
                      <a:pt x="37" y="6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0" y="14"/>
                    </a:lnTo>
                    <a:lnTo>
                      <a:pt x="56" y="17"/>
                    </a:lnTo>
                    <a:lnTo>
                      <a:pt x="46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7" y="39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5" y="81"/>
                    </a:lnTo>
                    <a:lnTo>
                      <a:pt x="48" y="76"/>
                    </a:lnTo>
                    <a:lnTo>
                      <a:pt x="66" y="74"/>
                    </a:lnTo>
                    <a:lnTo>
                      <a:pt x="70" y="81"/>
                    </a:lnTo>
                    <a:lnTo>
                      <a:pt x="73" y="91"/>
                    </a:lnTo>
                    <a:lnTo>
                      <a:pt x="56" y="101"/>
                    </a:lnTo>
                    <a:lnTo>
                      <a:pt x="42" y="110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54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70" y="132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81" y="147"/>
                    </a:lnTo>
                    <a:lnTo>
                      <a:pt x="95" y="165"/>
                    </a:lnTo>
                    <a:lnTo>
                      <a:pt x="102" y="163"/>
                    </a:lnTo>
                    <a:lnTo>
                      <a:pt x="114" y="163"/>
                    </a:lnTo>
                    <a:lnTo>
                      <a:pt x="128" y="163"/>
                    </a:lnTo>
                    <a:lnTo>
                      <a:pt x="141" y="165"/>
                    </a:lnTo>
                    <a:lnTo>
                      <a:pt x="128" y="174"/>
                    </a:lnTo>
                    <a:lnTo>
                      <a:pt x="116" y="180"/>
                    </a:lnTo>
                    <a:lnTo>
                      <a:pt x="10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9" name="Freeform 99"/>
              <p:cNvSpPr>
                <a:spLocks/>
              </p:cNvSpPr>
              <p:nvPr/>
            </p:nvSpPr>
            <p:spPr bwMode="auto">
              <a:xfrm>
                <a:off x="3523" y="2761"/>
                <a:ext cx="4" cy="6"/>
              </a:xfrm>
              <a:custGeom>
                <a:avLst/>
                <a:gdLst>
                  <a:gd name="T0" fmla="*/ 1 w 8"/>
                  <a:gd name="T1" fmla="*/ 2 h 11"/>
                  <a:gd name="T2" fmla="*/ 0 w 8"/>
                  <a:gd name="T3" fmla="*/ 1 h 11"/>
                  <a:gd name="T4" fmla="*/ 0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1 h 11"/>
                  <a:gd name="T12" fmla="*/ 1 w 8"/>
                  <a:gd name="T13" fmla="*/ 2 h 11"/>
                  <a:gd name="T14" fmla="*/ 1 w 8"/>
                  <a:gd name="T15" fmla="*/ 2 h 11"/>
                  <a:gd name="T16" fmla="*/ 1 w 8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2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0" name="Freeform 100"/>
              <p:cNvSpPr>
                <a:spLocks/>
              </p:cNvSpPr>
              <p:nvPr/>
            </p:nvSpPr>
            <p:spPr bwMode="auto">
              <a:xfrm>
                <a:off x="3531" y="2673"/>
                <a:ext cx="11" cy="94"/>
              </a:xfrm>
              <a:custGeom>
                <a:avLst/>
                <a:gdLst>
                  <a:gd name="T0" fmla="*/ 2 w 21"/>
                  <a:gd name="T1" fmla="*/ 24 h 188"/>
                  <a:gd name="T2" fmla="*/ 2 w 21"/>
                  <a:gd name="T3" fmla="*/ 21 h 188"/>
                  <a:gd name="T4" fmla="*/ 1 w 21"/>
                  <a:gd name="T5" fmla="*/ 18 h 188"/>
                  <a:gd name="T6" fmla="*/ 1 w 21"/>
                  <a:gd name="T7" fmla="*/ 15 h 188"/>
                  <a:gd name="T8" fmla="*/ 1 w 21"/>
                  <a:gd name="T9" fmla="*/ 12 h 188"/>
                  <a:gd name="T10" fmla="*/ 1 w 21"/>
                  <a:gd name="T11" fmla="*/ 9 h 188"/>
                  <a:gd name="T12" fmla="*/ 0 w 21"/>
                  <a:gd name="T13" fmla="*/ 6 h 188"/>
                  <a:gd name="T14" fmla="*/ 0 w 21"/>
                  <a:gd name="T15" fmla="*/ 3 h 188"/>
                  <a:gd name="T16" fmla="*/ 1 w 21"/>
                  <a:gd name="T17" fmla="*/ 0 h 188"/>
                  <a:gd name="T18" fmla="*/ 1 w 21"/>
                  <a:gd name="T19" fmla="*/ 3 h 188"/>
                  <a:gd name="T20" fmla="*/ 1 w 21"/>
                  <a:gd name="T21" fmla="*/ 6 h 188"/>
                  <a:gd name="T22" fmla="*/ 2 w 21"/>
                  <a:gd name="T23" fmla="*/ 9 h 188"/>
                  <a:gd name="T24" fmla="*/ 2 w 21"/>
                  <a:gd name="T25" fmla="*/ 12 h 188"/>
                  <a:gd name="T26" fmla="*/ 3 w 21"/>
                  <a:gd name="T27" fmla="*/ 15 h 188"/>
                  <a:gd name="T28" fmla="*/ 3 w 21"/>
                  <a:gd name="T29" fmla="*/ 18 h 188"/>
                  <a:gd name="T30" fmla="*/ 3 w 21"/>
                  <a:gd name="T31" fmla="*/ 21 h 188"/>
                  <a:gd name="T32" fmla="*/ 3 w 21"/>
                  <a:gd name="T33" fmla="*/ 24 h 188"/>
                  <a:gd name="T34" fmla="*/ 3 w 21"/>
                  <a:gd name="T35" fmla="*/ 24 h 188"/>
                  <a:gd name="T36" fmla="*/ 2 w 21"/>
                  <a:gd name="T37" fmla="*/ 24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8"/>
                  <a:gd name="T59" fmla="*/ 21 w 21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8">
                    <a:moveTo>
                      <a:pt x="14" y="188"/>
                    </a:moveTo>
                    <a:lnTo>
                      <a:pt x="10" y="163"/>
                    </a:lnTo>
                    <a:lnTo>
                      <a:pt x="8" y="140"/>
                    </a:lnTo>
                    <a:lnTo>
                      <a:pt x="6" y="116"/>
                    </a:lnTo>
                    <a:lnTo>
                      <a:pt x="4" y="93"/>
                    </a:lnTo>
                    <a:lnTo>
                      <a:pt x="2" y="68"/>
                    </a:lnTo>
                    <a:lnTo>
                      <a:pt x="0" y="4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2" y="20"/>
                    </a:lnTo>
                    <a:lnTo>
                      <a:pt x="6" y="43"/>
                    </a:lnTo>
                    <a:lnTo>
                      <a:pt x="10" y="66"/>
                    </a:lnTo>
                    <a:lnTo>
                      <a:pt x="15" y="93"/>
                    </a:lnTo>
                    <a:lnTo>
                      <a:pt x="17" y="118"/>
                    </a:lnTo>
                    <a:lnTo>
                      <a:pt x="19" y="144"/>
                    </a:lnTo>
                    <a:lnTo>
                      <a:pt x="19" y="165"/>
                    </a:lnTo>
                    <a:lnTo>
                      <a:pt x="21" y="188"/>
                    </a:lnTo>
                    <a:lnTo>
                      <a:pt x="17" y="188"/>
                    </a:lnTo>
                    <a:lnTo>
                      <a:pt x="1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1" name="Freeform 101"/>
              <p:cNvSpPr>
                <a:spLocks/>
              </p:cNvSpPr>
              <p:nvPr/>
            </p:nvSpPr>
            <p:spPr bwMode="auto">
              <a:xfrm>
                <a:off x="3605" y="2624"/>
                <a:ext cx="33" cy="37"/>
              </a:xfrm>
              <a:custGeom>
                <a:avLst/>
                <a:gdLst>
                  <a:gd name="T0" fmla="*/ 6 w 66"/>
                  <a:gd name="T1" fmla="*/ 10 h 74"/>
                  <a:gd name="T2" fmla="*/ 3 w 66"/>
                  <a:gd name="T3" fmla="*/ 6 h 74"/>
                  <a:gd name="T4" fmla="*/ 1 w 66"/>
                  <a:gd name="T5" fmla="*/ 3 h 74"/>
                  <a:gd name="T6" fmla="*/ 0 w 66"/>
                  <a:gd name="T7" fmla="*/ 1 h 74"/>
                  <a:gd name="T8" fmla="*/ 0 w 66"/>
                  <a:gd name="T9" fmla="*/ 1 h 74"/>
                  <a:gd name="T10" fmla="*/ 1 w 66"/>
                  <a:gd name="T11" fmla="*/ 0 h 74"/>
                  <a:gd name="T12" fmla="*/ 2 w 66"/>
                  <a:gd name="T13" fmla="*/ 1 h 74"/>
                  <a:gd name="T14" fmla="*/ 3 w 66"/>
                  <a:gd name="T15" fmla="*/ 3 h 74"/>
                  <a:gd name="T16" fmla="*/ 5 w 66"/>
                  <a:gd name="T17" fmla="*/ 5 h 74"/>
                  <a:gd name="T18" fmla="*/ 6 w 66"/>
                  <a:gd name="T19" fmla="*/ 6 h 74"/>
                  <a:gd name="T20" fmla="*/ 7 w 66"/>
                  <a:gd name="T21" fmla="*/ 6 h 74"/>
                  <a:gd name="T22" fmla="*/ 7 w 66"/>
                  <a:gd name="T23" fmla="*/ 7 h 74"/>
                  <a:gd name="T24" fmla="*/ 9 w 66"/>
                  <a:gd name="T25" fmla="*/ 7 h 74"/>
                  <a:gd name="T26" fmla="*/ 9 w 66"/>
                  <a:gd name="T27" fmla="*/ 7 h 74"/>
                  <a:gd name="T28" fmla="*/ 9 w 66"/>
                  <a:gd name="T29" fmla="*/ 8 h 74"/>
                  <a:gd name="T30" fmla="*/ 8 w 66"/>
                  <a:gd name="T31" fmla="*/ 9 h 74"/>
                  <a:gd name="T32" fmla="*/ 7 w 66"/>
                  <a:gd name="T33" fmla="*/ 10 h 74"/>
                  <a:gd name="T34" fmla="*/ 7 w 66"/>
                  <a:gd name="T35" fmla="*/ 10 h 74"/>
                  <a:gd name="T36" fmla="*/ 6 w 66"/>
                  <a:gd name="T37" fmla="*/ 1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74"/>
                  <a:gd name="T59" fmla="*/ 66 w 6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74">
                    <a:moveTo>
                      <a:pt x="51" y="74"/>
                    </a:moveTo>
                    <a:lnTo>
                      <a:pt x="24" y="45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6" y="18"/>
                    </a:lnTo>
                    <a:lnTo>
                      <a:pt x="41" y="41"/>
                    </a:lnTo>
                    <a:lnTo>
                      <a:pt x="49" y="47"/>
                    </a:lnTo>
                    <a:lnTo>
                      <a:pt x="55" y="51"/>
                    </a:lnTo>
                    <a:lnTo>
                      <a:pt x="59" y="53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64"/>
                    </a:lnTo>
                    <a:lnTo>
                      <a:pt x="62" y="68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2" name="Freeform 102"/>
              <p:cNvSpPr>
                <a:spLocks/>
              </p:cNvSpPr>
              <p:nvPr/>
            </p:nvSpPr>
            <p:spPr bwMode="auto">
              <a:xfrm>
                <a:off x="3717" y="2504"/>
                <a:ext cx="14" cy="41"/>
              </a:xfrm>
              <a:custGeom>
                <a:avLst/>
                <a:gdLst>
                  <a:gd name="T0" fmla="*/ 0 w 27"/>
                  <a:gd name="T1" fmla="*/ 11 h 81"/>
                  <a:gd name="T2" fmla="*/ 0 w 27"/>
                  <a:gd name="T3" fmla="*/ 9 h 81"/>
                  <a:gd name="T4" fmla="*/ 0 w 27"/>
                  <a:gd name="T5" fmla="*/ 8 h 81"/>
                  <a:gd name="T6" fmla="*/ 0 w 27"/>
                  <a:gd name="T7" fmla="*/ 6 h 81"/>
                  <a:gd name="T8" fmla="*/ 1 w 27"/>
                  <a:gd name="T9" fmla="*/ 5 h 81"/>
                  <a:gd name="T10" fmla="*/ 1 w 27"/>
                  <a:gd name="T11" fmla="*/ 3 h 81"/>
                  <a:gd name="T12" fmla="*/ 1 w 27"/>
                  <a:gd name="T13" fmla="*/ 2 h 81"/>
                  <a:gd name="T14" fmla="*/ 2 w 27"/>
                  <a:gd name="T15" fmla="*/ 1 h 81"/>
                  <a:gd name="T16" fmla="*/ 3 w 27"/>
                  <a:gd name="T17" fmla="*/ 0 h 81"/>
                  <a:gd name="T18" fmla="*/ 3 w 27"/>
                  <a:gd name="T19" fmla="*/ 1 h 81"/>
                  <a:gd name="T20" fmla="*/ 3 w 27"/>
                  <a:gd name="T21" fmla="*/ 2 h 81"/>
                  <a:gd name="T22" fmla="*/ 3 w 27"/>
                  <a:gd name="T23" fmla="*/ 2 h 81"/>
                  <a:gd name="T24" fmla="*/ 3 w 27"/>
                  <a:gd name="T25" fmla="*/ 3 h 81"/>
                  <a:gd name="T26" fmla="*/ 3 w 27"/>
                  <a:gd name="T27" fmla="*/ 4 h 81"/>
                  <a:gd name="T28" fmla="*/ 4 w 27"/>
                  <a:gd name="T29" fmla="*/ 6 h 81"/>
                  <a:gd name="T30" fmla="*/ 2 w 27"/>
                  <a:gd name="T31" fmla="*/ 8 h 81"/>
                  <a:gd name="T32" fmla="*/ 0 w 27"/>
                  <a:gd name="T33" fmla="*/ 1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81"/>
                  <a:gd name="T53" fmla="*/ 27 w 2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81">
                    <a:moveTo>
                      <a:pt x="0" y="81"/>
                    </a:moveTo>
                    <a:lnTo>
                      <a:pt x="0" y="70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27" y="42"/>
                    </a:lnTo>
                    <a:lnTo>
                      <a:pt x="14" y="6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3" name="Freeform 103"/>
              <p:cNvSpPr>
                <a:spLocks/>
              </p:cNvSpPr>
              <p:nvPr/>
            </p:nvSpPr>
            <p:spPr bwMode="auto">
              <a:xfrm>
                <a:off x="5308" y="2482"/>
                <a:ext cx="24" cy="26"/>
              </a:xfrm>
              <a:custGeom>
                <a:avLst/>
                <a:gdLst>
                  <a:gd name="T0" fmla="*/ 0 w 46"/>
                  <a:gd name="T1" fmla="*/ 7 h 52"/>
                  <a:gd name="T2" fmla="*/ 1 w 46"/>
                  <a:gd name="T3" fmla="*/ 5 h 52"/>
                  <a:gd name="T4" fmla="*/ 2 w 46"/>
                  <a:gd name="T5" fmla="*/ 4 h 52"/>
                  <a:gd name="T6" fmla="*/ 2 w 46"/>
                  <a:gd name="T7" fmla="*/ 3 h 52"/>
                  <a:gd name="T8" fmla="*/ 3 w 46"/>
                  <a:gd name="T9" fmla="*/ 3 h 52"/>
                  <a:gd name="T10" fmla="*/ 3 w 46"/>
                  <a:gd name="T11" fmla="*/ 2 h 52"/>
                  <a:gd name="T12" fmla="*/ 5 w 46"/>
                  <a:gd name="T13" fmla="*/ 0 h 52"/>
                  <a:gd name="T14" fmla="*/ 5 w 46"/>
                  <a:gd name="T15" fmla="*/ 2 h 52"/>
                  <a:gd name="T16" fmla="*/ 5 w 46"/>
                  <a:gd name="T17" fmla="*/ 3 h 52"/>
                  <a:gd name="T18" fmla="*/ 6 w 46"/>
                  <a:gd name="T19" fmla="*/ 4 h 52"/>
                  <a:gd name="T20" fmla="*/ 7 w 46"/>
                  <a:gd name="T21" fmla="*/ 6 h 52"/>
                  <a:gd name="T22" fmla="*/ 6 w 46"/>
                  <a:gd name="T23" fmla="*/ 6 h 52"/>
                  <a:gd name="T24" fmla="*/ 5 w 46"/>
                  <a:gd name="T25" fmla="*/ 6 h 52"/>
                  <a:gd name="T26" fmla="*/ 4 w 46"/>
                  <a:gd name="T27" fmla="*/ 6 h 52"/>
                  <a:gd name="T28" fmla="*/ 4 w 46"/>
                  <a:gd name="T29" fmla="*/ 6 h 52"/>
                  <a:gd name="T30" fmla="*/ 2 w 46"/>
                  <a:gd name="T31" fmla="*/ 7 h 52"/>
                  <a:gd name="T32" fmla="*/ 0 w 46"/>
                  <a:gd name="T33" fmla="*/ 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2"/>
                  <a:gd name="T53" fmla="*/ 46 w 46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2">
                    <a:moveTo>
                      <a:pt x="0" y="52"/>
                    </a:moveTo>
                    <a:lnTo>
                      <a:pt x="6" y="39"/>
                    </a:lnTo>
                    <a:lnTo>
                      <a:pt x="11" y="31"/>
                    </a:lnTo>
                    <a:lnTo>
                      <a:pt x="13" y="23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35" y="10"/>
                    </a:lnTo>
                    <a:lnTo>
                      <a:pt x="39" y="21"/>
                    </a:lnTo>
                    <a:lnTo>
                      <a:pt x="41" y="31"/>
                    </a:lnTo>
                    <a:lnTo>
                      <a:pt x="46" y="43"/>
                    </a:lnTo>
                    <a:lnTo>
                      <a:pt x="43" y="45"/>
                    </a:lnTo>
                    <a:lnTo>
                      <a:pt x="39" y="47"/>
                    </a:lnTo>
                    <a:lnTo>
                      <a:pt x="31" y="47"/>
                    </a:lnTo>
                    <a:lnTo>
                      <a:pt x="25" y="47"/>
                    </a:lnTo>
                    <a:lnTo>
                      <a:pt x="11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4" name="Freeform 104"/>
              <p:cNvSpPr>
                <a:spLocks/>
              </p:cNvSpPr>
              <p:nvPr/>
            </p:nvSpPr>
            <p:spPr bwMode="auto">
              <a:xfrm>
                <a:off x="3785" y="2441"/>
                <a:ext cx="27" cy="48"/>
              </a:xfrm>
              <a:custGeom>
                <a:avLst/>
                <a:gdLst>
                  <a:gd name="T0" fmla="*/ 0 w 54"/>
                  <a:gd name="T1" fmla="*/ 12 h 97"/>
                  <a:gd name="T2" fmla="*/ 1 w 54"/>
                  <a:gd name="T3" fmla="*/ 10 h 97"/>
                  <a:gd name="T4" fmla="*/ 1 w 54"/>
                  <a:gd name="T5" fmla="*/ 9 h 97"/>
                  <a:gd name="T6" fmla="*/ 2 w 54"/>
                  <a:gd name="T7" fmla="*/ 8 h 97"/>
                  <a:gd name="T8" fmla="*/ 3 w 54"/>
                  <a:gd name="T9" fmla="*/ 6 h 97"/>
                  <a:gd name="T10" fmla="*/ 3 w 54"/>
                  <a:gd name="T11" fmla="*/ 4 h 97"/>
                  <a:gd name="T12" fmla="*/ 4 w 54"/>
                  <a:gd name="T13" fmla="*/ 2 h 97"/>
                  <a:gd name="T14" fmla="*/ 4 w 54"/>
                  <a:gd name="T15" fmla="*/ 0 h 97"/>
                  <a:gd name="T16" fmla="*/ 5 w 54"/>
                  <a:gd name="T17" fmla="*/ 0 h 97"/>
                  <a:gd name="T18" fmla="*/ 6 w 54"/>
                  <a:gd name="T19" fmla="*/ 0 h 97"/>
                  <a:gd name="T20" fmla="*/ 7 w 54"/>
                  <a:gd name="T21" fmla="*/ 0 h 97"/>
                  <a:gd name="T22" fmla="*/ 7 w 54"/>
                  <a:gd name="T23" fmla="*/ 1 h 97"/>
                  <a:gd name="T24" fmla="*/ 6 w 54"/>
                  <a:gd name="T25" fmla="*/ 3 h 97"/>
                  <a:gd name="T26" fmla="*/ 5 w 54"/>
                  <a:gd name="T27" fmla="*/ 4 h 97"/>
                  <a:gd name="T28" fmla="*/ 5 w 54"/>
                  <a:gd name="T29" fmla="*/ 6 h 97"/>
                  <a:gd name="T30" fmla="*/ 3 w 54"/>
                  <a:gd name="T31" fmla="*/ 8 h 97"/>
                  <a:gd name="T32" fmla="*/ 3 w 54"/>
                  <a:gd name="T33" fmla="*/ 9 h 97"/>
                  <a:gd name="T34" fmla="*/ 1 w 54"/>
                  <a:gd name="T35" fmla="*/ 10 h 97"/>
                  <a:gd name="T36" fmla="*/ 1 w 54"/>
                  <a:gd name="T37" fmla="*/ 12 h 97"/>
                  <a:gd name="T38" fmla="*/ 0 w 54"/>
                  <a:gd name="T39" fmla="*/ 1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7"/>
                  <a:gd name="T62" fmla="*/ 54 w 54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7">
                    <a:moveTo>
                      <a:pt x="0" y="97"/>
                    </a:moveTo>
                    <a:lnTo>
                      <a:pt x="2" y="87"/>
                    </a:lnTo>
                    <a:lnTo>
                      <a:pt x="8" y="77"/>
                    </a:lnTo>
                    <a:lnTo>
                      <a:pt x="12" y="64"/>
                    </a:lnTo>
                    <a:lnTo>
                      <a:pt x="18" y="50"/>
                    </a:lnTo>
                    <a:lnTo>
                      <a:pt x="21" y="35"/>
                    </a:lnTo>
                    <a:lnTo>
                      <a:pt x="25" y="21"/>
                    </a:lnTo>
                    <a:lnTo>
                      <a:pt x="29" y="7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4" y="4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39" y="38"/>
                    </a:lnTo>
                    <a:lnTo>
                      <a:pt x="33" y="52"/>
                    </a:lnTo>
                    <a:lnTo>
                      <a:pt x="23" y="64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" name="Freeform 105"/>
              <p:cNvSpPr>
                <a:spLocks/>
              </p:cNvSpPr>
              <p:nvPr/>
            </p:nvSpPr>
            <p:spPr bwMode="auto">
              <a:xfrm>
                <a:off x="4249" y="2407"/>
                <a:ext cx="54" cy="70"/>
              </a:xfrm>
              <a:custGeom>
                <a:avLst/>
                <a:gdLst>
                  <a:gd name="T0" fmla="*/ 12 w 109"/>
                  <a:gd name="T1" fmla="*/ 18 h 139"/>
                  <a:gd name="T2" fmla="*/ 10 w 109"/>
                  <a:gd name="T3" fmla="*/ 16 h 139"/>
                  <a:gd name="T4" fmla="*/ 8 w 109"/>
                  <a:gd name="T5" fmla="*/ 14 h 139"/>
                  <a:gd name="T6" fmla="*/ 6 w 109"/>
                  <a:gd name="T7" fmla="*/ 12 h 139"/>
                  <a:gd name="T8" fmla="*/ 4 w 109"/>
                  <a:gd name="T9" fmla="*/ 9 h 139"/>
                  <a:gd name="T10" fmla="*/ 2 w 109"/>
                  <a:gd name="T11" fmla="*/ 6 h 139"/>
                  <a:gd name="T12" fmla="*/ 1 w 109"/>
                  <a:gd name="T13" fmla="*/ 4 h 139"/>
                  <a:gd name="T14" fmla="*/ 0 w 109"/>
                  <a:gd name="T15" fmla="*/ 2 h 139"/>
                  <a:gd name="T16" fmla="*/ 0 w 109"/>
                  <a:gd name="T17" fmla="*/ 0 h 139"/>
                  <a:gd name="T18" fmla="*/ 0 w 109"/>
                  <a:gd name="T19" fmla="*/ 0 h 139"/>
                  <a:gd name="T20" fmla="*/ 1 w 109"/>
                  <a:gd name="T21" fmla="*/ 0 h 139"/>
                  <a:gd name="T22" fmla="*/ 2 w 109"/>
                  <a:gd name="T23" fmla="*/ 2 h 139"/>
                  <a:gd name="T24" fmla="*/ 4 w 109"/>
                  <a:gd name="T25" fmla="*/ 5 h 139"/>
                  <a:gd name="T26" fmla="*/ 5 w 109"/>
                  <a:gd name="T27" fmla="*/ 7 h 139"/>
                  <a:gd name="T28" fmla="*/ 7 w 109"/>
                  <a:gd name="T29" fmla="*/ 9 h 139"/>
                  <a:gd name="T30" fmla="*/ 8 w 109"/>
                  <a:gd name="T31" fmla="*/ 11 h 139"/>
                  <a:gd name="T32" fmla="*/ 10 w 109"/>
                  <a:gd name="T33" fmla="*/ 13 h 139"/>
                  <a:gd name="T34" fmla="*/ 11 w 109"/>
                  <a:gd name="T35" fmla="*/ 15 h 139"/>
                  <a:gd name="T36" fmla="*/ 13 w 109"/>
                  <a:gd name="T37" fmla="*/ 18 h 139"/>
                  <a:gd name="T38" fmla="*/ 13 w 109"/>
                  <a:gd name="T39" fmla="*/ 18 h 139"/>
                  <a:gd name="T40" fmla="*/ 12 w 109"/>
                  <a:gd name="T41" fmla="*/ 18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39"/>
                  <a:gd name="T65" fmla="*/ 109 w 10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39">
                    <a:moveTo>
                      <a:pt x="101" y="139"/>
                    </a:moveTo>
                    <a:lnTo>
                      <a:pt x="84" y="124"/>
                    </a:lnTo>
                    <a:lnTo>
                      <a:pt x="68" y="108"/>
                    </a:lnTo>
                    <a:lnTo>
                      <a:pt x="51" y="89"/>
                    </a:lnTo>
                    <a:lnTo>
                      <a:pt x="35" y="70"/>
                    </a:lnTo>
                    <a:lnTo>
                      <a:pt x="18" y="48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1" y="15"/>
                    </a:lnTo>
                    <a:lnTo>
                      <a:pt x="33" y="33"/>
                    </a:lnTo>
                    <a:lnTo>
                      <a:pt x="45" y="50"/>
                    </a:lnTo>
                    <a:lnTo>
                      <a:pt x="58" y="68"/>
                    </a:lnTo>
                    <a:lnTo>
                      <a:pt x="70" y="85"/>
                    </a:lnTo>
                    <a:lnTo>
                      <a:pt x="84" y="103"/>
                    </a:lnTo>
                    <a:lnTo>
                      <a:pt x="95" y="120"/>
                    </a:lnTo>
                    <a:lnTo>
                      <a:pt x="109" y="139"/>
                    </a:lnTo>
                    <a:lnTo>
                      <a:pt x="105" y="139"/>
                    </a:lnTo>
                    <a:lnTo>
                      <a:pt x="1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" name="Freeform 106"/>
              <p:cNvSpPr>
                <a:spLocks/>
              </p:cNvSpPr>
              <p:nvPr/>
            </p:nvSpPr>
            <p:spPr bwMode="auto">
              <a:xfrm>
                <a:off x="5314" y="2462"/>
                <a:ext cx="5" cy="8"/>
              </a:xfrm>
              <a:custGeom>
                <a:avLst/>
                <a:gdLst>
                  <a:gd name="T0" fmla="*/ 1 w 10"/>
                  <a:gd name="T1" fmla="*/ 2 h 16"/>
                  <a:gd name="T2" fmla="*/ 0 w 10"/>
                  <a:gd name="T3" fmla="*/ 2 h 16"/>
                  <a:gd name="T4" fmla="*/ 0 w 10"/>
                  <a:gd name="T5" fmla="*/ 1 h 16"/>
                  <a:gd name="T6" fmla="*/ 1 w 10"/>
                  <a:gd name="T7" fmla="*/ 0 h 16"/>
                  <a:gd name="T8" fmla="*/ 2 w 10"/>
                  <a:gd name="T9" fmla="*/ 0 h 16"/>
                  <a:gd name="T10" fmla="*/ 1 w 10"/>
                  <a:gd name="T11" fmla="*/ 2 h 16"/>
                  <a:gd name="T12" fmla="*/ 1 w 10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2" y="16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8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" name="Freeform 107"/>
              <p:cNvSpPr>
                <a:spLocks/>
              </p:cNvSpPr>
              <p:nvPr/>
            </p:nvSpPr>
            <p:spPr bwMode="auto">
              <a:xfrm>
                <a:off x="4826" y="1592"/>
                <a:ext cx="728" cy="852"/>
              </a:xfrm>
              <a:custGeom>
                <a:avLst/>
                <a:gdLst>
                  <a:gd name="T0" fmla="*/ 90 w 1457"/>
                  <a:gd name="T1" fmla="*/ 144 h 1705"/>
                  <a:gd name="T2" fmla="*/ 74 w 1457"/>
                  <a:gd name="T3" fmla="*/ 94 h 1705"/>
                  <a:gd name="T4" fmla="*/ 62 w 1457"/>
                  <a:gd name="T5" fmla="*/ 67 h 1705"/>
                  <a:gd name="T6" fmla="*/ 37 w 1457"/>
                  <a:gd name="T7" fmla="*/ 38 h 1705"/>
                  <a:gd name="T8" fmla="*/ 0 w 1457"/>
                  <a:gd name="T9" fmla="*/ 18 h 1705"/>
                  <a:gd name="T10" fmla="*/ 32 w 1457"/>
                  <a:gd name="T11" fmla="*/ 24 h 1705"/>
                  <a:gd name="T12" fmla="*/ 36 w 1457"/>
                  <a:gd name="T13" fmla="*/ 24 h 1705"/>
                  <a:gd name="T14" fmla="*/ 41 w 1457"/>
                  <a:gd name="T15" fmla="*/ 23 h 1705"/>
                  <a:gd name="T16" fmla="*/ 52 w 1457"/>
                  <a:gd name="T17" fmla="*/ 43 h 1705"/>
                  <a:gd name="T18" fmla="*/ 60 w 1457"/>
                  <a:gd name="T19" fmla="*/ 52 h 1705"/>
                  <a:gd name="T20" fmla="*/ 61 w 1457"/>
                  <a:gd name="T21" fmla="*/ 53 h 1705"/>
                  <a:gd name="T22" fmla="*/ 63 w 1457"/>
                  <a:gd name="T23" fmla="*/ 47 h 1705"/>
                  <a:gd name="T24" fmla="*/ 65 w 1457"/>
                  <a:gd name="T25" fmla="*/ 34 h 1705"/>
                  <a:gd name="T26" fmla="*/ 65 w 1457"/>
                  <a:gd name="T27" fmla="*/ 9 h 1705"/>
                  <a:gd name="T28" fmla="*/ 68 w 1457"/>
                  <a:gd name="T29" fmla="*/ 0 h 1705"/>
                  <a:gd name="T30" fmla="*/ 70 w 1457"/>
                  <a:gd name="T31" fmla="*/ 45 h 1705"/>
                  <a:gd name="T32" fmla="*/ 80 w 1457"/>
                  <a:gd name="T33" fmla="*/ 77 h 1705"/>
                  <a:gd name="T34" fmla="*/ 93 w 1457"/>
                  <a:gd name="T35" fmla="*/ 105 h 1705"/>
                  <a:gd name="T36" fmla="*/ 103 w 1457"/>
                  <a:gd name="T37" fmla="*/ 121 h 1705"/>
                  <a:gd name="T38" fmla="*/ 103 w 1457"/>
                  <a:gd name="T39" fmla="*/ 112 h 1705"/>
                  <a:gd name="T40" fmla="*/ 106 w 1457"/>
                  <a:gd name="T41" fmla="*/ 117 h 1705"/>
                  <a:gd name="T42" fmla="*/ 106 w 1457"/>
                  <a:gd name="T43" fmla="*/ 111 h 1705"/>
                  <a:gd name="T44" fmla="*/ 110 w 1457"/>
                  <a:gd name="T45" fmla="*/ 86 h 1705"/>
                  <a:gd name="T46" fmla="*/ 99 w 1457"/>
                  <a:gd name="T47" fmla="*/ 57 h 1705"/>
                  <a:gd name="T48" fmla="*/ 83 w 1457"/>
                  <a:gd name="T49" fmla="*/ 42 h 1705"/>
                  <a:gd name="T50" fmla="*/ 78 w 1457"/>
                  <a:gd name="T51" fmla="*/ 41 h 1705"/>
                  <a:gd name="T52" fmla="*/ 92 w 1457"/>
                  <a:gd name="T53" fmla="*/ 37 h 1705"/>
                  <a:gd name="T54" fmla="*/ 116 w 1457"/>
                  <a:gd name="T55" fmla="*/ 66 h 1705"/>
                  <a:gd name="T56" fmla="*/ 120 w 1457"/>
                  <a:gd name="T57" fmla="*/ 78 h 1705"/>
                  <a:gd name="T58" fmla="*/ 119 w 1457"/>
                  <a:gd name="T59" fmla="*/ 84 h 1705"/>
                  <a:gd name="T60" fmla="*/ 123 w 1457"/>
                  <a:gd name="T61" fmla="*/ 74 h 1705"/>
                  <a:gd name="T62" fmla="*/ 124 w 1457"/>
                  <a:gd name="T63" fmla="*/ 81 h 1705"/>
                  <a:gd name="T64" fmla="*/ 126 w 1457"/>
                  <a:gd name="T65" fmla="*/ 71 h 1705"/>
                  <a:gd name="T66" fmla="*/ 140 w 1457"/>
                  <a:gd name="T67" fmla="*/ 44 h 1705"/>
                  <a:gd name="T68" fmla="*/ 141 w 1457"/>
                  <a:gd name="T69" fmla="*/ 28 h 1705"/>
                  <a:gd name="T70" fmla="*/ 147 w 1457"/>
                  <a:gd name="T71" fmla="*/ 29 h 1705"/>
                  <a:gd name="T72" fmla="*/ 142 w 1457"/>
                  <a:gd name="T73" fmla="*/ 51 h 1705"/>
                  <a:gd name="T74" fmla="*/ 154 w 1457"/>
                  <a:gd name="T75" fmla="*/ 43 h 1705"/>
                  <a:gd name="T76" fmla="*/ 167 w 1457"/>
                  <a:gd name="T77" fmla="*/ 22 h 1705"/>
                  <a:gd name="T78" fmla="*/ 181 w 1457"/>
                  <a:gd name="T79" fmla="*/ 22 h 1705"/>
                  <a:gd name="T80" fmla="*/ 172 w 1457"/>
                  <a:gd name="T81" fmla="*/ 28 h 1705"/>
                  <a:gd name="T82" fmla="*/ 156 w 1457"/>
                  <a:gd name="T83" fmla="*/ 48 h 1705"/>
                  <a:gd name="T84" fmla="*/ 140 w 1457"/>
                  <a:gd name="T85" fmla="*/ 66 h 1705"/>
                  <a:gd name="T86" fmla="*/ 123 w 1457"/>
                  <a:gd name="T87" fmla="*/ 89 h 1705"/>
                  <a:gd name="T88" fmla="*/ 121 w 1457"/>
                  <a:gd name="T89" fmla="*/ 107 h 1705"/>
                  <a:gd name="T90" fmla="*/ 110 w 1457"/>
                  <a:gd name="T91" fmla="*/ 128 h 1705"/>
                  <a:gd name="T92" fmla="*/ 107 w 1457"/>
                  <a:gd name="T93" fmla="*/ 143 h 1705"/>
                  <a:gd name="T94" fmla="*/ 102 w 1457"/>
                  <a:gd name="T95" fmla="*/ 149 h 1705"/>
                  <a:gd name="T96" fmla="*/ 108 w 1457"/>
                  <a:gd name="T97" fmla="*/ 144 h 1705"/>
                  <a:gd name="T98" fmla="*/ 112 w 1457"/>
                  <a:gd name="T99" fmla="*/ 142 h 1705"/>
                  <a:gd name="T100" fmla="*/ 109 w 1457"/>
                  <a:gd name="T101" fmla="*/ 149 h 1705"/>
                  <a:gd name="T102" fmla="*/ 107 w 1457"/>
                  <a:gd name="T103" fmla="*/ 154 h 1705"/>
                  <a:gd name="T104" fmla="*/ 116 w 1457"/>
                  <a:gd name="T105" fmla="*/ 151 h 1705"/>
                  <a:gd name="T106" fmla="*/ 108 w 1457"/>
                  <a:gd name="T107" fmla="*/ 165 h 1705"/>
                  <a:gd name="T108" fmla="*/ 115 w 1457"/>
                  <a:gd name="T109" fmla="*/ 156 h 1705"/>
                  <a:gd name="T110" fmla="*/ 114 w 1457"/>
                  <a:gd name="T111" fmla="*/ 168 h 1705"/>
                  <a:gd name="T112" fmla="*/ 113 w 1457"/>
                  <a:gd name="T113" fmla="*/ 191 h 1705"/>
                  <a:gd name="T114" fmla="*/ 112 w 1457"/>
                  <a:gd name="T115" fmla="*/ 202 h 1705"/>
                  <a:gd name="T116" fmla="*/ 101 w 1457"/>
                  <a:gd name="T117" fmla="*/ 196 h 1705"/>
                  <a:gd name="T118" fmla="*/ 89 w 1457"/>
                  <a:gd name="T119" fmla="*/ 213 h 17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7"/>
                  <a:gd name="T181" fmla="*/ 0 h 1705"/>
                  <a:gd name="T182" fmla="*/ 1457 w 1457"/>
                  <a:gd name="T183" fmla="*/ 1705 h 17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7" h="1705">
                    <a:moveTo>
                      <a:pt x="714" y="1705"/>
                    </a:moveTo>
                    <a:lnTo>
                      <a:pt x="729" y="1613"/>
                    </a:lnTo>
                    <a:lnTo>
                      <a:pt x="739" y="1522"/>
                    </a:lnTo>
                    <a:lnTo>
                      <a:pt x="739" y="1431"/>
                    </a:lnTo>
                    <a:lnTo>
                      <a:pt x="735" y="1342"/>
                    </a:lnTo>
                    <a:lnTo>
                      <a:pt x="727" y="1249"/>
                    </a:lnTo>
                    <a:lnTo>
                      <a:pt x="723" y="1158"/>
                    </a:lnTo>
                    <a:lnTo>
                      <a:pt x="720" y="1067"/>
                    </a:lnTo>
                    <a:lnTo>
                      <a:pt x="725" y="975"/>
                    </a:lnTo>
                    <a:lnTo>
                      <a:pt x="704" y="931"/>
                    </a:lnTo>
                    <a:lnTo>
                      <a:pt x="679" y="886"/>
                    </a:lnTo>
                    <a:lnTo>
                      <a:pt x="650" y="842"/>
                    </a:lnTo>
                    <a:lnTo>
                      <a:pt x="623" y="801"/>
                    </a:lnTo>
                    <a:lnTo>
                      <a:pt x="593" y="756"/>
                    </a:lnTo>
                    <a:lnTo>
                      <a:pt x="570" y="716"/>
                    </a:lnTo>
                    <a:lnTo>
                      <a:pt x="553" y="675"/>
                    </a:lnTo>
                    <a:lnTo>
                      <a:pt x="545" y="638"/>
                    </a:lnTo>
                    <a:lnTo>
                      <a:pt x="526" y="609"/>
                    </a:lnTo>
                    <a:lnTo>
                      <a:pt x="514" y="586"/>
                    </a:lnTo>
                    <a:lnTo>
                      <a:pt x="502" y="560"/>
                    </a:lnTo>
                    <a:lnTo>
                      <a:pt x="497" y="539"/>
                    </a:lnTo>
                    <a:lnTo>
                      <a:pt x="489" y="514"/>
                    </a:lnTo>
                    <a:lnTo>
                      <a:pt x="483" y="491"/>
                    </a:lnTo>
                    <a:lnTo>
                      <a:pt x="477" y="462"/>
                    </a:lnTo>
                    <a:lnTo>
                      <a:pt x="471" y="432"/>
                    </a:lnTo>
                    <a:lnTo>
                      <a:pt x="403" y="392"/>
                    </a:lnTo>
                    <a:lnTo>
                      <a:pt x="349" y="349"/>
                    </a:lnTo>
                    <a:lnTo>
                      <a:pt x="301" y="304"/>
                    </a:lnTo>
                    <a:lnTo>
                      <a:pt x="258" y="264"/>
                    </a:lnTo>
                    <a:lnTo>
                      <a:pt x="210" y="225"/>
                    </a:lnTo>
                    <a:lnTo>
                      <a:pt x="155" y="192"/>
                    </a:lnTo>
                    <a:lnTo>
                      <a:pt x="85" y="167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54" y="136"/>
                    </a:lnTo>
                    <a:lnTo>
                      <a:pt x="97" y="132"/>
                    </a:lnTo>
                    <a:lnTo>
                      <a:pt x="134" y="132"/>
                    </a:lnTo>
                    <a:lnTo>
                      <a:pt x="167" y="138"/>
                    </a:lnTo>
                    <a:lnTo>
                      <a:pt x="196" y="149"/>
                    </a:lnTo>
                    <a:lnTo>
                      <a:pt x="225" y="171"/>
                    </a:lnTo>
                    <a:lnTo>
                      <a:pt x="256" y="198"/>
                    </a:lnTo>
                    <a:lnTo>
                      <a:pt x="293" y="239"/>
                    </a:lnTo>
                    <a:lnTo>
                      <a:pt x="297" y="239"/>
                    </a:lnTo>
                    <a:lnTo>
                      <a:pt x="303" y="239"/>
                    </a:lnTo>
                    <a:lnTo>
                      <a:pt x="301" y="223"/>
                    </a:lnTo>
                    <a:lnTo>
                      <a:pt x="299" y="213"/>
                    </a:lnTo>
                    <a:lnTo>
                      <a:pt x="295" y="202"/>
                    </a:lnTo>
                    <a:lnTo>
                      <a:pt x="291" y="194"/>
                    </a:lnTo>
                    <a:lnTo>
                      <a:pt x="281" y="176"/>
                    </a:lnTo>
                    <a:lnTo>
                      <a:pt x="275" y="161"/>
                    </a:lnTo>
                    <a:lnTo>
                      <a:pt x="287" y="165"/>
                    </a:lnTo>
                    <a:lnTo>
                      <a:pt x="301" y="176"/>
                    </a:lnTo>
                    <a:lnTo>
                      <a:pt x="312" y="186"/>
                    </a:lnTo>
                    <a:lnTo>
                      <a:pt x="330" y="192"/>
                    </a:lnTo>
                    <a:lnTo>
                      <a:pt x="334" y="188"/>
                    </a:lnTo>
                    <a:lnTo>
                      <a:pt x="345" y="188"/>
                    </a:lnTo>
                    <a:lnTo>
                      <a:pt x="357" y="213"/>
                    </a:lnTo>
                    <a:lnTo>
                      <a:pt x="369" y="242"/>
                    </a:lnTo>
                    <a:lnTo>
                      <a:pt x="378" y="271"/>
                    </a:lnTo>
                    <a:lnTo>
                      <a:pt x="390" y="301"/>
                    </a:lnTo>
                    <a:lnTo>
                      <a:pt x="401" y="326"/>
                    </a:lnTo>
                    <a:lnTo>
                      <a:pt x="421" y="347"/>
                    </a:lnTo>
                    <a:lnTo>
                      <a:pt x="446" y="361"/>
                    </a:lnTo>
                    <a:lnTo>
                      <a:pt x="477" y="367"/>
                    </a:lnTo>
                    <a:lnTo>
                      <a:pt x="479" y="376"/>
                    </a:lnTo>
                    <a:lnTo>
                      <a:pt x="481" y="386"/>
                    </a:lnTo>
                    <a:lnTo>
                      <a:pt x="481" y="398"/>
                    </a:lnTo>
                    <a:lnTo>
                      <a:pt x="483" y="409"/>
                    </a:lnTo>
                    <a:lnTo>
                      <a:pt x="481" y="421"/>
                    </a:lnTo>
                    <a:lnTo>
                      <a:pt x="481" y="434"/>
                    </a:lnTo>
                    <a:lnTo>
                      <a:pt x="481" y="446"/>
                    </a:lnTo>
                    <a:lnTo>
                      <a:pt x="483" y="460"/>
                    </a:lnTo>
                    <a:lnTo>
                      <a:pt x="489" y="458"/>
                    </a:lnTo>
                    <a:lnTo>
                      <a:pt x="495" y="458"/>
                    </a:lnTo>
                    <a:lnTo>
                      <a:pt x="493" y="442"/>
                    </a:lnTo>
                    <a:lnTo>
                      <a:pt x="493" y="431"/>
                    </a:lnTo>
                    <a:lnTo>
                      <a:pt x="491" y="419"/>
                    </a:lnTo>
                    <a:lnTo>
                      <a:pt x="491" y="407"/>
                    </a:lnTo>
                    <a:lnTo>
                      <a:pt x="489" y="386"/>
                    </a:lnTo>
                    <a:lnTo>
                      <a:pt x="487" y="368"/>
                    </a:lnTo>
                    <a:lnTo>
                      <a:pt x="498" y="367"/>
                    </a:lnTo>
                    <a:lnTo>
                      <a:pt x="512" y="367"/>
                    </a:lnTo>
                    <a:lnTo>
                      <a:pt x="510" y="378"/>
                    </a:lnTo>
                    <a:lnTo>
                      <a:pt x="510" y="394"/>
                    </a:lnTo>
                    <a:lnTo>
                      <a:pt x="512" y="407"/>
                    </a:lnTo>
                    <a:lnTo>
                      <a:pt x="522" y="425"/>
                    </a:lnTo>
                    <a:lnTo>
                      <a:pt x="522" y="386"/>
                    </a:lnTo>
                    <a:lnTo>
                      <a:pt x="522" y="349"/>
                    </a:lnTo>
                    <a:lnTo>
                      <a:pt x="524" y="310"/>
                    </a:lnTo>
                    <a:lnTo>
                      <a:pt x="526" y="273"/>
                    </a:lnTo>
                    <a:lnTo>
                      <a:pt x="526" y="235"/>
                    </a:lnTo>
                    <a:lnTo>
                      <a:pt x="528" y="198"/>
                    </a:lnTo>
                    <a:lnTo>
                      <a:pt x="529" y="159"/>
                    </a:lnTo>
                    <a:lnTo>
                      <a:pt x="531" y="122"/>
                    </a:lnTo>
                    <a:lnTo>
                      <a:pt x="526" y="105"/>
                    </a:lnTo>
                    <a:lnTo>
                      <a:pt x="524" y="89"/>
                    </a:lnTo>
                    <a:lnTo>
                      <a:pt x="520" y="74"/>
                    </a:lnTo>
                    <a:lnTo>
                      <a:pt x="518" y="58"/>
                    </a:lnTo>
                    <a:lnTo>
                      <a:pt x="514" y="41"/>
                    </a:lnTo>
                    <a:lnTo>
                      <a:pt x="512" y="27"/>
                    </a:lnTo>
                    <a:lnTo>
                      <a:pt x="512" y="12"/>
                    </a:lnTo>
                    <a:lnTo>
                      <a:pt x="514" y="0"/>
                    </a:lnTo>
                    <a:lnTo>
                      <a:pt x="529" y="0"/>
                    </a:lnTo>
                    <a:lnTo>
                      <a:pt x="547" y="2"/>
                    </a:lnTo>
                    <a:lnTo>
                      <a:pt x="559" y="47"/>
                    </a:lnTo>
                    <a:lnTo>
                      <a:pt x="570" y="97"/>
                    </a:lnTo>
                    <a:lnTo>
                      <a:pt x="578" y="149"/>
                    </a:lnTo>
                    <a:lnTo>
                      <a:pt x="584" y="204"/>
                    </a:lnTo>
                    <a:lnTo>
                      <a:pt x="584" y="258"/>
                    </a:lnTo>
                    <a:lnTo>
                      <a:pt x="578" y="312"/>
                    </a:lnTo>
                    <a:lnTo>
                      <a:pt x="566" y="363"/>
                    </a:lnTo>
                    <a:lnTo>
                      <a:pt x="549" y="411"/>
                    </a:lnTo>
                    <a:lnTo>
                      <a:pt x="551" y="438"/>
                    </a:lnTo>
                    <a:lnTo>
                      <a:pt x="562" y="471"/>
                    </a:lnTo>
                    <a:lnTo>
                      <a:pt x="576" y="506"/>
                    </a:lnTo>
                    <a:lnTo>
                      <a:pt x="597" y="545"/>
                    </a:lnTo>
                    <a:lnTo>
                      <a:pt x="617" y="582"/>
                    </a:lnTo>
                    <a:lnTo>
                      <a:pt x="640" y="619"/>
                    </a:lnTo>
                    <a:lnTo>
                      <a:pt x="659" y="652"/>
                    </a:lnTo>
                    <a:lnTo>
                      <a:pt x="677" y="681"/>
                    </a:lnTo>
                    <a:lnTo>
                      <a:pt x="685" y="719"/>
                    </a:lnTo>
                    <a:lnTo>
                      <a:pt x="698" y="754"/>
                    </a:lnTo>
                    <a:lnTo>
                      <a:pt x="714" y="785"/>
                    </a:lnTo>
                    <a:lnTo>
                      <a:pt x="733" y="818"/>
                    </a:lnTo>
                    <a:lnTo>
                      <a:pt x="751" y="847"/>
                    </a:lnTo>
                    <a:lnTo>
                      <a:pt x="770" y="882"/>
                    </a:lnTo>
                    <a:lnTo>
                      <a:pt x="785" y="917"/>
                    </a:lnTo>
                    <a:lnTo>
                      <a:pt x="801" y="960"/>
                    </a:lnTo>
                    <a:lnTo>
                      <a:pt x="805" y="962"/>
                    </a:lnTo>
                    <a:lnTo>
                      <a:pt x="811" y="966"/>
                    </a:lnTo>
                    <a:lnTo>
                      <a:pt x="817" y="966"/>
                    </a:lnTo>
                    <a:lnTo>
                      <a:pt x="828" y="968"/>
                    </a:lnTo>
                    <a:lnTo>
                      <a:pt x="828" y="960"/>
                    </a:lnTo>
                    <a:lnTo>
                      <a:pt x="830" y="950"/>
                    </a:lnTo>
                    <a:lnTo>
                      <a:pt x="828" y="939"/>
                    </a:lnTo>
                    <a:lnTo>
                      <a:pt x="828" y="929"/>
                    </a:lnTo>
                    <a:lnTo>
                      <a:pt x="826" y="917"/>
                    </a:lnTo>
                    <a:lnTo>
                      <a:pt x="824" y="906"/>
                    </a:lnTo>
                    <a:lnTo>
                      <a:pt x="824" y="896"/>
                    </a:lnTo>
                    <a:lnTo>
                      <a:pt x="824" y="892"/>
                    </a:lnTo>
                    <a:lnTo>
                      <a:pt x="830" y="892"/>
                    </a:lnTo>
                    <a:lnTo>
                      <a:pt x="838" y="900"/>
                    </a:lnTo>
                    <a:lnTo>
                      <a:pt x="842" y="909"/>
                    </a:lnTo>
                    <a:lnTo>
                      <a:pt x="846" y="921"/>
                    </a:lnTo>
                    <a:lnTo>
                      <a:pt x="848" y="931"/>
                    </a:lnTo>
                    <a:lnTo>
                      <a:pt x="851" y="942"/>
                    </a:lnTo>
                    <a:lnTo>
                      <a:pt x="855" y="950"/>
                    </a:lnTo>
                    <a:lnTo>
                      <a:pt x="861" y="958"/>
                    </a:lnTo>
                    <a:lnTo>
                      <a:pt x="869" y="944"/>
                    </a:lnTo>
                    <a:lnTo>
                      <a:pt x="871" y="931"/>
                    </a:lnTo>
                    <a:lnTo>
                      <a:pt x="867" y="917"/>
                    </a:lnTo>
                    <a:lnTo>
                      <a:pt x="863" y="904"/>
                    </a:lnTo>
                    <a:lnTo>
                      <a:pt x="853" y="890"/>
                    </a:lnTo>
                    <a:lnTo>
                      <a:pt x="844" y="878"/>
                    </a:lnTo>
                    <a:lnTo>
                      <a:pt x="834" y="867"/>
                    </a:lnTo>
                    <a:lnTo>
                      <a:pt x="828" y="861"/>
                    </a:lnTo>
                    <a:lnTo>
                      <a:pt x="834" y="814"/>
                    </a:lnTo>
                    <a:lnTo>
                      <a:pt x="849" y="772"/>
                    </a:lnTo>
                    <a:lnTo>
                      <a:pt x="867" y="729"/>
                    </a:lnTo>
                    <a:lnTo>
                      <a:pt x="886" y="688"/>
                    </a:lnTo>
                    <a:lnTo>
                      <a:pt x="898" y="646"/>
                    </a:lnTo>
                    <a:lnTo>
                      <a:pt x="906" y="605"/>
                    </a:lnTo>
                    <a:lnTo>
                      <a:pt x="898" y="564"/>
                    </a:lnTo>
                    <a:lnTo>
                      <a:pt x="879" y="526"/>
                    </a:lnTo>
                    <a:lnTo>
                      <a:pt x="849" y="502"/>
                    </a:lnTo>
                    <a:lnTo>
                      <a:pt x="822" y="481"/>
                    </a:lnTo>
                    <a:lnTo>
                      <a:pt x="797" y="458"/>
                    </a:lnTo>
                    <a:lnTo>
                      <a:pt x="774" y="436"/>
                    </a:lnTo>
                    <a:lnTo>
                      <a:pt x="751" y="411"/>
                    </a:lnTo>
                    <a:lnTo>
                      <a:pt x="729" y="388"/>
                    </a:lnTo>
                    <a:lnTo>
                      <a:pt x="708" y="363"/>
                    </a:lnTo>
                    <a:lnTo>
                      <a:pt x="689" y="339"/>
                    </a:lnTo>
                    <a:lnTo>
                      <a:pt x="677" y="339"/>
                    </a:lnTo>
                    <a:lnTo>
                      <a:pt x="665" y="343"/>
                    </a:lnTo>
                    <a:lnTo>
                      <a:pt x="654" y="349"/>
                    </a:lnTo>
                    <a:lnTo>
                      <a:pt x="642" y="355"/>
                    </a:lnTo>
                    <a:lnTo>
                      <a:pt x="630" y="357"/>
                    </a:lnTo>
                    <a:lnTo>
                      <a:pt x="621" y="355"/>
                    </a:lnTo>
                    <a:lnTo>
                      <a:pt x="613" y="347"/>
                    </a:lnTo>
                    <a:lnTo>
                      <a:pt x="609" y="335"/>
                    </a:lnTo>
                    <a:lnTo>
                      <a:pt x="628" y="335"/>
                    </a:lnTo>
                    <a:lnTo>
                      <a:pt x="646" y="334"/>
                    </a:lnTo>
                    <a:lnTo>
                      <a:pt x="661" y="328"/>
                    </a:lnTo>
                    <a:lnTo>
                      <a:pt x="679" y="322"/>
                    </a:lnTo>
                    <a:lnTo>
                      <a:pt x="692" y="312"/>
                    </a:lnTo>
                    <a:lnTo>
                      <a:pt x="708" y="306"/>
                    </a:lnTo>
                    <a:lnTo>
                      <a:pt x="723" y="301"/>
                    </a:lnTo>
                    <a:lnTo>
                      <a:pt x="743" y="299"/>
                    </a:lnTo>
                    <a:lnTo>
                      <a:pt x="749" y="308"/>
                    </a:lnTo>
                    <a:lnTo>
                      <a:pt x="770" y="335"/>
                    </a:lnTo>
                    <a:lnTo>
                      <a:pt x="799" y="372"/>
                    </a:lnTo>
                    <a:lnTo>
                      <a:pt x="836" y="417"/>
                    </a:lnTo>
                    <a:lnTo>
                      <a:pt x="871" y="460"/>
                    </a:lnTo>
                    <a:lnTo>
                      <a:pt x="906" y="500"/>
                    </a:lnTo>
                    <a:lnTo>
                      <a:pt x="933" y="531"/>
                    </a:lnTo>
                    <a:lnTo>
                      <a:pt x="952" y="551"/>
                    </a:lnTo>
                    <a:lnTo>
                      <a:pt x="952" y="560"/>
                    </a:lnTo>
                    <a:lnTo>
                      <a:pt x="956" y="578"/>
                    </a:lnTo>
                    <a:lnTo>
                      <a:pt x="960" y="593"/>
                    </a:lnTo>
                    <a:lnTo>
                      <a:pt x="972" y="607"/>
                    </a:lnTo>
                    <a:lnTo>
                      <a:pt x="968" y="615"/>
                    </a:lnTo>
                    <a:lnTo>
                      <a:pt x="966" y="626"/>
                    </a:lnTo>
                    <a:lnTo>
                      <a:pt x="962" y="638"/>
                    </a:lnTo>
                    <a:lnTo>
                      <a:pt x="958" y="652"/>
                    </a:lnTo>
                    <a:lnTo>
                      <a:pt x="952" y="663"/>
                    </a:lnTo>
                    <a:lnTo>
                      <a:pt x="950" y="675"/>
                    </a:lnTo>
                    <a:lnTo>
                      <a:pt x="950" y="685"/>
                    </a:lnTo>
                    <a:lnTo>
                      <a:pt x="954" y="690"/>
                    </a:lnTo>
                    <a:lnTo>
                      <a:pt x="958" y="679"/>
                    </a:lnTo>
                    <a:lnTo>
                      <a:pt x="964" y="669"/>
                    </a:lnTo>
                    <a:lnTo>
                      <a:pt x="970" y="655"/>
                    </a:lnTo>
                    <a:lnTo>
                      <a:pt x="976" y="642"/>
                    </a:lnTo>
                    <a:lnTo>
                      <a:pt x="979" y="626"/>
                    </a:lnTo>
                    <a:lnTo>
                      <a:pt x="983" y="613"/>
                    </a:lnTo>
                    <a:lnTo>
                      <a:pt x="985" y="601"/>
                    </a:lnTo>
                    <a:lnTo>
                      <a:pt x="989" y="593"/>
                    </a:lnTo>
                    <a:lnTo>
                      <a:pt x="993" y="591"/>
                    </a:lnTo>
                    <a:lnTo>
                      <a:pt x="999" y="590"/>
                    </a:lnTo>
                    <a:lnTo>
                      <a:pt x="1001" y="603"/>
                    </a:lnTo>
                    <a:lnTo>
                      <a:pt x="1003" y="619"/>
                    </a:lnTo>
                    <a:lnTo>
                      <a:pt x="1001" y="636"/>
                    </a:lnTo>
                    <a:lnTo>
                      <a:pt x="995" y="655"/>
                    </a:lnTo>
                    <a:lnTo>
                      <a:pt x="997" y="655"/>
                    </a:lnTo>
                    <a:lnTo>
                      <a:pt x="1003" y="655"/>
                    </a:lnTo>
                    <a:lnTo>
                      <a:pt x="1009" y="634"/>
                    </a:lnTo>
                    <a:lnTo>
                      <a:pt x="1010" y="619"/>
                    </a:lnTo>
                    <a:lnTo>
                      <a:pt x="1010" y="607"/>
                    </a:lnTo>
                    <a:lnTo>
                      <a:pt x="1010" y="595"/>
                    </a:lnTo>
                    <a:lnTo>
                      <a:pt x="1010" y="584"/>
                    </a:lnTo>
                    <a:lnTo>
                      <a:pt x="1014" y="572"/>
                    </a:lnTo>
                    <a:lnTo>
                      <a:pt x="1022" y="558"/>
                    </a:lnTo>
                    <a:lnTo>
                      <a:pt x="1040" y="543"/>
                    </a:lnTo>
                    <a:lnTo>
                      <a:pt x="1051" y="526"/>
                    </a:lnTo>
                    <a:lnTo>
                      <a:pt x="1069" y="494"/>
                    </a:lnTo>
                    <a:lnTo>
                      <a:pt x="1088" y="452"/>
                    </a:lnTo>
                    <a:lnTo>
                      <a:pt x="1109" y="403"/>
                    </a:lnTo>
                    <a:lnTo>
                      <a:pt x="1127" y="353"/>
                    </a:lnTo>
                    <a:lnTo>
                      <a:pt x="1144" y="310"/>
                    </a:lnTo>
                    <a:lnTo>
                      <a:pt x="1154" y="277"/>
                    </a:lnTo>
                    <a:lnTo>
                      <a:pt x="1160" y="264"/>
                    </a:lnTo>
                    <a:lnTo>
                      <a:pt x="1152" y="250"/>
                    </a:lnTo>
                    <a:lnTo>
                      <a:pt x="1146" y="242"/>
                    </a:lnTo>
                    <a:lnTo>
                      <a:pt x="1138" y="237"/>
                    </a:lnTo>
                    <a:lnTo>
                      <a:pt x="1133" y="231"/>
                    </a:lnTo>
                    <a:lnTo>
                      <a:pt x="1133" y="223"/>
                    </a:lnTo>
                    <a:lnTo>
                      <a:pt x="1135" y="221"/>
                    </a:lnTo>
                    <a:lnTo>
                      <a:pt x="1138" y="215"/>
                    </a:lnTo>
                    <a:lnTo>
                      <a:pt x="1144" y="213"/>
                    </a:lnTo>
                    <a:lnTo>
                      <a:pt x="1150" y="213"/>
                    </a:lnTo>
                    <a:lnTo>
                      <a:pt x="1164" y="213"/>
                    </a:lnTo>
                    <a:lnTo>
                      <a:pt x="1179" y="239"/>
                    </a:lnTo>
                    <a:lnTo>
                      <a:pt x="1185" y="266"/>
                    </a:lnTo>
                    <a:lnTo>
                      <a:pt x="1183" y="289"/>
                    </a:lnTo>
                    <a:lnTo>
                      <a:pt x="1175" y="312"/>
                    </a:lnTo>
                    <a:lnTo>
                      <a:pt x="1164" y="334"/>
                    </a:lnTo>
                    <a:lnTo>
                      <a:pt x="1152" y="357"/>
                    </a:lnTo>
                    <a:lnTo>
                      <a:pt x="1142" y="382"/>
                    </a:lnTo>
                    <a:lnTo>
                      <a:pt x="1140" y="411"/>
                    </a:lnTo>
                    <a:lnTo>
                      <a:pt x="1144" y="413"/>
                    </a:lnTo>
                    <a:lnTo>
                      <a:pt x="1148" y="415"/>
                    </a:lnTo>
                    <a:lnTo>
                      <a:pt x="1154" y="417"/>
                    </a:lnTo>
                    <a:lnTo>
                      <a:pt x="1164" y="421"/>
                    </a:lnTo>
                    <a:lnTo>
                      <a:pt x="1191" y="396"/>
                    </a:lnTo>
                    <a:lnTo>
                      <a:pt x="1216" y="372"/>
                    </a:lnTo>
                    <a:lnTo>
                      <a:pt x="1237" y="345"/>
                    </a:lnTo>
                    <a:lnTo>
                      <a:pt x="1259" y="318"/>
                    </a:lnTo>
                    <a:lnTo>
                      <a:pt x="1274" y="287"/>
                    </a:lnTo>
                    <a:lnTo>
                      <a:pt x="1288" y="258"/>
                    </a:lnTo>
                    <a:lnTo>
                      <a:pt x="1297" y="225"/>
                    </a:lnTo>
                    <a:lnTo>
                      <a:pt x="1307" y="192"/>
                    </a:lnTo>
                    <a:lnTo>
                      <a:pt x="1323" y="184"/>
                    </a:lnTo>
                    <a:lnTo>
                      <a:pt x="1340" y="180"/>
                    </a:lnTo>
                    <a:lnTo>
                      <a:pt x="1358" y="178"/>
                    </a:lnTo>
                    <a:lnTo>
                      <a:pt x="1375" y="178"/>
                    </a:lnTo>
                    <a:lnTo>
                      <a:pt x="1393" y="178"/>
                    </a:lnTo>
                    <a:lnTo>
                      <a:pt x="1412" y="178"/>
                    </a:lnTo>
                    <a:lnTo>
                      <a:pt x="1431" y="178"/>
                    </a:lnTo>
                    <a:lnTo>
                      <a:pt x="1455" y="178"/>
                    </a:lnTo>
                    <a:lnTo>
                      <a:pt x="1455" y="180"/>
                    </a:lnTo>
                    <a:lnTo>
                      <a:pt x="1457" y="188"/>
                    </a:lnTo>
                    <a:lnTo>
                      <a:pt x="1449" y="190"/>
                    </a:lnTo>
                    <a:lnTo>
                      <a:pt x="1447" y="194"/>
                    </a:lnTo>
                    <a:lnTo>
                      <a:pt x="1445" y="198"/>
                    </a:lnTo>
                    <a:lnTo>
                      <a:pt x="1445" y="208"/>
                    </a:lnTo>
                    <a:lnTo>
                      <a:pt x="1410" y="219"/>
                    </a:lnTo>
                    <a:lnTo>
                      <a:pt x="1381" y="231"/>
                    </a:lnTo>
                    <a:lnTo>
                      <a:pt x="1354" y="242"/>
                    </a:lnTo>
                    <a:lnTo>
                      <a:pt x="1330" y="258"/>
                    </a:lnTo>
                    <a:lnTo>
                      <a:pt x="1307" y="275"/>
                    </a:lnTo>
                    <a:lnTo>
                      <a:pt x="1292" y="301"/>
                    </a:lnTo>
                    <a:lnTo>
                      <a:pt x="1278" y="330"/>
                    </a:lnTo>
                    <a:lnTo>
                      <a:pt x="1270" y="368"/>
                    </a:lnTo>
                    <a:lnTo>
                      <a:pt x="1255" y="388"/>
                    </a:lnTo>
                    <a:lnTo>
                      <a:pt x="1235" y="411"/>
                    </a:lnTo>
                    <a:lnTo>
                      <a:pt x="1212" y="432"/>
                    </a:lnTo>
                    <a:lnTo>
                      <a:pt x="1189" y="456"/>
                    </a:lnTo>
                    <a:lnTo>
                      <a:pt x="1166" y="475"/>
                    </a:lnTo>
                    <a:lnTo>
                      <a:pt x="1144" y="496"/>
                    </a:lnTo>
                    <a:lnTo>
                      <a:pt x="1129" y="514"/>
                    </a:lnTo>
                    <a:lnTo>
                      <a:pt x="1123" y="533"/>
                    </a:lnTo>
                    <a:lnTo>
                      <a:pt x="1105" y="549"/>
                    </a:lnTo>
                    <a:lnTo>
                      <a:pt x="1084" y="574"/>
                    </a:lnTo>
                    <a:lnTo>
                      <a:pt x="1061" y="601"/>
                    </a:lnTo>
                    <a:lnTo>
                      <a:pt x="1040" y="632"/>
                    </a:lnTo>
                    <a:lnTo>
                      <a:pt x="1016" y="663"/>
                    </a:lnTo>
                    <a:lnTo>
                      <a:pt x="1001" y="692"/>
                    </a:lnTo>
                    <a:lnTo>
                      <a:pt x="985" y="719"/>
                    </a:lnTo>
                    <a:lnTo>
                      <a:pt x="979" y="741"/>
                    </a:lnTo>
                    <a:lnTo>
                      <a:pt x="979" y="756"/>
                    </a:lnTo>
                    <a:lnTo>
                      <a:pt x="979" y="778"/>
                    </a:lnTo>
                    <a:lnTo>
                      <a:pt x="979" y="797"/>
                    </a:lnTo>
                    <a:lnTo>
                      <a:pt x="979" y="820"/>
                    </a:lnTo>
                    <a:lnTo>
                      <a:pt x="976" y="842"/>
                    </a:lnTo>
                    <a:lnTo>
                      <a:pt x="974" y="863"/>
                    </a:lnTo>
                    <a:lnTo>
                      <a:pt x="966" y="882"/>
                    </a:lnTo>
                    <a:lnTo>
                      <a:pt x="960" y="902"/>
                    </a:lnTo>
                    <a:lnTo>
                      <a:pt x="939" y="919"/>
                    </a:lnTo>
                    <a:lnTo>
                      <a:pt x="921" y="944"/>
                    </a:lnTo>
                    <a:lnTo>
                      <a:pt x="906" y="972"/>
                    </a:lnTo>
                    <a:lnTo>
                      <a:pt x="896" y="1001"/>
                    </a:lnTo>
                    <a:lnTo>
                      <a:pt x="886" y="1030"/>
                    </a:lnTo>
                    <a:lnTo>
                      <a:pt x="882" y="1061"/>
                    </a:lnTo>
                    <a:lnTo>
                      <a:pt x="879" y="1090"/>
                    </a:lnTo>
                    <a:lnTo>
                      <a:pt x="879" y="1121"/>
                    </a:lnTo>
                    <a:lnTo>
                      <a:pt x="882" y="1125"/>
                    </a:lnTo>
                    <a:lnTo>
                      <a:pt x="886" y="1129"/>
                    </a:lnTo>
                    <a:lnTo>
                      <a:pt x="875" y="1136"/>
                    </a:lnTo>
                    <a:lnTo>
                      <a:pt x="857" y="1148"/>
                    </a:lnTo>
                    <a:lnTo>
                      <a:pt x="846" y="1154"/>
                    </a:lnTo>
                    <a:lnTo>
                      <a:pt x="834" y="1160"/>
                    </a:lnTo>
                    <a:lnTo>
                      <a:pt x="824" y="1165"/>
                    </a:lnTo>
                    <a:lnTo>
                      <a:pt x="820" y="1171"/>
                    </a:lnTo>
                    <a:lnTo>
                      <a:pt x="818" y="1175"/>
                    </a:lnTo>
                    <a:lnTo>
                      <a:pt x="818" y="1187"/>
                    </a:lnTo>
                    <a:lnTo>
                      <a:pt x="818" y="1196"/>
                    </a:lnTo>
                    <a:lnTo>
                      <a:pt x="824" y="1208"/>
                    </a:lnTo>
                    <a:lnTo>
                      <a:pt x="830" y="1196"/>
                    </a:lnTo>
                    <a:lnTo>
                      <a:pt x="836" y="1185"/>
                    </a:lnTo>
                    <a:lnTo>
                      <a:pt x="842" y="1175"/>
                    </a:lnTo>
                    <a:lnTo>
                      <a:pt x="851" y="1169"/>
                    </a:lnTo>
                    <a:lnTo>
                      <a:pt x="857" y="1162"/>
                    </a:lnTo>
                    <a:lnTo>
                      <a:pt x="869" y="1158"/>
                    </a:lnTo>
                    <a:lnTo>
                      <a:pt x="881" y="1154"/>
                    </a:lnTo>
                    <a:lnTo>
                      <a:pt x="896" y="1154"/>
                    </a:lnTo>
                    <a:lnTo>
                      <a:pt x="896" y="1152"/>
                    </a:lnTo>
                    <a:lnTo>
                      <a:pt x="892" y="1144"/>
                    </a:lnTo>
                    <a:lnTo>
                      <a:pt x="888" y="1140"/>
                    </a:lnTo>
                    <a:lnTo>
                      <a:pt x="892" y="1136"/>
                    </a:lnTo>
                    <a:lnTo>
                      <a:pt x="896" y="1136"/>
                    </a:lnTo>
                    <a:lnTo>
                      <a:pt x="902" y="1144"/>
                    </a:lnTo>
                    <a:lnTo>
                      <a:pt x="908" y="1152"/>
                    </a:lnTo>
                    <a:lnTo>
                      <a:pt x="908" y="1163"/>
                    </a:lnTo>
                    <a:lnTo>
                      <a:pt x="910" y="1179"/>
                    </a:lnTo>
                    <a:lnTo>
                      <a:pt x="896" y="1183"/>
                    </a:lnTo>
                    <a:lnTo>
                      <a:pt x="884" y="1189"/>
                    </a:lnTo>
                    <a:lnTo>
                      <a:pt x="873" y="1195"/>
                    </a:lnTo>
                    <a:lnTo>
                      <a:pt x="865" y="1202"/>
                    </a:lnTo>
                    <a:lnTo>
                      <a:pt x="855" y="1208"/>
                    </a:lnTo>
                    <a:lnTo>
                      <a:pt x="849" y="1218"/>
                    </a:lnTo>
                    <a:lnTo>
                      <a:pt x="844" y="1227"/>
                    </a:lnTo>
                    <a:lnTo>
                      <a:pt x="844" y="1241"/>
                    </a:lnTo>
                    <a:lnTo>
                      <a:pt x="848" y="1239"/>
                    </a:lnTo>
                    <a:lnTo>
                      <a:pt x="857" y="1235"/>
                    </a:lnTo>
                    <a:lnTo>
                      <a:pt x="869" y="1229"/>
                    </a:lnTo>
                    <a:lnTo>
                      <a:pt x="884" y="1224"/>
                    </a:lnTo>
                    <a:lnTo>
                      <a:pt x="896" y="1214"/>
                    </a:lnTo>
                    <a:lnTo>
                      <a:pt x="912" y="1206"/>
                    </a:lnTo>
                    <a:lnTo>
                      <a:pt x="925" y="1200"/>
                    </a:lnTo>
                    <a:lnTo>
                      <a:pt x="939" y="1198"/>
                    </a:lnTo>
                    <a:lnTo>
                      <a:pt x="929" y="1210"/>
                    </a:lnTo>
                    <a:lnTo>
                      <a:pt x="919" y="1226"/>
                    </a:lnTo>
                    <a:lnTo>
                      <a:pt x="906" y="1241"/>
                    </a:lnTo>
                    <a:lnTo>
                      <a:pt x="894" y="1259"/>
                    </a:lnTo>
                    <a:lnTo>
                      <a:pt x="881" y="1276"/>
                    </a:lnTo>
                    <a:lnTo>
                      <a:pt x="873" y="1293"/>
                    </a:lnTo>
                    <a:lnTo>
                      <a:pt x="867" y="1309"/>
                    </a:lnTo>
                    <a:lnTo>
                      <a:pt x="869" y="1326"/>
                    </a:lnTo>
                    <a:lnTo>
                      <a:pt x="873" y="1326"/>
                    </a:lnTo>
                    <a:lnTo>
                      <a:pt x="877" y="1326"/>
                    </a:lnTo>
                    <a:lnTo>
                      <a:pt x="882" y="1313"/>
                    </a:lnTo>
                    <a:lnTo>
                      <a:pt x="892" y="1299"/>
                    </a:lnTo>
                    <a:lnTo>
                      <a:pt x="904" y="1284"/>
                    </a:lnTo>
                    <a:lnTo>
                      <a:pt x="915" y="1268"/>
                    </a:lnTo>
                    <a:lnTo>
                      <a:pt x="927" y="1253"/>
                    </a:lnTo>
                    <a:lnTo>
                      <a:pt x="941" y="1239"/>
                    </a:lnTo>
                    <a:lnTo>
                      <a:pt x="954" y="1227"/>
                    </a:lnTo>
                    <a:lnTo>
                      <a:pt x="970" y="1224"/>
                    </a:lnTo>
                    <a:lnTo>
                      <a:pt x="958" y="1260"/>
                    </a:lnTo>
                    <a:lnTo>
                      <a:pt x="946" y="1291"/>
                    </a:lnTo>
                    <a:lnTo>
                      <a:pt x="931" y="1321"/>
                    </a:lnTo>
                    <a:lnTo>
                      <a:pt x="917" y="1350"/>
                    </a:lnTo>
                    <a:lnTo>
                      <a:pt x="904" y="1377"/>
                    </a:lnTo>
                    <a:lnTo>
                      <a:pt x="894" y="1408"/>
                    </a:lnTo>
                    <a:lnTo>
                      <a:pt x="890" y="1443"/>
                    </a:lnTo>
                    <a:lnTo>
                      <a:pt x="894" y="1483"/>
                    </a:lnTo>
                    <a:lnTo>
                      <a:pt x="896" y="1491"/>
                    </a:lnTo>
                    <a:lnTo>
                      <a:pt x="902" y="1509"/>
                    </a:lnTo>
                    <a:lnTo>
                      <a:pt x="910" y="1528"/>
                    </a:lnTo>
                    <a:lnTo>
                      <a:pt x="917" y="1551"/>
                    </a:lnTo>
                    <a:lnTo>
                      <a:pt x="923" y="1571"/>
                    </a:lnTo>
                    <a:lnTo>
                      <a:pt x="929" y="1592"/>
                    </a:lnTo>
                    <a:lnTo>
                      <a:pt x="933" y="1608"/>
                    </a:lnTo>
                    <a:lnTo>
                      <a:pt x="935" y="1619"/>
                    </a:lnTo>
                    <a:lnTo>
                      <a:pt x="915" y="1619"/>
                    </a:lnTo>
                    <a:lnTo>
                      <a:pt x="902" y="1619"/>
                    </a:lnTo>
                    <a:lnTo>
                      <a:pt x="902" y="1606"/>
                    </a:lnTo>
                    <a:lnTo>
                      <a:pt x="902" y="1598"/>
                    </a:lnTo>
                    <a:lnTo>
                      <a:pt x="902" y="1588"/>
                    </a:lnTo>
                    <a:lnTo>
                      <a:pt x="902" y="1578"/>
                    </a:lnTo>
                    <a:lnTo>
                      <a:pt x="871" y="1565"/>
                    </a:lnTo>
                    <a:lnTo>
                      <a:pt x="842" y="1565"/>
                    </a:lnTo>
                    <a:lnTo>
                      <a:pt x="813" y="1575"/>
                    </a:lnTo>
                    <a:lnTo>
                      <a:pt x="787" y="1596"/>
                    </a:lnTo>
                    <a:lnTo>
                      <a:pt x="762" y="1619"/>
                    </a:lnTo>
                    <a:lnTo>
                      <a:pt x="743" y="1648"/>
                    </a:lnTo>
                    <a:lnTo>
                      <a:pt x="727" y="1675"/>
                    </a:lnTo>
                    <a:lnTo>
                      <a:pt x="718" y="1703"/>
                    </a:lnTo>
                    <a:lnTo>
                      <a:pt x="714" y="1703"/>
                    </a:lnTo>
                    <a:lnTo>
                      <a:pt x="714" y="1705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" name="Freeform 108"/>
              <p:cNvSpPr>
                <a:spLocks/>
              </p:cNvSpPr>
              <p:nvPr/>
            </p:nvSpPr>
            <p:spPr bwMode="auto">
              <a:xfrm>
                <a:off x="3937" y="2015"/>
                <a:ext cx="26" cy="64"/>
              </a:xfrm>
              <a:custGeom>
                <a:avLst/>
                <a:gdLst>
                  <a:gd name="T0" fmla="*/ 0 w 50"/>
                  <a:gd name="T1" fmla="*/ 16 h 128"/>
                  <a:gd name="T2" fmla="*/ 0 w 50"/>
                  <a:gd name="T3" fmla="*/ 15 h 128"/>
                  <a:gd name="T4" fmla="*/ 1 w 50"/>
                  <a:gd name="T5" fmla="*/ 13 h 128"/>
                  <a:gd name="T6" fmla="*/ 1 w 50"/>
                  <a:gd name="T7" fmla="*/ 10 h 128"/>
                  <a:gd name="T8" fmla="*/ 2 w 50"/>
                  <a:gd name="T9" fmla="*/ 7 h 128"/>
                  <a:gd name="T10" fmla="*/ 3 w 50"/>
                  <a:gd name="T11" fmla="*/ 4 h 128"/>
                  <a:gd name="T12" fmla="*/ 4 w 50"/>
                  <a:gd name="T13" fmla="*/ 2 h 128"/>
                  <a:gd name="T14" fmla="*/ 5 w 50"/>
                  <a:gd name="T15" fmla="*/ 1 h 128"/>
                  <a:gd name="T16" fmla="*/ 7 w 50"/>
                  <a:gd name="T17" fmla="*/ 0 h 128"/>
                  <a:gd name="T18" fmla="*/ 6 w 50"/>
                  <a:gd name="T19" fmla="*/ 2 h 128"/>
                  <a:gd name="T20" fmla="*/ 6 w 50"/>
                  <a:gd name="T21" fmla="*/ 4 h 128"/>
                  <a:gd name="T22" fmla="*/ 5 w 50"/>
                  <a:gd name="T23" fmla="*/ 5 h 128"/>
                  <a:gd name="T24" fmla="*/ 4 w 50"/>
                  <a:gd name="T25" fmla="*/ 8 h 128"/>
                  <a:gd name="T26" fmla="*/ 3 w 50"/>
                  <a:gd name="T27" fmla="*/ 10 h 128"/>
                  <a:gd name="T28" fmla="*/ 3 w 50"/>
                  <a:gd name="T29" fmla="*/ 12 h 128"/>
                  <a:gd name="T30" fmla="*/ 2 w 50"/>
                  <a:gd name="T31" fmla="*/ 13 h 128"/>
                  <a:gd name="T32" fmla="*/ 1 w 50"/>
                  <a:gd name="T33" fmla="*/ 15 h 128"/>
                  <a:gd name="T34" fmla="*/ 0 w 50"/>
                  <a:gd name="T35" fmla="*/ 16 h 128"/>
                  <a:gd name="T36" fmla="*/ 0 w 50"/>
                  <a:gd name="T37" fmla="*/ 1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28"/>
                  <a:gd name="T59" fmla="*/ 50 w 50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28">
                    <a:moveTo>
                      <a:pt x="0" y="128"/>
                    </a:moveTo>
                    <a:lnTo>
                      <a:pt x="0" y="117"/>
                    </a:lnTo>
                    <a:lnTo>
                      <a:pt x="3" y="101"/>
                    </a:lnTo>
                    <a:lnTo>
                      <a:pt x="7" y="80"/>
                    </a:lnTo>
                    <a:lnTo>
                      <a:pt x="13" y="59"/>
                    </a:lnTo>
                    <a:lnTo>
                      <a:pt x="19" y="35"/>
                    </a:lnTo>
                    <a:lnTo>
                      <a:pt x="29" y="18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46" y="12"/>
                    </a:lnTo>
                    <a:lnTo>
                      <a:pt x="42" y="28"/>
                    </a:lnTo>
                    <a:lnTo>
                      <a:pt x="36" y="43"/>
                    </a:lnTo>
                    <a:lnTo>
                      <a:pt x="31" y="61"/>
                    </a:lnTo>
                    <a:lnTo>
                      <a:pt x="23" y="76"/>
                    </a:lnTo>
                    <a:lnTo>
                      <a:pt x="17" y="93"/>
                    </a:lnTo>
                    <a:lnTo>
                      <a:pt x="9" y="107"/>
                    </a:lnTo>
                    <a:lnTo>
                      <a:pt x="3" y="123"/>
                    </a:lnTo>
                    <a:lnTo>
                      <a:pt x="0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Freeform 109"/>
              <p:cNvSpPr>
                <a:spLocks/>
              </p:cNvSpPr>
              <p:nvPr/>
            </p:nvSpPr>
            <p:spPr bwMode="auto">
              <a:xfrm>
                <a:off x="4395" y="555"/>
                <a:ext cx="1261" cy="1516"/>
              </a:xfrm>
              <a:custGeom>
                <a:avLst/>
                <a:gdLst>
                  <a:gd name="T0" fmla="*/ 277 w 2521"/>
                  <a:gd name="T1" fmla="*/ 294 h 3033"/>
                  <a:gd name="T2" fmla="*/ 267 w 2521"/>
                  <a:gd name="T3" fmla="*/ 275 h 3033"/>
                  <a:gd name="T4" fmla="*/ 236 w 2521"/>
                  <a:gd name="T5" fmla="*/ 293 h 3033"/>
                  <a:gd name="T6" fmla="*/ 240 w 2521"/>
                  <a:gd name="T7" fmla="*/ 307 h 3033"/>
                  <a:gd name="T8" fmla="*/ 237 w 2521"/>
                  <a:gd name="T9" fmla="*/ 313 h 3033"/>
                  <a:gd name="T10" fmla="*/ 233 w 2521"/>
                  <a:gd name="T11" fmla="*/ 326 h 3033"/>
                  <a:gd name="T12" fmla="*/ 227 w 2521"/>
                  <a:gd name="T13" fmla="*/ 307 h 3033"/>
                  <a:gd name="T14" fmla="*/ 223 w 2521"/>
                  <a:gd name="T15" fmla="*/ 308 h 3033"/>
                  <a:gd name="T16" fmla="*/ 217 w 2521"/>
                  <a:gd name="T17" fmla="*/ 307 h 3033"/>
                  <a:gd name="T18" fmla="*/ 191 w 2521"/>
                  <a:gd name="T19" fmla="*/ 295 h 3033"/>
                  <a:gd name="T20" fmla="*/ 191 w 2521"/>
                  <a:gd name="T21" fmla="*/ 258 h 3033"/>
                  <a:gd name="T22" fmla="*/ 176 w 2521"/>
                  <a:gd name="T23" fmla="*/ 254 h 3033"/>
                  <a:gd name="T24" fmla="*/ 169 w 2521"/>
                  <a:gd name="T25" fmla="*/ 280 h 3033"/>
                  <a:gd name="T26" fmla="*/ 165 w 2521"/>
                  <a:gd name="T27" fmla="*/ 288 h 3033"/>
                  <a:gd name="T28" fmla="*/ 163 w 2521"/>
                  <a:gd name="T29" fmla="*/ 295 h 3033"/>
                  <a:gd name="T30" fmla="*/ 149 w 2521"/>
                  <a:gd name="T31" fmla="*/ 251 h 3033"/>
                  <a:gd name="T32" fmla="*/ 158 w 2521"/>
                  <a:gd name="T33" fmla="*/ 240 h 3033"/>
                  <a:gd name="T34" fmla="*/ 133 w 2521"/>
                  <a:gd name="T35" fmla="*/ 274 h 3033"/>
                  <a:gd name="T36" fmla="*/ 119 w 2521"/>
                  <a:gd name="T37" fmla="*/ 267 h 3033"/>
                  <a:gd name="T38" fmla="*/ 108 w 2521"/>
                  <a:gd name="T39" fmla="*/ 265 h 3033"/>
                  <a:gd name="T40" fmla="*/ 104 w 2521"/>
                  <a:gd name="T41" fmla="*/ 272 h 3033"/>
                  <a:gd name="T42" fmla="*/ 96 w 2521"/>
                  <a:gd name="T43" fmla="*/ 266 h 3033"/>
                  <a:gd name="T44" fmla="*/ 92 w 2521"/>
                  <a:gd name="T45" fmla="*/ 278 h 3033"/>
                  <a:gd name="T46" fmla="*/ 151 w 2521"/>
                  <a:gd name="T47" fmla="*/ 307 h 3033"/>
                  <a:gd name="T48" fmla="*/ 180 w 2521"/>
                  <a:gd name="T49" fmla="*/ 370 h 3033"/>
                  <a:gd name="T50" fmla="*/ 156 w 2521"/>
                  <a:gd name="T51" fmla="*/ 355 h 3033"/>
                  <a:gd name="T52" fmla="*/ 135 w 2521"/>
                  <a:gd name="T53" fmla="*/ 341 h 3033"/>
                  <a:gd name="T54" fmla="*/ 108 w 2521"/>
                  <a:gd name="T55" fmla="*/ 347 h 3033"/>
                  <a:gd name="T56" fmla="*/ 94 w 2521"/>
                  <a:gd name="T57" fmla="*/ 334 h 3033"/>
                  <a:gd name="T58" fmla="*/ 72 w 2521"/>
                  <a:gd name="T59" fmla="*/ 330 h 3033"/>
                  <a:gd name="T60" fmla="*/ 59 w 2521"/>
                  <a:gd name="T61" fmla="*/ 313 h 3033"/>
                  <a:gd name="T62" fmla="*/ 48 w 2521"/>
                  <a:gd name="T63" fmla="*/ 302 h 3033"/>
                  <a:gd name="T64" fmla="*/ 30 w 2521"/>
                  <a:gd name="T65" fmla="*/ 284 h 3033"/>
                  <a:gd name="T66" fmla="*/ 13 w 2521"/>
                  <a:gd name="T67" fmla="*/ 259 h 3033"/>
                  <a:gd name="T68" fmla="*/ 25 w 2521"/>
                  <a:gd name="T69" fmla="*/ 220 h 3033"/>
                  <a:gd name="T70" fmla="*/ 14 w 2521"/>
                  <a:gd name="T71" fmla="*/ 206 h 3033"/>
                  <a:gd name="T72" fmla="*/ 24 w 2521"/>
                  <a:gd name="T73" fmla="*/ 170 h 3033"/>
                  <a:gd name="T74" fmla="*/ 9 w 2521"/>
                  <a:gd name="T75" fmla="*/ 155 h 3033"/>
                  <a:gd name="T76" fmla="*/ 20 w 2521"/>
                  <a:gd name="T77" fmla="*/ 127 h 3033"/>
                  <a:gd name="T78" fmla="*/ 41 w 2521"/>
                  <a:gd name="T79" fmla="*/ 100 h 3033"/>
                  <a:gd name="T80" fmla="*/ 40 w 2521"/>
                  <a:gd name="T81" fmla="*/ 82 h 3033"/>
                  <a:gd name="T82" fmla="*/ 43 w 2521"/>
                  <a:gd name="T83" fmla="*/ 69 h 3033"/>
                  <a:gd name="T84" fmla="*/ 49 w 2521"/>
                  <a:gd name="T85" fmla="*/ 53 h 3033"/>
                  <a:gd name="T86" fmla="*/ 48 w 2521"/>
                  <a:gd name="T87" fmla="*/ 28 h 3033"/>
                  <a:gd name="T88" fmla="*/ 73 w 2521"/>
                  <a:gd name="T89" fmla="*/ 27 h 3033"/>
                  <a:gd name="T90" fmla="*/ 111 w 2521"/>
                  <a:gd name="T91" fmla="*/ 8 h 3033"/>
                  <a:gd name="T92" fmla="*/ 139 w 2521"/>
                  <a:gd name="T93" fmla="*/ 5 h 3033"/>
                  <a:gd name="T94" fmla="*/ 158 w 2521"/>
                  <a:gd name="T95" fmla="*/ 22 h 3033"/>
                  <a:gd name="T96" fmla="*/ 183 w 2521"/>
                  <a:gd name="T97" fmla="*/ 39 h 3033"/>
                  <a:gd name="T98" fmla="*/ 209 w 2521"/>
                  <a:gd name="T99" fmla="*/ 27 h 3033"/>
                  <a:gd name="T100" fmla="*/ 225 w 2521"/>
                  <a:gd name="T101" fmla="*/ 53 h 3033"/>
                  <a:gd name="T102" fmla="*/ 264 w 2521"/>
                  <a:gd name="T103" fmla="*/ 55 h 3033"/>
                  <a:gd name="T104" fmla="*/ 275 w 2521"/>
                  <a:gd name="T105" fmla="*/ 76 h 3033"/>
                  <a:gd name="T106" fmla="*/ 299 w 2521"/>
                  <a:gd name="T107" fmla="*/ 98 h 3033"/>
                  <a:gd name="T108" fmla="*/ 308 w 2521"/>
                  <a:gd name="T109" fmla="*/ 136 h 3033"/>
                  <a:gd name="T110" fmla="*/ 295 w 2521"/>
                  <a:gd name="T111" fmla="*/ 194 h 3033"/>
                  <a:gd name="T112" fmla="*/ 301 w 2521"/>
                  <a:gd name="T113" fmla="*/ 224 h 3033"/>
                  <a:gd name="T114" fmla="*/ 313 w 2521"/>
                  <a:gd name="T115" fmla="*/ 255 h 3033"/>
                  <a:gd name="T116" fmla="*/ 306 w 2521"/>
                  <a:gd name="T117" fmla="*/ 308 h 3033"/>
                  <a:gd name="T118" fmla="*/ 292 w 2521"/>
                  <a:gd name="T119" fmla="*/ 335 h 3033"/>
                  <a:gd name="T120" fmla="*/ 265 w 2521"/>
                  <a:gd name="T121" fmla="*/ 351 h 3033"/>
                  <a:gd name="T122" fmla="*/ 247 w 2521"/>
                  <a:gd name="T123" fmla="*/ 370 h 3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1"/>
                  <a:gd name="T187" fmla="*/ 0 h 3033"/>
                  <a:gd name="T188" fmla="*/ 2521 w 2521"/>
                  <a:gd name="T189" fmla="*/ 3033 h 3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1" h="3033">
                    <a:moveTo>
                      <a:pt x="1885" y="3033"/>
                    </a:moveTo>
                    <a:lnTo>
                      <a:pt x="1871" y="3021"/>
                    </a:lnTo>
                    <a:lnTo>
                      <a:pt x="1866" y="3015"/>
                    </a:lnTo>
                    <a:lnTo>
                      <a:pt x="1860" y="3008"/>
                    </a:lnTo>
                    <a:lnTo>
                      <a:pt x="1856" y="3000"/>
                    </a:lnTo>
                    <a:lnTo>
                      <a:pt x="1848" y="3000"/>
                    </a:lnTo>
                    <a:lnTo>
                      <a:pt x="1840" y="3000"/>
                    </a:lnTo>
                    <a:lnTo>
                      <a:pt x="1848" y="2982"/>
                    </a:lnTo>
                    <a:lnTo>
                      <a:pt x="1858" y="2971"/>
                    </a:lnTo>
                    <a:lnTo>
                      <a:pt x="1862" y="2961"/>
                    </a:lnTo>
                    <a:lnTo>
                      <a:pt x="1868" y="2953"/>
                    </a:lnTo>
                    <a:lnTo>
                      <a:pt x="1870" y="2944"/>
                    </a:lnTo>
                    <a:lnTo>
                      <a:pt x="1873" y="2932"/>
                    </a:lnTo>
                    <a:lnTo>
                      <a:pt x="1877" y="2845"/>
                    </a:lnTo>
                    <a:lnTo>
                      <a:pt x="1895" y="2775"/>
                    </a:lnTo>
                    <a:lnTo>
                      <a:pt x="1922" y="2715"/>
                    </a:lnTo>
                    <a:lnTo>
                      <a:pt x="1961" y="2666"/>
                    </a:lnTo>
                    <a:lnTo>
                      <a:pt x="2001" y="2618"/>
                    </a:lnTo>
                    <a:lnTo>
                      <a:pt x="2048" y="2573"/>
                    </a:lnTo>
                    <a:lnTo>
                      <a:pt x="2096" y="2521"/>
                    </a:lnTo>
                    <a:lnTo>
                      <a:pt x="2147" y="2465"/>
                    </a:lnTo>
                    <a:lnTo>
                      <a:pt x="2164" y="2416"/>
                    </a:lnTo>
                    <a:lnTo>
                      <a:pt x="2180" y="2385"/>
                    </a:lnTo>
                    <a:lnTo>
                      <a:pt x="2193" y="2364"/>
                    </a:lnTo>
                    <a:lnTo>
                      <a:pt x="2209" y="2352"/>
                    </a:lnTo>
                    <a:lnTo>
                      <a:pt x="2224" y="2341"/>
                    </a:lnTo>
                    <a:lnTo>
                      <a:pt x="2248" y="2331"/>
                    </a:lnTo>
                    <a:lnTo>
                      <a:pt x="2277" y="2315"/>
                    </a:lnTo>
                    <a:lnTo>
                      <a:pt x="2318" y="2290"/>
                    </a:lnTo>
                    <a:lnTo>
                      <a:pt x="2319" y="2281"/>
                    </a:lnTo>
                    <a:lnTo>
                      <a:pt x="2321" y="2271"/>
                    </a:lnTo>
                    <a:lnTo>
                      <a:pt x="2331" y="2259"/>
                    </a:lnTo>
                    <a:lnTo>
                      <a:pt x="2333" y="2246"/>
                    </a:lnTo>
                    <a:lnTo>
                      <a:pt x="2327" y="2232"/>
                    </a:lnTo>
                    <a:lnTo>
                      <a:pt x="2318" y="2226"/>
                    </a:lnTo>
                    <a:lnTo>
                      <a:pt x="2321" y="2211"/>
                    </a:lnTo>
                    <a:lnTo>
                      <a:pt x="2318" y="2201"/>
                    </a:lnTo>
                    <a:lnTo>
                      <a:pt x="2285" y="2199"/>
                    </a:lnTo>
                    <a:lnTo>
                      <a:pt x="2259" y="2199"/>
                    </a:lnTo>
                    <a:lnTo>
                      <a:pt x="2234" y="2197"/>
                    </a:lnTo>
                    <a:lnTo>
                      <a:pt x="2213" y="2195"/>
                    </a:lnTo>
                    <a:lnTo>
                      <a:pt x="2190" y="2191"/>
                    </a:lnTo>
                    <a:lnTo>
                      <a:pt x="2168" y="2187"/>
                    </a:lnTo>
                    <a:lnTo>
                      <a:pt x="2143" y="2182"/>
                    </a:lnTo>
                    <a:lnTo>
                      <a:pt x="2118" y="2178"/>
                    </a:lnTo>
                    <a:lnTo>
                      <a:pt x="2112" y="2184"/>
                    </a:lnTo>
                    <a:lnTo>
                      <a:pt x="2110" y="2195"/>
                    </a:lnTo>
                    <a:lnTo>
                      <a:pt x="2116" y="2197"/>
                    </a:lnTo>
                    <a:lnTo>
                      <a:pt x="2124" y="2203"/>
                    </a:lnTo>
                    <a:lnTo>
                      <a:pt x="2131" y="2205"/>
                    </a:lnTo>
                    <a:lnTo>
                      <a:pt x="2143" y="2211"/>
                    </a:lnTo>
                    <a:lnTo>
                      <a:pt x="2141" y="2230"/>
                    </a:lnTo>
                    <a:lnTo>
                      <a:pt x="2135" y="2244"/>
                    </a:lnTo>
                    <a:lnTo>
                      <a:pt x="2126" y="2249"/>
                    </a:lnTo>
                    <a:lnTo>
                      <a:pt x="2116" y="2251"/>
                    </a:lnTo>
                    <a:lnTo>
                      <a:pt x="2100" y="2249"/>
                    </a:lnTo>
                    <a:lnTo>
                      <a:pt x="2087" y="2249"/>
                    </a:lnTo>
                    <a:lnTo>
                      <a:pt x="2073" y="2249"/>
                    </a:lnTo>
                    <a:lnTo>
                      <a:pt x="2062" y="2255"/>
                    </a:lnTo>
                    <a:lnTo>
                      <a:pt x="2040" y="2255"/>
                    </a:lnTo>
                    <a:lnTo>
                      <a:pt x="2021" y="2255"/>
                    </a:lnTo>
                    <a:lnTo>
                      <a:pt x="1999" y="2257"/>
                    </a:lnTo>
                    <a:lnTo>
                      <a:pt x="1982" y="2263"/>
                    </a:lnTo>
                    <a:lnTo>
                      <a:pt x="1961" y="2269"/>
                    </a:lnTo>
                    <a:lnTo>
                      <a:pt x="1943" y="2277"/>
                    </a:lnTo>
                    <a:lnTo>
                      <a:pt x="1926" y="2284"/>
                    </a:lnTo>
                    <a:lnTo>
                      <a:pt x="1914" y="2298"/>
                    </a:lnTo>
                    <a:lnTo>
                      <a:pt x="1914" y="2302"/>
                    </a:lnTo>
                    <a:lnTo>
                      <a:pt x="1920" y="2308"/>
                    </a:lnTo>
                    <a:lnTo>
                      <a:pt x="1928" y="2313"/>
                    </a:lnTo>
                    <a:lnTo>
                      <a:pt x="1939" y="2319"/>
                    </a:lnTo>
                    <a:lnTo>
                      <a:pt x="1935" y="2319"/>
                    </a:lnTo>
                    <a:lnTo>
                      <a:pt x="1935" y="2323"/>
                    </a:lnTo>
                    <a:lnTo>
                      <a:pt x="1904" y="2335"/>
                    </a:lnTo>
                    <a:lnTo>
                      <a:pt x="1881" y="2344"/>
                    </a:lnTo>
                    <a:lnTo>
                      <a:pt x="1864" y="2350"/>
                    </a:lnTo>
                    <a:lnTo>
                      <a:pt x="1852" y="2356"/>
                    </a:lnTo>
                    <a:lnTo>
                      <a:pt x="1840" y="2362"/>
                    </a:lnTo>
                    <a:lnTo>
                      <a:pt x="1840" y="2366"/>
                    </a:lnTo>
                    <a:lnTo>
                      <a:pt x="1858" y="2364"/>
                    </a:lnTo>
                    <a:lnTo>
                      <a:pt x="1877" y="2360"/>
                    </a:lnTo>
                    <a:lnTo>
                      <a:pt x="1897" y="2354"/>
                    </a:lnTo>
                    <a:lnTo>
                      <a:pt x="1916" y="2350"/>
                    </a:lnTo>
                    <a:lnTo>
                      <a:pt x="1934" y="2343"/>
                    </a:lnTo>
                    <a:lnTo>
                      <a:pt x="1953" y="2337"/>
                    </a:lnTo>
                    <a:lnTo>
                      <a:pt x="1972" y="2333"/>
                    </a:lnTo>
                    <a:lnTo>
                      <a:pt x="1992" y="2333"/>
                    </a:lnTo>
                    <a:lnTo>
                      <a:pt x="1992" y="2335"/>
                    </a:lnTo>
                    <a:lnTo>
                      <a:pt x="1994" y="2341"/>
                    </a:lnTo>
                    <a:lnTo>
                      <a:pt x="1994" y="2348"/>
                    </a:lnTo>
                    <a:lnTo>
                      <a:pt x="1996" y="2362"/>
                    </a:lnTo>
                    <a:lnTo>
                      <a:pt x="1976" y="2379"/>
                    </a:lnTo>
                    <a:lnTo>
                      <a:pt x="1965" y="2397"/>
                    </a:lnTo>
                    <a:lnTo>
                      <a:pt x="1955" y="2410"/>
                    </a:lnTo>
                    <a:lnTo>
                      <a:pt x="1949" y="2426"/>
                    </a:lnTo>
                    <a:lnTo>
                      <a:pt x="1943" y="2440"/>
                    </a:lnTo>
                    <a:lnTo>
                      <a:pt x="1937" y="2455"/>
                    </a:lnTo>
                    <a:lnTo>
                      <a:pt x="1928" y="2472"/>
                    </a:lnTo>
                    <a:lnTo>
                      <a:pt x="1920" y="2492"/>
                    </a:lnTo>
                    <a:lnTo>
                      <a:pt x="1918" y="2461"/>
                    </a:lnTo>
                    <a:lnTo>
                      <a:pt x="1916" y="2440"/>
                    </a:lnTo>
                    <a:lnTo>
                      <a:pt x="1916" y="2422"/>
                    </a:lnTo>
                    <a:lnTo>
                      <a:pt x="1916" y="2410"/>
                    </a:lnTo>
                    <a:lnTo>
                      <a:pt x="1914" y="2393"/>
                    </a:lnTo>
                    <a:lnTo>
                      <a:pt x="1914" y="2381"/>
                    </a:lnTo>
                    <a:lnTo>
                      <a:pt x="1914" y="2397"/>
                    </a:lnTo>
                    <a:lnTo>
                      <a:pt x="1914" y="2418"/>
                    </a:lnTo>
                    <a:lnTo>
                      <a:pt x="1914" y="2441"/>
                    </a:lnTo>
                    <a:lnTo>
                      <a:pt x="1914" y="2469"/>
                    </a:lnTo>
                    <a:lnTo>
                      <a:pt x="1912" y="2494"/>
                    </a:lnTo>
                    <a:lnTo>
                      <a:pt x="1908" y="2519"/>
                    </a:lnTo>
                    <a:lnTo>
                      <a:pt x="1901" y="2540"/>
                    </a:lnTo>
                    <a:lnTo>
                      <a:pt x="1893" y="2558"/>
                    </a:lnTo>
                    <a:lnTo>
                      <a:pt x="1891" y="2552"/>
                    </a:lnTo>
                    <a:lnTo>
                      <a:pt x="1891" y="2548"/>
                    </a:lnTo>
                    <a:lnTo>
                      <a:pt x="1889" y="2540"/>
                    </a:lnTo>
                    <a:lnTo>
                      <a:pt x="1889" y="2531"/>
                    </a:lnTo>
                    <a:lnTo>
                      <a:pt x="1887" y="2513"/>
                    </a:lnTo>
                    <a:lnTo>
                      <a:pt x="1887" y="2490"/>
                    </a:lnTo>
                    <a:lnTo>
                      <a:pt x="1885" y="2455"/>
                    </a:lnTo>
                    <a:lnTo>
                      <a:pt x="1885" y="2412"/>
                    </a:lnTo>
                    <a:lnTo>
                      <a:pt x="1885" y="2430"/>
                    </a:lnTo>
                    <a:lnTo>
                      <a:pt x="1887" y="2453"/>
                    </a:lnTo>
                    <a:lnTo>
                      <a:pt x="1887" y="2480"/>
                    </a:lnTo>
                    <a:lnTo>
                      <a:pt x="1889" y="2509"/>
                    </a:lnTo>
                    <a:lnTo>
                      <a:pt x="1887" y="2535"/>
                    </a:lnTo>
                    <a:lnTo>
                      <a:pt x="1883" y="2562"/>
                    </a:lnTo>
                    <a:lnTo>
                      <a:pt x="1877" y="2583"/>
                    </a:lnTo>
                    <a:lnTo>
                      <a:pt x="1868" y="2600"/>
                    </a:lnTo>
                    <a:lnTo>
                      <a:pt x="1868" y="2585"/>
                    </a:lnTo>
                    <a:lnTo>
                      <a:pt x="1868" y="2567"/>
                    </a:lnTo>
                    <a:lnTo>
                      <a:pt x="1860" y="2556"/>
                    </a:lnTo>
                    <a:lnTo>
                      <a:pt x="1858" y="2540"/>
                    </a:lnTo>
                    <a:lnTo>
                      <a:pt x="1858" y="2521"/>
                    </a:lnTo>
                    <a:lnTo>
                      <a:pt x="1862" y="2504"/>
                    </a:lnTo>
                    <a:lnTo>
                      <a:pt x="1862" y="2482"/>
                    </a:lnTo>
                    <a:lnTo>
                      <a:pt x="1866" y="2463"/>
                    </a:lnTo>
                    <a:lnTo>
                      <a:pt x="1866" y="2445"/>
                    </a:lnTo>
                    <a:lnTo>
                      <a:pt x="1868" y="2434"/>
                    </a:lnTo>
                    <a:lnTo>
                      <a:pt x="1862" y="2445"/>
                    </a:lnTo>
                    <a:lnTo>
                      <a:pt x="1860" y="2463"/>
                    </a:lnTo>
                    <a:lnTo>
                      <a:pt x="1858" y="2484"/>
                    </a:lnTo>
                    <a:lnTo>
                      <a:pt x="1858" y="2509"/>
                    </a:lnTo>
                    <a:lnTo>
                      <a:pt x="1858" y="2533"/>
                    </a:lnTo>
                    <a:lnTo>
                      <a:pt x="1858" y="2558"/>
                    </a:lnTo>
                    <a:lnTo>
                      <a:pt x="1858" y="2579"/>
                    </a:lnTo>
                    <a:lnTo>
                      <a:pt x="1858" y="2599"/>
                    </a:lnTo>
                    <a:lnTo>
                      <a:pt x="1860" y="2600"/>
                    </a:lnTo>
                    <a:lnTo>
                      <a:pt x="1864" y="2602"/>
                    </a:lnTo>
                    <a:lnTo>
                      <a:pt x="1858" y="2612"/>
                    </a:lnTo>
                    <a:lnTo>
                      <a:pt x="1846" y="2618"/>
                    </a:lnTo>
                    <a:lnTo>
                      <a:pt x="1838" y="2593"/>
                    </a:lnTo>
                    <a:lnTo>
                      <a:pt x="1837" y="2569"/>
                    </a:lnTo>
                    <a:lnTo>
                      <a:pt x="1837" y="2546"/>
                    </a:lnTo>
                    <a:lnTo>
                      <a:pt x="1838" y="2523"/>
                    </a:lnTo>
                    <a:lnTo>
                      <a:pt x="1838" y="2500"/>
                    </a:lnTo>
                    <a:lnTo>
                      <a:pt x="1840" y="2476"/>
                    </a:lnTo>
                    <a:lnTo>
                      <a:pt x="1840" y="2455"/>
                    </a:lnTo>
                    <a:lnTo>
                      <a:pt x="1840" y="2438"/>
                    </a:lnTo>
                    <a:lnTo>
                      <a:pt x="1835" y="2447"/>
                    </a:lnTo>
                    <a:lnTo>
                      <a:pt x="1833" y="2463"/>
                    </a:lnTo>
                    <a:lnTo>
                      <a:pt x="1831" y="2482"/>
                    </a:lnTo>
                    <a:lnTo>
                      <a:pt x="1831" y="2505"/>
                    </a:lnTo>
                    <a:lnTo>
                      <a:pt x="1831" y="2527"/>
                    </a:lnTo>
                    <a:lnTo>
                      <a:pt x="1831" y="2550"/>
                    </a:lnTo>
                    <a:lnTo>
                      <a:pt x="1831" y="2569"/>
                    </a:lnTo>
                    <a:lnTo>
                      <a:pt x="1833" y="2587"/>
                    </a:lnTo>
                    <a:lnTo>
                      <a:pt x="1829" y="2589"/>
                    </a:lnTo>
                    <a:lnTo>
                      <a:pt x="1827" y="2591"/>
                    </a:lnTo>
                    <a:lnTo>
                      <a:pt x="1819" y="2575"/>
                    </a:lnTo>
                    <a:lnTo>
                      <a:pt x="1817" y="2558"/>
                    </a:lnTo>
                    <a:lnTo>
                      <a:pt x="1815" y="2533"/>
                    </a:lnTo>
                    <a:lnTo>
                      <a:pt x="1815" y="2509"/>
                    </a:lnTo>
                    <a:lnTo>
                      <a:pt x="1815" y="2484"/>
                    </a:lnTo>
                    <a:lnTo>
                      <a:pt x="1815" y="2461"/>
                    </a:lnTo>
                    <a:lnTo>
                      <a:pt x="1815" y="2443"/>
                    </a:lnTo>
                    <a:lnTo>
                      <a:pt x="1817" y="2432"/>
                    </a:lnTo>
                    <a:lnTo>
                      <a:pt x="1813" y="2447"/>
                    </a:lnTo>
                    <a:lnTo>
                      <a:pt x="1811" y="2465"/>
                    </a:lnTo>
                    <a:lnTo>
                      <a:pt x="1811" y="2482"/>
                    </a:lnTo>
                    <a:lnTo>
                      <a:pt x="1813" y="2500"/>
                    </a:lnTo>
                    <a:lnTo>
                      <a:pt x="1813" y="2517"/>
                    </a:lnTo>
                    <a:lnTo>
                      <a:pt x="1813" y="2535"/>
                    </a:lnTo>
                    <a:lnTo>
                      <a:pt x="1813" y="2554"/>
                    </a:lnTo>
                    <a:lnTo>
                      <a:pt x="1815" y="2573"/>
                    </a:lnTo>
                    <a:lnTo>
                      <a:pt x="1811" y="2573"/>
                    </a:lnTo>
                    <a:lnTo>
                      <a:pt x="1809" y="2575"/>
                    </a:lnTo>
                    <a:lnTo>
                      <a:pt x="1798" y="2560"/>
                    </a:lnTo>
                    <a:lnTo>
                      <a:pt x="1792" y="2542"/>
                    </a:lnTo>
                    <a:lnTo>
                      <a:pt x="1788" y="2523"/>
                    </a:lnTo>
                    <a:lnTo>
                      <a:pt x="1788" y="2505"/>
                    </a:lnTo>
                    <a:lnTo>
                      <a:pt x="1786" y="2484"/>
                    </a:lnTo>
                    <a:lnTo>
                      <a:pt x="1788" y="2465"/>
                    </a:lnTo>
                    <a:lnTo>
                      <a:pt x="1788" y="2447"/>
                    </a:lnTo>
                    <a:lnTo>
                      <a:pt x="1790" y="2434"/>
                    </a:lnTo>
                    <a:lnTo>
                      <a:pt x="1788" y="2432"/>
                    </a:lnTo>
                    <a:lnTo>
                      <a:pt x="1786" y="2441"/>
                    </a:lnTo>
                    <a:lnTo>
                      <a:pt x="1784" y="2449"/>
                    </a:lnTo>
                    <a:lnTo>
                      <a:pt x="1784" y="2457"/>
                    </a:lnTo>
                    <a:lnTo>
                      <a:pt x="1784" y="2469"/>
                    </a:lnTo>
                    <a:lnTo>
                      <a:pt x="1784" y="2478"/>
                    </a:lnTo>
                    <a:lnTo>
                      <a:pt x="1784" y="2494"/>
                    </a:lnTo>
                    <a:lnTo>
                      <a:pt x="1786" y="2513"/>
                    </a:lnTo>
                    <a:lnTo>
                      <a:pt x="1790" y="2542"/>
                    </a:lnTo>
                    <a:lnTo>
                      <a:pt x="1788" y="2542"/>
                    </a:lnTo>
                    <a:lnTo>
                      <a:pt x="1788" y="2544"/>
                    </a:lnTo>
                    <a:lnTo>
                      <a:pt x="1771" y="2527"/>
                    </a:lnTo>
                    <a:lnTo>
                      <a:pt x="1763" y="2513"/>
                    </a:lnTo>
                    <a:lnTo>
                      <a:pt x="1755" y="2500"/>
                    </a:lnTo>
                    <a:lnTo>
                      <a:pt x="1755" y="2488"/>
                    </a:lnTo>
                    <a:lnTo>
                      <a:pt x="1755" y="2474"/>
                    </a:lnTo>
                    <a:lnTo>
                      <a:pt x="1755" y="2463"/>
                    </a:lnTo>
                    <a:lnTo>
                      <a:pt x="1751" y="2447"/>
                    </a:lnTo>
                    <a:lnTo>
                      <a:pt x="1749" y="2432"/>
                    </a:lnTo>
                    <a:lnTo>
                      <a:pt x="1749" y="2443"/>
                    </a:lnTo>
                    <a:lnTo>
                      <a:pt x="1749" y="2459"/>
                    </a:lnTo>
                    <a:lnTo>
                      <a:pt x="1749" y="2474"/>
                    </a:lnTo>
                    <a:lnTo>
                      <a:pt x="1749" y="2490"/>
                    </a:lnTo>
                    <a:lnTo>
                      <a:pt x="1747" y="2490"/>
                    </a:lnTo>
                    <a:lnTo>
                      <a:pt x="1747" y="2492"/>
                    </a:lnTo>
                    <a:lnTo>
                      <a:pt x="1740" y="2478"/>
                    </a:lnTo>
                    <a:lnTo>
                      <a:pt x="1736" y="2465"/>
                    </a:lnTo>
                    <a:lnTo>
                      <a:pt x="1734" y="2453"/>
                    </a:lnTo>
                    <a:lnTo>
                      <a:pt x="1732" y="2441"/>
                    </a:lnTo>
                    <a:lnTo>
                      <a:pt x="1730" y="2457"/>
                    </a:lnTo>
                    <a:lnTo>
                      <a:pt x="1730" y="2467"/>
                    </a:lnTo>
                    <a:lnTo>
                      <a:pt x="1728" y="2469"/>
                    </a:lnTo>
                    <a:lnTo>
                      <a:pt x="1728" y="2472"/>
                    </a:lnTo>
                    <a:lnTo>
                      <a:pt x="1710" y="2457"/>
                    </a:lnTo>
                    <a:lnTo>
                      <a:pt x="1699" y="2445"/>
                    </a:lnTo>
                    <a:lnTo>
                      <a:pt x="1687" y="2430"/>
                    </a:lnTo>
                    <a:lnTo>
                      <a:pt x="1676" y="2418"/>
                    </a:lnTo>
                    <a:lnTo>
                      <a:pt x="1664" y="2405"/>
                    </a:lnTo>
                    <a:lnTo>
                      <a:pt x="1652" y="2391"/>
                    </a:lnTo>
                    <a:lnTo>
                      <a:pt x="1639" y="2379"/>
                    </a:lnTo>
                    <a:lnTo>
                      <a:pt x="1627" y="2372"/>
                    </a:lnTo>
                    <a:lnTo>
                      <a:pt x="1627" y="2364"/>
                    </a:lnTo>
                    <a:lnTo>
                      <a:pt x="1629" y="2362"/>
                    </a:lnTo>
                    <a:lnTo>
                      <a:pt x="1645" y="2352"/>
                    </a:lnTo>
                    <a:lnTo>
                      <a:pt x="1656" y="2341"/>
                    </a:lnTo>
                    <a:lnTo>
                      <a:pt x="1654" y="2339"/>
                    </a:lnTo>
                    <a:lnTo>
                      <a:pt x="1646" y="2339"/>
                    </a:lnTo>
                    <a:lnTo>
                      <a:pt x="1639" y="2339"/>
                    </a:lnTo>
                    <a:lnTo>
                      <a:pt x="1629" y="2341"/>
                    </a:lnTo>
                    <a:lnTo>
                      <a:pt x="1617" y="2343"/>
                    </a:lnTo>
                    <a:lnTo>
                      <a:pt x="1602" y="2344"/>
                    </a:lnTo>
                    <a:lnTo>
                      <a:pt x="1582" y="2348"/>
                    </a:lnTo>
                    <a:lnTo>
                      <a:pt x="1559" y="2350"/>
                    </a:lnTo>
                    <a:lnTo>
                      <a:pt x="1530" y="2354"/>
                    </a:lnTo>
                    <a:lnTo>
                      <a:pt x="1526" y="2364"/>
                    </a:lnTo>
                    <a:lnTo>
                      <a:pt x="1520" y="2374"/>
                    </a:lnTo>
                    <a:lnTo>
                      <a:pt x="1513" y="2377"/>
                    </a:lnTo>
                    <a:lnTo>
                      <a:pt x="1507" y="2383"/>
                    </a:lnTo>
                    <a:lnTo>
                      <a:pt x="1497" y="2383"/>
                    </a:lnTo>
                    <a:lnTo>
                      <a:pt x="1487" y="2385"/>
                    </a:lnTo>
                    <a:lnTo>
                      <a:pt x="1476" y="2385"/>
                    </a:lnTo>
                    <a:lnTo>
                      <a:pt x="1468" y="2387"/>
                    </a:lnTo>
                    <a:lnTo>
                      <a:pt x="1470" y="2341"/>
                    </a:lnTo>
                    <a:lnTo>
                      <a:pt x="1470" y="2302"/>
                    </a:lnTo>
                    <a:lnTo>
                      <a:pt x="1466" y="2265"/>
                    </a:lnTo>
                    <a:lnTo>
                      <a:pt x="1462" y="2230"/>
                    </a:lnTo>
                    <a:lnTo>
                      <a:pt x="1454" y="2195"/>
                    </a:lnTo>
                    <a:lnTo>
                      <a:pt x="1449" y="2160"/>
                    </a:lnTo>
                    <a:lnTo>
                      <a:pt x="1441" y="2123"/>
                    </a:lnTo>
                    <a:lnTo>
                      <a:pt x="1435" y="2087"/>
                    </a:lnTo>
                    <a:lnTo>
                      <a:pt x="1447" y="2087"/>
                    </a:lnTo>
                    <a:lnTo>
                      <a:pt x="1464" y="2089"/>
                    </a:lnTo>
                    <a:lnTo>
                      <a:pt x="1484" y="2089"/>
                    </a:lnTo>
                    <a:lnTo>
                      <a:pt x="1505" y="2090"/>
                    </a:lnTo>
                    <a:lnTo>
                      <a:pt x="1522" y="2087"/>
                    </a:lnTo>
                    <a:lnTo>
                      <a:pt x="1542" y="2081"/>
                    </a:lnTo>
                    <a:lnTo>
                      <a:pt x="1553" y="2073"/>
                    </a:lnTo>
                    <a:lnTo>
                      <a:pt x="1561" y="2061"/>
                    </a:lnTo>
                    <a:lnTo>
                      <a:pt x="1542" y="2063"/>
                    </a:lnTo>
                    <a:lnTo>
                      <a:pt x="1524" y="2065"/>
                    </a:lnTo>
                    <a:lnTo>
                      <a:pt x="1509" y="2065"/>
                    </a:lnTo>
                    <a:lnTo>
                      <a:pt x="1495" y="2065"/>
                    </a:lnTo>
                    <a:lnTo>
                      <a:pt x="1480" y="2063"/>
                    </a:lnTo>
                    <a:lnTo>
                      <a:pt x="1466" y="2063"/>
                    </a:lnTo>
                    <a:lnTo>
                      <a:pt x="1451" y="2061"/>
                    </a:lnTo>
                    <a:lnTo>
                      <a:pt x="1435" y="2059"/>
                    </a:lnTo>
                    <a:lnTo>
                      <a:pt x="1435" y="2056"/>
                    </a:lnTo>
                    <a:lnTo>
                      <a:pt x="1435" y="2052"/>
                    </a:lnTo>
                    <a:lnTo>
                      <a:pt x="1447" y="2050"/>
                    </a:lnTo>
                    <a:lnTo>
                      <a:pt x="1464" y="2048"/>
                    </a:lnTo>
                    <a:lnTo>
                      <a:pt x="1484" y="2042"/>
                    </a:lnTo>
                    <a:lnTo>
                      <a:pt x="1505" y="2038"/>
                    </a:lnTo>
                    <a:lnTo>
                      <a:pt x="1522" y="2028"/>
                    </a:lnTo>
                    <a:lnTo>
                      <a:pt x="1540" y="2019"/>
                    </a:lnTo>
                    <a:lnTo>
                      <a:pt x="1548" y="2007"/>
                    </a:lnTo>
                    <a:lnTo>
                      <a:pt x="1551" y="1994"/>
                    </a:lnTo>
                    <a:lnTo>
                      <a:pt x="1534" y="1994"/>
                    </a:lnTo>
                    <a:lnTo>
                      <a:pt x="1520" y="1997"/>
                    </a:lnTo>
                    <a:lnTo>
                      <a:pt x="1503" y="2001"/>
                    </a:lnTo>
                    <a:lnTo>
                      <a:pt x="1489" y="2007"/>
                    </a:lnTo>
                    <a:lnTo>
                      <a:pt x="1474" y="2011"/>
                    </a:lnTo>
                    <a:lnTo>
                      <a:pt x="1458" y="2015"/>
                    </a:lnTo>
                    <a:lnTo>
                      <a:pt x="1441" y="2017"/>
                    </a:lnTo>
                    <a:lnTo>
                      <a:pt x="1423" y="2019"/>
                    </a:lnTo>
                    <a:lnTo>
                      <a:pt x="1406" y="2034"/>
                    </a:lnTo>
                    <a:lnTo>
                      <a:pt x="1392" y="2044"/>
                    </a:lnTo>
                    <a:lnTo>
                      <a:pt x="1375" y="2046"/>
                    </a:lnTo>
                    <a:lnTo>
                      <a:pt x="1361" y="2048"/>
                    </a:lnTo>
                    <a:lnTo>
                      <a:pt x="1346" y="2044"/>
                    </a:lnTo>
                    <a:lnTo>
                      <a:pt x="1330" y="2040"/>
                    </a:lnTo>
                    <a:lnTo>
                      <a:pt x="1313" y="2036"/>
                    </a:lnTo>
                    <a:lnTo>
                      <a:pt x="1295" y="2036"/>
                    </a:lnTo>
                    <a:lnTo>
                      <a:pt x="1290" y="2044"/>
                    </a:lnTo>
                    <a:lnTo>
                      <a:pt x="1292" y="2052"/>
                    </a:lnTo>
                    <a:lnTo>
                      <a:pt x="1295" y="2056"/>
                    </a:lnTo>
                    <a:lnTo>
                      <a:pt x="1307" y="2061"/>
                    </a:lnTo>
                    <a:lnTo>
                      <a:pt x="1317" y="2061"/>
                    </a:lnTo>
                    <a:lnTo>
                      <a:pt x="1328" y="2063"/>
                    </a:lnTo>
                    <a:lnTo>
                      <a:pt x="1340" y="2065"/>
                    </a:lnTo>
                    <a:lnTo>
                      <a:pt x="1352" y="2067"/>
                    </a:lnTo>
                    <a:lnTo>
                      <a:pt x="1352" y="2083"/>
                    </a:lnTo>
                    <a:lnTo>
                      <a:pt x="1358" y="2108"/>
                    </a:lnTo>
                    <a:lnTo>
                      <a:pt x="1361" y="2137"/>
                    </a:lnTo>
                    <a:lnTo>
                      <a:pt x="1365" y="2172"/>
                    </a:lnTo>
                    <a:lnTo>
                      <a:pt x="1365" y="2203"/>
                    </a:lnTo>
                    <a:lnTo>
                      <a:pt x="1365" y="2232"/>
                    </a:lnTo>
                    <a:lnTo>
                      <a:pt x="1361" y="2253"/>
                    </a:lnTo>
                    <a:lnTo>
                      <a:pt x="1356" y="2271"/>
                    </a:lnTo>
                    <a:lnTo>
                      <a:pt x="1350" y="2255"/>
                    </a:lnTo>
                    <a:lnTo>
                      <a:pt x="1346" y="2240"/>
                    </a:lnTo>
                    <a:lnTo>
                      <a:pt x="1340" y="2224"/>
                    </a:lnTo>
                    <a:lnTo>
                      <a:pt x="1338" y="2209"/>
                    </a:lnTo>
                    <a:lnTo>
                      <a:pt x="1338" y="2232"/>
                    </a:lnTo>
                    <a:lnTo>
                      <a:pt x="1340" y="2255"/>
                    </a:lnTo>
                    <a:lnTo>
                      <a:pt x="1342" y="2279"/>
                    </a:lnTo>
                    <a:lnTo>
                      <a:pt x="1346" y="2304"/>
                    </a:lnTo>
                    <a:lnTo>
                      <a:pt x="1348" y="2327"/>
                    </a:lnTo>
                    <a:lnTo>
                      <a:pt x="1350" y="2352"/>
                    </a:lnTo>
                    <a:lnTo>
                      <a:pt x="1350" y="2377"/>
                    </a:lnTo>
                    <a:lnTo>
                      <a:pt x="1352" y="2405"/>
                    </a:lnTo>
                    <a:lnTo>
                      <a:pt x="1342" y="2405"/>
                    </a:lnTo>
                    <a:lnTo>
                      <a:pt x="1334" y="2405"/>
                    </a:lnTo>
                    <a:lnTo>
                      <a:pt x="1332" y="2377"/>
                    </a:lnTo>
                    <a:lnTo>
                      <a:pt x="1332" y="2352"/>
                    </a:lnTo>
                    <a:lnTo>
                      <a:pt x="1330" y="2327"/>
                    </a:lnTo>
                    <a:lnTo>
                      <a:pt x="1328" y="2302"/>
                    </a:lnTo>
                    <a:lnTo>
                      <a:pt x="1325" y="2275"/>
                    </a:lnTo>
                    <a:lnTo>
                      <a:pt x="1323" y="2251"/>
                    </a:lnTo>
                    <a:lnTo>
                      <a:pt x="1317" y="2228"/>
                    </a:lnTo>
                    <a:lnTo>
                      <a:pt x="1313" y="2211"/>
                    </a:lnTo>
                    <a:lnTo>
                      <a:pt x="1313" y="2228"/>
                    </a:lnTo>
                    <a:lnTo>
                      <a:pt x="1315" y="2248"/>
                    </a:lnTo>
                    <a:lnTo>
                      <a:pt x="1317" y="2267"/>
                    </a:lnTo>
                    <a:lnTo>
                      <a:pt x="1319" y="2286"/>
                    </a:lnTo>
                    <a:lnTo>
                      <a:pt x="1319" y="2304"/>
                    </a:lnTo>
                    <a:lnTo>
                      <a:pt x="1321" y="2325"/>
                    </a:lnTo>
                    <a:lnTo>
                      <a:pt x="1323" y="2343"/>
                    </a:lnTo>
                    <a:lnTo>
                      <a:pt x="1325" y="2364"/>
                    </a:lnTo>
                    <a:lnTo>
                      <a:pt x="1323" y="2364"/>
                    </a:lnTo>
                    <a:lnTo>
                      <a:pt x="1323" y="2366"/>
                    </a:lnTo>
                    <a:lnTo>
                      <a:pt x="1311" y="2313"/>
                    </a:lnTo>
                    <a:lnTo>
                      <a:pt x="1303" y="2275"/>
                    </a:lnTo>
                    <a:lnTo>
                      <a:pt x="1297" y="2248"/>
                    </a:lnTo>
                    <a:lnTo>
                      <a:pt x="1294" y="2230"/>
                    </a:lnTo>
                    <a:lnTo>
                      <a:pt x="1290" y="2218"/>
                    </a:lnTo>
                    <a:lnTo>
                      <a:pt x="1290" y="2213"/>
                    </a:lnTo>
                    <a:lnTo>
                      <a:pt x="1288" y="2209"/>
                    </a:lnTo>
                    <a:lnTo>
                      <a:pt x="1288" y="2217"/>
                    </a:lnTo>
                    <a:lnTo>
                      <a:pt x="1292" y="2238"/>
                    </a:lnTo>
                    <a:lnTo>
                      <a:pt x="1297" y="2265"/>
                    </a:lnTo>
                    <a:lnTo>
                      <a:pt x="1303" y="2298"/>
                    </a:lnTo>
                    <a:lnTo>
                      <a:pt x="1309" y="2329"/>
                    </a:lnTo>
                    <a:lnTo>
                      <a:pt x="1315" y="2360"/>
                    </a:lnTo>
                    <a:lnTo>
                      <a:pt x="1317" y="2381"/>
                    </a:lnTo>
                    <a:lnTo>
                      <a:pt x="1321" y="2395"/>
                    </a:lnTo>
                    <a:lnTo>
                      <a:pt x="1315" y="2395"/>
                    </a:lnTo>
                    <a:lnTo>
                      <a:pt x="1313" y="2395"/>
                    </a:lnTo>
                    <a:lnTo>
                      <a:pt x="1309" y="2377"/>
                    </a:lnTo>
                    <a:lnTo>
                      <a:pt x="1307" y="2364"/>
                    </a:lnTo>
                    <a:lnTo>
                      <a:pt x="1303" y="2364"/>
                    </a:lnTo>
                    <a:lnTo>
                      <a:pt x="1299" y="2364"/>
                    </a:lnTo>
                    <a:lnTo>
                      <a:pt x="1288" y="2323"/>
                    </a:lnTo>
                    <a:lnTo>
                      <a:pt x="1282" y="2294"/>
                    </a:lnTo>
                    <a:lnTo>
                      <a:pt x="1276" y="2271"/>
                    </a:lnTo>
                    <a:lnTo>
                      <a:pt x="1274" y="2253"/>
                    </a:lnTo>
                    <a:lnTo>
                      <a:pt x="1270" y="2240"/>
                    </a:lnTo>
                    <a:lnTo>
                      <a:pt x="1268" y="2228"/>
                    </a:lnTo>
                    <a:lnTo>
                      <a:pt x="1266" y="2215"/>
                    </a:lnTo>
                    <a:lnTo>
                      <a:pt x="1266" y="2203"/>
                    </a:lnTo>
                    <a:lnTo>
                      <a:pt x="1264" y="2209"/>
                    </a:lnTo>
                    <a:lnTo>
                      <a:pt x="1266" y="2226"/>
                    </a:lnTo>
                    <a:lnTo>
                      <a:pt x="1266" y="2248"/>
                    </a:lnTo>
                    <a:lnTo>
                      <a:pt x="1270" y="2273"/>
                    </a:lnTo>
                    <a:lnTo>
                      <a:pt x="1270" y="2292"/>
                    </a:lnTo>
                    <a:lnTo>
                      <a:pt x="1270" y="2306"/>
                    </a:lnTo>
                    <a:lnTo>
                      <a:pt x="1268" y="2308"/>
                    </a:lnTo>
                    <a:lnTo>
                      <a:pt x="1266" y="2296"/>
                    </a:lnTo>
                    <a:lnTo>
                      <a:pt x="1245" y="2259"/>
                    </a:lnTo>
                    <a:lnTo>
                      <a:pt x="1230" y="2224"/>
                    </a:lnTo>
                    <a:lnTo>
                      <a:pt x="1216" y="2189"/>
                    </a:lnTo>
                    <a:lnTo>
                      <a:pt x="1208" y="2154"/>
                    </a:lnTo>
                    <a:lnTo>
                      <a:pt x="1199" y="2118"/>
                    </a:lnTo>
                    <a:lnTo>
                      <a:pt x="1195" y="2083"/>
                    </a:lnTo>
                    <a:lnTo>
                      <a:pt x="1189" y="2046"/>
                    </a:lnTo>
                    <a:lnTo>
                      <a:pt x="1187" y="2011"/>
                    </a:lnTo>
                    <a:lnTo>
                      <a:pt x="1197" y="2011"/>
                    </a:lnTo>
                    <a:lnTo>
                      <a:pt x="1210" y="2011"/>
                    </a:lnTo>
                    <a:lnTo>
                      <a:pt x="1228" y="2011"/>
                    </a:lnTo>
                    <a:lnTo>
                      <a:pt x="1245" y="2011"/>
                    </a:lnTo>
                    <a:lnTo>
                      <a:pt x="1259" y="2007"/>
                    </a:lnTo>
                    <a:lnTo>
                      <a:pt x="1274" y="2005"/>
                    </a:lnTo>
                    <a:lnTo>
                      <a:pt x="1286" y="1999"/>
                    </a:lnTo>
                    <a:lnTo>
                      <a:pt x="1297" y="1994"/>
                    </a:lnTo>
                    <a:lnTo>
                      <a:pt x="1286" y="1986"/>
                    </a:lnTo>
                    <a:lnTo>
                      <a:pt x="1274" y="1986"/>
                    </a:lnTo>
                    <a:lnTo>
                      <a:pt x="1257" y="1984"/>
                    </a:lnTo>
                    <a:lnTo>
                      <a:pt x="1241" y="1986"/>
                    </a:lnTo>
                    <a:lnTo>
                      <a:pt x="1222" y="1986"/>
                    </a:lnTo>
                    <a:lnTo>
                      <a:pt x="1206" y="1986"/>
                    </a:lnTo>
                    <a:lnTo>
                      <a:pt x="1189" y="1980"/>
                    </a:lnTo>
                    <a:lnTo>
                      <a:pt x="1179" y="1974"/>
                    </a:lnTo>
                    <a:lnTo>
                      <a:pt x="1185" y="1966"/>
                    </a:lnTo>
                    <a:lnTo>
                      <a:pt x="1197" y="1961"/>
                    </a:lnTo>
                    <a:lnTo>
                      <a:pt x="1210" y="1955"/>
                    </a:lnTo>
                    <a:lnTo>
                      <a:pt x="1228" y="1953"/>
                    </a:lnTo>
                    <a:lnTo>
                      <a:pt x="1243" y="1947"/>
                    </a:lnTo>
                    <a:lnTo>
                      <a:pt x="1259" y="1941"/>
                    </a:lnTo>
                    <a:lnTo>
                      <a:pt x="1274" y="1931"/>
                    </a:lnTo>
                    <a:lnTo>
                      <a:pt x="1290" y="1922"/>
                    </a:lnTo>
                    <a:lnTo>
                      <a:pt x="1264" y="1924"/>
                    </a:lnTo>
                    <a:lnTo>
                      <a:pt x="1228" y="1931"/>
                    </a:lnTo>
                    <a:lnTo>
                      <a:pt x="1181" y="1943"/>
                    </a:lnTo>
                    <a:lnTo>
                      <a:pt x="1133" y="1961"/>
                    </a:lnTo>
                    <a:lnTo>
                      <a:pt x="1082" y="1976"/>
                    </a:lnTo>
                    <a:lnTo>
                      <a:pt x="1041" y="1994"/>
                    </a:lnTo>
                    <a:lnTo>
                      <a:pt x="1010" y="2007"/>
                    </a:lnTo>
                    <a:lnTo>
                      <a:pt x="1001" y="2019"/>
                    </a:lnTo>
                    <a:lnTo>
                      <a:pt x="1016" y="2019"/>
                    </a:lnTo>
                    <a:lnTo>
                      <a:pt x="1034" y="2019"/>
                    </a:lnTo>
                    <a:lnTo>
                      <a:pt x="1053" y="2017"/>
                    </a:lnTo>
                    <a:lnTo>
                      <a:pt x="1072" y="2019"/>
                    </a:lnTo>
                    <a:lnTo>
                      <a:pt x="1069" y="2032"/>
                    </a:lnTo>
                    <a:lnTo>
                      <a:pt x="1069" y="2054"/>
                    </a:lnTo>
                    <a:lnTo>
                      <a:pt x="1071" y="2073"/>
                    </a:lnTo>
                    <a:lnTo>
                      <a:pt x="1080" y="2090"/>
                    </a:lnTo>
                    <a:lnTo>
                      <a:pt x="1074" y="2098"/>
                    </a:lnTo>
                    <a:lnTo>
                      <a:pt x="1074" y="2110"/>
                    </a:lnTo>
                    <a:lnTo>
                      <a:pt x="1072" y="2121"/>
                    </a:lnTo>
                    <a:lnTo>
                      <a:pt x="1074" y="2137"/>
                    </a:lnTo>
                    <a:lnTo>
                      <a:pt x="1074" y="2151"/>
                    </a:lnTo>
                    <a:lnTo>
                      <a:pt x="1076" y="2166"/>
                    </a:lnTo>
                    <a:lnTo>
                      <a:pt x="1076" y="2180"/>
                    </a:lnTo>
                    <a:lnTo>
                      <a:pt x="1078" y="2193"/>
                    </a:lnTo>
                    <a:lnTo>
                      <a:pt x="1074" y="2193"/>
                    </a:lnTo>
                    <a:lnTo>
                      <a:pt x="1063" y="2195"/>
                    </a:lnTo>
                    <a:lnTo>
                      <a:pt x="1059" y="2166"/>
                    </a:lnTo>
                    <a:lnTo>
                      <a:pt x="1057" y="2145"/>
                    </a:lnTo>
                    <a:lnTo>
                      <a:pt x="1055" y="2129"/>
                    </a:lnTo>
                    <a:lnTo>
                      <a:pt x="1055" y="2120"/>
                    </a:lnTo>
                    <a:lnTo>
                      <a:pt x="1053" y="2106"/>
                    </a:lnTo>
                    <a:lnTo>
                      <a:pt x="1051" y="2098"/>
                    </a:lnTo>
                    <a:lnTo>
                      <a:pt x="1051" y="2127"/>
                    </a:lnTo>
                    <a:lnTo>
                      <a:pt x="1051" y="2151"/>
                    </a:lnTo>
                    <a:lnTo>
                      <a:pt x="1051" y="2168"/>
                    </a:lnTo>
                    <a:lnTo>
                      <a:pt x="1051" y="2180"/>
                    </a:lnTo>
                    <a:lnTo>
                      <a:pt x="1051" y="2189"/>
                    </a:lnTo>
                    <a:lnTo>
                      <a:pt x="1051" y="2193"/>
                    </a:lnTo>
                    <a:lnTo>
                      <a:pt x="1041" y="2185"/>
                    </a:lnTo>
                    <a:lnTo>
                      <a:pt x="1038" y="2176"/>
                    </a:lnTo>
                    <a:lnTo>
                      <a:pt x="1036" y="2164"/>
                    </a:lnTo>
                    <a:lnTo>
                      <a:pt x="1036" y="2153"/>
                    </a:lnTo>
                    <a:lnTo>
                      <a:pt x="1036" y="2139"/>
                    </a:lnTo>
                    <a:lnTo>
                      <a:pt x="1036" y="2127"/>
                    </a:lnTo>
                    <a:lnTo>
                      <a:pt x="1034" y="2116"/>
                    </a:lnTo>
                    <a:lnTo>
                      <a:pt x="1034" y="2110"/>
                    </a:lnTo>
                    <a:lnTo>
                      <a:pt x="1016" y="2112"/>
                    </a:lnTo>
                    <a:lnTo>
                      <a:pt x="999" y="2118"/>
                    </a:lnTo>
                    <a:lnTo>
                      <a:pt x="981" y="2125"/>
                    </a:lnTo>
                    <a:lnTo>
                      <a:pt x="966" y="2133"/>
                    </a:lnTo>
                    <a:lnTo>
                      <a:pt x="948" y="2137"/>
                    </a:lnTo>
                    <a:lnTo>
                      <a:pt x="933" y="2143"/>
                    </a:lnTo>
                    <a:lnTo>
                      <a:pt x="917" y="2147"/>
                    </a:lnTo>
                    <a:lnTo>
                      <a:pt x="902" y="2151"/>
                    </a:lnTo>
                    <a:lnTo>
                      <a:pt x="900" y="2133"/>
                    </a:lnTo>
                    <a:lnTo>
                      <a:pt x="900" y="2116"/>
                    </a:lnTo>
                    <a:lnTo>
                      <a:pt x="900" y="2098"/>
                    </a:lnTo>
                    <a:lnTo>
                      <a:pt x="900" y="2085"/>
                    </a:lnTo>
                    <a:lnTo>
                      <a:pt x="896" y="2085"/>
                    </a:lnTo>
                    <a:lnTo>
                      <a:pt x="892" y="2085"/>
                    </a:lnTo>
                    <a:lnTo>
                      <a:pt x="892" y="2094"/>
                    </a:lnTo>
                    <a:lnTo>
                      <a:pt x="892" y="2106"/>
                    </a:lnTo>
                    <a:lnTo>
                      <a:pt x="892" y="2112"/>
                    </a:lnTo>
                    <a:lnTo>
                      <a:pt x="892" y="2121"/>
                    </a:lnTo>
                    <a:lnTo>
                      <a:pt x="892" y="2133"/>
                    </a:lnTo>
                    <a:lnTo>
                      <a:pt x="894" y="2151"/>
                    </a:lnTo>
                    <a:lnTo>
                      <a:pt x="882" y="2154"/>
                    </a:lnTo>
                    <a:lnTo>
                      <a:pt x="877" y="2158"/>
                    </a:lnTo>
                    <a:lnTo>
                      <a:pt x="873" y="2160"/>
                    </a:lnTo>
                    <a:lnTo>
                      <a:pt x="869" y="2166"/>
                    </a:lnTo>
                    <a:lnTo>
                      <a:pt x="867" y="2149"/>
                    </a:lnTo>
                    <a:lnTo>
                      <a:pt x="867" y="2133"/>
                    </a:lnTo>
                    <a:lnTo>
                      <a:pt x="865" y="2116"/>
                    </a:lnTo>
                    <a:lnTo>
                      <a:pt x="865" y="2100"/>
                    </a:lnTo>
                    <a:lnTo>
                      <a:pt x="863" y="2110"/>
                    </a:lnTo>
                    <a:lnTo>
                      <a:pt x="861" y="2120"/>
                    </a:lnTo>
                    <a:lnTo>
                      <a:pt x="861" y="2127"/>
                    </a:lnTo>
                    <a:lnTo>
                      <a:pt x="861" y="2135"/>
                    </a:lnTo>
                    <a:lnTo>
                      <a:pt x="861" y="2141"/>
                    </a:lnTo>
                    <a:lnTo>
                      <a:pt x="861" y="2151"/>
                    </a:lnTo>
                    <a:lnTo>
                      <a:pt x="863" y="2160"/>
                    </a:lnTo>
                    <a:lnTo>
                      <a:pt x="865" y="2176"/>
                    </a:lnTo>
                    <a:lnTo>
                      <a:pt x="875" y="2176"/>
                    </a:lnTo>
                    <a:lnTo>
                      <a:pt x="886" y="2180"/>
                    </a:lnTo>
                    <a:lnTo>
                      <a:pt x="880" y="2185"/>
                    </a:lnTo>
                    <a:lnTo>
                      <a:pt x="875" y="2191"/>
                    </a:lnTo>
                    <a:lnTo>
                      <a:pt x="861" y="2187"/>
                    </a:lnTo>
                    <a:lnTo>
                      <a:pt x="853" y="2185"/>
                    </a:lnTo>
                    <a:lnTo>
                      <a:pt x="847" y="2184"/>
                    </a:lnTo>
                    <a:lnTo>
                      <a:pt x="844" y="2184"/>
                    </a:lnTo>
                    <a:lnTo>
                      <a:pt x="838" y="2182"/>
                    </a:lnTo>
                    <a:lnTo>
                      <a:pt x="834" y="2180"/>
                    </a:lnTo>
                    <a:lnTo>
                      <a:pt x="832" y="2162"/>
                    </a:lnTo>
                    <a:lnTo>
                      <a:pt x="832" y="2147"/>
                    </a:lnTo>
                    <a:lnTo>
                      <a:pt x="832" y="2131"/>
                    </a:lnTo>
                    <a:lnTo>
                      <a:pt x="832" y="2118"/>
                    </a:lnTo>
                    <a:lnTo>
                      <a:pt x="828" y="2127"/>
                    </a:lnTo>
                    <a:lnTo>
                      <a:pt x="828" y="2139"/>
                    </a:lnTo>
                    <a:lnTo>
                      <a:pt x="828" y="2151"/>
                    </a:lnTo>
                    <a:lnTo>
                      <a:pt x="828" y="2164"/>
                    </a:lnTo>
                    <a:lnTo>
                      <a:pt x="826" y="2176"/>
                    </a:lnTo>
                    <a:lnTo>
                      <a:pt x="824" y="2187"/>
                    </a:lnTo>
                    <a:lnTo>
                      <a:pt x="816" y="2197"/>
                    </a:lnTo>
                    <a:lnTo>
                      <a:pt x="809" y="2209"/>
                    </a:lnTo>
                    <a:lnTo>
                      <a:pt x="807" y="2191"/>
                    </a:lnTo>
                    <a:lnTo>
                      <a:pt x="807" y="2176"/>
                    </a:lnTo>
                    <a:lnTo>
                      <a:pt x="805" y="2158"/>
                    </a:lnTo>
                    <a:lnTo>
                      <a:pt x="805" y="2143"/>
                    </a:lnTo>
                    <a:lnTo>
                      <a:pt x="801" y="2147"/>
                    </a:lnTo>
                    <a:lnTo>
                      <a:pt x="801" y="2156"/>
                    </a:lnTo>
                    <a:lnTo>
                      <a:pt x="799" y="2162"/>
                    </a:lnTo>
                    <a:lnTo>
                      <a:pt x="799" y="2176"/>
                    </a:lnTo>
                    <a:lnTo>
                      <a:pt x="799" y="2191"/>
                    </a:lnTo>
                    <a:lnTo>
                      <a:pt x="799" y="2213"/>
                    </a:lnTo>
                    <a:lnTo>
                      <a:pt x="791" y="2217"/>
                    </a:lnTo>
                    <a:lnTo>
                      <a:pt x="782" y="2220"/>
                    </a:lnTo>
                    <a:lnTo>
                      <a:pt x="776" y="2207"/>
                    </a:lnTo>
                    <a:lnTo>
                      <a:pt x="772" y="2195"/>
                    </a:lnTo>
                    <a:lnTo>
                      <a:pt x="770" y="2182"/>
                    </a:lnTo>
                    <a:lnTo>
                      <a:pt x="770" y="2170"/>
                    </a:lnTo>
                    <a:lnTo>
                      <a:pt x="770" y="2156"/>
                    </a:lnTo>
                    <a:lnTo>
                      <a:pt x="770" y="2145"/>
                    </a:lnTo>
                    <a:lnTo>
                      <a:pt x="770" y="2135"/>
                    </a:lnTo>
                    <a:lnTo>
                      <a:pt x="772" y="2127"/>
                    </a:lnTo>
                    <a:lnTo>
                      <a:pt x="770" y="2125"/>
                    </a:lnTo>
                    <a:lnTo>
                      <a:pt x="766" y="2131"/>
                    </a:lnTo>
                    <a:lnTo>
                      <a:pt x="766" y="2141"/>
                    </a:lnTo>
                    <a:lnTo>
                      <a:pt x="766" y="2153"/>
                    </a:lnTo>
                    <a:lnTo>
                      <a:pt x="766" y="2168"/>
                    </a:lnTo>
                    <a:lnTo>
                      <a:pt x="766" y="2180"/>
                    </a:lnTo>
                    <a:lnTo>
                      <a:pt x="768" y="2195"/>
                    </a:lnTo>
                    <a:lnTo>
                      <a:pt x="768" y="2207"/>
                    </a:lnTo>
                    <a:lnTo>
                      <a:pt x="770" y="2220"/>
                    </a:lnTo>
                    <a:lnTo>
                      <a:pt x="762" y="2220"/>
                    </a:lnTo>
                    <a:lnTo>
                      <a:pt x="756" y="2222"/>
                    </a:lnTo>
                    <a:lnTo>
                      <a:pt x="754" y="2213"/>
                    </a:lnTo>
                    <a:lnTo>
                      <a:pt x="752" y="2203"/>
                    </a:lnTo>
                    <a:lnTo>
                      <a:pt x="751" y="2191"/>
                    </a:lnTo>
                    <a:lnTo>
                      <a:pt x="751" y="2180"/>
                    </a:lnTo>
                    <a:lnTo>
                      <a:pt x="749" y="2164"/>
                    </a:lnTo>
                    <a:lnTo>
                      <a:pt x="749" y="2153"/>
                    </a:lnTo>
                    <a:lnTo>
                      <a:pt x="747" y="2141"/>
                    </a:lnTo>
                    <a:lnTo>
                      <a:pt x="747" y="2137"/>
                    </a:lnTo>
                    <a:lnTo>
                      <a:pt x="747" y="2156"/>
                    </a:lnTo>
                    <a:lnTo>
                      <a:pt x="747" y="2178"/>
                    </a:lnTo>
                    <a:lnTo>
                      <a:pt x="747" y="2197"/>
                    </a:lnTo>
                    <a:lnTo>
                      <a:pt x="747" y="2217"/>
                    </a:lnTo>
                    <a:lnTo>
                      <a:pt x="737" y="2217"/>
                    </a:lnTo>
                    <a:lnTo>
                      <a:pt x="733" y="2218"/>
                    </a:lnTo>
                    <a:lnTo>
                      <a:pt x="731" y="2222"/>
                    </a:lnTo>
                    <a:lnTo>
                      <a:pt x="729" y="2228"/>
                    </a:lnTo>
                    <a:lnTo>
                      <a:pt x="735" y="2236"/>
                    </a:lnTo>
                    <a:lnTo>
                      <a:pt x="747" y="2242"/>
                    </a:lnTo>
                    <a:lnTo>
                      <a:pt x="760" y="2242"/>
                    </a:lnTo>
                    <a:lnTo>
                      <a:pt x="778" y="2244"/>
                    </a:lnTo>
                    <a:lnTo>
                      <a:pt x="793" y="2240"/>
                    </a:lnTo>
                    <a:lnTo>
                      <a:pt x="809" y="2236"/>
                    </a:lnTo>
                    <a:lnTo>
                      <a:pt x="824" y="2230"/>
                    </a:lnTo>
                    <a:lnTo>
                      <a:pt x="840" y="2228"/>
                    </a:lnTo>
                    <a:lnTo>
                      <a:pt x="840" y="2232"/>
                    </a:lnTo>
                    <a:lnTo>
                      <a:pt x="842" y="2236"/>
                    </a:lnTo>
                    <a:lnTo>
                      <a:pt x="867" y="2244"/>
                    </a:lnTo>
                    <a:lnTo>
                      <a:pt x="894" y="2251"/>
                    </a:lnTo>
                    <a:lnTo>
                      <a:pt x="923" y="2259"/>
                    </a:lnTo>
                    <a:lnTo>
                      <a:pt x="954" y="2269"/>
                    </a:lnTo>
                    <a:lnTo>
                      <a:pt x="983" y="2277"/>
                    </a:lnTo>
                    <a:lnTo>
                      <a:pt x="1012" y="2288"/>
                    </a:lnTo>
                    <a:lnTo>
                      <a:pt x="1041" y="2302"/>
                    </a:lnTo>
                    <a:lnTo>
                      <a:pt x="1072" y="2321"/>
                    </a:lnTo>
                    <a:lnTo>
                      <a:pt x="1090" y="2339"/>
                    </a:lnTo>
                    <a:lnTo>
                      <a:pt x="1107" y="2360"/>
                    </a:lnTo>
                    <a:lnTo>
                      <a:pt x="1125" y="2379"/>
                    </a:lnTo>
                    <a:lnTo>
                      <a:pt x="1146" y="2401"/>
                    </a:lnTo>
                    <a:lnTo>
                      <a:pt x="1164" y="2420"/>
                    </a:lnTo>
                    <a:lnTo>
                      <a:pt x="1185" y="2440"/>
                    </a:lnTo>
                    <a:lnTo>
                      <a:pt x="1206" y="2459"/>
                    </a:lnTo>
                    <a:lnTo>
                      <a:pt x="1230" y="2480"/>
                    </a:lnTo>
                    <a:lnTo>
                      <a:pt x="1268" y="2513"/>
                    </a:lnTo>
                    <a:lnTo>
                      <a:pt x="1297" y="2554"/>
                    </a:lnTo>
                    <a:lnTo>
                      <a:pt x="1319" y="2595"/>
                    </a:lnTo>
                    <a:lnTo>
                      <a:pt x="1336" y="2641"/>
                    </a:lnTo>
                    <a:lnTo>
                      <a:pt x="1350" y="2686"/>
                    </a:lnTo>
                    <a:lnTo>
                      <a:pt x="1369" y="2730"/>
                    </a:lnTo>
                    <a:lnTo>
                      <a:pt x="1394" y="2775"/>
                    </a:lnTo>
                    <a:lnTo>
                      <a:pt x="1427" y="2820"/>
                    </a:lnTo>
                    <a:lnTo>
                      <a:pt x="1439" y="2839"/>
                    </a:lnTo>
                    <a:lnTo>
                      <a:pt x="1451" y="2856"/>
                    </a:lnTo>
                    <a:lnTo>
                      <a:pt x="1458" y="2868"/>
                    </a:lnTo>
                    <a:lnTo>
                      <a:pt x="1466" y="2882"/>
                    </a:lnTo>
                    <a:lnTo>
                      <a:pt x="1470" y="2889"/>
                    </a:lnTo>
                    <a:lnTo>
                      <a:pt x="1476" y="2897"/>
                    </a:lnTo>
                    <a:lnTo>
                      <a:pt x="1480" y="2907"/>
                    </a:lnTo>
                    <a:lnTo>
                      <a:pt x="1487" y="2920"/>
                    </a:lnTo>
                    <a:lnTo>
                      <a:pt x="1478" y="2936"/>
                    </a:lnTo>
                    <a:lnTo>
                      <a:pt x="1470" y="2951"/>
                    </a:lnTo>
                    <a:lnTo>
                      <a:pt x="1460" y="2967"/>
                    </a:lnTo>
                    <a:lnTo>
                      <a:pt x="1453" y="2984"/>
                    </a:lnTo>
                    <a:lnTo>
                      <a:pt x="1449" y="2984"/>
                    </a:lnTo>
                    <a:lnTo>
                      <a:pt x="1445" y="2984"/>
                    </a:lnTo>
                    <a:lnTo>
                      <a:pt x="1439" y="2973"/>
                    </a:lnTo>
                    <a:lnTo>
                      <a:pt x="1437" y="2961"/>
                    </a:lnTo>
                    <a:lnTo>
                      <a:pt x="1433" y="2950"/>
                    </a:lnTo>
                    <a:lnTo>
                      <a:pt x="1433" y="2940"/>
                    </a:lnTo>
                    <a:lnTo>
                      <a:pt x="1429" y="2918"/>
                    </a:lnTo>
                    <a:lnTo>
                      <a:pt x="1423" y="2905"/>
                    </a:lnTo>
                    <a:lnTo>
                      <a:pt x="1408" y="2911"/>
                    </a:lnTo>
                    <a:lnTo>
                      <a:pt x="1396" y="2926"/>
                    </a:lnTo>
                    <a:lnTo>
                      <a:pt x="1387" y="2944"/>
                    </a:lnTo>
                    <a:lnTo>
                      <a:pt x="1375" y="2959"/>
                    </a:lnTo>
                    <a:lnTo>
                      <a:pt x="1361" y="2938"/>
                    </a:lnTo>
                    <a:lnTo>
                      <a:pt x="1358" y="2918"/>
                    </a:lnTo>
                    <a:lnTo>
                      <a:pt x="1358" y="2897"/>
                    </a:lnTo>
                    <a:lnTo>
                      <a:pt x="1363" y="2880"/>
                    </a:lnTo>
                    <a:lnTo>
                      <a:pt x="1354" y="2874"/>
                    </a:lnTo>
                    <a:lnTo>
                      <a:pt x="1348" y="2866"/>
                    </a:lnTo>
                    <a:lnTo>
                      <a:pt x="1340" y="2868"/>
                    </a:lnTo>
                    <a:lnTo>
                      <a:pt x="1334" y="2872"/>
                    </a:lnTo>
                    <a:lnTo>
                      <a:pt x="1313" y="2907"/>
                    </a:lnTo>
                    <a:lnTo>
                      <a:pt x="1297" y="2932"/>
                    </a:lnTo>
                    <a:lnTo>
                      <a:pt x="1284" y="2944"/>
                    </a:lnTo>
                    <a:lnTo>
                      <a:pt x="1274" y="2946"/>
                    </a:lnTo>
                    <a:lnTo>
                      <a:pt x="1266" y="2936"/>
                    </a:lnTo>
                    <a:lnTo>
                      <a:pt x="1261" y="2918"/>
                    </a:lnTo>
                    <a:lnTo>
                      <a:pt x="1259" y="2889"/>
                    </a:lnTo>
                    <a:lnTo>
                      <a:pt x="1259" y="2854"/>
                    </a:lnTo>
                    <a:lnTo>
                      <a:pt x="1241" y="2845"/>
                    </a:lnTo>
                    <a:lnTo>
                      <a:pt x="1230" y="2851"/>
                    </a:lnTo>
                    <a:lnTo>
                      <a:pt x="1218" y="2860"/>
                    </a:lnTo>
                    <a:lnTo>
                      <a:pt x="1206" y="2870"/>
                    </a:lnTo>
                    <a:lnTo>
                      <a:pt x="1204" y="2851"/>
                    </a:lnTo>
                    <a:lnTo>
                      <a:pt x="1204" y="2833"/>
                    </a:lnTo>
                    <a:lnTo>
                      <a:pt x="1204" y="2816"/>
                    </a:lnTo>
                    <a:lnTo>
                      <a:pt x="1206" y="2800"/>
                    </a:lnTo>
                    <a:lnTo>
                      <a:pt x="1206" y="2783"/>
                    </a:lnTo>
                    <a:lnTo>
                      <a:pt x="1206" y="2767"/>
                    </a:lnTo>
                    <a:lnTo>
                      <a:pt x="1206" y="2752"/>
                    </a:lnTo>
                    <a:lnTo>
                      <a:pt x="1208" y="2738"/>
                    </a:lnTo>
                    <a:lnTo>
                      <a:pt x="1197" y="2732"/>
                    </a:lnTo>
                    <a:lnTo>
                      <a:pt x="1187" y="2732"/>
                    </a:lnTo>
                    <a:lnTo>
                      <a:pt x="1175" y="2736"/>
                    </a:lnTo>
                    <a:lnTo>
                      <a:pt x="1166" y="2742"/>
                    </a:lnTo>
                    <a:lnTo>
                      <a:pt x="1154" y="2748"/>
                    </a:lnTo>
                    <a:lnTo>
                      <a:pt x="1142" y="2754"/>
                    </a:lnTo>
                    <a:lnTo>
                      <a:pt x="1131" y="2758"/>
                    </a:lnTo>
                    <a:lnTo>
                      <a:pt x="1119" y="2761"/>
                    </a:lnTo>
                    <a:lnTo>
                      <a:pt x="1113" y="2744"/>
                    </a:lnTo>
                    <a:lnTo>
                      <a:pt x="1115" y="2730"/>
                    </a:lnTo>
                    <a:lnTo>
                      <a:pt x="1113" y="2717"/>
                    </a:lnTo>
                    <a:lnTo>
                      <a:pt x="1109" y="2705"/>
                    </a:lnTo>
                    <a:lnTo>
                      <a:pt x="1094" y="2713"/>
                    </a:lnTo>
                    <a:lnTo>
                      <a:pt x="1078" y="2732"/>
                    </a:lnTo>
                    <a:lnTo>
                      <a:pt x="1063" y="2756"/>
                    </a:lnTo>
                    <a:lnTo>
                      <a:pt x="1049" y="2777"/>
                    </a:lnTo>
                    <a:lnTo>
                      <a:pt x="1034" y="2789"/>
                    </a:lnTo>
                    <a:lnTo>
                      <a:pt x="1020" y="2787"/>
                    </a:lnTo>
                    <a:lnTo>
                      <a:pt x="1005" y="2763"/>
                    </a:lnTo>
                    <a:lnTo>
                      <a:pt x="993" y="2717"/>
                    </a:lnTo>
                    <a:lnTo>
                      <a:pt x="979" y="2705"/>
                    </a:lnTo>
                    <a:lnTo>
                      <a:pt x="970" y="2705"/>
                    </a:lnTo>
                    <a:lnTo>
                      <a:pt x="962" y="2709"/>
                    </a:lnTo>
                    <a:lnTo>
                      <a:pt x="960" y="2721"/>
                    </a:lnTo>
                    <a:lnTo>
                      <a:pt x="954" y="2732"/>
                    </a:lnTo>
                    <a:lnTo>
                      <a:pt x="954" y="2744"/>
                    </a:lnTo>
                    <a:lnTo>
                      <a:pt x="950" y="2754"/>
                    </a:lnTo>
                    <a:lnTo>
                      <a:pt x="948" y="2759"/>
                    </a:lnTo>
                    <a:lnTo>
                      <a:pt x="939" y="2740"/>
                    </a:lnTo>
                    <a:lnTo>
                      <a:pt x="933" y="2725"/>
                    </a:lnTo>
                    <a:lnTo>
                      <a:pt x="927" y="2713"/>
                    </a:lnTo>
                    <a:lnTo>
                      <a:pt x="917" y="2709"/>
                    </a:lnTo>
                    <a:lnTo>
                      <a:pt x="906" y="2717"/>
                    </a:lnTo>
                    <a:lnTo>
                      <a:pt x="902" y="2728"/>
                    </a:lnTo>
                    <a:lnTo>
                      <a:pt x="896" y="2740"/>
                    </a:lnTo>
                    <a:lnTo>
                      <a:pt x="892" y="2754"/>
                    </a:lnTo>
                    <a:lnTo>
                      <a:pt x="884" y="2763"/>
                    </a:lnTo>
                    <a:lnTo>
                      <a:pt x="875" y="2773"/>
                    </a:lnTo>
                    <a:lnTo>
                      <a:pt x="857" y="2781"/>
                    </a:lnTo>
                    <a:lnTo>
                      <a:pt x="834" y="2787"/>
                    </a:lnTo>
                    <a:lnTo>
                      <a:pt x="836" y="2769"/>
                    </a:lnTo>
                    <a:lnTo>
                      <a:pt x="844" y="2754"/>
                    </a:lnTo>
                    <a:lnTo>
                      <a:pt x="853" y="2736"/>
                    </a:lnTo>
                    <a:lnTo>
                      <a:pt x="867" y="2721"/>
                    </a:lnTo>
                    <a:lnTo>
                      <a:pt x="879" y="2701"/>
                    </a:lnTo>
                    <a:lnTo>
                      <a:pt x="890" y="2684"/>
                    </a:lnTo>
                    <a:lnTo>
                      <a:pt x="898" y="2664"/>
                    </a:lnTo>
                    <a:lnTo>
                      <a:pt x="902" y="2645"/>
                    </a:lnTo>
                    <a:lnTo>
                      <a:pt x="888" y="2637"/>
                    </a:lnTo>
                    <a:lnTo>
                      <a:pt x="882" y="2637"/>
                    </a:lnTo>
                    <a:lnTo>
                      <a:pt x="875" y="2637"/>
                    </a:lnTo>
                    <a:lnTo>
                      <a:pt x="867" y="2643"/>
                    </a:lnTo>
                    <a:lnTo>
                      <a:pt x="863" y="2630"/>
                    </a:lnTo>
                    <a:lnTo>
                      <a:pt x="861" y="2622"/>
                    </a:lnTo>
                    <a:lnTo>
                      <a:pt x="855" y="2616"/>
                    </a:lnTo>
                    <a:lnTo>
                      <a:pt x="849" y="2616"/>
                    </a:lnTo>
                    <a:lnTo>
                      <a:pt x="838" y="2626"/>
                    </a:lnTo>
                    <a:lnTo>
                      <a:pt x="828" y="2639"/>
                    </a:lnTo>
                    <a:lnTo>
                      <a:pt x="820" y="2653"/>
                    </a:lnTo>
                    <a:lnTo>
                      <a:pt x="813" y="2668"/>
                    </a:lnTo>
                    <a:lnTo>
                      <a:pt x="799" y="2678"/>
                    </a:lnTo>
                    <a:lnTo>
                      <a:pt x="787" y="2682"/>
                    </a:lnTo>
                    <a:lnTo>
                      <a:pt x="770" y="2680"/>
                    </a:lnTo>
                    <a:lnTo>
                      <a:pt x="749" y="2674"/>
                    </a:lnTo>
                    <a:lnTo>
                      <a:pt x="743" y="2663"/>
                    </a:lnTo>
                    <a:lnTo>
                      <a:pt x="739" y="2647"/>
                    </a:lnTo>
                    <a:lnTo>
                      <a:pt x="731" y="2628"/>
                    </a:lnTo>
                    <a:lnTo>
                      <a:pt x="725" y="2608"/>
                    </a:lnTo>
                    <a:lnTo>
                      <a:pt x="718" y="2587"/>
                    </a:lnTo>
                    <a:lnTo>
                      <a:pt x="712" y="2569"/>
                    </a:lnTo>
                    <a:lnTo>
                      <a:pt x="706" y="2556"/>
                    </a:lnTo>
                    <a:lnTo>
                      <a:pt x="704" y="2548"/>
                    </a:lnTo>
                    <a:lnTo>
                      <a:pt x="692" y="2548"/>
                    </a:lnTo>
                    <a:lnTo>
                      <a:pt x="683" y="2550"/>
                    </a:lnTo>
                    <a:lnTo>
                      <a:pt x="679" y="2554"/>
                    </a:lnTo>
                    <a:lnTo>
                      <a:pt x="677" y="2558"/>
                    </a:lnTo>
                    <a:lnTo>
                      <a:pt x="675" y="2548"/>
                    </a:lnTo>
                    <a:lnTo>
                      <a:pt x="673" y="2538"/>
                    </a:lnTo>
                    <a:lnTo>
                      <a:pt x="667" y="2533"/>
                    </a:lnTo>
                    <a:lnTo>
                      <a:pt x="657" y="2533"/>
                    </a:lnTo>
                    <a:lnTo>
                      <a:pt x="646" y="2550"/>
                    </a:lnTo>
                    <a:lnTo>
                      <a:pt x="640" y="2567"/>
                    </a:lnTo>
                    <a:lnTo>
                      <a:pt x="632" y="2583"/>
                    </a:lnTo>
                    <a:lnTo>
                      <a:pt x="623" y="2600"/>
                    </a:lnTo>
                    <a:lnTo>
                      <a:pt x="619" y="2597"/>
                    </a:lnTo>
                    <a:lnTo>
                      <a:pt x="615" y="2595"/>
                    </a:lnTo>
                    <a:lnTo>
                      <a:pt x="599" y="2606"/>
                    </a:lnTo>
                    <a:lnTo>
                      <a:pt x="590" y="2624"/>
                    </a:lnTo>
                    <a:lnTo>
                      <a:pt x="576" y="2641"/>
                    </a:lnTo>
                    <a:lnTo>
                      <a:pt x="560" y="2659"/>
                    </a:lnTo>
                    <a:lnTo>
                      <a:pt x="539" y="2655"/>
                    </a:lnTo>
                    <a:lnTo>
                      <a:pt x="527" y="2645"/>
                    </a:lnTo>
                    <a:lnTo>
                      <a:pt x="520" y="2628"/>
                    </a:lnTo>
                    <a:lnTo>
                      <a:pt x="520" y="2608"/>
                    </a:lnTo>
                    <a:lnTo>
                      <a:pt x="520" y="2585"/>
                    </a:lnTo>
                    <a:lnTo>
                      <a:pt x="524" y="2564"/>
                    </a:lnTo>
                    <a:lnTo>
                      <a:pt x="526" y="2546"/>
                    </a:lnTo>
                    <a:lnTo>
                      <a:pt x="527" y="2535"/>
                    </a:lnTo>
                    <a:lnTo>
                      <a:pt x="518" y="2527"/>
                    </a:lnTo>
                    <a:lnTo>
                      <a:pt x="508" y="2527"/>
                    </a:lnTo>
                    <a:lnTo>
                      <a:pt x="498" y="2540"/>
                    </a:lnTo>
                    <a:lnTo>
                      <a:pt x="493" y="2562"/>
                    </a:lnTo>
                    <a:lnTo>
                      <a:pt x="485" y="2579"/>
                    </a:lnTo>
                    <a:lnTo>
                      <a:pt x="479" y="2593"/>
                    </a:lnTo>
                    <a:lnTo>
                      <a:pt x="479" y="2577"/>
                    </a:lnTo>
                    <a:lnTo>
                      <a:pt x="481" y="2566"/>
                    </a:lnTo>
                    <a:lnTo>
                      <a:pt x="483" y="2554"/>
                    </a:lnTo>
                    <a:lnTo>
                      <a:pt x="489" y="2542"/>
                    </a:lnTo>
                    <a:lnTo>
                      <a:pt x="496" y="2521"/>
                    </a:lnTo>
                    <a:lnTo>
                      <a:pt x="500" y="2505"/>
                    </a:lnTo>
                    <a:lnTo>
                      <a:pt x="493" y="2498"/>
                    </a:lnTo>
                    <a:lnTo>
                      <a:pt x="485" y="2494"/>
                    </a:lnTo>
                    <a:lnTo>
                      <a:pt x="475" y="2498"/>
                    </a:lnTo>
                    <a:lnTo>
                      <a:pt x="469" y="2509"/>
                    </a:lnTo>
                    <a:lnTo>
                      <a:pt x="462" y="2521"/>
                    </a:lnTo>
                    <a:lnTo>
                      <a:pt x="456" y="2536"/>
                    </a:lnTo>
                    <a:lnTo>
                      <a:pt x="448" y="2546"/>
                    </a:lnTo>
                    <a:lnTo>
                      <a:pt x="442" y="2558"/>
                    </a:lnTo>
                    <a:lnTo>
                      <a:pt x="432" y="2566"/>
                    </a:lnTo>
                    <a:lnTo>
                      <a:pt x="423" y="2569"/>
                    </a:lnTo>
                    <a:lnTo>
                      <a:pt x="417" y="2562"/>
                    </a:lnTo>
                    <a:lnTo>
                      <a:pt x="417" y="2554"/>
                    </a:lnTo>
                    <a:lnTo>
                      <a:pt x="419" y="2542"/>
                    </a:lnTo>
                    <a:lnTo>
                      <a:pt x="423" y="2533"/>
                    </a:lnTo>
                    <a:lnTo>
                      <a:pt x="425" y="2521"/>
                    </a:lnTo>
                    <a:lnTo>
                      <a:pt x="429" y="2509"/>
                    </a:lnTo>
                    <a:lnTo>
                      <a:pt x="432" y="2500"/>
                    </a:lnTo>
                    <a:lnTo>
                      <a:pt x="434" y="2494"/>
                    </a:lnTo>
                    <a:lnTo>
                      <a:pt x="421" y="2488"/>
                    </a:lnTo>
                    <a:lnTo>
                      <a:pt x="415" y="2488"/>
                    </a:lnTo>
                    <a:lnTo>
                      <a:pt x="411" y="2488"/>
                    </a:lnTo>
                    <a:lnTo>
                      <a:pt x="409" y="2490"/>
                    </a:lnTo>
                    <a:lnTo>
                      <a:pt x="403" y="2496"/>
                    </a:lnTo>
                    <a:lnTo>
                      <a:pt x="392" y="2509"/>
                    </a:lnTo>
                    <a:lnTo>
                      <a:pt x="382" y="2505"/>
                    </a:lnTo>
                    <a:lnTo>
                      <a:pt x="374" y="2505"/>
                    </a:lnTo>
                    <a:lnTo>
                      <a:pt x="370" y="2476"/>
                    </a:lnTo>
                    <a:lnTo>
                      <a:pt x="374" y="2449"/>
                    </a:lnTo>
                    <a:lnTo>
                      <a:pt x="378" y="2422"/>
                    </a:lnTo>
                    <a:lnTo>
                      <a:pt x="388" y="2395"/>
                    </a:lnTo>
                    <a:lnTo>
                      <a:pt x="394" y="2368"/>
                    </a:lnTo>
                    <a:lnTo>
                      <a:pt x="401" y="2346"/>
                    </a:lnTo>
                    <a:lnTo>
                      <a:pt x="403" y="2327"/>
                    </a:lnTo>
                    <a:lnTo>
                      <a:pt x="403" y="2315"/>
                    </a:lnTo>
                    <a:lnTo>
                      <a:pt x="392" y="2315"/>
                    </a:lnTo>
                    <a:lnTo>
                      <a:pt x="382" y="2319"/>
                    </a:lnTo>
                    <a:lnTo>
                      <a:pt x="384" y="2308"/>
                    </a:lnTo>
                    <a:lnTo>
                      <a:pt x="390" y="2296"/>
                    </a:lnTo>
                    <a:lnTo>
                      <a:pt x="396" y="2286"/>
                    </a:lnTo>
                    <a:lnTo>
                      <a:pt x="401" y="2277"/>
                    </a:lnTo>
                    <a:lnTo>
                      <a:pt x="405" y="2259"/>
                    </a:lnTo>
                    <a:lnTo>
                      <a:pt x="401" y="2246"/>
                    </a:lnTo>
                    <a:lnTo>
                      <a:pt x="384" y="2249"/>
                    </a:lnTo>
                    <a:lnTo>
                      <a:pt x="367" y="2255"/>
                    </a:lnTo>
                    <a:lnTo>
                      <a:pt x="357" y="2240"/>
                    </a:lnTo>
                    <a:lnTo>
                      <a:pt x="345" y="2238"/>
                    </a:lnTo>
                    <a:lnTo>
                      <a:pt x="332" y="2246"/>
                    </a:lnTo>
                    <a:lnTo>
                      <a:pt x="316" y="2259"/>
                    </a:lnTo>
                    <a:lnTo>
                      <a:pt x="297" y="2275"/>
                    </a:lnTo>
                    <a:lnTo>
                      <a:pt x="277" y="2290"/>
                    </a:lnTo>
                    <a:lnTo>
                      <a:pt x="258" y="2300"/>
                    </a:lnTo>
                    <a:lnTo>
                      <a:pt x="240" y="2306"/>
                    </a:lnTo>
                    <a:lnTo>
                      <a:pt x="237" y="2290"/>
                    </a:lnTo>
                    <a:lnTo>
                      <a:pt x="237" y="2277"/>
                    </a:lnTo>
                    <a:lnTo>
                      <a:pt x="237" y="2263"/>
                    </a:lnTo>
                    <a:lnTo>
                      <a:pt x="240" y="2249"/>
                    </a:lnTo>
                    <a:lnTo>
                      <a:pt x="242" y="2236"/>
                    </a:lnTo>
                    <a:lnTo>
                      <a:pt x="246" y="2222"/>
                    </a:lnTo>
                    <a:lnTo>
                      <a:pt x="250" y="2211"/>
                    </a:lnTo>
                    <a:lnTo>
                      <a:pt x="254" y="2201"/>
                    </a:lnTo>
                    <a:lnTo>
                      <a:pt x="244" y="2195"/>
                    </a:lnTo>
                    <a:lnTo>
                      <a:pt x="240" y="2191"/>
                    </a:lnTo>
                    <a:lnTo>
                      <a:pt x="196" y="2220"/>
                    </a:lnTo>
                    <a:lnTo>
                      <a:pt x="175" y="2226"/>
                    </a:lnTo>
                    <a:lnTo>
                      <a:pt x="171" y="2209"/>
                    </a:lnTo>
                    <a:lnTo>
                      <a:pt x="178" y="2180"/>
                    </a:lnTo>
                    <a:lnTo>
                      <a:pt x="192" y="2143"/>
                    </a:lnTo>
                    <a:lnTo>
                      <a:pt x="209" y="2106"/>
                    </a:lnTo>
                    <a:lnTo>
                      <a:pt x="221" y="2079"/>
                    </a:lnTo>
                    <a:lnTo>
                      <a:pt x="229" y="2069"/>
                    </a:lnTo>
                    <a:lnTo>
                      <a:pt x="211" y="2061"/>
                    </a:lnTo>
                    <a:lnTo>
                      <a:pt x="194" y="2067"/>
                    </a:lnTo>
                    <a:lnTo>
                      <a:pt x="188" y="2058"/>
                    </a:lnTo>
                    <a:lnTo>
                      <a:pt x="186" y="2050"/>
                    </a:lnTo>
                    <a:lnTo>
                      <a:pt x="167" y="2050"/>
                    </a:lnTo>
                    <a:lnTo>
                      <a:pt x="149" y="2058"/>
                    </a:lnTo>
                    <a:lnTo>
                      <a:pt x="134" y="2063"/>
                    </a:lnTo>
                    <a:lnTo>
                      <a:pt x="118" y="2073"/>
                    </a:lnTo>
                    <a:lnTo>
                      <a:pt x="101" y="2077"/>
                    </a:lnTo>
                    <a:lnTo>
                      <a:pt x="83" y="2081"/>
                    </a:lnTo>
                    <a:lnTo>
                      <a:pt x="64" y="2079"/>
                    </a:lnTo>
                    <a:lnTo>
                      <a:pt x="47" y="2073"/>
                    </a:lnTo>
                    <a:lnTo>
                      <a:pt x="47" y="2052"/>
                    </a:lnTo>
                    <a:lnTo>
                      <a:pt x="54" y="2030"/>
                    </a:lnTo>
                    <a:lnTo>
                      <a:pt x="62" y="2007"/>
                    </a:lnTo>
                    <a:lnTo>
                      <a:pt x="74" y="1990"/>
                    </a:lnTo>
                    <a:lnTo>
                      <a:pt x="83" y="1970"/>
                    </a:lnTo>
                    <a:lnTo>
                      <a:pt x="91" y="1955"/>
                    </a:lnTo>
                    <a:lnTo>
                      <a:pt x="97" y="1941"/>
                    </a:lnTo>
                    <a:lnTo>
                      <a:pt x="97" y="1933"/>
                    </a:lnTo>
                    <a:lnTo>
                      <a:pt x="83" y="1933"/>
                    </a:lnTo>
                    <a:lnTo>
                      <a:pt x="72" y="1935"/>
                    </a:lnTo>
                    <a:lnTo>
                      <a:pt x="60" y="1937"/>
                    </a:lnTo>
                    <a:lnTo>
                      <a:pt x="50" y="1941"/>
                    </a:lnTo>
                    <a:lnTo>
                      <a:pt x="29" y="1941"/>
                    </a:lnTo>
                    <a:lnTo>
                      <a:pt x="12" y="1931"/>
                    </a:lnTo>
                    <a:lnTo>
                      <a:pt x="15" y="1900"/>
                    </a:lnTo>
                    <a:lnTo>
                      <a:pt x="31" y="1873"/>
                    </a:lnTo>
                    <a:lnTo>
                      <a:pt x="52" y="1848"/>
                    </a:lnTo>
                    <a:lnTo>
                      <a:pt x="79" y="1827"/>
                    </a:lnTo>
                    <a:lnTo>
                      <a:pt x="107" y="1805"/>
                    </a:lnTo>
                    <a:lnTo>
                      <a:pt x="138" y="1790"/>
                    </a:lnTo>
                    <a:lnTo>
                      <a:pt x="167" y="1772"/>
                    </a:lnTo>
                    <a:lnTo>
                      <a:pt x="194" y="1761"/>
                    </a:lnTo>
                    <a:lnTo>
                      <a:pt x="194" y="1755"/>
                    </a:lnTo>
                    <a:lnTo>
                      <a:pt x="194" y="1751"/>
                    </a:lnTo>
                    <a:lnTo>
                      <a:pt x="188" y="1741"/>
                    </a:lnTo>
                    <a:lnTo>
                      <a:pt x="188" y="1736"/>
                    </a:lnTo>
                    <a:lnTo>
                      <a:pt x="204" y="1722"/>
                    </a:lnTo>
                    <a:lnTo>
                      <a:pt x="213" y="1708"/>
                    </a:lnTo>
                    <a:lnTo>
                      <a:pt x="206" y="1703"/>
                    </a:lnTo>
                    <a:lnTo>
                      <a:pt x="204" y="1703"/>
                    </a:lnTo>
                    <a:lnTo>
                      <a:pt x="186" y="1707"/>
                    </a:lnTo>
                    <a:lnTo>
                      <a:pt x="171" y="1714"/>
                    </a:lnTo>
                    <a:lnTo>
                      <a:pt x="173" y="1699"/>
                    </a:lnTo>
                    <a:lnTo>
                      <a:pt x="175" y="1687"/>
                    </a:lnTo>
                    <a:lnTo>
                      <a:pt x="167" y="1683"/>
                    </a:lnTo>
                    <a:lnTo>
                      <a:pt x="157" y="1685"/>
                    </a:lnTo>
                    <a:lnTo>
                      <a:pt x="142" y="1689"/>
                    </a:lnTo>
                    <a:lnTo>
                      <a:pt x="128" y="1697"/>
                    </a:lnTo>
                    <a:lnTo>
                      <a:pt x="111" y="1703"/>
                    </a:lnTo>
                    <a:lnTo>
                      <a:pt x="95" y="1708"/>
                    </a:lnTo>
                    <a:lnTo>
                      <a:pt x="79" y="1712"/>
                    </a:lnTo>
                    <a:lnTo>
                      <a:pt x="70" y="1718"/>
                    </a:lnTo>
                    <a:lnTo>
                      <a:pt x="70" y="1703"/>
                    </a:lnTo>
                    <a:lnTo>
                      <a:pt x="78" y="1691"/>
                    </a:lnTo>
                    <a:lnTo>
                      <a:pt x="83" y="1679"/>
                    </a:lnTo>
                    <a:lnTo>
                      <a:pt x="93" y="1670"/>
                    </a:lnTo>
                    <a:lnTo>
                      <a:pt x="105" y="1652"/>
                    </a:lnTo>
                    <a:lnTo>
                      <a:pt x="105" y="1637"/>
                    </a:lnTo>
                    <a:lnTo>
                      <a:pt x="87" y="1637"/>
                    </a:lnTo>
                    <a:lnTo>
                      <a:pt x="74" y="1641"/>
                    </a:lnTo>
                    <a:lnTo>
                      <a:pt x="60" y="1644"/>
                    </a:lnTo>
                    <a:lnTo>
                      <a:pt x="48" y="1648"/>
                    </a:lnTo>
                    <a:lnTo>
                      <a:pt x="35" y="1648"/>
                    </a:lnTo>
                    <a:lnTo>
                      <a:pt x="23" y="1650"/>
                    </a:lnTo>
                    <a:lnTo>
                      <a:pt x="12" y="1646"/>
                    </a:lnTo>
                    <a:lnTo>
                      <a:pt x="0" y="1641"/>
                    </a:lnTo>
                    <a:lnTo>
                      <a:pt x="4" y="1606"/>
                    </a:lnTo>
                    <a:lnTo>
                      <a:pt x="19" y="1577"/>
                    </a:lnTo>
                    <a:lnTo>
                      <a:pt x="37" y="1551"/>
                    </a:lnTo>
                    <a:lnTo>
                      <a:pt x="56" y="1532"/>
                    </a:lnTo>
                    <a:lnTo>
                      <a:pt x="68" y="1515"/>
                    </a:lnTo>
                    <a:lnTo>
                      <a:pt x="70" y="1503"/>
                    </a:lnTo>
                    <a:lnTo>
                      <a:pt x="54" y="1493"/>
                    </a:lnTo>
                    <a:lnTo>
                      <a:pt x="19" y="1489"/>
                    </a:lnTo>
                    <a:lnTo>
                      <a:pt x="23" y="1460"/>
                    </a:lnTo>
                    <a:lnTo>
                      <a:pt x="37" y="1437"/>
                    </a:lnTo>
                    <a:lnTo>
                      <a:pt x="56" y="1418"/>
                    </a:lnTo>
                    <a:lnTo>
                      <a:pt x="83" y="1404"/>
                    </a:lnTo>
                    <a:lnTo>
                      <a:pt x="111" y="1392"/>
                    </a:lnTo>
                    <a:lnTo>
                      <a:pt x="140" y="1383"/>
                    </a:lnTo>
                    <a:lnTo>
                      <a:pt x="165" y="1375"/>
                    </a:lnTo>
                    <a:lnTo>
                      <a:pt x="188" y="1367"/>
                    </a:lnTo>
                    <a:lnTo>
                      <a:pt x="188" y="1359"/>
                    </a:lnTo>
                    <a:lnTo>
                      <a:pt x="188" y="1356"/>
                    </a:lnTo>
                    <a:lnTo>
                      <a:pt x="180" y="1346"/>
                    </a:lnTo>
                    <a:lnTo>
                      <a:pt x="180" y="1344"/>
                    </a:lnTo>
                    <a:lnTo>
                      <a:pt x="196" y="1338"/>
                    </a:lnTo>
                    <a:lnTo>
                      <a:pt x="209" y="1334"/>
                    </a:lnTo>
                    <a:lnTo>
                      <a:pt x="219" y="1326"/>
                    </a:lnTo>
                    <a:lnTo>
                      <a:pt x="225" y="1313"/>
                    </a:lnTo>
                    <a:lnTo>
                      <a:pt x="209" y="1301"/>
                    </a:lnTo>
                    <a:lnTo>
                      <a:pt x="198" y="1299"/>
                    </a:lnTo>
                    <a:lnTo>
                      <a:pt x="186" y="1299"/>
                    </a:lnTo>
                    <a:lnTo>
                      <a:pt x="176" y="1305"/>
                    </a:lnTo>
                    <a:lnTo>
                      <a:pt x="157" y="1315"/>
                    </a:lnTo>
                    <a:lnTo>
                      <a:pt x="140" y="1323"/>
                    </a:lnTo>
                    <a:lnTo>
                      <a:pt x="130" y="1307"/>
                    </a:lnTo>
                    <a:lnTo>
                      <a:pt x="130" y="1297"/>
                    </a:lnTo>
                    <a:lnTo>
                      <a:pt x="134" y="1290"/>
                    </a:lnTo>
                    <a:lnTo>
                      <a:pt x="142" y="1286"/>
                    </a:lnTo>
                    <a:lnTo>
                      <a:pt x="149" y="1278"/>
                    </a:lnTo>
                    <a:lnTo>
                      <a:pt x="165" y="1268"/>
                    </a:lnTo>
                    <a:lnTo>
                      <a:pt x="163" y="1257"/>
                    </a:lnTo>
                    <a:lnTo>
                      <a:pt x="163" y="1253"/>
                    </a:lnTo>
                    <a:lnTo>
                      <a:pt x="126" y="1247"/>
                    </a:lnTo>
                    <a:lnTo>
                      <a:pt x="95" y="1247"/>
                    </a:lnTo>
                    <a:lnTo>
                      <a:pt x="70" y="1247"/>
                    </a:lnTo>
                    <a:lnTo>
                      <a:pt x="54" y="1247"/>
                    </a:lnTo>
                    <a:lnTo>
                      <a:pt x="45" y="1239"/>
                    </a:lnTo>
                    <a:lnTo>
                      <a:pt x="47" y="1228"/>
                    </a:lnTo>
                    <a:lnTo>
                      <a:pt x="58" y="1206"/>
                    </a:lnTo>
                    <a:lnTo>
                      <a:pt x="85" y="1175"/>
                    </a:lnTo>
                    <a:lnTo>
                      <a:pt x="101" y="1162"/>
                    </a:lnTo>
                    <a:lnTo>
                      <a:pt x="112" y="1152"/>
                    </a:lnTo>
                    <a:lnTo>
                      <a:pt x="122" y="1144"/>
                    </a:lnTo>
                    <a:lnTo>
                      <a:pt x="130" y="1138"/>
                    </a:lnTo>
                    <a:lnTo>
                      <a:pt x="142" y="1129"/>
                    </a:lnTo>
                    <a:lnTo>
                      <a:pt x="153" y="1121"/>
                    </a:lnTo>
                    <a:lnTo>
                      <a:pt x="153" y="1117"/>
                    </a:lnTo>
                    <a:lnTo>
                      <a:pt x="153" y="1115"/>
                    </a:lnTo>
                    <a:lnTo>
                      <a:pt x="136" y="1102"/>
                    </a:lnTo>
                    <a:lnTo>
                      <a:pt x="118" y="1096"/>
                    </a:lnTo>
                    <a:lnTo>
                      <a:pt x="101" y="1090"/>
                    </a:lnTo>
                    <a:lnTo>
                      <a:pt x="85" y="1086"/>
                    </a:lnTo>
                    <a:lnTo>
                      <a:pt x="85" y="1082"/>
                    </a:lnTo>
                    <a:lnTo>
                      <a:pt x="85" y="1078"/>
                    </a:lnTo>
                    <a:lnTo>
                      <a:pt x="99" y="1059"/>
                    </a:lnTo>
                    <a:lnTo>
                      <a:pt x="114" y="1043"/>
                    </a:lnTo>
                    <a:lnTo>
                      <a:pt x="122" y="1036"/>
                    </a:lnTo>
                    <a:lnTo>
                      <a:pt x="132" y="1030"/>
                    </a:lnTo>
                    <a:lnTo>
                      <a:pt x="142" y="1024"/>
                    </a:lnTo>
                    <a:lnTo>
                      <a:pt x="153" y="1018"/>
                    </a:lnTo>
                    <a:lnTo>
                      <a:pt x="143" y="1003"/>
                    </a:lnTo>
                    <a:lnTo>
                      <a:pt x="126" y="999"/>
                    </a:lnTo>
                    <a:lnTo>
                      <a:pt x="114" y="995"/>
                    </a:lnTo>
                    <a:lnTo>
                      <a:pt x="103" y="993"/>
                    </a:lnTo>
                    <a:lnTo>
                      <a:pt x="93" y="989"/>
                    </a:lnTo>
                    <a:lnTo>
                      <a:pt x="87" y="985"/>
                    </a:lnTo>
                    <a:lnTo>
                      <a:pt x="89" y="950"/>
                    </a:lnTo>
                    <a:lnTo>
                      <a:pt x="109" y="925"/>
                    </a:lnTo>
                    <a:lnTo>
                      <a:pt x="140" y="906"/>
                    </a:lnTo>
                    <a:lnTo>
                      <a:pt x="178" y="894"/>
                    </a:lnTo>
                    <a:lnTo>
                      <a:pt x="217" y="882"/>
                    </a:lnTo>
                    <a:lnTo>
                      <a:pt x="256" y="875"/>
                    </a:lnTo>
                    <a:lnTo>
                      <a:pt x="287" y="867"/>
                    </a:lnTo>
                    <a:lnTo>
                      <a:pt x="308" y="857"/>
                    </a:lnTo>
                    <a:lnTo>
                      <a:pt x="304" y="847"/>
                    </a:lnTo>
                    <a:lnTo>
                      <a:pt x="301" y="842"/>
                    </a:lnTo>
                    <a:lnTo>
                      <a:pt x="295" y="840"/>
                    </a:lnTo>
                    <a:lnTo>
                      <a:pt x="291" y="840"/>
                    </a:lnTo>
                    <a:lnTo>
                      <a:pt x="291" y="836"/>
                    </a:lnTo>
                    <a:lnTo>
                      <a:pt x="293" y="832"/>
                    </a:lnTo>
                    <a:lnTo>
                      <a:pt x="308" y="828"/>
                    </a:lnTo>
                    <a:lnTo>
                      <a:pt x="324" y="826"/>
                    </a:lnTo>
                    <a:lnTo>
                      <a:pt x="334" y="818"/>
                    </a:lnTo>
                    <a:lnTo>
                      <a:pt x="339" y="805"/>
                    </a:lnTo>
                    <a:lnTo>
                      <a:pt x="324" y="801"/>
                    </a:lnTo>
                    <a:lnTo>
                      <a:pt x="312" y="797"/>
                    </a:lnTo>
                    <a:lnTo>
                      <a:pt x="297" y="793"/>
                    </a:lnTo>
                    <a:lnTo>
                      <a:pt x="285" y="791"/>
                    </a:lnTo>
                    <a:lnTo>
                      <a:pt x="271" y="787"/>
                    </a:lnTo>
                    <a:lnTo>
                      <a:pt x="258" y="784"/>
                    </a:lnTo>
                    <a:lnTo>
                      <a:pt x="246" y="780"/>
                    </a:lnTo>
                    <a:lnTo>
                      <a:pt x="239" y="778"/>
                    </a:lnTo>
                    <a:lnTo>
                      <a:pt x="239" y="770"/>
                    </a:lnTo>
                    <a:lnTo>
                      <a:pt x="239" y="762"/>
                    </a:lnTo>
                    <a:lnTo>
                      <a:pt x="244" y="754"/>
                    </a:lnTo>
                    <a:lnTo>
                      <a:pt x="252" y="752"/>
                    </a:lnTo>
                    <a:lnTo>
                      <a:pt x="254" y="749"/>
                    </a:lnTo>
                    <a:lnTo>
                      <a:pt x="260" y="747"/>
                    </a:lnTo>
                    <a:lnTo>
                      <a:pt x="268" y="745"/>
                    </a:lnTo>
                    <a:lnTo>
                      <a:pt x="279" y="743"/>
                    </a:lnTo>
                    <a:lnTo>
                      <a:pt x="271" y="723"/>
                    </a:lnTo>
                    <a:lnTo>
                      <a:pt x="260" y="716"/>
                    </a:lnTo>
                    <a:lnTo>
                      <a:pt x="242" y="712"/>
                    </a:lnTo>
                    <a:lnTo>
                      <a:pt x="231" y="714"/>
                    </a:lnTo>
                    <a:lnTo>
                      <a:pt x="225" y="712"/>
                    </a:lnTo>
                    <a:lnTo>
                      <a:pt x="235" y="708"/>
                    </a:lnTo>
                    <a:lnTo>
                      <a:pt x="262" y="696"/>
                    </a:lnTo>
                    <a:lnTo>
                      <a:pt x="314" y="675"/>
                    </a:lnTo>
                    <a:lnTo>
                      <a:pt x="314" y="667"/>
                    </a:lnTo>
                    <a:lnTo>
                      <a:pt x="316" y="661"/>
                    </a:lnTo>
                    <a:lnTo>
                      <a:pt x="304" y="657"/>
                    </a:lnTo>
                    <a:lnTo>
                      <a:pt x="297" y="657"/>
                    </a:lnTo>
                    <a:lnTo>
                      <a:pt x="289" y="657"/>
                    </a:lnTo>
                    <a:lnTo>
                      <a:pt x="283" y="659"/>
                    </a:lnTo>
                    <a:lnTo>
                      <a:pt x="291" y="646"/>
                    </a:lnTo>
                    <a:lnTo>
                      <a:pt x="308" y="638"/>
                    </a:lnTo>
                    <a:lnTo>
                      <a:pt x="326" y="632"/>
                    </a:lnTo>
                    <a:lnTo>
                      <a:pt x="343" y="626"/>
                    </a:lnTo>
                    <a:lnTo>
                      <a:pt x="339" y="615"/>
                    </a:lnTo>
                    <a:lnTo>
                      <a:pt x="334" y="609"/>
                    </a:lnTo>
                    <a:lnTo>
                      <a:pt x="324" y="601"/>
                    </a:lnTo>
                    <a:lnTo>
                      <a:pt x="314" y="597"/>
                    </a:lnTo>
                    <a:lnTo>
                      <a:pt x="301" y="593"/>
                    </a:lnTo>
                    <a:lnTo>
                      <a:pt x="289" y="592"/>
                    </a:lnTo>
                    <a:lnTo>
                      <a:pt x="277" y="588"/>
                    </a:lnTo>
                    <a:lnTo>
                      <a:pt x="271" y="588"/>
                    </a:lnTo>
                    <a:lnTo>
                      <a:pt x="271" y="584"/>
                    </a:lnTo>
                    <a:lnTo>
                      <a:pt x="271" y="582"/>
                    </a:lnTo>
                    <a:lnTo>
                      <a:pt x="279" y="576"/>
                    </a:lnTo>
                    <a:lnTo>
                      <a:pt x="289" y="572"/>
                    </a:lnTo>
                    <a:lnTo>
                      <a:pt x="301" y="570"/>
                    </a:lnTo>
                    <a:lnTo>
                      <a:pt x="314" y="568"/>
                    </a:lnTo>
                    <a:lnTo>
                      <a:pt x="324" y="564"/>
                    </a:lnTo>
                    <a:lnTo>
                      <a:pt x="334" y="561"/>
                    </a:lnTo>
                    <a:lnTo>
                      <a:pt x="339" y="553"/>
                    </a:lnTo>
                    <a:lnTo>
                      <a:pt x="343" y="545"/>
                    </a:lnTo>
                    <a:lnTo>
                      <a:pt x="330" y="537"/>
                    </a:lnTo>
                    <a:lnTo>
                      <a:pt x="314" y="533"/>
                    </a:lnTo>
                    <a:lnTo>
                      <a:pt x="297" y="529"/>
                    </a:lnTo>
                    <a:lnTo>
                      <a:pt x="283" y="528"/>
                    </a:lnTo>
                    <a:lnTo>
                      <a:pt x="271" y="520"/>
                    </a:lnTo>
                    <a:lnTo>
                      <a:pt x="268" y="512"/>
                    </a:lnTo>
                    <a:lnTo>
                      <a:pt x="271" y="500"/>
                    </a:lnTo>
                    <a:lnTo>
                      <a:pt x="289" y="483"/>
                    </a:lnTo>
                    <a:lnTo>
                      <a:pt x="308" y="477"/>
                    </a:lnTo>
                    <a:lnTo>
                      <a:pt x="330" y="475"/>
                    </a:lnTo>
                    <a:lnTo>
                      <a:pt x="341" y="475"/>
                    </a:lnTo>
                    <a:lnTo>
                      <a:pt x="353" y="475"/>
                    </a:lnTo>
                    <a:lnTo>
                      <a:pt x="365" y="475"/>
                    </a:lnTo>
                    <a:lnTo>
                      <a:pt x="378" y="475"/>
                    </a:lnTo>
                    <a:lnTo>
                      <a:pt x="378" y="458"/>
                    </a:lnTo>
                    <a:lnTo>
                      <a:pt x="367" y="450"/>
                    </a:lnTo>
                    <a:lnTo>
                      <a:pt x="351" y="448"/>
                    </a:lnTo>
                    <a:lnTo>
                      <a:pt x="341" y="448"/>
                    </a:lnTo>
                    <a:lnTo>
                      <a:pt x="341" y="436"/>
                    </a:lnTo>
                    <a:lnTo>
                      <a:pt x="343" y="431"/>
                    </a:lnTo>
                    <a:lnTo>
                      <a:pt x="351" y="429"/>
                    </a:lnTo>
                    <a:lnTo>
                      <a:pt x="363" y="429"/>
                    </a:lnTo>
                    <a:lnTo>
                      <a:pt x="374" y="429"/>
                    </a:lnTo>
                    <a:lnTo>
                      <a:pt x="386" y="431"/>
                    </a:lnTo>
                    <a:lnTo>
                      <a:pt x="396" y="429"/>
                    </a:lnTo>
                    <a:lnTo>
                      <a:pt x="407" y="429"/>
                    </a:lnTo>
                    <a:lnTo>
                      <a:pt x="417" y="427"/>
                    </a:lnTo>
                    <a:lnTo>
                      <a:pt x="427" y="423"/>
                    </a:lnTo>
                    <a:lnTo>
                      <a:pt x="415" y="409"/>
                    </a:lnTo>
                    <a:lnTo>
                      <a:pt x="409" y="405"/>
                    </a:lnTo>
                    <a:lnTo>
                      <a:pt x="401" y="403"/>
                    </a:lnTo>
                    <a:lnTo>
                      <a:pt x="392" y="401"/>
                    </a:lnTo>
                    <a:lnTo>
                      <a:pt x="382" y="390"/>
                    </a:lnTo>
                    <a:lnTo>
                      <a:pt x="380" y="378"/>
                    </a:lnTo>
                    <a:lnTo>
                      <a:pt x="382" y="369"/>
                    </a:lnTo>
                    <a:lnTo>
                      <a:pt x="390" y="359"/>
                    </a:lnTo>
                    <a:lnTo>
                      <a:pt x="403" y="341"/>
                    </a:lnTo>
                    <a:lnTo>
                      <a:pt x="411" y="328"/>
                    </a:lnTo>
                    <a:lnTo>
                      <a:pt x="398" y="316"/>
                    </a:lnTo>
                    <a:lnTo>
                      <a:pt x="384" y="306"/>
                    </a:lnTo>
                    <a:lnTo>
                      <a:pt x="368" y="297"/>
                    </a:lnTo>
                    <a:lnTo>
                      <a:pt x="355" y="289"/>
                    </a:lnTo>
                    <a:lnTo>
                      <a:pt x="343" y="275"/>
                    </a:lnTo>
                    <a:lnTo>
                      <a:pt x="337" y="264"/>
                    </a:lnTo>
                    <a:lnTo>
                      <a:pt x="337" y="248"/>
                    </a:lnTo>
                    <a:lnTo>
                      <a:pt x="349" y="231"/>
                    </a:lnTo>
                    <a:lnTo>
                      <a:pt x="359" y="229"/>
                    </a:lnTo>
                    <a:lnTo>
                      <a:pt x="370" y="229"/>
                    </a:lnTo>
                    <a:lnTo>
                      <a:pt x="382" y="229"/>
                    </a:lnTo>
                    <a:lnTo>
                      <a:pt x="394" y="229"/>
                    </a:lnTo>
                    <a:lnTo>
                      <a:pt x="405" y="229"/>
                    </a:lnTo>
                    <a:lnTo>
                      <a:pt x="417" y="229"/>
                    </a:lnTo>
                    <a:lnTo>
                      <a:pt x="431" y="229"/>
                    </a:lnTo>
                    <a:lnTo>
                      <a:pt x="444" y="231"/>
                    </a:lnTo>
                    <a:lnTo>
                      <a:pt x="442" y="239"/>
                    </a:lnTo>
                    <a:lnTo>
                      <a:pt x="442" y="246"/>
                    </a:lnTo>
                    <a:lnTo>
                      <a:pt x="454" y="244"/>
                    </a:lnTo>
                    <a:lnTo>
                      <a:pt x="465" y="237"/>
                    </a:lnTo>
                    <a:lnTo>
                      <a:pt x="479" y="237"/>
                    </a:lnTo>
                    <a:lnTo>
                      <a:pt x="491" y="237"/>
                    </a:lnTo>
                    <a:lnTo>
                      <a:pt x="479" y="223"/>
                    </a:lnTo>
                    <a:lnTo>
                      <a:pt x="477" y="211"/>
                    </a:lnTo>
                    <a:lnTo>
                      <a:pt x="481" y="196"/>
                    </a:lnTo>
                    <a:lnTo>
                      <a:pt x="491" y="184"/>
                    </a:lnTo>
                    <a:lnTo>
                      <a:pt x="502" y="171"/>
                    </a:lnTo>
                    <a:lnTo>
                      <a:pt x="516" y="161"/>
                    </a:lnTo>
                    <a:lnTo>
                      <a:pt x="527" y="153"/>
                    </a:lnTo>
                    <a:lnTo>
                      <a:pt x="539" y="151"/>
                    </a:lnTo>
                    <a:lnTo>
                      <a:pt x="547" y="167"/>
                    </a:lnTo>
                    <a:lnTo>
                      <a:pt x="557" y="186"/>
                    </a:lnTo>
                    <a:lnTo>
                      <a:pt x="562" y="202"/>
                    </a:lnTo>
                    <a:lnTo>
                      <a:pt x="568" y="217"/>
                    </a:lnTo>
                    <a:lnTo>
                      <a:pt x="574" y="223"/>
                    </a:lnTo>
                    <a:lnTo>
                      <a:pt x="584" y="221"/>
                    </a:lnTo>
                    <a:lnTo>
                      <a:pt x="595" y="208"/>
                    </a:lnTo>
                    <a:lnTo>
                      <a:pt x="615" y="184"/>
                    </a:lnTo>
                    <a:lnTo>
                      <a:pt x="621" y="182"/>
                    </a:lnTo>
                    <a:lnTo>
                      <a:pt x="626" y="180"/>
                    </a:lnTo>
                    <a:lnTo>
                      <a:pt x="630" y="188"/>
                    </a:lnTo>
                    <a:lnTo>
                      <a:pt x="636" y="196"/>
                    </a:lnTo>
                    <a:lnTo>
                      <a:pt x="657" y="192"/>
                    </a:lnTo>
                    <a:lnTo>
                      <a:pt x="679" y="186"/>
                    </a:lnTo>
                    <a:lnTo>
                      <a:pt x="698" y="175"/>
                    </a:lnTo>
                    <a:lnTo>
                      <a:pt x="719" y="163"/>
                    </a:lnTo>
                    <a:lnTo>
                      <a:pt x="737" y="146"/>
                    </a:lnTo>
                    <a:lnTo>
                      <a:pt x="756" y="130"/>
                    </a:lnTo>
                    <a:lnTo>
                      <a:pt x="774" y="115"/>
                    </a:lnTo>
                    <a:lnTo>
                      <a:pt x="793" y="99"/>
                    </a:lnTo>
                    <a:lnTo>
                      <a:pt x="803" y="99"/>
                    </a:lnTo>
                    <a:lnTo>
                      <a:pt x="813" y="101"/>
                    </a:lnTo>
                    <a:lnTo>
                      <a:pt x="818" y="109"/>
                    </a:lnTo>
                    <a:lnTo>
                      <a:pt x="826" y="120"/>
                    </a:lnTo>
                    <a:lnTo>
                      <a:pt x="836" y="116"/>
                    </a:lnTo>
                    <a:lnTo>
                      <a:pt x="846" y="113"/>
                    </a:lnTo>
                    <a:lnTo>
                      <a:pt x="853" y="105"/>
                    </a:lnTo>
                    <a:lnTo>
                      <a:pt x="863" y="99"/>
                    </a:lnTo>
                    <a:lnTo>
                      <a:pt x="871" y="89"/>
                    </a:lnTo>
                    <a:lnTo>
                      <a:pt x="879" y="80"/>
                    </a:lnTo>
                    <a:lnTo>
                      <a:pt x="886" y="70"/>
                    </a:lnTo>
                    <a:lnTo>
                      <a:pt x="894" y="62"/>
                    </a:lnTo>
                    <a:lnTo>
                      <a:pt x="898" y="62"/>
                    </a:lnTo>
                    <a:lnTo>
                      <a:pt x="902" y="62"/>
                    </a:lnTo>
                    <a:lnTo>
                      <a:pt x="902" y="70"/>
                    </a:lnTo>
                    <a:lnTo>
                      <a:pt x="908" y="78"/>
                    </a:lnTo>
                    <a:lnTo>
                      <a:pt x="919" y="74"/>
                    </a:lnTo>
                    <a:lnTo>
                      <a:pt x="931" y="70"/>
                    </a:lnTo>
                    <a:lnTo>
                      <a:pt x="939" y="62"/>
                    </a:lnTo>
                    <a:lnTo>
                      <a:pt x="946" y="56"/>
                    </a:lnTo>
                    <a:lnTo>
                      <a:pt x="958" y="39"/>
                    </a:lnTo>
                    <a:lnTo>
                      <a:pt x="975" y="31"/>
                    </a:lnTo>
                    <a:lnTo>
                      <a:pt x="975" y="37"/>
                    </a:lnTo>
                    <a:lnTo>
                      <a:pt x="977" y="43"/>
                    </a:lnTo>
                    <a:lnTo>
                      <a:pt x="981" y="47"/>
                    </a:lnTo>
                    <a:lnTo>
                      <a:pt x="991" y="56"/>
                    </a:lnTo>
                    <a:lnTo>
                      <a:pt x="1003" y="45"/>
                    </a:lnTo>
                    <a:lnTo>
                      <a:pt x="1016" y="33"/>
                    </a:lnTo>
                    <a:lnTo>
                      <a:pt x="1028" y="19"/>
                    </a:lnTo>
                    <a:lnTo>
                      <a:pt x="1041" y="10"/>
                    </a:lnTo>
                    <a:lnTo>
                      <a:pt x="1053" y="2"/>
                    </a:lnTo>
                    <a:lnTo>
                      <a:pt x="1069" y="0"/>
                    </a:lnTo>
                    <a:lnTo>
                      <a:pt x="1084" y="6"/>
                    </a:lnTo>
                    <a:lnTo>
                      <a:pt x="1103" y="23"/>
                    </a:lnTo>
                    <a:lnTo>
                      <a:pt x="1103" y="33"/>
                    </a:lnTo>
                    <a:lnTo>
                      <a:pt x="1105" y="43"/>
                    </a:lnTo>
                    <a:lnTo>
                      <a:pt x="1105" y="49"/>
                    </a:lnTo>
                    <a:lnTo>
                      <a:pt x="1111" y="56"/>
                    </a:lnTo>
                    <a:lnTo>
                      <a:pt x="1113" y="58"/>
                    </a:lnTo>
                    <a:lnTo>
                      <a:pt x="1121" y="62"/>
                    </a:lnTo>
                    <a:lnTo>
                      <a:pt x="1131" y="64"/>
                    </a:lnTo>
                    <a:lnTo>
                      <a:pt x="1148" y="66"/>
                    </a:lnTo>
                    <a:lnTo>
                      <a:pt x="1148" y="78"/>
                    </a:lnTo>
                    <a:lnTo>
                      <a:pt x="1148" y="91"/>
                    </a:lnTo>
                    <a:lnTo>
                      <a:pt x="1146" y="103"/>
                    </a:lnTo>
                    <a:lnTo>
                      <a:pt x="1148" y="118"/>
                    </a:lnTo>
                    <a:lnTo>
                      <a:pt x="1148" y="128"/>
                    </a:lnTo>
                    <a:lnTo>
                      <a:pt x="1156" y="138"/>
                    </a:lnTo>
                    <a:lnTo>
                      <a:pt x="1166" y="146"/>
                    </a:lnTo>
                    <a:lnTo>
                      <a:pt x="1181" y="153"/>
                    </a:lnTo>
                    <a:lnTo>
                      <a:pt x="1179" y="167"/>
                    </a:lnTo>
                    <a:lnTo>
                      <a:pt x="1179" y="182"/>
                    </a:lnTo>
                    <a:lnTo>
                      <a:pt x="1179" y="200"/>
                    </a:lnTo>
                    <a:lnTo>
                      <a:pt x="1183" y="217"/>
                    </a:lnTo>
                    <a:lnTo>
                      <a:pt x="1195" y="219"/>
                    </a:lnTo>
                    <a:lnTo>
                      <a:pt x="1206" y="217"/>
                    </a:lnTo>
                    <a:lnTo>
                      <a:pt x="1216" y="210"/>
                    </a:lnTo>
                    <a:lnTo>
                      <a:pt x="1226" y="204"/>
                    </a:lnTo>
                    <a:lnTo>
                      <a:pt x="1233" y="194"/>
                    </a:lnTo>
                    <a:lnTo>
                      <a:pt x="1245" y="186"/>
                    </a:lnTo>
                    <a:lnTo>
                      <a:pt x="1257" y="178"/>
                    </a:lnTo>
                    <a:lnTo>
                      <a:pt x="1272" y="178"/>
                    </a:lnTo>
                    <a:lnTo>
                      <a:pt x="1278" y="198"/>
                    </a:lnTo>
                    <a:lnTo>
                      <a:pt x="1286" y="223"/>
                    </a:lnTo>
                    <a:lnTo>
                      <a:pt x="1288" y="246"/>
                    </a:lnTo>
                    <a:lnTo>
                      <a:pt x="1294" y="274"/>
                    </a:lnTo>
                    <a:lnTo>
                      <a:pt x="1295" y="295"/>
                    </a:lnTo>
                    <a:lnTo>
                      <a:pt x="1303" y="316"/>
                    </a:lnTo>
                    <a:lnTo>
                      <a:pt x="1315" y="330"/>
                    </a:lnTo>
                    <a:lnTo>
                      <a:pt x="1332" y="338"/>
                    </a:lnTo>
                    <a:lnTo>
                      <a:pt x="1340" y="322"/>
                    </a:lnTo>
                    <a:lnTo>
                      <a:pt x="1356" y="312"/>
                    </a:lnTo>
                    <a:lnTo>
                      <a:pt x="1354" y="324"/>
                    </a:lnTo>
                    <a:lnTo>
                      <a:pt x="1354" y="338"/>
                    </a:lnTo>
                    <a:lnTo>
                      <a:pt x="1354" y="349"/>
                    </a:lnTo>
                    <a:lnTo>
                      <a:pt x="1358" y="363"/>
                    </a:lnTo>
                    <a:lnTo>
                      <a:pt x="1361" y="372"/>
                    </a:lnTo>
                    <a:lnTo>
                      <a:pt x="1369" y="380"/>
                    </a:lnTo>
                    <a:lnTo>
                      <a:pt x="1381" y="386"/>
                    </a:lnTo>
                    <a:lnTo>
                      <a:pt x="1400" y="388"/>
                    </a:lnTo>
                    <a:lnTo>
                      <a:pt x="1408" y="374"/>
                    </a:lnTo>
                    <a:lnTo>
                      <a:pt x="1418" y="361"/>
                    </a:lnTo>
                    <a:lnTo>
                      <a:pt x="1425" y="349"/>
                    </a:lnTo>
                    <a:lnTo>
                      <a:pt x="1437" y="339"/>
                    </a:lnTo>
                    <a:lnTo>
                      <a:pt x="1449" y="328"/>
                    </a:lnTo>
                    <a:lnTo>
                      <a:pt x="1460" y="318"/>
                    </a:lnTo>
                    <a:lnTo>
                      <a:pt x="1472" y="308"/>
                    </a:lnTo>
                    <a:lnTo>
                      <a:pt x="1487" y="303"/>
                    </a:lnTo>
                    <a:lnTo>
                      <a:pt x="1486" y="308"/>
                    </a:lnTo>
                    <a:lnTo>
                      <a:pt x="1486" y="314"/>
                    </a:lnTo>
                    <a:lnTo>
                      <a:pt x="1487" y="320"/>
                    </a:lnTo>
                    <a:lnTo>
                      <a:pt x="1495" y="332"/>
                    </a:lnTo>
                    <a:lnTo>
                      <a:pt x="1503" y="326"/>
                    </a:lnTo>
                    <a:lnTo>
                      <a:pt x="1513" y="320"/>
                    </a:lnTo>
                    <a:lnTo>
                      <a:pt x="1522" y="308"/>
                    </a:lnTo>
                    <a:lnTo>
                      <a:pt x="1532" y="297"/>
                    </a:lnTo>
                    <a:lnTo>
                      <a:pt x="1540" y="281"/>
                    </a:lnTo>
                    <a:lnTo>
                      <a:pt x="1550" y="268"/>
                    </a:lnTo>
                    <a:lnTo>
                      <a:pt x="1559" y="256"/>
                    </a:lnTo>
                    <a:lnTo>
                      <a:pt x="1569" y="246"/>
                    </a:lnTo>
                    <a:lnTo>
                      <a:pt x="1575" y="250"/>
                    </a:lnTo>
                    <a:lnTo>
                      <a:pt x="1582" y="262"/>
                    </a:lnTo>
                    <a:lnTo>
                      <a:pt x="1584" y="266"/>
                    </a:lnTo>
                    <a:lnTo>
                      <a:pt x="1592" y="268"/>
                    </a:lnTo>
                    <a:lnTo>
                      <a:pt x="1600" y="268"/>
                    </a:lnTo>
                    <a:lnTo>
                      <a:pt x="1614" y="262"/>
                    </a:lnTo>
                    <a:lnTo>
                      <a:pt x="1621" y="242"/>
                    </a:lnTo>
                    <a:lnTo>
                      <a:pt x="1639" y="229"/>
                    </a:lnTo>
                    <a:lnTo>
                      <a:pt x="1648" y="223"/>
                    </a:lnTo>
                    <a:lnTo>
                      <a:pt x="1660" y="219"/>
                    </a:lnTo>
                    <a:lnTo>
                      <a:pt x="1672" y="217"/>
                    </a:lnTo>
                    <a:lnTo>
                      <a:pt x="1685" y="219"/>
                    </a:lnTo>
                    <a:lnTo>
                      <a:pt x="1687" y="225"/>
                    </a:lnTo>
                    <a:lnTo>
                      <a:pt x="1689" y="237"/>
                    </a:lnTo>
                    <a:lnTo>
                      <a:pt x="1689" y="248"/>
                    </a:lnTo>
                    <a:lnTo>
                      <a:pt x="1691" y="262"/>
                    </a:lnTo>
                    <a:lnTo>
                      <a:pt x="1689" y="274"/>
                    </a:lnTo>
                    <a:lnTo>
                      <a:pt x="1689" y="287"/>
                    </a:lnTo>
                    <a:lnTo>
                      <a:pt x="1689" y="299"/>
                    </a:lnTo>
                    <a:lnTo>
                      <a:pt x="1689" y="312"/>
                    </a:lnTo>
                    <a:lnTo>
                      <a:pt x="1703" y="322"/>
                    </a:lnTo>
                    <a:lnTo>
                      <a:pt x="1718" y="320"/>
                    </a:lnTo>
                    <a:lnTo>
                      <a:pt x="1724" y="314"/>
                    </a:lnTo>
                    <a:lnTo>
                      <a:pt x="1734" y="310"/>
                    </a:lnTo>
                    <a:lnTo>
                      <a:pt x="1742" y="305"/>
                    </a:lnTo>
                    <a:lnTo>
                      <a:pt x="1755" y="305"/>
                    </a:lnTo>
                    <a:lnTo>
                      <a:pt x="1751" y="328"/>
                    </a:lnTo>
                    <a:lnTo>
                      <a:pt x="1745" y="349"/>
                    </a:lnTo>
                    <a:lnTo>
                      <a:pt x="1740" y="365"/>
                    </a:lnTo>
                    <a:lnTo>
                      <a:pt x="1738" y="378"/>
                    </a:lnTo>
                    <a:lnTo>
                      <a:pt x="1738" y="384"/>
                    </a:lnTo>
                    <a:lnTo>
                      <a:pt x="1749" y="390"/>
                    </a:lnTo>
                    <a:lnTo>
                      <a:pt x="1769" y="392"/>
                    </a:lnTo>
                    <a:lnTo>
                      <a:pt x="1804" y="392"/>
                    </a:lnTo>
                    <a:lnTo>
                      <a:pt x="1796" y="417"/>
                    </a:lnTo>
                    <a:lnTo>
                      <a:pt x="1800" y="431"/>
                    </a:lnTo>
                    <a:lnTo>
                      <a:pt x="1809" y="434"/>
                    </a:lnTo>
                    <a:lnTo>
                      <a:pt x="1825" y="433"/>
                    </a:lnTo>
                    <a:lnTo>
                      <a:pt x="1840" y="425"/>
                    </a:lnTo>
                    <a:lnTo>
                      <a:pt x="1858" y="417"/>
                    </a:lnTo>
                    <a:lnTo>
                      <a:pt x="1871" y="409"/>
                    </a:lnTo>
                    <a:lnTo>
                      <a:pt x="1881" y="407"/>
                    </a:lnTo>
                    <a:lnTo>
                      <a:pt x="1891" y="423"/>
                    </a:lnTo>
                    <a:lnTo>
                      <a:pt x="1902" y="431"/>
                    </a:lnTo>
                    <a:lnTo>
                      <a:pt x="1914" y="427"/>
                    </a:lnTo>
                    <a:lnTo>
                      <a:pt x="1928" y="421"/>
                    </a:lnTo>
                    <a:lnTo>
                      <a:pt x="1941" y="407"/>
                    </a:lnTo>
                    <a:lnTo>
                      <a:pt x="1957" y="396"/>
                    </a:lnTo>
                    <a:lnTo>
                      <a:pt x="1970" y="386"/>
                    </a:lnTo>
                    <a:lnTo>
                      <a:pt x="1988" y="382"/>
                    </a:lnTo>
                    <a:lnTo>
                      <a:pt x="1986" y="401"/>
                    </a:lnTo>
                    <a:lnTo>
                      <a:pt x="1984" y="419"/>
                    </a:lnTo>
                    <a:lnTo>
                      <a:pt x="1978" y="431"/>
                    </a:lnTo>
                    <a:lnTo>
                      <a:pt x="1980" y="438"/>
                    </a:lnTo>
                    <a:lnTo>
                      <a:pt x="1984" y="438"/>
                    </a:lnTo>
                    <a:lnTo>
                      <a:pt x="1999" y="440"/>
                    </a:lnTo>
                    <a:lnTo>
                      <a:pt x="2023" y="434"/>
                    </a:lnTo>
                    <a:lnTo>
                      <a:pt x="2060" y="431"/>
                    </a:lnTo>
                    <a:lnTo>
                      <a:pt x="2083" y="431"/>
                    </a:lnTo>
                    <a:lnTo>
                      <a:pt x="2098" y="434"/>
                    </a:lnTo>
                    <a:lnTo>
                      <a:pt x="2106" y="440"/>
                    </a:lnTo>
                    <a:lnTo>
                      <a:pt x="2110" y="450"/>
                    </a:lnTo>
                    <a:lnTo>
                      <a:pt x="2108" y="462"/>
                    </a:lnTo>
                    <a:lnTo>
                      <a:pt x="2106" y="477"/>
                    </a:lnTo>
                    <a:lnTo>
                      <a:pt x="2104" y="495"/>
                    </a:lnTo>
                    <a:lnTo>
                      <a:pt x="2104" y="520"/>
                    </a:lnTo>
                    <a:lnTo>
                      <a:pt x="2110" y="522"/>
                    </a:lnTo>
                    <a:lnTo>
                      <a:pt x="2122" y="524"/>
                    </a:lnTo>
                    <a:lnTo>
                      <a:pt x="2133" y="524"/>
                    </a:lnTo>
                    <a:lnTo>
                      <a:pt x="2147" y="524"/>
                    </a:lnTo>
                    <a:lnTo>
                      <a:pt x="2141" y="543"/>
                    </a:lnTo>
                    <a:lnTo>
                      <a:pt x="2131" y="564"/>
                    </a:lnTo>
                    <a:lnTo>
                      <a:pt x="2126" y="574"/>
                    </a:lnTo>
                    <a:lnTo>
                      <a:pt x="2122" y="584"/>
                    </a:lnTo>
                    <a:lnTo>
                      <a:pt x="2120" y="595"/>
                    </a:lnTo>
                    <a:lnTo>
                      <a:pt x="2120" y="607"/>
                    </a:lnTo>
                    <a:lnTo>
                      <a:pt x="2122" y="609"/>
                    </a:lnTo>
                    <a:lnTo>
                      <a:pt x="2137" y="597"/>
                    </a:lnTo>
                    <a:lnTo>
                      <a:pt x="2155" y="592"/>
                    </a:lnTo>
                    <a:lnTo>
                      <a:pt x="2160" y="588"/>
                    </a:lnTo>
                    <a:lnTo>
                      <a:pt x="2170" y="586"/>
                    </a:lnTo>
                    <a:lnTo>
                      <a:pt x="2180" y="586"/>
                    </a:lnTo>
                    <a:lnTo>
                      <a:pt x="2193" y="586"/>
                    </a:lnTo>
                    <a:lnTo>
                      <a:pt x="2195" y="590"/>
                    </a:lnTo>
                    <a:lnTo>
                      <a:pt x="2197" y="601"/>
                    </a:lnTo>
                    <a:lnTo>
                      <a:pt x="2197" y="611"/>
                    </a:lnTo>
                    <a:lnTo>
                      <a:pt x="2199" y="624"/>
                    </a:lnTo>
                    <a:lnTo>
                      <a:pt x="2211" y="628"/>
                    </a:lnTo>
                    <a:lnTo>
                      <a:pt x="2224" y="628"/>
                    </a:lnTo>
                    <a:lnTo>
                      <a:pt x="2236" y="624"/>
                    </a:lnTo>
                    <a:lnTo>
                      <a:pt x="2252" y="623"/>
                    </a:lnTo>
                    <a:lnTo>
                      <a:pt x="2261" y="623"/>
                    </a:lnTo>
                    <a:lnTo>
                      <a:pt x="2271" y="628"/>
                    </a:lnTo>
                    <a:lnTo>
                      <a:pt x="2277" y="644"/>
                    </a:lnTo>
                    <a:lnTo>
                      <a:pt x="2283" y="675"/>
                    </a:lnTo>
                    <a:lnTo>
                      <a:pt x="2288" y="679"/>
                    </a:lnTo>
                    <a:lnTo>
                      <a:pt x="2298" y="679"/>
                    </a:lnTo>
                    <a:lnTo>
                      <a:pt x="2308" y="677"/>
                    </a:lnTo>
                    <a:lnTo>
                      <a:pt x="2319" y="675"/>
                    </a:lnTo>
                    <a:lnTo>
                      <a:pt x="2331" y="673"/>
                    </a:lnTo>
                    <a:lnTo>
                      <a:pt x="2345" y="675"/>
                    </a:lnTo>
                    <a:lnTo>
                      <a:pt x="2358" y="681"/>
                    </a:lnTo>
                    <a:lnTo>
                      <a:pt x="2376" y="694"/>
                    </a:lnTo>
                    <a:lnTo>
                      <a:pt x="2376" y="704"/>
                    </a:lnTo>
                    <a:lnTo>
                      <a:pt x="2378" y="714"/>
                    </a:lnTo>
                    <a:lnTo>
                      <a:pt x="2378" y="725"/>
                    </a:lnTo>
                    <a:lnTo>
                      <a:pt x="2378" y="737"/>
                    </a:lnTo>
                    <a:lnTo>
                      <a:pt x="2378" y="749"/>
                    </a:lnTo>
                    <a:lnTo>
                      <a:pt x="2382" y="760"/>
                    </a:lnTo>
                    <a:lnTo>
                      <a:pt x="2383" y="774"/>
                    </a:lnTo>
                    <a:lnTo>
                      <a:pt x="2391" y="787"/>
                    </a:lnTo>
                    <a:lnTo>
                      <a:pt x="2401" y="785"/>
                    </a:lnTo>
                    <a:lnTo>
                      <a:pt x="2413" y="785"/>
                    </a:lnTo>
                    <a:lnTo>
                      <a:pt x="2424" y="785"/>
                    </a:lnTo>
                    <a:lnTo>
                      <a:pt x="2436" y="785"/>
                    </a:lnTo>
                    <a:lnTo>
                      <a:pt x="2438" y="803"/>
                    </a:lnTo>
                    <a:lnTo>
                      <a:pt x="2446" y="820"/>
                    </a:lnTo>
                    <a:lnTo>
                      <a:pt x="2455" y="838"/>
                    </a:lnTo>
                    <a:lnTo>
                      <a:pt x="2465" y="855"/>
                    </a:lnTo>
                    <a:lnTo>
                      <a:pt x="2471" y="873"/>
                    </a:lnTo>
                    <a:lnTo>
                      <a:pt x="2473" y="890"/>
                    </a:lnTo>
                    <a:lnTo>
                      <a:pt x="2465" y="908"/>
                    </a:lnTo>
                    <a:lnTo>
                      <a:pt x="2451" y="925"/>
                    </a:lnTo>
                    <a:lnTo>
                      <a:pt x="2446" y="933"/>
                    </a:lnTo>
                    <a:lnTo>
                      <a:pt x="2442" y="946"/>
                    </a:lnTo>
                    <a:lnTo>
                      <a:pt x="2434" y="964"/>
                    </a:lnTo>
                    <a:lnTo>
                      <a:pt x="2428" y="981"/>
                    </a:lnTo>
                    <a:lnTo>
                      <a:pt x="2422" y="997"/>
                    </a:lnTo>
                    <a:lnTo>
                      <a:pt x="2416" y="1012"/>
                    </a:lnTo>
                    <a:lnTo>
                      <a:pt x="2414" y="1024"/>
                    </a:lnTo>
                    <a:lnTo>
                      <a:pt x="2418" y="1034"/>
                    </a:lnTo>
                    <a:lnTo>
                      <a:pt x="2446" y="1039"/>
                    </a:lnTo>
                    <a:lnTo>
                      <a:pt x="2463" y="1049"/>
                    </a:lnTo>
                    <a:lnTo>
                      <a:pt x="2467" y="1061"/>
                    </a:lnTo>
                    <a:lnTo>
                      <a:pt x="2467" y="1076"/>
                    </a:lnTo>
                    <a:lnTo>
                      <a:pt x="2463" y="1088"/>
                    </a:lnTo>
                    <a:lnTo>
                      <a:pt x="2463" y="1105"/>
                    </a:lnTo>
                    <a:lnTo>
                      <a:pt x="2469" y="1121"/>
                    </a:lnTo>
                    <a:lnTo>
                      <a:pt x="2486" y="1138"/>
                    </a:lnTo>
                    <a:lnTo>
                      <a:pt x="2490" y="1156"/>
                    </a:lnTo>
                    <a:lnTo>
                      <a:pt x="2500" y="1175"/>
                    </a:lnTo>
                    <a:lnTo>
                      <a:pt x="2502" y="1185"/>
                    </a:lnTo>
                    <a:lnTo>
                      <a:pt x="2506" y="1197"/>
                    </a:lnTo>
                    <a:lnTo>
                      <a:pt x="2508" y="1208"/>
                    </a:lnTo>
                    <a:lnTo>
                      <a:pt x="2510" y="1222"/>
                    </a:lnTo>
                    <a:lnTo>
                      <a:pt x="2496" y="1241"/>
                    </a:lnTo>
                    <a:lnTo>
                      <a:pt x="2494" y="1261"/>
                    </a:lnTo>
                    <a:lnTo>
                      <a:pt x="2496" y="1278"/>
                    </a:lnTo>
                    <a:lnTo>
                      <a:pt x="2504" y="1295"/>
                    </a:lnTo>
                    <a:lnTo>
                      <a:pt x="2506" y="1311"/>
                    </a:lnTo>
                    <a:lnTo>
                      <a:pt x="2504" y="1326"/>
                    </a:lnTo>
                    <a:lnTo>
                      <a:pt x="2490" y="1344"/>
                    </a:lnTo>
                    <a:lnTo>
                      <a:pt x="2467" y="1361"/>
                    </a:lnTo>
                    <a:lnTo>
                      <a:pt x="2455" y="1383"/>
                    </a:lnTo>
                    <a:lnTo>
                      <a:pt x="2447" y="1412"/>
                    </a:lnTo>
                    <a:lnTo>
                      <a:pt x="2440" y="1441"/>
                    </a:lnTo>
                    <a:lnTo>
                      <a:pt x="2432" y="1474"/>
                    </a:lnTo>
                    <a:lnTo>
                      <a:pt x="2418" y="1503"/>
                    </a:lnTo>
                    <a:lnTo>
                      <a:pt x="2405" y="1528"/>
                    </a:lnTo>
                    <a:lnTo>
                      <a:pt x="2382" y="1546"/>
                    </a:lnTo>
                    <a:lnTo>
                      <a:pt x="2354" y="1557"/>
                    </a:lnTo>
                    <a:lnTo>
                      <a:pt x="2337" y="1563"/>
                    </a:lnTo>
                    <a:lnTo>
                      <a:pt x="2323" y="1571"/>
                    </a:lnTo>
                    <a:lnTo>
                      <a:pt x="2310" y="1579"/>
                    </a:lnTo>
                    <a:lnTo>
                      <a:pt x="2298" y="1586"/>
                    </a:lnTo>
                    <a:lnTo>
                      <a:pt x="2300" y="1610"/>
                    </a:lnTo>
                    <a:lnTo>
                      <a:pt x="2302" y="1629"/>
                    </a:lnTo>
                    <a:lnTo>
                      <a:pt x="2304" y="1641"/>
                    </a:lnTo>
                    <a:lnTo>
                      <a:pt x="2308" y="1648"/>
                    </a:lnTo>
                    <a:lnTo>
                      <a:pt x="2314" y="1654"/>
                    </a:lnTo>
                    <a:lnTo>
                      <a:pt x="2327" y="1660"/>
                    </a:lnTo>
                    <a:lnTo>
                      <a:pt x="2345" y="1668"/>
                    </a:lnTo>
                    <a:lnTo>
                      <a:pt x="2376" y="1683"/>
                    </a:lnTo>
                    <a:lnTo>
                      <a:pt x="2376" y="1693"/>
                    </a:lnTo>
                    <a:lnTo>
                      <a:pt x="2376" y="1705"/>
                    </a:lnTo>
                    <a:lnTo>
                      <a:pt x="2376" y="1716"/>
                    </a:lnTo>
                    <a:lnTo>
                      <a:pt x="2380" y="1730"/>
                    </a:lnTo>
                    <a:lnTo>
                      <a:pt x="2391" y="1734"/>
                    </a:lnTo>
                    <a:lnTo>
                      <a:pt x="2407" y="1739"/>
                    </a:lnTo>
                    <a:lnTo>
                      <a:pt x="2403" y="1749"/>
                    </a:lnTo>
                    <a:lnTo>
                      <a:pt x="2401" y="1761"/>
                    </a:lnTo>
                    <a:lnTo>
                      <a:pt x="2397" y="1769"/>
                    </a:lnTo>
                    <a:lnTo>
                      <a:pt x="2395" y="1776"/>
                    </a:lnTo>
                    <a:lnTo>
                      <a:pt x="2393" y="1782"/>
                    </a:lnTo>
                    <a:lnTo>
                      <a:pt x="2397" y="1790"/>
                    </a:lnTo>
                    <a:lnTo>
                      <a:pt x="2405" y="1796"/>
                    </a:lnTo>
                    <a:lnTo>
                      <a:pt x="2422" y="1805"/>
                    </a:lnTo>
                    <a:lnTo>
                      <a:pt x="2422" y="1823"/>
                    </a:lnTo>
                    <a:lnTo>
                      <a:pt x="2422" y="1836"/>
                    </a:lnTo>
                    <a:lnTo>
                      <a:pt x="2422" y="1842"/>
                    </a:lnTo>
                    <a:lnTo>
                      <a:pt x="2422" y="1848"/>
                    </a:lnTo>
                    <a:lnTo>
                      <a:pt x="2422" y="1850"/>
                    </a:lnTo>
                    <a:lnTo>
                      <a:pt x="2426" y="1856"/>
                    </a:lnTo>
                    <a:lnTo>
                      <a:pt x="2434" y="1866"/>
                    </a:lnTo>
                    <a:lnTo>
                      <a:pt x="2451" y="1881"/>
                    </a:lnTo>
                    <a:lnTo>
                      <a:pt x="2449" y="1904"/>
                    </a:lnTo>
                    <a:lnTo>
                      <a:pt x="2447" y="1920"/>
                    </a:lnTo>
                    <a:lnTo>
                      <a:pt x="2446" y="1930"/>
                    </a:lnTo>
                    <a:lnTo>
                      <a:pt x="2447" y="1937"/>
                    </a:lnTo>
                    <a:lnTo>
                      <a:pt x="2449" y="1941"/>
                    </a:lnTo>
                    <a:lnTo>
                      <a:pt x="2457" y="1949"/>
                    </a:lnTo>
                    <a:lnTo>
                      <a:pt x="2469" y="1957"/>
                    </a:lnTo>
                    <a:lnTo>
                      <a:pt x="2490" y="1974"/>
                    </a:lnTo>
                    <a:lnTo>
                      <a:pt x="2486" y="1984"/>
                    </a:lnTo>
                    <a:lnTo>
                      <a:pt x="2484" y="1995"/>
                    </a:lnTo>
                    <a:lnTo>
                      <a:pt x="2478" y="2005"/>
                    </a:lnTo>
                    <a:lnTo>
                      <a:pt x="2477" y="2015"/>
                    </a:lnTo>
                    <a:lnTo>
                      <a:pt x="2473" y="2023"/>
                    </a:lnTo>
                    <a:lnTo>
                      <a:pt x="2477" y="2030"/>
                    </a:lnTo>
                    <a:lnTo>
                      <a:pt x="2484" y="2036"/>
                    </a:lnTo>
                    <a:lnTo>
                      <a:pt x="2500" y="2042"/>
                    </a:lnTo>
                    <a:lnTo>
                      <a:pt x="2513" y="2058"/>
                    </a:lnTo>
                    <a:lnTo>
                      <a:pt x="2519" y="2075"/>
                    </a:lnTo>
                    <a:lnTo>
                      <a:pt x="2517" y="2092"/>
                    </a:lnTo>
                    <a:lnTo>
                      <a:pt x="2513" y="2110"/>
                    </a:lnTo>
                    <a:lnTo>
                      <a:pt x="2508" y="2127"/>
                    </a:lnTo>
                    <a:lnTo>
                      <a:pt x="2506" y="2145"/>
                    </a:lnTo>
                    <a:lnTo>
                      <a:pt x="2508" y="2164"/>
                    </a:lnTo>
                    <a:lnTo>
                      <a:pt x="2521" y="2184"/>
                    </a:lnTo>
                    <a:lnTo>
                      <a:pt x="2517" y="2199"/>
                    </a:lnTo>
                    <a:lnTo>
                      <a:pt x="2515" y="2220"/>
                    </a:lnTo>
                    <a:lnTo>
                      <a:pt x="2510" y="2242"/>
                    </a:lnTo>
                    <a:lnTo>
                      <a:pt x="2506" y="2269"/>
                    </a:lnTo>
                    <a:lnTo>
                      <a:pt x="2496" y="2294"/>
                    </a:lnTo>
                    <a:lnTo>
                      <a:pt x="2488" y="2317"/>
                    </a:lnTo>
                    <a:lnTo>
                      <a:pt x="2478" y="2339"/>
                    </a:lnTo>
                    <a:lnTo>
                      <a:pt x="2471" y="2354"/>
                    </a:lnTo>
                    <a:lnTo>
                      <a:pt x="2453" y="2364"/>
                    </a:lnTo>
                    <a:lnTo>
                      <a:pt x="2442" y="2374"/>
                    </a:lnTo>
                    <a:lnTo>
                      <a:pt x="2430" y="2379"/>
                    </a:lnTo>
                    <a:lnTo>
                      <a:pt x="2424" y="2387"/>
                    </a:lnTo>
                    <a:lnTo>
                      <a:pt x="2426" y="2401"/>
                    </a:lnTo>
                    <a:lnTo>
                      <a:pt x="2432" y="2418"/>
                    </a:lnTo>
                    <a:lnTo>
                      <a:pt x="2436" y="2434"/>
                    </a:lnTo>
                    <a:lnTo>
                      <a:pt x="2442" y="2451"/>
                    </a:lnTo>
                    <a:lnTo>
                      <a:pt x="2444" y="2467"/>
                    </a:lnTo>
                    <a:lnTo>
                      <a:pt x="2442" y="2484"/>
                    </a:lnTo>
                    <a:lnTo>
                      <a:pt x="2436" y="2500"/>
                    </a:lnTo>
                    <a:lnTo>
                      <a:pt x="2424" y="2517"/>
                    </a:lnTo>
                    <a:lnTo>
                      <a:pt x="2420" y="2515"/>
                    </a:lnTo>
                    <a:lnTo>
                      <a:pt x="2418" y="2515"/>
                    </a:lnTo>
                    <a:lnTo>
                      <a:pt x="2411" y="2523"/>
                    </a:lnTo>
                    <a:lnTo>
                      <a:pt x="2409" y="2535"/>
                    </a:lnTo>
                    <a:lnTo>
                      <a:pt x="2405" y="2546"/>
                    </a:lnTo>
                    <a:lnTo>
                      <a:pt x="2405" y="2562"/>
                    </a:lnTo>
                    <a:lnTo>
                      <a:pt x="2401" y="2577"/>
                    </a:lnTo>
                    <a:lnTo>
                      <a:pt x="2399" y="2595"/>
                    </a:lnTo>
                    <a:lnTo>
                      <a:pt x="2391" y="2610"/>
                    </a:lnTo>
                    <a:lnTo>
                      <a:pt x="2385" y="2628"/>
                    </a:lnTo>
                    <a:lnTo>
                      <a:pt x="2366" y="2626"/>
                    </a:lnTo>
                    <a:lnTo>
                      <a:pt x="2350" y="2624"/>
                    </a:lnTo>
                    <a:lnTo>
                      <a:pt x="2337" y="2622"/>
                    </a:lnTo>
                    <a:lnTo>
                      <a:pt x="2325" y="2628"/>
                    </a:lnTo>
                    <a:lnTo>
                      <a:pt x="2325" y="2631"/>
                    </a:lnTo>
                    <a:lnTo>
                      <a:pt x="2325" y="2637"/>
                    </a:lnTo>
                    <a:lnTo>
                      <a:pt x="2333" y="2645"/>
                    </a:lnTo>
                    <a:lnTo>
                      <a:pt x="2345" y="2655"/>
                    </a:lnTo>
                    <a:lnTo>
                      <a:pt x="2352" y="2666"/>
                    </a:lnTo>
                    <a:lnTo>
                      <a:pt x="2358" y="2686"/>
                    </a:lnTo>
                    <a:lnTo>
                      <a:pt x="2349" y="2686"/>
                    </a:lnTo>
                    <a:lnTo>
                      <a:pt x="2335" y="2686"/>
                    </a:lnTo>
                    <a:lnTo>
                      <a:pt x="2318" y="2686"/>
                    </a:lnTo>
                    <a:lnTo>
                      <a:pt x="2306" y="2688"/>
                    </a:lnTo>
                    <a:lnTo>
                      <a:pt x="2296" y="2697"/>
                    </a:lnTo>
                    <a:lnTo>
                      <a:pt x="2294" y="2711"/>
                    </a:lnTo>
                    <a:lnTo>
                      <a:pt x="2288" y="2727"/>
                    </a:lnTo>
                    <a:lnTo>
                      <a:pt x="2283" y="2744"/>
                    </a:lnTo>
                    <a:lnTo>
                      <a:pt x="2269" y="2730"/>
                    </a:lnTo>
                    <a:lnTo>
                      <a:pt x="2261" y="2723"/>
                    </a:lnTo>
                    <a:lnTo>
                      <a:pt x="2254" y="2717"/>
                    </a:lnTo>
                    <a:lnTo>
                      <a:pt x="2242" y="2717"/>
                    </a:lnTo>
                    <a:lnTo>
                      <a:pt x="2228" y="2723"/>
                    </a:lnTo>
                    <a:lnTo>
                      <a:pt x="2219" y="2725"/>
                    </a:lnTo>
                    <a:lnTo>
                      <a:pt x="2207" y="2721"/>
                    </a:lnTo>
                    <a:lnTo>
                      <a:pt x="2195" y="2719"/>
                    </a:lnTo>
                    <a:lnTo>
                      <a:pt x="2188" y="2727"/>
                    </a:lnTo>
                    <a:lnTo>
                      <a:pt x="2180" y="2734"/>
                    </a:lnTo>
                    <a:lnTo>
                      <a:pt x="2180" y="2750"/>
                    </a:lnTo>
                    <a:lnTo>
                      <a:pt x="2184" y="2763"/>
                    </a:lnTo>
                    <a:lnTo>
                      <a:pt x="2184" y="2775"/>
                    </a:lnTo>
                    <a:lnTo>
                      <a:pt x="2184" y="2787"/>
                    </a:lnTo>
                    <a:lnTo>
                      <a:pt x="2178" y="2792"/>
                    </a:lnTo>
                    <a:lnTo>
                      <a:pt x="2168" y="2796"/>
                    </a:lnTo>
                    <a:lnTo>
                      <a:pt x="2149" y="2796"/>
                    </a:lnTo>
                    <a:lnTo>
                      <a:pt x="2126" y="2796"/>
                    </a:lnTo>
                    <a:lnTo>
                      <a:pt x="2116" y="2814"/>
                    </a:lnTo>
                    <a:lnTo>
                      <a:pt x="2114" y="2831"/>
                    </a:lnTo>
                    <a:lnTo>
                      <a:pt x="2110" y="2837"/>
                    </a:lnTo>
                    <a:lnTo>
                      <a:pt x="2104" y="2843"/>
                    </a:lnTo>
                    <a:lnTo>
                      <a:pt x="2093" y="2847"/>
                    </a:lnTo>
                    <a:lnTo>
                      <a:pt x="2075" y="2849"/>
                    </a:lnTo>
                    <a:lnTo>
                      <a:pt x="2062" y="2839"/>
                    </a:lnTo>
                    <a:lnTo>
                      <a:pt x="2054" y="2833"/>
                    </a:lnTo>
                    <a:lnTo>
                      <a:pt x="2048" y="2831"/>
                    </a:lnTo>
                    <a:lnTo>
                      <a:pt x="2042" y="2831"/>
                    </a:lnTo>
                    <a:lnTo>
                      <a:pt x="2034" y="2831"/>
                    </a:lnTo>
                    <a:lnTo>
                      <a:pt x="2029" y="2837"/>
                    </a:lnTo>
                    <a:lnTo>
                      <a:pt x="2021" y="2843"/>
                    </a:lnTo>
                    <a:lnTo>
                      <a:pt x="2011" y="2853"/>
                    </a:lnTo>
                    <a:lnTo>
                      <a:pt x="2011" y="2862"/>
                    </a:lnTo>
                    <a:lnTo>
                      <a:pt x="2013" y="2876"/>
                    </a:lnTo>
                    <a:lnTo>
                      <a:pt x="2011" y="2891"/>
                    </a:lnTo>
                    <a:lnTo>
                      <a:pt x="2009" y="2907"/>
                    </a:lnTo>
                    <a:lnTo>
                      <a:pt x="1994" y="2907"/>
                    </a:lnTo>
                    <a:lnTo>
                      <a:pt x="1986" y="2909"/>
                    </a:lnTo>
                    <a:lnTo>
                      <a:pt x="1980" y="2909"/>
                    </a:lnTo>
                    <a:lnTo>
                      <a:pt x="1976" y="2915"/>
                    </a:lnTo>
                    <a:lnTo>
                      <a:pt x="1976" y="2932"/>
                    </a:lnTo>
                    <a:lnTo>
                      <a:pt x="1978" y="2950"/>
                    </a:lnTo>
                    <a:lnTo>
                      <a:pt x="1976" y="2957"/>
                    </a:lnTo>
                    <a:lnTo>
                      <a:pt x="1974" y="2967"/>
                    </a:lnTo>
                    <a:lnTo>
                      <a:pt x="1970" y="2977"/>
                    </a:lnTo>
                    <a:lnTo>
                      <a:pt x="1966" y="2990"/>
                    </a:lnTo>
                    <a:lnTo>
                      <a:pt x="1953" y="2988"/>
                    </a:lnTo>
                    <a:lnTo>
                      <a:pt x="1941" y="2988"/>
                    </a:lnTo>
                    <a:lnTo>
                      <a:pt x="1932" y="2988"/>
                    </a:lnTo>
                    <a:lnTo>
                      <a:pt x="1926" y="2988"/>
                    </a:lnTo>
                    <a:lnTo>
                      <a:pt x="1918" y="2988"/>
                    </a:lnTo>
                    <a:lnTo>
                      <a:pt x="1916" y="2996"/>
                    </a:lnTo>
                    <a:lnTo>
                      <a:pt x="1914" y="3006"/>
                    </a:lnTo>
                    <a:lnTo>
                      <a:pt x="1918" y="3023"/>
                    </a:lnTo>
                    <a:lnTo>
                      <a:pt x="1908" y="3029"/>
                    </a:lnTo>
                    <a:lnTo>
                      <a:pt x="1902" y="3031"/>
                    </a:lnTo>
                    <a:lnTo>
                      <a:pt x="1893" y="3031"/>
                    </a:lnTo>
                    <a:lnTo>
                      <a:pt x="1885" y="303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Freeform 110"/>
              <p:cNvSpPr>
                <a:spLocks/>
              </p:cNvSpPr>
              <p:nvPr/>
            </p:nvSpPr>
            <p:spPr bwMode="auto">
              <a:xfrm>
                <a:off x="5118" y="1770"/>
                <a:ext cx="146" cy="241"/>
              </a:xfrm>
              <a:custGeom>
                <a:avLst/>
                <a:gdLst>
                  <a:gd name="T0" fmla="*/ 25 w 291"/>
                  <a:gd name="T1" fmla="*/ 56 h 483"/>
                  <a:gd name="T2" fmla="*/ 23 w 291"/>
                  <a:gd name="T3" fmla="*/ 42 h 483"/>
                  <a:gd name="T4" fmla="*/ 22 w 291"/>
                  <a:gd name="T5" fmla="*/ 33 h 483"/>
                  <a:gd name="T6" fmla="*/ 22 w 291"/>
                  <a:gd name="T7" fmla="*/ 40 h 483"/>
                  <a:gd name="T8" fmla="*/ 23 w 291"/>
                  <a:gd name="T9" fmla="*/ 47 h 483"/>
                  <a:gd name="T10" fmla="*/ 24 w 291"/>
                  <a:gd name="T11" fmla="*/ 57 h 483"/>
                  <a:gd name="T12" fmla="*/ 21 w 291"/>
                  <a:gd name="T13" fmla="*/ 51 h 483"/>
                  <a:gd name="T14" fmla="*/ 19 w 291"/>
                  <a:gd name="T15" fmla="*/ 39 h 483"/>
                  <a:gd name="T16" fmla="*/ 19 w 291"/>
                  <a:gd name="T17" fmla="*/ 30 h 483"/>
                  <a:gd name="T18" fmla="*/ 19 w 291"/>
                  <a:gd name="T19" fmla="*/ 38 h 483"/>
                  <a:gd name="T20" fmla="*/ 20 w 291"/>
                  <a:gd name="T21" fmla="*/ 46 h 483"/>
                  <a:gd name="T22" fmla="*/ 20 w 291"/>
                  <a:gd name="T23" fmla="*/ 51 h 483"/>
                  <a:gd name="T24" fmla="*/ 18 w 291"/>
                  <a:gd name="T25" fmla="*/ 41 h 483"/>
                  <a:gd name="T26" fmla="*/ 17 w 291"/>
                  <a:gd name="T27" fmla="*/ 29 h 483"/>
                  <a:gd name="T28" fmla="*/ 17 w 291"/>
                  <a:gd name="T29" fmla="*/ 33 h 483"/>
                  <a:gd name="T30" fmla="*/ 18 w 291"/>
                  <a:gd name="T31" fmla="*/ 43 h 483"/>
                  <a:gd name="T32" fmla="*/ 18 w 291"/>
                  <a:gd name="T33" fmla="*/ 49 h 483"/>
                  <a:gd name="T34" fmla="*/ 15 w 291"/>
                  <a:gd name="T35" fmla="*/ 39 h 483"/>
                  <a:gd name="T36" fmla="*/ 15 w 291"/>
                  <a:gd name="T37" fmla="*/ 29 h 483"/>
                  <a:gd name="T38" fmla="*/ 14 w 291"/>
                  <a:gd name="T39" fmla="*/ 25 h 483"/>
                  <a:gd name="T40" fmla="*/ 14 w 291"/>
                  <a:gd name="T41" fmla="*/ 32 h 483"/>
                  <a:gd name="T42" fmla="*/ 15 w 291"/>
                  <a:gd name="T43" fmla="*/ 38 h 483"/>
                  <a:gd name="T44" fmla="*/ 13 w 291"/>
                  <a:gd name="T45" fmla="*/ 36 h 483"/>
                  <a:gd name="T46" fmla="*/ 12 w 291"/>
                  <a:gd name="T47" fmla="*/ 31 h 483"/>
                  <a:gd name="T48" fmla="*/ 12 w 291"/>
                  <a:gd name="T49" fmla="*/ 27 h 483"/>
                  <a:gd name="T50" fmla="*/ 12 w 291"/>
                  <a:gd name="T51" fmla="*/ 31 h 483"/>
                  <a:gd name="T52" fmla="*/ 12 w 291"/>
                  <a:gd name="T53" fmla="*/ 34 h 483"/>
                  <a:gd name="T54" fmla="*/ 6 w 291"/>
                  <a:gd name="T55" fmla="*/ 24 h 483"/>
                  <a:gd name="T56" fmla="*/ 1 w 291"/>
                  <a:gd name="T57" fmla="*/ 10 h 483"/>
                  <a:gd name="T58" fmla="*/ 1 w 291"/>
                  <a:gd name="T59" fmla="*/ 4 h 483"/>
                  <a:gd name="T60" fmla="*/ 2 w 291"/>
                  <a:gd name="T61" fmla="*/ 0 h 483"/>
                  <a:gd name="T62" fmla="*/ 5 w 291"/>
                  <a:gd name="T63" fmla="*/ 2 h 483"/>
                  <a:gd name="T64" fmla="*/ 9 w 291"/>
                  <a:gd name="T65" fmla="*/ 1 h 483"/>
                  <a:gd name="T66" fmla="*/ 16 w 291"/>
                  <a:gd name="T67" fmla="*/ 4 h 483"/>
                  <a:gd name="T68" fmla="*/ 24 w 291"/>
                  <a:gd name="T69" fmla="*/ 13 h 483"/>
                  <a:gd name="T70" fmla="*/ 32 w 291"/>
                  <a:gd name="T71" fmla="*/ 22 h 483"/>
                  <a:gd name="T72" fmla="*/ 36 w 291"/>
                  <a:gd name="T73" fmla="*/ 28 h 483"/>
                  <a:gd name="T74" fmla="*/ 37 w 291"/>
                  <a:gd name="T75" fmla="*/ 36 h 483"/>
                  <a:gd name="T76" fmla="*/ 35 w 291"/>
                  <a:gd name="T77" fmla="*/ 42 h 483"/>
                  <a:gd name="T78" fmla="*/ 34 w 291"/>
                  <a:gd name="T79" fmla="*/ 38 h 483"/>
                  <a:gd name="T80" fmla="*/ 33 w 291"/>
                  <a:gd name="T81" fmla="*/ 33 h 483"/>
                  <a:gd name="T82" fmla="*/ 33 w 291"/>
                  <a:gd name="T83" fmla="*/ 34 h 483"/>
                  <a:gd name="T84" fmla="*/ 34 w 291"/>
                  <a:gd name="T85" fmla="*/ 41 h 483"/>
                  <a:gd name="T86" fmla="*/ 32 w 291"/>
                  <a:gd name="T87" fmla="*/ 47 h 483"/>
                  <a:gd name="T88" fmla="*/ 30 w 291"/>
                  <a:gd name="T89" fmla="*/ 45 h 483"/>
                  <a:gd name="T90" fmla="*/ 30 w 291"/>
                  <a:gd name="T91" fmla="*/ 38 h 483"/>
                  <a:gd name="T92" fmla="*/ 30 w 291"/>
                  <a:gd name="T93" fmla="*/ 32 h 483"/>
                  <a:gd name="T94" fmla="*/ 30 w 291"/>
                  <a:gd name="T95" fmla="*/ 40 h 483"/>
                  <a:gd name="T96" fmla="*/ 30 w 291"/>
                  <a:gd name="T97" fmla="*/ 52 h 483"/>
                  <a:gd name="T98" fmla="*/ 28 w 291"/>
                  <a:gd name="T99" fmla="*/ 55 h 483"/>
                  <a:gd name="T100" fmla="*/ 27 w 291"/>
                  <a:gd name="T101" fmla="*/ 45 h 483"/>
                  <a:gd name="T102" fmla="*/ 26 w 291"/>
                  <a:gd name="T103" fmla="*/ 35 h 483"/>
                  <a:gd name="T104" fmla="*/ 26 w 291"/>
                  <a:gd name="T105" fmla="*/ 38 h 483"/>
                  <a:gd name="T106" fmla="*/ 26 w 291"/>
                  <a:gd name="T107" fmla="*/ 49 h 483"/>
                  <a:gd name="T108" fmla="*/ 27 w 291"/>
                  <a:gd name="T109" fmla="*/ 59 h 4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"/>
                  <a:gd name="T166" fmla="*/ 0 h 483"/>
                  <a:gd name="T167" fmla="*/ 291 w 291"/>
                  <a:gd name="T168" fmla="*/ 483 h 4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" h="483">
                    <a:moveTo>
                      <a:pt x="207" y="483"/>
                    </a:moveTo>
                    <a:lnTo>
                      <a:pt x="198" y="471"/>
                    </a:lnTo>
                    <a:lnTo>
                      <a:pt x="194" y="448"/>
                    </a:lnTo>
                    <a:lnTo>
                      <a:pt x="188" y="415"/>
                    </a:lnTo>
                    <a:lnTo>
                      <a:pt x="188" y="380"/>
                    </a:lnTo>
                    <a:lnTo>
                      <a:pt x="184" y="341"/>
                    </a:lnTo>
                    <a:lnTo>
                      <a:pt x="182" y="310"/>
                    </a:lnTo>
                    <a:lnTo>
                      <a:pt x="178" y="285"/>
                    </a:lnTo>
                    <a:lnTo>
                      <a:pt x="176" y="271"/>
                    </a:lnTo>
                    <a:lnTo>
                      <a:pt x="176" y="289"/>
                    </a:lnTo>
                    <a:lnTo>
                      <a:pt x="176" y="306"/>
                    </a:lnTo>
                    <a:lnTo>
                      <a:pt x="176" y="320"/>
                    </a:lnTo>
                    <a:lnTo>
                      <a:pt x="176" y="337"/>
                    </a:lnTo>
                    <a:lnTo>
                      <a:pt x="176" y="357"/>
                    </a:lnTo>
                    <a:lnTo>
                      <a:pt x="180" y="382"/>
                    </a:lnTo>
                    <a:lnTo>
                      <a:pt x="184" y="413"/>
                    </a:lnTo>
                    <a:lnTo>
                      <a:pt x="190" y="457"/>
                    </a:lnTo>
                    <a:lnTo>
                      <a:pt x="188" y="457"/>
                    </a:lnTo>
                    <a:lnTo>
                      <a:pt x="188" y="459"/>
                    </a:lnTo>
                    <a:lnTo>
                      <a:pt x="174" y="440"/>
                    </a:lnTo>
                    <a:lnTo>
                      <a:pt x="165" y="415"/>
                    </a:lnTo>
                    <a:lnTo>
                      <a:pt x="157" y="382"/>
                    </a:lnTo>
                    <a:lnTo>
                      <a:pt x="155" y="349"/>
                    </a:lnTo>
                    <a:lnTo>
                      <a:pt x="149" y="314"/>
                    </a:lnTo>
                    <a:lnTo>
                      <a:pt x="149" y="285"/>
                    </a:lnTo>
                    <a:lnTo>
                      <a:pt x="149" y="260"/>
                    </a:lnTo>
                    <a:lnTo>
                      <a:pt x="149" y="246"/>
                    </a:lnTo>
                    <a:lnTo>
                      <a:pt x="149" y="265"/>
                    </a:lnTo>
                    <a:lnTo>
                      <a:pt x="149" y="289"/>
                    </a:lnTo>
                    <a:lnTo>
                      <a:pt x="149" y="308"/>
                    </a:lnTo>
                    <a:lnTo>
                      <a:pt x="153" y="331"/>
                    </a:lnTo>
                    <a:lnTo>
                      <a:pt x="153" y="351"/>
                    </a:lnTo>
                    <a:lnTo>
                      <a:pt x="157" y="374"/>
                    </a:lnTo>
                    <a:lnTo>
                      <a:pt x="159" y="397"/>
                    </a:lnTo>
                    <a:lnTo>
                      <a:pt x="163" y="423"/>
                    </a:lnTo>
                    <a:lnTo>
                      <a:pt x="155" y="415"/>
                    </a:lnTo>
                    <a:lnTo>
                      <a:pt x="149" y="395"/>
                    </a:lnTo>
                    <a:lnTo>
                      <a:pt x="143" y="364"/>
                    </a:lnTo>
                    <a:lnTo>
                      <a:pt x="139" y="329"/>
                    </a:lnTo>
                    <a:lnTo>
                      <a:pt x="134" y="291"/>
                    </a:lnTo>
                    <a:lnTo>
                      <a:pt x="132" y="260"/>
                    </a:lnTo>
                    <a:lnTo>
                      <a:pt x="130" y="236"/>
                    </a:lnTo>
                    <a:lnTo>
                      <a:pt x="130" y="229"/>
                    </a:lnTo>
                    <a:lnTo>
                      <a:pt x="130" y="240"/>
                    </a:lnTo>
                    <a:lnTo>
                      <a:pt x="132" y="264"/>
                    </a:lnTo>
                    <a:lnTo>
                      <a:pt x="132" y="289"/>
                    </a:lnTo>
                    <a:lnTo>
                      <a:pt x="135" y="318"/>
                    </a:lnTo>
                    <a:lnTo>
                      <a:pt x="137" y="345"/>
                    </a:lnTo>
                    <a:lnTo>
                      <a:pt x="139" y="368"/>
                    </a:lnTo>
                    <a:lnTo>
                      <a:pt x="139" y="384"/>
                    </a:lnTo>
                    <a:lnTo>
                      <a:pt x="139" y="393"/>
                    </a:lnTo>
                    <a:lnTo>
                      <a:pt x="128" y="370"/>
                    </a:lnTo>
                    <a:lnTo>
                      <a:pt x="122" y="345"/>
                    </a:lnTo>
                    <a:lnTo>
                      <a:pt x="120" y="318"/>
                    </a:lnTo>
                    <a:lnTo>
                      <a:pt x="120" y="291"/>
                    </a:lnTo>
                    <a:lnTo>
                      <a:pt x="118" y="262"/>
                    </a:lnTo>
                    <a:lnTo>
                      <a:pt x="118" y="238"/>
                    </a:lnTo>
                    <a:lnTo>
                      <a:pt x="114" y="217"/>
                    </a:lnTo>
                    <a:lnTo>
                      <a:pt x="108" y="201"/>
                    </a:lnTo>
                    <a:lnTo>
                      <a:pt x="106" y="207"/>
                    </a:lnTo>
                    <a:lnTo>
                      <a:pt x="108" y="223"/>
                    </a:lnTo>
                    <a:lnTo>
                      <a:pt x="108" y="240"/>
                    </a:lnTo>
                    <a:lnTo>
                      <a:pt x="112" y="262"/>
                    </a:lnTo>
                    <a:lnTo>
                      <a:pt x="112" y="279"/>
                    </a:lnTo>
                    <a:lnTo>
                      <a:pt x="114" y="297"/>
                    </a:lnTo>
                    <a:lnTo>
                      <a:pt x="114" y="308"/>
                    </a:lnTo>
                    <a:lnTo>
                      <a:pt x="116" y="314"/>
                    </a:lnTo>
                    <a:lnTo>
                      <a:pt x="108" y="300"/>
                    </a:lnTo>
                    <a:lnTo>
                      <a:pt x="103" y="289"/>
                    </a:lnTo>
                    <a:lnTo>
                      <a:pt x="99" y="277"/>
                    </a:lnTo>
                    <a:lnTo>
                      <a:pt x="97" y="265"/>
                    </a:lnTo>
                    <a:lnTo>
                      <a:pt x="95" y="254"/>
                    </a:lnTo>
                    <a:lnTo>
                      <a:pt x="93" y="244"/>
                    </a:lnTo>
                    <a:lnTo>
                      <a:pt x="91" y="233"/>
                    </a:lnTo>
                    <a:lnTo>
                      <a:pt x="91" y="223"/>
                    </a:lnTo>
                    <a:lnTo>
                      <a:pt x="91" y="233"/>
                    </a:lnTo>
                    <a:lnTo>
                      <a:pt x="91" y="244"/>
                    </a:lnTo>
                    <a:lnTo>
                      <a:pt x="91" y="252"/>
                    </a:lnTo>
                    <a:lnTo>
                      <a:pt x="91" y="260"/>
                    </a:lnTo>
                    <a:lnTo>
                      <a:pt x="91" y="269"/>
                    </a:lnTo>
                    <a:lnTo>
                      <a:pt x="91" y="275"/>
                    </a:lnTo>
                    <a:lnTo>
                      <a:pt x="79" y="258"/>
                    </a:lnTo>
                    <a:lnTo>
                      <a:pt x="64" y="231"/>
                    </a:lnTo>
                    <a:lnTo>
                      <a:pt x="48" y="196"/>
                    </a:lnTo>
                    <a:lnTo>
                      <a:pt x="33" y="159"/>
                    </a:lnTo>
                    <a:lnTo>
                      <a:pt x="15" y="120"/>
                    </a:lnTo>
                    <a:lnTo>
                      <a:pt x="6" y="87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" y="33"/>
                    </a:lnTo>
                    <a:lnTo>
                      <a:pt x="4" y="21"/>
                    </a:lnTo>
                    <a:lnTo>
                      <a:pt x="6" y="10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35" y="17"/>
                    </a:lnTo>
                    <a:lnTo>
                      <a:pt x="40" y="19"/>
                    </a:lnTo>
                    <a:lnTo>
                      <a:pt x="48" y="19"/>
                    </a:lnTo>
                    <a:lnTo>
                      <a:pt x="54" y="15"/>
                    </a:lnTo>
                    <a:lnTo>
                      <a:pt x="68" y="13"/>
                    </a:lnTo>
                    <a:lnTo>
                      <a:pt x="83" y="11"/>
                    </a:lnTo>
                    <a:lnTo>
                      <a:pt x="106" y="11"/>
                    </a:lnTo>
                    <a:lnTo>
                      <a:pt x="126" y="35"/>
                    </a:lnTo>
                    <a:lnTo>
                      <a:pt x="147" y="58"/>
                    </a:lnTo>
                    <a:lnTo>
                      <a:pt x="167" y="81"/>
                    </a:lnTo>
                    <a:lnTo>
                      <a:pt x="190" y="106"/>
                    </a:lnTo>
                    <a:lnTo>
                      <a:pt x="209" y="130"/>
                    </a:lnTo>
                    <a:lnTo>
                      <a:pt x="232" y="153"/>
                    </a:lnTo>
                    <a:lnTo>
                      <a:pt x="256" y="176"/>
                    </a:lnTo>
                    <a:lnTo>
                      <a:pt x="285" y="203"/>
                    </a:lnTo>
                    <a:lnTo>
                      <a:pt x="285" y="213"/>
                    </a:lnTo>
                    <a:lnTo>
                      <a:pt x="287" y="229"/>
                    </a:lnTo>
                    <a:lnTo>
                      <a:pt x="289" y="248"/>
                    </a:lnTo>
                    <a:lnTo>
                      <a:pt x="291" y="271"/>
                    </a:lnTo>
                    <a:lnTo>
                      <a:pt x="289" y="291"/>
                    </a:lnTo>
                    <a:lnTo>
                      <a:pt x="287" y="310"/>
                    </a:lnTo>
                    <a:lnTo>
                      <a:pt x="281" y="326"/>
                    </a:lnTo>
                    <a:lnTo>
                      <a:pt x="277" y="339"/>
                    </a:lnTo>
                    <a:lnTo>
                      <a:pt x="271" y="331"/>
                    </a:lnTo>
                    <a:lnTo>
                      <a:pt x="269" y="322"/>
                    </a:lnTo>
                    <a:lnTo>
                      <a:pt x="267" y="310"/>
                    </a:lnTo>
                    <a:lnTo>
                      <a:pt x="267" y="298"/>
                    </a:lnTo>
                    <a:lnTo>
                      <a:pt x="265" y="283"/>
                    </a:lnTo>
                    <a:lnTo>
                      <a:pt x="263" y="271"/>
                    </a:lnTo>
                    <a:lnTo>
                      <a:pt x="263" y="260"/>
                    </a:lnTo>
                    <a:lnTo>
                      <a:pt x="263" y="256"/>
                    </a:lnTo>
                    <a:lnTo>
                      <a:pt x="263" y="273"/>
                    </a:lnTo>
                    <a:lnTo>
                      <a:pt x="263" y="291"/>
                    </a:lnTo>
                    <a:lnTo>
                      <a:pt x="263" y="310"/>
                    </a:lnTo>
                    <a:lnTo>
                      <a:pt x="265" y="329"/>
                    </a:lnTo>
                    <a:lnTo>
                      <a:pt x="263" y="347"/>
                    </a:lnTo>
                    <a:lnTo>
                      <a:pt x="262" y="364"/>
                    </a:lnTo>
                    <a:lnTo>
                      <a:pt x="254" y="382"/>
                    </a:lnTo>
                    <a:lnTo>
                      <a:pt x="248" y="399"/>
                    </a:lnTo>
                    <a:lnTo>
                      <a:pt x="242" y="378"/>
                    </a:lnTo>
                    <a:lnTo>
                      <a:pt x="240" y="360"/>
                    </a:lnTo>
                    <a:lnTo>
                      <a:pt x="240" y="339"/>
                    </a:lnTo>
                    <a:lnTo>
                      <a:pt x="240" y="322"/>
                    </a:lnTo>
                    <a:lnTo>
                      <a:pt x="238" y="304"/>
                    </a:lnTo>
                    <a:lnTo>
                      <a:pt x="238" y="287"/>
                    </a:lnTo>
                    <a:lnTo>
                      <a:pt x="236" y="269"/>
                    </a:lnTo>
                    <a:lnTo>
                      <a:pt x="234" y="256"/>
                    </a:lnTo>
                    <a:lnTo>
                      <a:pt x="234" y="271"/>
                    </a:lnTo>
                    <a:lnTo>
                      <a:pt x="236" y="297"/>
                    </a:lnTo>
                    <a:lnTo>
                      <a:pt x="236" y="326"/>
                    </a:lnTo>
                    <a:lnTo>
                      <a:pt x="238" y="359"/>
                    </a:lnTo>
                    <a:lnTo>
                      <a:pt x="236" y="390"/>
                    </a:lnTo>
                    <a:lnTo>
                      <a:pt x="236" y="419"/>
                    </a:lnTo>
                    <a:lnTo>
                      <a:pt x="229" y="440"/>
                    </a:lnTo>
                    <a:lnTo>
                      <a:pt x="223" y="456"/>
                    </a:lnTo>
                    <a:lnTo>
                      <a:pt x="219" y="446"/>
                    </a:lnTo>
                    <a:lnTo>
                      <a:pt x="217" y="424"/>
                    </a:lnTo>
                    <a:lnTo>
                      <a:pt x="213" y="397"/>
                    </a:lnTo>
                    <a:lnTo>
                      <a:pt x="211" y="366"/>
                    </a:lnTo>
                    <a:lnTo>
                      <a:pt x="207" y="331"/>
                    </a:lnTo>
                    <a:lnTo>
                      <a:pt x="205" y="304"/>
                    </a:lnTo>
                    <a:lnTo>
                      <a:pt x="201" y="281"/>
                    </a:lnTo>
                    <a:lnTo>
                      <a:pt x="201" y="271"/>
                    </a:lnTo>
                    <a:lnTo>
                      <a:pt x="201" y="283"/>
                    </a:lnTo>
                    <a:lnTo>
                      <a:pt x="201" y="304"/>
                    </a:lnTo>
                    <a:lnTo>
                      <a:pt x="203" y="329"/>
                    </a:lnTo>
                    <a:lnTo>
                      <a:pt x="207" y="362"/>
                    </a:lnTo>
                    <a:lnTo>
                      <a:pt x="207" y="392"/>
                    </a:lnTo>
                    <a:lnTo>
                      <a:pt x="211" y="424"/>
                    </a:lnTo>
                    <a:lnTo>
                      <a:pt x="211" y="452"/>
                    </a:lnTo>
                    <a:lnTo>
                      <a:pt x="215" y="479"/>
                    </a:lnTo>
                    <a:lnTo>
                      <a:pt x="211" y="479"/>
                    </a:lnTo>
                    <a:lnTo>
                      <a:pt x="207" y="48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" name="Freeform 111"/>
              <p:cNvSpPr>
                <a:spLocks/>
              </p:cNvSpPr>
              <p:nvPr/>
            </p:nvSpPr>
            <p:spPr bwMode="auto">
              <a:xfrm>
                <a:off x="5278" y="1772"/>
                <a:ext cx="6" cy="41"/>
              </a:xfrm>
              <a:custGeom>
                <a:avLst/>
                <a:gdLst>
                  <a:gd name="T0" fmla="*/ 1 w 11"/>
                  <a:gd name="T1" fmla="*/ 11 h 81"/>
                  <a:gd name="T2" fmla="*/ 1 w 11"/>
                  <a:gd name="T3" fmla="*/ 8 h 81"/>
                  <a:gd name="T4" fmla="*/ 0 w 11"/>
                  <a:gd name="T5" fmla="*/ 6 h 81"/>
                  <a:gd name="T6" fmla="*/ 0 w 11"/>
                  <a:gd name="T7" fmla="*/ 5 h 81"/>
                  <a:gd name="T8" fmla="*/ 0 w 11"/>
                  <a:gd name="T9" fmla="*/ 4 h 81"/>
                  <a:gd name="T10" fmla="*/ 0 w 11"/>
                  <a:gd name="T11" fmla="*/ 2 h 81"/>
                  <a:gd name="T12" fmla="*/ 0 w 11"/>
                  <a:gd name="T13" fmla="*/ 0 h 81"/>
                  <a:gd name="T14" fmla="*/ 1 w 11"/>
                  <a:gd name="T15" fmla="*/ 3 h 81"/>
                  <a:gd name="T16" fmla="*/ 1 w 11"/>
                  <a:gd name="T17" fmla="*/ 5 h 81"/>
                  <a:gd name="T18" fmla="*/ 1 w 11"/>
                  <a:gd name="T19" fmla="*/ 6 h 81"/>
                  <a:gd name="T20" fmla="*/ 1 w 11"/>
                  <a:gd name="T21" fmla="*/ 8 h 81"/>
                  <a:gd name="T22" fmla="*/ 2 w 11"/>
                  <a:gd name="T23" fmla="*/ 9 h 81"/>
                  <a:gd name="T24" fmla="*/ 2 w 11"/>
                  <a:gd name="T25" fmla="*/ 11 h 81"/>
                  <a:gd name="T26" fmla="*/ 1 w 11"/>
                  <a:gd name="T27" fmla="*/ 11 h 81"/>
                  <a:gd name="T28" fmla="*/ 1 w 11"/>
                  <a:gd name="T29" fmla="*/ 11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1"/>
                  <a:gd name="T47" fmla="*/ 11 w 11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1">
                    <a:moveTo>
                      <a:pt x="4" y="81"/>
                    </a:moveTo>
                    <a:lnTo>
                      <a:pt x="2" y="62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7" y="60"/>
                    </a:lnTo>
                    <a:lnTo>
                      <a:pt x="9" y="70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" name="Freeform 112"/>
              <p:cNvSpPr>
                <a:spLocks/>
              </p:cNvSpPr>
              <p:nvPr/>
            </p:nvSpPr>
            <p:spPr bwMode="auto">
              <a:xfrm>
                <a:off x="5424" y="1689"/>
                <a:ext cx="37" cy="65"/>
              </a:xfrm>
              <a:custGeom>
                <a:avLst/>
                <a:gdLst>
                  <a:gd name="T0" fmla="*/ 2 w 73"/>
                  <a:gd name="T1" fmla="*/ 17 h 130"/>
                  <a:gd name="T2" fmla="*/ 2 w 73"/>
                  <a:gd name="T3" fmla="*/ 14 h 130"/>
                  <a:gd name="T4" fmla="*/ 2 w 73"/>
                  <a:gd name="T5" fmla="*/ 12 h 130"/>
                  <a:gd name="T6" fmla="*/ 2 w 73"/>
                  <a:gd name="T7" fmla="*/ 10 h 130"/>
                  <a:gd name="T8" fmla="*/ 2 w 73"/>
                  <a:gd name="T9" fmla="*/ 9 h 130"/>
                  <a:gd name="T10" fmla="*/ 1 w 73"/>
                  <a:gd name="T11" fmla="*/ 7 h 130"/>
                  <a:gd name="T12" fmla="*/ 1 w 73"/>
                  <a:gd name="T13" fmla="*/ 6 h 130"/>
                  <a:gd name="T14" fmla="*/ 0 w 73"/>
                  <a:gd name="T15" fmla="*/ 4 h 130"/>
                  <a:gd name="T16" fmla="*/ 0 w 73"/>
                  <a:gd name="T17" fmla="*/ 2 h 130"/>
                  <a:gd name="T18" fmla="*/ 2 w 73"/>
                  <a:gd name="T19" fmla="*/ 1 h 130"/>
                  <a:gd name="T20" fmla="*/ 5 w 73"/>
                  <a:gd name="T21" fmla="*/ 0 h 130"/>
                  <a:gd name="T22" fmla="*/ 5 w 73"/>
                  <a:gd name="T23" fmla="*/ 0 h 130"/>
                  <a:gd name="T24" fmla="*/ 7 w 73"/>
                  <a:gd name="T25" fmla="*/ 1 h 130"/>
                  <a:gd name="T26" fmla="*/ 8 w 73"/>
                  <a:gd name="T27" fmla="*/ 1 h 130"/>
                  <a:gd name="T28" fmla="*/ 10 w 73"/>
                  <a:gd name="T29" fmla="*/ 1 h 130"/>
                  <a:gd name="T30" fmla="*/ 9 w 73"/>
                  <a:gd name="T31" fmla="*/ 2 h 130"/>
                  <a:gd name="T32" fmla="*/ 9 w 73"/>
                  <a:gd name="T33" fmla="*/ 5 h 130"/>
                  <a:gd name="T34" fmla="*/ 8 w 73"/>
                  <a:gd name="T35" fmla="*/ 7 h 130"/>
                  <a:gd name="T36" fmla="*/ 7 w 73"/>
                  <a:gd name="T37" fmla="*/ 9 h 130"/>
                  <a:gd name="T38" fmla="*/ 6 w 73"/>
                  <a:gd name="T39" fmla="*/ 11 h 130"/>
                  <a:gd name="T40" fmla="*/ 5 w 73"/>
                  <a:gd name="T41" fmla="*/ 14 h 130"/>
                  <a:gd name="T42" fmla="*/ 3 w 73"/>
                  <a:gd name="T43" fmla="*/ 15 h 130"/>
                  <a:gd name="T44" fmla="*/ 2 w 73"/>
                  <a:gd name="T45" fmla="*/ 17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130"/>
                  <a:gd name="T71" fmla="*/ 73 w 73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130">
                    <a:moveTo>
                      <a:pt x="9" y="130"/>
                    </a:moveTo>
                    <a:lnTo>
                      <a:pt x="11" y="108"/>
                    </a:lnTo>
                    <a:lnTo>
                      <a:pt x="13" y="93"/>
                    </a:lnTo>
                    <a:lnTo>
                      <a:pt x="11" y="79"/>
                    </a:lnTo>
                    <a:lnTo>
                      <a:pt x="11" y="70"/>
                    </a:lnTo>
                    <a:lnTo>
                      <a:pt x="7" y="56"/>
                    </a:lnTo>
                    <a:lnTo>
                      <a:pt x="4" y="44"/>
                    </a:lnTo>
                    <a:lnTo>
                      <a:pt x="0" y="29"/>
                    </a:lnTo>
                    <a:lnTo>
                      <a:pt x="0" y="12"/>
                    </a:lnTo>
                    <a:lnTo>
                      <a:pt x="1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69" y="19"/>
                    </a:lnTo>
                    <a:lnTo>
                      <a:pt x="66" y="37"/>
                    </a:lnTo>
                    <a:lnTo>
                      <a:pt x="58" y="54"/>
                    </a:lnTo>
                    <a:lnTo>
                      <a:pt x="52" y="75"/>
                    </a:lnTo>
                    <a:lnTo>
                      <a:pt x="42" y="91"/>
                    </a:lnTo>
                    <a:lnTo>
                      <a:pt x="33" y="108"/>
                    </a:lnTo>
                    <a:lnTo>
                      <a:pt x="21" y="12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Freeform 113"/>
              <p:cNvSpPr>
                <a:spLocks/>
              </p:cNvSpPr>
              <p:nvPr/>
            </p:nvSpPr>
            <p:spPr bwMode="auto">
              <a:xfrm>
                <a:off x="5231" y="1735"/>
                <a:ext cx="75" cy="14"/>
              </a:xfrm>
              <a:custGeom>
                <a:avLst/>
                <a:gdLst>
                  <a:gd name="T0" fmla="*/ 1 w 151"/>
                  <a:gd name="T1" fmla="*/ 4 h 27"/>
                  <a:gd name="T2" fmla="*/ 0 w 151"/>
                  <a:gd name="T3" fmla="*/ 2 h 27"/>
                  <a:gd name="T4" fmla="*/ 0 w 151"/>
                  <a:gd name="T5" fmla="*/ 1 h 27"/>
                  <a:gd name="T6" fmla="*/ 1 w 151"/>
                  <a:gd name="T7" fmla="*/ 0 h 27"/>
                  <a:gd name="T8" fmla="*/ 3 w 151"/>
                  <a:gd name="T9" fmla="*/ 0 h 27"/>
                  <a:gd name="T10" fmla="*/ 5 w 151"/>
                  <a:gd name="T11" fmla="*/ 0 h 27"/>
                  <a:gd name="T12" fmla="*/ 8 w 151"/>
                  <a:gd name="T13" fmla="*/ 0 h 27"/>
                  <a:gd name="T14" fmla="*/ 11 w 151"/>
                  <a:gd name="T15" fmla="*/ 0 h 27"/>
                  <a:gd name="T16" fmla="*/ 14 w 151"/>
                  <a:gd name="T17" fmla="*/ 1 h 27"/>
                  <a:gd name="T18" fmla="*/ 16 w 151"/>
                  <a:gd name="T19" fmla="*/ 1 h 27"/>
                  <a:gd name="T20" fmla="*/ 18 w 151"/>
                  <a:gd name="T21" fmla="*/ 1 h 27"/>
                  <a:gd name="T22" fmla="*/ 18 w 151"/>
                  <a:gd name="T23" fmla="*/ 2 h 27"/>
                  <a:gd name="T24" fmla="*/ 17 w 151"/>
                  <a:gd name="T25" fmla="*/ 3 h 27"/>
                  <a:gd name="T26" fmla="*/ 14 w 151"/>
                  <a:gd name="T27" fmla="*/ 3 h 27"/>
                  <a:gd name="T28" fmla="*/ 13 w 151"/>
                  <a:gd name="T29" fmla="*/ 3 h 27"/>
                  <a:gd name="T30" fmla="*/ 11 w 151"/>
                  <a:gd name="T31" fmla="*/ 3 h 27"/>
                  <a:gd name="T32" fmla="*/ 10 w 151"/>
                  <a:gd name="T33" fmla="*/ 4 h 27"/>
                  <a:gd name="T34" fmla="*/ 8 w 151"/>
                  <a:gd name="T35" fmla="*/ 4 h 27"/>
                  <a:gd name="T36" fmla="*/ 6 w 151"/>
                  <a:gd name="T37" fmla="*/ 4 h 27"/>
                  <a:gd name="T38" fmla="*/ 4 w 151"/>
                  <a:gd name="T39" fmla="*/ 4 h 27"/>
                  <a:gd name="T40" fmla="*/ 1 w 151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27"/>
                  <a:gd name="T65" fmla="*/ 151 w 15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27">
                    <a:moveTo>
                      <a:pt x="13" y="27"/>
                    </a:moveTo>
                    <a:lnTo>
                      <a:pt x="2" y="14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70" y="0"/>
                    </a:lnTo>
                    <a:lnTo>
                      <a:pt x="91" y="0"/>
                    </a:lnTo>
                    <a:lnTo>
                      <a:pt x="112" y="2"/>
                    </a:lnTo>
                    <a:lnTo>
                      <a:pt x="134" y="4"/>
                    </a:lnTo>
                    <a:lnTo>
                      <a:pt x="151" y="6"/>
                    </a:lnTo>
                    <a:lnTo>
                      <a:pt x="145" y="16"/>
                    </a:lnTo>
                    <a:lnTo>
                      <a:pt x="137" y="21"/>
                    </a:lnTo>
                    <a:lnTo>
                      <a:pt x="118" y="21"/>
                    </a:lnTo>
                    <a:lnTo>
                      <a:pt x="104" y="23"/>
                    </a:lnTo>
                    <a:lnTo>
                      <a:pt x="91" y="23"/>
                    </a:lnTo>
                    <a:lnTo>
                      <a:pt x="81" y="25"/>
                    </a:lnTo>
                    <a:lnTo>
                      <a:pt x="68" y="25"/>
                    </a:lnTo>
                    <a:lnTo>
                      <a:pt x="54" y="25"/>
                    </a:lnTo>
                    <a:lnTo>
                      <a:pt x="35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" name="Freeform 114"/>
              <p:cNvSpPr>
                <a:spLocks/>
              </p:cNvSpPr>
              <p:nvPr/>
            </p:nvSpPr>
            <p:spPr bwMode="auto">
              <a:xfrm>
                <a:off x="4744" y="1720"/>
                <a:ext cx="11" cy="13"/>
              </a:xfrm>
              <a:custGeom>
                <a:avLst/>
                <a:gdLst>
                  <a:gd name="T0" fmla="*/ 1 w 21"/>
                  <a:gd name="T1" fmla="*/ 4 h 25"/>
                  <a:gd name="T2" fmla="*/ 0 w 21"/>
                  <a:gd name="T3" fmla="*/ 3 h 25"/>
                  <a:gd name="T4" fmla="*/ 0 w 21"/>
                  <a:gd name="T5" fmla="*/ 3 h 25"/>
                  <a:gd name="T6" fmla="*/ 0 w 21"/>
                  <a:gd name="T7" fmla="*/ 2 h 25"/>
                  <a:gd name="T8" fmla="*/ 0 w 21"/>
                  <a:gd name="T9" fmla="*/ 1 h 25"/>
                  <a:gd name="T10" fmla="*/ 1 w 21"/>
                  <a:gd name="T11" fmla="*/ 0 h 25"/>
                  <a:gd name="T12" fmla="*/ 3 w 21"/>
                  <a:gd name="T13" fmla="*/ 0 h 25"/>
                  <a:gd name="T14" fmla="*/ 3 w 21"/>
                  <a:gd name="T15" fmla="*/ 2 h 25"/>
                  <a:gd name="T16" fmla="*/ 2 w 21"/>
                  <a:gd name="T17" fmla="*/ 4 h 25"/>
                  <a:gd name="T18" fmla="*/ 1 w 21"/>
                  <a:gd name="T19" fmla="*/ 4 h 25"/>
                  <a:gd name="T20" fmla="*/ 1 w 21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2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1" y="12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" name="Freeform 115"/>
              <p:cNvSpPr>
                <a:spLocks/>
              </p:cNvSpPr>
              <p:nvPr/>
            </p:nvSpPr>
            <p:spPr bwMode="auto">
              <a:xfrm>
                <a:off x="4670" y="1684"/>
                <a:ext cx="11" cy="9"/>
              </a:xfrm>
              <a:custGeom>
                <a:avLst/>
                <a:gdLst>
                  <a:gd name="T0" fmla="*/ 1 w 21"/>
                  <a:gd name="T1" fmla="*/ 2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0 h 20"/>
                  <a:gd name="T10" fmla="*/ 3 w 21"/>
                  <a:gd name="T11" fmla="*/ 0 h 20"/>
                  <a:gd name="T12" fmla="*/ 3 w 21"/>
                  <a:gd name="T13" fmla="*/ 1 h 20"/>
                  <a:gd name="T14" fmla="*/ 2 w 21"/>
                  <a:gd name="T15" fmla="*/ 1 h 20"/>
                  <a:gd name="T16" fmla="*/ 1 w 21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4" y="20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" name="Freeform 116"/>
              <p:cNvSpPr>
                <a:spLocks/>
              </p:cNvSpPr>
              <p:nvPr/>
            </p:nvSpPr>
            <p:spPr bwMode="auto">
              <a:xfrm>
                <a:off x="4940" y="1547"/>
                <a:ext cx="53" cy="131"/>
              </a:xfrm>
              <a:custGeom>
                <a:avLst/>
                <a:gdLst>
                  <a:gd name="T0" fmla="*/ 13 w 107"/>
                  <a:gd name="T1" fmla="*/ 33 h 262"/>
                  <a:gd name="T2" fmla="*/ 9 w 107"/>
                  <a:gd name="T3" fmla="*/ 30 h 262"/>
                  <a:gd name="T4" fmla="*/ 7 w 107"/>
                  <a:gd name="T5" fmla="*/ 26 h 262"/>
                  <a:gd name="T6" fmla="*/ 4 w 107"/>
                  <a:gd name="T7" fmla="*/ 23 h 262"/>
                  <a:gd name="T8" fmla="*/ 2 w 107"/>
                  <a:gd name="T9" fmla="*/ 19 h 262"/>
                  <a:gd name="T10" fmla="*/ 1 w 107"/>
                  <a:gd name="T11" fmla="*/ 15 h 262"/>
                  <a:gd name="T12" fmla="*/ 0 w 107"/>
                  <a:gd name="T13" fmla="*/ 10 h 262"/>
                  <a:gd name="T14" fmla="*/ 0 w 107"/>
                  <a:gd name="T15" fmla="*/ 7 h 262"/>
                  <a:gd name="T16" fmla="*/ 0 w 107"/>
                  <a:gd name="T17" fmla="*/ 3 h 262"/>
                  <a:gd name="T18" fmla="*/ 1 w 107"/>
                  <a:gd name="T19" fmla="*/ 2 h 262"/>
                  <a:gd name="T20" fmla="*/ 3 w 107"/>
                  <a:gd name="T21" fmla="*/ 1 h 262"/>
                  <a:gd name="T22" fmla="*/ 5 w 107"/>
                  <a:gd name="T23" fmla="*/ 0 h 262"/>
                  <a:gd name="T24" fmla="*/ 8 w 107"/>
                  <a:gd name="T25" fmla="*/ 0 h 262"/>
                  <a:gd name="T26" fmla="*/ 8 w 107"/>
                  <a:gd name="T27" fmla="*/ 3 h 262"/>
                  <a:gd name="T28" fmla="*/ 9 w 107"/>
                  <a:gd name="T29" fmla="*/ 7 h 262"/>
                  <a:gd name="T30" fmla="*/ 10 w 107"/>
                  <a:gd name="T31" fmla="*/ 11 h 262"/>
                  <a:gd name="T32" fmla="*/ 11 w 107"/>
                  <a:gd name="T33" fmla="*/ 17 h 262"/>
                  <a:gd name="T34" fmla="*/ 12 w 107"/>
                  <a:gd name="T35" fmla="*/ 21 h 262"/>
                  <a:gd name="T36" fmla="*/ 13 w 107"/>
                  <a:gd name="T37" fmla="*/ 25 h 262"/>
                  <a:gd name="T38" fmla="*/ 13 w 107"/>
                  <a:gd name="T39" fmla="*/ 29 h 262"/>
                  <a:gd name="T40" fmla="*/ 13 w 107"/>
                  <a:gd name="T41" fmla="*/ 33 h 262"/>
                  <a:gd name="T42" fmla="*/ 13 w 107"/>
                  <a:gd name="T43" fmla="*/ 33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262"/>
                  <a:gd name="T68" fmla="*/ 107 w 10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262">
                    <a:moveTo>
                      <a:pt x="105" y="260"/>
                    </a:moveTo>
                    <a:lnTo>
                      <a:pt x="79" y="236"/>
                    </a:lnTo>
                    <a:lnTo>
                      <a:pt x="58" y="211"/>
                    </a:lnTo>
                    <a:lnTo>
                      <a:pt x="39" y="180"/>
                    </a:lnTo>
                    <a:lnTo>
                      <a:pt x="23" y="149"/>
                    </a:lnTo>
                    <a:lnTo>
                      <a:pt x="10" y="116"/>
                    </a:lnTo>
                    <a:lnTo>
                      <a:pt x="4" y="83"/>
                    </a:lnTo>
                    <a:lnTo>
                      <a:pt x="0" y="52"/>
                    </a:lnTo>
                    <a:lnTo>
                      <a:pt x="4" y="25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8" y="23"/>
                    </a:lnTo>
                    <a:lnTo>
                      <a:pt x="74" y="54"/>
                    </a:lnTo>
                    <a:lnTo>
                      <a:pt x="81" y="89"/>
                    </a:lnTo>
                    <a:lnTo>
                      <a:pt x="91" y="130"/>
                    </a:lnTo>
                    <a:lnTo>
                      <a:pt x="97" y="167"/>
                    </a:lnTo>
                    <a:lnTo>
                      <a:pt x="105" y="203"/>
                    </a:lnTo>
                    <a:lnTo>
                      <a:pt x="107" y="234"/>
                    </a:lnTo>
                    <a:lnTo>
                      <a:pt x="107" y="262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Freeform 117"/>
              <p:cNvSpPr>
                <a:spLocks/>
              </p:cNvSpPr>
              <p:nvPr/>
            </p:nvSpPr>
            <p:spPr bwMode="auto">
              <a:xfrm>
                <a:off x="4937" y="1617"/>
                <a:ext cx="14" cy="35"/>
              </a:xfrm>
              <a:custGeom>
                <a:avLst/>
                <a:gdLst>
                  <a:gd name="T0" fmla="*/ 1 w 27"/>
                  <a:gd name="T1" fmla="*/ 9 h 70"/>
                  <a:gd name="T2" fmla="*/ 0 w 27"/>
                  <a:gd name="T3" fmla="*/ 6 h 70"/>
                  <a:gd name="T4" fmla="*/ 0 w 27"/>
                  <a:gd name="T5" fmla="*/ 4 h 70"/>
                  <a:gd name="T6" fmla="*/ 0 w 27"/>
                  <a:gd name="T7" fmla="*/ 2 h 70"/>
                  <a:gd name="T8" fmla="*/ 1 w 27"/>
                  <a:gd name="T9" fmla="*/ 0 h 70"/>
                  <a:gd name="T10" fmla="*/ 1 w 27"/>
                  <a:gd name="T11" fmla="*/ 2 h 70"/>
                  <a:gd name="T12" fmla="*/ 2 w 27"/>
                  <a:gd name="T13" fmla="*/ 4 h 70"/>
                  <a:gd name="T14" fmla="*/ 3 w 27"/>
                  <a:gd name="T15" fmla="*/ 5 h 70"/>
                  <a:gd name="T16" fmla="*/ 3 w 27"/>
                  <a:gd name="T17" fmla="*/ 6 h 70"/>
                  <a:gd name="T18" fmla="*/ 3 w 27"/>
                  <a:gd name="T19" fmla="*/ 7 h 70"/>
                  <a:gd name="T20" fmla="*/ 4 w 27"/>
                  <a:gd name="T21" fmla="*/ 9 h 70"/>
                  <a:gd name="T22" fmla="*/ 3 w 27"/>
                  <a:gd name="T23" fmla="*/ 9 h 70"/>
                  <a:gd name="T24" fmla="*/ 1 w 27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70"/>
                  <a:gd name="T41" fmla="*/ 27 w 2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70">
                    <a:moveTo>
                      <a:pt x="8" y="70"/>
                    </a:moveTo>
                    <a:lnTo>
                      <a:pt x="0" y="51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8" y="14"/>
                    </a:lnTo>
                    <a:lnTo>
                      <a:pt x="16" y="30"/>
                    </a:lnTo>
                    <a:lnTo>
                      <a:pt x="18" y="37"/>
                    </a:lnTo>
                    <a:lnTo>
                      <a:pt x="21" y="47"/>
                    </a:lnTo>
                    <a:lnTo>
                      <a:pt x="23" y="57"/>
                    </a:lnTo>
                    <a:lnTo>
                      <a:pt x="27" y="68"/>
                    </a:lnTo>
                    <a:lnTo>
                      <a:pt x="18" y="68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Freeform 118"/>
              <p:cNvSpPr>
                <a:spLocks/>
              </p:cNvSpPr>
              <p:nvPr/>
            </p:nvSpPr>
            <p:spPr bwMode="auto">
              <a:xfrm>
                <a:off x="4874" y="1618"/>
                <a:ext cx="36" cy="29"/>
              </a:xfrm>
              <a:custGeom>
                <a:avLst/>
                <a:gdLst>
                  <a:gd name="T0" fmla="*/ 5 w 72"/>
                  <a:gd name="T1" fmla="*/ 7 h 59"/>
                  <a:gd name="T2" fmla="*/ 3 w 72"/>
                  <a:gd name="T3" fmla="*/ 6 h 59"/>
                  <a:gd name="T4" fmla="*/ 0 w 72"/>
                  <a:gd name="T5" fmla="*/ 5 h 59"/>
                  <a:gd name="T6" fmla="*/ 0 w 72"/>
                  <a:gd name="T7" fmla="*/ 5 h 59"/>
                  <a:gd name="T8" fmla="*/ 0 w 72"/>
                  <a:gd name="T9" fmla="*/ 4 h 59"/>
                  <a:gd name="T10" fmla="*/ 2 w 72"/>
                  <a:gd name="T11" fmla="*/ 3 h 59"/>
                  <a:gd name="T12" fmla="*/ 5 w 72"/>
                  <a:gd name="T13" fmla="*/ 2 h 59"/>
                  <a:gd name="T14" fmla="*/ 7 w 72"/>
                  <a:gd name="T15" fmla="*/ 0 h 59"/>
                  <a:gd name="T16" fmla="*/ 9 w 72"/>
                  <a:gd name="T17" fmla="*/ 0 h 59"/>
                  <a:gd name="T18" fmla="*/ 9 w 72"/>
                  <a:gd name="T19" fmla="*/ 1 h 59"/>
                  <a:gd name="T20" fmla="*/ 9 w 72"/>
                  <a:gd name="T21" fmla="*/ 3 h 59"/>
                  <a:gd name="T22" fmla="*/ 9 w 72"/>
                  <a:gd name="T23" fmla="*/ 5 h 59"/>
                  <a:gd name="T24" fmla="*/ 9 w 72"/>
                  <a:gd name="T25" fmla="*/ 7 h 59"/>
                  <a:gd name="T26" fmla="*/ 7 w 72"/>
                  <a:gd name="T27" fmla="*/ 7 h 59"/>
                  <a:gd name="T28" fmla="*/ 5 w 72"/>
                  <a:gd name="T29" fmla="*/ 7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59"/>
                  <a:gd name="T47" fmla="*/ 72 w 72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59">
                    <a:moveTo>
                      <a:pt x="37" y="59"/>
                    </a:moveTo>
                    <a:lnTo>
                      <a:pt x="17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4" y="26"/>
                    </a:lnTo>
                    <a:lnTo>
                      <a:pt x="33" y="16"/>
                    </a:lnTo>
                    <a:lnTo>
                      <a:pt x="52" y="4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2" y="28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54" y="59"/>
                    </a:ln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" name="Freeform 119"/>
              <p:cNvSpPr>
                <a:spLocks/>
              </p:cNvSpPr>
              <p:nvPr/>
            </p:nvSpPr>
            <p:spPr bwMode="auto">
              <a:xfrm>
                <a:off x="4587" y="1540"/>
                <a:ext cx="71" cy="72"/>
              </a:xfrm>
              <a:custGeom>
                <a:avLst/>
                <a:gdLst>
                  <a:gd name="T0" fmla="*/ 17 w 142"/>
                  <a:gd name="T1" fmla="*/ 18 h 144"/>
                  <a:gd name="T2" fmla="*/ 14 w 142"/>
                  <a:gd name="T3" fmla="*/ 17 h 144"/>
                  <a:gd name="T4" fmla="*/ 12 w 142"/>
                  <a:gd name="T5" fmla="*/ 17 h 144"/>
                  <a:gd name="T6" fmla="*/ 11 w 142"/>
                  <a:gd name="T7" fmla="*/ 17 h 144"/>
                  <a:gd name="T8" fmla="*/ 10 w 142"/>
                  <a:gd name="T9" fmla="*/ 17 h 144"/>
                  <a:gd name="T10" fmla="*/ 9 w 142"/>
                  <a:gd name="T11" fmla="*/ 16 h 144"/>
                  <a:gd name="T12" fmla="*/ 8 w 142"/>
                  <a:gd name="T13" fmla="*/ 15 h 144"/>
                  <a:gd name="T14" fmla="*/ 7 w 142"/>
                  <a:gd name="T15" fmla="*/ 14 h 144"/>
                  <a:gd name="T16" fmla="*/ 7 w 142"/>
                  <a:gd name="T17" fmla="*/ 11 h 144"/>
                  <a:gd name="T18" fmla="*/ 3 w 142"/>
                  <a:gd name="T19" fmla="*/ 11 h 144"/>
                  <a:gd name="T20" fmla="*/ 1 w 142"/>
                  <a:gd name="T21" fmla="*/ 9 h 144"/>
                  <a:gd name="T22" fmla="*/ 0 w 142"/>
                  <a:gd name="T23" fmla="*/ 7 h 144"/>
                  <a:gd name="T24" fmla="*/ 1 w 142"/>
                  <a:gd name="T25" fmla="*/ 5 h 144"/>
                  <a:gd name="T26" fmla="*/ 2 w 142"/>
                  <a:gd name="T27" fmla="*/ 3 h 144"/>
                  <a:gd name="T28" fmla="*/ 3 w 142"/>
                  <a:gd name="T29" fmla="*/ 1 h 144"/>
                  <a:gd name="T30" fmla="*/ 5 w 142"/>
                  <a:gd name="T31" fmla="*/ 0 h 144"/>
                  <a:gd name="T32" fmla="*/ 6 w 142"/>
                  <a:gd name="T33" fmla="*/ 1 h 144"/>
                  <a:gd name="T34" fmla="*/ 5 w 142"/>
                  <a:gd name="T35" fmla="*/ 3 h 144"/>
                  <a:gd name="T36" fmla="*/ 5 w 142"/>
                  <a:gd name="T37" fmla="*/ 5 h 144"/>
                  <a:gd name="T38" fmla="*/ 5 w 142"/>
                  <a:gd name="T39" fmla="*/ 7 h 144"/>
                  <a:gd name="T40" fmla="*/ 5 w 142"/>
                  <a:gd name="T41" fmla="*/ 9 h 144"/>
                  <a:gd name="T42" fmla="*/ 6 w 142"/>
                  <a:gd name="T43" fmla="*/ 9 h 144"/>
                  <a:gd name="T44" fmla="*/ 7 w 142"/>
                  <a:gd name="T45" fmla="*/ 9 h 144"/>
                  <a:gd name="T46" fmla="*/ 9 w 142"/>
                  <a:gd name="T47" fmla="*/ 9 h 144"/>
                  <a:gd name="T48" fmla="*/ 10 w 142"/>
                  <a:gd name="T49" fmla="*/ 9 h 144"/>
                  <a:gd name="T50" fmla="*/ 10 w 142"/>
                  <a:gd name="T51" fmla="*/ 10 h 144"/>
                  <a:gd name="T52" fmla="*/ 10 w 142"/>
                  <a:gd name="T53" fmla="*/ 11 h 144"/>
                  <a:gd name="T54" fmla="*/ 10 w 142"/>
                  <a:gd name="T55" fmla="*/ 12 h 144"/>
                  <a:gd name="T56" fmla="*/ 10 w 142"/>
                  <a:gd name="T57" fmla="*/ 14 h 144"/>
                  <a:gd name="T58" fmla="*/ 11 w 142"/>
                  <a:gd name="T59" fmla="*/ 14 h 144"/>
                  <a:gd name="T60" fmla="*/ 11 w 142"/>
                  <a:gd name="T61" fmla="*/ 14 h 144"/>
                  <a:gd name="T62" fmla="*/ 12 w 142"/>
                  <a:gd name="T63" fmla="*/ 13 h 144"/>
                  <a:gd name="T64" fmla="*/ 14 w 142"/>
                  <a:gd name="T65" fmla="*/ 12 h 144"/>
                  <a:gd name="T66" fmla="*/ 15 w 142"/>
                  <a:gd name="T67" fmla="*/ 12 h 144"/>
                  <a:gd name="T68" fmla="*/ 16 w 142"/>
                  <a:gd name="T69" fmla="*/ 12 h 144"/>
                  <a:gd name="T70" fmla="*/ 17 w 142"/>
                  <a:gd name="T71" fmla="*/ 12 h 144"/>
                  <a:gd name="T72" fmla="*/ 17 w 142"/>
                  <a:gd name="T73" fmla="*/ 13 h 144"/>
                  <a:gd name="T74" fmla="*/ 17 w 142"/>
                  <a:gd name="T75" fmla="*/ 15 h 144"/>
                  <a:gd name="T76" fmla="*/ 18 w 142"/>
                  <a:gd name="T77" fmla="*/ 18 h 144"/>
                  <a:gd name="T78" fmla="*/ 17 w 142"/>
                  <a:gd name="T79" fmla="*/ 18 h 144"/>
                  <a:gd name="T80" fmla="*/ 17 w 142"/>
                  <a:gd name="T81" fmla="*/ 18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44"/>
                  <a:gd name="T125" fmla="*/ 142 w 142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44">
                    <a:moveTo>
                      <a:pt x="134" y="142"/>
                    </a:moveTo>
                    <a:lnTo>
                      <a:pt x="114" y="134"/>
                    </a:lnTo>
                    <a:lnTo>
                      <a:pt x="99" y="132"/>
                    </a:lnTo>
                    <a:lnTo>
                      <a:pt x="85" y="130"/>
                    </a:lnTo>
                    <a:lnTo>
                      <a:pt x="76" y="130"/>
                    </a:lnTo>
                    <a:lnTo>
                      <a:pt x="66" y="126"/>
                    </a:lnTo>
                    <a:lnTo>
                      <a:pt x="60" y="120"/>
                    </a:lnTo>
                    <a:lnTo>
                      <a:pt x="54" y="109"/>
                    </a:lnTo>
                    <a:lnTo>
                      <a:pt x="52" y="91"/>
                    </a:lnTo>
                    <a:lnTo>
                      <a:pt x="21" y="86"/>
                    </a:lnTo>
                    <a:lnTo>
                      <a:pt x="6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12" y="22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43" y="20"/>
                    </a:lnTo>
                    <a:lnTo>
                      <a:pt x="37" y="35"/>
                    </a:lnTo>
                    <a:lnTo>
                      <a:pt x="33" y="53"/>
                    </a:lnTo>
                    <a:lnTo>
                      <a:pt x="33" y="72"/>
                    </a:lnTo>
                    <a:lnTo>
                      <a:pt x="47" y="70"/>
                    </a:lnTo>
                    <a:lnTo>
                      <a:pt x="56" y="70"/>
                    </a:lnTo>
                    <a:lnTo>
                      <a:pt x="66" y="70"/>
                    </a:lnTo>
                    <a:lnTo>
                      <a:pt x="83" y="72"/>
                    </a:lnTo>
                    <a:lnTo>
                      <a:pt x="83" y="78"/>
                    </a:lnTo>
                    <a:lnTo>
                      <a:pt x="83" y="88"/>
                    </a:lnTo>
                    <a:lnTo>
                      <a:pt x="83" y="99"/>
                    </a:lnTo>
                    <a:lnTo>
                      <a:pt x="83" y="111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99" y="101"/>
                    </a:lnTo>
                    <a:lnTo>
                      <a:pt x="112" y="95"/>
                    </a:lnTo>
                    <a:lnTo>
                      <a:pt x="118" y="93"/>
                    </a:lnTo>
                    <a:lnTo>
                      <a:pt x="126" y="95"/>
                    </a:lnTo>
                    <a:lnTo>
                      <a:pt x="130" y="99"/>
                    </a:lnTo>
                    <a:lnTo>
                      <a:pt x="134" y="107"/>
                    </a:lnTo>
                    <a:lnTo>
                      <a:pt x="136" y="119"/>
                    </a:lnTo>
                    <a:lnTo>
                      <a:pt x="142" y="138"/>
                    </a:lnTo>
                    <a:lnTo>
                      <a:pt x="136" y="144"/>
                    </a:lnTo>
                    <a:lnTo>
                      <a:pt x="13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" name="Freeform 120"/>
              <p:cNvSpPr>
                <a:spLocks/>
              </p:cNvSpPr>
              <p:nvPr/>
            </p:nvSpPr>
            <p:spPr bwMode="auto">
              <a:xfrm>
                <a:off x="5498" y="1466"/>
                <a:ext cx="32" cy="49"/>
              </a:xfrm>
              <a:custGeom>
                <a:avLst/>
                <a:gdLst>
                  <a:gd name="T0" fmla="*/ 0 w 64"/>
                  <a:gd name="T1" fmla="*/ 13 h 97"/>
                  <a:gd name="T2" fmla="*/ 1 w 64"/>
                  <a:gd name="T3" fmla="*/ 11 h 97"/>
                  <a:gd name="T4" fmla="*/ 2 w 64"/>
                  <a:gd name="T5" fmla="*/ 10 h 97"/>
                  <a:gd name="T6" fmla="*/ 3 w 64"/>
                  <a:gd name="T7" fmla="*/ 9 h 97"/>
                  <a:gd name="T8" fmla="*/ 4 w 64"/>
                  <a:gd name="T9" fmla="*/ 8 h 97"/>
                  <a:gd name="T10" fmla="*/ 5 w 64"/>
                  <a:gd name="T11" fmla="*/ 8 h 97"/>
                  <a:gd name="T12" fmla="*/ 5 w 64"/>
                  <a:gd name="T13" fmla="*/ 8 h 97"/>
                  <a:gd name="T14" fmla="*/ 6 w 64"/>
                  <a:gd name="T15" fmla="*/ 6 h 97"/>
                  <a:gd name="T16" fmla="*/ 7 w 64"/>
                  <a:gd name="T17" fmla="*/ 4 h 97"/>
                  <a:gd name="T18" fmla="*/ 7 w 64"/>
                  <a:gd name="T19" fmla="*/ 2 h 97"/>
                  <a:gd name="T20" fmla="*/ 7 w 64"/>
                  <a:gd name="T21" fmla="*/ 1 h 97"/>
                  <a:gd name="T22" fmla="*/ 7 w 64"/>
                  <a:gd name="T23" fmla="*/ 0 h 97"/>
                  <a:gd name="T24" fmla="*/ 8 w 64"/>
                  <a:gd name="T25" fmla="*/ 0 h 97"/>
                  <a:gd name="T26" fmla="*/ 8 w 64"/>
                  <a:gd name="T27" fmla="*/ 2 h 97"/>
                  <a:gd name="T28" fmla="*/ 8 w 64"/>
                  <a:gd name="T29" fmla="*/ 5 h 97"/>
                  <a:gd name="T30" fmla="*/ 8 w 64"/>
                  <a:gd name="T31" fmla="*/ 6 h 97"/>
                  <a:gd name="T32" fmla="*/ 7 w 64"/>
                  <a:gd name="T33" fmla="*/ 9 h 97"/>
                  <a:gd name="T34" fmla="*/ 6 w 64"/>
                  <a:gd name="T35" fmla="*/ 10 h 97"/>
                  <a:gd name="T36" fmla="*/ 4 w 64"/>
                  <a:gd name="T37" fmla="*/ 12 h 97"/>
                  <a:gd name="T38" fmla="*/ 2 w 64"/>
                  <a:gd name="T39" fmla="*/ 12 h 97"/>
                  <a:gd name="T40" fmla="*/ 0 w 64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97"/>
                  <a:gd name="T65" fmla="*/ 64 w 64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97">
                    <a:moveTo>
                      <a:pt x="0" y="97"/>
                    </a:moveTo>
                    <a:lnTo>
                      <a:pt x="10" y="85"/>
                    </a:lnTo>
                    <a:lnTo>
                      <a:pt x="19" y="77"/>
                    </a:lnTo>
                    <a:lnTo>
                      <a:pt x="27" y="6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8" y="41"/>
                    </a:lnTo>
                    <a:lnTo>
                      <a:pt x="52" y="29"/>
                    </a:lnTo>
                    <a:lnTo>
                      <a:pt x="54" y="15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64" y="33"/>
                    </a:lnTo>
                    <a:lnTo>
                      <a:pt x="60" y="48"/>
                    </a:lnTo>
                    <a:lnTo>
                      <a:pt x="56" y="66"/>
                    </a:lnTo>
                    <a:lnTo>
                      <a:pt x="47" y="79"/>
                    </a:lnTo>
                    <a:lnTo>
                      <a:pt x="35" y="89"/>
                    </a:lnTo>
                    <a:lnTo>
                      <a:pt x="17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" name="Freeform 121"/>
              <p:cNvSpPr>
                <a:spLocks/>
              </p:cNvSpPr>
              <p:nvPr/>
            </p:nvSpPr>
            <p:spPr bwMode="auto">
              <a:xfrm>
                <a:off x="5528" y="1457"/>
                <a:ext cx="13" cy="33"/>
              </a:xfrm>
              <a:custGeom>
                <a:avLst/>
                <a:gdLst>
                  <a:gd name="T0" fmla="*/ 2 w 27"/>
                  <a:gd name="T1" fmla="*/ 9 h 66"/>
                  <a:gd name="T2" fmla="*/ 2 w 27"/>
                  <a:gd name="T3" fmla="*/ 7 h 66"/>
                  <a:gd name="T4" fmla="*/ 2 w 27"/>
                  <a:gd name="T5" fmla="*/ 6 h 66"/>
                  <a:gd name="T6" fmla="*/ 1 w 27"/>
                  <a:gd name="T7" fmla="*/ 4 h 66"/>
                  <a:gd name="T8" fmla="*/ 1 w 27"/>
                  <a:gd name="T9" fmla="*/ 4 h 66"/>
                  <a:gd name="T10" fmla="*/ 0 w 27"/>
                  <a:gd name="T11" fmla="*/ 2 h 66"/>
                  <a:gd name="T12" fmla="*/ 0 w 27"/>
                  <a:gd name="T13" fmla="*/ 0 h 66"/>
                  <a:gd name="T14" fmla="*/ 0 w 27"/>
                  <a:gd name="T15" fmla="*/ 0 h 66"/>
                  <a:gd name="T16" fmla="*/ 1 w 27"/>
                  <a:gd name="T17" fmla="*/ 0 h 66"/>
                  <a:gd name="T18" fmla="*/ 1 w 27"/>
                  <a:gd name="T19" fmla="*/ 2 h 66"/>
                  <a:gd name="T20" fmla="*/ 2 w 27"/>
                  <a:gd name="T21" fmla="*/ 4 h 66"/>
                  <a:gd name="T22" fmla="*/ 2 w 27"/>
                  <a:gd name="T23" fmla="*/ 4 h 66"/>
                  <a:gd name="T24" fmla="*/ 2 w 27"/>
                  <a:gd name="T25" fmla="*/ 5 h 66"/>
                  <a:gd name="T26" fmla="*/ 3 w 27"/>
                  <a:gd name="T27" fmla="*/ 6 h 66"/>
                  <a:gd name="T28" fmla="*/ 3 w 27"/>
                  <a:gd name="T29" fmla="*/ 8 h 66"/>
                  <a:gd name="T30" fmla="*/ 2 w 27"/>
                  <a:gd name="T31" fmla="*/ 8 h 66"/>
                  <a:gd name="T32" fmla="*/ 2 w 27"/>
                  <a:gd name="T33" fmla="*/ 9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66"/>
                  <a:gd name="T53" fmla="*/ 27 w 2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66">
                    <a:moveTo>
                      <a:pt x="21" y="66"/>
                    </a:moveTo>
                    <a:lnTo>
                      <a:pt x="18" y="55"/>
                    </a:lnTo>
                    <a:lnTo>
                      <a:pt x="16" y="45"/>
                    </a:lnTo>
                    <a:lnTo>
                      <a:pt x="14" y="35"/>
                    </a:lnTo>
                    <a:lnTo>
                      <a:pt x="12" y="2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25" y="51"/>
                    </a:lnTo>
                    <a:lnTo>
                      <a:pt x="27" y="63"/>
                    </a:lnTo>
                    <a:lnTo>
                      <a:pt x="23" y="64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" name="Freeform 122"/>
              <p:cNvSpPr>
                <a:spLocks/>
              </p:cNvSpPr>
              <p:nvPr/>
            </p:nvSpPr>
            <p:spPr bwMode="auto">
              <a:xfrm>
                <a:off x="5417" y="1424"/>
                <a:ext cx="25" cy="53"/>
              </a:xfrm>
              <a:custGeom>
                <a:avLst/>
                <a:gdLst>
                  <a:gd name="T0" fmla="*/ 2 w 50"/>
                  <a:gd name="T1" fmla="*/ 14 h 106"/>
                  <a:gd name="T2" fmla="*/ 1 w 50"/>
                  <a:gd name="T3" fmla="*/ 13 h 106"/>
                  <a:gd name="T4" fmla="*/ 0 w 50"/>
                  <a:gd name="T5" fmla="*/ 13 h 106"/>
                  <a:gd name="T6" fmla="*/ 0 w 50"/>
                  <a:gd name="T7" fmla="*/ 13 h 106"/>
                  <a:gd name="T8" fmla="*/ 0 w 50"/>
                  <a:gd name="T9" fmla="*/ 12 h 106"/>
                  <a:gd name="T10" fmla="*/ 2 w 50"/>
                  <a:gd name="T11" fmla="*/ 10 h 106"/>
                  <a:gd name="T12" fmla="*/ 3 w 50"/>
                  <a:gd name="T13" fmla="*/ 9 h 106"/>
                  <a:gd name="T14" fmla="*/ 3 w 50"/>
                  <a:gd name="T15" fmla="*/ 7 h 106"/>
                  <a:gd name="T16" fmla="*/ 3 w 50"/>
                  <a:gd name="T17" fmla="*/ 6 h 106"/>
                  <a:gd name="T18" fmla="*/ 2 w 50"/>
                  <a:gd name="T19" fmla="*/ 3 h 106"/>
                  <a:gd name="T20" fmla="*/ 2 w 50"/>
                  <a:gd name="T21" fmla="*/ 1 h 106"/>
                  <a:gd name="T22" fmla="*/ 3 w 50"/>
                  <a:gd name="T23" fmla="*/ 0 h 106"/>
                  <a:gd name="T24" fmla="*/ 3 w 50"/>
                  <a:gd name="T25" fmla="*/ 0 h 106"/>
                  <a:gd name="T26" fmla="*/ 5 w 50"/>
                  <a:gd name="T27" fmla="*/ 2 h 106"/>
                  <a:gd name="T28" fmla="*/ 6 w 50"/>
                  <a:gd name="T29" fmla="*/ 4 h 106"/>
                  <a:gd name="T30" fmla="*/ 7 w 50"/>
                  <a:gd name="T31" fmla="*/ 5 h 106"/>
                  <a:gd name="T32" fmla="*/ 7 w 50"/>
                  <a:gd name="T33" fmla="*/ 7 h 106"/>
                  <a:gd name="T34" fmla="*/ 6 w 50"/>
                  <a:gd name="T35" fmla="*/ 9 h 106"/>
                  <a:gd name="T36" fmla="*/ 6 w 50"/>
                  <a:gd name="T37" fmla="*/ 11 h 106"/>
                  <a:gd name="T38" fmla="*/ 4 w 50"/>
                  <a:gd name="T39" fmla="*/ 13 h 106"/>
                  <a:gd name="T40" fmla="*/ 2 w 50"/>
                  <a:gd name="T41" fmla="*/ 14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06"/>
                  <a:gd name="T65" fmla="*/ 50 w 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06">
                    <a:moveTo>
                      <a:pt x="16" y="106"/>
                    </a:moveTo>
                    <a:lnTo>
                      <a:pt x="8" y="102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2" y="79"/>
                    </a:lnTo>
                    <a:lnTo>
                      <a:pt x="19" y="67"/>
                    </a:lnTo>
                    <a:lnTo>
                      <a:pt x="21" y="56"/>
                    </a:lnTo>
                    <a:lnTo>
                      <a:pt x="21" y="44"/>
                    </a:lnTo>
                    <a:lnTo>
                      <a:pt x="14" y="23"/>
                    </a:lnTo>
                    <a:lnTo>
                      <a:pt x="10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7" y="9"/>
                    </a:lnTo>
                    <a:lnTo>
                      <a:pt x="45" y="25"/>
                    </a:lnTo>
                    <a:lnTo>
                      <a:pt x="49" y="38"/>
                    </a:lnTo>
                    <a:lnTo>
                      <a:pt x="50" y="56"/>
                    </a:lnTo>
                    <a:lnTo>
                      <a:pt x="47" y="69"/>
                    </a:lnTo>
                    <a:lnTo>
                      <a:pt x="41" y="85"/>
                    </a:lnTo>
                    <a:lnTo>
                      <a:pt x="29" y="97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" name="Freeform 123"/>
              <p:cNvSpPr>
                <a:spLocks/>
              </p:cNvSpPr>
              <p:nvPr/>
            </p:nvSpPr>
            <p:spPr bwMode="auto">
              <a:xfrm>
                <a:off x="4548" y="1309"/>
                <a:ext cx="77" cy="143"/>
              </a:xfrm>
              <a:custGeom>
                <a:avLst/>
                <a:gdLst>
                  <a:gd name="T0" fmla="*/ 15 w 154"/>
                  <a:gd name="T1" fmla="*/ 35 h 285"/>
                  <a:gd name="T2" fmla="*/ 12 w 154"/>
                  <a:gd name="T3" fmla="*/ 35 h 285"/>
                  <a:gd name="T4" fmla="*/ 9 w 154"/>
                  <a:gd name="T5" fmla="*/ 34 h 285"/>
                  <a:gd name="T6" fmla="*/ 7 w 154"/>
                  <a:gd name="T7" fmla="*/ 31 h 285"/>
                  <a:gd name="T8" fmla="*/ 8 w 154"/>
                  <a:gd name="T9" fmla="*/ 28 h 285"/>
                  <a:gd name="T10" fmla="*/ 6 w 154"/>
                  <a:gd name="T11" fmla="*/ 25 h 285"/>
                  <a:gd name="T12" fmla="*/ 6 w 154"/>
                  <a:gd name="T13" fmla="*/ 23 h 285"/>
                  <a:gd name="T14" fmla="*/ 3 w 154"/>
                  <a:gd name="T15" fmla="*/ 19 h 285"/>
                  <a:gd name="T16" fmla="*/ 0 w 154"/>
                  <a:gd name="T17" fmla="*/ 17 h 285"/>
                  <a:gd name="T18" fmla="*/ 0 w 154"/>
                  <a:gd name="T19" fmla="*/ 14 h 285"/>
                  <a:gd name="T20" fmla="*/ 1 w 154"/>
                  <a:gd name="T21" fmla="*/ 12 h 285"/>
                  <a:gd name="T22" fmla="*/ 3 w 154"/>
                  <a:gd name="T23" fmla="*/ 8 h 285"/>
                  <a:gd name="T24" fmla="*/ 4 w 154"/>
                  <a:gd name="T25" fmla="*/ 7 h 285"/>
                  <a:gd name="T26" fmla="*/ 2 w 154"/>
                  <a:gd name="T27" fmla="*/ 5 h 285"/>
                  <a:gd name="T28" fmla="*/ 1 w 154"/>
                  <a:gd name="T29" fmla="*/ 3 h 285"/>
                  <a:gd name="T30" fmla="*/ 2 w 154"/>
                  <a:gd name="T31" fmla="*/ 2 h 285"/>
                  <a:gd name="T32" fmla="*/ 5 w 154"/>
                  <a:gd name="T33" fmla="*/ 1 h 285"/>
                  <a:gd name="T34" fmla="*/ 8 w 154"/>
                  <a:gd name="T35" fmla="*/ 0 h 285"/>
                  <a:gd name="T36" fmla="*/ 10 w 154"/>
                  <a:gd name="T37" fmla="*/ 2 h 285"/>
                  <a:gd name="T38" fmla="*/ 8 w 154"/>
                  <a:gd name="T39" fmla="*/ 4 h 285"/>
                  <a:gd name="T40" fmla="*/ 6 w 154"/>
                  <a:gd name="T41" fmla="*/ 4 h 285"/>
                  <a:gd name="T42" fmla="*/ 8 w 154"/>
                  <a:gd name="T43" fmla="*/ 5 h 285"/>
                  <a:gd name="T44" fmla="*/ 8 w 154"/>
                  <a:gd name="T45" fmla="*/ 8 h 285"/>
                  <a:gd name="T46" fmla="*/ 6 w 154"/>
                  <a:gd name="T47" fmla="*/ 10 h 285"/>
                  <a:gd name="T48" fmla="*/ 7 w 154"/>
                  <a:gd name="T49" fmla="*/ 11 h 285"/>
                  <a:gd name="T50" fmla="*/ 7 w 154"/>
                  <a:gd name="T51" fmla="*/ 12 h 285"/>
                  <a:gd name="T52" fmla="*/ 5 w 154"/>
                  <a:gd name="T53" fmla="*/ 13 h 285"/>
                  <a:gd name="T54" fmla="*/ 4 w 154"/>
                  <a:gd name="T55" fmla="*/ 15 h 285"/>
                  <a:gd name="T56" fmla="*/ 4 w 154"/>
                  <a:gd name="T57" fmla="*/ 16 h 285"/>
                  <a:gd name="T58" fmla="*/ 5 w 154"/>
                  <a:gd name="T59" fmla="*/ 16 h 285"/>
                  <a:gd name="T60" fmla="*/ 7 w 154"/>
                  <a:gd name="T61" fmla="*/ 17 h 285"/>
                  <a:gd name="T62" fmla="*/ 9 w 154"/>
                  <a:gd name="T63" fmla="*/ 18 h 285"/>
                  <a:gd name="T64" fmla="*/ 12 w 154"/>
                  <a:gd name="T65" fmla="*/ 19 h 285"/>
                  <a:gd name="T66" fmla="*/ 14 w 154"/>
                  <a:gd name="T67" fmla="*/ 21 h 285"/>
                  <a:gd name="T68" fmla="*/ 13 w 154"/>
                  <a:gd name="T69" fmla="*/ 22 h 285"/>
                  <a:gd name="T70" fmla="*/ 11 w 154"/>
                  <a:gd name="T71" fmla="*/ 23 h 285"/>
                  <a:gd name="T72" fmla="*/ 12 w 154"/>
                  <a:gd name="T73" fmla="*/ 25 h 285"/>
                  <a:gd name="T74" fmla="*/ 13 w 154"/>
                  <a:gd name="T75" fmla="*/ 27 h 285"/>
                  <a:gd name="T76" fmla="*/ 11 w 154"/>
                  <a:gd name="T77" fmla="*/ 30 h 285"/>
                  <a:gd name="T78" fmla="*/ 12 w 154"/>
                  <a:gd name="T79" fmla="*/ 32 h 285"/>
                  <a:gd name="T80" fmla="*/ 16 w 154"/>
                  <a:gd name="T81" fmla="*/ 32 h 285"/>
                  <a:gd name="T82" fmla="*/ 18 w 154"/>
                  <a:gd name="T83" fmla="*/ 33 h 285"/>
                  <a:gd name="T84" fmla="*/ 18 w 154"/>
                  <a:gd name="T85" fmla="*/ 35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5"/>
                  <a:gd name="T131" fmla="*/ 154 w 154"/>
                  <a:gd name="T132" fmla="*/ 285 h 2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5">
                    <a:moveTo>
                      <a:pt x="130" y="285"/>
                    </a:moveTo>
                    <a:lnTo>
                      <a:pt x="117" y="279"/>
                    </a:lnTo>
                    <a:lnTo>
                      <a:pt x="107" y="277"/>
                    </a:lnTo>
                    <a:lnTo>
                      <a:pt x="97" y="275"/>
                    </a:lnTo>
                    <a:lnTo>
                      <a:pt x="90" y="275"/>
                    </a:lnTo>
                    <a:lnTo>
                      <a:pt x="72" y="269"/>
                    </a:lnTo>
                    <a:lnTo>
                      <a:pt x="59" y="262"/>
                    </a:lnTo>
                    <a:lnTo>
                      <a:pt x="59" y="246"/>
                    </a:lnTo>
                    <a:lnTo>
                      <a:pt x="61" y="234"/>
                    </a:lnTo>
                    <a:lnTo>
                      <a:pt x="61" y="223"/>
                    </a:lnTo>
                    <a:lnTo>
                      <a:pt x="62" y="213"/>
                    </a:lnTo>
                    <a:lnTo>
                      <a:pt x="49" y="199"/>
                    </a:lnTo>
                    <a:lnTo>
                      <a:pt x="47" y="190"/>
                    </a:lnTo>
                    <a:lnTo>
                      <a:pt x="49" y="178"/>
                    </a:lnTo>
                    <a:lnTo>
                      <a:pt x="53" y="168"/>
                    </a:lnTo>
                    <a:lnTo>
                      <a:pt x="24" y="151"/>
                    </a:lnTo>
                    <a:lnTo>
                      <a:pt x="8" y="139"/>
                    </a:lnTo>
                    <a:lnTo>
                      <a:pt x="0" y="130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4" y="103"/>
                    </a:lnTo>
                    <a:lnTo>
                      <a:pt x="8" y="89"/>
                    </a:lnTo>
                    <a:lnTo>
                      <a:pt x="8" y="73"/>
                    </a:lnTo>
                    <a:lnTo>
                      <a:pt x="18" y="62"/>
                    </a:lnTo>
                    <a:lnTo>
                      <a:pt x="28" y="56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16" y="40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12" y="13"/>
                    </a:lnTo>
                    <a:lnTo>
                      <a:pt x="24" y="7"/>
                    </a:lnTo>
                    <a:lnTo>
                      <a:pt x="35" y="4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72" y="4"/>
                    </a:lnTo>
                    <a:lnTo>
                      <a:pt x="80" y="11"/>
                    </a:lnTo>
                    <a:lnTo>
                      <a:pt x="84" y="27"/>
                    </a:lnTo>
                    <a:lnTo>
                      <a:pt x="6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3"/>
                    </a:lnTo>
                    <a:lnTo>
                      <a:pt x="61" y="39"/>
                    </a:lnTo>
                    <a:lnTo>
                      <a:pt x="78" y="52"/>
                    </a:lnTo>
                    <a:lnTo>
                      <a:pt x="64" y="64"/>
                    </a:lnTo>
                    <a:lnTo>
                      <a:pt x="53" y="70"/>
                    </a:lnTo>
                    <a:lnTo>
                      <a:pt x="51" y="75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5" y="85"/>
                    </a:lnTo>
                    <a:lnTo>
                      <a:pt x="55" y="91"/>
                    </a:lnTo>
                    <a:lnTo>
                      <a:pt x="55" y="95"/>
                    </a:lnTo>
                    <a:lnTo>
                      <a:pt x="43" y="103"/>
                    </a:lnTo>
                    <a:lnTo>
                      <a:pt x="37" y="108"/>
                    </a:lnTo>
                    <a:lnTo>
                      <a:pt x="31" y="114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7" y="130"/>
                    </a:lnTo>
                    <a:lnTo>
                      <a:pt x="55" y="132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2" y="149"/>
                    </a:lnTo>
                    <a:lnTo>
                      <a:pt x="92" y="151"/>
                    </a:lnTo>
                    <a:lnTo>
                      <a:pt x="111" y="157"/>
                    </a:lnTo>
                    <a:lnTo>
                      <a:pt x="111" y="161"/>
                    </a:lnTo>
                    <a:lnTo>
                      <a:pt x="111" y="168"/>
                    </a:lnTo>
                    <a:lnTo>
                      <a:pt x="101" y="172"/>
                    </a:lnTo>
                    <a:lnTo>
                      <a:pt x="95" y="176"/>
                    </a:lnTo>
                    <a:lnTo>
                      <a:pt x="90" y="182"/>
                    </a:lnTo>
                    <a:lnTo>
                      <a:pt x="88" y="192"/>
                    </a:lnTo>
                    <a:lnTo>
                      <a:pt x="97" y="194"/>
                    </a:lnTo>
                    <a:lnTo>
                      <a:pt x="109" y="199"/>
                    </a:lnTo>
                    <a:lnTo>
                      <a:pt x="103" y="211"/>
                    </a:lnTo>
                    <a:lnTo>
                      <a:pt x="95" y="225"/>
                    </a:lnTo>
                    <a:lnTo>
                      <a:pt x="88" y="236"/>
                    </a:lnTo>
                    <a:lnTo>
                      <a:pt x="86" y="256"/>
                    </a:lnTo>
                    <a:lnTo>
                      <a:pt x="99" y="252"/>
                    </a:lnTo>
                    <a:lnTo>
                      <a:pt x="119" y="250"/>
                    </a:lnTo>
                    <a:lnTo>
                      <a:pt x="126" y="250"/>
                    </a:lnTo>
                    <a:lnTo>
                      <a:pt x="136" y="254"/>
                    </a:lnTo>
                    <a:lnTo>
                      <a:pt x="144" y="258"/>
                    </a:lnTo>
                    <a:lnTo>
                      <a:pt x="154" y="269"/>
                    </a:lnTo>
                    <a:lnTo>
                      <a:pt x="142" y="279"/>
                    </a:lnTo>
                    <a:lnTo>
                      <a:pt x="13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3318" name="Picture 5" descr="Fire%20Campi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432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9225"/>
            <a:ext cx="649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5400" b="1" smtClean="0"/>
              <a:t>Бивак</a:t>
            </a:r>
            <a:r>
              <a:rPr lang="ru-RU" altLang="ru-RU" sz="4400" b="1" smtClean="0"/>
              <a:t> – </a:t>
            </a:r>
            <a:br>
              <a:rPr lang="ru-RU" altLang="ru-RU" sz="4400" b="1" smtClean="0"/>
            </a:br>
            <a:r>
              <a:rPr lang="ru-RU" altLang="ru-RU" sz="4400" b="1" smtClean="0"/>
              <a:t>это место размещения (стоянка) туристской группы для</a:t>
            </a:r>
            <a:br>
              <a:rPr lang="ru-RU" altLang="ru-RU" sz="4400" b="1" smtClean="0"/>
            </a:br>
            <a:r>
              <a:rPr lang="ru-RU" altLang="ru-RU" sz="4400" b="1" smtClean="0"/>
              <a:t>ночлега или</a:t>
            </a:r>
            <a:br>
              <a:rPr lang="ru-RU" altLang="ru-RU" sz="4400" b="1" smtClean="0"/>
            </a:br>
            <a:r>
              <a:rPr lang="ru-RU" altLang="ru-RU" sz="4400" b="1" smtClean="0"/>
              <a:t>отдыха.</a:t>
            </a:r>
            <a:r>
              <a:rPr lang="ru-RU" altLang="ru-RU" sz="440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Биваки, особенности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Зимние биваки</a:t>
            </a:r>
          </a:p>
          <a:p>
            <a:pPr eaLnBrk="1" hangingPunct="1"/>
            <a:r>
              <a:rPr lang="ru-RU" altLang="ru-RU" smtClean="0"/>
              <a:t>Горные биваки (снег, камни)</a:t>
            </a:r>
          </a:p>
          <a:p>
            <a:pPr eaLnBrk="1" hangingPunct="1"/>
            <a:r>
              <a:rPr lang="ru-RU" altLang="ru-RU" smtClean="0"/>
              <a:t>Быт в пещерах</a:t>
            </a:r>
          </a:p>
          <a:p>
            <a:pPr eaLnBrk="1" hangingPunct="1"/>
            <a:r>
              <a:rPr lang="ru-RU" altLang="ru-RU" smtClean="0"/>
              <a:t>Дрова</a:t>
            </a:r>
          </a:p>
          <a:p>
            <a:pPr eaLnBrk="1" hangingPunct="1"/>
            <a:r>
              <a:rPr lang="ru-RU" altLang="ru-RU" smtClean="0"/>
              <a:t>Бивачное снаряжение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/>
              <a:t>«Туристский бивак. Организация бивачных работ»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064500" cy="93503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11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5400" b="1" smtClean="0"/>
              <a:t>Снятие лагеря.</a:t>
            </a:r>
            <a:endParaRPr lang="ru-RU" altLang="ru-RU" sz="4800" b="1" smtClean="0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804025" y="4079875"/>
            <a:ext cx="2203450" cy="2222500"/>
            <a:chOff x="2699" y="541"/>
            <a:chExt cx="2975" cy="3518"/>
          </a:xfrm>
        </p:grpSpPr>
        <p:grpSp>
          <p:nvGrpSpPr>
            <p:cNvPr id="32780" name="Group 5"/>
            <p:cNvGrpSpPr>
              <a:grpSpLocks/>
            </p:cNvGrpSpPr>
            <p:nvPr/>
          </p:nvGrpSpPr>
          <p:grpSpPr bwMode="auto">
            <a:xfrm>
              <a:off x="2795" y="541"/>
              <a:ext cx="2879" cy="3518"/>
              <a:chOff x="2795" y="541"/>
              <a:chExt cx="2879" cy="3518"/>
            </a:xfrm>
          </p:grpSpPr>
          <p:sp>
            <p:nvSpPr>
              <p:cNvPr id="32782" name="Freeform 6"/>
              <p:cNvSpPr>
                <a:spLocks/>
              </p:cNvSpPr>
              <p:nvPr/>
            </p:nvSpPr>
            <p:spPr bwMode="auto">
              <a:xfrm>
                <a:off x="4048" y="3104"/>
                <a:ext cx="1561" cy="955"/>
              </a:xfrm>
              <a:custGeom>
                <a:avLst/>
                <a:gdLst>
                  <a:gd name="T0" fmla="*/ 136 w 3122"/>
                  <a:gd name="T1" fmla="*/ 230 h 1910"/>
                  <a:gd name="T2" fmla="*/ 123 w 3122"/>
                  <a:gd name="T3" fmla="*/ 228 h 1910"/>
                  <a:gd name="T4" fmla="*/ 91 w 3122"/>
                  <a:gd name="T5" fmla="*/ 235 h 1910"/>
                  <a:gd name="T6" fmla="*/ 80 w 3122"/>
                  <a:gd name="T7" fmla="*/ 230 h 1910"/>
                  <a:gd name="T8" fmla="*/ 55 w 3122"/>
                  <a:gd name="T9" fmla="*/ 224 h 1910"/>
                  <a:gd name="T10" fmla="*/ 37 w 3122"/>
                  <a:gd name="T11" fmla="*/ 221 h 1910"/>
                  <a:gd name="T12" fmla="*/ 0 w 3122"/>
                  <a:gd name="T13" fmla="*/ 221 h 1910"/>
                  <a:gd name="T14" fmla="*/ 6 w 3122"/>
                  <a:gd name="T15" fmla="*/ 213 h 1910"/>
                  <a:gd name="T16" fmla="*/ 17 w 3122"/>
                  <a:gd name="T17" fmla="*/ 201 h 1910"/>
                  <a:gd name="T18" fmla="*/ 34 w 3122"/>
                  <a:gd name="T19" fmla="*/ 194 h 1910"/>
                  <a:gd name="T20" fmla="*/ 61 w 3122"/>
                  <a:gd name="T21" fmla="*/ 189 h 1910"/>
                  <a:gd name="T22" fmla="*/ 75 w 3122"/>
                  <a:gd name="T23" fmla="*/ 179 h 1910"/>
                  <a:gd name="T24" fmla="*/ 94 w 3122"/>
                  <a:gd name="T25" fmla="*/ 172 h 1910"/>
                  <a:gd name="T26" fmla="*/ 124 w 3122"/>
                  <a:gd name="T27" fmla="*/ 151 h 1910"/>
                  <a:gd name="T28" fmla="*/ 140 w 3122"/>
                  <a:gd name="T29" fmla="*/ 130 h 1910"/>
                  <a:gd name="T30" fmla="*/ 148 w 3122"/>
                  <a:gd name="T31" fmla="*/ 110 h 1910"/>
                  <a:gd name="T32" fmla="*/ 164 w 3122"/>
                  <a:gd name="T33" fmla="*/ 114 h 1910"/>
                  <a:gd name="T34" fmla="*/ 181 w 3122"/>
                  <a:gd name="T35" fmla="*/ 113 h 1910"/>
                  <a:gd name="T36" fmla="*/ 174 w 3122"/>
                  <a:gd name="T37" fmla="*/ 108 h 1910"/>
                  <a:gd name="T38" fmla="*/ 192 w 3122"/>
                  <a:gd name="T39" fmla="*/ 93 h 1910"/>
                  <a:gd name="T40" fmla="*/ 195 w 3122"/>
                  <a:gd name="T41" fmla="*/ 80 h 1910"/>
                  <a:gd name="T42" fmla="*/ 214 w 3122"/>
                  <a:gd name="T43" fmla="*/ 67 h 1910"/>
                  <a:gd name="T44" fmla="*/ 243 w 3122"/>
                  <a:gd name="T45" fmla="*/ 56 h 1910"/>
                  <a:gd name="T46" fmla="*/ 250 w 3122"/>
                  <a:gd name="T47" fmla="*/ 56 h 1910"/>
                  <a:gd name="T48" fmla="*/ 252 w 3122"/>
                  <a:gd name="T49" fmla="*/ 38 h 1910"/>
                  <a:gd name="T50" fmla="*/ 269 w 3122"/>
                  <a:gd name="T51" fmla="*/ 41 h 1910"/>
                  <a:gd name="T52" fmla="*/ 289 w 3122"/>
                  <a:gd name="T53" fmla="*/ 27 h 1910"/>
                  <a:gd name="T54" fmla="*/ 315 w 3122"/>
                  <a:gd name="T55" fmla="*/ 21 h 1910"/>
                  <a:gd name="T56" fmla="*/ 298 w 3122"/>
                  <a:gd name="T57" fmla="*/ 8 h 1910"/>
                  <a:gd name="T58" fmla="*/ 342 w 3122"/>
                  <a:gd name="T59" fmla="*/ 13 h 1910"/>
                  <a:gd name="T60" fmla="*/ 355 w 3122"/>
                  <a:gd name="T61" fmla="*/ 25 h 1910"/>
                  <a:gd name="T62" fmla="*/ 378 w 3122"/>
                  <a:gd name="T63" fmla="*/ 29 h 1910"/>
                  <a:gd name="T64" fmla="*/ 381 w 3122"/>
                  <a:gd name="T65" fmla="*/ 41 h 1910"/>
                  <a:gd name="T66" fmla="*/ 378 w 3122"/>
                  <a:gd name="T67" fmla="*/ 51 h 1910"/>
                  <a:gd name="T68" fmla="*/ 366 w 3122"/>
                  <a:gd name="T69" fmla="*/ 59 h 1910"/>
                  <a:gd name="T70" fmla="*/ 386 w 3122"/>
                  <a:gd name="T71" fmla="*/ 74 h 1910"/>
                  <a:gd name="T72" fmla="*/ 385 w 3122"/>
                  <a:gd name="T73" fmla="*/ 96 h 1910"/>
                  <a:gd name="T74" fmla="*/ 381 w 3122"/>
                  <a:gd name="T75" fmla="*/ 107 h 1910"/>
                  <a:gd name="T76" fmla="*/ 371 w 3122"/>
                  <a:gd name="T77" fmla="*/ 108 h 1910"/>
                  <a:gd name="T78" fmla="*/ 388 w 3122"/>
                  <a:gd name="T79" fmla="*/ 141 h 1910"/>
                  <a:gd name="T80" fmla="*/ 382 w 3122"/>
                  <a:gd name="T81" fmla="*/ 153 h 1910"/>
                  <a:gd name="T82" fmla="*/ 379 w 3122"/>
                  <a:gd name="T83" fmla="*/ 167 h 1910"/>
                  <a:gd name="T84" fmla="*/ 375 w 3122"/>
                  <a:gd name="T85" fmla="*/ 186 h 1910"/>
                  <a:gd name="T86" fmla="*/ 381 w 3122"/>
                  <a:gd name="T87" fmla="*/ 196 h 1910"/>
                  <a:gd name="T88" fmla="*/ 379 w 3122"/>
                  <a:gd name="T89" fmla="*/ 216 h 1910"/>
                  <a:gd name="T90" fmla="*/ 364 w 3122"/>
                  <a:gd name="T91" fmla="*/ 226 h 1910"/>
                  <a:gd name="T92" fmla="*/ 364 w 3122"/>
                  <a:gd name="T93" fmla="*/ 235 h 1910"/>
                  <a:gd name="T94" fmla="*/ 329 w 3122"/>
                  <a:gd name="T95" fmla="*/ 230 h 1910"/>
                  <a:gd name="T96" fmla="*/ 316 w 3122"/>
                  <a:gd name="T97" fmla="*/ 227 h 1910"/>
                  <a:gd name="T98" fmla="*/ 307 w 3122"/>
                  <a:gd name="T99" fmla="*/ 235 h 1910"/>
                  <a:gd name="T100" fmla="*/ 290 w 3122"/>
                  <a:gd name="T101" fmla="*/ 230 h 1910"/>
                  <a:gd name="T102" fmla="*/ 273 w 3122"/>
                  <a:gd name="T103" fmla="*/ 231 h 1910"/>
                  <a:gd name="T104" fmla="*/ 259 w 3122"/>
                  <a:gd name="T105" fmla="*/ 234 h 1910"/>
                  <a:gd name="T106" fmla="*/ 241 w 3122"/>
                  <a:gd name="T107" fmla="*/ 237 h 1910"/>
                  <a:gd name="T108" fmla="*/ 243 w 3122"/>
                  <a:gd name="T109" fmla="*/ 231 h 1910"/>
                  <a:gd name="T110" fmla="*/ 231 w 3122"/>
                  <a:gd name="T111" fmla="*/ 222 h 1910"/>
                  <a:gd name="T112" fmla="*/ 211 w 3122"/>
                  <a:gd name="T113" fmla="*/ 234 h 1910"/>
                  <a:gd name="T114" fmla="*/ 192 w 3122"/>
                  <a:gd name="T115" fmla="*/ 233 h 1910"/>
                  <a:gd name="T116" fmla="*/ 181 w 3122"/>
                  <a:gd name="T117" fmla="*/ 234 h 1910"/>
                  <a:gd name="T118" fmla="*/ 170 w 3122"/>
                  <a:gd name="T119" fmla="*/ 235 h 1910"/>
                  <a:gd name="T120" fmla="*/ 173 w 3122"/>
                  <a:gd name="T121" fmla="*/ 222 h 1910"/>
                  <a:gd name="T122" fmla="*/ 152 w 3122"/>
                  <a:gd name="T123" fmla="*/ 225 h 1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2"/>
                  <a:gd name="T187" fmla="*/ 0 h 1910"/>
                  <a:gd name="T188" fmla="*/ 3122 w 3122"/>
                  <a:gd name="T189" fmla="*/ 1910 h 1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2" h="1910">
                    <a:moveTo>
                      <a:pt x="1152" y="1910"/>
                    </a:moveTo>
                    <a:lnTo>
                      <a:pt x="1138" y="1900"/>
                    </a:lnTo>
                    <a:lnTo>
                      <a:pt x="1126" y="1891"/>
                    </a:lnTo>
                    <a:lnTo>
                      <a:pt x="1117" y="1881"/>
                    </a:lnTo>
                    <a:lnTo>
                      <a:pt x="1109" y="1871"/>
                    </a:lnTo>
                    <a:lnTo>
                      <a:pt x="1099" y="1860"/>
                    </a:lnTo>
                    <a:lnTo>
                      <a:pt x="1092" y="1848"/>
                    </a:lnTo>
                    <a:lnTo>
                      <a:pt x="1084" y="1838"/>
                    </a:lnTo>
                    <a:lnTo>
                      <a:pt x="1078" y="1829"/>
                    </a:lnTo>
                    <a:lnTo>
                      <a:pt x="1066" y="1829"/>
                    </a:lnTo>
                    <a:lnTo>
                      <a:pt x="1055" y="1833"/>
                    </a:lnTo>
                    <a:lnTo>
                      <a:pt x="1041" y="1834"/>
                    </a:lnTo>
                    <a:lnTo>
                      <a:pt x="1026" y="1838"/>
                    </a:lnTo>
                    <a:lnTo>
                      <a:pt x="1018" y="1823"/>
                    </a:lnTo>
                    <a:lnTo>
                      <a:pt x="1018" y="1811"/>
                    </a:lnTo>
                    <a:lnTo>
                      <a:pt x="981" y="1821"/>
                    </a:lnTo>
                    <a:lnTo>
                      <a:pt x="946" y="1833"/>
                    </a:lnTo>
                    <a:lnTo>
                      <a:pt x="909" y="1844"/>
                    </a:lnTo>
                    <a:lnTo>
                      <a:pt x="874" y="1860"/>
                    </a:lnTo>
                    <a:lnTo>
                      <a:pt x="836" y="1869"/>
                    </a:lnTo>
                    <a:lnTo>
                      <a:pt x="801" y="1881"/>
                    </a:lnTo>
                    <a:lnTo>
                      <a:pt x="766" y="1887"/>
                    </a:lnTo>
                    <a:lnTo>
                      <a:pt x="737" y="1891"/>
                    </a:lnTo>
                    <a:lnTo>
                      <a:pt x="725" y="1877"/>
                    </a:lnTo>
                    <a:lnTo>
                      <a:pt x="715" y="1869"/>
                    </a:lnTo>
                    <a:lnTo>
                      <a:pt x="706" y="1864"/>
                    </a:lnTo>
                    <a:lnTo>
                      <a:pt x="696" y="1860"/>
                    </a:lnTo>
                    <a:lnTo>
                      <a:pt x="686" y="1854"/>
                    </a:lnTo>
                    <a:lnTo>
                      <a:pt x="678" y="1848"/>
                    </a:lnTo>
                    <a:lnTo>
                      <a:pt x="673" y="1840"/>
                    </a:lnTo>
                    <a:lnTo>
                      <a:pt x="669" y="1833"/>
                    </a:lnTo>
                    <a:lnTo>
                      <a:pt x="636" y="1836"/>
                    </a:lnTo>
                    <a:lnTo>
                      <a:pt x="603" y="1842"/>
                    </a:lnTo>
                    <a:lnTo>
                      <a:pt x="570" y="1846"/>
                    </a:lnTo>
                    <a:lnTo>
                      <a:pt x="541" y="1848"/>
                    </a:lnTo>
                    <a:lnTo>
                      <a:pt x="512" y="1842"/>
                    </a:lnTo>
                    <a:lnTo>
                      <a:pt x="488" y="1833"/>
                    </a:lnTo>
                    <a:lnTo>
                      <a:pt x="469" y="1813"/>
                    </a:lnTo>
                    <a:lnTo>
                      <a:pt x="457" y="1786"/>
                    </a:lnTo>
                    <a:lnTo>
                      <a:pt x="436" y="1786"/>
                    </a:lnTo>
                    <a:lnTo>
                      <a:pt x="419" y="1790"/>
                    </a:lnTo>
                    <a:lnTo>
                      <a:pt x="401" y="1790"/>
                    </a:lnTo>
                    <a:lnTo>
                      <a:pt x="386" y="1792"/>
                    </a:lnTo>
                    <a:lnTo>
                      <a:pt x="368" y="1790"/>
                    </a:lnTo>
                    <a:lnTo>
                      <a:pt x="355" y="1786"/>
                    </a:lnTo>
                    <a:lnTo>
                      <a:pt x="341" y="1776"/>
                    </a:lnTo>
                    <a:lnTo>
                      <a:pt x="331" y="1765"/>
                    </a:lnTo>
                    <a:lnTo>
                      <a:pt x="293" y="1765"/>
                    </a:lnTo>
                    <a:lnTo>
                      <a:pt x="250" y="1770"/>
                    </a:lnTo>
                    <a:lnTo>
                      <a:pt x="203" y="1776"/>
                    </a:lnTo>
                    <a:lnTo>
                      <a:pt x="157" y="1784"/>
                    </a:lnTo>
                    <a:lnTo>
                      <a:pt x="110" y="1788"/>
                    </a:lnTo>
                    <a:lnTo>
                      <a:pt x="68" y="1792"/>
                    </a:lnTo>
                    <a:lnTo>
                      <a:pt x="29" y="1790"/>
                    </a:lnTo>
                    <a:lnTo>
                      <a:pt x="0" y="1782"/>
                    </a:lnTo>
                    <a:lnTo>
                      <a:pt x="0" y="1765"/>
                    </a:lnTo>
                    <a:lnTo>
                      <a:pt x="7" y="1753"/>
                    </a:lnTo>
                    <a:lnTo>
                      <a:pt x="17" y="1741"/>
                    </a:lnTo>
                    <a:lnTo>
                      <a:pt x="31" y="1736"/>
                    </a:lnTo>
                    <a:lnTo>
                      <a:pt x="40" y="1728"/>
                    </a:lnTo>
                    <a:lnTo>
                      <a:pt x="52" y="1722"/>
                    </a:lnTo>
                    <a:lnTo>
                      <a:pt x="62" y="1712"/>
                    </a:lnTo>
                    <a:lnTo>
                      <a:pt x="68" y="1705"/>
                    </a:lnTo>
                    <a:lnTo>
                      <a:pt x="50" y="1701"/>
                    </a:lnTo>
                    <a:lnTo>
                      <a:pt x="37" y="1699"/>
                    </a:lnTo>
                    <a:lnTo>
                      <a:pt x="27" y="1691"/>
                    </a:lnTo>
                    <a:lnTo>
                      <a:pt x="25" y="1681"/>
                    </a:lnTo>
                    <a:lnTo>
                      <a:pt x="46" y="1666"/>
                    </a:lnTo>
                    <a:lnTo>
                      <a:pt x="68" y="1652"/>
                    </a:lnTo>
                    <a:lnTo>
                      <a:pt x="89" y="1637"/>
                    </a:lnTo>
                    <a:lnTo>
                      <a:pt x="112" y="1623"/>
                    </a:lnTo>
                    <a:lnTo>
                      <a:pt x="133" y="1608"/>
                    </a:lnTo>
                    <a:lnTo>
                      <a:pt x="157" y="1594"/>
                    </a:lnTo>
                    <a:lnTo>
                      <a:pt x="180" y="1580"/>
                    </a:lnTo>
                    <a:lnTo>
                      <a:pt x="207" y="1569"/>
                    </a:lnTo>
                    <a:lnTo>
                      <a:pt x="219" y="1563"/>
                    </a:lnTo>
                    <a:lnTo>
                      <a:pt x="232" y="1561"/>
                    </a:lnTo>
                    <a:lnTo>
                      <a:pt x="244" y="1557"/>
                    </a:lnTo>
                    <a:lnTo>
                      <a:pt x="256" y="1557"/>
                    </a:lnTo>
                    <a:lnTo>
                      <a:pt x="271" y="1551"/>
                    </a:lnTo>
                    <a:lnTo>
                      <a:pt x="281" y="1551"/>
                    </a:lnTo>
                    <a:lnTo>
                      <a:pt x="293" y="1511"/>
                    </a:lnTo>
                    <a:lnTo>
                      <a:pt x="316" y="1489"/>
                    </a:lnTo>
                    <a:lnTo>
                      <a:pt x="345" y="1480"/>
                    </a:lnTo>
                    <a:lnTo>
                      <a:pt x="380" y="1482"/>
                    </a:lnTo>
                    <a:lnTo>
                      <a:pt x="415" y="1487"/>
                    </a:lnTo>
                    <a:lnTo>
                      <a:pt x="453" y="1497"/>
                    </a:lnTo>
                    <a:lnTo>
                      <a:pt x="486" y="1505"/>
                    </a:lnTo>
                    <a:lnTo>
                      <a:pt x="517" y="1509"/>
                    </a:lnTo>
                    <a:lnTo>
                      <a:pt x="527" y="1482"/>
                    </a:lnTo>
                    <a:lnTo>
                      <a:pt x="537" y="1462"/>
                    </a:lnTo>
                    <a:lnTo>
                      <a:pt x="545" y="1447"/>
                    </a:lnTo>
                    <a:lnTo>
                      <a:pt x="552" y="1439"/>
                    </a:lnTo>
                    <a:lnTo>
                      <a:pt x="560" y="1431"/>
                    </a:lnTo>
                    <a:lnTo>
                      <a:pt x="576" y="1429"/>
                    </a:lnTo>
                    <a:lnTo>
                      <a:pt x="593" y="1427"/>
                    </a:lnTo>
                    <a:lnTo>
                      <a:pt x="618" y="1433"/>
                    </a:lnTo>
                    <a:lnTo>
                      <a:pt x="636" y="1416"/>
                    </a:lnTo>
                    <a:lnTo>
                      <a:pt x="655" y="1404"/>
                    </a:lnTo>
                    <a:lnTo>
                      <a:pt x="673" y="1392"/>
                    </a:lnTo>
                    <a:lnTo>
                      <a:pt x="690" y="1387"/>
                    </a:lnTo>
                    <a:lnTo>
                      <a:pt x="708" y="1379"/>
                    </a:lnTo>
                    <a:lnTo>
                      <a:pt x="729" y="1375"/>
                    </a:lnTo>
                    <a:lnTo>
                      <a:pt x="752" y="1371"/>
                    </a:lnTo>
                    <a:lnTo>
                      <a:pt x="779" y="1371"/>
                    </a:lnTo>
                    <a:lnTo>
                      <a:pt x="781" y="1332"/>
                    </a:lnTo>
                    <a:lnTo>
                      <a:pt x="799" y="1299"/>
                    </a:lnTo>
                    <a:lnTo>
                      <a:pt x="828" y="1270"/>
                    </a:lnTo>
                    <a:lnTo>
                      <a:pt x="867" y="1249"/>
                    </a:lnTo>
                    <a:lnTo>
                      <a:pt x="907" y="1229"/>
                    </a:lnTo>
                    <a:lnTo>
                      <a:pt x="952" y="1216"/>
                    </a:lnTo>
                    <a:lnTo>
                      <a:pt x="993" y="1206"/>
                    </a:lnTo>
                    <a:lnTo>
                      <a:pt x="1029" y="1202"/>
                    </a:lnTo>
                    <a:lnTo>
                      <a:pt x="1029" y="1164"/>
                    </a:lnTo>
                    <a:lnTo>
                      <a:pt x="1031" y="1131"/>
                    </a:lnTo>
                    <a:lnTo>
                      <a:pt x="1035" y="1100"/>
                    </a:lnTo>
                    <a:lnTo>
                      <a:pt x="1047" y="1074"/>
                    </a:lnTo>
                    <a:lnTo>
                      <a:pt x="1062" y="1053"/>
                    </a:lnTo>
                    <a:lnTo>
                      <a:pt x="1086" y="1041"/>
                    </a:lnTo>
                    <a:lnTo>
                      <a:pt x="1117" y="1039"/>
                    </a:lnTo>
                    <a:lnTo>
                      <a:pt x="1159" y="1049"/>
                    </a:lnTo>
                    <a:lnTo>
                      <a:pt x="1156" y="1028"/>
                    </a:lnTo>
                    <a:lnTo>
                      <a:pt x="1154" y="1001"/>
                    </a:lnTo>
                    <a:lnTo>
                      <a:pt x="1150" y="970"/>
                    </a:lnTo>
                    <a:lnTo>
                      <a:pt x="1150" y="939"/>
                    </a:lnTo>
                    <a:lnTo>
                      <a:pt x="1152" y="909"/>
                    </a:lnTo>
                    <a:lnTo>
                      <a:pt x="1159" y="888"/>
                    </a:lnTo>
                    <a:lnTo>
                      <a:pt x="1177" y="878"/>
                    </a:lnTo>
                    <a:lnTo>
                      <a:pt x="1204" y="884"/>
                    </a:lnTo>
                    <a:lnTo>
                      <a:pt x="1212" y="900"/>
                    </a:lnTo>
                    <a:lnTo>
                      <a:pt x="1223" y="917"/>
                    </a:lnTo>
                    <a:lnTo>
                      <a:pt x="1235" y="933"/>
                    </a:lnTo>
                    <a:lnTo>
                      <a:pt x="1254" y="950"/>
                    </a:lnTo>
                    <a:lnTo>
                      <a:pt x="1272" y="929"/>
                    </a:lnTo>
                    <a:lnTo>
                      <a:pt x="1289" y="915"/>
                    </a:lnTo>
                    <a:lnTo>
                      <a:pt x="1307" y="906"/>
                    </a:lnTo>
                    <a:lnTo>
                      <a:pt x="1324" y="904"/>
                    </a:lnTo>
                    <a:lnTo>
                      <a:pt x="1342" y="904"/>
                    </a:lnTo>
                    <a:lnTo>
                      <a:pt x="1361" y="909"/>
                    </a:lnTo>
                    <a:lnTo>
                      <a:pt x="1382" y="917"/>
                    </a:lnTo>
                    <a:lnTo>
                      <a:pt x="1408" y="933"/>
                    </a:lnTo>
                    <a:lnTo>
                      <a:pt x="1419" y="923"/>
                    </a:lnTo>
                    <a:lnTo>
                      <a:pt x="1431" y="913"/>
                    </a:lnTo>
                    <a:lnTo>
                      <a:pt x="1441" y="902"/>
                    </a:lnTo>
                    <a:lnTo>
                      <a:pt x="1448" y="890"/>
                    </a:lnTo>
                    <a:lnTo>
                      <a:pt x="1437" y="888"/>
                    </a:lnTo>
                    <a:lnTo>
                      <a:pt x="1425" y="888"/>
                    </a:lnTo>
                    <a:lnTo>
                      <a:pt x="1415" y="886"/>
                    </a:lnTo>
                    <a:lnTo>
                      <a:pt x="1410" y="886"/>
                    </a:lnTo>
                    <a:lnTo>
                      <a:pt x="1394" y="880"/>
                    </a:lnTo>
                    <a:lnTo>
                      <a:pt x="1382" y="873"/>
                    </a:lnTo>
                    <a:lnTo>
                      <a:pt x="1388" y="857"/>
                    </a:lnTo>
                    <a:lnTo>
                      <a:pt x="1404" y="844"/>
                    </a:lnTo>
                    <a:lnTo>
                      <a:pt x="1425" y="828"/>
                    </a:lnTo>
                    <a:lnTo>
                      <a:pt x="1454" y="813"/>
                    </a:lnTo>
                    <a:lnTo>
                      <a:pt x="1479" y="795"/>
                    </a:lnTo>
                    <a:lnTo>
                      <a:pt x="1507" y="780"/>
                    </a:lnTo>
                    <a:lnTo>
                      <a:pt x="1528" y="766"/>
                    </a:lnTo>
                    <a:lnTo>
                      <a:pt x="1543" y="754"/>
                    </a:lnTo>
                    <a:lnTo>
                      <a:pt x="1532" y="743"/>
                    </a:lnTo>
                    <a:lnTo>
                      <a:pt x="1522" y="737"/>
                    </a:lnTo>
                    <a:lnTo>
                      <a:pt x="1510" y="731"/>
                    </a:lnTo>
                    <a:lnTo>
                      <a:pt x="1501" y="725"/>
                    </a:lnTo>
                    <a:lnTo>
                      <a:pt x="1483" y="712"/>
                    </a:lnTo>
                    <a:lnTo>
                      <a:pt x="1476" y="696"/>
                    </a:lnTo>
                    <a:lnTo>
                      <a:pt x="1505" y="671"/>
                    </a:lnTo>
                    <a:lnTo>
                      <a:pt x="1530" y="654"/>
                    </a:lnTo>
                    <a:lnTo>
                      <a:pt x="1555" y="638"/>
                    </a:lnTo>
                    <a:lnTo>
                      <a:pt x="1580" y="628"/>
                    </a:lnTo>
                    <a:lnTo>
                      <a:pt x="1605" y="619"/>
                    </a:lnTo>
                    <a:lnTo>
                      <a:pt x="1637" y="615"/>
                    </a:lnTo>
                    <a:lnTo>
                      <a:pt x="1669" y="613"/>
                    </a:lnTo>
                    <a:lnTo>
                      <a:pt x="1712" y="613"/>
                    </a:lnTo>
                    <a:lnTo>
                      <a:pt x="1728" y="595"/>
                    </a:lnTo>
                    <a:lnTo>
                      <a:pt x="1747" y="580"/>
                    </a:lnTo>
                    <a:lnTo>
                      <a:pt x="1708" y="531"/>
                    </a:lnTo>
                    <a:lnTo>
                      <a:pt x="1699" y="495"/>
                    </a:lnTo>
                    <a:lnTo>
                      <a:pt x="1712" y="469"/>
                    </a:lnTo>
                    <a:lnTo>
                      <a:pt x="1743" y="454"/>
                    </a:lnTo>
                    <a:lnTo>
                      <a:pt x="1786" y="444"/>
                    </a:lnTo>
                    <a:lnTo>
                      <a:pt x="1836" y="440"/>
                    </a:lnTo>
                    <a:lnTo>
                      <a:pt x="1885" y="438"/>
                    </a:lnTo>
                    <a:lnTo>
                      <a:pt x="1933" y="440"/>
                    </a:lnTo>
                    <a:lnTo>
                      <a:pt x="1945" y="444"/>
                    </a:lnTo>
                    <a:lnTo>
                      <a:pt x="1958" y="450"/>
                    </a:lnTo>
                    <a:lnTo>
                      <a:pt x="1966" y="454"/>
                    </a:lnTo>
                    <a:lnTo>
                      <a:pt x="1976" y="458"/>
                    </a:lnTo>
                    <a:lnTo>
                      <a:pt x="1982" y="460"/>
                    </a:lnTo>
                    <a:lnTo>
                      <a:pt x="1988" y="462"/>
                    </a:lnTo>
                    <a:lnTo>
                      <a:pt x="1995" y="464"/>
                    </a:lnTo>
                    <a:lnTo>
                      <a:pt x="2007" y="469"/>
                    </a:lnTo>
                    <a:lnTo>
                      <a:pt x="1999" y="442"/>
                    </a:lnTo>
                    <a:lnTo>
                      <a:pt x="1997" y="421"/>
                    </a:lnTo>
                    <a:lnTo>
                      <a:pt x="1995" y="401"/>
                    </a:lnTo>
                    <a:lnTo>
                      <a:pt x="1997" y="384"/>
                    </a:lnTo>
                    <a:lnTo>
                      <a:pt x="1997" y="367"/>
                    </a:lnTo>
                    <a:lnTo>
                      <a:pt x="2001" y="349"/>
                    </a:lnTo>
                    <a:lnTo>
                      <a:pt x="2003" y="330"/>
                    </a:lnTo>
                    <a:lnTo>
                      <a:pt x="2007" y="306"/>
                    </a:lnTo>
                    <a:lnTo>
                      <a:pt x="2017" y="299"/>
                    </a:lnTo>
                    <a:lnTo>
                      <a:pt x="2032" y="299"/>
                    </a:lnTo>
                    <a:lnTo>
                      <a:pt x="2050" y="297"/>
                    </a:lnTo>
                    <a:lnTo>
                      <a:pt x="2067" y="303"/>
                    </a:lnTo>
                    <a:lnTo>
                      <a:pt x="2084" y="306"/>
                    </a:lnTo>
                    <a:lnTo>
                      <a:pt x="2104" y="314"/>
                    </a:lnTo>
                    <a:lnTo>
                      <a:pt x="2119" y="322"/>
                    </a:lnTo>
                    <a:lnTo>
                      <a:pt x="2135" y="332"/>
                    </a:lnTo>
                    <a:lnTo>
                      <a:pt x="2145" y="326"/>
                    </a:lnTo>
                    <a:lnTo>
                      <a:pt x="2164" y="316"/>
                    </a:lnTo>
                    <a:lnTo>
                      <a:pt x="2185" y="301"/>
                    </a:lnTo>
                    <a:lnTo>
                      <a:pt x="2211" y="285"/>
                    </a:lnTo>
                    <a:lnTo>
                      <a:pt x="2232" y="266"/>
                    </a:lnTo>
                    <a:lnTo>
                      <a:pt x="2255" y="248"/>
                    </a:lnTo>
                    <a:lnTo>
                      <a:pt x="2269" y="233"/>
                    </a:lnTo>
                    <a:lnTo>
                      <a:pt x="2278" y="223"/>
                    </a:lnTo>
                    <a:lnTo>
                      <a:pt x="2306" y="209"/>
                    </a:lnTo>
                    <a:lnTo>
                      <a:pt x="2335" y="196"/>
                    </a:lnTo>
                    <a:lnTo>
                      <a:pt x="2362" y="184"/>
                    </a:lnTo>
                    <a:lnTo>
                      <a:pt x="2391" y="175"/>
                    </a:lnTo>
                    <a:lnTo>
                      <a:pt x="2418" y="165"/>
                    </a:lnTo>
                    <a:lnTo>
                      <a:pt x="2449" y="161"/>
                    </a:lnTo>
                    <a:lnTo>
                      <a:pt x="2480" y="159"/>
                    </a:lnTo>
                    <a:lnTo>
                      <a:pt x="2515" y="163"/>
                    </a:lnTo>
                    <a:lnTo>
                      <a:pt x="2515" y="161"/>
                    </a:lnTo>
                    <a:lnTo>
                      <a:pt x="2517" y="161"/>
                    </a:lnTo>
                    <a:lnTo>
                      <a:pt x="2494" y="142"/>
                    </a:lnTo>
                    <a:lnTo>
                      <a:pt x="2470" y="128"/>
                    </a:lnTo>
                    <a:lnTo>
                      <a:pt x="2447" y="116"/>
                    </a:lnTo>
                    <a:lnTo>
                      <a:pt x="2426" y="109"/>
                    </a:lnTo>
                    <a:lnTo>
                      <a:pt x="2406" y="95"/>
                    </a:lnTo>
                    <a:lnTo>
                      <a:pt x="2393" y="83"/>
                    </a:lnTo>
                    <a:lnTo>
                      <a:pt x="2383" y="62"/>
                    </a:lnTo>
                    <a:lnTo>
                      <a:pt x="2383" y="37"/>
                    </a:lnTo>
                    <a:lnTo>
                      <a:pt x="2412" y="8"/>
                    </a:lnTo>
                    <a:lnTo>
                      <a:pt x="2457" y="0"/>
                    </a:lnTo>
                    <a:lnTo>
                      <a:pt x="2509" y="8"/>
                    </a:lnTo>
                    <a:lnTo>
                      <a:pt x="2569" y="27"/>
                    </a:lnTo>
                    <a:lnTo>
                      <a:pt x="2629" y="50"/>
                    </a:lnTo>
                    <a:lnTo>
                      <a:pt x="2686" y="78"/>
                    </a:lnTo>
                    <a:lnTo>
                      <a:pt x="2732" y="101"/>
                    </a:lnTo>
                    <a:lnTo>
                      <a:pt x="2769" y="120"/>
                    </a:lnTo>
                    <a:lnTo>
                      <a:pt x="2777" y="114"/>
                    </a:lnTo>
                    <a:lnTo>
                      <a:pt x="2790" y="114"/>
                    </a:lnTo>
                    <a:lnTo>
                      <a:pt x="2798" y="124"/>
                    </a:lnTo>
                    <a:lnTo>
                      <a:pt x="2806" y="142"/>
                    </a:lnTo>
                    <a:lnTo>
                      <a:pt x="2814" y="161"/>
                    </a:lnTo>
                    <a:lnTo>
                      <a:pt x="2823" y="182"/>
                    </a:lnTo>
                    <a:lnTo>
                      <a:pt x="2833" y="200"/>
                    </a:lnTo>
                    <a:lnTo>
                      <a:pt x="2845" y="219"/>
                    </a:lnTo>
                    <a:lnTo>
                      <a:pt x="2858" y="231"/>
                    </a:lnTo>
                    <a:lnTo>
                      <a:pt x="2876" y="239"/>
                    </a:lnTo>
                    <a:lnTo>
                      <a:pt x="2897" y="231"/>
                    </a:lnTo>
                    <a:lnTo>
                      <a:pt x="2928" y="225"/>
                    </a:lnTo>
                    <a:lnTo>
                      <a:pt x="2961" y="221"/>
                    </a:lnTo>
                    <a:lnTo>
                      <a:pt x="2994" y="223"/>
                    </a:lnTo>
                    <a:lnTo>
                      <a:pt x="3017" y="227"/>
                    </a:lnTo>
                    <a:lnTo>
                      <a:pt x="3029" y="239"/>
                    </a:lnTo>
                    <a:lnTo>
                      <a:pt x="3021" y="258"/>
                    </a:lnTo>
                    <a:lnTo>
                      <a:pt x="2994" y="289"/>
                    </a:lnTo>
                    <a:lnTo>
                      <a:pt x="2996" y="295"/>
                    </a:lnTo>
                    <a:lnTo>
                      <a:pt x="3004" y="303"/>
                    </a:lnTo>
                    <a:lnTo>
                      <a:pt x="3015" y="310"/>
                    </a:lnTo>
                    <a:lnTo>
                      <a:pt x="3031" y="320"/>
                    </a:lnTo>
                    <a:lnTo>
                      <a:pt x="3046" y="328"/>
                    </a:lnTo>
                    <a:lnTo>
                      <a:pt x="3062" y="336"/>
                    </a:lnTo>
                    <a:lnTo>
                      <a:pt x="3074" y="341"/>
                    </a:lnTo>
                    <a:lnTo>
                      <a:pt x="3085" y="349"/>
                    </a:lnTo>
                    <a:lnTo>
                      <a:pt x="3085" y="359"/>
                    </a:lnTo>
                    <a:lnTo>
                      <a:pt x="3085" y="368"/>
                    </a:lnTo>
                    <a:lnTo>
                      <a:pt x="3062" y="380"/>
                    </a:lnTo>
                    <a:lnTo>
                      <a:pt x="3041" y="392"/>
                    </a:lnTo>
                    <a:lnTo>
                      <a:pt x="3017" y="401"/>
                    </a:lnTo>
                    <a:lnTo>
                      <a:pt x="2996" y="413"/>
                    </a:lnTo>
                    <a:lnTo>
                      <a:pt x="2973" y="421"/>
                    </a:lnTo>
                    <a:lnTo>
                      <a:pt x="2949" y="431"/>
                    </a:lnTo>
                    <a:lnTo>
                      <a:pt x="2928" y="442"/>
                    </a:lnTo>
                    <a:lnTo>
                      <a:pt x="2907" y="454"/>
                    </a:lnTo>
                    <a:lnTo>
                      <a:pt x="2907" y="460"/>
                    </a:lnTo>
                    <a:lnTo>
                      <a:pt x="2907" y="465"/>
                    </a:lnTo>
                    <a:lnTo>
                      <a:pt x="2924" y="467"/>
                    </a:lnTo>
                    <a:lnTo>
                      <a:pt x="2953" y="473"/>
                    </a:lnTo>
                    <a:lnTo>
                      <a:pt x="2986" y="481"/>
                    </a:lnTo>
                    <a:lnTo>
                      <a:pt x="3023" y="493"/>
                    </a:lnTo>
                    <a:lnTo>
                      <a:pt x="3054" y="504"/>
                    </a:lnTo>
                    <a:lnTo>
                      <a:pt x="3079" y="522"/>
                    </a:lnTo>
                    <a:lnTo>
                      <a:pt x="3089" y="541"/>
                    </a:lnTo>
                    <a:lnTo>
                      <a:pt x="3085" y="568"/>
                    </a:lnTo>
                    <a:lnTo>
                      <a:pt x="3087" y="586"/>
                    </a:lnTo>
                    <a:lnTo>
                      <a:pt x="3097" y="611"/>
                    </a:lnTo>
                    <a:lnTo>
                      <a:pt x="3107" y="638"/>
                    </a:lnTo>
                    <a:lnTo>
                      <a:pt x="3118" y="669"/>
                    </a:lnTo>
                    <a:lnTo>
                      <a:pt x="3122" y="696"/>
                    </a:lnTo>
                    <a:lnTo>
                      <a:pt x="3122" y="723"/>
                    </a:lnTo>
                    <a:lnTo>
                      <a:pt x="3110" y="743"/>
                    </a:lnTo>
                    <a:lnTo>
                      <a:pt x="3087" y="754"/>
                    </a:lnTo>
                    <a:lnTo>
                      <a:pt x="3079" y="764"/>
                    </a:lnTo>
                    <a:lnTo>
                      <a:pt x="3077" y="776"/>
                    </a:lnTo>
                    <a:lnTo>
                      <a:pt x="3076" y="787"/>
                    </a:lnTo>
                    <a:lnTo>
                      <a:pt x="3076" y="799"/>
                    </a:lnTo>
                    <a:lnTo>
                      <a:pt x="3072" y="811"/>
                    </a:lnTo>
                    <a:lnTo>
                      <a:pt x="3070" y="824"/>
                    </a:lnTo>
                    <a:lnTo>
                      <a:pt x="3064" y="838"/>
                    </a:lnTo>
                    <a:lnTo>
                      <a:pt x="3058" y="851"/>
                    </a:lnTo>
                    <a:lnTo>
                      <a:pt x="3044" y="851"/>
                    </a:lnTo>
                    <a:lnTo>
                      <a:pt x="3033" y="851"/>
                    </a:lnTo>
                    <a:lnTo>
                      <a:pt x="3021" y="851"/>
                    </a:lnTo>
                    <a:lnTo>
                      <a:pt x="3010" y="853"/>
                    </a:lnTo>
                    <a:lnTo>
                      <a:pt x="2996" y="853"/>
                    </a:lnTo>
                    <a:lnTo>
                      <a:pt x="2984" y="853"/>
                    </a:lnTo>
                    <a:lnTo>
                      <a:pt x="2973" y="853"/>
                    </a:lnTo>
                    <a:lnTo>
                      <a:pt x="2961" y="855"/>
                    </a:lnTo>
                    <a:lnTo>
                      <a:pt x="2961" y="859"/>
                    </a:lnTo>
                    <a:lnTo>
                      <a:pt x="2961" y="865"/>
                    </a:lnTo>
                    <a:lnTo>
                      <a:pt x="2988" y="886"/>
                    </a:lnTo>
                    <a:lnTo>
                      <a:pt x="3021" y="917"/>
                    </a:lnTo>
                    <a:lnTo>
                      <a:pt x="3050" y="952"/>
                    </a:lnTo>
                    <a:lnTo>
                      <a:pt x="3077" y="995"/>
                    </a:lnTo>
                    <a:lnTo>
                      <a:pt x="3093" y="1037"/>
                    </a:lnTo>
                    <a:lnTo>
                      <a:pt x="3103" y="1082"/>
                    </a:lnTo>
                    <a:lnTo>
                      <a:pt x="3097" y="1123"/>
                    </a:lnTo>
                    <a:lnTo>
                      <a:pt x="3077" y="1162"/>
                    </a:lnTo>
                    <a:lnTo>
                      <a:pt x="3062" y="1160"/>
                    </a:lnTo>
                    <a:lnTo>
                      <a:pt x="3052" y="1160"/>
                    </a:lnTo>
                    <a:lnTo>
                      <a:pt x="3043" y="1160"/>
                    </a:lnTo>
                    <a:lnTo>
                      <a:pt x="3035" y="1160"/>
                    </a:lnTo>
                    <a:lnTo>
                      <a:pt x="3039" y="1185"/>
                    </a:lnTo>
                    <a:lnTo>
                      <a:pt x="3046" y="1206"/>
                    </a:lnTo>
                    <a:lnTo>
                      <a:pt x="3052" y="1222"/>
                    </a:lnTo>
                    <a:lnTo>
                      <a:pt x="3056" y="1239"/>
                    </a:lnTo>
                    <a:lnTo>
                      <a:pt x="3052" y="1253"/>
                    </a:lnTo>
                    <a:lnTo>
                      <a:pt x="3044" y="1268"/>
                    </a:lnTo>
                    <a:lnTo>
                      <a:pt x="3025" y="1284"/>
                    </a:lnTo>
                    <a:lnTo>
                      <a:pt x="2994" y="1305"/>
                    </a:lnTo>
                    <a:lnTo>
                      <a:pt x="2994" y="1307"/>
                    </a:lnTo>
                    <a:lnTo>
                      <a:pt x="2994" y="1313"/>
                    </a:lnTo>
                    <a:lnTo>
                      <a:pt x="3027" y="1332"/>
                    </a:lnTo>
                    <a:lnTo>
                      <a:pt x="3056" y="1357"/>
                    </a:lnTo>
                    <a:lnTo>
                      <a:pt x="3074" y="1385"/>
                    </a:lnTo>
                    <a:lnTo>
                      <a:pt x="3085" y="1412"/>
                    </a:lnTo>
                    <a:lnTo>
                      <a:pt x="3081" y="1433"/>
                    </a:lnTo>
                    <a:lnTo>
                      <a:pt x="3066" y="1456"/>
                    </a:lnTo>
                    <a:lnTo>
                      <a:pt x="3037" y="1472"/>
                    </a:lnTo>
                    <a:lnTo>
                      <a:pt x="2994" y="1483"/>
                    </a:lnTo>
                    <a:lnTo>
                      <a:pt x="2994" y="1487"/>
                    </a:lnTo>
                    <a:lnTo>
                      <a:pt x="2994" y="1491"/>
                    </a:lnTo>
                    <a:lnTo>
                      <a:pt x="3004" y="1497"/>
                    </a:lnTo>
                    <a:lnTo>
                      <a:pt x="3019" y="1507"/>
                    </a:lnTo>
                    <a:lnTo>
                      <a:pt x="3033" y="1518"/>
                    </a:lnTo>
                    <a:lnTo>
                      <a:pt x="3046" y="1530"/>
                    </a:lnTo>
                    <a:lnTo>
                      <a:pt x="3052" y="1542"/>
                    </a:lnTo>
                    <a:lnTo>
                      <a:pt x="3054" y="1555"/>
                    </a:lnTo>
                    <a:lnTo>
                      <a:pt x="3044" y="1565"/>
                    </a:lnTo>
                    <a:lnTo>
                      <a:pt x="3023" y="1577"/>
                    </a:lnTo>
                    <a:lnTo>
                      <a:pt x="3035" y="1604"/>
                    </a:lnTo>
                    <a:lnTo>
                      <a:pt x="3041" y="1629"/>
                    </a:lnTo>
                    <a:lnTo>
                      <a:pt x="3041" y="1648"/>
                    </a:lnTo>
                    <a:lnTo>
                      <a:pt x="3041" y="1670"/>
                    </a:lnTo>
                    <a:lnTo>
                      <a:pt x="3035" y="1687"/>
                    </a:lnTo>
                    <a:lnTo>
                      <a:pt x="3031" y="1706"/>
                    </a:lnTo>
                    <a:lnTo>
                      <a:pt x="3027" y="1728"/>
                    </a:lnTo>
                    <a:lnTo>
                      <a:pt x="3027" y="1755"/>
                    </a:lnTo>
                    <a:lnTo>
                      <a:pt x="3050" y="1823"/>
                    </a:lnTo>
                    <a:lnTo>
                      <a:pt x="3056" y="1860"/>
                    </a:lnTo>
                    <a:lnTo>
                      <a:pt x="3044" y="1869"/>
                    </a:lnTo>
                    <a:lnTo>
                      <a:pt x="3023" y="1864"/>
                    </a:lnTo>
                    <a:lnTo>
                      <a:pt x="2990" y="1844"/>
                    </a:lnTo>
                    <a:lnTo>
                      <a:pt x="2953" y="1823"/>
                    </a:lnTo>
                    <a:lnTo>
                      <a:pt x="2911" y="1805"/>
                    </a:lnTo>
                    <a:lnTo>
                      <a:pt x="2872" y="1800"/>
                    </a:lnTo>
                    <a:lnTo>
                      <a:pt x="2876" y="1811"/>
                    </a:lnTo>
                    <a:lnTo>
                      <a:pt x="2891" y="1825"/>
                    </a:lnTo>
                    <a:lnTo>
                      <a:pt x="2907" y="1838"/>
                    </a:lnTo>
                    <a:lnTo>
                      <a:pt x="2924" y="1852"/>
                    </a:lnTo>
                    <a:lnTo>
                      <a:pt x="2932" y="1862"/>
                    </a:lnTo>
                    <a:lnTo>
                      <a:pt x="2928" y="1871"/>
                    </a:lnTo>
                    <a:lnTo>
                      <a:pt x="2907" y="1877"/>
                    </a:lnTo>
                    <a:lnTo>
                      <a:pt x="2862" y="1881"/>
                    </a:lnTo>
                    <a:lnTo>
                      <a:pt x="2814" y="1875"/>
                    </a:lnTo>
                    <a:lnTo>
                      <a:pt x="2777" y="1875"/>
                    </a:lnTo>
                    <a:lnTo>
                      <a:pt x="2742" y="1873"/>
                    </a:lnTo>
                    <a:lnTo>
                      <a:pt x="2715" y="1873"/>
                    </a:lnTo>
                    <a:lnTo>
                      <a:pt x="2686" y="1867"/>
                    </a:lnTo>
                    <a:lnTo>
                      <a:pt x="2659" y="1858"/>
                    </a:lnTo>
                    <a:lnTo>
                      <a:pt x="2631" y="1840"/>
                    </a:lnTo>
                    <a:lnTo>
                      <a:pt x="2602" y="1817"/>
                    </a:lnTo>
                    <a:lnTo>
                      <a:pt x="2598" y="1817"/>
                    </a:lnTo>
                    <a:lnTo>
                      <a:pt x="2595" y="1817"/>
                    </a:lnTo>
                    <a:lnTo>
                      <a:pt x="2585" y="1831"/>
                    </a:lnTo>
                    <a:lnTo>
                      <a:pt x="2573" y="1834"/>
                    </a:lnTo>
                    <a:lnTo>
                      <a:pt x="2558" y="1833"/>
                    </a:lnTo>
                    <a:lnTo>
                      <a:pt x="2542" y="1825"/>
                    </a:lnTo>
                    <a:lnTo>
                      <a:pt x="2523" y="1813"/>
                    </a:lnTo>
                    <a:lnTo>
                      <a:pt x="2507" y="1803"/>
                    </a:lnTo>
                    <a:lnTo>
                      <a:pt x="2496" y="1792"/>
                    </a:lnTo>
                    <a:lnTo>
                      <a:pt x="2490" y="1788"/>
                    </a:lnTo>
                    <a:lnTo>
                      <a:pt x="2486" y="1815"/>
                    </a:lnTo>
                    <a:lnTo>
                      <a:pt x="2482" y="1838"/>
                    </a:lnTo>
                    <a:lnTo>
                      <a:pt x="2476" y="1856"/>
                    </a:lnTo>
                    <a:lnTo>
                      <a:pt x="2468" y="1869"/>
                    </a:lnTo>
                    <a:lnTo>
                      <a:pt x="2455" y="1875"/>
                    </a:lnTo>
                    <a:lnTo>
                      <a:pt x="2436" y="1879"/>
                    </a:lnTo>
                    <a:lnTo>
                      <a:pt x="2408" y="1879"/>
                    </a:lnTo>
                    <a:lnTo>
                      <a:pt x="2375" y="1875"/>
                    </a:lnTo>
                    <a:lnTo>
                      <a:pt x="2364" y="1867"/>
                    </a:lnTo>
                    <a:lnTo>
                      <a:pt x="2354" y="1862"/>
                    </a:lnTo>
                    <a:lnTo>
                      <a:pt x="2342" y="1854"/>
                    </a:lnTo>
                    <a:lnTo>
                      <a:pt x="2333" y="1848"/>
                    </a:lnTo>
                    <a:lnTo>
                      <a:pt x="2313" y="1836"/>
                    </a:lnTo>
                    <a:lnTo>
                      <a:pt x="2300" y="1833"/>
                    </a:lnTo>
                    <a:lnTo>
                      <a:pt x="2276" y="1850"/>
                    </a:lnTo>
                    <a:lnTo>
                      <a:pt x="2259" y="1862"/>
                    </a:lnTo>
                    <a:lnTo>
                      <a:pt x="2244" y="1865"/>
                    </a:lnTo>
                    <a:lnTo>
                      <a:pt x="2230" y="1865"/>
                    </a:lnTo>
                    <a:lnTo>
                      <a:pt x="2214" y="1860"/>
                    </a:lnTo>
                    <a:lnTo>
                      <a:pt x="2199" y="1854"/>
                    </a:lnTo>
                    <a:lnTo>
                      <a:pt x="2181" y="1848"/>
                    </a:lnTo>
                    <a:lnTo>
                      <a:pt x="2164" y="1848"/>
                    </a:lnTo>
                    <a:lnTo>
                      <a:pt x="2147" y="1862"/>
                    </a:lnTo>
                    <a:lnTo>
                      <a:pt x="2133" y="1873"/>
                    </a:lnTo>
                    <a:lnTo>
                      <a:pt x="2119" y="1881"/>
                    </a:lnTo>
                    <a:lnTo>
                      <a:pt x="2108" y="1885"/>
                    </a:lnTo>
                    <a:lnTo>
                      <a:pt x="2094" y="1883"/>
                    </a:lnTo>
                    <a:lnTo>
                      <a:pt x="2081" y="1877"/>
                    </a:lnTo>
                    <a:lnTo>
                      <a:pt x="2065" y="1865"/>
                    </a:lnTo>
                    <a:lnTo>
                      <a:pt x="2052" y="1848"/>
                    </a:lnTo>
                    <a:lnTo>
                      <a:pt x="2046" y="1846"/>
                    </a:lnTo>
                    <a:lnTo>
                      <a:pt x="2042" y="1846"/>
                    </a:lnTo>
                    <a:lnTo>
                      <a:pt x="2026" y="1856"/>
                    </a:lnTo>
                    <a:lnTo>
                      <a:pt x="2007" y="1865"/>
                    </a:lnTo>
                    <a:lnTo>
                      <a:pt x="1984" y="1875"/>
                    </a:lnTo>
                    <a:lnTo>
                      <a:pt x="1958" y="1885"/>
                    </a:lnTo>
                    <a:lnTo>
                      <a:pt x="1931" y="1889"/>
                    </a:lnTo>
                    <a:lnTo>
                      <a:pt x="1910" y="1889"/>
                    </a:lnTo>
                    <a:lnTo>
                      <a:pt x="1893" y="1883"/>
                    </a:lnTo>
                    <a:lnTo>
                      <a:pt x="1883" y="1871"/>
                    </a:lnTo>
                    <a:lnTo>
                      <a:pt x="1889" y="1862"/>
                    </a:lnTo>
                    <a:lnTo>
                      <a:pt x="1902" y="1856"/>
                    </a:lnTo>
                    <a:lnTo>
                      <a:pt x="1914" y="1852"/>
                    </a:lnTo>
                    <a:lnTo>
                      <a:pt x="1929" y="1850"/>
                    </a:lnTo>
                    <a:lnTo>
                      <a:pt x="1941" y="1842"/>
                    </a:lnTo>
                    <a:lnTo>
                      <a:pt x="1953" y="1833"/>
                    </a:lnTo>
                    <a:lnTo>
                      <a:pt x="1960" y="1813"/>
                    </a:lnTo>
                    <a:lnTo>
                      <a:pt x="1964" y="1790"/>
                    </a:lnTo>
                    <a:lnTo>
                      <a:pt x="1941" y="1767"/>
                    </a:lnTo>
                    <a:lnTo>
                      <a:pt x="1918" y="1757"/>
                    </a:lnTo>
                    <a:lnTo>
                      <a:pt x="1893" y="1755"/>
                    </a:lnTo>
                    <a:lnTo>
                      <a:pt x="1869" y="1761"/>
                    </a:lnTo>
                    <a:lnTo>
                      <a:pt x="1844" y="1769"/>
                    </a:lnTo>
                    <a:lnTo>
                      <a:pt x="1821" y="1780"/>
                    </a:lnTo>
                    <a:lnTo>
                      <a:pt x="1799" y="1790"/>
                    </a:lnTo>
                    <a:lnTo>
                      <a:pt x="1782" y="1798"/>
                    </a:lnTo>
                    <a:lnTo>
                      <a:pt x="1784" y="1834"/>
                    </a:lnTo>
                    <a:lnTo>
                      <a:pt x="1774" y="1860"/>
                    </a:lnTo>
                    <a:lnTo>
                      <a:pt x="1751" y="1871"/>
                    </a:lnTo>
                    <a:lnTo>
                      <a:pt x="1722" y="1875"/>
                    </a:lnTo>
                    <a:lnTo>
                      <a:pt x="1687" y="1869"/>
                    </a:lnTo>
                    <a:lnTo>
                      <a:pt x="1652" y="1858"/>
                    </a:lnTo>
                    <a:lnTo>
                      <a:pt x="1623" y="1842"/>
                    </a:lnTo>
                    <a:lnTo>
                      <a:pt x="1602" y="1829"/>
                    </a:lnTo>
                    <a:lnTo>
                      <a:pt x="1590" y="1831"/>
                    </a:lnTo>
                    <a:lnTo>
                      <a:pt x="1576" y="1836"/>
                    </a:lnTo>
                    <a:lnTo>
                      <a:pt x="1561" y="1844"/>
                    </a:lnTo>
                    <a:lnTo>
                      <a:pt x="1547" y="1854"/>
                    </a:lnTo>
                    <a:lnTo>
                      <a:pt x="1532" y="1858"/>
                    </a:lnTo>
                    <a:lnTo>
                      <a:pt x="1516" y="1858"/>
                    </a:lnTo>
                    <a:lnTo>
                      <a:pt x="1503" y="1850"/>
                    </a:lnTo>
                    <a:lnTo>
                      <a:pt x="1493" y="1834"/>
                    </a:lnTo>
                    <a:lnTo>
                      <a:pt x="1487" y="1834"/>
                    </a:lnTo>
                    <a:lnTo>
                      <a:pt x="1485" y="1834"/>
                    </a:lnTo>
                    <a:lnTo>
                      <a:pt x="1472" y="1844"/>
                    </a:lnTo>
                    <a:lnTo>
                      <a:pt x="1458" y="1856"/>
                    </a:lnTo>
                    <a:lnTo>
                      <a:pt x="1441" y="1867"/>
                    </a:lnTo>
                    <a:lnTo>
                      <a:pt x="1425" y="1879"/>
                    </a:lnTo>
                    <a:lnTo>
                      <a:pt x="1408" y="1887"/>
                    </a:lnTo>
                    <a:lnTo>
                      <a:pt x="1390" y="1895"/>
                    </a:lnTo>
                    <a:lnTo>
                      <a:pt x="1373" y="1898"/>
                    </a:lnTo>
                    <a:lnTo>
                      <a:pt x="1357" y="1902"/>
                    </a:lnTo>
                    <a:lnTo>
                      <a:pt x="1351" y="1897"/>
                    </a:lnTo>
                    <a:lnTo>
                      <a:pt x="1349" y="1885"/>
                    </a:lnTo>
                    <a:lnTo>
                      <a:pt x="1359" y="1873"/>
                    </a:lnTo>
                    <a:lnTo>
                      <a:pt x="1367" y="1862"/>
                    </a:lnTo>
                    <a:lnTo>
                      <a:pt x="1373" y="1850"/>
                    </a:lnTo>
                    <a:lnTo>
                      <a:pt x="1381" y="1840"/>
                    </a:lnTo>
                    <a:lnTo>
                      <a:pt x="1384" y="1827"/>
                    </a:lnTo>
                    <a:lnTo>
                      <a:pt x="1388" y="1815"/>
                    </a:lnTo>
                    <a:lnTo>
                      <a:pt x="1390" y="1801"/>
                    </a:lnTo>
                    <a:lnTo>
                      <a:pt x="1392" y="1790"/>
                    </a:lnTo>
                    <a:lnTo>
                      <a:pt x="1377" y="1769"/>
                    </a:lnTo>
                    <a:lnTo>
                      <a:pt x="1357" y="1767"/>
                    </a:lnTo>
                    <a:lnTo>
                      <a:pt x="1334" y="1774"/>
                    </a:lnTo>
                    <a:lnTo>
                      <a:pt x="1313" y="1788"/>
                    </a:lnTo>
                    <a:lnTo>
                      <a:pt x="1287" y="1801"/>
                    </a:lnTo>
                    <a:lnTo>
                      <a:pt x="1266" y="1809"/>
                    </a:lnTo>
                    <a:lnTo>
                      <a:pt x="1247" y="1805"/>
                    </a:lnTo>
                    <a:lnTo>
                      <a:pt x="1233" y="1788"/>
                    </a:lnTo>
                    <a:lnTo>
                      <a:pt x="1216" y="1794"/>
                    </a:lnTo>
                    <a:lnTo>
                      <a:pt x="1208" y="1809"/>
                    </a:lnTo>
                    <a:lnTo>
                      <a:pt x="1204" y="1827"/>
                    </a:lnTo>
                    <a:lnTo>
                      <a:pt x="1202" y="1848"/>
                    </a:lnTo>
                    <a:lnTo>
                      <a:pt x="1196" y="1867"/>
                    </a:lnTo>
                    <a:lnTo>
                      <a:pt x="1189" y="1887"/>
                    </a:lnTo>
                    <a:lnTo>
                      <a:pt x="1175" y="1900"/>
                    </a:lnTo>
                    <a:lnTo>
                      <a:pt x="1152" y="1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3" name="Freeform 7"/>
              <p:cNvSpPr>
                <a:spLocks/>
              </p:cNvSpPr>
              <p:nvPr/>
            </p:nvSpPr>
            <p:spPr bwMode="auto">
              <a:xfrm>
                <a:off x="4397" y="3117"/>
                <a:ext cx="1199" cy="928"/>
              </a:xfrm>
              <a:custGeom>
                <a:avLst/>
                <a:gdLst>
                  <a:gd name="T0" fmla="*/ 47 w 2399"/>
                  <a:gd name="T1" fmla="*/ 220 h 1858"/>
                  <a:gd name="T2" fmla="*/ 45 w 2399"/>
                  <a:gd name="T3" fmla="*/ 214 h 1858"/>
                  <a:gd name="T4" fmla="*/ 15 w 2399"/>
                  <a:gd name="T5" fmla="*/ 226 h 1858"/>
                  <a:gd name="T6" fmla="*/ 12 w 2399"/>
                  <a:gd name="T7" fmla="*/ 207 h 1858"/>
                  <a:gd name="T8" fmla="*/ 2 w 2399"/>
                  <a:gd name="T9" fmla="*/ 201 h 1858"/>
                  <a:gd name="T10" fmla="*/ 11 w 2399"/>
                  <a:gd name="T11" fmla="*/ 184 h 1858"/>
                  <a:gd name="T12" fmla="*/ 23 w 2399"/>
                  <a:gd name="T13" fmla="*/ 177 h 1858"/>
                  <a:gd name="T14" fmla="*/ 25 w 2399"/>
                  <a:gd name="T15" fmla="*/ 153 h 1858"/>
                  <a:gd name="T16" fmla="*/ 48 w 2399"/>
                  <a:gd name="T17" fmla="*/ 148 h 1858"/>
                  <a:gd name="T18" fmla="*/ 48 w 2399"/>
                  <a:gd name="T19" fmla="*/ 142 h 1858"/>
                  <a:gd name="T20" fmla="*/ 56 w 2399"/>
                  <a:gd name="T21" fmla="*/ 132 h 1858"/>
                  <a:gd name="T22" fmla="*/ 59 w 2399"/>
                  <a:gd name="T23" fmla="*/ 111 h 1858"/>
                  <a:gd name="T24" fmla="*/ 87 w 2399"/>
                  <a:gd name="T25" fmla="*/ 116 h 1858"/>
                  <a:gd name="T26" fmla="*/ 96 w 2399"/>
                  <a:gd name="T27" fmla="*/ 106 h 1858"/>
                  <a:gd name="T28" fmla="*/ 93 w 2399"/>
                  <a:gd name="T29" fmla="*/ 102 h 1858"/>
                  <a:gd name="T30" fmla="*/ 105 w 2399"/>
                  <a:gd name="T31" fmla="*/ 95 h 1858"/>
                  <a:gd name="T32" fmla="*/ 105 w 2399"/>
                  <a:gd name="T33" fmla="*/ 85 h 1858"/>
                  <a:gd name="T34" fmla="*/ 127 w 2399"/>
                  <a:gd name="T35" fmla="*/ 77 h 1858"/>
                  <a:gd name="T36" fmla="*/ 137 w 2399"/>
                  <a:gd name="T37" fmla="*/ 75 h 1858"/>
                  <a:gd name="T38" fmla="*/ 130 w 2399"/>
                  <a:gd name="T39" fmla="*/ 65 h 1858"/>
                  <a:gd name="T40" fmla="*/ 145 w 2399"/>
                  <a:gd name="T41" fmla="*/ 56 h 1858"/>
                  <a:gd name="T42" fmla="*/ 162 w 2399"/>
                  <a:gd name="T43" fmla="*/ 58 h 1858"/>
                  <a:gd name="T44" fmla="*/ 165 w 2399"/>
                  <a:gd name="T45" fmla="*/ 50 h 1858"/>
                  <a:gd name="T46" fmla="*/ 176 w 2399"/>
                  <a:gd name="T47" fmla="*/ 40 h 1858"/>
                  <a:gd name="T48" fmla="*/ 193 w 2399"/>
                  <a:gd name="T49" fmla="*/ 42 h 1858"/>
                  <a:gd name="T50" fmla="*/ 193 w 2399"/>
                  <a:gd name="T51" fmla="*/ 32 h 1858"/>
                  <a:gd name="T52" fmla="*/ 214 w 2399"/>
                  <a:gd name="T53" fmla="*/ 20 h 1858"/>
                  <a:gd name="T54" fmla="*/ 234 w 2399"/>
                  <a:gd name="T55" fmla="*/ 20 h 1858"/>
                  <a:gd name="T56" fmla="*/ 221 w 2399"/>
                  <a:gd name="T57" fmla="*/ 0 h 1858"/>
                  <a:gd name="T58" fmla="*/ 273 w 2399"/>
                  <a:gd name="T59" fmla="*/ 29 h 1858"/>
                  <a:gd name="T60" fmla="*/ 281 w 2399"/>
                  <a:gd name="T61" fmla="*/ 31 h 1858"/>
                  <a:gd name="T62" fmla="*/ 291 w 2399"/>
                  <a:gd name="T63" fmla="*/ 39 h 1858"/>
                  <a:gd name="T64" fmla="*/ 286 w 2399"/>
                  <a:gd name="T65" fmla="*/ 59 h 1858"/>
                  <a:gd name="T66" fmla="*/ 299 w 2399"/>
                  <a:gd name="T67" fmla="*/ 82 h 1858"/>
                  <a:gd name="T68" fmla="*/ 293 w 2399"/>
                  <a:gd name="T69" fmla="*/ 99 h 1858"/>
                  <a:gd name="T70" fmla="*/ 282 w 2399"/>
                  <a:gd name="T71" fmla="*/ 108 h 1858"/>
                  <a:gd name="T72" fmla="*/ 292 w 2399"/>
                  <a:gd name="T73" fmla="*/ 137 h 1858"/>
                  <a:gd name="T74" fmla="*/ 289 w 2399"/>
                  <a:gd name="T75" fmla="*/ 153 h 1858"/>
                  <a:gd name="T76" fmla="*/ 289 w 2399"/>
                  <a:gd name="T77" fmla="*/ 166 h 1858"/>
                  <a:gd name="T78" fmla="*/ 280 w 2399"/>
                  <a:gd name="T79" fmla="*/ 180 h 1858"/>
                  <a:gd name="T80" fmla="*/ 290 w 2399"/>
                  <a:gd name="T81" fmla="*/ 189 h 1858"/>
                  <a:gd name="T82" fmla="*/ 285 w 2399"/>
                  <a:gd name="T83" fmla="*/ 193 h 1858"/>
                  <a:gd name="T84" fmla="*/ 288 w 2399"/>
                  <a:gd name="T85" fmla="*/ 211 h 1858"/>
                  <a:gd name="T86" fmla="*/ 283 w 2399"/>
                  <a:gd name="T87" fmla="*/ 221 h 1858"/>
                  <a:gd name="T88" fmla="*/ 272 w 2399"/>
                  <a:gd name="T89" fmla="*/ 227 h 1858"/>
                  <a:gd name="T90" fmla="*/ 239 w 2399"/>
                  <a:gd name="T91" fmla="*/ 220 h 1858"/>
                  <a:gd name="T92" fmla="*/ 227 w 2399"/>
                  <a:gd name="T93" fmla="*/ 218 h 1858"/>
                  <a:gd name="T94" fmla="*/ 219 w 2399"/>
                  <a:gd name="T95" fmla="*/ 223 h 1858"/>
                  <a:gd name="T96" fmla="*/ 201 w 2399"/>
                  <a:gd name="T97" fmla="*/ 221 h 1858"/>
                  <a:gd name="T98" fmla="*/ 182 w 2399"/>
                  <a:gd name="T99" fmla="*/ 221 h 1858"/>
                  <a:gd name="T100" fmla="*/ 171 w 2399"/>
                  <a:gd name="T101" fmla="*/ 222 h 1858"/>
                  <a:gd name="T102" fmla="*/ 160 w 2399"/>
                  <a:gd name="T103" fmla="*/ 223 h 1858"/>
                  <a:gd name="T104" fmla="*/ 138 w 2399"/>
                  <a:gd name="T105" fmla="*/ 212 h 1858"/>
                  <a:gd name="T106" fmla="*/ 131 w 2399"/>
                  <a:gd name="T107" fmla="*/ 215 h 1858"/>
                  <a:gd name="T108" fmla="*/ 132 w 2399"/>
                  <a:gd name="T109" fmla="*/ 227 h 1858"/>
                  <a:gd name="T110" fmla="*/ 108 w 2399"/>
                  <a:gd name="T111" fmla="*/ 222 h 1858"/>
                  <a:gd name="T112" fmla="*/ 97 w 2399"/>
                  <a:gd name="T113" fmla="*/ 221 h 1858"/>
                  <a:gd name="T114" fmla="*/ 89 w 2399"/>
                  <a:gd name="T115" fmla="*/ 223 h 1858"/>
                  <a:gd name="T116" fmla="*/ 71 w 2399"/>
                  <a:gd name="T117" fmla="*/ 216 h 1858"/>
                  <a:gd name="T118" fmla="*/ 58 w 2399"/>
                  <a:gd name="T119" fmla="*/ 229 h 18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9"/>
                  <a:gd name="T181" fmla="*/ 0 h 1858"/>
                  <a:gd name="T182" fmla="*/ 2399 w 2399"/>
                  <a:gd name="T183" fmla="*/ 1858 h 18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9" h="1858">
                    <a:moveTo>
                      <a:pt x="458" y="1858"/>
                    </a:moveTo>
                    <a:lnTo>
                      <a:pt x="446" y="1844"/>
                    </a:lnTo>
                    <a:lnTo>
                      <a:pt x="436" y="1831"/>
                    </a:lnTo>
                    <a:lnTo>
                      <a:pt x="427" y="1817"/>
                    </a:lnTo>
                    <a:lnTo>
                      <a:pt x="417" y="1806"/>
                    </a:lnTo>
                    <a:lnTo>
                      <a:pt x="405" y="1792"/>
                    </a:lnTo>
                    <a:lnTo>
                      <a:pt x="397" y="1780"/>
                    </a:lnTo>
                    <a:lnTo>
                      <a:pt x="388" y="1771"/>
                    </a:lnTo>
                    <a:lnTo>
                      <a:pt x="380" y="1765"/>
                    </a:lnTo>
                    <a:lnTo>
                      <a:pt x="380" y="1759"/>
                    </a:lnTo>
                    <a:lnTo>
                      <a:pt x="380" y="1755"/>
                    </a:lnTo>
                    <a:lnTo>
                      <a:pt x="386" y="1744"/>
                    </a:lnTo>
                    <a:lnTo>
                      <a:pt x="394" y="1736"/>
                    </a:lnTo>
                    <a:lnTo>
                      <a:pt x="397" y="1724"/>
                    </a:lnTo>
                    <a:lnTo>
                      <a:pt x="399" y="1714"/>
                    </a:lnTo>
                    <a:lnTo>
                      <a:pt x="388" y="1711"/>
                    </a:lnTo>
                    <a:lnTo>
                      <a:pt x="378" y="1713"/>
                    </a:lnTo>
                    <a:lnTo>
                      <a:pt x="366" y="1716"/>
                    </a:lnTo>
                    <a:lnTo>
                      <a:pt x="357" y="1726"/>
                    </a:lnTo>
                    <a:lnTo>
                      <a:pt x="347" y="1732"/>
                    </a:lnTo>
                    <a:lnTo>
                      <a:pt x="337" y="1744"/>
                    </a:lnTo>
                    <a:lnTo>
                      <a:pt x="328" y="1751"/>
                    </a:lnTo>
                    <a:lnTo>
                      <a:pt x="322" y="1761"/>
                    </a:lnTo>
                    <a:lnTo>
                      <a:pt x="300" y="1765"/>
                    </a:lnTo>
                    <a:lnTo>
                      <a:pt x="254" y="1780"/>
                    </a:lnTo>
                    <a:lnTo>
                      <a:pt x="192" y="1796"/>
                    </a:lnTo>
                    <a:lnTo>
                      <a:pt x="124" y="1811"/>
                    </a:lnTo>
                    <a:lnTo>
                      <a:pt x="62" y="1819"/>
                    </a:lnTo>
                    <a:lnTo>
                      <a:pt x="17" y="1815"/>
                    </a:lnTo>
                    <a:lnTo>
                      <a:pt x="4" y="1796"/>
                    </a:lnTo>
                    <a:lnTo>
                      <a:pt x="33" y="1757"/>
                    </a:lnTo>
                    <a:lnTo>
                      <a:pt x="43" y="1734"/>
                    </a:lnTo>
                    <a:lnTo>
                      <a:pt x="56" y="1714"/>
                    </a:lnTo>
                    <a:lnTo>
                      <a:pt x="72" y="1697"/>
                    </a:lnTo>
                    <a:lnTo>
                      <a:pt x="89" y="1681"/>
                    </a:lnTo>
                    <a:lnTo>
                      <a:pt x="103" y="1664"/>
                    </a:lnTo>
                    <a:lnTo>
                      <a:pt x="118" y="1649"/>
                    </a:lnTo>
                    <a:lnTo>
                      <a:pt x="130" y="1629"/>
                    </a:lnTo>
                    <a:lnTo>
                      <a:pt x="141" y="1612"/>
                    </a:lnTo>
                    <a:lnTo>
                      <a:pt x="130" y="1604"/>
                    </a:lnTo>
                    <a:lnTo>
                      <a:pt x="112" y="1602"/>
                    </a:lnTo>
                    <a:lnTo>
                      <a:pt x="91" y="1602"/>
                    </a:lnTo>
                    <a:lnTo>
                      <a:pt x="68" y="1606"/>
                    </a:lnTo>
                    <a:lnTo>
                      <a:pt x="43" y="1606"/>
                    </a:lnTo>
                    <a:lnTo>
                      <a:pt x="23" y="1610"/>
                    </a:lnTo>
                    <a:lnTo>
                      <a:pt x="6" y="1612"/>
                    </a:lnTo>
                    <a:lnTo>
                      <a:pt x="0" y="1614"/>
                    </a:lnTo>
                    <a:lnTo>
                      <a:pt x="4" y="1586"/>
                    </a:lnTo>
                    <a:lnTo>
                      <a:pt x="15" y="1565"/>
                    </a:lnTo>
                    <a:lnTo>
                      <a:pt x="31" y="1542"/>
                    </a:lnTo>
                    <a:lnTo>
                      <a:pt x="50" y="1524"/>
                    </a:lnTo>
                    <a:lnTo>
                      <a:pt x="66" y="1507"/>
                    </a:lnTo>
                    <a:lnTo>
                      <a:pt x="83" y="1490"/>
                    </a:lnTo>
                    <a:lnTo>
                      <a:pt x="93" y="1474"/>
                    </a:lnTo>
                    <a:lnTo>
                      <a:pt x="97" y="1460"/>
                    </a:lnTo>
                    <a:lnTo>
                      <a:pt x="110" y="1453"/>
                    </a:lnTo>
                    <a:lnTo>
                      <a:pt x="124" y="1447"/>
                    </a:lnTo>
                    <a:lnTo>
                      <a:pt x="138" y="1441"/>
                    </a:lnTo>
                    <a:lnTo>
                      <a:pt x="151" y="1435"/>
                    </a:lnTo>
                    <a:lnTo>
                      <a:pt x="161" y="1429"/>
                    </a:lnTo>
                    <a:lnTo>
                      <a:pt x="171" y="1427"/>
                    </a:lnTo>
                    <a:lnTo>
                      <a:pt x="178" y="1424"/>
                    </a:lnTo>
                    <a:lnTo>
                      <a:pt x="184" y="1424"/>
                    </a:lnTo>
                    <a:lnTo>
                      <a:pt x="184" y="1416"/>
                    </a:lnTo>
                    <a:lnTo>
                      <a:pt x="184" y="1408"/>
                    </a:lnTo>
                    <a:lnTo>
                      <a:pt x="143" y="1367"/>
                    </a:lnTo>
                    <a:lnTo>
                      <a:pt x="122" y="1336"/>
                    </a:lnTo>
                    <a:lnTo>
                      <a:pt x="114" y="1311"/>
                    </a:lnTo>
                    <a:lnTo>
                      <a:pt x="120" y="1290"/>
                    </a:lnTo>
                    <a:lnTo>
                      <a:pt x="138" y="1268"/>
                    </a:lnTo>
                    <a:lnTo>
                      <a:pt x="167" y="1251"/>
                    </a:lnTo>
                    <a:lnTo>
                      <a:pt x="203" y="1232"/>
                    </a:lnTo>
                    <a:lnTo>
                      <a:pt x="254" y="1212"/>
                    </a:lnTo>
                    <a:lnTo>
                      <a:pt x="269" y="1208"/>
                    </a:lnTo>
                    <a:lnTo>
                      <a:pt x="291" y="1208"/>
                    </a:lnTo>
                    <a:lnTo>
                      <a:pt x="312" y="1208"/>
                    </a:lnTo>
                    <a:lnTo>
                      <a:pt x="333" y="1210"/>
                    </a:lnTo>
                    <a:lnTo>
                      <a:pt x="353" y="1208"/>
                    </a:lnTo>
                    <a:lnTo>
                      <a:pt x="370" y="1204"/>
                    </a:lnTo>
                    <a:lnTo>
                      <a:pt x="382" y="1199"/>
                    </a:lnTo>
                    <a:lnTo>
                      <a:pt x="390" y="1189"/>
                    </a:lnTo>
                    <a:lnTo>
                      <a:pt x="382" y="1181"/>
                    </a:lnTo>
                    <a:lnTo>
                      <a:pt x="376" y="1179"/>
                    </a:lnTo>
                    <a:lnTo>
                      <a:pt x="370" y="1175"/>
                    </a:lnTo>
                    <a:lnTo>
                      <a:pt x="363" y="1171"/>
                    </a:lnTo>
                    <a:lnTo>
                      <a:pt x="361" y="1160"/>
                    </a:lnTo>
                    <a:lnTo>
                      <a:pt x="361" y="1148"/>
                    </a:lnTo>
                    <a:lnTo>
                      <a:pt x="374" y="1146"/>
                    </a:lnTo>
                    <a:lnTo>
                      <a:pt x="384" y="1142"/>
                    </a:lnTo>
                    <a:lnTo>
                      <a:pt x="388" y="1137"/>
                    </a:lnTo>
                    <a:lnTo>
                      <a:pt x="388" y="1131"/>
                    </a:lnTo>
                    <a:lnTo>
                      <a:pt x="376" y="1113"/>
                    </a:lnTo>
                    <a:lnTo>
                      <a:pt x="364" y="1098"/>
                    </a:lnTo>
                    <a:lnTo>
                      <a:pt x="368" y="1059"/>
                    </a:lnTo>
                    <a:lnTo>
                      <a:pt x="380" y="1038"/>
                    </a:lnTo>
                    <a:lnTo>
                      <a:pt x="394" y="1030"/>
                    </a:lnTo>
                    <a:lnTo>
                      <a:pt x="411" y="1036"/>
                    </a:lnTo>
                    <a:lnTo>
                      <a:pt x="428" y="1044"/>
                    </a:lnTo>
                    <a:lnTo>
                      <a:pt x="448" y="1057"/>
                    </a:lnTo>
                    <a:lnTo>
                      <a:pt x="469" y="1069"/>
                    </a:lnTo>
                    <a:lnTo>
                      <a:pt x="491" y="1076"/>
                    </a:lnTo>
                    <a:lnTo>
                      <a:pt x="494" y="1055"/>
                    </a:lnTo>
                    <a:lnTo>
                      <a:pt x="492" y="1028"/>
                    </a:lnTo>
                    <a:lnTo>
                      <a:pt x="485" y="997"/>
                    </a:lnTo>
                    <a:lnTo>
                      <a:pt x="479" y="966"/>
                    </a:lnTo>
                    <a:lnTo>
                      <a:pt x="473" y="935"/>
                    </a:lnTo>
                    <a:lnTo>
                      <a:pt x="471" y="912"/>
                    </a:lnTo>
                    <a:lnTo>
                      <a:pt x="477" y="894"/>
                    </a:lnTo>
                    <a:lnTo>
                      <a:pt x="492" y="888"/>
                    </a:lnTo>
                    <a:lnTo>
                      <a:pt x="529" y="935"/>
                    </a:lnTo>
                    <a:lnTo>
                      <a:pt x="556" y="952"/>
                    </a:lnTo>
                    <a:lnTo>
                      <a:pt x="578" y="947"/>
                    </a:lnTo>
                    <a:lnTo>
                      <a:pt x="599" y="929"/>
                    </a:lnTo>
                    <a:lnTo>
                      <a:pt x="617" y="908"/>
                    </a:lnTo>
                    <a:lnTo>
                      <a:pt x="638" y="896"/>
                    </a:lnTo>
                    <a:lnTo>
                      <a:pt x="663" y="900"/>
                    </a:lnTo>
                    <a:lnTo>
                      <a:pt x="700" y="935"/>
                    </a:lnTo>
                    <a:lnTo>
                      <a:pt x="706" y="935"/>
                    </a:lnTo>
                    <a:lnTo>
                      <a:pt x="717" y="937"/>
                    </a:lnTo>
                    <a:lnTo>
                      <a:pt x="733" y="919"/>
                    </a:lnTo>
                    <a:lnTo>
                      <a:pt x="752" y="904"/>
                    </a:lnTo>
                    <a:lnTo>
                      <a:pt x="772" y="884"/>
                    </a:lnTo>
                    <a:lnTo>
                      <a:pt x="789" y="867"/>
                    </a:lnTo>
                    <a:lnTo>
                      <a:pt x="787" y="859"/>
                    </a:lnTo>
                    <a:lnTo>
                      <a:pt x="787" y="855"/>
                    </a:lnTo>
                    <a:lnTo>
                      <a:pt x="770" y="850"/>
                    </a:lnTo>
                    <a:lnTo>
                      <a:pt x="760" y="848"/>
                    </a:lnTo>
                    <a:lnTo>
                      <a:pt x="750" y="844"/>
                    </a:lnTo>
                    <a:lnTo>
                      <a:pt x="745" y="844"/>
                    </a:lnTo>
                    <a:lnTo>
                      <a:pt x="733" y="844"/>
                    </a:lnTo>
                    <a:lnTo>
                      <a:pt x="721" y="844"/>
                    </a:lnTo>
                    <a:lnTo>
                      <a:pt x="721" y="838"/>
                    </a:lnTo>
                    <a:lnTo>
                      <a:pt x="721" y="834"/>
                    </a:lnTo>
                    <a:lnTo>
                      <a:pt x="733" y="828"/>
                    </a:lnTo>
                    <a:lnTo>
                      <a:pt x="750" y="822"/>
                    </a:lnTo>
                    <a:lnTo>
                      <a:pt x="768" y="817"/>
                    </a:lnTo>
                    <a:lnTo>
                      <a:pt x="787" y="813"/>
                    </a:lnTo>
                    <a:lnTo>
                      <a:pt x="803" y="805"/>
                    </a:lnTo>
                    <a:lnTo>
                      <a:pt x="820" y="799"/>
                    </a:lnTo>
                    <a:lnTo>
                      <a:pt x="830" y="793"/>
                    </a:lnTo>
                    <a:lnTo>
                      <a:pt x="836" y="788"/>
                    </a:lnTo>
                    <a:lnTo>
                      <a:pt x="828" y="776"/>
                    </a:lnTo>
                    <a:lnTo>
                      <a:pt x="826" y="770"/>
                    </a:lnTo>
                    <a:lnTo>
                      <a:pt x="842" y="762"/>
                    </a:lnTo>
                    <a:lnTo>
                      <a:pt x="859" y="762"/>
                    </a:lnTo>
                    <a:lnTo>
                      <a:pt x="876" y="760"/>
                    </a:lnTo>
                    <a:lnTo>
                      <a:pt x="896" y="757"/>
                    </a:lnTo>
                    <a:lnTo>
                      <a:pt x="892" y="741"/>
                    </a:lnTo>
                    <a:lnTo>
                      <a:pt x="886" y="729"/>
                    </a:lnTo>
                    <a:lnTo>
                      <a:pt x="875" y="716"/>
                    </a:lnTo>
                    <a:lnTo>
                      <a:pt x="865" y="706"/>
                    </a:lnTo>
                    <a:lnTo>
                      <a:pt x="851" y="694"/>
                    </a:lnTo>
                    <a:lnTo>
                      <a:pt x="840" y="687"/>
                    </a:lnTo>
                    <a:lnTo>
                      <a:pt x="828" y="679"/>
                    </a:lnTo>
                    <a:lnTo>
                      <a:pt x="818" y="679"/>
                    </a:lnTo>
                    <a:lnTo>
                      <a:pt x="824" y="648"/>
                    </a:lnTo>
                    <a:lnTo>
                      <a:pt x="845" y="630"/>
                    </a:lnTo>
                    <a:lnTo>
                      <a:pt x="876" y="619"/>
                    </a:lnTo>
                    <a:lnTo>
                      <a:pt x="913" y="617"/>
                    </a:lnTo>
                    <a:lnTo>
                      <a:pt x="950" y="615"/>
                    </a:lnTo>
                    <a:lnTo>
                      <a:pt x="989" y="621"/>
                    </a:lnTo>
                    <a:lnTo>
                      <a:pt x="1020" y="623"/>
                    </a:lnTo>
                    <a:lnTo>
                      <a:pt x="1043" y="627"/>
                    </a:lnTo>
                    <a:lnTo>
                      <a:pt x="1049" y="615"/>
                    </a:lnTo>
                    <a:lnTo>
                      <a:pt x="1051" y="607"/>
                    </a:lnTo>
                    <a:lnTo>
                      <a:pt x="1049" y="598"/>
                    </a:lnTo>
                    <a:lnTo>
                      <a:pt x="1049" y="588"/>
                    </a:lnTo>
                    <a:lnTo>
                      <a:pt x="1065" y="590"/>
                    </a:lnTo>
                    <a:lnTo>
                      <a:pt x="1082" y="599"/>
                    </a:lnTo>
                    <a:lnTo>
                      <a:pt x="1090" y="603"/>
                    </a:lnTo>
                    <a:lnTo>
                      <a:pt x="1099" y="607"/>
                    </a:lnTo>
                    <a:lnTo>
                      <a:pt x="1111" y="609"/>
                    </a:lnTo>
                    <a:lnTo>
                      <a:pt x="1123" y="613"/>
                    </a:lnTo>
                    <a:lnTo>
                      <a:pt x="1127" y="601"/>
                    </a:lnTo>
                    <a:lnTo>
                      <a:pt x="1127" y="594"/>
                    </a:lnTo>
                    <a:lnTo>
                      <a:pt x="1109" y="580"/>
                    </a:lnTo>
                    <a:lnTo>
                      <a:pt x="1094" y="566"/>
                    </a:lnTo>
                    <a:lnTo>
                      <a:pt x="1076" y="551"/>
                    </a:lnTo>
                    <a:lnTo>
                      <a:pt x="1061" y="537"/>
                    </a:lnTo>
                    <a:lnTo>
                      <a:pt x="1043" y="522"/>
                    </a:lnTo>
                    <a:lnTo>
                      <a:pt x="1034" y="506"/>
                    </a:lnTo>
                    <a:lnTo>
                      <a:pt x="1026" y="491"/>
                    </a:lnTo>
                    <a:lnTo>
                      <a:pt x="1024" y="477"/>
                    </a:lnTo>
                    <a:lnTo>
                      <a:pt x="1047" y="458"/>
                    </a:lnTo>
                    <a:lnTo>
                      <a:pt x="1070" y="446"/>
                    </a:lnTo>
                    <a:lnTo>
                      <a:pt x="1094" y="440"/>
                    </a:lnTo>
                    <a:lnTo>
                      <a:pt x="1117" y="442"/>
                    </a:lnTo>
                    <a:lnTo>
                      <a:pt x="1140" y="444"/>
                    </a:lnTo>
                    <a:lnTo>
                      <a:pt x="1165" y="448"/>
                    </a:lnTo>
                    <a:lnTo>
                      <a:pt x="1189" y="450"/>
                    </a:lnTo>
                    <a:lnTo>
                      <a:pt x="1216" y="454"/>
                    </a:lnTo>
                    <a:lnTo>
                      <a:pt x="1220" y="446"/>
                    </a:lnTo>
                    <a:lnTo>
                      <a:pt x="1226" y="442"/>
                    </a:lnTo>
                    <a:lnTo>
                      <a:pt x="1239" y="442"/>
                    </a:lnTo>
                    <a:lnTo>
                      <a:pt x="1255" y="448"/>
                    </a:lnTo>
                    <a:lnTo>
                      <a:pt x="1268" y="454"/>
                    </a:lnTo>
                    <a:lnTo>
                      <a:pt x="1284" y="464"/>
                    </a:lnTo>
                    <a:lnTo>
                      <a:pt x="1297" y="471"/>
                    </a:lnTo>
                    <a:lnTo>
                      <a:pt x="1313" y="479"/>
                    </a:lnTo>
                    <a:lnTo>
                      <a:pt x="1326" y="483"/>
                    </a:lnTo>
                    <a:lnTo>
                      <a:pt x="1344" y="487"/>
                    </a:lnTo>
                    <a:lnTo>
                      <a:pt x="1346" y="471"/>
                    </a:lnTo>
                    <a:lnTo>
                      <a:pt x="1346" y="458"/>
                    </a:lnTo>
                    <a:lnTo>
                      <a:pt x="1340" y="444"/>
                    </a:lnTo>
                    <a:lnTo>
                      <a:pt x="1336" y="431"/>
                    </a:lnTo>
                    <a:lnTo>
                      <a:pt x="1330" y="415"/>
                    </a:lnTo>
                    <a:lnTo>
                      <a:pt x="1326" y="400"/>
                    </a:lnTo>
                    <a:lnTo>
                      <a:pt x="1324" y="382"/>
                    </a:lnTo>
                    <a:lnTo>
                      <a:pt x="1330" y="367"/>
                    </a:lnTo>
                    <a:lnTo>
                      <a:pt x="1330" y="351"/>
                    </a:lnTo>
                    <a:lnTo>
                      <a:pt x="1332" y="336"/>
                    </a:lnTo>
                    <a:lnTo>
                      <a:pt x="1334" y="320"/>
                    </a:lnTo>
                    <a:lnTo>
                      <a:pt x="1336" y="307"/>
                    </a:lnTo>
                    <a:lnTo>
                      <a:pt x="1355" y="299"/>
                    </a:lnTo>
                    <a:lnTo>
                      <a:pt x="1383" y="307"/>
                    </a:lnTo>
                    <a:lnTo>
                      <a:pt x="1410" y="322"/>
                    </a:lnTo>
                    <a:lnTo>
                      <a:pt x="1441" y="343"/>
                    </a:lnTo>
                    <a:lnTo>
                      <a:pt x="1468" y="365"/>
                    </a:lnTo>
                    <a:lnTo>
                      <a:pt x="1493" y="386"/>
                    </a:lnTo>
                    <a:lnTo>
                      <a:pt x="1514" y="400"/>
                    </a:lnTo>
                    <a:lnTo>
                      <a:pt x="1530" y="407"/>
                    </a:lnTo>
                    <a:lnTo>
                      <a:pt x="1544" y="388"/>
                    </a:lnTo>
                    <a:lnTo>
                      <a:pt x="1551" y="373"/>
                    </a:lnTo>
                    <a:lnTo>
                      <a:pt x="1551" y="355"/>
                    </a:lnTo>
                    <a:lnTo>
                      <a:pt x="1549" y="343"/>
                    </a:lnTo>
                    <a:lnTo>
                      <a:pt x="1540" y="332"/>
                    </a:lnTo>
                    <a:lnTo>
                      <a:pt x="1530" y="320"/>
                    </a:lnTo>
                    <a:lnTo>
                      <a:pt x="1516" y="311"/>
                    </a:lnTo>
                    <a:lnTo>
                      <a:pt x="1505" y="305"/>
                    </a:lnTo>
                    <a:lnTo>
                      <a:pt x="1501" y="297"/>
                    </a:lnTo>
                    <a:lnTo>
                      <a:pt x="1501" y="293"/>
                    </a:lnTo>
                    <a:lnTo>
                      <a:pt x="1513" y="281"/>
                    </a:lnTo>
                    <a:lnTo>
                      <a:pt x="1532" y="270"/>
                    </a:lnTo>
                    <a:lnTo>
                      <a:pt x="1551" y="258"/>
                    </a:lnTo>
                    <a:lnTo>
                      <a:pt x="1573" y="247"/>
                    </a:lnTo>
                    <a:lnTo>
                      <a:pt x="1590" y="233"/>
                    </a:lnTo>
                    <a:lnTo>
                      <a:pt x="1608" y="219"/>
                    </a:lnTo>
                    <a:lnTo>
                      <a:pt x="1619" y="206"/>
                    </a:lnTo>
                    <a:lnTo>
                      <a:pt x="1627" y="194"/>
                    </a:lnTo>
                    <a:lnTo>
                      <a:pt x="1650" y="183"/>
                    </a:lnTo>
                    <a:lnTo>
                      <a:pt x="1674" y="175"/>
                    </a:lnTo>
                    <a:lnTo>
                      <a:pt x="1695" y="167"/>
                    </a:lnTo>
                    <a:lnTo>
                      <a:pt x="1718" y="161"/>
                    </a:lnTo>
                    <a:lnTo>
                      <a:pt x="1741" y="155"/>
                    </a:lnTo>
                    <a:lnTo>
                      <a:pt x="1765" y="155"/>
                    </a:lnTo>
                    <a:lnTo>
                      <a:pt x="1790" y="155"/>
                    </a:lnTo>
                    <a:lnTo>
                      <a:pt x="1819" y="163"/>
                    </a:lnTo>
                    <a:lnTo>
                      <a:pt x="1829" y="169"/>
                    </a:lnTo>
                    <a:lnTo>
                      <a:pt x="1846" y="181"/>
                    </a:lnTo>
                    <a:lnTo>
                      <a:pt x="1864" y="186"/>
                    </a:lnTo>
                    <a:lnTo>
                      <a:pt x="1881" y="186"/>
                    </a:lnTo>
                    <a:lnTo>
                      <a:pt x="1873" y="161"/>
                    </a:lnTo>
                    <a:lnTo>
                      <a:pt x="1858" y="138"/>
                    </a:lnTo>
                    <a:lnTo>
                      <a:pt x="1833" y="119"/>
                    </a:lnTo>
                    <a:lnTo>
                      <a:pt x="1805" y="103"/>
                    </a:lnTo>
                    <a:lnTo>
                      <a:pt x="1774" y="86"/>
                    </a:lnTo>
                    <a:lnTo>
                      <a:pt x="1747" y="70"/>
                    </a:lnTo>
                    <a:lnTo>
                      <a:pt x="1724" y="55"/>
                    </a:lnTo>
                    <a:lnTo>
                      <a:pt x="1708" y="43"/>
                    </a:lnTo>
                    <a:lnTo>
                      <a:pt x="1724" y="10"/>
                    </a:lnTo>
                    <a:lnTo>
                      <a:pt x="1770" y="0"/>
                    </a:lnTo>
                    <a:lnTo>
                      <a:pt x="1834" y="8"/>
                    </a:lnTo>
                    <a:lnTo>
                      <a:pt x="1912" y="35"/>
                    </a:lnTo>
                    <a:lnTo>
                      <a:pt x="1988" y="74"/>
                    </a:lnTo>
                    <a:lnTo>
                      <a:pt x="2059" y="124"/>
                    </a:lnTo>
                    <a:lnTo>
                      <a:pt x="2112" y="181"/>
                    </a:lnTo>
                    <a:lnTo>
                      <a:pt x="2143" y="245"/>
                    </a:lnTo>
                    <a:lnTo>
                      <a:pt x="2153" y="247"/>
                    </a:lnTo>
                    <a:lnTo>
                      <a:pt x="2168" y="243"/>
                    </a:lnTo>
                    <a:lnTo>
                      <a:pt x="2187" y="233"/>
                    </a:lnTo>
                    <a:lnTo>
                      <a:pt x="2211" y="225"/>
                    </a:lnTo>
                    <a:lnTo>
                      <a:pt x="2232" y="214"/>
                    </a:lnTo>
                    <a:lnTo>
                      <a:pt x="2255" y="210"/>
                    </a:lnTo>
                    <a:lnTo>
                      <a:pt x="2279" y="210"/>
                    </a:lnTo>
                    <a:lnTo>
                      <a:pt x="2302" y="221"/>
                    </a:lnTo>
                    <a:lnTo>
                      <a:pt x="2288" y="231"/>
                    </a:lnTo>
                    <a:lnTo>
                      <a:pt x="2277" y="241"/>
                    </a:lnTo>
                    <a:lnTo>
                      <a:pt x="2265" y="247"/>
                    </a:lnTo>
                    <a:lnTo>
                      <a:pt x="2253" y="254"/>
                    </a:lnTo>
                    <a:lnTo>
                      <a:pt x="2253" y="264"/>
                    </a:lnTo>
                    <a:lnTo>
                      <a:pt x="2253" y="274"/>
                    </a:lnTo>
                    <a:lnTo>
                      <a:pt x="2259" y="279"/>
                    </a:lnTo>
                    <a:lnTo>
                      <a:pt x="2271" y="285"/>
                    </a:lnTo>
                    <a:lnTo>
                      <a:pt x="2282" y="291"/>
                    </a:lnTo>
                    <a:lnTo>
                      <a:pt x="2294" y="299"/>
                    </a:lnTo>
                    <a:lnTo>
                      <a:pt x="2306" y="305"/>
                    </a:lnTo>
                    <a:lnTo>
                      <a:pt x="2319" y="311"/>
                    </a:lnTo>
                    <a:lnTo>
                      <a:pt x="2331" y="318"/>
                    </a:lnTo>
                    <a:lnTo>
                      <a:pt x="2345" y="326"/>
                    </a:lnTo>
                    <a:lnTo>
                      <a:pt x="2345" y="330"/>
                    </a:lnTo>
                    <a:lnTo>
                      <a:pt x="2345" y="334"/>
                    </a:lnTo>
                    <a:lnTo>
                      <a:pt x="2234" y="388"/>
                    </a:lnTo>
                    <a:lnTo>
                      <a:pt x="2182" y="425"/>
                    </a:lnTo>
                    <a:lnTo>
                      <a:pt x="2172" y="444"/>
                    </a:lnTo>
                    <a:lnTo>
                      <a:pt x="2197" y="460"/>
                    </a:lnTo>
                    <a:lnTo>
                      <a:pt x="2240" y="468"/>
                    </a:lnTo>
                    <a:lnTo>
                      <a:pt x="2290" y="477"/>
                    </a:lnTo>
                    <a:lnTo>
                      <a:pt x="2335" y="491"/>
                    </a:lnTo>
                    <a:lnTo>
                      <a:pt x="2362" y="518"/>
                    </a:lnTo>
                    <a:lnTo>
                      <a:pt x="2352" y="532"/>
                    </a:lnTo>
                    <a:lnTo>
                      <a:pt x="2354" y="549"/>
                    </a:lnTo>
                    <a:lnTo>
                      <a:pt x="2358" y="566"/>
                    </a:lnTo>
                    <a:lnTo>
                      <a:pt x="2370" y="590"/>
                    </a:lnTo>
                    <a:lnTo>
                      <a:pt x="2379" y="613"/>
                    </a:lnTo>
                    <a:lnTo>
                      <a:pt x="2389" y="638"/>
                    </a:lnTo>
                    <a:lnTo>
                      <a:pt x="2395" y="663"/>
                    </a:lnTo>
                    <a:lnTo>
                      <a:pt x="2399" y="691"/>
                    </a:lnTo>
                    <a:lnTo>
                      <a:pt x="2378" y="693"/>
                    </a:lnTo>
                    <a:lnTo>
                      <a:pt x="2366" y="698"/>
                    </a:lnTo>
                    <a:lnTo>
                      <a:pt x="2356" y="706"/>
                    </a:lnTo>
                    <a:lnTo>
                      <a:pt x="2354" y="720"/>
                    </a:lnTo>
                    <a:lnTo>
                      <a:pt x="2350" y="733"/>
                    </a:lnTo>
                    <a:lnTo>
                      <a:pt x="2350" y="753"/>
                    </a:lnTo>
                    <a:lnTo>
                      <a:pt x="2346" y="774"/>
                    </a:lnTo>
                    <a:lnTo>
                      <a:pt x="2345" y="799"/>
                    </a:lnTo>
                    <a:lnTo>
                      <a:pt x="2325" y="801"/>
                    </a:lnTo>
                    <a:lnTo>
                      <a:pt x="2302" y="803"/>
                    </a:lnTo>
                    <a:lnTo>
                      <a:pt x="2273" y="805"/>
                    </a:lnTo>
                    <a:lnTo>
                      <a:pt x="2248" y="807"/>
                    </a:lnTo>
                    <a:lnTo>
                      <a:pt x="2224" y="811"/>
                    </a:lnTo>
                    <a:lnTo>
                      <a:pt x="2215" y="821"/>
                    </a:lnTo>
                    <a:lnTo>
                      <a:pt x="2217" y="834"/>
                    </a:lnTo>
                    <a:lnTo>
                      <a:pt x="2238" y="857"/>
                    </a:lnTo>
                    <a:lnTo>
                      <a:pt x="2263" y="869"/>
                    </a:lnTo>
                    <a:lnTo>
                      <a:pt x="2290" y="892"/>
                    </a:lnTo>
                    <a:lnTo>
                      <a:pt x="2317" y="923"/>
                    </a:lnTo>
                    <a:lnTo>
                      <a:pt x="2345" y="962"/>
                    </a:lnTo>
                    <a:lnTo>
                      <a:pt x="2362" y="1001"/>
                    </a:lnTo>
                    <a:lnTo>
                      <a:pt x="2376" y="1040"/>
                    </a:lnTo>
                    <a:lnTo>
                      <a:pt x="2379" y="1075"/>
                    </a:lnTo>
                    <a:lnTo>
                      <a:pt x="2372" y="1104"/>
                    </a:lnTo>
                    <a:lnTo>
                      <a:pt x="2354" y="1102"/>
                    </a:lnTo>
                    <a:lnTo>
                      <a:pt x="2341" y="1102"/>
                    </a:lnTo>
                    <a:lnTo>
                      <a:pt x="2329" y="1102"/>
                    </a:lnTo>
                    <a:lnTo>
                      <a:pt x="2323" y="1104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306" y="1125"/>
                    </a:lnTo>
                    <a:lnTo>
                      <a:pt x="2306" y="1142"/>
                    </a:lnTo>
                    <a:lnTo>
                      <a:pt x="2325" y="1183"/>
                    </a:lnTo>
                    <a:lnTo>
                      <a:pt x="2329" y="1212"/>
                    </a:lnTo>
                    <a:lnTo>
                      <a:pt x="2317" y="1230"/>
                    </a:lnTo>
                    <a:lnTo>
                      <a:pt x="2302" y="1243"/>
                    </a:lnTo>
                    <a:lnTo>
                      <a:pt x="2279" y="1251"/>
                    </a:lnTo>
                    <a:lnTo>
                      <a:pt x="2259" y="1259"/>
                    </a:lnTo>
                    <a:lnTo>
                      <a:pt x="2242" y="1268"/>
                    </a:lnTo>
                    <a:lnTo>
                      <a:pt x="2238" y="1288"/>
                    </a:lnTo>
                    <a:lnTo>
                      <a:pt x="2246" y="1292"/>
                    </a:lnTo>
                    <a:lnTo>
                      <a:pt x="2267" y="1303"/>
                    </a:lnTo>
                    <a:lnTo>
                      <a:pt x="2292" y="1317"/>
                    </a:lnTo>
                    <a:lnTo>
                      <a:pt x="2319" y="1336"/>
                    </a:lnTo>
                    <a:lnTo>
                      <a:pt x="2341" y="1354"/>
                    </a:lnTo>
                    <a:lnTo>
                      <a:pt x="2356" y="1375"/>
                    </a:lnTo>
                    <a:lnTo>
                      <a:pt x="2360" y="1396"/>
                    </a:lnTo>
                    <a:lnTo>
                      <a:pt x="2350" y="1418"/>
                    </a:lnTo>
                    <a:lnTo>
                      <a:pt x="2314" y="1424"/>
                    </a:lnTo>
                    <a:lnTo>
                      <a:pt x="2288" y="1429"/>
                    </a:lnTo>
                    <a:lnTo>
                      <a:pt x="2269" y="1433"/>
                    </a:lnTo>
                    <a:lnTo>
                      <a:pt x="2257" y="1437"/>
                    </a:lnTo>
                    <a:lnTo>
                      <a:pt x="2244" y="1441"/>
                    </a:lnTo>
                    <a:lnTo>
                      <a:pt x="2238" y="1445"/>
                    </a:lnTo>
                    <a:lnTo>
                      <a:pt x="2236" y="1455"/>
                    </a:lnTo>
                    <a:lnTo>
                      <a:pt x="2242" y="1466"/>
                    </a:lnTo>
                    <a:lnTo>
                      <a:pt x="2251" y="1476"/>
                    </a:lnTo>
                    <a:lnTo>
                      <a:pt x="2267" y="1486"/>
                    </a:lnTo>
                    <a:lnTo>
                      <a:pt x="2281" y="1493"/>
                    </a:lnTo>
                    <a:lnTo>
                      <a:pt x="2296" y="1501"/>
                    </a:lnTo>
                    <a:lnTo>
                      <a:pt x="2312" y="1509"/>
                    </a:lnTo>
                    <a:lnTo>
                      <a:pt x="2325" y="1517"/>
                    </a:lnTo>
                    <a:lnTo>
                      <a:pt x="2321" y="1519"/>
                    </a:lnTo>
                    <a:lnTo>
                      <a:pt x="2319" y="1521"/>
                    </a:lnTo>
                    <a:lnTo>
                      <a:pt x="2302" y="1519"/>
                    </a:lnTo>
                    <a:lnTo>
                      <a:pt x="2286" y="1517"/>
                    </a:lnTo>
                    <a:lnTo>
                      <a:pt x="2279" y="1521"/>
                    </a:lnTo>
                    <a:lnTo>
                      <a:pt x="2277" y="1522"/>
                    </a:lnTo>
                    <a:lnTo>
                      <a:pt x="2273" y="1526"/>
                    </a:lnTo>
                    <a:lnTo>
                      <a:pt x="2271" y="1536"/>
                    </a:lnTo>
                    <a:lnTo>
                      <a:pt x="2281" y="1548"/>
                    </a:lnTo>
                    <a:lnTo>
                      <a:pt x="2292" y="1561"/>
                    </a:lnTo>
                    <a:lnTo>
                      <a:pt x="2302" y="1575"/>
                    </a:lnTo>
                    <a:lnTo>
                      <a:pt x="2310" y="1588"/>
                    </a:lnTo>
                    <a:lnTo>
                      <a:pt x="2314" y="1600"/>
                    </a:lnTo>
                    <a:lnTo>
                      <a:pt x="2319" y="1617"/>
                    </a:lnTo>
                    <a:lnTo>
                      <a:pt x="2319" y="1635"/>
                    </a:lnTo>
                    <a:lnTo>
                      <a:pt x="2321" y="1660"/>
                    </a:lnTo>
                    <a:lnTo>
                      <a:pt x="2310" y="1678"/>
                    </a:lnTo>
                    <a:lnTo>
                      <a:pt x="2304" y="1695"/>
                    </a:lnTo>
                    <a:lnTo>
                      <a:pt x="2302" y="1711"/>
                    </a:lnTo>
                    <a:lnTo>
                      <a:pt x="2306" y="1728"/>
                    </a:lnTo>
                    <a:lnTo>
                      <a:pt x="2310" y="1745"/>
                    </a:lnTo>
                    <a:lnTo>
                      <a:pt x="2315" y="1763"/>
                    </a:lnTo>
                    <a:lnTo>
                      <a:pt x="2319" y="1782"/>
                    </a:lnTo>
                    <a:lnTo>
                      <a:pt x="2325" y="1808"/>
                    </a:lnTo>
                    <a:lnTo>
                      <a:pt x="2315" y="1802"/>
                    </a:lnTo>
                    <a:lnTo>
                      <a:pt x="2296" y="1790"/>
                    </a:lnTo>
                    <a:lnTo>
                      <a:pt x="2267" y="1775"/>
                    </a:lnTo>
                    <a:lnTo>
                      <a:pt x="2236" y="1759"/>
                    </a:lnTo>
                    <a:lnTo>
                      <a:pt x="2201" y="1747"/>
                    </a:lnTo>
                    <a:lnTo>
                      <a:pt x="2174" y="1745"/>
                    </a:lnTo>
                    <a:lnTo>
                      <a:pt x="2151" y="1753"/>
                    </a:lnTo>
                    <a:lnTo>
                      <a:pt x="2141" y="1780"/>
                    </a:lnTo>
                    <a:lnTo>
                      <a:pt x="2147" y="1790"/>
                    </a:lnTo>
                    <a:lnTo>
                      <a:pt x="2153" y="1802"/>
                    </a:lnTo>
                    <a:lnTo>
                      <a:pt x="2162" y="1811"/>
                    </a:lnTo>
                    <a:lnTo>
                      <a:pt x="2176" y="1823"/>
                    </a:lnTo>
                    <a:lnTo>
                      <a:pt x="2176" y="1827"/>
                    </a:lnTo>
                    <a:lnTo>
                      <a:pt x="2176" y="1831"/>
                    </a:lnTo>
                    <a:lnTo>
                      <a:pt x="2122" y="1825"/>
                    </a:lnTo>
                    <a:lnTo>
                      <a:pt x="2077" y="1823"/>
                    </a:lnTo>
                    <a:lnTo>
                      <a:pt x="2038" y="1821"/>
                    </a:lnTo>
                    <a:lnTo>
                      <a:pt x="2005" y="1817"/>
                    </a:lnTo>
                    <a:lnTo>
                      <a:pt x="1974" y="1806"/>
                    </a:lnTo>
                    <a:lnTo>
                      <a:pt x="1945" y="1788"/>
                    </a:lnTo>
                    <a:lnTo>
                      <a:pt x="1916" y="1761"/>
                    </a:lnTo>
                    <a:lnTo>
                      <a:pt x="1887" y="1724"/>
                    </a:lnTo>
                    <a:lnTo>
                      <a:pt x="1879" y="1724"/>
                    </a:lnTo>
                    <a:lnTo>
                      <a:pt x="1871" y="1724"/>
                    </a:lnTo>
                    <a:lnTo>
                      <a:pt x="1866" y="1734"/>
                    </a:lnTo>
                    <a:lnTo>
                      <a:pt x="1864" y="1745"/>
                    </a:lnTo>
                    <a:lnTo>
                      <a:pt x="1864" y="1759"/>
                    </a:lnTo>
                    <a:lnTo>
                      <a:pt x="1864" y="1775"/>
                    </a:lnTo>
                    <a:lnTo>
                      <a:pt x="1840" y="1767"/>
                    </a:lnTo>
                    <a:lnTo>
                      <a:pt x="1819" y="1747"/>
                    </a:lnTo>
                    <a:lnTo>
                      <a:pt x="1798" y="1724"/>
                    </a:lnTo>
                    <a:lnTo>
                      <a:pt x="1782" y="1705"/>
                    </a:lnTo>
                    <a:lnTo>
                      <a:pt x="1765" y="1689"/>
                    </a:lnTo>
                    <a:lnTo>
                      <a:pt x="1755" y="1691"/>
                    </a:lnTo>
                    <a:lnTo>
                      <a:pt x="1747" y="1713"/>
                    </a:lnTo>
                    <a:lnTo>
                      <a:pt x="1745" y="1763"/>
                    </a:lnTo>
                    <a:lnTo>
                      <a:pt x="1753" y="1773"/>
                    </a:lnTo>
                    <a:lnTo>
                      <a:pt x="1759" y="1782"/>
                    </a:lnTo>
                    <a:lnTo>
                      <a:pt x="1759" y="1786"/>
                    </a:lnTo>
                    <a:lnTo>
                      <a:pt x="1761" y="1792"/>
                    </a:lnTo>
                    <a:lnTo>
                      <a:pt x="1761" y="1800"/>
                    </a:lnTo>
                    <a:lnTo>
                      <a:pt x="1763" y="1813"/>
                    </a:lnTo>
                    <a:lnTo>
                      <a:pt x="1734" y="1831"/>
                    </a:lnTo>
                    <a:lnTo>
                      <a:pt x="1706" y="1833"/>
                    </a:lnTo>
                    <a:lnTo>
                      <a:pt x="1679" y="1823"/>
                    </a:lnTo>
                    <a:lnTo>
                      <a:pt x="1656" y="1808"/>
                    </a:lnTo>
                    <a:lnTo>
                      <a:pt x="1633" y="1786"/>
                    </a:lnTo>
                    <a:lnTo>
                      <a:pt x="1611" y="1771"/>
                    </a:lnTo>
                    <a:lnTo>
                      <a:pt x="1594" y="1761"/>
                    </a:lnTo>
                    <a:lnTo>
                      <a:pt x="1580" y="1765"/>
                    </a:lnTo>
                    <a:lnTo>
                      <a:pt x="1575" y="1800"/>
                    </a:lnTo>
                    <a:lnTo>
                      <a:pt x="1563" y="1817"/>
                    </a:lnTo>
                    <a:lnTo>
                      <a:pt x="1544" y="1819"/>
                    </a:lnTo>
                    <a:lnTo>
                      <a:pt x="1522" y="1811"/>
                    </a:lnTo>
                    <a:lnTo>
                      <a:pt x="1499" y="1798"/>
                    </a:lnTo>
                    <a:lnTo>
                      <a:pt x="1478" y="1786"/>
                    </a:lnTo>
                    <a:lnTo>
                      <a:pt x="1456" y="1776"/>
                    </a:lnTo>
                    <a:lnTo>
                      <a:pt x="1445" y="1778"/>
                    </a:lnTo>
                    <a:lnTo>
                      <a:pt x="1439" y="1813"/>
                    </a:lnTo>
                    <a:lnTo>
                      <a:pt x="1431" y="1833"/>
                    </a:lnTo>
                    <a:lnTo>
                      <a:pt x="1419" y="1839"/>
                    </a:lnTo>
                    <a:lnTo>
                      <a:pt x="1410" y="1835"/>
                    </a:lnTo>
                    <a:lnTo>
                      <a:pt x="1398" y="1821"/>
                    </a:lnTo>
                    <a:lnTo>
                      <a:pt x="1386" y="1808"/>
                    </a:lnTo>
                    <a:lnTo>
                      <a:pt x="1375" y="1792"/>
                    </a:lnTo>
                    <a:lnTo>
                      <a:pt x="1369" y="1780"/>
                    </a:lnTo>
                    <a:lnTo>
                      <a:pt x="1359" y="1780"/>
                    </a:lnTo>
                    <a:lnTo>
                      <a:pt x="1352" y="1780"/>
                    </a:lnTo>
                    <a:lnTo>
                      <a:pt x="1332" y="1796"/>
                    </a:lnTo>
                    <a:lnTo>
                      <a:pt x="1315" y="1811"/>
                    </a:lnTo>
                    <a:lnTo>
                      <a:pt x="1303" y="1817"/>
                    </a:lnTo>
                    <a:lnTo>
                      <a:pt x="1293" y="1823"/>
                    </a:lnTo>
                    <a:lnTo>
                      <a:pt x="1282" y="1829"/>
                    </a:lnTo>
                    <a:lnTo>
                      <a:pt x="1272" y="1835"/>
                    </a:lnTo>
                    <a:lnTo>
                      <a:pt x="1284" y="1792"/>
                    </a:lnTo>
                    <a:lnTo>
                      <a:pt x="1284" y="1759"/>
                    </a:lnTo>
                    <a:lnTo>
                      <a:pt x="1270" y="1736"/>
                    </a:lnTo>
                    <a:lnTo>
                      <a:pt x="1251" y="1720"/>
                    </a:lnTo>
                    <a:lnTo>
                      <a:pt x="1222" y="1709"/>
                    </a:lnTo>
                    <a:lnTo>
                      <a:pt x="1189" y="1707"/>
                    </a:lnTo>
                    <a:lnTo>
                      <a:pt x="1156" y="1707"/>
                    </a:lnTo>
                    <a:lnTo>
                      <a:pt x="1123" y="1714"/>
                    </a:lnTo>
                    <a:lnTo>
                      <a:pt x="1113" y="1705"/>
                    </a:lnTo>
                    <a:lnTo>
                      <a:pt x="1105" y="1697"/>
                    </a:lnTo>
                    <a:lnTo>
                      <a:pt x="1096" y="1697"/>
                    </a:lnTo>
                    <a:lnTo>
                      <a:pt x="1088" y="1699"/>
                    </a:lnTo>
                    <a:lnTo>
                      <a:pt x="1082" y="1713"/>
                    </a:lnTo>
                    <a:lnTo>
                      <a:pt x="1082" y="1732"/>
                    </a:lnTo>
                    <a:lnTo>
                      <a:pt x="1080" y="1734"/>
                    </a:lnTo>
                    <a:lnTo>
                      <a:pt x="1080" y="1736"/>
                    </a:lnTo>
                    <a:lnTo>
                      <a:pt x="1068" y="1728"/>
                    </a:lnTo>
                    <a:lnTo>
                      <a:pt x="1061" y="1726"/>
                    </a:lnTo>
                    <a:lnTo>
                      <a:pt x="1053" y="1726"/>
                    </a:lnTo>
                    <a:lnTo>
                      <a:pt x="1047" y="1732"/>
                    </a:lnTo>
                    <a:lnTo>
                      <a:pt x="1047" y="1742"/>
                    </a:lnTo>
                    <a:lnTo>
                      <a:pt x="1049" y="1753"/>
                    </a:lnTo>
                    <a:lnTo>
                      <a:pt x="1051" y="1763"/>
                    </a:lnTo>
                    <a:lnTo>
                      <a:pt x="1055" y="1775"/>
                    </a:lnTo>
                    <a:lnTo>
                      <a:pt x="1057" y="1784"/>
                    </a:lnTo>
                    <a:lnTo>
                      <a:pt x="1059" y="1796"/>
                    </a:lnTo>
                    <a:lnTo>
                      <a:pt x="1061" y="1808"/>
                    </a:lnTo>
                    <a:lnTo>
                      <a:pt x="1063" y="1821"/>
                    </a:lnTo>
                    <a:lnTo>
                      <a:pt x="1026" y="1829"/>
                    </a:lnTo>
                    <a:lnTo>
                      <a:pt x="997" y="1827"/>
                    </a:lnTo>
                    <a:lnTo>
                      <a:pt x="968" y="1813"/>
                    </a:lnTo>
                    <a:lnTo>
                      <a:pt x="944" y="1798"/>
                    </a:lnTo>
                    <a:lnTo>
                      <a:pt x="923" y="1776"/>
                    </a:lnTo>
                    <a:lnTo>
                      <a:pt x="906" y="1761"/>
                    </a:lnTo>
                    <a:lnTo>
                      <a:pt x="890" y="1749"/>
                    </a:lnTo>
                    <a:lnTo>
                      <a:pt x="880" y="1749"/>
                    </a:lnTo>
                    <a:lnTo>
                      <a:pt x="871" y="1780"/>
                    </a:lnTo>
                    <a:lnTo>
                      <a:pt x="861" y="1800"/>
                    </a:lnTo>
                    <a:lnTo>
                      <a:pt x="851" y="1806"/>
                    </a:lnTo>
                    <a:lnTo>
                      <a:pt x="842" y="1806"/>
                    </a:lnTo>
                    <a:lnTo>
                      <a:pt x="830" y="1796"/>
                    </a:lnTo>
                    <a:lnTo>
                      <a:pt x="820" y="1786"/>
                    </a:lnTo>
                    <a:lnTo>
                      <a:pt x="811" y="1775"/>
                    </a:lnTo>
                    <a:lnTo>
                      <a:pt x="801" y="1765"/>
                    </a:lnTo>
                    <a:lnTo>
                      <a:pt x="791" y="1767"/>
                    </a:lnTo>
                    <a:lnTo>
                      <a:pt x="783" y="1773"/>
                    </a:lnTo>
                    <a:lnTo>
                      <a:pt x="778" y="1782"/>
                    </a:lnTo>
                    <a:lnTo>
                      <a:pt x="770" y="1792"/>
                    </a:lnTo>
                    <a:lnTo>
                      <a:pt x="760" y="1802"/>
                    </a:lnTo>
                    <a:lnTo>
                      <a:pt x="750" y="1813"/>
                    </a:lnTo>
                    <a:lnTo>
                      <a:pt x="737" y="1821"/>
                    </a:lnTo>
                    <a:lnTo>
                      <a:pt x="725" y="1829"/>
                    </a:lnTo>
                    <a:lnTo>
                      <a:pt x="714" y="1835"/>
                    </a:lnTo>
                    <a:lnTo>
                      <a:pt x="704" y="1840"/>
                    </a:lnTo>
                    <a:lnTo>
                      <a:pt x="717" y="1788"/>
                    </a:lnTo>
                    <a:lnTo>
                      <a:pt x="719" y="1755"/>
                    </a:lnTo>
                    <a:lnTo>
                      <a:pt x="710" y="1736"/>
                    </a:lnTo>
                    <a:lnTo>
                      <a:pt x="694" y="1728"/>
                    </a:lnTo>
                    <a:lnTo>
                      <a:pt x="669" y="1728"/>
                    </a:lnTo>
                    <a:lnTo>
                      <a:pt x="640" y="1736"/>
                    </a:lnTo>
                    <a:lnTo>
                      <a:pt x="607" y="1745"/>
                    </a:lnTo>
                    <a:lnTo>
                      <a:pt x="574" y="1761"/>
                    </a:lnTo>
                    <a:lnTo>
                      <a:pt x="574" y="1745"/>
                    </a:lnTo>
                    <a:lnTo>
                      <a:pt x="574" y="1736"/>
                    </a:lnTo>
                    <a:lnTo>
                      <a:pt x="572" y="1724"/>
                    </a:lnTo>
                    <a:lnTo>
                      <a:pt x="572" y="1716"/>
                    </a:lnTo>
                    <a:lnTo>
                      <a:pt x="545" y="1718"/>
                    </a:lnTo>
                    <a:lnTo>
                      <a:pt x="525" y="1728"/>
                    </a:lnTo>
                    <a:lnTo>
                      <a:pt x="506" y="1744"/>
                    </a:lnTo>
                    <a:lnTo>
                      <a:pt x="494" y="1765"/>
                    </a:lnTo>
                    <a:lnTo>
                      <a:pt x="483" y="1786"/>
                    </a:lnTo>
                    <a:lnTo>
                      <a:pt x="475" y="1809"/>
                    </a:lnTo>
                    <a:lnTo>
                      <a:pt x="469" y="1833"/>
                    </a:lnTo>
                    <a:lnTo>
                      <a:pt x="465" y="1858"/>
                    </a:lnTo>
                    <a:lnTo>
                      <a:pt x="461" y="1858"/>
                    </a:lnTo>
                    <a:lnTo>
                      <a:pt x="458" y="185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4" name="Freeform 8"/>
              <p:cNvSpPr>
                <a:spLocks/>
              </p:cNvSpPr>
              <p:nvPr/>
            </p:nvSpPr>
            <p:spPr bwMode="auto">
              <a:xfrm>
                <a:off x="4066" y="3800"/>
                <a:ext cx="379" cy="213"/>
              </a:xfrm>
              <a:custGeom>
                <a:avLst/>
                <a:gdLst>
                  <a:gd name="T0" fmla="*/ 57 w 758"/>
                  <a:gd name="T1" fmla="*/ 51 h 425"/>
                  <a:gd name="T2" fmla="*/ 56 w 758"/>
                  <a:gd name="T3" fmla="*/ 47 h 425"/>
                  <a:gd name="T4" fmla="*/ 54 w 758"/>
                  <a:gd name="T5" fmla="*/ 46 h 425"/>
                  <a:gd name="T6" fmla="*/ 48 w 758"/>
                  <a:gd name="T7" fmla="*/ 47 h 425"/>
                  <a:gd name="T8" fmla="*/ 44 w 758"/>
                  <a:gd name="T9" fmla="*/ 48 h 425"/>
                  <a:gd name="T10" fmla="*/ 41 w 758"/>
                  <a:gd name="T11" fmla="*/ 45 h 425"/>
                  <a:gd name="T12" fmla="*/ 40 w 758"/>
                  <a:gd name="T13" fmla="*/ 43 h 425"/>
                  <a:gd name="T14" fmla="*/ 35 w 758"/>
                  <a:gd name="T15" fmla="*/ 44 h 425"/>
                  <a:gd name="T16" fmla="*/ 19 w 758"/>
                  <a:gd name="T17" fmla="*/ 47 h 425"/>
                  <a:gd name="T18" fmla="*/ 3 w 758"/>
                  <a:gd name="T19" fmla="*/ 48 h 425"/>
                  <a:gd name="T20" fmla="*/ 2 w 758"/>
                  <a:gd name="T21" fmla="*/ 45 h 425"/>
                  <a:gd name="T22" fmla="*/ 6 w 758"/>
                  <a:gd name="T23" fmla="*/ 42 h 425"/>
                  <a:gd name="T24" fmla="*/ 10 w 758"/>
                  <a:gd name="T25" fmla="*/ 39 h 425"/>
                  <a:gd name="T26" fmla="*/ 6 w 758"/>
                  <a:gd name="T27" fmla="*/ 37 h 425"/>
                  <a:gd name="T28" fmla="*/ 10 w 758"/>
                  <a:gd name="T29" fmla="*/ 30 h 425"/>
                  <a:gd name="T30" fmla="*/ 24 w 758"/>
                  <a:gd name="T31" fmla="*/ 25 h 425"/>
                  <a:gd name="T32" fmla="*/ 38 w 758"/>
                  <a:gd name="T33" fmla="*/ 23 h 425"/>
                  <a:gd name="T34" fmla="*/ 37 w 758"/>
                  <a:gd name="T35" fmla="*/ 20 h 425"/>
                  <a:gd name="T36" fmla="*/ 35 w 758"/>
                  <a:gd name="T37" fmla="*/ 19 h 425"/>
                  <a:gd name="T38" fmla="*/ 41 w 758"/>
                  <a:gd name="T39" fmla="*/ 13 h 425"/>
                  <a:gd name="T40" fmla="*/ 54 w 758"/>
                  <a:gd name="T41" fmla="*/ 16 h 425"/>
                  <a:gd name="T42" fmla="*/ 61 w 758"/>
                  <a:gd name="T43" fmla="*/ 19 h 425"/>
                  <a:gd name="T44" fmla="*/ 63 w 758"/>
                  <a:gd name="T45" fmla="*/ 16 h 425"/>
                  <a:gd name="T46" fmla="*/ 65 w 758"/>
                  <a:gd name="T47" fmla="*/ 10 h 425"/>
                  <a:gd name="T48" fmla="*/ 69 w 758"/>
                  <a:gd name="T49" fmla="*/ 7 h 425"/>
                  <a:gd name="T50" fmla="*/ 69 w 758"/>
                  <a:gd name="T51" fmla="*/ 10 h 425"/>
                  <a:gd name="T52" fmla="*/ 72 w 758"/>
                  <a:gd name="T53" fmla="*/ 11 h 425"/>
                  <a:gd name="T54" fmla="*/ 77 w 758"/>
                  <a:gd name="T55" fmla="*/ 4 h 425"/>
                  <a:gd name="T56" fmla="*/ 83 w 758"/>
                  <a:gd name="T57" fmla="*/ 1 h 425"/>
                  <a:gd name="T58" fmla="*/ 88 w 758"/>
                  <a:gd name="T59" fmla="*/ 2 h 425"/>
                  <a:gd name="T60" fmla="*/ 86 w 758"/>
                  <a:gd name="T61" fmla="*/ 8 h 425"/>
                  <a:gd name="T62" fmla="*/ 85 w 758"/>
                  <a:gd name="T63" fmla="*/ 13 h 425"/>
                  <a:gd name="T64" fmla="*/ 88 w 758"/>
                  <a:gd name="T65" fmla="*/ 16 h 425"/>
                  <a:gd name="T66" fmla="*/ 83 w 758"/>
                  <a:gd name="T67" fmla="*/ 22 h 425"/>
                  <a:gd name="T68" fmla="*/ 80 w 758"/>
                  <a:gd name="T69" fmla="*/ 29 h 425"/>
                  <a:gd name="T70" fmla="*/ 79 w 758"/>
                  <a:gd name="T71" fmla="*/ 35 h 425"/>
                  <a:gd name="T72" fmla="*/ 83 w 758"/>
                  <a:gd name="T73" fmla="*/ 35 h 425"/>
                  <a:gd name="T74" fmla="*/ 89 w 758"/>
                  <a:gd name="T75" fmla="*/ 33 h 425"/>
                  <a:gd name="T76" fmla="*/ 95 w 758"/>
                  <a:gd name="T77" fmla="*/ 34 h 425"/>
                  <a:gd name="T78" fmla="*/ 89 w 758"/>
                  <a:gd name="T79" fmla="*/ 39 h 425"/>
                  <a:gd name="T80" fmla="*/ 84 w 758"/>
                  <a:gd name="T81" fmla="*/ 45 h 425"/>
                  <a:gd name="T82" fmla="*/ 82 w 758"/>
                  <a:gd name="T83" fmla="*/ 51 h 425"/>
                  <a:gd name="T84" fmla="*/ 75 w 758"/>
                  <a:gd name="T85" fmla="*/ 52 h 425"/>
                  <a:gd name="T86" fmla="*/ 67 w 758"/>
                  <a:gd name="T87" fmla="*/ 53 h 425"/>
                  <a:gd name="T88" fmla="*/ 59 w 758"/>
                  <a:gd name="T89" fmla="*/ 54 h 4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8"/>
                  <a:gd name="T136" fmla="*/ 0 h 425"/>
                  <a:gd name="T137" fmla="*/ 758 w 758"/>
                  <a:gd name="T138" fmla="*/ 425 h 4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8" h="425">
                    <a:moveTo>
                      <a:pt x="471" y="425"/>
                    </a:moveTo>
                    <a:lnTo>
                      <a:pt x="459" y="413"/>
                    </a:lnTo>
                    <a:lnTo>
                      <a:pt x="453" y="404"/>
                    </a:lnTo>
                    <a:lnTo>
                      <a:pt x="449" y="392"/>
                    </a:lnTo>
                    <a:lnTo>
                      <a:pt x="449" y="384"/>
                    </a:lnTo>
                    <a:lnTo>
                      <a:pt x="446" y="373"/>
                    </a:lnTo>
                    <a:lnTo>
                      <a:pt x="444" y="367"/>
                    </a:lnTo>
                    <a:lnTo>
                      <a:pt x="436" y="361"/>
                    </a:lnTo>
                    <a:lnTo>
                      <a:pt x="428" y="361"/>
                    </a:lnTo>
                    <a:lnTo>
                      <a:pt x="415" y="363"/>
                    </a:lnTo>
                    <a:lnTo>
                      <a:pt x="401" y="367"/>
                    </a:lnTo>
                    <a:lnTo>
                      <a:pt x="387" y="371"/>
                    </a:lnTo>
                    <a:lnTo>
                      <a:pt x="374" y="375"/>
                    </a:lnTo>
                    <a:lnTo>
                      <a:pt x="358" y="375"/>
                    </a:lnTo>
                    <a:lnTo>
                      <a:pt x="347" y="377"/>
                    </a:lnTo>
                    <a:lnTo>
                      <a:pt x="335" y="375"/>
                    </a:lnTo>
                    <a:lnTo>
                      <a:pt x="327" y="373"/>
                    </a:lnTo>
                    <a:lnTo>
                      <a:pt x="325" y="359"/>
                    </a:lnTo>
                    <a:lnTo>
                      <a:pt x="323" y="351"/>
                    </a:lnTo>
                    <a:lnTo>
                      <a:pt x="321" y="346"/>
                    </a:lnTo>
                    <a:lnTo>
                      <a:pt x="320" y="342"/>
                    </a:lnTo>
                    <a:lnTo>
                      <a:pt x="314" y="336"/>
                    </a:lnTo>
                    <a:lnTo>
                      <a:pt x="302" y="336"/>
                    </a:lnTo>
                    <a:lnTo>
                      <a:pt x="273" y="347"/>
                    </a:lnTo>
                    <a:lnTo>
                      <a:pt x="238" y="359"/>
                    </a:lnTo>
                    <a:lnTo>
                      <a:pt x="195" y="365"/>
                    </a:lnTo>
                    <a:lnTo>
                      <a:pt x="151" y="373"/>
                    </a:lnTo>
                    <a:lnTo>
                      <a:pt x="104" y="375"/>
                    </a:lnTo>
                    <a:lnTo>
                      <a:pt x="62" y="377"/>
                    </a:lnTo>
                    <a:lnTo>
                      <a:pt x="25" y="377"/>
                    </a:lnTo>
                    <a:lnTo>
                      <a:pt x="0" y="378"/>
                    </a:lnTo>
                    <a:lnTo>
                      <a:pt x="3" y="365"/>
                    </a:lnTo>
                    <a:lnTo>
                      <a:pt x="11" y="357"/>
                    </a:lnTo>
                    <a:lnTo>
                      <a:pt x="23" y="349"/>
                    </a:lnTo>
                    <a:lnTo>
                      <a:pt x="36" y="344"/>
                    </a:lnTo>
                    <a:lnTo>
                      <a:pt x="48" y="336"/>
                    </a:lnTo>
                    <a:lnTo>
                      <a:pt x="60" y="328"/>
                    </a:lnTo>
                    <a:lnTo>
                      <a:pt x="69" y="316"/>
                    </a:lnTo>
                    <a:lnTo>
                      <a:pt x="75" y="307"/>
                    </a:lnTo>
                    <a:lnTo>
                      <a:pt x="64" y="299"/>
                    </a:lnTo>
                    <a:lnTo>
                      <a:pt x="52" y="297"/>
                    </a:lnTo>
                    <a:lnTo>
                      <a:pt x="42" y="295"/>
                    </a:lnTo>
                    <a:lnTo>
                      <a:pt x="34" y="293"/>
                    </a:lnTo>
                    <a:lnTo>
                      <a:pt x="46" y="258"/>
                    </a:lnTo>
                    <a:lnTo>
                      <a:pt x="73" y="235"/>
                    </a:lnTo>
                    <a:lnTo>
                      <a:pt x="106" y="218"/>
                    </a:lnTo>
                    <a:lnTo>
                      <a:pt x="149" y="208"/>
                    </a:lnTo>
                    <a:lnTo>
                      <a:pt x="192" y="200"/>
                    </a:lnTo>
                    <a:lnTo>
                      <a:pt x="234" y="192"/>
                    </a:lnTo>
                    <a:lnTo>
                      <a:pt x="271" y="185"/>
                    </a:lnTo>
                    <a:lnTo>
                      <a:pt x="300" y="179"/>
                    </a:lnTo>
                    <a:lnTo>
                      <a:pt x="298" y="165"/>
                    </a:lnTo>
                    <a:lnTo>
                      <a:pt x="296" y="159"/>
                    </a:lnTo>
                    <a:lnTo>
                      <a:pt x="294" y="154"/>
                    </a:lnTo>
                    <a:lnTo>
                      <a:pt x="292" y="152"/>
                    </a:lnTo>
                    <a:lnTo>
                      <a:pt x="283" y="150"/>
                    </a:lnTo>
                    <a:lnTo>
                      <a:pt x="275" y="150"/>
                    </a:lnTo>
                    <a:lnTo>
                      <a:pt x="281" y="124"/>
                    </a:lnTo>
                    <a:lnTo>
                      <a:pt x="300" y="111"/>
                    </a:lnTo>
                    <a:lnTo>
                      <a:pt x="327" y="103"/>
                    </a:lnTo>
                    <a:lnTo>
                      <a:pt x="362" y="107"/>
                    </a:lnTo>
                    <a:lnTo>
                      <a:pt x="397" y="113"/>
                    </a:lnTo>
                    <a:lnTo>
                      <a:pt x="432" y="126"/>
                    </a:lnTo>
                    <a:lnTo>
                      <a:pt x="461" y="138"/>
                    </a:lnTo>
                    <a:lnTo>
                      <a:pt x="484" y="152"/>
                    </a:lnTo>
                    <a:lnTo>
                      <a:pt x="488" y="150"/>
                    </a:lnTo>
                    <a:lnTo>
                      <a:pt x="492" y="150"/>
                    </a:lnTo>
                    <a:lnTo>
                      <a:pt x="498" y="134"/>
                    </a:lnTo>
                    <a:lnTo>
                      <a:pt x="504" y="121"/>
                    </a:lnTo>
                    <a:lnTo>
                      <a:pt x="506" y="105"/>
                    </a:lnTo>
                    <a:lnTo>
                      <a:pt x="512" y="91"/>
                    </a:lnTo>
                    <a:lnTo>
                      <a:pt x="515" y="76"/>
                    </a:lnTo>
                    <a:lnTo>
                      <a:pt x="523" y="64"/>
                    </a:lnTo>
                    <a:lnTo>
                      <a:pt x="535" y="55"/>
                    </a:lnTo>
                    <a:lnTo>
                      <a:pt x="552" y="51"/>
                    </a:lnTo>
                    <a:lnTo>
                      <a:pt x="550" y="64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6" y="84"/>
                    </a:lnTo>
                    <a:lnTo>
                      <a:pt x="562" y="84"/>
                    </a:lnTo>
                    <a:lnTo>
                      <a:pt x="572" y="86"/>
                    </a:lnTo>
                    <a:lnTo>
                      <a:pt x="583" y="62"/>
                    </a:lnTo>
                    <a:lnTo>
                      <a:pt x="597" y="47"/>
                    </a:lnTo>
                    <a:lnTo>
                      <a:pt x="610" y="31"/>
                    </a:lnTo>
                    <a:lnTo>
                      <a:pt x="628" y="22"/>
                    </a:lnTo>
                    <a:lnTo>
                      <a:pt x="643" y="12"/>
                    </a:lnTo>
                    <a:lnTo>
                      <a:pt x="663" y="8"/>
                    </a:lnTo>
                    <a:lnTo>
                      <a:pt x="686" y="2"/>
                    </a:lnTo>
                    <a:lnTo>
                      <a:pt x="711" y="0"/>
                    </a:lnTo>
                    <a:lnTo>
                      <a:pt x="702" y="14"/>
                    </a:lnTo>
                    <a:lnTo>
                      <a:pt x="696" y="27"/>
                    </a:lnTo>
                    <a:lnTo>
                      <a:pt x="688" y="41"/>
                    </a:lnTo>
                    <a:lnTo>
                      <a:pt x="682" y="57"/>
                    </a:lnTo>
                    <a:lnTo>
                      <a:pt x="676" y="70"/>
                    </a:lnTo>
                    <a:lnTo>
                      <a:pt x="676" y="86"/>
                    </a:lnTo>
                    <a:lnTo>
                      <a:pt x="676" y="103"/>
                    </a:lnTo>
                    <a:lnTo>
                      <a:pt x="682" y="121"/>
                    </a:lnTo>
                    <a:lnTo>
                      <a:pt x="690" y="123"/>
                    </a:lnTo>
                    <a:lnTo>
                      <a:pt x="702" y="126"/>
                    </a:lnTo>
                    <a:lnTo>
                      <a:pt x="684" y="142"/>
                    </a:lnTo>
                    <a:lnTo>
                      <a:pt x="672" y="159"/>
                    </a:lnTo>
                    <a:lnTo>
                      <a:pt x="659" y="175"/>
                    </a:lnTo>
                    <a:lnTo>
                      <a:pt x="649" y="192"/>
                    </a:lnTo>
                    <a:lnTo>
                      <a:pt x="640" y="210"/>
                    </a:lnTo>
                    <a:lnTo>
                      <a:pt x="634" y="229"/>
                    </a:lnTo>
                    <a:lnTo>
                      <a:pt x="628" y="250"/>
                    </a:lnTo>
                    <a:lnTo>
                      <a:pt x="628" y="276"/>
                    </a:lnTo>
                    <a:lnTo>
                      <a:pt x="630" y="276"/>
                    </a:lnTo>
                    <a:lnTo>
                      <a:pt x="632" y="280"/>
                    </a:lnTo>
                    <a:lnTo>
                      <a:pt x="643" y="278"/>
                    </a:lnTo>
                    <a:lnTo>
                      <a:pt x="659" y="274"/>
                    </a:lnTo>
                    <a:lnTo>
                      <a:pt x="676" y="270"/>
                    </a:lnTo>
                    <a:lnTo>
                      <a:pt x="694" y="268"/>
                    </a:lnTo>
                    <a:lnTo>
                      <a:pt x="709" y="264"/>
                    </a:lnTo>
                    <a:lnTo>
                      <a:pt x="725" y="264"/>
                    </a:lnTo>
                    <a:lnTo>
                      <a:pt x="740" y="264"/>
                    </a:lnTo>
                    <a:lnTo>
                      <a:pt x="758" y="270"/>
                    </a:lnTo>
                    <a:lnTo>
                      <a:pt x="742" y="283"/>
                    </a:lnTo>
                    <a:lnTo>
                      <a:pt x="727" y="297"/>
                    </a:lnTo>
                    <a:lnTo>
                      <a:pt x="709" y="311"/>
                    </a:lnTo>
                    <a:lnTo>
                      <a:pt x="696" y="324"/>
                    </a:lnTo>
                    <a:lnTo>
                      <a:pt x="680" y="338"/>
                    </a:lnTo>
                    <a:lnTo>
                      <a:pt x="671" y="355"/>
                    </a:lnTo>
                    <a:lnTo>
                      <a:pt x="661" y="373"/>
                    </a:lnTo>
                    <a:lnTo>
                      <a:pt x="659" y="398"/>
                    </a:lnTo>
                    <a:lnTo>
                      <a:pt x="651" y="406"/>
                    </a:lnTo>
                    <a:lnTo>
                      <a:pt x="643" y="415"/>
                    </a:lnTo>
                    <a:lnTo>
                      <a:pt x="620" y="415"/>
                    </a:lnTo>
                    <a:lnTo>
                      <a:pt x="597" y="415"/>
                    </a:lnTo>
                    <a:lnTo>
                      <a:pt x="576" y="417"/>
                    </a:lnTo>
                    <a:lnTo>
                      <a:pt x="554" y="419"/>
                    </a:lnTo>
                    <a:lnTo>
                      <a:pt x="531" y="419"/>
                    </a:lnTo>
                    <a:lnTo>
                      <a:pt x="512" y="421"/>
                    </a:lnTo>
                    <a:lnTo>
                      <a:pt x="490" y="423"/>
                    </a:lnTo>
                    <a:lnTo>
                      <a:pt x="471" y="425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9"/>
              <p:cNvSpPr>
                <a:spLocks/>
              </p:cNvSpPr>
              <p:nvPr/>
            </p:nvSpPr>
            <p:spPr bwMode="auto">
              <a:xfrm>
                <a:off x="4597" y="3857"/>
                <a:ext cx="86" cy="70"/>
              </a:xfrm>
              <a:custGeom>
                <a:avLst/>
                <a:gdLst>
                  <a:gd name="T0" fmla="*/ 11 w 173"/>
                  <a:gd name="T1" fmla="*/ 18 h 139"/>
                  <a:gd name="T2" fmla="*/ 10 w 173"/>
                  <a:gd name="T3" fmla="*/ 16 h 139"/>
                  <a:gd name="T4" fmla="*/ 8 w 173"/>
                  <a:gd name="T5" fmla="*/ 14 h 139"/>
                  <a:gd name="T6" fmla="*/ 5 w 173"/>
                  <a:gd name="T7" fmla="*/ 11 h 139"/>
                  <a:gd name="T8" fmla="*/ 3 w 173"/>
                  <a:gd name="T9" fmla="*/ 9 h 139"/>
                  <a:gd name="T10" fmla="*/ 1 w 173"/>
                  <a:gd name="T11" fmla="*/ 6 h 139"/>
                  <a:gd name="T12" fmla="*/ 0 w 173"/>
                  <a:gd name="T13" fmla="*/ 3 h 139"/>
                  <a:gd name="T14" fmla="*/ 0 w 173"/>
                  <a:gd name="T15" fmla="*/ 1 h 139"/>
                  <a:gd name="T16" fmla="*/ 3 w 173"/>
                  <a:gd name="T17" fmla="*/ 0 h 139"/>
                  <a:gd name="T18" fmla="*/ 3 w 173"/>
                  <a:gd name="T19" fmla="*/ 2 h 139"/>
                  <a:gd name="T20" fmla="*/ 3 w 173"/>
                  <a:gd name="T21" fmla="*/ 4 h 139"/>
                  <a:gd name="T22" fmla="*/ 3 w 173"/>
                  <a:gd name="T23" fmla="*/ 6 h 139"/>
                  <a:gd name="T24" fmla="*/ 5 w 173"/>
                  <a:gd name="T25" fmla="*/ 7 h 139"/>
                  <a:gd name="T26" fmla="*/ 6 w 173"/>
                  <a:gd name="T27" fmla="*/ 9 h 139"/>
                  <a:gd name="T28" fmla="*/ 7 w 173"/>
                  <a:gd name="T29" fmla="*/ 11 h 139"/>
                  <a:gd name="T30" fmla="*/ 9 w 173"/>
                  <a:gd name="T31" fmla="*/ 12 h 139"/>
                  <a:gd name="T32" fmla="*/ 11 w 173"/>
                  <a:gd name="T33" fmla="*/ 14 h 139"/>
                  <a:gd name="T34" fmla="*/ 11 w 173"/>
                  <a:gd name="T35" fmla="*/ 13 h 139"/>
                  <a:gd name="T36" fmla="*/ 13 w 173"/>
                  <a:gd name="T37" fmla="*/ 12 h 139"/>
                  <a:gd name="T38" fmla="*/ 14 w 173"/>
                  <a:gd name="T39" fmla="*/ 10 h 139"/>
                  <a:gd name="T40" fmla="*/ 16 w 173"/>
                  <a:gd name="T41" fmla="*/ 8 h 139"/>
                  <a:gd name="T42" fmla="*/ 17 w 173"/>
                  <a:gd name="T43" fmla="*/ 5 h 139"/>
                  <a:gd name="T44" fmla="*/ 18 w 173"/>
                  <a:gd name="T45" fmla="*/ 4 h 139"/>
                  <a:gd name="T46" fmla="*/ 19 w 173"/>
                  <a:gd name="T47" fmla="*/ 2 h 139"/>
                  <a:gd name="T48" fmla="*/ 20 w 173"/>
                  <a:gd name="T49" fmla="*/ 1 h 139"/>
                  <a:gd name="T50" fmla="*/ 20 w 173"/>
                  <a:gd name="T51" fmla="*/ 0 h 139"/>
                  <a:gd name="T52" fmla="*/ 21 w 173"/>
                  <a:gd name="T53" fmla="*/ 0 h 139"/>
                  <a:gd name="T54" fmla="*/ 20 w 173"/>
                  <a:gd name="T55" fmla="*/ 2 h 139"/>
                  <a:gd name="T56" fmla="*/ 20 w 173"/>
                  <a:gd name="T57" fmla="*/ 5 h 139"/>
                  <a:gd name="T58" fmla="*/ 19 w 173"/>
                  <a:gd name="T59" fmla="*/ 7 h 139"/>
                  <a:gd name="T60" fmla="*/ 18 w 173"/>
                  <a:gd name="T61" fmla="*/ 9 h 139"/>
                  <a:gd name="T62" fmla="*/ 17 w 173"/>
                  <a:gd name="T63" fmla="*/ 11 h 139"/>
                  <a:gd name="T64" fmla="*/ 16 w 173"/>
                  <a:gd name="T65" fmla="*/ 13 h 139"/>
                  <a:gd name="T66" fmla="*/ 14 w 173"/>
                  <a:gd name="T67" fmla="*/ 16 h 139"/>
                  <a:gd name="T68" fmla="*/ 14 w 173"/>
                  <a:gd name="T69" fmla="*/ 18 h 139"/>
                  <a:gd name="T70" fmla="*/ 12 w 173"/>
                  <a:gd name="T71" fmla="*/ 18 h 139"/>
                  <a:gd name="T72" fmla="*/ 11 w 173"/>
                  <a:gd name="T73" fmla="*/ 1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9"/>
                  <a:gd name="T113" fmla="*/ 173 w 173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9">
                    <a:moveTo>
                      <a:pt x="93" y="139"/>
                    </a:moveTo>
                    <a:lnTo>
                      <a:pt x="82" y="128"/>
                    </a:lnTo>
                    <a:lnTo>
                      <a:pt x="64" y="110"/>
                    </a:lnTo>
                    <a:lnTo>
                      <a:pt x="45" y="87"/>
                    </a:lnTo>
                    <a:lnTo>
                      <a:pt x="26" y="66"/>
                    </a:lnTo>
                    <a:lnTo>
                      <a:pt x="8" y="42"/>
                    </a:lnTo>
                    <a:lnTo>
                      <a:pt x="0" y="21"/>
                    </a:lnTo>
                    <a:lnTo>
                      <a:pt x="2" y="6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8" y="29"/>
                    </a:lnTo>
                    <a:lnTo>
                      <a:pt x="31" y="42"/>
                    </a:lnTo>
                    <a:lnTo>
                      <a:pt x="41" y="56"/>
                    </a:lnTo>
                    <a:lnTo>
                      <a:pt x="49" y="68"/>
                    </a:lnTo>
                    <a:lnTo>
                      <a:pt x="60" y="81"/>
                    </a:lnTo>
                    <a:lnTo>
                      <a:pt x="72" y="93"/>
                    </a:lnTo>
                    <a:lnTo>
                      <a:pt x="88" y="106"/>
                    </a:lnTo>
                    <a:lnTo>
                      <a:pt x="93" y="101"/>
                    </a:lnTo>
                    <a:lnTo>
                      <a:pt x="105" y="91"/>
                    </a:lnTo>
                    <a:lnTo>
                      <a:pt x="117" y="75"/>
                    </a:lnTo>
                    <a:lnTo>
                      <a:pt x="128" y="60"/>
                    </a:lnTo>
                    <a:lnTo>
                      <a:pt x="138" y="40"/>
                    </a:lnTo>
                    <a:lnTo>
                      <a:pt x="150" y="25"/>
                    </a:lnTo>
                    <a:lnTo>
                      <a:pt x="157" y="9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67" y="15"/>
                    </a:lnTo>
                    <a:lnTo>
                      <a:pt x="163" y="33"/>
                    </a:lnTo>
                    <a:lnTo>
                      <a:pt x="156" y="50"/>
                    </a:lnTo>
                    <a:lnTo>
                      <a:pt x="148" y="70"/>
                    </a:lnTo>
                    <a:lnTo>
                      <a:pt x="138" y="87"/>
                    </a:lnTo>
                    <a:lnTo>
                      <a:pt x="128" y="104"/>
                    </a:lnTo>
                    <a:lnTo>
                      <a:pt x="119" y="122"/>
                    </a:lnTo>
                    <a:lnTo>
                      <a:pt x="113" y="139"/>
                    </a:lnTo>
                    <a:lnTo>
                      <a:pt x="103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Freeform 10"/>
              <p:cNvSpPr>
                <a:spLocks/>
              </p:cNvSpPr>
              <p:nvPr/>
            </p:nvSpPr>
            <p:spPr bwMode="auto">
              <a:xfrm>
                <a:off x="4962" y="3818"/>
                <a:ext cx="61" cy="89"/>
              </a:xfrm>
              <a:custGeom>
                <a:avLst/>
                <a:gdLst>
                  <a:gd name="T0" fmla="*/ 12 w 122"/>
                  <a:gd name="T1" fmla="*/ 22 h 179"/>
                  <a:gd name="T2" fmla="*/ 8 w 122"/>
                  <a:gd name="T3" fmla="*/ 20 h 179"/>
                  <a:gd name="T4" fmla="*/ 5 w 122"/>
                  <a:gd name="T5" fmla="*/ 17 h 179"/>
                  <a:gd name="T6" fmla="*/ 3 w 122"/>
                  <a:gd name="T7" fmla="*/ 14 h 179"/>
                  <a:gd name="T8" fmla="*/ 1 w 122"/>
                  <a:gd name="T9" fmla="*/ 11 h 179"/>
                  <a:gd name="T10" fmla="*/ 0 w 122"/>
                  <a:gd name="T11" fmla="*/ 7 h 179"/>
                  <a:gd name="T12" fmla="*/ 1 w 122"/>
                  <a:gd name="T13" fmla="*/ 5 h 179"/>
                  <a:gd name="T14" fmla="*/ 2 w 122"/>
                  <a:gd name="T15" fmla="*/ 3 h 179"/>
                  <a:gd name="T16" fmla="*/ 5 w 122"/>
                  <a:gd name="T17" fmla="*/ 3 h 179"/>
                  <a:gd name="T18" fmla="*/ 5 w 122"/>
                  <a:gd name="T19" fmla="*/ 5 h 179"/>
                  <a:gd name="T20" fmla="*/ 4 w 122"/>
                  <a:gd name="T21" fmla="*/ 7 h 179"/>
                  <a:gd name="T22" fmla="*/ 4 w 122"/>
                  <a:gd name="T23" fmla="*/ 9 h 179"/>
                  <a:gd name="T24" fmla="*/ 4 w 122"/>
                  <a:gd name="T25" fmla="*/ 11 h 179"/>
                  <a:gd name="T26" fmla="*/ 4 w 122"/>
                  <a:gd name="T27" fmla="*/ 13 h 179"/>
                  <a:gd name="T28" fmla="*/ 5 w 122"/>
                  <a:gd name="T29" fmla="*/ 16 h 179"/>
                  <a:gd name="T30" fmla="*/ 7 w 122"/>
                  <a:gd name="T31" fmla="*/ 17 h 179"/>
                  <a:gd name="T32" fmla="*/ 11 w 122"/>
                  <a:gd name="T33" fmla="*/ 18 h 179"/>
                  <a:gd name="T34" fmla="*/ 11 w 122"/>
                  <a:gd name="T35" fmla="*/ 16 h 179"/>
                  <a:gd name="T36" fmla="*/ 11 w 122"/>
                  <a:gd name="T37" fmla="*/ 13 h 179"/>
                  <a:gd name="T38" fmla="*/ 12 w 122"/>
                  <a:gd name="T39" fmla="*/ 11 h 179"/>
                  <a:gd name="T40" fmla="*/ 12 w 122"/>
                  <a:gd name="T41" fmla="*/ 9 h 179"/>
                  <a:gd name="T42" fmla="*/ 13 w 122"/>
                  <a:gd name="T43" fmla="*/ 6 h 179"/>
                  <a:gd name="T44" fmla="*/ 14 w 122"/>
                  <a:gd name="T45" fmla="*/ 4 h 179"/>
                  <a:gd name="T46" fmla="*/ 15 w 122"/>
                  <a:gd name="T47" fmla="*/ 2 h 179"/>
                  <a:gd name="T48" fmla="*/ 16 w 122"/>
                  <a:gd name="T49" fmla="*/ 0 h 179"/>
                  <a:gd name="T50" fmla="*/ 15 w 122"/>
                  <a:gd name="T51" fmla="*/ 1 h 179"/>
                  <a:gd name="T52" fmla="*/ 15 w 122"/>
                  <a:gd name="T53" fmla="*/ 4 h 179"/>
                  <a:gd name="T54" fmla="*/ 15 w 122"/>
                  <a:gd name="T55" fmla="*/ 7 h 179"/>
                  <a:gd name="T56" fmla="*/ 15 w 122"/>
                  <a:gd name="T57" fmla="*/ 11 h 179"/>
                  <a:gd name="T58" fmla="*/ 14 w 122"/>
                  <a:gd name="T59" fmla="*/ 15 h 179"/>
                  <a:gd name="T60" fmla="*/ 14 w 122"/>
                  <a:gd name="T61" fmla="*/ 18 h 179"/>
                  <a:gd name="T62" fmla="*/ 14 w 122"/>
                  <a:gd name="T63" fmla="*/ 20 h 179"/>
                  <a:gd name="T64" fmla="*/ 14 w 122"/>
                  <a:gd name="T65" fmla="*/ 22 h 179"/>
                  <a:gd name="T66" fmla="*/ 13 w 122"/>
                  <a:gd name="T67" fmla="*/ 22 h 179"/>
                  <a:gd name="T68" fmla="*/ 12 w 122"/>
                  <a:gd name="T69" fmla="*/ 22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79"/>
                  <a:gd name="T107" fmla="*/ 122 w 122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79">
                    <a:moveTo>
                      <a:pt x="93" y="179"/>
                    </a:moveTo>
                    <a:lnTo>
                      <a:pt x="64" y="163"/>
                    </a:lnTo>
                    <a:lnTo>
                      <a:pt x="40" y="142"/>
                    </a:lnTo>
                    <a:lnTo>
                      <a:pt x="19" y="115"/>
                    </a:lnTo>
                    <a:lnTo>
                      <a:pt x="7" y="89"/>
                    </a:lnTo>
                    <a:lnTo>
                      <a:pt x="0" y="62"/>
                    </a:lnTo>
                    <a:lnTo>
                      <a:pt x="1" y="43"/>
                    </a:lnTo>
                    <a:lnTo>
                      <a:pt x="13" y="29"/>
                    </a:lnTo>
                    <a:lnTo>
                      <a:pt x="38" y="29"/>
                    </a:lnTo>
                    <a:lnTo>
                      <a:pt x="34" y="41"/>
                    </a:lnTo>
                    <a:lnTo>
                      <a:pt x="32" y="58"/>
                    </a:lnTo>
                    <a:lnTo>
                      <a:pt x="29" y="76"/>
                    </a:lnTo>
                    <a:lnTo>
                      <a:pt x="29" y="95"/>
                    </a:lnTo>
                    <a:lnTo>
                      <a:pt x="31" y="111"/>
                    </a:lnTo>
                    <a:lnTo>
                      <a:pt x="40" y="128"/>
                    </a:lnTo>
                    <a:lnTo>
                      <a:pt x="54" y="140"/>
                    </a:lnTo>
                    <a:lnTo>
                      <a:pt x="81" y="150"/>
                    </a:lnTo>
                    <a:lnTo>
                      <a:pt x="83" y="128"/>
                    </a:lnTo>
                    <a:lnTo>
                      <a:pt x="87" y="109"/>
                    </a:lnTo>
                    <a:lnTo>
                      <a:pt x="91" y="89"/>
                    </a:lnTo>
                    <a:lnTo>
                      <a:pt x="96" y="72"/>
                    </a:lnTo>
                    <a:lnTo>
                      <a:pt x="102" y="53"/>
                    </a:lnTo>
                    <a:lnTo>
                      <a:pt x="108" y="35"/>
                    </a:lnTo>
                    <a:lnTo>
                      <a:pt x="114" y="18"/>
                    </a:lnTo>
                    <a:lnTo>
                      <a:pt x="122" y="0"/>
                    </a:lnTo>
                    <a:lnTo>
                      <a:pt x="120" y="12"/>
                    </a:lnTo>
                    <a:lnTo>
                      <a:pt x="120" y="35"/>
                    </a:lnTo>
                    <a:lnTo>
                      <a:pt x="118" y="60"/>
                    </a:lnTo>
                    <a:lnTo>
                      <a:pt x="116" y="93"/>
                    </a:lnTo>
                    <a:lnTo>
                      <a:pt x="112" y="120"/>
                    </a:lnTo>
                    <a:lnTo>
                      <a:pt x="110" y="148"/>
                    </a:lnTo>
                    <a:lnTo>
                      <a:pt x="108" y="167"/>
                    </a:lnTo>
                    <a:lnTo>
                      <a:pt x="106" y="179"/>
                    </a:lnTo>
                    <a:lnTo>
                      <a:pt x="98" y="179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1"/>
              <p:cNvSpPr>
                <a:spLocks/>
              </p:cNvSpPr>
              <p:nvPr/>
            </p:nvSpPr>
            <p:spPr bwMode="auto">
              <a:xfrm>
                <a:off x="4711" y="3813"/>
                <a:ext cx="70" cy="87"/>
              </a:xfrm>
              <a:custGeom>
                <a:avLst/>
                <a:gdLst>
                  <a:gd name="T0" fmla="*/ 13 w 140"/>
                  <a:gd name="T1" fmla="*/ 22 h 174"/>
                  <a:gd name="T2" fmla="*/ 11 w 140"/>
                  <a:gd name="T3" fmla="*/ 20 h 174"/>
                  <a:gd name="T4" fmla="*/ 9 w 140"/>
                  <a:gd name="T5" fmla="*/ 19 h 174"/>
                  <a:gd name="T6" fmla="*/ 7 w 140"/>
                  <a:gd name="T7" fmla="*/ 17 h 174"/>
                  <a:gd name="T8" fmla="*/ 5 w 140"/>
                  <a:gd name="T9" fmla="*/ 15 h 174"/>
                  <a:gd name="T10" fmla="*/ 3 w 140"/>
                  <a:gd name="T11" fmla="*/ 13 h 174"/>
                  <a:gd name="T12" fmla="*/ 2 w 140"/>
                  <a:gd name="T13" fmla="*/ 11 h 174"/>
                  <a:gd name="T14" fmla="*/ 1 w 140"/>
                  <a:gd name="T15" fmla="*/ 10 h 174"/>
                  <a:gd name="T16" fmla="*/ 0 w 140"/>
                  <a:gd name="T17" fmla="*/ 8 h 174"/>
                  <a:gd name="T18" fmla="*/ 1 w 140"/>
                  <a:gd name="T19" fmla="*/ 7 h 174"/>
                  <a:gd name="T20" fmla="*/ 2 w 140"/>
                  <a:gd name="T21" fmla="*/ 6 h 174"/>
                  <a:gd name="T22" fmla="*/ 1 w 140"/>
                  <a:gd name="T23" fmla="*/ 5 h 174"/>
                  <a:gd name="T24" fmla="*/ 1 w 140"/>
                  <a:gd name="T25" fmla="*/ 3 h 174"/>
                  <a:gd name="T26" fmla="*/ 1 w 140"/>
                  <a:gd name="T27" fmla="*/ 2 h 174"/>
                  <a:gd name="T28" fmla="*/ 1 w 140"/>
                  <a:gd name="T29" fmla="*/ 0 h 174"/>
                  <a:gd name="T30" fmla="*/ 1 w 140"/>
                  <a:gd name="T31" fmla="*/ 1 h 174"/>
                  <a:gd name="T32" fmla="*/ 1 w 140"/>
                  <a:gd name="T33" fmla="*/ 3 h 174"/>
                  <a:gd name="T34" fmla="*/ 2 w 140"/>
                  <a:gd name="T35" fmla="*/ 4 h 174"/>
                  <a:gd name="T36" fmla="*/ 2 w 140"/>
                  <a:gd name="T37" fmla="*/ 5 h 174"/>
                  <a:gd name="T38" fmla="*/ 3 w 140"/>
                  <a:gd name="T39" fmla="*/ 8 h 174"/>
                  <a:gd name="T40" fmla="*/ 6 w 140"/>
                  <a:gd name="T41" fmla="*/ 10 h 174"/>
                  <a:gd name="T42" fmla="*/ 5 w 140"/>
                  <a:gd name="T43" fmla="*/ 10 h 174"/>
                  <a:gd name="T44" fmla="*/ 5 w 140"/>
                  <a:gd name="T45" fmla="*/ 11 h 174"/>
                  <a:gd name="T46" fmla="*/ 6 w 140"/>
                  <a:gd name="T47" fmla="*/ 12 h 174"/>
                  <a:gd name="T48" fmla="*/ 9 w 140"/>
                  <a:gd name="T49" fmla="*/ 15 h 174"/>
                  <a:gd name="T50" fmla="*/ 9 w 140"/>
                  <a:gd name="T51" fmla="*/ 16 h 174"/>
                  <a:gd name="T52" fmla="*/ 11 w 140"/>
                  <a:gd name="T53" fmla="*/ 17 h 174"/>
                  <a:gd name="T54" fmla="*/ 12 w 140"/>
                  <a:gd name="T55" fmla="*/ 18 h 174"/>
                  <a:gd name="T56" fmla="*/ 13 w 140"/>
                  <a:gd name="T57" fmla="*/ 19 h 174"/>
                  <a:gd name="T58" fmla="*/ 14 w 140"/>
                  <a:gd name="T59" fmla="*/ 19 h 174"/>
                  <a:gd name="T60" fmla="*/ 14 w 140"/>
                  <a:gd name="T61" fmla="*/ 19 h 174"/>
                  <a:gd name="T62" fmla="*/ 14 w 140"/>
                  <a:gd name="T63" fmla="*/ 17 h 174"/>
                  <a:gd name="T64" fmla="*/ 14 w 140"/>
                  <a:gd name="T65" fmla="*/ 15 h 174"/>
                  <a:gd name="T66" fmla="*/ 13 w 140"/>
                  <a:gd name="T67" fmla="*/ 13 h 174"/>
                  <a:gd name="T68" fmla="*/ 13 w 140"/>
                  <a:gd name="T69" fmla="*/ 12 h 174"/>
                  <a:gd name="T70" fmla="*/ 13 w 140"/>
                  <a:gd name="T71" fmla="*/ 11 h 174"/>
                  <a:gd name="T72" fmla="*/ 13 w 140"/>
                  <a:gd name="T73" fmla="*/ 9 h 174"/>
                  <a:gd name="T74" fmla="*/ 13 w 140"/>
                  <a:gd name="T75" fmla="*/ 8 h 174"/>
                  <a:gd name="T76" fmla="*/ 13 w 140"/>
                  <a:gd name="T77" fmla="*/ 6 h 174"/>
                  <a:gd name="T78" fmla="*/ 14 w 140"/>
                  <a:gd name="T79" fmla="*/ 7 h 174"/>
                  <a:gd name="T80" fmla="*/ 14 w 140"/>
                  <a:gd name="T81" fmla="*/ 8 h 174"/>
                  <a:gd name="T82" fmla="*/ 15 w 140"/>
                  <a:gd name="T83" fmla="*/ 10 h 174"/>
                  <a:gd name="T84" fmla="*/ 16 w 140"/>
                  <a:gd name="T85" fmla="*/ 12 h 174"/>
                  <a:gd name="T86" fmla="*/ 17 w 140"/>
                  <a:gd name="T87" fmla="*/ 14 h 174"/>
                  <a:gd name="T88" fmla="*/ 18 w 140"/>
                  <a:gd name="T89" fmla="*/ 16 h 174"/>
                  <a:gd name="T90" fmla="*/ 18 w 140"/>
                  <a:gd name="T91" fmla="*/ 19 h 174"/>
                  <a:gd name="T92" fmla="*/ 18 w 140"/>
                  <a:gd name="T93" fmla="*/ 20 h 174"/>
                  <a:gd name="T94" fmla="*/ 17 w 140"/>
                  <a:gd name="T95" fmla="*/ 22 h 174"/>
                  <a:gd name="T96" fmla="*/ 15 w 140"/>
                  <a:gd name="T97" fmla="*/ 22 h 174"/>
                  <a:gd name="T98" fmla="*/ 13 w 140"/>
                  <a:gd name="T99" fmla="*/ 22 h 1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74"/>
                  <a:gd name="T152" fmla="*/ 140 w 140"/>
                  <a:gd name="T153" fmla="*/ 174 h 1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74">
                    <a:moveTo>
                      <a:pt x="105" y="174"/>
                    </a:moveTo>
                    <a:lnTo>
                      <a:pt x="87" y="160"/>
                    </a:lnTo>
                    <a:lnTo>
                      <a:pt x="70" y="149"/>
                    </a:lnTo>
                    <a:lnTo>
                      <a:pt x="53" y="135"/>
                    </a:lnTo>
                    <a:lnTo>
                      <a:pt x="37" y="122"/>
                    </a:lnTo>
                    <a:lnTo>
                      <a:pt x="22" y="106"/>
                    </a:lnTo>
                    <a:lnTo>
                      <a:pt x="12" y="91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8" y="52"/>
                    </a:lnTo>
                    <a:lnTo>
                      <a:pt x="16" y="48"/>
                    </a:lnTo>
                    <a:lnTo>
                      <a:pt x="10" y="33"/>
                    </a:lnTo>
                    <a:lnTo>
                      <a:pt x="6" y="21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8" y="7"/>
                    </a:lnTo>
                    <a:lnTo>
                      <a:pt x="10" y="17"/>
                    </a:lnTo>
                    <a:lnTo>
                      <a:pt x="12" y="29"/>
                    </a:lnTo>
                    <a:lnTo>
                      <a:pt x="18" y="40"/>
                    </a:lnTo>
                    <a:lnTo>
                      <a:pt x="27" y="60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47" y="98"/>
                    </a:lnTo>
                    <a:lnTo>
                      <a:pt x="66" y="118"/>
                    </a:lnTo>
                    <a:lnTo>
                      <a:pt x="74" y="126"/>
                    </a:lnTo>
                    <a:lnTo>
                      <a:pt x="86" y="133"/>
                    </a:lnTo>
                    <a:lnTo>
                      <a:pt x="95" y="141"/>
                    </a:lnTo>
                    <a:lnTo>
                      <a:pt x="107" y="149"/>
                    </a:lnTo>
                    <a:lnTo>
                      <a:pt x="109" y="147"/>
                    </a:lnTo>
                    <a:lnTo>
                      <a:pt x="113" y="145"/>
                    </a:lnTo>
                    <a:lnTo>
                      <a:pt x="109" y="131"/>
                    </a:lnTo>
                    <a:lnTo>
                      <a:pt x="109" y="118"/>
                    </a:lnTo>
                    <a:lnTo>
                      <a:pt x="105" y="106"/>
                    </a:lnTo>
                    <a:lnTo>
                      <a:pt x="105" y="95"/>
                    </a:lnTo>
                    <a:lnTo>
                      <a:pt x="103" y="83"/>
                    </a:lnTo>
                    <a:lnTo>
                      <a:pt x="103" y="71"/>
                    </a:lnTo>
                    <a:lnTo>
                      <a:pt x="103" y="60"/>
                    </a:lnTo>
                    <a:lnTo>
                      <a:pt x="105" y="50"/>
                    </a:lnTo>
                    <a:lnTo>
                      <a:pt x="109" y="52"/>
                    </a:lnTo>
                    <a:lnTo>
                      <a:pt x="113" y="62"/>
                    </a:lnTo>
                    <a:lnTo>
                      <a:pt x="120" y="75"/>
                    </a:lnTo>
                    <a:lnTo>
                      <a:pt x="126" y="93"/>
                    </a:lnTo>
                    <a:lnTo>
                      <a:pt x="134" y="110"/>
                    </a:lnTo>
                    <a:lnTo>
                      <a:pt x="138" y="128"/>
                    </a:lnTo>
                    <a:lnTo>
                      <a:pt x="140" y="145"/>
                    </a:lnTo>
                    <a:lnTo>
                      <a:pt x="138" y="159"/>
                    </a:lnTo>
                    <a:lnTo>
                      <a:pt x="134" y="174"/>
                    </a:lnTo>
                    <a:lnTo>
                      <a:pt x="119" y="174"/>
                    </a:lnTo>
                    <a:lnTo>
                      <a:pt x="1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12"/>
              <p:cNvSpPr>
                <a:spLocks/>
              </p:cNvSpPr>
              <p:nvPr/>
            </p:nvSpPr>
            <p:spPr bwMode="auto">
              <a:xfrm>
                <a:off x="4567" y="3753"/>
                <a:ext cx="139" cy="126"/>
              </a:xfrm>
              <a:custGeom>
                <a:avLst/>
                <a:gdLst>
                  <a:gd name="T0" fmla="*/ 18 w 280"/>
                  <a:gd name="T1" fmla="*/ 32 h 252"/>
                  <a:gd name="T2" fmla="*/ 17 w 280"/>
                  <a:gd name="T3" fmla="*/ 30 h 252"/>
                  <a:gd name="T4" fmla="*/ 17 w 280"/>
                  <a:gd name="T5" fmla="*/ 28 h 252"/>
                  <a:gd name="T6" fmla="*/ 17 w 280"/>
                  <a:gd name="T7" fmla="*/ 26 h 252"/>
                  <a:gd name="T8" fmla="*/ 18 w 280"/>
                  <a:gd name="T9" fmla="*/ 24 h 252"/>
                  <a:gd name="T10" fmla="*/ 18 w 280"/>
                  <a:gd name="T11" fmla="*/ 23 h 252"/>
                  <a:gd name="T12" fmla="*/ 19 w 280"/>
                  <a:gd name="T13" fmla="*/ 21 h 252"/>
                  <a:gd name="T14" fmla="*/ 19 w 280"/>
                  <a:gd name="T15" fmla="*/ 20 h 252"/>
                  <a:gd name="T16" fmla="*/ 19 w 280"/>
                  <a:gd name="T17" fmla="*/ 19 h 252"/>
                  <a:gd name="T18" fmla="*/ 17 w 280"/>
                  <a:gd name="T19" fmla="*/ 19 h 252"/>
                  <a:gd name="T20" fmla="*/ 14 w 280"/>
                  <a:gd name="T21" fmla="*/ 19 h 252"/>
                  <a:gd name="T22" fmla="*/ 11 w 280"/>
                  <a:gd name="T23" fmla="*/ 19 h 252"/>
                  <a:gd name="T24" fmla="*/ 8 w 280"/>
                  <a:gd name="T25" fmla="*/ 19 h 252"/>
                  <a:gd name="T26" fmla="*/ 5 w 280"/>
                  <a:gd name="T27" fmla="*/ 19 h 252"/>
                  <a:gd name="T28" fmla="*/ 3 w 280"/>
                  <a:gd name="T29" fmla="*/ 19 h 252"/>
                  <a:gd name="T30" fmla="*/ 1 w 280"/>
                  <a:gd name="T31" fmla="*/ 18 h 252"/>
                  <a:gd name="T32" fmla="*/ 0 w 280"/>
                  <a:gd name="T33" fmla="*/ 17 h 252"/>
                  <a:gd name="T34" fmla="*/ 2 w 280"/>
                  <a:gd name="T35" fmla="*/ 14 h 252"/>
                  <a:gd name="T36" fmla="*/ 4 w 280"/>
                  <a:gd name="T37" fmla="*/ 12 h 252"/>
                  <a:gd name="T38" fmla="*/ 8 w 280"/>
                  <a:gd name="T39" fmla="*/ 9 h 252"/>
                  <a:gd name="T40" fmla="*/ 12 w 280"/>
                  <a:gd name="T41" fmla="*/ 6 h 252"/>
                  <a:gd name="T42" fmla="*/ 16 w 280"/>
                  <a:gd name="T43" fmla="*/ 3 h 252"/>
                  <a:gd name="T44" fmla="*/ 20 w 280"/>
                  <a:gd name="T45" fmla="*/ 2 h 252"/>
                  <a:gd name="T46" fmla="*/ 24 w 280"/>
                  <a:gd name="T47" fmla="*/ 0 h 252"/>
                  <a:gd name="T48" fmla="*/ 28 w 280"/>
                  <a:gd name="T49" fmla="*/ 0 h 252"/>
                  <a:gd name="T50" fmla="*/ 28 w 280"/>
                  <a:gd name="T51" fmla="*/ 1 h 252"/>
                  <a:gd name="T52" fmla="*/ 27 w 280"/>
                  <a:gd name="T53" fmla="*/ 3 h 252"/>
                  <a:gd name="T54" fmla="*/ 25 w 280"/>
                  <a:gd name="T55" fmla="*/ 4 h 252"/>
                  <a:gd name="T56" fmla="*/ 24 w 280"/>
                  <a:gd name="T57" fmla="*/ 6 h 252"/>
                  <a:gd name="T58" fmla="*/ 22 w 280"/>
                  <a:gd name="T59" fmla="*/ 8 h 252"/>
                  <a:gd name="T60" fmla="*/ 22 w 280"/>
                  <a:gd name="T61" fmla="*/ 10 h 252"/>
                  <a:gd name="T62" fmla="*/ 21 w 280"/>
                  <a:gd name="T63" fmla="*/ 13 h 252"/>
                  <a:gd name="T64" fmla="*/ 22 w 280"/>
                  <a:gd name="T65" fmla="*/ 16 h 252"/>
                  <a:gd name="T66" fmla="*/ 24 w 280"/>
                  <a:gd name="T67" fmla="*/ 16 h 252"/>
                  <a:gd name="T68" fmla="*/ 26 w 280"/>
                  <a:gd name="T69" fmla="*/ 16 h 252"/>
                  <a:gd name="T70" fmla="*/ 28 w 280"/>
                  <a:gd name="T71" fmla="*/ 15 h 252"/>
                  <a:gd name="T72" fmla="*/ 30 w 280"/>
                  <a:gd name="T73" fmla="*/ 14 h 252"/>
                  <a:gd name="T74" fmla="*/ 30 w 280"/>
                  <a:gd name="T75" fmla="*/ 12 h 252"/>
                  <a:gd name="T76" fmla="*/ 31 w 280"/>
                  <a:gd name="T77" fmla="*/ 10 h 252"/>
                  <a:gd name="T78" fmla="*/ 32 w 280"/>
                  <a:gd name="T79" fmla="*/ 8 h 252"/>
                  <a:gd name="T80" fmla="*/ 33 w 280"/>
                  <a:gd name="T81" fmla="*/ 6 h 252"/>
                  <a:gd name="T82" fmla="*/ 34 w 280"/>
                  <a:gd name="T83" fmla="*/ 5 h 252"/>
                  <a:gd name="T84" fmla="*/ 34 w 280"/>
                  <a:gd name="T85" fmla="*/ 5 h 252"/>
                  <a:gd name="T86" fmla="*/ 33 w 280"/>
                  <a:gd name="T87" fmla="*/ 11 h 252"/>
                  <a:gd name="T88" fmla="*/ 31 w 280"/>
                  <a:gd name="T89" fmla="*/ 15 h 252"/>
                  <a:gd name="T90" fmla="*/ 28 w 280"/>
                  <a:gd name="T91" fmla="*/ 17 h 252"/>
                  <a:gd name="T92" fmla="*/ 25 w 280"/>
                  <a:gd name="T93" fmla="*/ 19 h 252"/>
                  <a:gd name="T94" fmla="*/ 22 w 280"/>
                  <a:gd name="T95" fmla="*/ 20 h 252"/>
                  <a:gd name="T96" fmla="*/ 20 w 280"/>
                  <a:gd name="T97" fmla="*/ 22 h 252"/>
                  <a:gd name="T98" fmla="*/ 18 w 280"/>
                  <a:gd name="T99" fmla="*/ 25 h 252"/>
                  <a:gd name="T100" fmla="*/ 18 w 280"/>
                  <a:gd name="T101" fmla="*/ 30 h 252"/>
                  <a:gd name="T102" fmla="*/ 18 w 280"/>
                  <a:gd name="T103" fmla="*/ 31 h 252"/>
                  <a:gd name="T104" fmla="*/ 19 w 280"/>
                  <a:gd name="T105" fmla="*/ 32 h 252"/>
                  <a:gd name="T106" fmla="*/ 18 w 280"/>
                  <a:gd name="T107" fmla="*/ 32 h 252"/>
                  <a:gd name="T108" fmla="*/ 18 w 280"/>
                  <a:gd name="T109" fmla="*/ 32 h 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0"/>
                  <a:gd name="T166" fmla="*/ 0 h 252"/>
                  <a:gd name="T167" fmla="*/ 280 w 280"/>
                  <a:gd name="T168" fmla="*/ 252 h 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0" h="252">
                    <a:moveTo>
                      <a:pt x="152" y="252"/>
                    </a:moveTo>
                    <a:lnTo>
                      <a:pt x="142" y="235"/>
                    </a:lnTo>
                    <a:lnTo>
                      <a:pt x="140" y="219"/>
                    </a:lnTo>
                    <a:lnTo>
                      <a:pt x="140" y="204"/>
                    </a:lnTo>
                    <a:lnTo>
                      <a:pt x="146" y="190"/>
                    </a:lnTo>
                    <a:lnTo>
                      <a:pt x="150" y="177"/>
                    </a:lnTo>
                    <a:lnTo>
                      <a:pt x="155" y="165"/>
                    </a:lnTo>
                    <a:lnTo>
                      <a:pt x="155" y="154"/>
                    </a:lnTo>
                    <a:lnTo>
                      <a:pt x="153" y="146"/>
                    </a:lnTo>
                    <a:lnTo>
                      <a:pt x="136" y="146"/>
                    </a:lnTo>
                    <a:lnTo>
                      <a:pt x="115" y="148"/>
                    </a:lnTo>
                    <a:lnTo>
                      <a:pt x="91" y="150"/>
                    </a:lnTo>
                    <a:lnTo>
                      <a:pt x="70" y="152"/>
                    </a:lnTo>
                    <a:lnTo>
                      <a:pt x="47" y="150"/>
                    </a:lnTo>
                    <a:lnTo>
                      <a:pt x="25" y="15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6" y="111"/>
                    </a:lnTo>
                    <a:lnTo>
                      <a:pt x="39" y="90"/>
                    </a:lnTo>
                    <a:lnTo>
                      <a:pt x="66" y="66"/>
                    </a:lnTo>
                    <a:lnTo>
                      <a:pt x="101" y="45"/>
                    </a:lnTo>
                    <a:lnTo>
                      <a:pt x="134" y="24"/>
                    </a:lnTo>
                    <a:lnTo>
                      <a:pt x="167" y="10"/>
                    </a:lnTo>
                    <a:lnTo>
                      <a:pt x="200" y="0"/>
                    </a:lnTo>
                    <a:lnTo>
                      <a:pt x="229" y="0"/>
                    </a:lnTo>
                    <a:lnTo>
                      <a:pt x="225" y="8"/>
                    </a:lnTo>
                    <a:lnTo>
                      <a:pt x="217" y="18"/>
                    </a:lnTo>
                    <a:lnTo>
                      <a:pt x="206" y="29"/>
                    </a:lnTo>
                    <a:lnTo>
                      <a:pt x="196" y="43"/>
                    </a:lnTo>
                    <a:lnTo>
                      <a:pt x="184" y="58"/>
                    </a:lnTo>
                    <a:lnTo>
                      <a:pt x="177" y="78"/>
                    </a:lnTo>
                    <a:lnTo>
                      <a:pt x="173" y="99"/>
                    </a:lnTo>
                    <a:lnTo>
                      <a:pt x="179" y="126"/>
                    </a:lnTo>
                    <a:lnTo>
                      <a:pt x="198" y="126"/>
                    </a:lnTo>
                    <a:lnTo>
                      <a:pt x="216" y="122"/>
                    </a:lnTo>
                    <a:lnTo>
                      <a:pt x="229" y="117"/>
                    </a:lnTo>
                    <a:lnTo>
                      <a:pt x="241" y="107"/>
                    </a:lnTo>
                    <a:lnTo>
                      <a:pt x="248" y="91"/>
                    </a:lnTo>
                    <a:lnTo>
                      <a:pt x="256" y="76"/>
                    </a:lnTo>
                    <a:lnTo>
                      <a:pt x="264" y="58"/>
                    </a:lnTo>
                    <a:lnTo>
                      <a:pt x="272" y="41"/>
                    </a:lnTo>
                    <a:lnTo>
                      <a:pt x="276" y="39"/>
                    </a:lnTo>
                    <a:lnTo>
                      <a:pt x="280" y="37"/>
                    </a:lnTo>
                    <a:lnTo>
                      <a:pt x="268" y="82"/>
                    </a:lnTo>
                    <a:lnTo>
                      <a:pt x="252" y="113"/>
                    </a:lnTo>
                    <a:lnTo>
                      <a:pt x="229" y="132"/>
                    </a:lnTo>
                    <a:lnTo>
                      <a:pt x="208" y="146"/>
                    </a:lnTo>
                    <a:lnTo>
                      <a:pt x="184" y="155"/>
                    </a:lnTo>
                    <a:lnTo>
                      <a:pt x="165" y="173"/>
                    </a:lnTo>
                    <a:lnTo>
                      <a:pt x="152" y="198"/>
                    </a:lnTo>
                    <a:lnTo>
                      <a:pt x="148" y="237"/>
                    </a:lnTo>
                    <a:lnTo>
                      <a:pt x="152" y="243"/>
                    </a:lnTo>
                    <a:lnTo>
                      <a:pt x="159" y="249"/>
                    </a:lnTo>
                    <a:lnTo>
                      <a:pt x="152" y="250"/>
                    </a:lnTo>
                    <a:lnTo>
                      <a:pt x="152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Freeform 13"/>
              <p:cNvSpPr>
                <a:spLocks/>
              </p:cNvSpPr>
              <p:nvPr/>
            </p:nvSpPr>
            <p:spPr bwMode="auto">
              <a:xfrm>
                <a:off x="4990" y="3822"/>
                <a:ext cx="9" cy="48"/>
              </a:xfrm>
              <a:custGeom>
                <a:avLst/>
                <a:gdLst>
                  <a:gd name="T0" fmla="*/ 0 w 17"/>
                  <a:gd name="T1" fmla="*/ 12 h 97"/>
                  <a:gd name="T2" fmla="*/ 0 w 17"/>
                  <a:gd name="T3" fmla="*/ 10 h 97"/>
                  <a:gd name="T4" fmla="*/ 1 w 17"/>
                  <a:gd name="T5" fmla="*/ 9 h 97"/>
                  <a:gd name="T6" fmla="*/ 1 w 17"/>
                  <a:gd name="T7" fmla="*/ 7 h 97"/>
                  <a:gd name="T8" fmla="*/ 1 w 17"/>
                  <a:gd name="T9" fmla="*/ 5 h 97"/>
                  <a:gd name="T10" fmla="*/ 1 w 17"/>
                  <a:gd name="T11" fmla="*/ 3 h 97"/>
                  <a:gd name="T12" fmla="*/ 2 w 17"/>
                  <a:gd name="T13" fmla="*/ 2 h 97"/>
                  <a:gd name="T14" fmla="*/ 2 w 17"/>
                  <a:gd name="T15" fmla="*/ 0 h 97"/>
                  <a:gd name="T16" fmla="*/ 3 w 17"/>
                  <a:gd name="T17" fmla="*/ 0 h 97"/>
                  <a:gd name="T18" fmla="*/ 2 w 17"/>
                  <a:gd name="T19" fmla="*/ 0 h 97"/>
                  <a:gd name="T20" fmla="*/ 2 w 17"/>
                  <a:gd name="T21" fmla="*/ 2 h 97"/>
                  <a:gd name="T22" fmla="*/ 2 w 17"/>
                  <a:gd name="T23" fmla="*/ 3 h 97"/>
                  <a:gd name="T24" fmla="*/ 2 w 17"/>
                  <a:gd name="T25" fmla="*/ 5 h 97"/>
                  <a:gd name="T26" fmla="*/ 1 w 17"/>
                  <a:gd name="T27" fmla="*/ 8 h 97"/>
                  <a:gd name="T28" fmla="*/ 1 w 17"/>
                  <a:gd name="T29" fmla="*/ 11 h 97"/>
                  <a:gd name="T30" fmla="*/ 1 w 17"/>
                  <a:gd name="T31" fmla="*/ 11 h 97"/>
                  <a:gd name="T32" fmla="*/ 0 w 17"/>
                  <a:gd name="T33" fmla="*/ 1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7"/>
                  <a:gd name="T53" fmla="*/ 17 w 17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7">
                    <a:moveTo>
                      <a:pt x="0" y="97"/>
                    </a:moveTo>
                    <a:lnTo>
                      <a:pt x="0" y="85"/>
                    </a:lnTo>
                    <a:lnTo>
                      <a:pt x="2" y="74"/>
                    </a:lnTo>
                    <a:lnTo>
                      <a:pt x="2" y="60"/>
                    </a:lnTo>
                    <a:lnTo>
                      <a:pt x="6" y="47"/>
                    </a:lnTo>
                    <a:lnTo>
                      <a:pt x="6" y="31"/>
                    </a:lnTo>
                    <a:lnTo>
                      <a:pt x="9" y="17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8" y="64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Freeform 14"/>
              <p:cNvSpPr>
                <a:spLocks/>
              </p:cNvSpPr>
              <p:nvPr/>
            </p:nvSpPr>
            <p:spPr bwMode="auto">
              <a:xfrm>
                <a:off x="4417" y="3854"/>
                <a:ext cx="8" cy="6"/>
              </a:xfrm>
              <a:custGeom>
                <a:avLst/>
                <a:gdLst>
                  <a:gd name="T0" fmla="*/ 1 w 15"/>
                  <a:gd name="T1" fmla="*/ 2 h 12"/>
                  <a:gd name="T2" fmla="*/ 0 w 15"/>
                  <a:gd name="T3" fmla="*/ 1 h 12"/>
                  <a:gd name="T4" fmla="*/ 0 w 15"/>
                  <a:gd name="T5" fmla="*/ 0 h 12"/>
                  <a:gd name="T6" fmla="*/ 1 w 15"/>
                  <a:gd name="T7" fmla="*/ 1 h 12"/>
                  <a:gd name="T8" fmla="*/ 2 w 15"/>
                  <a:gd name="T9" fmla="*/ 1 h 12"/>
                  <a:gd name="T10" fmla="*/ 1 w 15"/>
                  <a:gd name="T11" fmla="*/ 1 h 12"/>
                  <a:gd name="T12" fmla="*/ 1 w 15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15"/>
              <p:cNvSpPr>
                <a:spLocks/>
              </p:cNvSpPr>
              <p:nvPr/>
            </p:nvSpPr>
            <p:spPr bwMode="auto">
              <a:xfrm>
                <a:off x="4414" y="3794"/>
                <a:ext cx="53" cy="47"/>
              </a:xfrm>
              <a:custGeom>
                <a:avLst/>
                <a:gdLst>
                  <a:gd name="T0" fmla="*/ 0 w 104"/>
                  <a:gd name="T1" fmla="*/ 12 h 93"/>
                  <a:gd name="T2" fmla="*/ 1 w 104"/>
                  <a:gd name="T3" fmla="*/ 10 h 93"/>
                  <a:gd name="T4" fmla="*/ 1 w 104"/>
                  <a:gd name="T5" fmla="*/ 8 h 93"/>
                  <a:gd name="T6" fmla="*/ 2 w 104"/>
                  <a:gd name="T7" fmla="*/ 6 h 93"/>
                  <a:gd name="T8" fmla="*/ 3 w 104"/>
                  <a:gd name="T9" fmla="*/ 5 h 93"/>
                  <a:gd name="T10" fmla="*/ 4 w 104"/>
                  <a:gd name="T11" fmla="*/ 4 h 93"/>
                  <a:gd name="T12" fmla="*/ 5 w 104"/>
                  <a:gd name="T13" fmla="*/ 3 h 93"/>
                  <a:gd name="T14" fmla="*/ 6 w 104"/>
                  <a:gd name="T15" fmla="*/ 1 h 93"/>
                  <a:gd name="T16" fmla="*/ 8 w 104"/>
                  <a:gd name="T17" fmla="*/ 0 h 93"/>
                  <a:gd name="T18" fmla="*/ 9 w 104"/>
                  <a:gd name="T19" fmla="*/ 2 h 93"/>
                  <a:gd name="T20" fmla="*/ 11 w 104"/>
                  <a:gd name="T21" fmla="*/ 4 h 93"/>
                  <a:gd name="T22" fmla="*/ 12 w 104"/>
                  <a:gd name="T23" fmla="*/ 5 h 93"/>
                  <a:gd name="T24" fmla="*/ 14 w 104"/>
                  <a:gd name="T25" fmla="*/ 8 h 93"/>
                  <a:gd name="T26" fmla="*/ 11 w 104"/>
                  <a:gd name="T27" fmla="*/ 8 h 93"/>
                  <a:gd name="T28" fmla="*/ 10 w 104"/>
                  <a:gd name="T29" fmla="*/ 9 h 93"/>
                  <a:gd name="T30" fmla="*/ 8 w 104"/>
                  <a:gd name="T31" fmla="*/ 10 h 93"/>
                  <a:gd name="T32" fmla="*/ 7 w 104"/>
                  <a:gd name="T33" fmla="*/ 10 h 93"/>
                  <a:gd name="T34" fmla="*/ 5 w 104"/>
                  <a:gd name="T35" fmla="*/ 11 h 93"/>
                  <a:gd name="T36" fmla="*/ 4 w 104"/>
                  <a:gd name="T37" fmla="*/ 11 h 93"/>
                  <a:gd name="T38" fmla="*/ 2 w 104"/>
                  <a:gd name="T39" fmla="*/ 12 h 93"/>
                  <a:gd name="T40" fmla="*/ 0 w 104"/>
                  <a:gd name="T41" fmla="*/ 12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93"/>
                  <a:gd name="T65" fmla="*/ 104 w 104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93">
                    <a:moveTo>
                      <a:pt x="0" y="93"/>
                    </a:moveTo>
                    <a:lnTo>
                      <a:pt x="4" y="73"/>
                    </a:lnTo>
                    <a:lnTo>
                      <a:pt x="8" y="60"/>
                    </a:lnTo>
                    <a:lnTo>
                      <a:pt x="13" y="46"/>
                    </a:lnTo>
                    <a:lnTo>
                      <a:pt x="19" y="37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4" y="7"/>
                    </a:lnTo>
                    <a:lnTo>
                      <a:pt x="58" y="0"/>
                    </a:lnTo>
                    <a:lnTo>
                      <a:pt x="68" y="11"/>
                    </a:lnTo>
                    <a:lnTo>
                      <a:pt x="83" y="25"/>
                    </a:lnTo>
                    <a:lnTo>
                      <a:pt x="95" y="38"/>
                    </a:lnTo>
                    <a:lnTo>
                      <a:pt x="104" y="58"/>
                    </a:lnTo>
                    <a:lnTo>
                      <a:pt x="87" y="62"/>
                    </a:lnTo>
                    <a:lnTo>
                      <a:pt x="75" y="68"/>
                    </a:lnTo>
                    <a:lnTo>
                      <a:pt x="62" y="73"/>
                    </a:lnTo>
                    <a:lnTo>
                      <a:pt x="50" y="79"/>
                    </a:lnTo>
                    <a:lnTo>
                      <a:pt x="37" y="83"/>
                    </a:lnTo>
                    <a:lnTo>
                      <a:pt x="25" y="87"/>
                    </a:lnTo>
                    <a:lnTo>
                      <a:pt x="11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16"/>
              <p:cNvSpPr>
                <a:spLocks/>
              </p:cNvSpPr>
              <p:nvPr/>
            </p:nvSpPr>
            <p:spPr bwMode="auto">
              <a:xfrm>
                <a:off x="4590" y="3777"/>
                <a:ext cx="57" cy="44"/>
              </a:xfrm>
              <a:custGeom>
                <a:avLst/>
                <a:gdLst>
                  <a:gd name="T0" fmla="*/ 8 w 114"/>
                  <a:gd name="T1" fmla="*/ 11 h 87"/>
                  <a:gd name="T2" fmla="*/ 6 w 114"/>
                  <a:gd name="T3" fmla="*/ 11 h 87"/>
                  <a:gd name="T4" fmla="*/ 4 w 114"/>
                  <a:gd name="T5" fmla="*/ 10 h 87"/>
                  <a:gd name="T6" fmla="*/ 2 w 114"/>
                  <a:gd name="T7" fmla="*/ 10 h 87"/>
                  <a:gd name="T8" fmla="*/ 0 w 114"/>
                  <a:gd name="T9" fmla="*/ 10 h 87"/>
                  <a:gd name="T10" fmla="*/ 0 w 114"/>
                  <a:gd name="T11" fmla="*/ 9 h 87"/>
                  <a:gd name="T12" fmla="*/ 0 w 114"/>
                  <a:gd name="T13" fmla="*/ 8 h 87"/>
                  <a:gd name="T14" fmla="*/ 2 w 114"/>
                  <a:gd name="T15" fmla="*/ 6 h 87"/>
                  <a:gd name="T16" fmla="*/ 3 w 114"/>
                  <a:gd name="T17" fmla="*/ 5 h 87"/>
                  <a:gd name="T18" fmla="*/ 5 w 114"/>
                  <a:gd name="T19" fmla="*/ 3 h 87"/>
                  <a:gd name="T20" fmla="*/ 6 w 114"/>
                  <a:gd name="T21" fmla="*/ 2 h 87"/>
                  <a:gd name="T22" fmla="*/ 7 w 114"/>
                  <a:gd name="T23" fmla="*/ 1 h 87"/>
                  <a:gd name="T24" fmla="*/ 10 w 114"/>
                  <a:gd name="T25" fmla="*/ 1 h 87"/>
                  <a:gd name="T26" fmla="*/ 12 w 114"/>
                  <a:gd name="T27" fmla="*/ 0 h 87"/>
                  <a:gd name="T28" fmla="*/ 14 w 114"/>
                  <a:gd name="T29" fmla="*/ 0 h 87"/>
                  <a:gd name="T30" fmla="*/ 14 w 114"/>
                  <a:gd name="T31" fmla="*/ 1 h 87"/>
                  <a:gd name="T32" fmla="*/ 15 w 114"/>
                  <a:gd name="T33" fmla="*/ 2 h 87"/>
                  <a:gd name="T34" fmla="*/ 14 w 114"/>
                  <a:gd name="T35" fmla="*/ 3 h 87"/>
                  <a:gd name="T36" fmla="*/ 14 w 114"/>
                  <a:gd name="T37" fmla="*/ 5 h 87"/>
                  <a:gd name="T38" fmla="*/ 14 w 114"/>
                  <a:gd name="T39" fmla="*/ 6 h 87"/>
                  <a:gd name="T40" fmla="*/ 14 w 114"/>
                  <a:gd name="T41" fmla="*/ 8 h 87"/>
                  <a:gd name="T42" fmla="*/ 14 w 114"/>
                  <a:gd name="T43" fmla="*/ 9 h 87"/>
                  <a:gd name="T44" fmla="*/ 14 w 114"/>
                  <a:gd name="T45" fmla="*/ 11 h 87"/>
                  <a:gd name="T46" fmla="*/ 13 w 114"/>
                  <a:gd name="T47" fmla="*/ 11 h 87"/>
                  <a:gd name="T48" fmla="*/ 12 w 114"/>
                  <a:gd name="T49" fmla="*/ 11 h 87"/>
                  <a:gd name="T50" fmla="*/ 12 w 114"/>
                  <a:gd name="T51" fmla="*/ 11 h 87"/>
                  <a:gd name="T52" fmla="*/ 11 w 114"/>
                  <a:gd name="T53" fmla="*/ 11 h 87"/>
                  <a:gd name="T54" fmla="*/ 10 w 114"/>
                  <a:gd name="T55" fmla="*/ 11 h 87"/>
                  <a:gd name="T56" fmla="*/ 8 w 114"/>
                  <a:gd name="T57" fmla="*/ 11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87"/>
                  <a:gd name="T89" fmla="*/ 114 w 114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87">
                    <a:moveTo>
                      <a:pt x="62" y="87"/>
                    </a:moveTo>
                    <a:lnTo>
                      <a:pt x="46" y="81"/>
                    </a:lnTo>
                    <a:lnTo>
                      <a:pt x="31" y="79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11" y="46"/>
                    </a:lnTo>
                    <a:lnTo>
                      <a:pt x="23" y="33"/>
                    </a:lnTo>
                    <a:lnTo>
                      <a:pt x="35" y="21"/>
                    </a:lnTo>
                    <a:lnTo>
                      <a:pt x="46" y="13"/>
                    </a:lnTo>
                    <a:lnTo>
                      <a:pt x="58" y="6"/>
                    </a:lnTo>
                    <a:lnTo>
                      <a:pt x="73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11"/>
                    </a:lnTo>
                    <a:lnTo>
                      <a:pt x="112" y="23"/>
                    </a:lnTo>
                    <a:lnTo>
                      <a:pt x="110" y="37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105" y="72"/>
                    </a:lnTo>
                    <a:lnTo>
                      <a:pt x="105" y="81"/>
                    </a:lnTo>
                    <a:lnTo>
                      <a:pt x="101" y="81"/>
                    </a:lnTo>
                    <a:lnTo>
                      <a:pt x="95" y="83"/>
                    </a:lnTo>
                    <a:lnTo>
                      <a:pt x="89" y="83"/>
                    </a:lnTo>
                    <a:lnTo>
                      <a:pt x="83" y="85"/>
                    </a:lnTo>
                    <a:lnTo>
                      <a:pt x="73" y="85"/>
                    </a:lnTo>
                    <a:lnTo>
                      <a:pt x="62" y="8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3" name="Freeform 17"/>
              <p:cNvSpPr>
                <a:spLocks/>
              </p:cNvSpPr>
              <p:nvPr/>
            </p:nvSpPr>
            <p:spPr bwMode="auto">
              <a:xfrm>
                <a:off x="4664" y="3761"/>
                <a:ext cx="32" cy="51"/>
              </a:xfrm>
              <a:custGeom>
                <a:avLst/>
                <a:gdLst>
                  <a:gd name="T0" fmla="*/ 0 w 64"/>
                  <a:gd name="T1" fmla="*/ 13 h 101"/>
                  <a:gd name="T2" fmla="*/ 0 w 64"/>
                  <a:gd name="T3" fmla="*/ 12 h 101"/>
                  <a:gd name="T4" fmla="*/ 1 w 64"/>
                  <a:gd name="T5" fmla="*/ 10 h 101"/>
                  <a:gd name="T6" fmla="*/ 2 w 64"/>
                  <a:gd name="T7" fmla="*/ 7 h 101"/>
                  <a:gd name="T8" fmla="*/ 3 w 64"/>
                  <a:gd name="T9" fmla="*/ 5 h 101"/>
                  <a:gd name="T10" fmla="*/ 4 w 64"/>
                  <a:gd name="T11" fmla="*/ 3 h 101"/>
                  <a:gd name="T12" fmla="*/ 5 w 64"/>
                  <a:gd name="T13" fmla="*/ 1 h 101"/>
                  <a:gd name="T14" fmla="*/ 7 w 64"/>
                  <a:gd name="T15" fmla="*/ 0 h 101"/>
                  <a:gd name="T16" fmla="*/ 8 w 64"/>
                  <a:gd name="T17" fmla="*/ 0 h 101"/>
                  <a:gd name="T18" fmla="*/ 7 w 64"/>
                  <a:gd name="T19" fmla="*/ 1 h 101"/>
                  <a:gd name="T20" fmla="*/ 6 w 64"/>
                  <a:gd name="T21" fmla="*/ 3 h 101"/>
                  <a:gd name="T22" fmla="*/ 4 w 64"/>
                  <a:gd name="T23" fmla="*/ 5 h 101"/>
                  <a:gd name="T24" fmla="*/ 3 w 64"/>
                  <a:gd name="T25" fmla="*/ 7 h 101"/>
                  <a:gd name="T26" fmla="*/ 2 w 64"/>
                  <a:gd name="T27" fmla="*/ 9 h 101"/>
                  <a:gd name="T28" fmla="*/ 1 w 64"/>
                  <a:gd name="T29" fmla="*/ 11 h 101"/>
                  <a:gd name="T30" fmla="*/ 0 w 64"/>
                  <a:gd name="T31" fmla="*/ 13 h 101"/>
                  <a:gd name="T32" fmla="*/ 0 w 64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01"/>
                  <a:gd name="T53" fmla="*/ 64 w 64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01">
                    <a:moveTo>
                      <a:pt x="0" y="101"/>
                    </a:moveTo>
                    <a:lnTo>
                      <a:pt x="0" y="89"/>
                    </a:lnTo>
                    <a:lnTo>
                      <a:pt x="6" y="73"/>
                    </a:lnTo>
                    <a:lnTo>
                      <a:pt x="12" y="56"/>
                    </a:lnTo>
                    <a:lnTo>
                      <a:pt x="22" y="39"/>
                    </a:lnTo>
                    <a:lnTo>
                      <a:pt x="31" y="21"/>
                    </a:lnTo>
                    <a:lnTo>
                      <a:pt x="43" y="8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54" y="8"/>
                    </a:lnTo>
                    <a:lnTo>
                      <a:pt x="45" y="21"/>
                    </a:lnTo>
                    <a:lnTo>
                      <a:pt x="35" y="37"/>
                    </a:lnTo>
                    <a:lnTo>
                      <a:pt x="25" y="56"/>
                    </a:lnTo>
                    <a:lnTo>
                      <a:pt x="14" y="72"/>
                    </a:lnTo>
                    <a:lnTo>
                      <a:pt x="6" y="87"/>
                    </a:lnTo>
                    <a:lnTo>
                      <a:pt x="0" y="9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4" name="Freeform 18"/>
              <p:cNvSpPr>
                <a:spLocks/>
              </p:cNvSpPr>
              <p:nvPr/>
            </p:nvSpPr>
            <p:spPr bwMode="auto">
              <a:xfrm>
                <a:off x="4767" y="3625"/>
                <a:ext cx="90" cy="71"/>
              </a:xfrm>
              <a:custGeom>
                <a:avLst/>
                <a:gdLst>
                  <a:gd name="T0" fmla="*/ 2 w 178"/>
                  <a:gd name="T1" fmla="*/ 17 h 144"/>
                  <a:gd name="T2" fmla="*/ 0 w 178"/>
                  <a:gd name="T3" fmla="*/ 15 h 144"/>
                  <a:gd name="T4" fmla="*/ 1 w 178"/>
                  <a:gd name="T5" fmla="*/ 13 h 144"/>
                  <a:gd name="T6" fmla="*/ 3 w 178"/>
                  <a:gd name="T7" fmla="*/ 9 h 144"/>
                  <a:gd name="T8" fmla="*/ 6 w 178"/>
                  <a:gd name="T9" fmla="*/ 6 h 144"/>
                  <a:gd name="T10" fmla="*/ 10 w 178"/>
                  <a:gd name="T11" fmla="*/ 3 h 144"/>
                  <a:gd name="T12" fmla="*/ 14 w 178"/>
                  <a:gd name="T13" fmla="*/ 1 h 144"/>
                  <a:gd name="T14" fmla="*/ 18 w 178"/>
                  <a:gd name="T15" fmla="*/ 0 h 144"/>
                  <a:gd name="T16" fmla="*/ 23 w 178"/>
                  <a:gd name="T17" fmla="*/ 1 h 144"/>
                  <a:gd name="T18" fmla="*/ 19 w 178"/>
                  <a:gd name="T19" fmla="*/ 1 h 144"/>
                  <a:gd name="T20" fmla="*/ 16 w 178"/>
                  <a:gd name="T21" fmla="*/ 1 h 144"/>
                  <a:gd name="T22" fmla="*/ 12 w 178"/>
                  <a:gd name="T23" fmla="*/ 3 h 144"/>
                  <a:gd name="T24" fmla="*/ 9 w 178"/>
                  <a:gd name="T25" fmla="*/ 4 h 144"/>
                  <a:gd name="T26" fmla="*/ 6 w 178"/>
                  <a:gd name="T27" fmla="*/ 6 h 144"/>
                  <a:gd name="T28" fmla="*/ 4 w 178"/>
                  <a:gd name="T29" fmla="*/ 9 h 144"/>
                  <a:gd name="T30" fmla="*/ 3 w 178"/>
                  <a:gd name="T31" fmla="*/ 12 h 144"/>
                  <a:gd name="T32" fmla="*/ 2 w 178"/>
                  <a:gd name="T33" fmla="*/ 15 h 144"/>
                  <a:gd name="T34" fmla="*/ 3 w 178"/>
                  <a:gd name="T35" fmla="*/ 15 h 144"/>
                  <a:gd name="T36" fmla="*/ 5 w 178"/>
                  <a:gd name="T37" fmla="*/ 15 h 144"/>
                  <a:gd name="T38" fmla="*/ 6 w 178"/>
                  <a:gd name="T39" fmla="*/ 15 h 144"/>
                  <a:gd name="T40" fmla="*/ 9 w 178"/>
                  <a:gd name="T41" fmla="*/ 15 h 144"/>
                  <a:gd name="T42" fmla="*/ 11 w 178"/>
                  <a:gd name="T43" fmla="*/ 15 h 144"/>
                  <a:gd name="T44" fmla="*/ 13 w 178"/>
                  <a:gd name="T45" fmla="*/ 15 h 144"/>
                  <a:gd name="T46" fmla="*/ 15 w 178"/>
                  <a:gd name="T47" fmla="*/ 15 h 144"/>
                  <a:gd name="T48" fmla="*/ 17 w 178"/>
                  <a:gd name="T49" fmla="*/ 15 h 144"/>
                  <a:gd name="T50" fmla="*/ 16 w 178"/>
                  <a:gd name="T51" fmla="*/ 15 h 144"/>
                  <a:gd name="T52" fmla="*/ 14 w 178"/>
                  <a:gd name="T53" fmla="*/ 15 h 144"/>
                  <a:gd name="T54" fmla="*/ 12 w 178"/>
                  <a:gd name="T55" fmla="*/ 16 h 144"/>
                  <a:gd name="T56" fmla="*/ 9 w 178"/>
                  <a:gd name="T57" fmla="*/ 16 h 144"/>
                  <a:gd name="T58" fmla="*/ 6 w 178"/>
                  <a:gd name="T59" fmla="*/ 17 h 144"/>
                  <a:gd name="T60" fmla="*/ 4 w 178"/>
                  <a:gd name="T61" fmla="*/ 17 h 144"/>
                  <a:gd name="T62" fmla="*/ 2 w 178"/>
                  <a:gd name="T63" fmla="*/ 17 h 144"/>
                  <a:gd name="T64" fmla="*/ 2 w 178"/>
                  <a:gd name="T65" fmla="*/ 17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44"/>
                  <a:gd name="T101" fmla="*/ 178 w 17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44">
                    <a:moveTo>
                      <a:pt x="9" y="144"/>
                    </a:moveTo>
                    <a:lnTo>
                      <a:pt x="0" y="128"/>
                    </a:lnTo>
                    <a:lnTo>
                      <a:pt x="6" y="107"/>
                    </a:lnTo>
                    <a:lnTo>
                      <a:pt x="21" y="80"/>
                    </a:lnTo>
                    <a:lnTo>
                      <a:pt x="46" y="53"/>
                    </a:lnTo>
                    <a:lnTo>
                      <a:pt x="75" y="28"/>
                    </a:lnTo>
                    <a:lnTo>
                      <a:pt x="110" y="10"/>
                    </a:lnTo>
                    <a:lnTo>
                      <a:pt x="143" y="0"/>
                    </a:lnTo>
                    <a:lnTo>
                      <a:pt x="178" y="8"/>
                    </a:lnTo>
                    <a:lnTo>
                      <a:pt x="151" y="8"/>
                    </a:lnTo>
                    <a:lnTo>
                      <a:pt x="124" y="14"/>
                    </a:lnTo>
                    <a:lnTo>
                      <a:pt x="95" y="24"/>
                    </a:lnTo>
                    <a:lnTo>
                      <a:pt x="71" y="37"/>
                    </a:lnTo>
                    <a:lnTo>
                      <a:pt x="46" y="53"/>
                    </a:lnTo>
                    <a:lnTo>
                      <a:pt x="29" y="74"/>
                    </a:lnTo>
                    <a:lnTo>
                      <a:pt x="17" y="97"/>
                    </a:lnTo>
                    <a:lnTo>
                      <a:pt x="11" y="126"/>
                    </a:lnTo>
                    <a:lnTo>
                      <a:pt x="21" y="126"/>
                    </a:lnTo>
                    <a:lnTo>
                      <a:pt x="33" y="126"/>
                    </a:lnTo>
                    <a:lnTo>
                      <a:pt x="48" y="124"/>
                    </a:lnTo>
                    <a:lnTo>
                      <a:pt x="66" y="124"/>
                    </a:lnTo>
                    <a:lnTo>
                      <a:pt x="81" y="123"/>
                    </a:lnTo>
                    <a:lnTo>
                      <a:pt x="99" y="121"/>
                    </a:lnTo>
                    <a:lnTo>
                      <a:pt x="114" y="121"/>
                    </a:lnTo>
                    <a:lnTo>
                      <a:pt x="132" y="123"/>
                    </a:lnTo>
                    <a:lnTo>
                      <a:pt x="122" y="124"/>
                    </a:lnTo>
                    <a:lnTo>
                      <a:pt x="108" y="128"/>
                    </a:lnTo>
                    <a:lnTo>
                      <a:pt x="89" y="130"/>
                    </a:lnTo>
                    <a:lnTo>
                      <a:pt x="70" y="136"/>
                    </a:lnTo>
                    <a:lnTo>
                      <a:pt x="48" y="138"/>
                    </a:lnTo>
                    <a:lnTo>
                      <a:pt x="31" y="140"/>
                    </a:lnTo>
                    <a:lnTo>
                      <a:pt x="15" y="14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19"/>
              <p:cNvSpPr>
                <a:spLocks/>
              </p:cNvSpPr>
              <p:nvPr/>
            </p:nvSpPr>
            <p:spPr bwMode="auto">
              <a:xfrm>
                <a:off x="4795" y="3654"/>
                <a:ext cx="49" cy="17"/>
              </a:xfrm>
              <a:custGeom>
                <a:avLst/>
                <a:gdLst>
                  <a:gd name="T0" fmla="*/ 1 w 97"/>
                  <a:gd name="T1" fmla="*/ 5 h 34"/>
                  <a:gd name="T2" fmla="*/ 1 w 97"/>
                  <a:gd name="T3" fmla="*/ 4 h 34"/>
                  <a:gd name="T4" fmla="*/ 0 w 97"/>
                  <a:gd name="T5" fmla="*/ 4 h 34"/>
                  <a:gd name="T6" fmla="*/ 1 w 97"/>
                  <a:gd name="T7" fmla="*/ 3 h 34"/>
                  <a:gd name="T8" fmla="*/ 3 w 97"/>
                  <a:gd name="T9" fmla="*/ 2 h 34"/>
                  <a:gd name="T10" fmla="*/ 4 w 97"/>
                  <a:gd name="T11" fmla="*/ 1 h 34"/>
                  <a:gd name="T12" fmla="*/ 6 w 97"/>
                  <a:gd name="T13" fmla="*/ 1 h 34"/>
                  <a:gd name="T14" fmla="*/ 8 w 97"/>
                  <a:gd name="T15" fmla="*/ 1 h 34"/>
                  <a:gd name="T16" fmla="*/ 9 w 97"/>
                  <a:gd name="T17" fmla="*/ 1 h 34"/>
                  <a:gd name="T18" fmla="*/ 11 w 97"/>
                  <a:gd name="T19" fmla="*/ 0 h 34"/>
                  <a:gd name="T20" fmla="*/ 13 w 97"/>
                  <a:gd name="T21" fmla="*/ 1 h 34"/>
                  <a:gd name="T22" fmla="*/ 11 w 97"/>
                  <a:gd name="T23" fmla="*/ 1 h 34"/>
                  <a:gd name="T24" fmla="*/ 10 w 97"/>
                  <a:gd name="T25" fmla="*/ 1 h 34"/>
                  <a:gd name="T26" fmla="*/ 8 w 97"/>
                  <a:gd name="T27" fmla="*/ 2 h 34"/>
                  <a:gd name="T28" fmla="*/ 6 w 97"/>
                  <a:gd name="T29" fmla="*/ 3 h 34"/>
                  <a:gd name="T30" fmla="*/ 5 w 97"/>
                  <a:gd name="T31" fmla="*/ 3 h 34"/>
                  <a:gd name="T32" fmla="*/ 3 w 97"/>
                  <a:gd name="T33" fmla="*/ 4 h 34"/>
                  <a:gd name="T34" fmla="*/ 1 w 97"/>
                  <a:gd name="T35" fmla="*/ 4 h 34"/>
                  <a:gd name="T36" fmla="*/ 1 w 97"/>
                  <a:gd name="T37" fmla="*/ 5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4"/>
                  <a:gd name="T59" fmla="*/ 97 w 9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4">
                    <a:moveTo>
                      <a:pt x="4" y="34"/>
                    </a:moveTo>
                    <a:lnTo>
                      <a:pt x="2" y="31"/>
                    </a:lnTo>
                    <a:lnTo>
                      <a:pt x="0" y="29"/>
                    </a:lnTo>
                    <a:lnTo>
                      <a:pt x="6" y="21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5" y="7"/>
                    </a:lnTo>
                    <a:lnTo>
                      <a:pt x="58" y="1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62" y="15"/>
                    </a:lnTo>
                    <a:lnTo>
                      <a:pt x="48" y="21"/>
                    </a:lnTo>
                    <a:lnTo>
                      <a:pt x="33" y="25"/>
                    </a:lnTo>
                    <a:lnTo>
                      <a:pt x="19" y="31"/>
                    </a:lnTo>
                    <a:lnTo>
                      <a:pt x="8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6" name="Freeform 20"/>
              <p:cNvSpPr>
                <a:spLocks noEditPoints="1"/>
              </p:cNvSpPr>
              <p:nvPr/>
            </p:nvSpPr>
            <p:spPr bwMode="auto">
              <a:xfrm>
                <a:off x="2795" y="541"/>
                <a:ext cx="2879" cy="3034"/>
              </a:xfrm>
              <a:custGeom>
                <a:avLst/>
                <a:gdLst>
                  <a:gd name="T0" fmla="*/ 135 w 5758"/>
                  <a:gd name="T1" fmla="*/ 751 h 6069"/>
                  <a:gd name="T2" fmla="*/ 83 w 5758"/>
                  <a:gd name="T3" fmla="*/ 740 h 6069"/>
                  <a:gd name="T4" fmla="*/ 95 w 5758"/>
                  <a:gd name="T5" fmla="*/ 715 h 6069"/>
                  <a:gd name="T6" fmla="*/ 128 w 5758"/>
                  <a:gd name="T7" fmla="*/ 675 h 6069"/>
                  <a:gd name="T8" fmla="*/ 91 w 5758"/>
                  <a:gd name="T9" fmla="*/ 632 h 6069"/>
                  <a:gd name="T10" fmla="*/ 78 w 5758"/>
                  <a:gd name="T11" fmla="*/ 622 h 6069"/>
                  <a:gd name="T12" fmla="*/ 119 w 5758"/>
                  <a:gd name="T13" fmla="*/ 620 h 6069"/>
                  <a:gd name="T14" fmla="*/ 124 w 5758"/>
                  <a:gd name="T15" fmla="*/ 586 h 6069"/>
                  <a:gd name="T16" fmla="*/ 111 w 5758"/>
                  <a:gd name="T17" fmla="*/ 589 h 6069"/>
                  <a:gd name="T18" fmla="*/ 80 w 5758"/>
                  <a:gd name="T19" fmla="*/ 590 h 6069"/>
                  <a:gd name="T20" fmla="*/ 48 w 5758"/>
                  <a:gd name="T21" fmla="*/ 593 h 6069"/>
                  <a:gd name="T22" fmla="*/ 3 w 5758"/>
                  <a:gd name="T23" fmla="*/ 590 h 6069"/>
                  <a:gd name="T24" fmla="*/ 45 w 5758"/>
                  <a:gd name="T25" fmla="*/ 552 h 6069"/>
                  <a:gd name="T26" fmla="*/ 76 w 5758"/>
                  <a:gd name="T27" fmla="*/ 500 h 6069"/>
                  <a:gd name="T28" fmla="*/ 162 w 5758"/>
                  <a:gd name="T29" fmla="*/ 476 h 6069"/>
                  <a:gd name="T30" fmla="*/ 220 w 5758"/>
                  <a:gd name="T31" fmla="*/ 440 h 6069"/>
                  <a:gd name="T32" fmla="*/ 277 w 5758"/>
                  <a:gd name="T33" fmla="*/ 395 h 6069"/>
                  <a:gd name="T34" fmla="*/ 522 w 5758"/>
                  <a:gd name="T35" fmla="*/ 388 h 6069"/>
                  <a:gd name="T36" fmla="*/ 531 w 5758"/>
                  <a:gd name="T37" fmla="*/ 355 h 6069"/>
                  <a:gd name="T38" fmla="*/ 502 w 5758"/>
                  <a:gd name="T39" fmla="*/ 338 h 6069"/>
                  <a:gd name="T40" fmla="*/ 456 w 5758"/>
                  <a:gd name="T41" fmla="*/ 330 h 6069"/>
                  <a:gd name="T42" fmla="*/ 438 w 5758"/>
                  <a:gd name="T43" fmla="*/ 291 h 6069"/>
                  <a:gd name="T44" fmla="*/ 412 w 5758"/>
                  <a:gd name="T45" fmla="*/ 227 h 6069"/>
                  <a:gd name="T46" fmla="*/ 411 w 5758"/>
                  <a:gd name="T47" fmla="*/ 175 h 6069"/>
                  <a:gd name="T48" fmla="*/ 410 w 5758"/>
                  <a:gd name="T49" fmla="*/ 127 h 6069"/>
                  <a:gd name="T50" fmla="*/ 425 w 5758"/>
                  <a:gd name="T51" fmla="*/ 91 h 6069"/>
                  <a:gd name="T52" fmla="*/ 431 w 5758"/>
                  <a:gd name="T53" fmla="*/ 67 h 6069"/>
                  <a:gd name="T54" fmla="*/ 442 w 5758"/>
                  <a:gd name="T55" fmla="*/ 30 h 6069"/>
                  <a:gd name="T56" fmla="*/ 488 w 5758"/>
                  <a:gd name="T57" fmla="*/ 22 h 6069"/>
                  <a:gd name="T58" fmla="*/ 535 w 5758"/>
                  <a:gd name="T59" fmla="*/ 0 h 6069"/>
                  <a:gd name="T60" fmla="*/ 567 w 5758"/>
                  <a:gd name="T61" fmla="*/ 38 h 6069"/>
                  <a:gd name="T62" fmla="*/ 616 w 5758"/>
                  <a:gd name="T63" fmla="*/ 34 h 6069"/>
                  <a:gd name="T64" fmla="*/ 643 w 5758"/>
                  <a:gd name="T65" fmla="*/ 49 h 6069"/>
                  <a:gd name="T66" fmla="*/ 678 w 5758"/>
                  <a:gd name="T67" fmla="*/ 75 h 6069"/>
                  <a:gd name="T68" fmla="*/ 712 w 5758"/>
                  <a:gd name="T69" fmla="*/ 114 h 6069"/>
                  <a:gd name="T70" fmla="*/ 714 w 5758"/>
                  <a:gd name="T71" fmla="*/ 174 h 6069"/>
                  <a:gd name="T72" fmla="*/ 704 w 5758"/>
                  <a:gd name="T73" fmla="*/ 221 h 6069"/>
                  <a:gd name="T74" fmla="*/ 708 w 5758"/>
                  <a:gd name="T75" fmla="*/ 306 h 6069"/>
                  <a:gd name="T76" fmla="*/ 682 w 5758"/>
                  <a:gd name="T77" fmla="*/ 349 h 6069"/>
                  <a:gd name="T78" fmla="*/ 649 w 5758"/>
                  <a:gd name="T79" fmla="*/ 377 h 6069"/>
                  <a:gd name="T80" fmla="*/ 624 w 5758"/>
                  <a:gd name="T81" fmla="*/ 448 h 6069"/>
                  <a:gd name="T82" fmla="*/ 677 w 5758"/>
                  <a:gd name="T83" fmla="*/ 512 h 6069"/>
                  <a:gd name="T84" fmla="*/ 709 w 5758"/>
                  <a:gd name="T85" fmla="*/ 553 h 6069"/>
                  <a:gd name="T86" fmla="*/ 675 w 5758"/>
                  <a:gd name="T87" fmla="*/ 592 h 6069"/>
                  <a:gd name="T88" fmla="*/ 707 w 5758"/>
                  <a:gd name="T89" fmla="*/ 614 h 6069"/>
                  <a:gd name="T90" fmla="*/ 658 w 5758"/>
                  <a:gd name="T91" fmla="*/ 603 h 6069"/>
                  <a:gd name="T92" fmla="*/ 669 w 5758"/>
                  <a:gd name="T93" fmla="*/ 625 h 6069"/>
                  <a:gd name="T94" fmla="*/ 600 w 5758"/>
                  <a:gd name="T95" fmla="*/ 612 h 6069"/>
                  <a:gd name="T96" fmla="*/ 638 w 5758"/>
                  <a:gd name="T97" fmla="*/ 634 h 6069"/>
                  <a:gd name="T98" fmla="*/ 570 w 5758"/>
                  <a:gd name="T99" fmla="*/ 628 h 6069"/>
                  <a:gd name="T100" fmla="*/ 588 w 5758"/>
                  <a:gd name="T101" fmla="*/ 639 h 6069"/>
                  <a:gd name="T102" fmla="*/ 508 w 5758"/>
                  <a:gd name="T103" fmla="*/ 631 h 6069"/>
                  <a:gd name="T104" fmla="*/ 525 w 5758"/>
                  <a:gd name="T105" fmla="*/ 645 h 6069"/>
                  <a:gd name="T106" fmla="*/ 490 w 5758"/>
                  <a:gd name="T107" fmla="*/ 644 h 6069"/>
                  <a:gd name="T108" fmla="*/ 487 w 5758"/>
                  <a:gd name="T109" fmla="*/ 641 h 6069"/>
                  <a:gd name="T110" fmla="*/ 389 w 5758"/>
                  <a:gd name="T111" fmla="*/ 630 h 6069"/>
                  <a:gd name="T112" fmla="*/ 193 w 5758"/>
                  <a:gd name="T113" fmla="*/ 709 h 6069"/>
                  <a:gd name="T114" fmla="*/ 217 w 5758"/>
                  <a:gd name="T115" fmla="*/ 743 h 6069"/>
                  <a:gd name="T116" fmla="*/ 219 w 5758"/>
                  <a:gd name="T117" fmla="*/ 749 h 6069"/>
                  <a:gd name="T118" fmla="*/ 597 w 5758"/>
                  <a:gd name="T119" fmla="*/ 440 h 6069"/>
                  <a:gd name="T120" fmla="*/ 579 w 5758"/>
                  <a:gd name="T121" fmla="*/ 379 h 6069"/>
                  <a:gd name="T122" fmla="*/ 580 w 5758"/>
                  <a:gd name="T123" fmla="*/ 429 h 6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8"/>
                  <a:gd name="T187" fmla="*/ 0 h 6069"/>
                  <a:gd name="T188" fmla="*/ 5758 w 5758"/>
                  <a:gd name="T189" fmla="*/ 6069 h 6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8" h="6069">
                    <a:moveTo>
                      <a:pt x="1437" y="6069"/>
                    </a:moveTo>
                    <a:lnTo>
                      <a:pt x="1406" y="6056"/>
                    </a:lnTo>
                    <a:lnTo>
                      <a:pt x="1367" y="6050"/>
                    </a:lnTo>
                    <a:lnTo>
                      <a:pt x="1321" y="6046"/>
                    </a:lnTo>
                    <a:lnTo>
                      <a:pt x="1276" y="6046"/>
                    </a:lnTo>
                    <a:lnTo>
                      <a:pt x="1228" y="6046"/>
                    </a:lnTo>
                    <a:lnTo>
                      <a:pt x="1187" y="6050"/>
                    </a:lnTo>
                    <a:lnTo>
                      <a:pt x="1154" y="6052"/>
                    </a:lnTo>
                    <a:lnTo>
                      <a:pt x="1133" y="6054"/>
                    </a:lnTo>
                    <a:lnTo>
                      <a:pt x="1133" y="6048"/>
                    </a:lnTo>
                    <a:lnTo>
                      <a:pt x="1133" y="6044"/>
                    </a:lnTo>
                    <a:lnTo>
                      <a:pt x="1148" y="6042"/>
                    </a:lnTo>
                    <a:lnTo>
                      <a:pt x="1168" y="6040"/>
                    </a:lnTo>
                    <a:lnTo>
                      <a:pt x="1168" y="6038"/>
                    </a:lnTo>
                    <a:lnTo>
                      <a:pt x="1168" y="6036"/>
                    </a:lnTo>
                    <a:lnTo>
                      <a:pt x="1160" y="6036"/>
                    </a:lnTo>
                    <a:lnTo>
                      <a:pt x="1154" y="6036"/>
                    </a:lnTo>
                    <a:lnTo>
                      <a:pt x="1152" y="6031"/>
                    </a:lnTo>
                    <a:lnTo>
                      <a:pt x="1152" y="6025"/>
                    </a:lnTo>
                    <a:lnTo>
                      <a:pt x="1154" y="6023"/>
                    </a:lnTo>
                    <a:lnTo>
                      <a:pt x="1160" y="6021"/>
                    </a:lnTo>
                    <a:lnTo>
                      <a:pt x="1148" y="6017"/>
                    </a:lnTo>
                    <a:lnTo>
                      <a:pt x="1136" y="6017"/>
                    </a:lnTo>
                    <a:lnTo>
                      <a:pt x="1125" y="6017"/>
                    </a:lnTo>
                    <a:lnTo>
                      <a:pt x="1115" y="6017"/>
                    </a:lnTo>
                    <a:lnTo>
                      <a:pt x="1094" y="6017"/>
                    </a:lnTo>
                    <a:lnTo>
                      <a:pt x="1076" y="6019"/>
                    </a:lnTo>
                    <a:lnTo>
                      <a:pt x="1076" y="6011"/>
                    </a:lnTo>
                    <a:lnTo>
                      <a:pt x="1076" y="6007"/>
                    </a:lnTo>
                    <a:lnTo>
                      <a:pt x="1061" y="6007"/>
                    </a:lnTo>
                    <a:lnTo>
                      <a:pt x="1051" y="6007"/>
                    </a:lnTo>
                    <a:lnTo>
                      <a:pt x="1043" y="6007"/>
                    </a:lnTo>
                    <a:lnTo>
                      <a:pt x="1038" y="6007"/>
                    </a:lnTo>
                    <a:lnTo>
                      <a:pt x="1026" y="6007"/>
                    </a:lnTo>
                    <a:lnTo>
                      <a:pt x="1016" y="6009"/>
                    </a:lnTo>
                    <a:lnTo>
                      <a:pt x="1014" y="6002"/>
                    </a:lnTo>
                    <a:lnTo>
                      <a:pt x="1014" y="5996"/>
                    </a:lnTo>
                    <a:lnTo>
                      <a:pt x="979" y="5996"/>
                    </a:lnTo>
                    <a:lnTo>
                      <a:pt x="937" y="6002"/>
                    </a:lnTo>
                    <a:lnTo>
                      <a:pt x="884" y="6007"/>
                    </a:lnTo>
                    <a:lnTo>
                      <a:pt x="834" y="6013"/>
                    </a:lnTo>
                    <a:lnTo>
                      <a:pt x="784" y="6015"/>
                    </a:lnTo>
                    <a:lnTo>
                      <a:pt x="743" y="6015"/>
                    </a:lnTo>
                    <a:lnTo>
                      <a:pt x="714" y="6009"/>
                    </a:lnTo>
                    <a:lnTo>
                      <a:pt x="702" y="6000"/>
                    </a:lnTo>
                    <a:lnTo>
                      <a:pt x="677" y="5996"/>
                    </a:lnTo>
                    <a:lnTo>
                      <a:pt x="663" y="5992"/>
                    </a:lnTo>
                    <a:lnTo>
                      <a:pt x="656" y="5984"/>
                    </a:lnTo>
                    <a:lnTo>
                      <a:pt x="654" y="5978"/>
                    </a:lnTo>
                    <a:lnTo>
                      <a:pt x="656" y="5959"/>
                    </a:lnTo>
                    <a:lnTo>
                      <a:pt x="659" y="5940"/>
                    </a:lnTo>
                    <a:lnTo>
                      <a:pt x="652" y="5934"/>
                    </a:lnTo>
                    <a:lnTo>
                      <a:pt x="650" y="5934"/>
                    </a:lnTo>
                    <a:lnTo>
                      <a:pt x="650" y="5926"/>
                    </a:lnTo>
                    <a:lnTo>
                      <a:pt x="650" y="5922"/>
                    </a:lnTo>
                    <a:lnTo>
                      <a:pt x="661" y="5920"/>
                    </a:lnTo>
                    <a:lnTo>
                      <a:pt x="673" y="5920"/>
                    </a:lnTo>
                    <a:lnTo>
                      <a:pt x="685" y="5920"/>
                    </a:lnTo>
                    <a:lnTo>
                      <a:pt x="696" y="5920"/>
                    </a:lnTo>
                    <a:lnTo>
                      <a:pt x="708" y="5918"/>
                    </a:lnTo>
                    <a:lnTo>
                      <a:pt x="720" y="5918"/>
                    </a:lnTo>
                    <a:lnTo>
                      <a:pt x="731" y="5918"/>
                    </a:lnTo>
                    <a:lnTo>
                      <a:pt x="745" y="5918"/>
                    </a:lnTo>
                    <a:lnTo>
                      <a:pt x="743" y="5912"/>
                    </a:lnTo>
                    <a:lnTo>
                      <a:pt x="743" y="5907"/>
                    </a:lnTo>
                    <a:lnTo>
                      <a:pt x="727" y="5905"/>
                    </a:lnTo>
                    <a:lnTo>
                      <a:pt x="714" y="5903"/>
                    </a:lnTo>
                    <a:lnTo>
                      <a:pt x="700" y="5901"/>
                    </a:lnTo>
                    <a:lnTo>
                      <a:pt x="687" y="5899"/>
                    </a:lnTo>
                    <a:lnTo>
                      <a:pt x="671" y="5895"/>
                    </a:lnTo>
                    <a:lnTo>
                      <a:pt x="659" y="5893"/>
                    </a:lnTo>
                    <a:lnTo>
                      <a:pt x="646" y="5891"/>
                    </a:lnTo>
                    <a:lnTo>
                      <a:pt x="638" y="5889"/>
                    </a:lnTo>
                    <a:lnTo>
                      <a:pt x="644" y="5881"/>
                    </a:lnTo>
                    <a:lnTo>
                      <a:pt x="656" y="5879"/>
                    </a:lnTo>
                    <a:lnTo>
                      <a:pt x="669" y="5877"/>
                    </a:lnTo>
                    <a:lnTo>
                      <a:pt x="687" y="5877"/>
                    </a:lnTo>
                    <a:lnTo>
                      <a:pt x="700" y="5877"/>
                    </a:lnTo>
                    <a:lnTo>
                      <a:pt x="714" y="5877"/>
                    </a:lnTo>
                    <a:lnTo>
                      <a:pt x="725" y="5877"/>
                    </a:lnTo>
                    <a:lnTo>
                      <a:pt x="737" y="5879"/>
                    </a:lnTo>
                    <a:lnTo>
                      <a:pt x="737" y="5808"/>
                    </a:lnTo>
                    <a:lnTo>
                      <a:pt x="745" y="5757"/>
                    </a:lnTo>
                    <a:lnTo>
                      <a:pt x="758" y="5722"/>
                    </a:lnTo>
                    <a:lnTo>
                      <a:pt x="780" y="5703"/>
                    </a:lnTo>
                    <a:lnTo>
                      <a:pt x="809" y="5689"/>
                    </a:lnTo>
                    <a:lnTo>
                      <a:pt x="849" y="5686"/>
                    </a:lnTo>
                    <a:lnTo>
                      <a:pt x="900" y="5686"/>
                    </a:lnTo>
                    <a:lnTo>
                      <a:pt x="966" y="5686"/>
                    </a:lnTo>
                    <a:lnTo>
                      <a:pt x="954" y="5633"/>
                    </a:lnTo>
                    <a:lnTo>
                      <a:pt x="941" y="5589"/>
                    </a:lnTo>
                    <a:lnTo>
                      <a:pt x="927" y="5546"/>
                    </a:lnTo>
                    <a:lnTo>
                      <a:pt x="915" y="5505"/>
                    </a:lnTo>
                    <a:lnTo>
                      <a:pt x="904" y="5463"/>
                    </a:lnTo>
                    <a:lnTo>
                      <a:pt x="900" y="5420"/>
                    </a:lnTo>
                    <a:lnTo>
                      <a:pt x="902" y="5371"/>
                    </a:lnTo>
                    <a:lnTo>
                      <a:pt x="915" y="5323"/>
                    </a:lnTo>
                    <a:lnTo>
                      <a:pt x="921" y="5302"/>
                    </a:lnTo>
                    <a:lnTo>
                      <a:pt x="927" y="5284"/>
                    </a:lnTo>
                    <a:lnTo>
                      <a:pt x="933" y="5265"/>
                    </a:lnTo>
                    <a:lnTo>
                      <a:pt x="943" y="5247"/>
                    </a:lnTo>
                    <a:lnTo>
                      <a:pt x="948" y="5228"/>
                    </a:lnTo>
                    <a:lnTo>
                      <a:pt x="960" y="5212"/>
                    </a:lnTo>
                    <a:lnTo>
                      <a:pt x="970" y="5197"/>
                    </a:lnTo>
                    <a:lnTo>
                      <a:pt x="983" y="5187"/>
                    </a:lnTo>
                    <a:lnTo>
                      <a:pt x="989" y="5203"/>
                    </a:lnTo>
                    <a:lnTo>
                      <a:pt x="993" y="5230"/>
                    </a:lnTo>
                    <a:lnTo>
                      <a:pt x="995" y="5265"/>
                    </a:lnTo>
                    <a:lnTo>
                      <a:pt x="997" y="5304"/>
                    </a:lnTo>
                    <a:lnTo>
                      <a:pt x="999" y="5340"/>
                    </a:lnTo>
                    <a:lnTo>
                      <a:pt x="1008" y="5375"/>
                    </a:lnTo>
                    <a:lnTo>
                      <a:pt x="1020" y="5400"/>
                    </a:lnTo>
                    <a:lnTo>
                      <a:pt x="1043" y="5414"/>
                    </a:lnTo>
                    <a:lnTo>
                      <a:pt x="1047" y="5393"/>
                    </a:lnTo>
                    <a:lnTo>
                      <a:pt x="1049" y="5371"/>
                    </a:lnTo>
                    <a:lnTo>
                      <a:pt x="1047" y="5350"/>
                    </a:lnTo>
                    <a:lnTo>
                      <a:pt x="1047" y="5329"/>
                    </a:lnTo>
                    <a:lnTo>
                      <a:pt x="1043" y="5305"/>
                    </a:lnTo>
                    <a:lnTo>
                      <a:pt x="1040" y="5284"/>
                    </a:lnTo>
                    <a:lnTo>
                      <a:pt x="1036" y="5263"/>
                    </a:lnTo>
                    <a:lnTo>
                      <a:pt x="1036" y="5247"/>
                    </a:lnTo>
                    <a:lnTo>
                      <a:pt x="1036" y="5220"/>
                    </a:lnTo>
                    <a:lnTo>
                      <a:pt x="1040" y="5195"/>
                    </a:lnTo>
                    <a:lnTo>
                      <a:pt x="1043" y="5168"/>
                    </a:lnTo>
                    <a:lnTo>
                      <a:pt x="1049" y="5143"/>
                    </a:lnTo>
                    <a:lnTo>
                      <a:pt x="1055" y="5115"/>
                    </a:lnTo>
                    <a:lnTo>
                      <a:pt x="1061" y="5090"/>
                    </a:lnTo>
                    <a:lnTo>
                      <a:pt x="1069" y="5067"/>
                    </a:lnTo>
                    <a:lnTo>
                      <a:pt x="1076" y="5044"/>
                    </a:lnTo>
                    <a:lnTo>
                      <a:pt x="1028" y="5036"/>
                    </a:lnTo>
                    <a:lnTo>
                      <a:pt x="981" y="5038"/>
                    </a:lnTo>
                    <a:lnTo>
                      <a:pt x="931" y="5044"/>
                    </a:lnTo>
                    <a:lnTo>
                      <a:pt x="882" y="5055"/>
                    </a:lnTo>
                    <a:lnTo>
                      <a:pt x="834" y="5063"/>
                    </a:lnTo>
                    <a:lnTo>
                      <a:pt x="787" y="5073"/>
                    </a:lnTo>
                    <a:lnTo>
                      <a:pt x="743" y="5077"/>
                    </a:lnTo>
                    <a:lnTo>
                      <a:pt x="706" y="5075"/>
                    </a:lnTo>
                    <a:lnTo>
                      <a:pt x="708" y="5067"/>
                    </a:lnTo>
                    <a:lnTo>
                      <a:pt x="710" y="5063"/>
                    </a:lnTo>
                    <a:lnTo>
                      <a:pt x="729" y="5057"/>
                    </a:lnTo>
                    <a:lnTo>
                      <a:pt x="752" y="5053"/>
                    </a:lnTo>
                    <a:lnTo>
                      <a:pt x="772" y="5048"/>
                    </a:lnTo>
                    <a:lnTo>
                      <a:pt x="795" y="5044"/>
                    </a:lnTo>
                    <a:lnTo>
                      <a:pt x="816" y="5038"/>
                    </a:lnTo>
                    <a:lnTo>
                      <a:pt x="840" y="5036"/>
                    </a:lnTo>
                    <a:lnTo>
                      <a:pt x="863" y="5032"/>
                    </a:lnTo>
                    <a:lnTo>
                      <a:pt x="888" y="5030"/>
                    </a:lnTo>
                    <a:lnTo>
                      <a:pt x="873" y="5018"/>
                    </a:lnTo>
                    <a:lnTo>
                      <a:pt x="853" y="5015"/>
                    </a:lnTo>
                    <a:lnTo>
                      <a:pt x="828" y="5011"/>
                    </a:lnTo>
                    <a:lnTo>
                      <a:pt x="803" y="5011"/>
                    </a:lnTo>
                    <a:lnTo>
                      <a:pt x="776" y="5009"/>
                    </a:lnTo>
                    <a:lnTo>
                      <a:pt x="751" y="5007"/>
                    </a:lnTo>
                    <a:lnTo>
                      <a:pt x="727" y="5003"/>
                    </a:lnTo>
                    <a:lnTo>
                      <a:pt x="712" y="4999"/>
                    </a:lnTo>
                    <a:lnTo>
                      <a:pt x="716" y="4997"/>
                    </a:lnTo>
                    <a:lnTo>
                      <a:pt x="720" y="4995"/>
                    </a:lnTo>
                    <a:lnTo>
                      <a:pt x="720" y="4991"/>
                    </a:lnTo>
                    <a:lnTo>
                      <a:pt x="720" y="4987"/>
                    </a:lnTo>
                    <a:lnTo>
                      <a:pt x="704" y="4987"/>
                    </a:lnTo>
                    <a:lnTo>
                      <a:pt x="688" y="4987"/>
                    </a:lnTo>
                    <a:lnTo>
                      <a:pt x="667" y="4987"/>
                    </a:lnTo>
                    <a:lnTo>
                      <a:pt x="648" y="4987"/>
                    </a:lnTo>
                    <a:lnTo>
                      <a:pt x="626" y="4985"/>
                    </a:lnTo>
                    <a:lnTo>
                      <a:pt x="609" y="4985"/>
                    </a:lnTo>
                    <a:lnTo>
                      <a:pt x="595" y="4984"/>
                    </a:lnTo>
                    <a:lnTo>
                      <a:pt x="590" y="4984"/>
                    </a:lnTo>
                    <a:lnTo>
                      <a:pt x="619" y="4976"/>
                    </a:lnTo>
                    <a:lnTo>
                      <a:pt x="654" y="4974"/>
                    </a:lnTo>
                    <a:lnTo>
                      <a:pt x="688" y="4972"/>
                    </a:lnTo>
                    <a:lnTo>
                      <a:pt x="725" y="4974"/>
                    </a:lnTo>
                    <a:lnTo>
                      <a:pt x="760" y="4974"/>
                    </a:lnTo>
                    <a:lnTo>
                      <a:pt x="795" y="4978"/>
                    </a:lnTo>
                    <a:lnTo>
                      <a:pt x="830" y="4980"/>
                    </a:lnTo>
                    <a:lnTo>
                      <a:pt x="867" y="4984"/>
                    </a:lnTo>
                    <a:lnTo>
                      <a:pt x="869" y="4980"/>
                    </a:lnTo>
                    <a:lnTo>
                      <a:pt x="871" y="4978"/>
                    </a:lnTo>
                    <a:lnTo>
                      <a:pt x="859" y="4970"/>
                    </a:lnTo>
                    <a:lnTo>
                      <a:pt x="851" y="4964"/>
                    </a:lnTo>
                    <a:lnTo>
                      <a:pt x="844" y="4960"/>
                    </a:lnTo>
                    <a:lnTo>
                      <a:pt x="838" y="4956"/>
                    </a:lnTo>
                    <a:lnTo>
                      <a:pt x="830" y="4945"/>
                    </a:lnTo>
                    <a:lnTo>
                      <a:pt x="830" y="4931"/>
                    </a:lnTo>
                    <a:lnTo>
                      <a:pt x="834" y="4925"/>
                    </a:lnTo>
                    <a:lnTo>
                      <a:pt x="846" y="4920"/>
                    </a:lnTo>
                    <a:lnTo>
                      <a:pt x="857" y="4914"/>
                    </a:lnTo>
                    <a:lnTo>
                      <a:pt x="873" y="4908"/>
                    </a:lnTo>
                    <a:lnTo>
                      <a:pt x="888" y="4902"/>
                    </a:lnTo>
                    <a:lnTo>
                      <a:pt x="904" y="4898"/>
                    </a:lnTo>
                    <a:lnTo>
                      <a:pt x="917" y="4894"/>
                    </a:lnTo>
                    <a:lnTo>
                      <a:pt x="929" y="4894"/>
                    </a:lnTo>
                    <a:lnTo>
                      <a:pt x="935" y="4906"/>
                    </a:lnTo>
                    <a:lnTo>
                      <a:pt x="941" y="4923"/>
                    </a:lnTo>
                    <a:lnTo>
                      <a:pt x="943" y="4941"/>
                    </a:lnTo>
                    <a:lnTo>
                      <a:pt x="948" y="4962"/>
                    </a:lnTo>
                    <a:lnTo>
                      <a:pt x="954" y="4964"/>
                    </a:lnTo>
                    <a:lnTo>
                      <a:pt x="958" y="4966"/>
                    </a:lnTo>
                    <a:lnTo>
                      <a:pt x="999" y="4933"/>
                    </a:lnTo>
                    <a:lnTo>
                      <a:pt x="1041" y="4900"/>
                    </a:lnTo>
                    <a:lnTo>
                      <a:pt x="1082" y="4865"/>
                    </a:lnTo>
                    <a:lnTo>
                      <a:pt x="1125" y="4832"/>
                    </a:lnTo>
                    <a:lnTo>
                      <a:pt x="1164" y="4795"/>
                    </a:lnTo>
                    <a:lnTo>
                      <a:pt x="1204" y="4761"/>
                    </a:lnTo>
                    <a:lnTo>
                      <a:pt x="1245" y="4726"/>
                    </a:lnTo>
                    <a:lnTo>
                      <a:pt x="1286" y="4691"/>
                    </a:lnTo>
                    <a:lnTo>
                      <a:pt x="1268" y="4689"/>
                    </a:lnTo>
                    <a:lnTo>
                      <a:pt x="1255" y="4687"/>
                    </a:lnTo>
                    <a:lnTo>
                      <a:pt x="1239" y="4687"/>
                    </a:lnTo>
                    <a:lnTo>
                      <a:pt x="1226" y="4687"/>
                    </a:lnTo>
                    <a:lnTo>
                      <a:pt x="1210" y="4687"/>
                    </a:lnTo>
                    <a:lnTo>
                      <a:pt x="1199" y="4687"/>
                    </a:lnTo>
                    <a:lnTo>
                      <a:pt x="1183" y="4687"/>
                    </a:lnTo>
                    <a:lnTo>
                      <a:pt x="1171" y="4687"/>
                    </a:lnTo>
                    <a:lnTo>
                      <a:pt x="1158" y="4689"/>
                    </a:lnTo>
                    <a:lnTo>
                      <a:pt x="1136" y="4691"/>
                    </a:lnTo>
                    <a:lnTo>
                      <a:pt x="1105" y="4691"/>
                    </a:lnTo>
                    <a:lnTo>
                      <a:pt x="1072" y="4691"/>
                    </a:lnTo>
                    <a:lnTo>
                      <a:pt x="1034" y="4687"/>
                    </a:lnTo>
                    <a:lnTo>
                      <a:pt x="1001" y="4685"/>
                    </a:lnTo>
                    <a:lnTo>
                      <a:pt x="970" y="4685"/>
                    </a:lnTo>
                    <a:lnTo>
                      <a:pt x="948" y="4687"/>
                    </a:lnTo>
                    <a:lnTo>
                      <a:pt x="958" y="4689"/>
                    </a:lnTo>
                    <a:lnTo>
                      <a:pt x="974" y="4693"/>
                    </a:lnTo>
                    <a:lnTo>
                      <a:pt x="991" y="4695"/>
                    </a:lnTo>
                    <a:lnTo>
                      <a:pt x="1008" y="4697"/>
                    </a:lnTo>
                    <a:lnTo>
                      <a:pt x="1026" y="4699"/>
                    </a:lnTo>
                    <a:lnTo>
                      <a:pt x="1045" y="4700"/>
                    </a:lnTo>
                    <a:lnTo>
                      <a:pt x="1061" y="4702"/>
                    </a:lnTo>
                    <a:lnTo>
                      <a:pt x="1078" y="4706"/>
                    </a:lnTo>
                    <a:lnTo>
                      <a:pt x="1080" y="4710"/>
                    </a:lnTo>
                    <a:lnTo>
                      <a:pt x="1082" y="4714"/>
                    </a:lnTo>
                    <a:lnTo>
                      <a:pt x="1069" y="4714"/>
                    </a:lnTo>
                    <a:lnTo>
                      <a:pt x="1055" y="4716"/>
                    </a:lnTo>
                    <a:lnTo>
                      <a:pt x="1041" y="4714"/>
                    </a:lnTo>
                    <a:lnTo>
                      <a:pt x="1028" y="4714"/>
                    </a:lnTo>
                    <a:lnTo>
                      <a:pt x="1012" y="4712"/>
                    </a:lnTo>
                    <a:lnTo>
                      <a:pt x="1001" y="4710"/>
                    </a:lnTo>
                    <a:lnTo>
                      <a:pt x="987" y="4708"/>
                    </a:lnTo>
                    <a:lnTo>
                      <a:pt x="979" y="4708"/>
                    </a:lnTo>
                    <a:lnTo>
                      <a:pt x="979" y="4712"/>
                    </a:lnTo>
                    <a:lnTo>
                      <a:pt x="979" y="4716"/>
                    </a:lnTo>
                    <a:lnTo>
                      <a:pt x="991" y="4718"/>
                    </a:lnTo>
                    <a:lnTo>
                      <a:pt x="1005" y="4720"/>
                    </a:lnTo>
                    <a:lnTo>
                      <a:pt x="1018" y="4722"/>
                    </a:lnTo>
                    <a:lnTo>
                      <a:pt x="1034" y="4728"/>
                    </a:lnTo>
                    <a:lnTo>
                      <a:pt x="1034" y="4730"/>
                    </a:lnTo>
                    <a:lnTo>
                      <a:pt x="1034" y="4733"/>
                    </a:lnTo>
                    <a:lnTo>
                      <a:pt x="983" y="4726"/>
                    </a:lnTo>
                    <a:lnTo>
                      <a:pt x="946" y="4722"/>
                    </a:lnTo>
                    <a:lnTo>
                      <a:pt x="919" y="4716"/>
                    </a:lnTo>
                    <a:lnTo>
                      <a:pt x="902" y="4716"/>
                    </a:lnTo>
                    <a:lnTo>
                      <a:pt x="886" y="4714"/>
                    </a:lnTo>
                    <a:lnTo>
                      <a:pt x="875" y="4714"/>
                    </a:lnTo>
                    <a:lnTo>
                      <a:pt x="865" y="4714"/>
                    </a:lnTo>
                    <a:lnTo>
                      <a:pt x="855" y="4714"/>
                    </a:lnTo>
                    <a:lnTo>
                      <a:pt x="855" y="4722"/>
                    </a:lnTo>
                    <a:lnTo>
                      <a:pt x="855" y="4730"/>
                    </a:lnTo>
                    <a:lnTo>
                      <a:pt x="822" y="4731"/>
                    </a:lnTo>
                    <a:lnTo>
                      <a:pt x="778" y="4730"/>
                    </a:lnTo>
                    <a:lnTo>
                      <a:pt x="721" y="4718"/>
                    </a:lnTo>
                    <a:lnTo>
                      <a:pt x="661" y="4706"/>
                    </a:lnTo>
                    <a:lnTo>
                      <a:pt x="597" y="4693"/>
                    </a:lnTo>
                    <a:lnTo>
                      <a:pt x="539" y="4683"/>
                    </a:lnTo>
                    <a:lnTo>
                      <a:pt x="487" y="4679"/>
                    </a:lnTo>
                    <a:lnTo>
                      <a:pt x="450" y="4687"/>
                    </a:lnTo>
                    <a:lnTo>
                      <a:pt x="452" y="4687"/>
                    </a:lnTo>
                    <a:lnTo>
                      <a:pt x="458" y="4689"/>
                    </a:lnTo>
                    <a:lnTo>
                      <a:pt x="469" y="4689"/>
                    </a:lnTo>
                    <a:lnTo>
                      <a:pt x="493" y="4693"/>
                    </a:lnTo>
                    <a:lnTo>
                      <a:pt x="524" y="4697"/>
                    </a:lnTo>
                    <a:lnTo>
                      <a:pt x="574" y="4702"/>
                    </a:lnTo>
                    <a:lnTo>
                      <a:pt x="642" y="4710"/>
                    </a:lnTo>
                    <a:lnTo>
                      <a:pt x="735" y="4724"/>
                    </a:lnTo>
                    <a:lnTo>
                      <a:pt x="720" y="4724"/>
                    </a:lnTo>
                    <a:lnTo>
                      <a:pt x="708" y="4724"/>
                    </a:lnTo>
                    <a:lnTo>
                      <a:pt x="692" y="4724"/>
                    </a:lnTo>
                    <a:lnTo>
                      <a:pt x="681" y="4724"/>
                    </a:lnTo>
                    <a:lnTo>
                      <a:pt x="667" y="4724"/>
                    </a:lnTo>
                    <a:lnTo>
                      <a:pt x="654" y="4724"/>
                    </a:lnTo>
                    <a:lnTo>
                      <a:pt x="640" y="4726"/>
                    </a:lnTo>
                    <a:lnTo>
                      <a:pt x="628" y="4728"/>
                    </a:lnTo>
                    <a:lnTo>
                      <a:pt x="636" y="4731"/>
                    </a:lnTo>
                    <a:lnTo>
                      <a:pt x="646" y="4739"/>
                    </a:lnTo>
                    <a:lnTo>
                      <a:pt x="644" y="4741"/>
                    </a:lnTo>
                    <a:lnTo>
                      <a:pt x="644" y="4745"/>
                    </a:lnTo>
                    <a:lnTo>
                      <a:pt x="630" y="4741"/>
                    </a:lnTo>
                    <a:lnTo>
                      <a:pt x="619" y="4739"/>
                    </a:lnTo>
                    <a:lnTo>
                      <a:pt x="607" y="4737"/>
                    </a:lnTo>
                    <a:lnTo>
                      <a:pt x="595" y="4737"/>
                    </a:lnTo>
                    <a:lnTo>
                      <a:pt x="584" y="4735"/>
                    </a:lnTo>
                    <a:lnTo>
                      <a:pt x="572" y="4735"/>
                    </a:lnTo>
                    <a:lnTo>
                      <a:pt x="560" y="4733"/>
                    </a:lnTo>
                    <a:lnTo>
                      <a:pt x="551" y="4733"/>
                    </a:lnTo>
                    <a:lnTo>
                      <a:pt x="551" y="4743"/>
                    </a:lnTo>
                    <a:lnTo>
                      <a:pt x="551" y="4753"/>
                    </a:lnTo>
                    <a:lnTo>
                      <a:pt x="539" y="4751"/>
                    </a:lnTo>
                    <a:lnTo>
                      <a:pt x="524" y="4751"/>
                    </a:lnTo>
                    <a:lnTo>
                      <a:pt x="500" y="4749"/>
                    </a:lnTo>
                    <a:lnTo>
                      <a:pt x="475" y="4747"/>
                    </a:lnTo>
                    <a:lnTo>
                      <a:pt x="448" y="4743"/>
                    </a:lnTo>
                    <a:lnTo>
                      <a:pt x="425" y="4741"/>
                    </a:lnTo>
                    <a:lnTo>
                      <a:pt x="407" y="4739"/>
                    </a:lnTo>
                    <a:lnTo>
                      <a:pt x="398" y="4739"/>
                    </a:lnTo>
                    <a:lnTo>
                      <a:pt x="398" y="4745"/>
                    </a:lnTo>
                    <a:lnTo>
                      <a:pt x="411" y="4747"/>
                    </a:lnTo>
                    <a:lnTo>
                      <a:pt x="425" y="4749"/>
                    </a:lnTo>
                    <a:lnTo>
                      <a:pt x="403" y="4747"/>
                    </a:lnTo>
                    <a:lnTo>
                      <a:pt x="384" y="4747"/>
                    </a:lnTo>
                    <a:lnTo>
                      <a:pt x="361" y="4745"/>
                    </a:lnTo>
                    <a:lnTo>
                      <a:pt x="334" y="4743"/>
                    </a:lnTo>
                    <a:lnTo>
                      <a:pt x="293" y="4739"/>
                    </a:lnTo>
                    <a:lnTo>
                      <a:pt x="242" y="4735"/>
                    </a:lnTo>
                    <a:lnTo>
                      <a:pt x="175" y="4728"/>
                    </a:lnTo>
                    <a:lnTo>
                      <a:pt x="91" y="4722"/>
                    </a:lnTo>
                    <a:lnTo>
                      <a:pt x="91" y="4726"/>
                    </a:lnTo>
                    <a:lnTo>
                      <a:pt x="91" y="4730"/>
                    </a:lnTo>
                    <a:lnTo>
                      <a:pt x="118" y="4730"/>
                    </a:lnTo>
                    <a:lnTo>
                      <a:pt x="151" y="4733"/>
                    </a:lnTo>
                    <a:lnTo>
                      <a:pt x="184" y="4737"/>
                    </a:lnTo>
                    <a:lnTo>
                      <a:pt x="219" y="4743"/>
                    </a:lnTo>
                    <a:lnTo>
                      <a:pt x="252" y="4749"/>
                    </a:lnTo>
                    <a:lnTo>
                      <a:pt x="285" y="4755"/>
                    </a:lnTo>
                    <a:lnTo>
                      <a:pt x="318" y="4762"/>
                    </a:lnTo>
                    <a:lnTo>
                      <a:pt x="353" y="4770"/>
                    </a:lnTo>
                    <a:lnTo>
                      <a:pt x="308" y="4766"/>
                    </a:lnTo>
                    <a:lnTo>
                      <a:pt x="266" y="4762"/>
                    </a:lnTo>
                    <a:lnTo>
                      <a:pt x="221" y="4757"/>
                    </a:lnTo>
                    <a:lnTo>
                      <a:pt x="178" y="4751"/>
                    </a:lnTo>
                    <a:lnTo>
                      <a:pt x="134" y="4743"/>
                    </a:lnTo>
                    <a:lnTo>
                      <a:pt x="91" y="4737"/>
                    </a:lnTo>
                    <a:lnTo>
                      <a:pt x="47" y="4731"/>
                    </a:lnTo>
                    <a:lnTo>
                      <a:pt x="6" y="4731"/>
                    </a:lnTo>
                    <a:lnTo>
                      <a:pt x="0" y="4728"/>
                    </a:lnTo>
                    <a:lnTo>
                      <a:pt x="0" y="4724"/>
                    </a:lnTo>
                    <a:lnTo>
                      <a:pt x="10" y="4720"/>
                    </a:lnTo>
                    <a:lnTo>
                      <a:pt x="19" y="4720"/>
                    </a:lnTo>
                    <a:lnTo>
                      <a:pt x="31" y="4720"/>
                    </a:lnTo>
                    <a:lnTo>
                      <a:pt x="43" y="4722"/>
                    </a:lnTo>
                    <a:lnTo>
                      <a:pt x="52" y="4722"/>
                    </a:lnTo>
                    <a:lnTo>
                      <a:pt x="64" y="4724"/>
                    </a:lnTo>
                    <a:lnTo>
                      <a:pt x="74" y="4724"/>
                    </a:lnTo>
                    <a:lnTo>
                      <a:pt x="85" y="4724"/>
                    </a:lnTo>
                    <a:lnTo>
                      <a:pt x="85" y="4718"/>
                    </a:lnTo>
                    <a:lnTo>
                      <a:pt x="85" y="4712"/>
                    </a:lnTo>
                    <a:lnTo>
                      <a:pt x="97" y="4708"/>
                    </a:lnTo>
                    <a:lnTo>
                      <a:pt x="114" y="4708"/>
                    </a:lnTo>
                    <a:lnTo>
                      <a:pt x="132" y="4710"/>
                    </a:lnTo>
                    <a:lnTo>
                      <a:pt x="151" y="4712"/>
                    </a:lnTo>
                    <a:lnTo>
                      <a:pt x="155" y="4704"/>
                    </a:lnTo>
                    <a:lnTo>
                      <a:pt x="161" y="4699"/>
                    </a:lnTo>
                    <a:lnTo>
                      <a:pt x="112" y="4666"/>
                    </a:lnTo>
                    <a:lnTo>
                      <a:pt x="89" y="4635"/>
                    </a:lnTo>
                    <a:lnTo>
                      <a:pt x="85" y="4603"/>
                    </a:lnTo>
                    <a:lnTo>
                      <a:pt x="99" y="4578"/>
                    </a:lnTo>
                    <a:lnTo>
                      <a:pt x="124" y="4553"/>
                    </a:lnTo>
                    <a:lnTo>
                      <a:pt x="163" y="4536"/>
                    </a:lnTo>
                    <a:lnTo>
                      <a:pt x="206" y="4522"/>
                    </a:lnTo>
                    <a:lnTo>
                      <a:pt x="254" y="4518"/>
                    </a:lnTo>
                    <a:lnTo>
                      <a:pt x="272" y="4487"/>
                    </a:lnTo>
                    <a:lnTo>
                      <a:pt x="287" y="4466"/>
                    </a:lnTo>
                    <a:lnTo>
                      <a:pt x="301" y="4448"/>
                    </a:lnTo>
                    <a:lnTo>
                      <a:pt x="318" y="4437"/>
                    </a:lnTo>
                    <a:lnTo>
                      <a:pt x="336" y="4425"/>
                    </a:lnTo>
                    <a:lnTo>
                      <a:pt x="359" y="4417"/>
                    </a:lnTo>
                    <a:lnTo>
                      <a:pt x="388" y="4410"/>
                    </a:lnTo>
                    <a:lnTo>
                      <a:pt x="429" y="4402"/>
                    </a:lnTo>
                    <a:lnTo>
                      <a:pt x="423" y="4377"/>
                    </a:lnTo>
                    <a:lnTo>
                      <a:pt x="411" y="4357"/>
                    </a:lnTo>
                    <a:lnTo>
                      <a:pt x="398" y="4340"/>
                    </a:lnTo>
                    <a:lnTo>
                      <a:pt x="386" y="4324"/>
                    </a:lnTo>
                    <a:lnTo>
                      <a:pt x="376" y="4307"/>
                    </a:lnTo>
                    <a:lnTo>
                      <a:pt x="380" y="4289"/>
                    </a:lnTo>
                    <a:lnTo>
                      <a:pt x="396" y="4270"/>
                    </a:lnTo>
                    <a:lnTo>
                      <a:pt x="429" y="4249"/>
                    </a:lnTo>
                    <a:lnTo>
                      <a:pt x="425" y="4220"/>
                    </a:lnTo>
                    <a:lnTo>
                      <a:pt x="423" y="4198"/>
                    </a:lnTo>
                    <a:lnTo>
                      <a:pt x="421" y="4179"/>
                    </a:lnTo>
                    <a:lnTo>
                      <a:pt x="423" y="4167"/>
                    </a:lnTo>
                    <a:lnTo>
                      <a:pt x="427" y="4156"/>
                    </a:lnTo>
                    <a:lnTo>
                      <a:pt x="440" y="4146"/>
                    </a:lnTo>
                    <a:lnTo>
                      <a:pt x="460" y="4134"/>
                    </a:lnTo>
                    <a:lnTo>
                      <a:pt x="493" y="4123"/>
                    </a:lnTo>
                    <a:lnTo>
                      <a:pt x="493" y="4103"/>
                    </a:lnTo>
                    <a:lnTo>
                      <a:pt x="498" y="4090"/>
                    </a:lnTo>
                    <a:lnTo>
                      <a:pt x="504" y="4076"/>
                    </a:lnTo>
                    <a:lnTo>
                      <a:pt x="516" y="4070"/>
                    </a:lnTo>
                    <a:lnTo>
                      <a:pt x="528" y="4061"/>
                    </a:lnTo>
                    <a:lnTo>
                      <a:pt x="541" y="4055"/>
                    </a:lnTo>
                    <a:lnTo>
                      <a:pt x="557" y="4049"/>
                    </a:lnTo>
                    <a:lnTo>
                      <a:pt x="574" y="4045"/>
                    </a:lnTo>
                    <a:lnTo>
                      <a:pt x="584" y="4020"/>
                    </a:lnTo>
                    <a:lnTo>
                      <a:pt x="603" y="4000"/>
                    </a:lnTo>
                    <a:lnTo>
                      <a:pt x="626" y="3983"/>
                    </a:lnTo>
                    <a:lnTo>
                      <a:pt x="656" y="3973"/>
                    </a:lnTo>
                    <a:lnTo>
                      <a:pt x="685" y="3962"/>
                    </a:lnTo>
                    <a:lnTo>
                      <a:pt x="718" y="3956"/>
                    </a:lnTo>
                    <a:lnTo>
                      <a:pt x="749" y="3952"/>
                    </a:lnTo>
                    <a:lnTo>
                      <a:pt x="778" y="3954"/>
                    </a:lnTo>
                    <a:lnTo>
                      <a:pt x="807" y="3966"/>
                    </a:lnTo>
                    <a:lnTo>
                      <a:pt x="830" y="3971"/>
                    </a:lnTo>
                    <a:lnTo>
                      <a:pt x="849" y="3967"/>
                    </a:lnTo>
                    <a:lnTo>
                      <a:pt x="871" y="3960"/>
                    </a:lnTo>
                    <a:lnTo>
                      <a:pt x="888" y="3944"/>
                    </a:lnTo>
                    <a:lnTo>
                      <a:pt x="908" y="3929"/>
                    </a:lnTo>
                    <a:lnTo>
                      <a:pt x="933" y="3909"/>
                    </a:lnTo>
                    <a:lnTo>
                      <a:pt x="964" y="3890"/>
                    </a:lnTo>
                    <a:lnTo>
                      <a:pt x="999" y="3876"/>
                    </a:lnTo>
                    <a:lnTo>
                      <a:pt x="1034" y="3859"/>
                    </a:lnTo>
                    <a:lnTo>
                      <a:pt x="1065" y="3838"/>
                    </a:lnTo>
                    <a:lnTo>
                      <a:pt x="1098" y="3818"/>
                    </a:lnTo>
                    <a:lnTo>
                      <a:pt x="1129" y="3801"/>
                    </a:lnTo>
                    <a:lnTo>
                      <a:pt x="1160" y="3793"/>
                    </a:lnTo>
                    <a:lnTo>
                      <a:pt x="1193" y="3799"/>
                    </a:lnTo>
                    <a:lnTo>
                      <a:pt x="1230" y="3822"/>
                    </a:lnTo>
                    <a:lnTo>
                      <a:pt x="1235" y="3830"/>
                    </a:lnTo>
                    <a:lnTo>
                      <a:pt x="1245" y="3841"/>
                    </a:lnTo>
                    <a:lnTo>
                      <a:pt x="1257" y="3851"/>
                    </a:lnTo>
                    <a:lnTo>
                      <a:pt x="1272" y="3859"/>
                    </a:lnTo>
                    <a:lnTo>
                      <a:pt x="1284" y="3834"/>
                    </a:lnTo>
                    <a:lnTo>
                      <a:pt x="1296" y="3814"/>
                    </a:lnTo>
                    <a:lnTo>
                      <a:pt x="1307" y="3799"/>
                    </a:lnTo>
                    <a:lnTo>
                      <a:pt x="1323" y="3787"/>
                    </a:lnTo>
                    <a:lnTo>
                      <a:pt x="1336" y="3775"/>
                    </a:lnTo>
                    <a:lnTo>
                      <a:pt x="1356" y="3770"/>
                    </a:lnTo>
                    <a:lnTo>
                      <a:pt x="1377" y="3764"/>
                    </a:lnTo>
                    <a:lnTo>
                      <a:pt x="1406" y="3758"/>
                    </a:lnTo>
                    <a:lnTo>
                      <a:pt x="1412" y="3739"/>
                    </a:lnTo>
                    <a:lnTo>
                      <a:pt x="1422" y="3725"/>
                    </a:lnTo>
                    <a:lnTo>
                      <a:pt x="1433" y="3715"/>
                    </a:lnTo>
                    <a:lnTo>
                      <a:pt x="1445" y="3710"/>
                    </a:lnTo>
                    <a:lnTo>
                      <a:pt x="1455" y="3704"/>
                    </a:lnTo>
                    <a:lnTo>
                      <a:pt x="1464" y="3700"/>
                    </a:lnTo>
                    <a:lnTo>
                      <a:pt x="1474" y="3694"/>
                    </a:lnTo>
                    <a:lnTo>
                      <a:pt x="1482" y="3688"/>
                    </a:lnTo>
                    <a:lnTo>
                      <a:pt x="1482" y="3673"/>
                    </a:lnTo>
                    <a:lnTo>
                      <a:pt x="1482" y="3663"/>
                    </a:lnTo>
                    <a:lnTo>
                      <a:pt x="1484" y="3655"/>
                    </a:lnTo>
                    <a:lnTo>
                      <a:pt x="1489" y="3649"/>
                    </a:lnTo>
                    <a:lnTo>
                      <a:pt x="1499" y="3640"/>
                    </a:lnTo>
                    <a:lnTo>
                      <a:pt x="1515" y="3628"/>
                    </a:lnTo>
                    <a:lnTo>
                      <a:pt x="1499" y="3560"/>
                    </a:lnTo>
                    <a:lnTo>
                      <a:pt x="1507" y="3512"/>
                    </a:lnTo>
                    <a:lnTo>
                      <a:pt x="1530" y="3475"/>
                    </a:lnTo>
                    <a:lnTo>
                      <a:pt x="1569" y="3457"/>
                    </a:lnTo>
                    <a:lnTo>
                      <a:pt x="1614" y="3452"/>
                    </a:lnTo>
                    <a:lnTo>
                      <a:pt x="1664" y="3461"/>
                    </a:lnTo>
                    <a:lnTo>
                      <a:pt x="1712" y="3485"/>
                    </a:lnTo>
                    <a:lnTo>
                      <a:pt x="1759" y="3525"/>
                    </a:lnTo>
                    <a:lnTo>
                      <a:pt x="1778" y="3520"/>
                    </a:lnTo>
                    <a:lnTo>
                      <a:pt x="1806" y="3516"/>
                    </a:lnTo>
                    <a:lnTo>
                      <a:pt x="1833" y="3514"/>
                    </a:lnTo>
                    <a:lnTo>
                      <a:pt x="1864" y="3516"/>
                    </a:lnTo>
                    <a:lnTo>
                      <a:pt x="1891" y="3520"/>
                    </a:lnTo>
                    <a:lnTo>
                      <a:pt x="1916" y="3531"/>
                    </a:lnTo>
                    <a:lnTo>
                      <a:pt x="1935" y="3549"/>
                    </a:lnTo>
                    <a:lnTo>
                      <a:pt x="1951" y="3576"/>
                    </a:lnTo>
                    <a:lnTo>
                      <a:pt x="1970" y="3580"/>
                    </a:lnTo>
                    <a:lnTo>
                      <a:pt x="1986" y="3589"/>
                    </a:lnTo>
                    <a:lnTo>
                      <a:pt x="1996" y="3601"/>
                    </a:lnTo>
                    <a:lnTo>
                      <a:pt x="2003" y="3616"/>
                    </a:lnTo>
                    <a:lnTo>
                      <a:pt x="2007" y="3632"/>
                    </a:lnTo>
                    <a:lnTo>
                      <a:pt x="2009" y="3653"/>
                    </a:lnTo>
                    <a:lnTo>
                      <a:pt x="2011" y="3675"/>
                    </a:lnTo>
                    <a:lnTo>
                      <a:pt x="2015" y="3698"/>
                    </a:lnTo>
                    <a:lnTo>
                      <a:pt x="2021" y="3682"/>
                    </a:lnTo>
                    <a:lnTo>
                      <a:pt x="2036" y="3647"/>
                    </a:lnTo>
                    <a:lnTo>
                      <a:pt x="2054" y="3599"/>
                    </a:lnTo>
                    <a:lnTo>
                      <a:pt x="2077" y="3547"/>
                    </a:lnTo>
                    <a:lnTo>
                      <a:pt x="2096" y="3492"/>
                    </a:lnTo>
                    <a:lnTo>
                      <a:pt x="2116" y="3446"/>
                    </a:lnTo>
                    <a:lnTo>
                      <a:pt x="2127" y="3413"/>
                    </a:lnTo>
                    <a:lnTo>
                      <a:pt x="2135" y="3401"/>
                    </a:lnTo>
                    <a:lnTo>
                      <a:pt x="2153" y="3341"/>
                    </a:lnTo>
                    <a:lnTo>
                      <a:pt x="2172" y="3283"/>
                    </a:lnTo>
                    <a:lnTo>
                      <a:pt x="2191" y="3225"/>
                    </a:lnTo>
                    <a:lnTo>
                      <a:pt x="2213" y="3167"/>
                    </a:lnTo>
                    <a:lnTo>
                      <a:pt x="2232" y="3108"/>
                    </a:lnTo>
                    <a:lnTo>
                      <a:pt x="2254" y="3050"/>
                    </a:lnTo>
                    <a:lnTo>
                      <a:pt x="2275" y="2992"/>
                    </a:lnTo>
                    <a:lnTo>
                      <a:pt x="2296" y="2936"/>
                    </a:lnTo>
                    <a:lnTo>
                      <a:pt x="2339" y="2920"/>
                    </a:lnTo>
                    <a:lnTo>
                      <a:pt x="2376" y="2913"/>
                    </a:lnTo>
                    <a:lnTo>
                      <a:pt x="2409" y="2907"/>
                    </a:lnTo>
                    <a:lnTo>
                      <a:pt x="2440" y="2913"/>
                    </a:lnTo>
                    <a:lnTo>
                      <a:pt x="2467" y="2924"/>
                    </a:lnTo>
                    <a:lnTo>
                      <a:pt x="2498" y="2947"/>
                    </a:lnTo>
                    <a:lnTo>
                      <a:pt x="2527" y="2979"/>
                    </a:lnTo>
                    <a:lnTo>
                      <a:pt x="2564" y="3025"/>
                    </a:lnTo>
                    <a:lnTo>
                      <a:pt x="2579" y="3023"/>
                    </a:lnTo>
                    <a:lnTo>
                      <a:pt x="2591" y="3027"/>
                    </a:lnTo>
                    <a:lnTo>
                      <a:pt x="2595" y="3027"/>
                    </a:lnTo>
                    <a:lnTo>
                      <a:pt x="2601" y="3033"/>
                    </a:lnTo>
                    <a:lnTo>
                      <a:pt x="2607" y="3041"/>
                    </a:lnTo>
                    <a:lnTo>
                      <a:pt x="2618" y="3052"/>
                    </a:lnTo>
                    <a:lnTo>
                      <a:pt x="2783" y="3134"/>
                    </a:lnTo>
                    <a:lnTo>
                      <a:pt x="2961" y="3200"/>
                    </a:lnTo>
                    <a:lnTo>
                      <a:pt x="3148" y="3242"/>
                    </a:lnTo>
                    <a:lnTo>
                      <a:pt x="3342" y="3267"/>
                    </a:lnTo>
                    <a:lnTo>
                      <a:pt x="3535" y="3271"/>
                    </a:lnTo>
                    <a:lnTo>
                      <a:pt x="3729" y="3258"/>
                    </a:lnTo>
                    <a:lnTo>
                      <a:pt x="3918" y="3223"/>
                    </a:lnTo>
                    <a:lnTo>
                      <a:pt x="4100" y="3172"/>
                    </a:lnTo>
                    <a:lnTo>
                      <a:pt x="4135" y="3145"/>
                    </a:lnTo>
                    <a:lnTo>
                      <a:pt x="4172" y="3106"/>
                    </a:lnTo>
                    <a:lnTo>
                      <a:pt x="4210" y="3062"/>
                    </a:lnTo>
                    <a:lnTo>
                      <a:pt x="4251" y="3017"/>
                    </a:lnTo>
                    <a:lnTo>
                      <a:pt x="4292" y="2977"/>
                    </a:lnTo>
                    <a:lnTo>
                      <a:pt x="4333" y="2951"/>
                    </a:lnTo>
                    <a:lnTo>
                      <a:pt x="4373" y="2946"/>
                    </a:lnTo>
                    <a:lnTo>
                      <a:pt x="4414" y="2967"/>
                    </a:lnTo>
                    <a:lnTo>
                      <a:pt x="4420" y="2965"/>
                    </a:lnTo>
                    <a:lnTo>
                      <a:pt x="4424" y="2963"/>
                    </a:lnTo>
                    <a:lnTo>
                      <a:pt x="4422" y="2944"/>
                    </a:lnTo>
                    <a:lnTo>
                      <a:pt x="4422" y="2926"/>
                    </a:lnTo>
                    <a:lnTo>
                      <a:pt x="4397" y="2926"/>
                    </a:lnTo>
                    <a:lnTo>
                      <a:pt x="4379" y="2918"/>
                    </a:lnTo>
                    <a:lnTo>
                      <a:pt x="4369" y="2905"/>
                    </a:lnTo>
                    <a:lnTo>
                      <a:pt x="4366" y="2887"/>
                    </a:lnTo>
                    <a:lnTo>
                      <a:pt x="4364" y="2866"/>
                    </a:lnTo>
                    <a:lnTo>
                      <a:pt x="4364" y="2845"/>
                    </a:lnTo>
                    <a:lnTo>
                      <a:pt x="4366" y="2821"/>
                    </a:lnTo>
                    <a:lnTo>
                      <a:pt x="4369" y="2806"/>
                    </a:lnTo>
                    <a:lnTo>
                      <a:pt x="4354" y="2810"/>
                    </a:lnTo>
                    <a:lnTo>
                      <a:pt x="4342" y="2812"/>
                    </a:lnTo>
                    <a:lnTo>
                      <a:pt x="4333" y="2812"/>
                    </a:lnTo>
                    <a:lnTo>
                      <a:pt x="4325" y="2814"/>
                    </a:lnTo>
                    <a:lnTo>
                      <a:pt x="4315" y="2812"/>
                    </a:lnTo>
                    <a:lnTo>
                      <a:pt x="4305" y="2810"/>
                    </a:lnTo>
                    <a:lnTo>
                      <a:pt x="4296" y="2810"/>
                    </a:lnTo>
                    <a:lnTo>
                      <a:pt x="4286" y="2810"/>
                    </a:lnTo>
                    <a:lnTo>
                      <a:pt x="4265" y="2833"/>
                    </a:lnTo>
                    <a:lnTo>
                      <a:pt x="4247" y="2845"/>
                    </a:lnTo>
                    <a:lnTo>
                      <a:pt x="4234" y="2847"/>
                    </a:lnTo>
                    <a:lnTo>
                      <a:pt x="4222" y="2843"/>
                    </a:lnTo>
                    <a:lnTo>
                      <a:pt x="4208" y="2833"/>
                    </a:lnTo>
                    <a:lnTo>
                      <a:pt x="4197" y="2823"/>
                    </a:lnTo>
                    <a:lnTo>
                      <a:pt x="4185" y="2814"/>
                    </a:lnTo>
                    <a:lnTo>
                      <a:pt x="4175" y="2810"/>
                    </a:lnTo>
                    <a:lnTo>
                      <a:pt x="4168" y="2819"/>
                    </a:lnTo>
                    <a:lnTo>
                      <a:pt x="4162" y="2827"/>
                    </a:lnTo>
                    <a:lnTo>
                      <a:pt x="4152" y="2829"/>
                    </a:lnTo>
                    <a:lnTo>
                      <a:pt x="4144" y="2833"/>
                    </a:lnTo>
                    <a:lnTo>
                      <a:pt x="4131" y="2816"/>
                    </a:lnTo>
                    <a:lnTo>
                      <a:pt x="4117" y="2800"/>
                    </a:lnTo>
                    <a:lnTo>
                      <a:pt x="4108" y="2804"/>
                    </a:lnTo>
                    <a:lnTo>
                      <a:pt x="4092" y="2814"/>
                    </a:lnTo>
                    <a:lnTo>
                      <a:pt x="4080" y="2819"/>
                    </a:lnTo>
                    <a:lnTo>
                      <a:pt x="4069" y="2825"/>
                    </a:lnTo>
                    <a:lnTo>
                      <a:pt x="4055" y="2833"/>
                    </a:lnTo>
                    <a:lnTo>
                      <a:pt x="4044" y="2841"/>
                    </a:lnTo>
                    <a:lnTo>
                      <a:pt x="4011" y="2835"/>
                    </a:lnTo>
                    <a:lnTo>
                      <a:pt x="3997" y="2825"/>
                    </a:lnTo>
                    <a:lnTo>
                      <a:pt x="3995" y="2810"/>
                    </a:lnTo>
                    <a:lnTo>
                      <a:pt x="4005" y="2792"/>
                    </a:lnTo>
                    <a:lnTo>
                      <a:pt x="4018" y="2769"/>
                    </a:lnTo>
                    <a:lnTo>
                      <a:pt x="4036" y="2748"/>
                    </a:lnTo>
                    <a:lnTo>
                      <a:pt x="4051" y="2726"/>
                    </a:lnTo>
                    <a:lnTo>
                      <a:pt x="4061" y="2707"/>
                    </a:lnTo>
                    <a:lnTo>
                      <a:pt x="4040" y="2703"/>
                    </a:lnTo>
                    <a:lnTo>
                      <a:pt x="4018" y="2711"/>
                    </a:lnTo>
                    <a:lnTo>
                      <a:pt x="3997" y="2721"/>
                    </a:lnTo>
                    <a:lnTo>
                      <a:pt x="3976" y="2732"/>
                    </a:lnTo>
                    <a:lnTo>
                      <a:pt x="3954" y="2732"/>
                    </a:lnTo>
                    <a:lnTo>
                      <a:pt x="3935" y="2723"/>
                    </a:lnTo>
                    <a:lnTo>
                      <a:pt x="3916" y="2693"/>
                    </a:lnTo>
                    <a:lnTo>
                      <a:pt x="3898" y="2639"/>
                    </a:lnTo>
                    <a:lnTo>
                      <a:pt x="3879" y="2645"/>
                    </a:lnTo>
                    <a:lnTo>
                      <a:pt x="3861" y="2653"/>
                    </a:lnTo>
                    <a:lnTo>
                      <a:pt x="3844" y="2660"/>
                    </a:lnTo>
                    <a:lnTo>
                      <a:pt x="3830" y="2670"/>
                    </a:lnTo>
                    <a:lnTo>
                      <a:pt x="3815" y="2676"/>
                    </a:lnTo>
                    <a:lnTo>
                      <a:pt x="3799" y="2686"/>
                    </a:lnTo>
                    <a:lnTo>
                      <a:pt x="3782" y="2697"/>
                    </a:lnTo>
                    <a:lnTo>
                      <a:pt x="3764" y="2709"/>
                    </a:lnTo>
                    <a:lnTo>
                      <a:pt x="3745" y="2709"/>
                    </a:lnTo>
                    <a:lnTo>
                      <a:pt x="3731" y="2711"/>
                    </a:lnTo>
                    <a:lnTo>
                      <a:pt x="3720" y="2705"/>
                    </a:lnTo>
                    <a:lnTo>
                      <a:pt x="3714" y="2701"/>
                    </a:lnTo>
                    <a:lnTo>
                      <a:pt x="3708" y="2692"/>
                    </a:lnTo>
                    <a:lnTo>
                      <a:pt x="3704" y="2682"/>
                    </a:lnTo>
                    <a:lnTo>
                      <a:pt x="3698" y="2668"/>
                    </a:lnTo>
                    <a:lnTo>
                      <a:pt x="3695" y="2657"/>
                    </a:lnTo>
                    <a:lnTo>
                      <a:pt x="3677" y="2655"/>
                    </a:lnTo>
                    <a:lnTo>
                      <a:pt x="3667" y="2655"/>
                    </a:lnTo>
                    <a:lnTo>
                      <a:pt x="3660" y="2653"/>
                    </a:lnTo>
                    <a:lnTo>
                      <a:pt x="3656" y="2653"/>
                    </a:lnTo>
                    <a:lnTo>
                      <a:pt x="3652" y="2647"/>
                    </a:lnTo>
                    <a:lnTo>
                      <a:pt x="3650" y="2641"/>
                    </a:lnTo>
                    <a:lnTo>
                      <a:pt x="3650" y="2631"/>
                    </a:lnTo>
                    <a:lnTo>
                      <a:pt x="3650" y="2620"/>
                    </a:lnTo>
                    <a:lnTo>
                      <a:pt x="3627" y="2620"/>
                    </a:lnTo>
                    <a:lnTo>
                      <a:pt x="3611" y="2622"/>
                    </a:lnTo>
                    <a:lnTo>
                      <a:pt x="3599" y="2620"/>
                    </a:lnTo>
                    <a:lnTo>
                      <a:pt x="3594" y="2616"/>
                    </a:lnTo>
                    <a:lnTo>
                      <a:pt x="3588" y="2608"/>
                    </a:lnTo>
                    <a:lnTo>
                      <a:pt x="3588" y="2596"/>
                    </a:lnTo>
                    <a:lnTo>
                      <a:pt x="3588" y="2581"/>
                    </a:lnTo>
                    <a:lnTo>
                      <a:pt x="3592" y="2564"/>
                    </a:lnTo>
                    <a:lnTo>
                      <a:pt x="3563" y="2554"/>
                    </a:lnTo>
                    <a:lnTo>
                      <a:pt x="3547" y="2540"/>
                    </a:lnTo>
                    <a:lnTo>
                      <a:pt x="3541" y="2519"/>
                    </a:lnTo>
                    <a:lnTo>
                      <a:pt x="3543" y="2496"/>
                    </a:lnTo>
                    <a:lnTo>
                      <a:pt x="3547" y="2469"/>
                    </a:lnTo>
                    <a:lnTo>
                      <a:pt x="3555" y="2443"/>
                    </a:lnTo>
                    <a:lnTo>
                      <a:pt x="3559" y="2420"/>
                    </a:lnTo>
                    <a:lnTo>
                      <a:pt x="3561" y="2401"/>
                    </a:lnTo>
                    <a:lnTo>
                      <a:pt x="3549" y="2393"/>
                    </a:lnTo>
                    <a:lnTo>
                      <a:pt x="3543" y="2383"/>
                    </a:lnTo>
                    <a:lnTo>
                      <a:pt x="3541" y="2372"/>
                    </a:lnTo>
                    <a:lnTo>
                      <a:pt x="3545" y="2360"/>
                    </a:lnTo>
                    <a:lnTo>
                      <a:pt x="3549" y="2346"/>
                    </a:lnTo>
                    <a:lnTo>
                      <a:pt x="3555" y="2335"/>
                    </a:lnTo>
                    <a:lnTo>
                      <a:pt x="3561" y="2323"/>
                    </a:lnTo>
                    <a:lnTo>
                      <a:pt x="3567" y="2315"/>
                    </a:lnTo>
                    <a:lnTo>
                      <a:pt x="3532" y="2319"/>
                    </a:lnTo>
                    <a:lnTo>
                      <a:pt x="3501" y="2331"/>
                    </a:lnTo>
                    <a:lnTo>
                      <a:pt x="3473" y="2344"/>
                    </a:lnTo>
                    <a:lnTo>
                      <a:pt x="3452" y="2356"/>
                    </a:lnTo>
                    <a:lnTo>
                      <a:pt x="3433" y="2356"/>
                    </a:lnTo>
                    <a:lnTo>
                      <a:pt x="3419" y="2346"/>
                    </a:lnTo>
                    <a:lnTo>
                      <a:pt x="3413" y="2317"/>
                    </a:lnTo>
                    <a:lnTo>
                      <a:pt x="3415" y="2267"/>
                    </a:lnTo>
                    <a:lnTo>
                      <a:pt x="3373" y="2265"/>
                    </a:lnTo>
                    <a:lnTo>
                      <a:pt x="3349" y="2259"/>
                    </a:lnTo>
                    <a:lnTo>
                      <a:pt x="3340" y="2247"/>
                    </a:lnTo>
                    <a:lnTo>
                      <a:pt x="3342" y="2230"/>
                    </a:lnTo>
                    <a:lnTo>
                      <a:pt x="3347" y="2205"/>
                    </a:lnTo>
                    <a:lnTo>
                      <a:pt x="3359" y="2180"/>
                    </a:lnTo>
                    <a:lnTo>
                      <a:pt x="3371" y="2149"/>
                    </a:lnTo>
                    <a:lnTo>
                      <a:pt x="3382" y="2119"/>
                    </a:lnTo>
                    <a:lnTo>
                      <a:pt x="3334" y="2119"/>
                    </a:lnTo>
                    <a:lnTo>
                      <a:pt x="3293" y="2121"/>
                    </a:lnTo>
                    <a:lnTo>
                      <a:pt x="3258" y="2121"/>
                    </a:lnTo>
                    <a:lnTo>
                      <a:pt x="3233" y="2119"/>
                    </a:lnTo>
                    <a:lnTo>
                      <a:pt x="3217" y="2106"/>
                    </a:lnTo>
                    <a:lnTo>
                      <a:pt x="3215" y="2083"/>
                    </a:lnTo>
                    <a:lnTo>
                      <a:pt x="3229" y="2046"/>
                    </a:lnTo>
                    <a:lnTo>
                      <a:pt x="3260" y="1993"/>
                    </a:lnTo>
                    <a:lnTo>
                      <a:pt x="3202" y="1980"/>
                    </a:lnTo>
                    <a:lnTo>
                      <a:pt x="3184" y="1957"/>
                    </a:lnTo>
                    <a:lnTo>
                      <a:pt x="3194" y="1924"/>
                    </a:lnTo>
                    <a:lnTo>
                      <a:pt x="3223" y="1889"/>
                    </a:lnTo>
                    <a:lnTo>
                      <a:pt x="3260" y="1850"/>
                    </a:lnTo>
                    <a:lnTo>
                      <a:pt x="3297" y="1817"/>
                    </a:lnTo>
                    <a:lnTo>
                      <a:pt x="3324" y="1786"/>
                    </a:lnTo>
                    <a:lnTo>
                      <a:pt x="3336" y="1767"/>
                    </a:lnTo>
                    <a:lnTo>
                      <a:pt x="3326" y="1759"/>
                    </a:lnTo>
                    <a:lnTo>
                      <a:pt x="3316" y="1759"/>
                    </a:lnTo>
                    <a:lnTo>
                      <a:pt x="3305" y="1759"/>
                    </a:lnTo>
                    <a:lnTo>
                      <a:pt x="3293" y="1761"/>
                    </a:lnTo>
                    <a:lnTo>
                      <a:pt x="3278" y="1761"/>
                    </a:lnTo>
                    <a:lnTo>
                      <a:pt x="3262" y="1763"/>
                    </a:lnTo>
                    <a:lnTo>
                      <a:pt x="3248" y="1761"/>
                    </a:lnTo>
                    <a:lnTo>
                      <a:pt x="3239" y="1757"/>
                    </a:lnTo>
                    <a:lnTo>
                      <a:pt x="3239" y="1739"/>
                    </a:lnTo>
                    <a:lnTo>
                      <a:pt x="3241" y="1728"/>
                    </a:lnTo>
                    <a:lnTo>
                      <a:pt x="3247" y="1716"/>
                    </a:lnTo>
                    <a:lnTo>
                      <a:pt x="3254" y="1704"/>
                    </a:lnTo>
                    <a:lnTo>
                      <a:pt x="3198" y="1693"/>
                    </a:lnTo>
                    <a:lnTo>
                      <a:pt x="3173" y="1677"/>
                    </a:lnTo>
                    <a:lnTo>
                      <a:pt x="3167" y="1654"/>
                    </a:lnTo>
                    <a:lnTo>
                      <a:pt x="3179" y="1633"/>
                    </a:lnTo>
                    <a:lnTo>
                      <a:pt x="3196" y="1606"/>
                    </a:lnTo>
                    <a:lnTo>
                      <a:pt x="3217" y="1582"/>
                    </a:lnTo>
                    <a:lnTo>
                      <a:pt x="3231" y="1557"/>
                    </a:lnTo>
                    <a:lnTo>
                      <a:pt x="3235" y="1540"/>
                    </a:lnTo>
                    <a:lnTo>
                      <a:pt x="3196" y="1528"/>
                    </a:lnTo>
                    <a:lnTo>
                      <a:pt x="3188" y="1511"/>
                    </a:lnTo>
                    <a:lnTo>
                      <a:pt x="3200" y="1485"/>
                    </a:lnTo>
                    <a:lnTo>
                      <a:pt x="3225" y="1460"/>
                    </a:lnTo>
                    <a:lnTo>
                      <a:pt x="3256" y="1431"/>
                    </a:lnTo>
                    <a:lnTo>
                      <a:pt x="3287" y="1404"/>
                    </a:lnTo>
                    <a:lnTo>
                      <a:pt x="3309" y="1383"/>
                    </a:lnTo>
                    <a:lnTo>
                      <a:pt x="3320" y="1369"/>
                    </a:lnTo>
                    <a:lnTo>
                      <a:pt x="3305" y="1350"/>
                    </a:lnTo>
                    <a:lnTo>
                      <a:pt x="3301" y="1338"/>
                    </a:lnTo>
                    <a:lnTo>
                      <a:pt x="3303" y="1322"/>
                    </a:lnTo>
                    <a:lnTo>
                      <a:pt x="3312" y="1309"/>
                    </a:lnTo>
                    <a:lnTo>
                      <a:pt x="3311" y="1305"/>
                    </a:lnTo>
                    <a:lnTo>
                      <a:pt x="3311" y="1301"/>
                    </a:lnTo>
                    <a:lnTo>
                      <a:pt x="3248" y="1295"/>
                    </a:lnTo>
                    <a:lnTo>
                      <a:pt x="3219" y="1282"/>
                    </a:lnTo>
                    <a:lnTo>
                      <a:pt x="3215" y="1262"/>
                    </a:lnTo>
                    <a:lnTo>
                      <a:pt x="3229" y="1241"/>
                    </a:lnTo>
                    <a:lnTo>
                      <a:pt x="3250" y="1214"/>
                    </a:lnTo>
                    <a:lnTo>
                      <a:pt x="3278" y="1189"/>
                    </a:lnTo>
                    <a:lnTo>
                      <a:pt x="3299" y="1165"/>
                    </a:lnTo>
                    <a:lnTo>
                      <a:pt x="3312" y="1146"/>
                    </a:lnTo>
                    <a:lnTo>
                      <a:pt x="3293" y="1140"/>
                    </a:lnTo>
                    <a:lnTo>
                      <a:pt x="3281" y="1136"/>
                    </a:lnTo>
                    <a:lnTo>
                      <a:pt x="3270" y="1129"/>
                    </a:lnTo>
                    <a:lnTo>
                      <a:pt x="3260" y="1123"/>
                    </a:lnTo>
                    <a:lnTo>
                      <a:pt x="3260" y="1109"/>
                    </a:lnTo>
                    <a:lnTo>
                      <a:pt x="3262" y="1098"/>
                    </a:lnTo>
                    <a:lnTo>
                      <a:pt x="3264" y="1088"/>
                    </a:lnTo>
                    <a:lnTo>
                      <a:pt x="3270" y="1082"/>
                    </a:lnTo>
                    <a:lnTo>
                      <a:pt x="3279" y="1068"/>
                    </a:lnTo>
                    <a:lnTo>
                      <a:pt x="3297" y="1055"/>
                    </a:lnTo>
                    <a:lnTo>
                      <a:pt x="3287" y="1034"/>
                    </a:lnTo>
                    <a:lnTo>
                      <a:pt x="3278" y="1020"/>
                    </a:lnTo>
                    <a:lnTo>
                      <a:pt x="3268" y="1010"/>
                    </a:lnTo>
                    <a:lnTo>
                      <a:pt x="3262" y="1003"/>
                    </a:lnTo>
                    <a:lnTo>
                      <a:pt x="3260" y="991"/>
                    </a:lnTo>
                    <a:lnTo>
                      <a:pt x="3268" y="977"/>
                    </a:lnTo>
                    <a:lnTo>
                      <a:pt x="3285" y="958"/>
                    </a:lnTo>
                    <a:lnTo>
                      <a:pt x="3320" y="933"/>
                    </a:lnTo>
                    <a:lnTo>
                      <a:pt x="3336" y="921"/>
                    </a:lnTo>
                    <a:lnTo>
                      <a:pt x="3357" y="915"/>
                    </a:lnTo>
                    <a:lnTo>
                      <a:pt x="3378" y="908"/>
                    </a:lnTo>
                    <a:lnTo>
                      <a:pt x="3402" y="900"/>
                    </a:lnTo>
                    <a:lnTo>
                      <a:pt x="3421" y="890"/>
                    </a:lnTo>
                    <a:lnTo>
                      <a:pt x="3439" y="882"/>
                    </a:lnTo>
                    <a:lnTo>
                      <a:pt x="3450" y="869"/>
                    </a:lnTo>
                    <a:lnTo>
                      <a:pt x="3456" y="857"/>
                    </a:lnTo>
                    <a:lnTo>
                      <a:pt x="3464" y="847"/>
                    </a:lnTo>
                    <a:lnTo>
                      <a:pt x="3468" y="840"/>
                    </a:lnTo>
                    <a:lnTo>
                      <a:pt x="3437" y="830"/>
                    </a:lnTo>
                    <a:lnTo>
                      <a:pt x="3419" y="822"/>
                    </a:lnTo>
                    <a:lnTo>
                      <a:pt x="3411" y="814"/>
                    </a:lnTo>
                    <a:lnTo>
                      <a:pt x="3409" y="807"/>
                    </a:lnTo>
                    <a:lnTo>
                      <a:pt x="3409" y="797"/>
                    </a:lnTo>
                    <a:lnTo>
                      <a:pt x="3413" y="787"/>
                    </a:lnTo>
                    <a:lnTo>
                      <a:pt x="3415" y="778"/>
                    </a:lnTo>
                    <a:lnTo>
                      <a:pt x="3413" y="768"/>
                    </a:lnTo>
                    <a:lnTo>
                      <a:pt x="3400" y="756"/>
                    </a:lnTo>
                    <a:lnTo>
                      <a:pt x="3396" y="749"/>
                    </a:lnTo>
                    <a:lnTo>
                      <a:pt x="3394" y="741"/>
                    </a:lnTo>
                    <a:lnTo>
                      <a:pt x="3396" y="731"/>
                    </a:lnTo>
                    <a:lnTo>
                      <a:pt x="3407" y="717"/>
                    </a:lnTo>
                    <a:lnTo>
                      <a:pt x="3419" y="712"/>
                    </a:lnTo>
                    <a:lnTo>
                      <a:pt x="3431" y="706"/>
                    </a:lnTo>
                    <a:lnTo>
                      <a:pt x="3448" y="700"/>
                    </a:lnTo>
                    <a:lnTo>
                      <a:pt x="3448" y="686"/>
                    </a:lnTo>
                    <a:lnTo>
                      <a:pt x="3450" y="675"/>
                    </a:lnTo>
                    <a:lnTo>
                      <a:pt x="3460" y="667"/>
                    </a:lnTo>
                    <a:lnTo>
                      <a:pt x="3468" y="663"/>
                    </a:lnTo>
                    <a:lnTo>
                      <a:pt x="3471" y="659"/>
                    </a:lnTo>
                    <a:lnTo>
                      <a:pt x="3477" y="657"/>
                    </a:lnTo>
                    <a:lnTo>
                      <a:pt x="3483" y="652"/>
                    </a:lnTo>
                    <a:lnTo>
                      <a:pt x="3491" y="648"/>
                    </a:lnTo>
                    <a:lnTo>
                      <a:pt x="3477" y="642"/>
                    </a:lnTo>
                    <a:lnTo>
                      <a:pt x="3468" y="640"/>
                    </a:lnTo>
                    <a:lnTo>
                      <a:pt x="3458" y="634"/>
                    </a:lnTo>
                    <a:lnTo>
                      <a:pt x="3452" y="632"/>
                    </a:lnTo>
                    <a:lnTo>
                      <a:pt x="3446" y="626"/>
                    </a:lnTo>
                    <a:lnTo>
                      <a:pt x="3442" y="622"/>
                    </a:lnTo>
                    <a:lnTo>
                      <a:pt x="3439" y="615"/>
                    </a:lnTo>
                    <a:lnTo>
                      <a:pt x="3439" y="605"/>
                    </a:lnTo>
                    <a:lnTo>
                      <a:pt x="3444" y="597"/>
                    </a:lnTo>
                    <a:lnTo>
                      <a:pt x="3450" y="595"/>
                    </a:lnTo>
                    <a:lnTo>
                      <a:pt x="3458" y="590"/>
                    </a:lnTo>
                    <a:lnTo>
                      <a:pt x="3471" y="586"/>
                    </a:lnTo>
                    <a:lnTo>
                      <a:pt x="3471" y="580"/>
                    </a:lnTo>
                    <a:lnTo>
                      <a:pt x="3471" y="578"/>
                    </a:lnTo>
                    <a:lnTo>
                      <a:pt x="3452" y="557"/>
                    </a:lnTo>
                    <a:lnTo>
                      <a:pt x="3444" y="541"/>
                    </a:lnTo>
                    <a:lnTo>
                      <a:pt x="3444" y="526"/>
                    </a:lnTo>
                    <a:lnTo>
                      <a:pt x="3450" y="516"/>
                    </a:lnTo>
                    <a:lnTo>
                      <a:pt x="3460" y="504"/>
                    </a:lnTo>
                    <a:lnTo>
                      <a:pt x="3475" y="496"/>
                    </a:lnTo>
                    <a:lnTo>
                      <a:pt x="3495" y="491"/>
                    </a:lnTo>
                    <a:lnTo>
                      <a:pt x="3518" y="485"/>
                    </a:lnTo>
                    <a:lnTo>
                      <a:pt x="3516" y="479"/>
                    </a:lnTo>
                    <a:lnTo>
                      <a:pt x="3514" y="473"/>
                    </a:lnTo>
                    <a:lnTo>
                      <a:pt x="3512" y="463"/>
                    </a:lnTo>
                    <a:lnTo>
                      <a:pt x="3510" y="454"/>
                    </a:lnTo>
                    <a:lnTo>
                      <a:pt x="3520" y="442"/>
                    </a:lnTo>
                    <a:lnTo>
                      <a:pt x="3535" y="438"/>
                    </a:lnTo>
                    <a:lnTo>
                      <a:pt x="3551" y="434"/>
                    </a:lnTo>
                    <a:lnTo>
                      <a:pt x="3567" y="434"/>
                    </a:lnTo>
                    <a:lnTo>
                      <a:pt x="3567" y="419"/>
                    </a:lnTo>
                    <a:lnTo>
                      <a:pt x="3568" y="407"/>
                    </a:lnTo>
                    <a:lnTo>
                      <a:pt x="3570" y="394"/>
                    </a:lnTo>
                    <a:lnTo>
                      <a:pt x="3574" y="386"/>
                    </a:lnTo>
                    <a:lnTo>
                      <a:pt x="3580" y="368"/>
                    </a:lnTo>
                    <a:lnTo>
                      <a:pt x="3584" y="357"/>
                    </a:lnTo>
                    <a:lnTo>
                      <a:pt x="3570" y="345"/>
                    </a:lnTo>
                    <a:lnTo>
                      <a:pt x="3557" y="332"/>
                    </a:lnTo>
                    <a:lnTo>
                      <a:pt x="3541" y="316"/>
                    </a:lnTo>
                    <a:lnTo>
                      <a:pt x="3530" y="301"/>
                    </a:lnTo>
                    <a:lnTo>
                      <a:pt x="3520" y="283"/>
                    </a:lnTo>
                    <a:lnTo>
                      <a:pt x="3516" y="268"/>
                    </a:lnTo>
                    <a:lnTo>
                      <a:pt x="3520" y="254"/>
                    </a:lnTo>
                    <a:lnTo>
                      <a:pt x="3534" y="246"/>
                    </a:lnTo>
                    <a:lnTo>
                      <a:pt x="3582" y="244"/>
                    </a:lnTo>
                    <a:lnTo>
                      <a:pt x="3615" y="242"/>
                    </a:lnTo>
                    <a:lnTo>
                      <a:pt x="3636" y="239"/>
                    </a:lnTo>
                    <a:lnTo>
                      <a:pt x="3652" y="235"/>
                    </a:lnTo>
                    <a:lnTo>
                      <a:pt x="3662" y="223"/>
                    </a:lnTo>
                    <a:lnTo>
                      <a:pt x="3675" y="207"/>
                    </a:lnTo>
                    <a:lnTo>
                      <a:pt x="3696" y="186"/>
                    </a:lnTo>
                    <a:lnTo>
                      <a:pt x="3729" y="159"/>
                    </a:lnTo>
                    <a:lnTo>
                      <a:pt x="3739" y="159"/>
                    </a:lnTo>
                    <a:lnTo>
                      <a:pt x="3749" y="163"/>
                    </a:lnTo>
                    <a:lnTo>
                      <a:pt x="3755" y="167"/>
                    </a:lnTo>
                    <a:lnTo>
                      <a:pt x="3762" y="173"/>
                    </a:lnTo>
                    <a:lnTo>
                      <a:pt x="3766" y="178"/>
                    </a:lnTo>
                    <a:lnTo>
                      <a:pt x="3770" y="190"/>
                    </a:lnTo>
                    <a:lnTo>
                      <a:pt x="3776" y="202"/>
                    </a:lnTo>
                    <a:lnTo>
                      <a:pt x="3786" y="217"/>
                    </a:lnTo>
                    <a:lnTo>
                      <a:pt x="3791" y="202"/>
                    </a:lnTo>
                    <a:lnTo>
                      <a:pt x="3799" y="192"/>
                    </a:lnTo>
                    <a:lnTo>
                      <a:pt x="3805" y="182"/>
                    </a:lnTo>
                    <a:lnTo>
                      <a:pt x="3813" y="178"/>
                    </a:lnTo>
                    <a:lnTo>
                      <a:pt x="3819" y="175"/>
                    </a:lnTo>
                    <a:lnTo>
                      <a:pt x="3826" y="176"/>
                    </a:lnTo>
                    <a:lnTo>
                      <a:pt x="3836" y="182"/>
                    </a:lnTo>
                    <a:lnTo>
                      <a:pt x="3852" y="196"/>
                    </a:lnTo>
                    <a:lnTo>
                      <a:pt x="3859" y="186"/>
                    </a:lnTo>
                    <a:lnTo>
                      <a:pt x="3869" y="182"/>
                    </a:lnTo>
                    <a:lnTo>
                      <a:pt x="3881" y="180"/>
                    </a:lnTo>
                    <a:lnTo>
                      <a:pt x="3900" y="182"/>
                    </a:lnTo>
                    <a:lnTo>
                      <a:pt x="3929" y="153"/>
                    </a:lnTo>
                    <a:lnTo>
                      <a:pt x="3949" y="134"/>
                    </a:lnTo>
                    <a:lnTo>
                      <a:pt x="3962" y="120"/>
                    </a:lnTo>
                    <a:lnTo>
                      <a:pt x="3972" y="114"/>
                    </a:lnTo>
                    <a:lnTo>
                      <a:pt x="3980" y="111"/>
                    </a:lnTo>
                    <a:lnTo>
                      <a:pt x="3995" y="111"/>
                    </a:lnTo>
                    <a:lnTo>
                      <a:pt x="4013" y="111"/>
                    </a:lnTo>
                    <a:lnTo>
                      <a:pt x="4044" y="112"/>
                    </a:lnTo>
                    <a:lnTo>
                      <a:pt x="4053" y="97"/>
                    </a:lnTo>
                    <a:lnTo>
                      <a:pt x="4063" y="85"/>
                    </a:lnTo>
                    <a:lnTo>
                      <a:pt x="4071" y="74"/>
                    </a:lnTo>
                    <a:lnTo>
                      <a:pt x="4080" y="68"/>
                    </a:lnTo>
                    <a:lnTo>
                      <a:pt x="4090" y="60"/>
                    </a:lnTo>
                    <a:lnTo>
                      <a:pt x="4102" y="56"/>
                    </a:lnTo>
                    <a:lnTo>
                      <a:pt x="4115" y="54"/>
                    </a:lnTo>
                    <a:lnTo>
                      <a:pt x="4135" y="54"/>
                    </a:lnTo>
                    <a:lnTo>
                      <a:pt x="4141" y="43"/>
                    </a:lnTo>
                    <a:lnTo>
                      <a:pt x="4148" y="33"/>
                    </a:lnTo>
                    <a:lnTo>
                      <a:pt x="4156" y="27"/>
                    </a:lnTo>
                    <a:lnTo>
                      <a:pt x="4164" y="23"/>
                    </a:lnTo>
                    <a:lnTo>
                      <a:pt x="4170" y="21"/>
                    </a:lnTo>
                    <a:lnTo>
                      <a:pt x="4179" y="23"/>
                    </a:lnTo>
                    <a:lnTo>
                      <a:pt x="4191" y="27"/>
                    </a:lnTo>
                    <a:lnTo>
                      <a:pt x="4205" y="35"/>
                    </a:lnTo>
                    <a:lnTo>
                      <a:pt x="4222" y="21"/>
                    </a:lnTo>
                    <a:lnTo>
                      <a:pt x="4241" y="12"/>
                    </a:lnTo>
                    <a:lnTo>
                      <a:pt x="4259" y="2"/>
                    </a:lnTo>
                    <a:lnTo>
                      <a:pt x="4280" y="0"/>
                    </a:lnTo>
                    <a:lnTo>
                      <a:pt x="4296" y="0"/>
                    </a:lnTo>
                    <a:lnTo>
                      <a:pt x="4311" y="10"/>
                    </a:lnTo>
                    <a:lnTo>
                      <a:pt x="4325" y="27"/>
                    </a:lnTo>
                    <a:lnTo>
                      <a:pt x="4338" y="56"/>
                    </a:lnTo>
                    <a:lnTo>
                      <a:pt x="4354" y="56"/>
                    </a:lnTo>
                    <a:lnTo>
                      <a:pt x="4367" y="60"/>
                    </a:lnTo>
                    <a:lnTo>
                      <a:pt x="4373" y="64"/>
                    </a:lnTo>
                    <a:lnTo>
                      <a:pt x="4379" y="72"/>
                    </a:lnTo>
                    <a:lnTo>
                      <a:pt x="4379" y="81"/>
                    </a:lnTo>
                    <a:lnTo>
                      <a:pt x="4381" y="95"/>
                    </a:lnTo>
                    <a:lnTo>
                      <a:pt x="4381" y="112"/>
                    </a:lnTo>
                    <a:lnTo>
                      <a:pt x="4383" y="138"/>
                    </a:lnTo>
                    <a:lnTo>
                      <a:pt x="4397" y="134"/>
                    </a:lnTo>
                    <a:lnTo>
                      <a:pt x="4408" y="136"/>
                    </a:lnTo>
                    <a:lnTo>
                      <a:pt x="4414" y="140"/>
                    </a:lnTo>
                    <a:lnTo>
                      <a:pt x="4418" y="147"/>
                    </a:lnTo>
                    <a:lnTo>
                      <a:pt x="4416" y="157"/>
                    </a:lnTo>
                    <a:lnTo>
                      <a:pt x="4416" y="169"/>
                    </a:lnTo>
                    <a:lnTo>
                      <a:pt x="4414" y="184"/>
                    </a:lnTo>
                    <a:lnTo>
                      <a:pt x="4414" y="202"/>
                    </a:lnTo>
                    <a:lnTo>
                      <a:pt x="4441" y="186"/>
                    </a:lnTo>
                    <a:lnTo>
                      <a:pt x="4464" y="182"/>
                    </a:lnTo>
                    <a:lnTo>
                      <a:pt x="4484" y="188"/>
                    </a:lnTo>
                    <a:lnTo>
                      <a:pt x="4499" y="204"/>
                    </a:lnTo>
                    <a:lnTo>
                      <a:pt x="4509" y="223"/>
                    </a:lnTo>
                    <a:lnTo>
                      <a:pt x="4519" y="248"/>
                    </a:lnTo>
                    <a:lnTo>
                      <a:pt x="4525" y="277"/>
                    </a:lnTo>
                    <a:lnTo>
                      <a:pt x="4532" y="310"/>
                    </a:lnTo>
                    <a:lnTo>
                      <a:pt x="4538" y="303"/>
                    </a:lnTo>
                    <a:lnTo>
                      <a:pt x="4544" y="303"/>
                    </a:lnTo>
                    <a:lnTo>
                      <a:pt x="4550" y="301"/>
                    </a:lnTo>
                    <a:lnTo>
                      <a:pt x="4563" y="301"/>
                    </a:lnTo>
                    <a:lnTo>
                      <a:pt x="4575" y="316"/>
                    </a:lnTo>
                    <a:lnTo>
                      <a:pt x="4583" y="335"/>
                    </a:lnTo>
                    <a:lnTo>
                      <a:pt x="4583" y="345"/>
                    </a:lnTo>
                    <a:lnTo>
                      <a:pt x="4585" y="357"/>
                    </a:lnTo>
                    <a:lnTo>
                      <a:pt x="4587" y="370"/>
                    </a:lnTo>
                    <a:lnTo>
                      <a:pt x="4589" y="384"/>
                    </a:lnTo>
                    <a:lnTo>
                      <a:pt x="4598" y="378"/>
                    </a:lnTo>
                    <a:lnTo>
                      <a:pt x="4610" y="368"/>
                    </a:lnTo>
                    <a:lnTo>
                      <a:pt x="4622" y="353"/>
                    </a:lnTo>
                    <a:lnTo>
                      <a:pt x="4637" y="339"/>
                    </a:lnTo>
                    <a:lnTo>
                      <a:pt x="4651" y="322"/>
                    </a:lnTo>
                    <a:lnTo>
                      <a:pt x="4670" y="308"/>
                    </a:lnTo>
                    <a:lnTo>
                      <a:pt x="4687" y="297"/>
                    </a:lnTo>
                    <a:lnTo>
                      <a:pt x="4711" y="295"/>
                    </a:lnTo>
                    <a:lnTo>
                      <a:pt x="4728" y="277"/>
                    </a:lnTo>
                    <a:lnTo>
                      <a:pt x="4753" y="260"/>
                    </a:lnTo>
                    <a:lnTo>
                      <a:pt x="4782" y="242"/>
                    </a:lnTo>
                    <a:lnTo>
                      <a:pt x="4815" y="231"/>
                    </a:lnTo>
                    <a:lnTo>
                      <a:pt x="4846" y="221"/>
                    </a:lnTo>
                    <a:lnTo>
                      <a:pt x="4878" y="219"/>
                    </a:lnTo>
                    <a:lnTo>
                      <a:pt x="4901" y="227"/>
                    </a:lnTo>
                    <a:lnTo>
                      <a:pt x="4920" y="248"/>
                    </a:lnTo>
                    <a:lnTo>
                      <a:pt x="4922" y="260"/>
                    </a:lnTo>
                    <a:lnTo>
                      <a:pt x="4924" y="275"/>
                    </a:lnTo>
                    <a:lnTo>
                      <a:pt x="4926" y="287"/>
                    </a:lnTo>
                    <a:lnTo>
                      <a:pt x="4930" y="303"/>
                    </a:lnTo>
                    <a:lnTo>
                      <a:pt x="4953" y="301"/>
                    </a:lnTo>
                    <a:lnTo>
                      <a:pt x="4969" y="306"/>
                    </a:lnTo>
                    <a:lnTo>
                      <a:pt x="4976" y="314"/>
                    </a:lnTo>
                    <a:lnTo>
                      <a:pt x="4980" y="330"/>
                    </a:lnTo>
                    <a:lnTo>
                      <a:pt x="4976" y="345"/>
                    </a:lnTo>
                    <a:lnTo>
                      <a:pt x="4974" y="365"/>
                    </a:lnTo>
                    <a:lnTo>
                      <a:pt x="4971" y="386"/>
                    </a:lnTo>
                    <a:lnTo>
                      <a:pt x="4971" y="407"/>
                    </a:lnTo>
                    <a:lnTo>
                      <a:pt x="4982" y="403"/>
                    </a:lnTo>
                    <a:lnTo>
                      <a:pt x="4996" y="403"/>
                    </a:lnTo>
                    <a:lnTo>
                      <a:pt x="5007" y="401"/>
                    </a:lnTo>
                    <a:lnTo>
                      <a:pt x="5021" y="401"/>
                    </a:lnTo>
                    <a:lnTo>
                      <a:pt x="5023" y="407"/>
                    </a:lnTo>
                    <a:lnTo>
                      <a:pt x="5027" y="413"/>
                    </a:lnTo>
                    <a:lnTo>
                      <a:pt x="5031" y="419"/>
                    </a:lnTo>
                    <a:lnTo>
                      <a:pt x="5042" y="425"/>
                    </a:lnTo>
                    <a:lnTo>
                      <a:pt x="5054" y="409"/>
                    </a:lnTo>
                    <a:lnTo>
                      <a:pt x="5066" y="401"/>
                    </a:lnTo>
                    <a:lnTo>
                      <a:pt x="5071" y="399"/>
                    </a:lnTo>
                    <a:lnTo>
                      <a:pt x="5079" y="403"/>
                    </a:lnTo>
                    <a:lnTo>
                      <a:pt x="5083" y="407"/>
                    </a:lnTo>
                    <a:lnTo>
                      <a:pt x="5089" y="415"/>
                    </a:lnTo>
                    <a:lnTo>
                      <a:pt x="5097" y="421"/>
                    </a:lnTo>
                    <a:lnTo>
                      <a:pt x="5110" y="427"/>
                    </a:lnTo>
                    <a:lnTo>
                      <a:pt x="5126" y="409"/>
                    </a:lnTo>
                    <a:lnTo>
                      <a:pt x="5143" y="398"/>
                    </a:lnTo>
                    <a:lnTo>
                      <a:pt x="5161" y="386"/>
                    </a:lnTo>
                    <a:lnTo>
                      <a:pt x="5180" y="382"/>
                    </a:lnTo>
                    <a:lnTo>
                      <a:pt x="5196" y="382"/>
                    </a:lnTo>
                    <a:lnTo>
                      <a:pt x="5207" y="392"/>
                    </a:lnTo>
                    <a:lnTo>
                      <a:pt x="5215" y="411"/>
                    </a:lnTo>
                    <a:lnTo>
                      <a:pt x="5219" y="442"/>
                    </a:lnTo>
                    <a:lnTo>
                      <a:pt x="5242" y="438"/>
                    </a:lnTo>
                    <a:lnTo>
                      <a:pt x="5265" y="436"/>
                    </a:lnTo>
                    <a:lnTo>
                      <a:pt x="5287" y="436"/>
                    </a:lnTo>
                    <a:lnTo>
                      <a:pt x="5308" y="442"/>
                    </a:lnTo>
                    <a:lnTo>
                      <a:pt x="5324" y="450"/>
                    </a:lnTo>
                    <a:lnTo>
                      <a:pt x="5337" y="465"/>
                    </a:lnTo>
                    <a:lnTo>
                      <a:pt x="5343" y="487"/>
                    </a:lnTo>
                    <a:lnTo>
                      <a:pt x="5345" y="520"/>
                    </a:lnTo>
                    <a:lnTo>
                      <a:pt x="5355" y="524"/>
                    </a:lnTo>
                    <a:lnTo>
                      <a:pt x="5364" y="527"/>
                    </a:lnTo>
                    <a:lnTo>
                      <a:pt x="5368" y="533"/>
                    </a:lnTo>
                    <a:lnTo>
                      <a:pt x="5374" y="541"/>
                    </a:lnTo>
                    <a:lnTo>
                      <a:pt x="5374" y="547"/>
                    </a:lnTo>
                    <a:lnTo>
                      <a:pt x="5376" y="558"/>
                    </a:lnTo>
                    <a:lnTo>
                      <a:pt x="5374" y="572"/>
                    </a:lnTo>
                    <a:lnTo>
                      <a:pt x="5374" y="590"/>
                    </a:lnTo>
                    <a:lnTo>
                      <a:pt x="5384" y="590"/>
                    </a:lnTo>
                    <a:lnTo>
                      <a:pt x="5395" y="590"/>
                    </a:lnTo>
                    <a:lnTo>
                      <a:pt x="5403" y="590"/>
                    </a:lnTo>
                    <a:lnTo>
                      <a:pt x="5411" y="593"/>
                    </a:lnTo>
                    <a:lnTo>
                      <a:pt x="5415" y="597"/>
                    </a:lnTo>
                    <a:lnTo>
                      <a:pt x="5421" y="607"/>
                    </a:lnTo>
                    <a:lnTo>
                      <a:pt x="5424" y="617"/>
                    </a:lnTo>
                    <a:lnTo>
                      <a:pt x="5428" y="632"/>
                    </a:lnTo>
                    <a:lnTo>
                      <a:pt x="5442" y="630"/>
                    </a:lnTo>
                    <a:lnTo>
                      <a:pt x="5457" y="630"/>
                    </a:lnTo>
                    <a:lnTo>
                      <a:pt x="5469" y="632"/>
                    </a:lnTo>
                    <a:lnTo>
                      <a:pt x="5481" y="636"/>
                    </a:lnTo>
                    <a:lnTo>
                      <a:pt x="5488" y="640"/>
                    </a:lnTo>
                    <a:lnTo>
                      <a:pt x="5498" y="650"/>
                    </a:lnTo>
                    <a:lnTo>
                      <a:pt x="5506" y="661"/>
                    </a:lnTo>
                    <a:lnTo>
                      <a:pt x="5514" y="679"/>
                    </a:lnTo>
                    <a:lnTo>
                      <a:pt x="5539" y="679"/>
                    </a:lnTo>
                    <a:lnTo>
                      <a:pt x="5560" y="685"/>
                    </a:lnTo>
                    <a:lnTo>
                      <a:pt x="5576" y="690"/>
                    </a:lnTo>
                    <a:lnTo>
                      <a:pt x="5589" y="702"/>
                    </a:lnTo>
                    <a:lnTo>
                      <a:pt x="5595" y="714"/>
                    </a:lnTo>
                    <a:lnTo>
                      <a:pt x="5603" y="733"/>
                    </a:lnTo>
                    <a:lnTo>
                      <a:pt x="5605" y="758"/>
                    </a:lnTo>
                    <a:lnTo>
                      <a:pt x="5609" y="789"/>
                    </a:lnTo>
                    <a:lnTo>
                      <a:pt x="5622" y="783"/>
                    </a:lnTo>
                    <a:lnTo>
                      <a:pt x="5636" y="781"/>
                    </a:lnTo>
                    <a:lnTo>
                      <a:pt x="5647" y="781"/>
                    </a:lnTo>
                    <a:lnTo>
                      <a:pt x="5665" y="791"/>
                    </a:lnTo>
                    <a:lnTo>
                      <a:pt x="5669" y="813"/>
                    </a:lnTo>
                    <a:lnTo>
                      <a:pt x="5677" y="834"/>
                    </a:lnTo>
                    <a:lnTo>
                      <a:pt x="5682" y="853"/>
                    </a:lnTo>
                    <a:lnTo>
                      <a:pt x="5688" y="873"/>
                    </a:lnTo>
                    <a:lnTo>
                      <a:pt x="5692" y="892"/>
                    </a:lnTo>
                    <a:lnTo>
                      <a:pt x="5694" y="913"/>
                    </a:lnTo>
                    <a:lnTo>
                      <a:pt x="5690" y="935"/>
                    </a:lnTo>
                    <a:lnTo>
                      <a:pt x="5684" y="962"/>
                    </a:lnTo>
                    <a:lnTo>
                      <a:pt x="5673" y="979"/>
                    </a:lnTo>
                    <a:lnTo>
                      <a:pt x="5663" y="999"/>
                    </a:lnTo>
                    <a:lnTo>
                      <a:pt x="5659" y="1008"/>
                    </a:lnTo>
                    <a:lnTo>
                      <a:pt x="5657" y="1020"/>
                    </a:lnTo>
                    <a:lnTo>
                      <a:pt x="5653" y="1032"/>
                    </a:lnTo>
                    <a:lnTo>
                      <a:pt x="5653" y="1045"/>
                    </a:lnTo>
                    <a:lnTo>
                      <a:pt x="5667" y="1049"/>
                    </a:lnTo>
                    <a:lnTo>
                      <a:pt x="5678" y="1055"/>
                    </a:lnTo>
                    <a:lnTo>
                      <a:pt x="5684" y="1061"/>
                    </a:lnTo>
                    <a:lnTo>
                      <a:pt x="5692" y="1072"/>
                    </a:lnTo>
                    <a:lnTo>
                      <a:pt x="5694" y="1082"/>
                    </a:lnTo>
                    <a:lnTo>
                      <a:pt x="5696" y="1096"/>
                    </a:lnTo>
                    <a:lnTo>
                      <a:pt x="5696" y="1111"/>
                    </a:lnTo>
                    <a:lnTo>
                      <a:pt x="5700" y="1131"/>
                    </a:lnTo>
                    <a:lnTo>
                      <a:pt x="5706" y="1131"/>
                    </a:lnTo>
                    <a:lnTo>
                      <a:pt x="5715" y="1132"/>
                    </a:lnTo>
                    <a:lnTo>
                      <a:pt x="5715" y="1144"/>
                    </a:lnTo>
                    <a:lnTo>
                      <a:pt x="5719" y="1171"/>
                    </a:lnTo>
                    <a:lnTo>
                      <a:pt x="5723" y="1206"/>
                    </a:lnTo>
                    <a:lnTo>
                      <a:pt x="5727" y="1249"/>
                    </a:lnTo>
                    <a:lnTo>
                      <a:pt x="5729" y="1290"/>
                    </a:lnTo>
                    <a:lnTo>
                      <a:pt x="5731" y="1328"/>
                    </a:lnTo>
                    <a:lnTo>
                      <a:pt x="5731" y="1357"/>
                    </a:lnTo>
                    <a:lnTo>
                      <a:pt x="5729" y="1375"/>
                    </a:lnTo>
                    <a:lnTo>
                      <a:pt x="5719" y="1383"/>
                    </a:lnTo>
                    <a:lnTo>
                      <a:pt x="5711" y="1394"/>
                    </a:lnTo>
                    <a:lnTo>
                      <a:pt x="5702" y="1408"/>
                    </a:lnTo>
                    <a:lnTo>
                      <a:pt x="5692" y="1421"/>
                    </a:lnTo>
                    <a:lnTo>
                      <a:pt x="5682" y="1435"/>
                    </a:lnTo>
                    <a:lnTo>
                      <a:pt x="5677" y="1449"/>
                    </a:lnTo>
                    <a:lnTo>
                      <a:pt x="5671" y="1462"/>
                    </a:lnTo>
                    <a:lnTo>
                      <a:pt x="5669" y="1478"/>
                    </a:lnTo>
                    <a:lnTo>
                      <a:pt x="5673" y="1481"/>
                    </a:lnTo>
                    <a:lnTo>
                      <a:pt x="5678" y="1485"/>
                    </a:lnTo>
                    <a:lnTo>
                      <a:pt x="5675" y="1497"/>
                    </a:lnTo>
                    <a:lnTo>
                      <a:pt x="5669" y="1511"/>
                    </a:lnTo>
                    <a:lnTo>
                      <a:pt x="5661" y="1520"/>
                    </a:lnTo>
                    <a:lnTo>
                      <a:pt x="5653" y="1532"/>
                    </a:lnTo>
                    <a:lnTo>
                      <a:pt x="5642" y="1542"/>
                    </a:lnTo>
                    <a:lnTo>
                      <a:pt x="5634" y="1555"/>
                    </a:lnTo>
                    <a:lnTo>
                      <a:pt x="5628" y="1571"/>
                    </a:lnTo>
                    <a:lnTo>
                      <a:pt x="5628" y="1590"/>
                    </a:lnTo>
                    <a:lnTo>
                      <a:pt x="5613" y="1598"/>
                    </a:lnTo>
                    <a:lnTo>
                      <a:pt x="5597" y="1606"/>
                    </a:lnTo>
                    <a:lnTo>
                      <a:pt x="5582" y="1608"/>
                    </a:lnTo>
                    <a:lnTo>
                      <a:pt x="5566" y="1611"/>
                    </a:lnTo>
                    <a:lnTo>
                      <a:pt x="5550" y="1613"/>
                    </a:lnTo>
                    <a:lnTo>
                      <a:pt x="5541" y="1623"/>
                    </a:lnTo>
                    <a:lnTo>
                      <a:pt x="5531" y="1637"/>
                    </a:lnTo>
                    <a:lnTo>
                      <a:pt x="5529" y="1662"/>
                    </a:lnTo>
                    <a:lnTo>
                      <a:pt x="5576" y="1689"/>
                    </a:lnTo>
                    <a:lnTo>
                      <a:pt x="5605" y="1716"/>
                    </a:lnTo>
                    <a:lnTo>
                      <a:pt x="5618" y="1745"/>
                    </a:lnTo>
                    <a:lnTo>
                      <a:pt x="5628" y="1774"/>
                    </a:lnTo>
                    <a:lnTo>
                      <a:pt x="5632" y="1803"/>
                    </a:lnTo>
                    <a:lnTo>
                      <a:pt x="5638" y="1834"/>
                    </a:lnTo>
                    <a:lnTo>
                      <a:pt x="5651" y="1867"/>
                    </a:lnTo>
                    <a:lnTo>
                      <a:pt x="5677" y="1904"/>
                    </a:lnTo>
                    <a:lnTo>
                      <a:pt x="5677" y="1920"/>
                    </a:lnTo>
                    <a:lnTo>
                      <a:pt x="5677" y="1933"/>
                    </a:lnTo>
                    <a:lnTo>
                      <a:pt x="5677" y="1937"/>
                    </a:lnTo>
                    <a:lnTo>
                      <a:pt x="5677" y="1943"/>
                    </a:lnTo>
                    <a:lnTo>
                      <a:pt x="5677" y="1951"/>
                    </a:lnTo>
                    <a:lnTo>
                      <a:pt x="5677" y="1962"/>
                    </a:lnTo>
                    <a:lnTo>
                      <a:pt x="5698" y="1980"/>
                    </a:lnTo>
                    <a:lnTo>
                      <a:pt x="5715" y="2015"/>
                    </a:lnTo>
                    <a:lnTo>
                      <a:pt x="5729" y="2057"/>
                    </a:lnTo>
                    <a:lnTo>
                      <a:pt x="5739" y="2108"/>
                    </a:lnTo>
                    <a:lnTo>
                      <a:pt x="5742" y="2156"/>
                    </a:lnTo>
                    <a:lnTo>
                      <a:pt x="5744" y="2207"/>
                    </a:lnTo>
                    <a:lnTo>
                      <a:pt x="5739" y="2251"/>
                    </a:lnTo>
                    <a:lnTo>
                      <a:pt x="5733" y="2284"/>
                    </a:lnTo>
                    <a:lnTo>
                      <a:pt x="5731" y="2308"/>
                    </a:lnTo>
                    <a:lnTo>
                      <a:pt x="5729" y="2329"/>
                    </a:lnTo>
                    <a:lnTo>
                      <a:pt x="5723" y="2346"/>
                    </a:lnTo>
                    <a:lnTo>
                      <a:pt x="5717" y="2364"/>
                    </a:lnTo>
                    <a:lnTo>
                      <a:pt x="5706" y="2377"/>
                    </a:lnTo>
                    <a:lnTo>
                      <a:pt x="5694" y="2393"/>
                    </a:lnTo>
                    <a:lnTo>
                      <a:pt x="5678" y="2408"/>
                    </a:lnTo>
                    <a:lnTo>
                      <a:pt x="5661" y="2426"/>
                    </a:lnTo>
                    <a:lnTo>
                      <a:pt x="5661" y="2439"/>
                    </a:lnTo>
                    <a:lnTo>
                      <a:pt x="5663" y="2455"/>
                    </a:lnTo>
                    <a:lnTo>
                      <a:pt x="5663" y="2469"/>
                    </a:lnTo>
                    <a:lnTo>
                      <a:pt x="5667" y="2482"/>
                    </a:lnTo>
                    <a:lnTo>
                      <a:pt x="5667" y="2496"/>
                    </a:lnTo>
                    <a:lnTo>
                      <a:pt x="5667" y="2511"/>
                    </a:lnTo>
                    <a:lnTo>
                      <a:pt x="5665" y="2527"/>
                    </a:lnTo>
                    <a:lnTo>
                      <a:pt x="5661" y="2546"/>
                    </a:lnTo>
                    <a:lnTo>
                      <a:pt x="5647" y="2564"/>
                    </a:lnTo>
                    <a:lnTo>
                      <a:pt x="5642" y="2583"/>
                    </a:lnTo>
                    <a:lnTo>
                      <a:pt x="5634" y="2600"/>
                    </a:lnTo>
                    <a:lnTo>
                      <a:pt x="5630" y="2620"/>
                    </a:lnTo>
                    <a:lnTo>
                      <a:pt x="5622" y="2635"/>
                    </a:lnTo>
                    <a:lnTo>
                      <a:pt x="5614" y="2653"/>
                    </a:lnTo>
                    <a:lnTo>
                      <a:pt x="5601" y="2668"/>
                    </a:lnTo>
                    <a:lnTo>
                      <a:pt x="5585" y="2684"/>
                    </a:lnTo>
                    <a:lnTo>
                      <a:pt x="5583" y="2713"/>
                    </a:lnTo>
                    <a:lnTo>
                      <a:pt x="5582" y="2728"/>
                    </a:lnTo>
                    <a:lnTo>
                      <a:pt x="5578" y="2736"/>
                    </a:lnTo>
                    <a:lnTo>
                      <a:pt x="5574" y="2738"/>
                    </a:lnTo>
                    <a:lnTo>
                      <a:pt x="5564" y="2734"/>
                    </a:lnTo>
                    <a:lnTo>
                      <a:pt x="5554" y="2734"/>
                    </a:lnTo>
                    <a:lnTo>
                      <a:pt x="5543" y="2738"/>
                    </a:lnTo>
                    <a:lnTo>
                      <a:pt x="5529" y="2754"/>
                    </a:lnTo>
                    <a:lnTo>
                      <a:pt x="5519" y="2775"/>
                    </a:lnTo>
                    <a:lnTo>
                      <a:pt x="5510" y="2788"/>
                    </a:lnTo>
                    <a:lnTo>
                      <a:pt x="5498" y="2796"/>
                    </a:lnTo>
                    <a:lnTo>
                      <a:pt x="5486" y="2800"/>
                    </a:lnTo>
                    <a:lnTo>
                      <a:pt x="5471" y="2798"/>
                    </a:lnTo>
                    <a:lnTo>
                      <a:pt x="5455" y="2794"/>
                    </a:lnTo>
                    <a:lnTo>
                      <a:pt x="5438" y="2788"/>
                    </a:lnTo>
                    <a:lnTo>
                      <a:pt x="5419" y="2785"/>
                    </a:lnTo>
                    <a:lnTo>
                      <a:pt x="5419" y="2802"/>
                    </a:lnTo>
                    <a:lnTo>
                      <a:pt x="5419" y="2818"/>
                    </a:lnTo>
                    <a:lnTo>
                      <a:pt x="5413" y="2829"/>
                    </a:lnTo>
                    <a:lnTo>
                      <a:pt x="5407" y="2839"/>
                    </a:lnTo>
                    <a:lnTo>
                      <a:pt x="5395" y="2845"/>
                    </a:lnTo>
                    <a:lnTo>
                      <a:pt x="5384" y="2851"/>
                    </a:lnTo>
                    <a:lnTo>
                      <a:pt x="5368" y="2854"/>
                    </a:lnTo>
                    <a:lnTo>
                      <a:pt x="5355" y="2860"/>
                    </a:lnTo>
                    <a:lnTo>
                      <a:pt x="5345" y="2874"/>
                    </a:lnTo>
                    <a:lnTo>
                      <a:pt x="5333" y="2885"/>
                    </a:lnTo>
                    <a:lnTo>
                      <a:pt x="5320" y="2893"/>
                    </a:lnTo>
                    <a:lnTo>
                      <a:pt x="5308" y="2901"/>
                    </a:lnTo>
                    <a:lnTo>
                      <a:pt x="5293" y="2903"/>
                    </a:lnTo>
                    <a:lnTo>
                      <a:pt x="5277" y="2903"/>
                    </a:lnTo>
                    <a:lnTo>
                      <a:pt x="5260" y="2901"/>
                    </a:lnTo>
                    <a:lnTo>
                      <a:pt x="5246" y="2899"/>
                    </a:lnTo>
                    <a:lnTo>
                      <a:pt x="5244" y="2911"/>
                    </a:lnTo>
                    <a:lnTo>
                      <a:pt x="5242" y="2922"/>
                    </a:lnTo>
                    <a:lnTo>
                      <a:pt x="5240" y="2930"/>
                    </a:lnTo>
                    <a:lnTo>
                      <a:pt x="5240" y="2938"/>
                    </a:lnTo>
                    <a:lnTo>
                      <a:pt x="5234" y="2944"/>
                    </a:lnTo>
                    <a:lnTo>
                      <a:pt x="5230" y="2951"/>
                    </a:lnTo>
                    <a:lnTo>
                      <a:pt x="5223" y="2957"/>
                    </a:lnTo>
                    <a:lnTo>
                      <a:pt x="5213" y="2967"/>
                    </a:lnTo>
                    <a:lnTo>
                      <a:pt x="5203" y="2994"/>
                    </a:lnTo>
                    <a:lnTo>
                      <a:pt x="5186" y="3021"/>
                    </a:lnTo>
                    <a:lnTo>
                      <a:pt x="5163" y="3046"/>
                    </a:lnTo>
                    <a:lnTo>
                      <a:pt x="5135" y="3068"/>
                    </a:lnTo>
                    <a:lnTo>
                      <a:pt x="5104" y="3081"/>
                    </a:lnTo>
                    <a:lnTo>
                      <a:pt x="5077" y="3085"/>
                    </a:lnTo>
                    <a:lnTo>
                      <a:pt x="5050" y="3077"/>
                    </a:lnTo>
                    <a:lnTo>
                      <a:pt x="5033" y="3054"/>
                    </a:lnTo>
                    <a:lnTo>
                      <a:pt x="5027" y="3052"/>
                    </a:lnTo>
                    <a:lnTo>
                      <a:pt x="5023" y="3052"/>
                    </a:lnTo>
                    <a:lnTo>
                      <a:pt x="5002" y="3077"/>
                    </a:lnTo>
                    <a:lnTo>
                      <a:pt x="4986" y="3110"/>
                    </a:lnTo>
                    <a:lnTo>
                      <a:pt x="4976" y="3143"/>
                    </a:lnTo>
                    <a:lnTo>
                      <a:pt x="4973" y="3180"/>
                    </a:lnTo>
                    <a:lnTo>
                      <a:pt x="4974" y="3213"/>
                    </a:lnTo>
                    <a:lnTo>
                      <a:pt x="4988" y="3246"/>
                    </a:lnTo>
                    <a:lnTo>
                      <a:pt x="5009" y="3271"/>
                    </a:lnTo>
                    <a:lnTo>
                      <a:pt x="5042" y="3293"/>
                    </a:lnTo>
                    <a:lnTo>
                      <a:pt x="5054" y="3314"/>
                    </a:lnTo>
                    <a:lnTo>
                      <a:pt x="5060" y="3339"/>
                    </a:lnTo>
                    <a:lnTo>
                      <a:pt x="5056" y="3364"/>
                    </a:lnTo>
                    <a:lnTo>
                      <a:pt x="5050" y="3392"/>
                    </a:lnTo>
                    <a:lnTo>
                      <a:pt x="5037" y="3415"/>
                    </a:lnTo>
                    <a:lnTo>
                      <a:pt x="5023" y="3440"/>
                    </a:lnTo>
                    <a:lnTo>
                      <a:pt x="5007" y="3463"/>
                    </a:lnTo>
                    <a:lnTo>
                      <a:pt x="4996" y="3485"/>
                    </a:lnTo>
                    <a:lnTo>
                      <a:pt x="4988" y="3510"/>
                    </a:lnTo>
                    <a:lnTo>
                      <a:pt x="4986" y="3535"/>
                    </a:lnTo>
                    <a:lnTo>
                      <a:pt x="4986" y="3558"/>
                    </a:lnTo>
                    <a:lnTo>
                      <a:pt x="4990" y="3584"/>
                    </a:lnTo>
                    <a:lnTo>
                      <a:pt x="4992" y="3607"/>
                    </a:lnTo>
                    <a:lnTo>
                      <a:pt x="4998" y="3630"/>
                    </a:lnTo>
                    <a:lnTo>
                      <a:pt x="5004" y="3655"/>
                    </a:lnTo>
                    <a:lnTo>
                      <a:pt x="5013" y="3686"/>
                    </a:lnTo>
                    <a:lnTo>
                      <a:pt x="5029" y="3710"/>
                    </a:lnTo>
                    <a:lnTo>
                      <a:pt x="5042" y="3739"/>
                    </a:lnTo>
                    <a:lnTo>
                      <a:pt x="5054" y="3768"/>
                    </a:lnTo>
                    <a:lnTo>
                      <a:pt x="5068" y="3799"/>
                    </a:lnTo>
                    <a:lnTo>
                      <a:pt x="5075" y="3828"/>
                    </a:lnTo>
                    <a:lnTo>
                      <a:pt x="5085" y="3861"/>
                    </a:lnTo>
                    <a:lnTo>
                      <a:pt x="5093" y="3892"/>
                    </a:lnTo>
                    <a:lnTo>
                      <a:pt x="5101" y="3925"/>
                    </a:lnTo>
                    <a:lnTo>
                      <a:pt x="5126" y="3934"/>
                    </a:lnTo>
                    <a:lnTo>
                      <a:pt x="5145" y="3946"/>
                    </a:lnTo>
                    <a:lnTo>
                      <a:pt x="5157" y="3960"/>
                    </a:lnTo>
                    <a:lnTo>
                      <a:pt x="5163" y="3979"/>
                    </a:lnTo>
                    <a:lnTo>
                      <a:pt x="5163" y="3998"/>
                    </a:lnTo>
                    <a:lnTo>
                      <a:pt x="5163" y="4024"/>
                    </a:lnTo>
                    <a:lnTo>
                      <a:pt x="5159" y="4055"/>
                    </a:lnTo>
                    <a:lnTo>
                      <a:pt x="5157" y="4093"/>
                    </a:lnTo>
                    <a:lnTo>
                      <a:pt x="5184" y="4084"/>
                    </a:lnTo>
                    <a:lnTo>
                      <a:pt x="5221" y="4070"/>
                    </a:lnTo>
                    <a:lnTo>
                      <a:pt x="5262" y="4055"/>
                    </a:lnTo>
                    <a:lnTo>
                      <a:pt x="5304" y="4045"/>
                    </a:lnTo>
                    <a:lnTo>
                      <a:pt x="5343" y="4039"/>
                    </a:lnTo>
                    <a:lnTo>
                      <a:pt x="5378" y="4045"/>
                    </a:lnTo>
                    <a:lnTo>
                      <a:pt x="5401" y="4064"/>
                    </a:lnTo>
                    <a:lnTo>
                      <a:pt x="5413" y="4103"/>
                    </a:lnTo>
                    <a:lnTo>
                      <a:pt x="5411" y="4111"/>
                    </a:lnTo>
                    <a:lnTo>
                      <a:pt x="5411" y="4117"/>
                    </a:lnTo>
                    <a:lnTo>
                      <a:pt x="5411" y="4123"/>
                    </a:lnTo>
                    <a:lnTo>
                      <a:pt x="5411" y="4130"/>
                    </a:lnTo>
                    <a:lnTo>
                      <a:pt x="5442" y="4136"/>
                    </a:lnTo>
                    <a:lnTo>
                      <a:pt x="5467" y="4142"/>
                    </a:lnTo>
                    <a:lnTo>
                      <a:pt x="5481" y="4150"/>
                    </a:lnTo>
                    <a:lnTo>
                      <a:pt x="5490" y="4161"/>
                    </a:lnTo>
                    <a:lnTo>
                      <a:pt x="5492" y="4175"/>
                    </a:lnTo>
                    <a:lnTo>
                      <a:pt x="5494" y="4194"/>
                    </a:lnTo>
                    <a:lnTo>
                      <a:pt x="5496" y="4220"/>
                    </a:lnTo>
                    <a:lnTo>
                      <a:pt x="5500" y="4254"/>
                    </a:lnTo>
                    <a:lnTo>
                      <a:pt x="5512" y="4262"/>
                    </a:lnTo>
                    <a:lnTo>
                      <a:pt x="5523" y="4274"/>
                    </a:lnTo>
                    <a:lnTo>
                      <a:pt x="5533" y="4284"/>
                    </a:lnTo>
                    <a:lnTo>
                      <a:pt x="5543" y="4295"/>
                    </a:lnTo>
                    <a:lnTo>
                      <a:pt x="5547" y="4307"/>
                    </a:lnTo>
                    <a:lnTo>
                      <a:pt x="5552" y="4322"/>
                    </a:lnTo>
                    <a:lnTo>
                      <a:pt x="5556" y="4340"/>
                    </a:lnTo>
                    <a:lnTo>
                      <a:pt x="5558" y="4363"/>
                    </a:lnTo>
                    <a:lnTo>
                      <a:pt x="5576" y="4363"/>
                    </a:lnTo>
                    <a:lnTo>
                      <a:pt x="5595" y="4365"/>
                    </a:lnTo>
                    <a:lnTo>
                      <a:pt x="5613" y="4367"/>
                    </a:lnTo>
                    <a:lnTo>
                      <a:pt x="5630" y="4373"/>
                    </a:lnTo>
                    <a:lnTo>
                      <a:pt x="5644" y="4379"/>
                    </a:lnTo>
                    <a:lnTo>
                      <a:pt x="5655" y="4390"/>
                    </a:lnTo>
                    <a:lnTo>
                      <a:pt x="5663" y="4408"/>
                    </a:lnTo>
                    <a:lnTo>
                      <a:pt x="5667" y="4431"/>
                    </a:lnTo>
                    <a:lnTo>
                      <a:pt x="5673" y="4433"/>
                    </a:lnTo>
                    <a:lnTo>
                      <a:pt x="5686" y="4443"/>
                    </a:lnTo>
                    <a:lnTo>
                      <a:pt x="5704" y="4454"/>
                    </a:lnTo>
                    <a:lnTo>
                      <a:pt x="5723" y="4470"/>
                    </a:lnTo>
                    <a:lnTo>
                      <a:pt x="5739" y="4485"/>
                    </a:lnTo>
                    <a:lnTo>
                      <a:pt x="5752" y="4501"/>
                    </a:lnTo>
                    <a:lnTo>
                      <a:pt x="5758" y="4516"/>
                    </a:lnTo>
                    <a:lnTo>
                      <a:pt x="5758" y="4528"/>
                    </a:lnTo>
                    <a:lnTo>
                      <a:pt x="5737" y="4541"/>
                    </a:lnTo>
                    <a:lnTo>
                      <a:pt x="5700" y="4551"/>
                    </a:lnTo>
                    <a:lnTo>
                      <a:pt x="5649" y="4557"/>
                    </a:lnTo>
                    <a:lnTo>
                      <a:pt x="5593" y="4559"/>
                    </a:lnTo>
                    <a:lnTo>
                      <a:pt x="5533" y="4557"/>
                    </a:lnTo>
                    <a:lnTo>
                      <a:pt x="5479" y="4557"/>
                    </a:lnTo>
                    <a:lnTo>
                      <a:pt x="5436" y="4555"/>
                    </a:lnTo>
                    <a:lnTo>
                      <a:pt x="5411" y="4555"/>
                    </a:lnTo>
                    <a:lnTo>
                      <a:pt x="5409" y="4578"/>
                    </a:lnTo>
                    <a:lnTo>
                      <a:pt x="5409" y="4598"/>
                    </a:lnTo>
                    <a:lnTo>
                      <a:pt x="5405" y="4611"/>
                    </a:lnTo>
                    <a:lnTo>
                      <a:pt x="5399" y="4623"/>
                    </a:lnTo>
                    <a:lnTo>
                      <a:pt x="5388" y="4631"/>
                    </a:lnTo>
                    <a:lnTo>
                      <a:pt x="5372" y="4638"/>
                    </a:lnTo>
                    <a:lnTo>
                      <a:pt x="5349" y="4644"/>
                    </a:lnTo>
                    <a:lnTo>
                      <a:pt x="5320" y="4654"/>
                    </a:lnTo>
                    <a:lnTo>
                      <a:pt x="5326" y="4662"/>
                    </a:lnTo>
                    <a:lnTo>
                      <a:pt x="5343" y="4681"/>
                    </a:lnTo>
                    <a:lnTo>
                      <a:pt x="5368" y="4706"/>
                    </a:lnTo>
                    <a:lnTo>
                      <a:pt x="5399" y="4737"/>
                    </a:lnTo>
                    <a:lnTo>
                      <a:pt x="5428" y="4764"/>
                    </a:lnTo>
                    <a:lnTo>
                      <a:pt x="5457" y="4792"/>
                    </a:lnTo>
                    <a:lnTo>
                      <a:pt x="5481" y="4811"/>
                    </a:lnTo>
                    <a:lnTo>
                      <a:pt x="5498" y="4821"/>
                    </a:lnTo>
                    <a:lnTo>
                      <a:pt x="5506" y="4801"/>
                    </a:lnTo>
                    <a:lnTo>
                      <a:pt x="5512" y="4788"/>
                    </a:lnTo>
                    <a:lnTo>
                      <a:pt x="5516" y="4776"/>
                    </a:lnTo>
                    <a:lnTo>
                      <a:pt x="5521" y="4768"/>
                    </a:lnTo>
                    <a:lnTo>
                      <a:pt x="5529" y="4761"/>
                    </a:lnTo>
                    <a:lnTo>
                      <a:pt x="5543" y="4759"/>
                    </a:lnTo>
                    <a:lnTo>
                      <a:pt x="5564" y="4757"/>
                    </a:lnTo>
                    <a:lnTo>
                      <a:pt x="5599" y="4757"/>
                    </a:lnTo>
                    <a:lnTo>
                      <a:pt x="5601" y="4761"/>
                    </a:lnTo>
                    <a:lnTo>
                      <a:pt x="5609" y="4764"/>
                    </a:lnTo>
                    <a:lnTo>
                      <a:pt x="5603" y="4774"/>
                    </a:lnTo>
                    <a:lnTo>
                      <a:pt x="5599" y="4792"/>
                    </a:lnTo>
                    <a:lnTo>
                      <a:pt x="5593" y="4813"/>
                    </a:lnTo>
                    <a:lnTo>
                      <a:pt x="5589" y="4836"/>
                    </a:lnTo>
                    <a:lnTo>
                      <a:pt x="5583" y="4858"/>
                    </a:lnTo>
                    <a:lnTo>
                      <a:pt x="5578" y="4879"/>
                    </a:lnTo>
                    <a:lnTo>
                      <a:pt x="5574" y="4896"/>
                    </a:lnTo>
                    <a:lnTo>
                      <a:pt x="5576" y="4908"/>
                    </a:lnTo>
                    <a:lnTo>
                      <a:pt x="5591" y="4910"/>
                    </a:lnTo>
                    <a:lnTo>
                      <a:pt x="5607" y="4912"/>
                    </a:lnTo>
                    <a:lnTo>
                      <a:pt x="5620" y="4914"/>
                    </a:lnTo>
                    <a:lnTo>
                      <a:pt x="5634" y="4916"/>
                    </a:lnTo>
                    <a:lnTo>
                      <a:pt x="5644" y="4916"/>
                    </a:lnTo>
                    <a:lnTo>
                      <a:pt x="5651" y="4918"/>
                    </a:lnTo>
                    <a:lnTo>
                      <a:pt x="5657" y="4918"/>
                    </a:lnTo>
                    <a:lnTo>
                      <a:pt x="5661" y="4920"/>
                    </a:lnTo>
                    <a:lnTo>
                      <a:pt x="5659" y="4922"/>
                    </a:lnTo>
                    <a:lnTo>
                      <a:pt x="5659" y="4925"/>
                    </a:lnTo>
                    <a:lnTo>
                      <a:pt x="5638" y="4923"/>
                    </a:lnTo>
                    <a:lnTo>
                      <a:pt x="5618" y="4923"/>
                    </a:lnTo>
                    <a:lnTo>
                      <a:pt x="5599" y="4922"/>
                    </a:lnTo>
                    <a:lnTo>
                      <a:pt x="5580" y="4922"/>
                    </a:lnTo>
                    <a:lnTo>
                      <a:pt x="5560" y="4920"/>
                    </a:lnTo>
                    <a:lnTo>
                      <a:pt x="5541" y="4918"/>
                    </a:lnTo>
                    <a:lnTo>
                      <a:pt x="5523" y="4916"/>
                    </a:lnTo>
                    <a:lnTo>
                      <a:pt x="5508" y="4914"/>
                    </a:lnTo>
                    <a:lnTo>
                      <a:pt x="5506" y="4908"/>
                    </a:lnTo>
                    <a:lnTo>
                      <a:pt x="5506" y="4906"/>
                    </a:lnTo>
                    <a:lnTo>
                      <a:pt x="5518" y="4902"/>
                    </a:lnTo>
                    <a:lnTo>
                      <a:pt x="5533" y="4902"/>
                    </a:lnTo>
                    <a:lnTo>
                      <a:pt x="5533" y="4900"/>
                    </a:lnTo>
                    <a:lnTo>
                      <a:pt x="5535" y="4900"/>
                    </a:lnTo>
                    <a:lnTo>
                      <a:pt x="5521" y="4889"/>
                    </a:lnTo>
                    <a:lnTo>
                      <a:pt x="5516" y="4885"/>
                    </a:lnTo>
                    <a:lnTo>
                      <a:pt x="5506" y="4883"/>
                    </a:lnTo>
                    <a:lnTo>
                      <a:pt x="5498" y="4883"/>
                    </a:lnTo>
                    <a:lnTo>
                      <a:pt x="5488" y="4889"/>
                    </a:lnTo>
                    <a:lnTo>
                      <a:pt x="5479" y="4892"/>
                    </a:lnTo>
                    <a:lnTo>
                      <a:pt x="5455" y="4879"/>
                    </a:lnTo>
                    <a:lnTo>
                      <a:pt x="5405" y="4863"/>
                    </a:lnTo>
                    <a:lnTo>
                      <a:pt x="5335" y="4844"/>
                    </a:lnTo>
                    <a:lnTo>
                      <a:pt x="5262" y="4828"/>
                    </a:lnTo>
                    <a:lnTo>
                      <a:pt x="5184" y="4815"/>
                    </a:lnTo>
                    <a:lnTo>
                      <a:pt x="5118" y="4813"/>
                    </a:lnTo>
                    <a:lnTo>
                      <a:pt x="5071" y="4823"/>
                    </a:lnTo>
                    <a:lnTo>
                      <a:pt x="5056" y="4852"/>
                    </a:lnTo>
                    <a:lnTo>
                      <a:pt x="5068" y="4863"/>
                    </a:lnTo>
                    <a:lnTo>
                      <a:pt x="5081" y="4877"/>
                    </a:lnTo>
                    <a:lnTo>
                      <a:pt x="5093" y="4890"/>
                    </a:lnTo>
                    <a:lnTo>
                      <a:pt x="5108" y="4910"/>
                    </a:lnTo>
                    <a:lnTo>
                      <a:pt x="5112" y="4910"/>
                    </a:lnTo>
                    <a:lnTo>
                      <a:pt x="5116" y="4910"/>
                    </a:lnTo>
                    <a:lnTo>
                      <a:pt x="5124" y="4894"/>
                    </a:lnTo>
                    <a:lnTo>
                      <a:pt x="5128" y="4881"/>
                    </a:lnTo>
                    <a:lnTo>
                      <a:pt x="5130" y="4867"/>
                    </a:lnTo>
                    <a:lnTo>
                      <a:pt x="5139" y="4856"/>
                    </a:lnTo>
                    <a:lnTo>
                      <a:pt x="5182" y="4852"/>
                    </a:lnTo>
                    <a:lnTo>
                      <a:pt x="5207" y="4854"/>
                    </a:lnTo>
                    <a:lnTo>
                      <a:pt x="5217" y="4861"/>
                    </a:lnTo>
                    <a:lnTo>
                      <a:pt x="5219" y="4877"/>
                    </a:lnTo>
                    <a:lnTo>
                      <a:pt x="5209" y="4894"/>
                    </a:lnTo>
                    <a:lnTo>
                      <a:pt x="5201" y="4922"/>
                    </a:lnTo>
                    <a:lnTo>
                      <a:pt x="5190" y="4954"/>
                    </a:lnTo>
                    <a:lnTo>
                      <a:pt x="5186" y="4995"/>
                    </a:lnTo>
                    <a:lnTo>
                      <a:pt x="5236" y="4997"/>
                    </a:lnTo>
                    <a:lnTo>
                      <a:pt x="5277" y="4999"/>
                    </a:lnTo>
                    <a:lnTo>
                      <a:pt x="5304" y="4999"/>
                    </a:lnTo>
                    <a:lnTo>
                      <a:pt x="5326" y="5001"/>
                    </a:lnTo>
                    <a:lnTo>
                      <a:pt x="5339" y="5001"/>
                    </a:lnTo>
                    <a:lnTo>
                      <a:pt x="5349" y="5003"/>
                    </a:lnTo>
                    <a:lnTo>
                      <a:pt x="5355" y="5005"/>
                    </a:lnTo>
                    <a:lnTo>
                      <a:pt x="5360" y="5007"/>
                    </a:lnTo>
                    <a:lnTo>
                      <a:pt x="5345" y="5011"/>
                    </a:lnTo>
                    <a:lnTo>
                      <a:pt x="5318" y="5017"/>
                    </a:lnTo>
                    <a:lnTo>
                      <a:pt x="5285" y="5018"/>
                    </a:lnTo>
                    <a:lnTo>
                      <a:pt x="5248" y="5020"/>
                    </a:lnTo>
                    <a:lnTo>
                      <a:pt x="5211" y="5018"/>
                    </a:lnTo>
                    <a:lnTo>
                      <a:pt x="5180" y="5015"/>
                    </a:lnTo>
                    <a:lnTo>
                      <a:pt x="5157" y="5009"/>
                    </a:lnTo>
                    <a:lnTo>
                      <a:pt x="5149" y="5001"/>
                    </a:lnTo>
                    <a:lnTo>
                      <a:pt x="5134" y="4993"/>
                    </a:lnTo>
                    <a:lnTo>
                      <a:pt x="5122" y="4987"/>
                    </a:lnTo>
                    <a:lnTo>
                      <a:pt x="5108" y="4982"/>
                    </a:lnTo>
                    <a:lnTo>
                      <a:pt x="5099" y="4978"/>
                    </a:lnTo>
                    <a:lnTo>
                      <a:pt x="5087" y="4970"/>
                    </a:lnTo>
                    <a:lnTo>
                      <a:pt x="5083" y="4964"/>
                    </a:lnTo>
                    <a:lnTo>
                      <a:pt x="5079" y="4954"/>
                    </a:lnTo>
                    <a:lnTo>
                      <a:pt x="5081" y="4945"/>
                    </a:lnTo>
                    <a:lnTo>
                      <a:pt x="5050" y="4925"/>
                    </a:lnTo>
                    <a:lnTo>
                      <a:pt x="5019" y="4906"/>
                    </a:lnTo>
                    <a:lnTo>
                      <a:pt x="4984" y="4887"/>
                    </a:lnTo>
                    <a:lnTo>
                      <a:pt x="4951" y="4871"/>
                    </a:lnTo>
                    <a:lnTo>
                      <a:pt x="4916" y="4859"/>
                    </a:lnTo>
                    <a:lnTo>
                      <a:pt x="4883" y="4856"/>
                    </a:lnTo>
                    <a:lnTo>
                      <a:pt x="4850" y="4858"/>
                    </a:lnTo>
                    <a:lnTo>
                      <a:pt x="4821" y="4873"/>
                    </a:lnTo>
                    <a:lnTo>
                      <a:pt x="4808" y="4885"/>
                    </a:lnTo>
                    <a:lnTo>
                      <a:pt x="4794" y="4902"/>
                    </a:lnTo>
                    <a:lnTo>
                      <a:pt x="4781" y="4920"/>
                    </a:lnTo>
                    <a:lnTo>
                      <a:pt x="4777" y="4935"/>
                    </a:lnTo>
                    <a:lnTo>
                      <a:pt x="4792" y="4949"/>
                    </a:lnTo>
                    <a:lnTo>
                      <a:pt x="4810" y="4964"/>
                    </a:lnTo>
                    <a:lnTo>
                      <a:pt x="4827" y="4980"/>
                    </a:lnTo>
                    <a:lnTo>
                      <a:pt x="4845" y="4995"/>
                    </a:lnTo>
                    <a:lnTo>
                      <a:pt x="4852" y="4982"/>
                    </a:lnTo>
                    <a:lnTo>
                      <a:pt x="4858" y="4968"/>
                    </a:lnTo>
                    <a:lnTo>
                      <a:pt x="4860" y="4953"/>
                    </a:lnTo>
                    <a:lnTo>
                      <a:pt x="4862" y="4937"/>
                    </a:lnTo>
                    <a:lnTo>
                      <a:pt x="4916" y="4908"/>
                    </a:lnTo>
                    <a:lnTo>
                      <a:pt x="4949" y="4896"/>
                    </a:lnTo>
                    <a:lnTo>
                      <a:pt x="4965" y="4900"/>
                    </a:lnTo>
                    <a:lnTo>
                      <a:pt x="4969" y="4918"/>
                    </a:lnTo>
                    <a:lnTo>
                      <a:pt x="4961" y="4941"/>
                    </a:lnTo>
                    <a:lnTo>
                      <a:pt x="4949" y="4974"/>
                    </a:lnTo>
                    <a:lnTo>
                      <a:pt x="4934" y="5013"/>
                    </a:lnTo>
                    <a:lnTo>
                      <a:pt x="4924" y="5055"/>
                    </a:lnTo>
                    <a:lnTo>
                      <a:pt x="4971" y="5057"/>
                    </a:lnTo>
                    <a:lnTo>
                      <a:pt x="5006" y="5059"/>
                    </a:lnTo>
                    <a:lnTo>
                      <a:pt x="5031" y="5059"/>
                    </a:lnTo>
                    <a:lnTo>
                      <a:pt x="5052" y="5061"/>
                    </a:lnTo>
                    <a:lnTo>
                      <a:pt x="5066" y="5061"/>
                    </a:lnTo>
                    <a:lnTo>
                      <a:pt x="5077" y="5063"/>
                    </a:lnTo>
                    <a:lnTo>
                      <a:pt x="5087" y="5065"/>
                    </a:lnTo>
                    <a:lnTo>
                      <a:pt x="5101" y="5067"/>
                    </a:lnTo>
                    <a:lnTo>
                      <a:pt x="5099" y="5069"/>
                    </a:lnTo>
                    <a:lnTo>
                      <a:pt x="5099" y="5075"/>
                    </a:lnTo>
                    <a:lnTo>
                      <a:pt x="4990" y="5088"/>
                    </a:lnTo>
                    <a:lnTo>
                      <a:pt x="4895" y="5075"/>
                    </a:lnTo>
                    <a:lnTo>
                      <a:pt x="4810" y="5038"/>
                    </a:lnTo>
                    <a:lnTo>
                      <a:pt x="4730" y="4993"/>
                    </a:lnTo>
                    <a:lnTo>
                      <a:pt x="4653" y="4947"/>
                    </a:lnTo>
                    <a:lnTo>
                      <a:pt x="4577" y="4912"/>
                    </a:lnTo>
                    <a:lnTo>
                      <a:pt x="4497" y="4896"/>
                    </a:lnTo>
                    <a:lnTo>
                      <a:pt x="4414" y="4914"/>
                    </a:lnTo>
                    <a:lnTo>
                      <a:pt x="4391" y="4931"/>
                    </a:lnTo>
                    <a:lnTo>
                      <a:pt x="4377" y="4949"/>
                    </a:lnTo>
                    <a:lnTo>
                      <a:pt x="4371" y="4964"/>
                    </a:lnTo>
                    <a:lnTo>
                      <a:pt x="4373" y="4982"/>
                    </a:lnTo>
                    <a:lnTo>
                      <a:pt x="4379" y="4999"/>
                    </a:lnTo>
                    <a:lnTo>
                      <a:pt x="4393" y="5017"/>
                    </a:lnTo>
                    <a:lnTo>
                      <a:pt x="4410" y="5038"/>
                    </a:lnTo>
                    <a:lnTo>
                      <a:pt x="4437" y="5063"/>
                    </a:lnTo>
                    <a:lnTo>
                      <a:pt x="4441" y="5051"/>
                    </a:lnTo>
                    <a:lnTo>
                      <a:pt x="4449" y="5034"/>
                    </a:lnTo>
                    <a:lnTo>
                      <a:pt x="4451" y="5022"/>
                    </a:lnTo>
                    <a:lnTo>
                      <a:pt x="4455" y="5011"/>
                    </a:lnTo>
                    <a:lnTo>
                      <a:pt x="4459" y="5003"/>
                    </a:lnTo>
                    <a:lnTo>
                      <a:pt x="4462" y="4999"/>
                    </a:lnTo>
                    <a:lnTo>
                      <a:pt x="4530" y="4968"/>
                    </a:lnTo>
                    <a:lnTo>
                      <a:pt x="4569" y="4960"/>
                    </a:lnTo>
                    <a:lnTo>
                      <a:pt x="4585" y="4964"/>
                    </a:lnTo>
                    <a:lnTo>
                      <a:pt x="4583" y="4982"/>
                    </a:lnTo>
                    <a:lnTo>
                      <a:pt x="4569" y="5003"/>
                    </a:lnTo>
                    <a:lnTo>
                      <a:pt x="4554" y="5028"/>
                    </a:lnTo>
                    <a:lnTo>
                      <a:pt x="4540" y="5049"/>
                    </a:lnTo>
                    <a:lnTo>
                      <a:pt x="4538" y="5069"/>
                    </a:lnTo>
                    <a:lnTo>
                      <a:pt x="4563" y="5069"/>
                    </a:lnTo>
                    <a:lnTo>
                      <a:pt x="4590" y="5071"/>
                    </a:lnTo>
                    <a:lnTo>
                      <a:pt x="4616" y="5073"/>
                    </a:lnTo>
                    <a:lnTo>
                      <a:pt x="4643" y="5077"/>
                    </a:lnTo>
                    <a:lnTo>
                      <a:pt x="4668" y="5077"/>
                    </a:lnTo>
                    <a:lnTo>
                      <a:pt x="4695" y="5081"/>
                    </a:lnTo>
                    <a:lnTo>
                      <a:pt x="4720" y="5082"/>
                    </a:lnTo>
                    <a:lnTo>
                      <a:pt x="4750" y="5086"/>
                    </a:lnTo>
                    <a:lnTo>
                      <a:pt x="4728" y="5092"/>
                    </a:lnTo>
                    <a:lnTo>
                      <a:pt x="4701" y="5096"/>
                    </a:lnTo>
                    <a:lnTo>
                      <a:pt x="4668" y="5096"/>
                    </a:lnTo>
                    <a:lnTo>
                      <a:pt x="4633" y="5096"/>
                    </a:lnTo>
                    <a:lnTo>
                      <a:pt x="4594" y="5092"/>
                    </a:lnTo>
                    <a:lnTo>
                      <a:pt x="4561" y="5090"/>
                    </a:lnTo>
                    <a:lnTo>
                      <a:pt x="4534" y="5088"/>
                    </a:lnTo>
                    <a:lnTo>
                      <a:pt x="4515" y="5088"/>
                    </a:lnTo>
                    <a:lnTo>
                      <a:pt x="4509" y="5094"/>
                    </a:lnTo>
                    <a:lnTo>
                      <a:pt x="4509" y="5104"/>
                    </a:lnTo>
                    <a:lnTo>
                      <a:pt x="4532" y="5104"/>
                    </a:lnTo>
                    <a:lnTo>
                      <a:pt x="4556" y="5106"/>
                    </a:lnTo>
                    <a:lnTo>
                      <a:pt x="4579" y="5106"/>
                    </a:lnTo>
                    <a:lnTo>
                      <a:pt x="4602" y="5108"/>
                    </a:lnTo>
                    <a:lnTo>
                      <a:pt x="4625" y="5108"/>
                    </a:lnTo>
                    <a:lnTo>
                      <a:pt x="4651" y="5110"/>
                    </a:lnTo>
                    <a:lnTo>
                      <a:pt x="4676" y="5112"/>
                    </a:lnTo>
                    <a:lnTo>
                      <a:pt x="4703" y="5117"/>
                    </a:lnTo>
                    <a:lnTo>
                      <a:pt x="4598" y="5141"/>
                    </a:lnTo>
                    <a:lnTo>
                      <a:pt x="4505" y="5137"/>
                    </a:lnTo>
                    <a:lnTo>
                      <a:pt x="4416" y="5112"/>
                    </a:lnTo>
                    <a:lnTo>
                      <a:pt x="4335" y="5071"/>
                    </a:lnTo>
                    <a:lnTo>
                      <a:pt x="4253" y="5020"/>
                    </a:lnTo>
                    <a:lnTo>
                      <a:pt x="4175" y="4970"/>
                    </a:lnTo>
                    <a:lnTo>
                      <a:pt x="4096" y="4923"/>
                    </a:lnTo>
                    <a:lnTo>
                      <a:pt x="4016" y="4889"/>
                    </a:lnTo>
                    <a:lnTo>
                      <a:pt x="3958" y="4890"/>
                    </a:lnTo>
                    <a:lnTo>
                      <a:pt x="3923" y="4900"/>
                    </a:lnTo>
                    <a:lnTo>
                      <a:pt x="3908" y="4916"/>
                    </a:lnTo>
                    <a:lnTo>
                      <a:pt x="3908" y="4937"/>
                    </a:lnTo>
                    <a:lnTo>
                      <a:pt x="3918" y="4960"/>
                    </a:lnTo>
                    <a:lnTo>
                      <a:pt x="3935" y="4989"/>
                    </a:lnTo>
                    <a:lnTo>
                      <a:pt x="3954" y="5022"/>
                    </a:lnTo>
                    <a:lnTo>
                      <a:pt x="3974" y="5061"/>
                    </a:lnTo>
                    <a:lnTo>
                      <a:pt x="3987" y="5079"/>
                    </a:lnTo>
                    <a:lnTo>
                      <a:pt x="4005" y="5098"/>
                    </a:lnTo>
                    <a:lnTo>
                      <a:pt x="4020" y="5117"/>
                    </a:lnTo>
                    <a:lnTo>
                      <a:pt x="4042" y="5137"/>
                    </a:lnTo>
                    <a:lnTo>
                      <a:pt x="4042" y="5131"/>
                    </a:lnTo>
                    <a:lnTo>
                      <a:pt x="4044" y="5125"/>
                    </a:lnTo>
                    <a:lnTo>
                      <a:pt x="4046" y="5115"/>
                    </a:lnTo>
                    <a:lnTo>
                      <a:pt x="4049" y="5106"/>
                    </a:lnTo>
                    <a:lnTo>
                      <a:pt x="4051" y="5090"/>
                    </a:lnTo>
                    <a:lnTo>
                      <a:pt x="4055" y="5079"/>
                    </a:lnTo>
                    <a:lnTo>
                      <a:pt x="4059" y="5065"/>
                    </a:lnTo>
                    <a:lnTo>
                      <a:pt x="4065" y="5053"/>
                    </a:lnTo>
                    <a:lnTo>
                      <a:pt x="4071" y="5048"/>
                    </a:lnTo>
                    <a:lnTo>
                      <a:pt x="4082" y="5042"/>
                    </a:lnTo>
                    <a:lnTo>
                      <a:pt x="4098" y="5036"/>
                    </a:lnTo>
                    <a:lnTo>
                      <a:pt x="4115" y="5032"/>
                    </a:lnTo>
                    <a:lnTo>
                      <a:pt x="4131" y="5026"/>
                    </a:lnTo>
                    <a:lnTo>
                      <a:pt x="4148" y="5028"/>
                    </a:lnTo>
                    <a:lnTo>
                      <a:pt x="4160" y="5032"/>
                    </a:lnTo>
                    <a:lnTo>
                      <a:pt x="4170" y="5042"/>
                    </a:lnTo>
                    <a:lnTo>
                      <a:pt x="4162" y="5055"/>
                    </a:lnTo>
                    <a:lnTo>
                      <a:pt x="4156" y="5071"/>
                    </a:lnTo>
                    <a:lnTo>
                      <a:pt x="4150" y="5084"/>
                    </a:lnTo>
                    <a:lnTo>
                      <a:pt x="4144" y="5098"/>
                    </a:lnTo>
                    <a:lnTo>
                      <a:pt x="4139" y="5108"/>
                    </a:lnTo>
                    <a:lnTo>
                      <a:pt x="4133" y="5119"/>
                    </a:lnTo>
                    <a:lnTo>
                      <a:pt x="4129" y="5127"/>
                    </a:lnTo>
                    <a:lnTo>
                      <a:pt x="4127" y="5137"/>
                    </a:lnTo>
                    <a:lnTo>
                      <a:pt x="4166" y="5139"/>
                    </a:lnTo>
                    <a:lnTo>
                      <a:pt x="4199" y="5143"/>
                    </a:lnTo>
                    <a:lnTo>
                      <a:pt x="4222" y="5145"/>
                    </a:lnTo>
                    <a:lnTo>
                      <a:pt x="4241" y="5146"/>
                    </a:lnTo>
                    <a:lnTo>
                      <a:pt x="4253" y="5146"/>
                    </a:lnTo>
                    <a:lnTo>
                      <a:pt x="4263" y="5148"/>
                    </a:lnTo>
                    <a:lnTo>
                      <a:pt x="4267" y="5150"/>
                    </a:lnTo>
                    <a:lnTo>
                      <a:pt x="4271" y="5156"/>
                    </a:lnTo>
                    <a:lnTo>
                      <a:pt x="4249" y="5156"/>
                    </a:lnTo>
                    <a:lnTo>
                      <a:pt x="4232" y="5158"/>
                    </a:lnTo>
                    <a:lnTo>
                      <a:pt x="4212" y="5158"/>
                    </a:lnTo>
                    <a:lnTo>
                      <a:pt x="4195" y="5160"/>
                    </a:lnTo>
                    <a:lnTo>
                      <a:pt x="4175" y="5160"/>
                    </a:lnTo>
                    <a:lnTo>
                      <a:pt x="4158" y="5160"/>
                    </a:lnTo>
                    <a:lnTo>
                      <a:pt x="4141" y="5160"/>
                    </a:lnTo>
                    <a:lnTo>
                      <a:pt x="4125" y="5160"/>
                    </a:lnTo>
                    <a:lnTo>
                      <a:pt x="4133" y="5164"/>
                    </a:lnTo>
                    <a:lnTo>
                      <a:pt x="4148" y="5170"/>
                    </a:lnTo>
                    <a:lnTo>
                      <a:pt x="4166" y="5172"/>
                    </a:lnTo>
                    <a:lnTo>
                      <a:pt x="4187" y="5174"/>
                    </a:lnTo>
                    <a:lnTo>
                      <a:pt x="4207" y="5174"/>
                    </a:lnTo>
                    <a:lnTo>
                      <a:pt x="4228" y="5174"/>
                    </a:lnTo>
                    <a:lnTo>
                      <a:pt x="4245" y="5176"/>
                    </a:lnTo>
                    <a:lnTo>
                      <a:pt x="4263" y="5181"/>
                    </a:lnTo>
                    <a:lnTo>
                      <a:pt x="4265" y="5185"/>
                    </a:lnTo>
                    <a:lnTo>
                      <a:pt x="4267" y="5189"/>
                    </a:lnTo>
                    <a:lnTo>
                      <a:pt x="4236" y="5187"/>
                    </a:lnTo>
                    <a:lnTo>
                      <a:pt x="4187" y="5187"/>
                    </a:lnTo>
                    <a:lnTo>
                      <a:pt x="4125" y="5185"/>
                    </a:lnTo>
                    <a:lnTo>
                      <a:pt x="4057" y="5183"/>
                    </a:lnTo>
                    <a:lnTo>
                      <a:pt x="3987" y="5177"/>
                    </a:lnTo>
                    <a:lnTo>
                      <a:pt x="3927" y="5174"/>
                    </a:lnTo>
                    <a:lnTo>
                      <a:pt x="3879" y="5168"/>
                    </a:lnTo>
                    <a:lnTo>
                      <a:pt x="3854" y="5164"/>
                    </a:lnTo>
                    <a:lnTo>
                      <a:pt x="3865" y="5162"/>
                    </a:lnTo>
                    <a:lnTo>
                      <a:pt x="3875" y="5160"/>
                    </a:lnTo>
                    <a:lnTo>
                      <a:pt x="3883" y="5158"/>
                    </a:lnTo>
                    <a:lnTo>
                      <a:pt x="3890" y="5158"/>
                    </a:lnTo>
                    <a:lnTo>
                      <a:pt x="3900" y="5156"/>
                    </a:lnTo>
                    <a:lnTo>
                      <a:pt x="3916" y="5154"/>
                    </a:lnTo>
                    <a:lnTo>
                      <a:pt x="3914" y="5150"/>
                    </a:lnTo>
                    <a:lnTo>
                      <a:pt x="3914" y="5148"/>
                    </a:lnTo>
                    <a:lnTo>
                      <a:pt x="3871" y="5146"/>
                    </a:lnTo>
                    <a:lnTo>
                      <a:pt x="3834" y="5145"/>
                    </a:lnTo>
                    <a:lnTo>
                      <a:pt x="3797" y="5145"/>
                    </a:lnTo>
                    <a:lnTo>
                      <a:pt x="3764" y="5148"/>
                    </a:lnTo>
                    <a:lnTo>
                      <a:pt x="3729" y="5150"/>
                    </a:lnTo>
                    <a:lnTo>
                      <a:pt x="3696" y="5158"/>
                    </a:lnTo>
                    <a:lnTo>
                      <a:pt x="3662" y="5166"/>
                    </a:lnTo>
                    <a:lnTo>
                      <a:pt x="3627" y="5177"/>
                    </a:lnTo>
                    <a:lnTo>
                      <a:pt x="3576" y="5160"/>
                    </a:lnTo>
                    <a:lnTo>
                      <a:pt x="3526" y="5154"/>
                    </a:lnTo>
                    <a:lnTo>
                      <a:pt x="3473" y="5154"/>
                    </a:lnTo>
                    <a:lnTo>
                      <a:pt x="3423" y="5160"/>
                    </a:lnTo>
                    <a:lnTo>
                      <a:pt x="3371" y="5166"/>
                    </a:lnTo>
                    <a:lnTo>
                      <a:pt x="3322" y="5176"/>
                    </a:lnTo>
                    <a:lnTo>
                      <a:pt x="3272" y="5181"/>
                    </a:lnTo>
                    <a:lnTo>
                      <a:pt x="3227" y="5185"/>
                    </a:lnTo>
                    <a:lnTo>
                      <a:pt x="3223" y="5172"/>
                    </a:lnTo>
                    <a:lnTo>
                      <a:pt x="3225" y="5164"/>
                    </a:lnTo>
                    <a:lnTo>
                      <a:pt x="3303" y="5154"/>
                    </a:lnTo>
                    <a:lnTo>
                      <a:pt x="3386" y="5148"/>
                    </a:lnTo>
                    <a:lnTo>
                      <a:pt x="3470" y="5141"/>
                    </a:lnTo>
                    <a:lnTo>
                      <a:pt x="3557" y="5137"/>
                    </a:lnTo>
                    <a:lnTo>
                      <a:pt x="3642" y="5131"/>
                    </a:lnTo>
                    <a:lnTo>
                      <a:pt x="3727" y="5127"/>
                    </a:lnTo>
                    <a:lnTo>
                      <a:pt x="3813" y="5127"/>
                    </a:lnTo>
                    <a:lnTo>
                      <a:pt x="3896" y="5129"/>
                    </a:lnTo>
                    <a:lnTo>
                      <a:pt x="3896" y="5125"/>
                    </a:lnTo>
                    <a:lnTo>
                      <a:pt x="3896" y="5121"/>
                    </a:lnTo>
                    <a:lnTo>
                      <a:pt x="3848" y="5102"/>
                    </a:lnTo>
                    <a:lnTo>
                      <a:pt x="3791" y="5088"/>
                    </a:lnTo>
                    <a:lnTo>
                      <a:pt x="3726" y="5079"/>
                    </a:lnTo>
                    <a:lnTo>
                      <a:pt x="3660" y="5075"/>
                    </a:lnTo>
                    <a:lnTo>
                      <a:pt x="3590" y="5073"/>
                    </a:lnTo>
                    <a:lnTo>
                      <a:pt x="3524" y="5073"/>
                    </a:lnTo>
                    <a:lnTo>
                      <a:pt x="3464" y="5073"/>
                    </a:lnTo>
                    <a:lnTo>
                      <a:pt x="3417" y="5077"/>
                    </a:lnTo>
                    <a:lnTo>
                      <a:pt x="3417" y="5073"/>
                    </a:lnTo>
                    <a:lnTo>
                      <a:pt x="3417" y="5069"/>
                    </a:lnTo>
                    <a:lnTo>
                      <a:pt x="3440" y="5059"/>
                    </a:lnTo>
                    <a:lnTo>
                      <a:pt x="3471" y="5055"/>
                    </a:lnTo>
                    <a:lnTo>
                      <a:pt x="3508" y="5053"/>
                    </a:lnTo>
                    <a:lnTo>
                      <a:pt x="3549" y="5057"/>
                    </a:lnTo>
                    <a:lnTo>
                      <a:pt x="3588" y="5059"/>
                    </a:lnTo>
                    <a:lnTo>
                      <a:pt x="3629" y="5063"/>
                    </a:lnTo>
                    <a:lnTo>
                      <a:pt x="3663" y="5067"/>
                    </a:lnTo>
                    <a:lnTo>
                      <a:pt x="3696" y="5069"/>
                    </a:lnTo>
                    <a:lnTo>
                      <a:pt x="3702" y="5061"/>
                    </a:lnTo>
                    <a:lnTo>
                      <a:pt x="3706" y="5057"/>
                    </a:lnTo>
                    <a:lnTo>
                      <a:pt x="3710" y="5053"/>
                    </a:lnTo>
                    <a:lnTo>
                      <a:pt x="3722" y="5055"/>
                    </a:lnTo>
                    <a:lnTo>
                      <a:pt x="3722" y="5051"/>
                    </a:lnTo>
                    <a:lnTo>
                      <a:pt x="3726" y="5049"/>
                    </a:lnTo>
                    <a:lnTo>
                      <a:pt x="3419" y="5044"/>
                    </a:lnTo>
                    <a:lnTo>
                      <a:pt x="3115" y="5042"/>
                    </a:lnTo>
                    <a:lnTo>
                      <a:pt x="2810" y="5040"/>
                    </a:lnTo>
                    <a:lnTo>
                      <a:pt x="2506" y="5040"/>
                    </a:lnTo>
                    <a:lnTo>
                      <a:pt x="2201" y="5040"/>
                    </a:lnTo>
                    <a:lnTo>
                      <a:pt x="1897" y="5042"/>
                    </a:lnTo>
                    <a:lnTo>
                      <a:pt x="1594" y="5044"/>
                    </a:lnTo>
                    <a:lnTo>
                      <a:pt x="1294" y="5049"/>
                    </a:lnTo>
                    <a:lnTo>
                      <a:pt x="1294" y="5057"/>
                    </a:lnTo>
                    <a:lnTo>
                      <a:pt x="1297" y="5067"/>
                    </a:lnTo>
                    <a:lnTo>
                      <a:pt x="1303" y="5079"/>
                    </a:lnTo>
                    <a:lnTo>
                      <a:pt x="1309" y="5090"/>
                    </a:lnTo>
                    <a:lnTo>
                      <a:pt x="1315" y="5100"/>
                    </a:lnTo>
                    <a:lnTo>
                      <a:pt x="1323" y="5112"/>
                    </a:lnTo>
                    <a:lnTo>
                      <a:pt x="1328" y="5123"/>
                    </a:lnTo>
                    <a:lnTo>
                      <a:pt x="1336" y="5135"/>
                    </a:lnTo>
                    <a:lnTo>
                      <a:pt x="1369" y="5187"/>
                    </a:lnTo>
                    <a:lnTo>
                      <a:pt x="1408" y="5251"/>
                    </a:lnTo>
                    <a:lnTo>
                      <a:pt x="1443" y="5323"/>
                    </a:lnTo>
                    <a:lnTo>
                      <a:pt x="1472" y="5400"/>
                    </a:lnTo>
                    <a:lnTo>
                      <a:pt x="1489" y="5476"/>
                    </a:lnTo>
                    <a:lnTo>
                      <a:pt x="1491" y="5552"/>
                    </a:lnTo>
                    <a:lnTo>
                      <a:pt x="1472" y="5622"/>
                    </a:lnTo>
                    <a:lnTo>
                      <a:pt x="1431" y="5686"/>
                    </a:lnTo>
                    <a:lnTo>
                      <a:pt x="1431" y="5687"/>
                    </a:lnTo>
                    <a:lnTo>
                      <a:pt x="1433" y="5695"/>
                    </a:lnTo>
                    <a:lnTo>
                      <a:pt x="1449" y="5689"/>
                    </a:lnTo>
                    <a:lnTo>
                      <a:pt x="1476" y="5686"/>
                    </a:lnTo>
                    <a:lnTo>
                      <a:pt x="1509" y="5680"/>
                    </a:lnTo>
                    <a:lnTo>
                      <a:pt x="1546" y="5676"/>
                    </a:lnTo>
                    <a:lnTo>
                      <a:pt x="1579" y="5672"/>
                    </a:lnTo>
                    <a:lnTo>
                      <a:pt x="1612" y="5670"/>
                    </a:lnTo>
                    <a:lnTo>
                      <a:pt x="1639" y="5670"/>
                    </a:lnTo>
                    <a:lnTo>
                      <a:pt x="1658" y="5674"/>
                    </a:lnTo>
                    <a:lnTo>
                      <a:pt x="1668" y="5693"/>
                    </a:lnTo>
                    <a:lnTo>
                      <a:pt x="1676" y="5720"/>
                    </a:lnTo>
                    <a:lnTo>
                      <a:pt x="1679" y="5751"/>
                    </a:lnTo>
                    <a:lnTo>
                      <a:pt x="1685" y="5786"/>
                    </a:lnTo>
                    <a:lnTo>
                      <a:pt x="1687" y="5821"/>
                    </a:lnTo>
                    <a:lnTo>
                      <a:pt x="1689" y="5856"/>
                    </a:lnTo>
                    <a:lnTo>
                      <a:pt x="1689" y="5889"/>
                    </a:lnTo>
                    <a:lnTo>
                      <a:pt x="1695" y="5922"/>
                    </a:lnTo>
                    <a:lnTo>
                      <a:pt x="1712" y="5920"/>
                    </a:lnTo>
                    <a:lnTo>
                      <a:pt x="1732" y="5920"/>
                    </a:lnTo>
                    <a:lnTo>
                      <a:pt x="1751" y="5920"/>
                    </a:lnTo>
                    <a:lnTo>
                      <a:pt x="1773" y="5922"/>
                    </a:lnTo>
                    <a:lnTo>
                      <a:pt x="1792" y="5922"/>
                    </a:lnTo>
                    <a:lnTo>
                      <a:pt x="1813" y="5924"/>
                    </a:lnTo>
                    <a:lnTo>
                      <a:pt x="1835" y="5928"/>
                    </a:lnTo>
                    <a:lnTo>
                      <a:pt x="1856" y="5936"/>
                    </a:lnTo>
                    <a:lnTo>
                      <a:pt x="1839" y="5938"/>
                    </a:lnTo>
                    <a:lnTo>
                      <a:pt x="1823" y="5940"/>
                    </a:lnTo>
                    <a:lnTo>
                      <a:pt x="1807" y="5941"/>
                    </a:lnTo>
                    <a:lnTo>
                      <a:pt x="1794" y="5943"/>
                    </a:lnTo>
                    <a:lnTo>
                      <a:pt x="1776" y="5943"/>
                    </a:lnTo>
                    <a:lnTo>
                      <a:pt x="1763" y="5943"/>
                    </a:lnTo>
                    <a:lnTo>
                      <a:pt x="1747" y="5943"/>
                    </a:lnTo>
                    <a:lnTo>
                      <a:pt x="1736" y="5947"/>
                    </a:lnTo>
                    <a:lnTo>
                      <a:pt x="1747" y="5949"/>
                    </a:lnTo>
                    <a:lnTo>
                      <a:pt x="1763" y="5951"/>
                    </a:lnTo>
                    <a:lnTo>
                      <a:pt x="1778" y="5953"/>
                    </a:lnTo>
                    <a:lnTo>
                      <a:pt x="1796" y="5955"/>
                    </a:lnTo>
                    <a:lnTo>
                      <a:pt x="1813" y="5955"/>
                    </a:lnTo>
                    <a:lnTo>
                      <a:pt x="1831" y="5959"/>
                    </a:lnTo>
                    <a:lnTo>
                      <a:pt x="1848" y="5961"/>
                    </a:lnTo>
                    <a:lnTo>
                      <a:pt x="1866" y="5969"/>
                    </a:lnTo>
                    <a:lnTo>
                      <a:pt x="1854" y="5969"/>
                    </a:lnTo>
                    <a:lnTo>
                      <a:pt x="1842" y="5971"/>
                    </a:lnTo>
                    <a:lnTo>
                      <a:pt x="1831" y="5971"/>
                    </a:lnTo>
                    <a:lnTo>
                      <a:pt x="1821" y="5974"/>
                    </a:lnTo>
                    <a:lnTo>
                      <a:pt x="1821" y="5976"/>
                    </a:lnTo>
                    <a:lnTo>
                      <a:pt x="1823" y="5978"/>
                    </a:lnTo>
                    <a:lnTo>
                      <a:pt x="1829" y="5982"/>
                    </a:lnTo>
                    <a:lnTo>
                      <a:pt x="1827" y="5984"/>
                    </a:lnTo>
                    <a:lnTo>
                      <a:pt x="1827" y="5990"/>
                    </a:lnTo>
                    <a:lnTo>
                      <a:pt x="1809" y="5988"/>
                    </a:lnTo>
                    <a:lnTo>
                      <a:pt x="1796" y="5988"/>
                    </a:lnTo>
                    <a:lnTo>
                      <a:pt x="1778" y="5988"/>
                    </a:lnTo>
                    <a:lnTo>
                      <a:pt x="1765" y="5988"/>
                    </a:lnTo>
                    <a:lnTo>
                      <a:pt x="1747" y="5986"/>
                    </a:lnTo>
                    <a:lnTo>
                      <a:pt x="1734" y="5986"/>
                    </a:lnTo>
                    <a:lnTo>
                      <a:pt x="1716" y="5986"/>
                    </a:lnTo>
                    <a:lnTo>
                      <a:pt x="1703" y="5986"/>
                    </a:lnTo>
                    <a:lnTo>
                      <a:pt x="1703" y="5990"/>
                    </a:lnTo>
                    <a:lnTo>
                      <a:pt x="1703" y="5994"/>
                    </a:lnTo>
                    <a:lnTo>
                      <a:pt x="1749" y="5994"/>
                    </a:lnTo>
                    <a:lnTo>
                      <a:pt x="1790" y="5996"/>
                    </a:lnTo>
                    <a:lnTo>
                      <a:pt x="1819" y="5998"/>
                    </a:lnTo>
                    <a:lnTo>
                      <a:pt x="1842" y="6000"/>
                    </a:lnTo>
                    <a:lnTo>
                      <a:pt x="1858" y="6000"/>
                    </a:lnTo>
                    <a:lnTo>
                      <a:pt x="1871" y="6002"/>
                    </a:lnTo>
                    <a:lnTo>
                      <a:pt x="1879" y="6005"/>
                    </a:lnTo>
                    <a:lnTo>
                      <a:pt x="1887" y="6011"/>
                    </a:lnTo>
                    <a:lnTo>
                      <a:pt x="1835" y="6011"/>
                    </a:lnTo>
                    <a:lnTo>
                      <a:pt x="1786" y="6011"/>
                    </a:lnTo>
                    <a:lnTo>
                      <a:pt x="1740" y="6009"/>
                    </a:lnTo>
                    <a:lnTo>
                      <a:pt x="1693" y="6007"/>
                    </a:lnTo>
                    <a:lnTo>
                      <a:pt x="1647" y="6002"/>
                    </a:lnTo>
                    <a:lnTo>
                      <a:pt x="1602" y="5996"/>
                    </a:lnTo>
                    <a:lnTo>
                      <a:pt x="1553" y="5990"/>
                    </a:lnTo>
                    <a:lnTo>
                      <a:pt x="1507" y="5986"/>
                    </a:lnTo>
                    <a:lnTo>
                      <a:pt x="1501" y="5998"/>
                    </a:lnTo>
                    <a:lnTo>
                      <a:pt x="1495" y="6011"/>
                    </a:lnTo>
                    <a:lnTo>
                      <a:pt x="1487" y="6025"/>
                    </a:lnTo>
                    <a:lnTo>
                      <a:pt x="1482" y="6038"/>
                    </a:lnTo>
                    <a:lnTo>
                      <a:pt x="1470" y="6048"/>
                    </a:lnTo>
                    <a:lnTo>
                      <a:pt x="1460" y="6058"/>
                    </a:lnTo>
                    <a:lnTo>
                      <a:pt x="1449" y="6064"/>
                    </a:lnTo>
                    <a:lnTo>
                      <a:pt x="1437" y="6069"/>
                    </a:lnTo>
                    <a:close/>
                    <a:moveTo>
                      <a:pt x="4759" y="3766"/>
                    </a:moveTo>
                    <a:lnTo>
                      <a:pt x="4773" y="3744"/>
                    </a:lnTo>
                    <a:lnTo>
                      <a:pt x="4781" y="3690"/>
                    </a:lnTo>
                    <a:lnTo>
                      <a:pt x="4779" y="3611"/>
                    </a:lnTo>
                    <a:lnTo>
                      <a:pt x="4775" y="3521"/>
                    </a:lnTo>
                    <a:lnTo>
                      <a:pt x="4765" y="3426"/>
                    </a:lnTo>
                    <a:lnTo>
                      <a:pt x="4757" y="3343"/>
                    </a:lnTo>
                    <a:lnTo>
                      <a:pt x="4748" y="3275"/>
                    </a:lnTo>
                    <a:lnTo>
                      <a:pt x="4746" y="3240"/>
                    </a:lnTo>
                    <a:lnTo>
                      <a:pt x="4746" y="3221"/>
                    </a:lnTo>
                    <a:lnTo>
                      <a:pt x="4748" y="3202"/>
                    </a:lnTo>
                    <a:lnTo>
                      <a:pt x="4748" y="3184"/>
                    </a:lnTo>
                    <a:lnTo>
                      <a:pt x="4750" y="3167"/>
                    </a:lnTo>
                    <a:lnTo>
                      <a:pt x="4750" y="3147"/>
                    </a:lnTo>
                    <a:lnTo>
                      <a:pt x="4751" y="3130"/>
                    </a:lnTo>
                    <a:lnTo>
                      <a:pt x="4751" y="3112"/>
                    </a:lnTo>
                    <a:lnTo>
                      <a:pt x="4753" y="3095"/>
                    </a:lnTo>
                    <a:lnTo>
                      <a:pt x="4746" y="3079"/>
                    </a:lnTo>
                    <a:lnTo>
                      <a:pt x="4740" y="3068"/>
                    </a:lnTo>
                    <a:lnTo>
                      <a:pt x="4730" y="3052"/>
                    </a:lnTo>
                    <a:lnTo>
                      <a:pt x="4724" y="3041"/>
                    </a:lnTo>
                    <a:lnTo>
                      <a:pt x="4715" y="3027"/>
                    </a:lnTo>
                    <a:lnTo>
                      <a:pt x="4709" y="3015"/>
                    </a:lnTo>
                    <a:lnTo>
                      <a:pt x="4703" y="3004"/>
                    </a:lnTo>
                    <a:lnTo>
                      <a:pt x="4701" y="2996"/>
                    </a:lnTo>
                    <a:lnTo>
                      <a:pt x="4697" y="2996"/>
                    </a:lnTo>
                    <a:lnTo>
                      <a:pt x="4693" y="2996"/>
                    </a:lnTo>
                    <a:lnTo>
                      <a:pt x="4680" y="3011"/>
                    </a:lnTo>
                    <a:lnTo>
                      <a:pt x="4668" y="3027"/>
                    </a:lnTo>
                    <a:lnTo>
                      <a:pt x="4656" y="3037"/>
                    </a:lnTo>
                    <a:lnTo>
                      <a:pt x="4649" y="3044"/>
                    </a:lnTo>
                    <a:lnTo>
                      <a:pt x="4637" y="3044"/>
                    </a:lnTo>
                    <a:lnTo>
                      <a:pt x="4629" y="3039"/>
                    </a:lnTo>
                    <a:lnTo>
                      <a:pt x="4618" y="3025"/>
                    </a:lnTo>
                    <a:lnTo>
                      <a:pt x="4610" y="3006"/>
                    </a:lnTo>
                    <a:lnTo>
                      <a:pt x="4594" y="3002"/>
                    </a:lnTo>
                    <a:lnTo>
                      <a:pt x="4583" y="3006"/>
                    </a:lnTo>
                    <a:lnTo>
                      <a:pt x="4571" y="3008"/>
                    </a:lnTo>
                    <a:lnTo>
                      <a:pt x="4563" y="3011"/>
                    </a:lnTo>
                    <a:lnTo>
                      <a:pt x="4556" y="3010"/>
                    </a:lnTo>
                    <a:lnTo>
                      <a:pt x="4548" y="3004"/>
                    </a:lnTo>
                    <a:lnTo>
                      <a:pt x="4540" y="2990"/>
                    </a:lnTo>
                    <a:lnTo>
                      <a:pt x="4532" y="2969"/>
                    </a:lnTo>
                    <a:lnTo>
                      <a:pt x="4525" y="2967"/>
                    </a:lnTo>
                    <a:lnTo>
                      <a:pt x="4517" y="2973"/>
                    </a:lnTo>
                    <a:lnTo>
                      <a:pt x="4505" y="2977"/>
                    </a:lnTo>
                    <a:lnTo>
                      <a:pt x="4495" y="2984"/>
                    </a:lnTo>
                    <a:lnTo>
                      <a:pt x="4482" y="2990"/>
                    </a:lnTo>
                    <a:lnTo>
                      <a:pt x="4468" y="2996"/>
                    </a:lnTo>
                    <a:lnTo>
                      <a:pt x="4455" y="3000"/>
                    </a:lnTo>
                    <a:lnTo>
                      <a:pt x="4441" y="3004"/>
                    </a:lnTo>
                    <a:lnTo>
                      <a:pt x="4441" y="3008"/>
                    </a:lnTo>
                    <a:lnTo>
                      <a:pt x="4441" y="3013"/>
                    </a:lnTo>
                    <a:lnTo>
                      <a:pt x="4466" y="3062"/>
                    </a:lnTo>
                    <a:lnTo>
                      <a:pt x="4494" y="3114"/>
                    </a:lnTo>
                    <a:lnTo>
                      <a:pt x="4519" y="3167"/>
                    </a:lnTo>
                    <a:lnTo>
                      <a:pt x="4544" y="3219"/>
                    </a:lnTo>
                    <a:lnTo>
                      <a:pt x="4567" y="3271"/>
                    </a:lnTo>
                    <a:lnTo>
                      <a:pt x="4590" y="3326"/>
                    </a:lnTo>
                    <a:lnTo>
                      <a:pt x="4614" y="3380"/>
                    </a:lnTo>
                    <a:lnTo>
                      <a:pt x="4637" y="3434"/>
                    </a:lnTo>
                    <a:lnTo>
                      <a:pt x="4668" y="3523"/>
                    </a:lnTo>
                    <a:lnTo>
                      <a:pt x="4695" y="3595"/>
                    </a:lnTo>
                    <a:lnTo>
                      <a:pt x="4715" y="3653"/>
                    </a:lnTo>
                    <a:lnTo>
                      <a:pt x="4732" y="3698"/>
                    </a:lnTo>
                    <a:lnTo>
                      <a:pt x="4742" y="3727"/>
                    </a:lnTo>
                    <a:lnTo>
                      <a:pt x="4750" y="3748"/>
                    </a:lnTo>
                    <a:lnTo>
                      <a:pt x="4753" y="3760"/>
                    </a:lnTo>
                    <a:lnTo>
                      <a:pt x="4759" y="37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7" name="Freeform 21"/>
              <p:cNvSpPr>
                <a:spLocks/>
              </p:cNvSpPr>
              <p:nvPr/>
            </p:nvSpPr>
            <p:spPr bwMode="auto">
              <a:xfrm>
                <a:off x="5196" y="3502"/>
                <a:ext cx="72" cy="69"/>
              </a:xfrm>
              <a:custGeom>
                <a:avLst/>
                <a:gdLst>
                  <a:gd name="T0" fmla="*/ 6 w 143"/>
                  <a:gd name="T1" fmla="*/ 17 h 140"/>
                  <a:gd name="T2" fmla="*/ 4 w 143"/>
                  <a:gd name="T3" fmla="*/ 16 h 140"/>
                  <a:gd name="T4" fmla="*/ 3 w 143"/>
                  <a:gd name="T5" fmla="*/ 16 h 140"/>
                  <a:gd name="T6" fmla="*/ 2 w 143"/>
                  <a:gd name="T7" fmla="*/ 15 h 140"/>
                  <a:gd name="T8" fmla="*/ 1 w 143"/>
                  <a:gd name="T9" fmla="*/ 15 h 140"/>
                  <a:gd name="T10" fmla="*/ 0 w 143"/>
                  <a:gd name="T11" fmla="*/ 15 h 140"/>
                  <a:gd name="T12" fmla="*/ 0 w 143"/>
                  <a:gd name="T13" fmla="*/ 15 h 140"/>
                  <a:gd name="T14" fmla="*/ 0 w 143"/>
                  <a:gd name="T15" fmla="*/ 12 h 140"/>
                  <a:gd name="T16" fmla="*/ 1 w 143"/>
                  <a:gd name="T17" fmla="*/ 10 h 140"/>
                  <a:gd name="T18" fmla="*/ 2 w 143"/>
                  <a:gd name="T19" fmla="*/ 7 h 140"/>
                  <a:gd name="T20" fmla="*/ 4 w 143"/>
                  <a:gd name="T21" fmla="*/ 4 h 140"/>
                  <a:gd name="T22" fmla="*/ 5 w 143"/>
                  <a:gd name="T23" fmla="*/ 2 h 140"/>
                  <a:gd name="T24" fmla="*/ 7 w 143"/>
                  <a:gd name="T25" fmla="*/ 1 h 140"/>
                  <a:gd name="T26" fmla="*/ 9 w 143"/>
                  <a:gd name="T27" fmla="*/ 0 h 140"/>
                  <a:gd name="T28" fmla="*/ 13 w 143"/>
                  <a:gd name="T29" fmla="*/ 0 h 140"/>
                  <a:gd name="T30" fmla="*/ 10 w 143"/>
                  <a:gd name="T31" fmla="*/ 1 h 140"/>
                  <a:gd name="T32" fmla="*/ 8 w 143"/>
                  <a:gd name="T33" fmla="*/ 2 h 140"/>
                  <a:gd name="T34" fmla="*/ 6 w 143"/>
                  <a:gd name="T35" fmla="*/ 3 h 140"/>
                  <a:gd name="T36" fmla="*/ 4 w 143"/>
                  <a:gd name="T37" fmla="*/ 4 h 140"/>
                  <a:gd name="T38" fmla="*/ 3 w 143"/>
                  <a:gd name="T39" fmla="*/ 6 h 140"/>
                  <a:gd name="T40" fmla="*/ 2 w 143"/>
                  <a:gd name="T41" fmla="*/ 8 h 140"/>
                  <a:gd name="T42" fmla="*/ 1 w 143"/>
                  <a:gd name="T43" fmla="*/ 10 h 140"/>
                  <a:gd name="T44" fmla="*/ 1 w 143"/>
                  <a:gd name="T45" fmla="*/ 13 h 140"/>
                  <a:gd name="T46" fmla="*/ 3 w 143"/>
                  <a:gd name="T47" fmla="*/ 15 h 140"/>
                  <a:gd name="T48" fmla="*/ 5 w 143"/>
                  <a:gd name="T49" fmla="*/ 16 h 140"/>
                  <a:gd name="T50" fmla="*/ 7 w 143"/>
                  <a:gd name="T51" fmla="*/ 16 h 140"/>
                  <a:gd name="T52" fmla="*/ 10 w 143"/>
                  <a:gd name="T53" fmla="*/ 15 h 140"/>
                  <a:gd name="T54" fmla="*/ 12 w 143"/>
                  <a:gd name="T55" fmla="*/ 14 h 140"/>
                  <a:gd name="T56" fmla="*/ 14 w 143"/>
                  <a:gd name="T57" fmla="*/ 13 h 140"/>
                  <a:gd name="T58" fmla="*/ 16 w 143"/>
                  <a:gd name="T59" fmla="*/ 11 h 140"/>
                  <a:gd name="T60" fmla="*/ 18 w 143"/>
                  <a:gd name="T61" fmla="*/ 10 h 140"/>
                  <a:gd name="T62" fmla="*/ 18 w 143"/>
                  <a:gd name="T63" fmla="*/ 11 h 140"/>
                  <a:gd name="T64" fmla="*/ 17 w 143"/>
                  <a:gd name="T65" fmla="*/ 12 h 140"/>
                  <a:gd name="T66" fmla="*/ 15 w 143"/>
                  <a:gd name="T67" fmla="*/ 14 h 140"/>
                  <a:gd name="T68" fmla="*/ 14 w 143"/>
                  <a:gd name="T69" fmla="*/ 14 h 140"/>
                  <a:gd name="T70" fmla="*/ 13 w 143"/>
                  <a:gd name="T71" fmla="*/ 15 h 140"/>
                  <a:gd name="T72" fmla="*/ 11 w 143"/>
                  <a:gd name="T73" fmla="*/ 16 h 140"/>
                  <a:gd name="T74" fmla="*/ 9 w 143"/>
                  <a:gd name="T75" fmla="*/ 16 h 140"/>
                  <a:gd name="T76" fmla="*/ 8 w 143"/>
                  <a:gd name="T77" fmla="*/ 17 h 140"/>
                  <a:gd name="T78" fmla="*/ 6 w 143"/>
                  <a:gd name="T79" fmla="*/ 17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"/>
                  <a:gd name="T121" fmla="*/ 0 h 140"/>
                  <a:gd name="T122" fmla="*/ 143 w 143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" h="140">
                    <a:moveTo>
                      <a:pt x="44" y="140"/>
                    </a:moveTo>
                    <a:lnTo>
                      <a:pt x="29" y="134"/>
                    </a:lnTo>
                    <a:lnTo>
                      <a:pt x="19" y="132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5" y="39"/>
                    </a:lnTo>
                    <a:lnTo>
                      <a:pt x="37" y="19"/>
                    </a:lnTo>
                    <a:lnTo>
                      <a:pt x="54" y="8"/>
                    </a:lnTo>
                    <a:lnTo>
                      <a:pt x="72" y="0"/>
                    </a:lnTo>
                    <a:lnTo>
                      <a:pt x="97" y="0"/>
                    </a:lnTo>
                    <a:lnTo>
                      <a:pt x="76" y="8"/>
                    </a:lnTo>
                    <a:lnTo>
                      <a:pt x="58" y="18"/>
                    </a:lnTo>
                    <a:lnTo>
                      <a:pt x="43" y="25"/>
                    </a:lnTo>
                    <a:lnTo>
                      <a:pt x="31" y="37"/>
                    </a:lnTo>
                    <a:lnTo>
                      <a:pt x="19" y="49"/>
                    </a:lnTo>
                    <a:lnTo>
                      <a:pt x="13" y="64"/>
                    </a:lnTo>
                    <a:lnTo>
                      <a:pt x="8" y="83"/>
                    </a:lnTo>
                    <a:lnTo>
                      <a:pt x="8" y="111"/>
                    </a:lnTo>
                    <a:lnTo>
                      <a:pt x="19" y="122"/>
                    </a:lnTo>
                    <a:lnTo>
                      <a:pt x="37" y="130"/>
                    </a:lnTo>
                    <a:lnTo>
                      <a:pt x="54" y="130"/>
                    </a:lnTo>
                    <a:lnTo>
                      <a:pt x="76" y="126"/>
                    </a:lnTo>
                    <a:lnTo>
                      <a:pt x="93" y="116"/>
                    </a:lnTo>
                    <a:lnTo>
                      <a:pt x="112" y="107"/>
                    </a:lnTo>
                    <a:lnTo>
                      <a:pt x="128" y="95"/>
                    </a:lnTo>
                    <a:lnTo>
                      <a:pt x="143" y="85"/>
                    </a:lnTo>
                    <a:lnTo>
                      <a:pt x="143" y="89"/>
                    </a:lnTo>
                    <a:lnTo>
                      <a:pt x="132" y="101"/>
                    </a:lnTo>
                    <a:lnTo>
                      <a:pt x="120" y="113"/>
                    </a:lnTo>
                    <a:lnTo>
                      <a:pt x="108" y="120"/>
                    </a:lnTo>
                    <a:lnTo>
                      <a:pt x="97" y="128"/>
                    </a:lnTo>
                    <a:lnTo>
                      <a:pt x="83" y="132"/>
                    </a:lnTo>
                    <a:lnTo>
                      <a:pt x="72" y="136"/>
                    </a:lnTo>
                    <a:lnTo>
                      <a:pt x="58" y="138"/>
                    </a:lnTo>
                    <a:lnTo>
                      <a:pt x="4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8" name="Freeform 22"/>
              <p:cNvSpPr>
                <a:spLocks/>
              </p:cNvSpPr>
              <p:nvPr/>
            </p:nvSpPr>
            <p:spPr bwMode="auto">
              <a:xfrm>
                <a:off x="3508" y="3430"/>
                <a:ext cx="28" cy="127"/>
              </a:xfrm>
              <a:custGeom>
                <a:avLst/>
                <a:gdLst>
                  <a:gd name="T0" fmla="*/ 3 w 57"/>
                  <a:gd name="T1" fmla="*/ 32 h 254"/>
                  <a:gd name="T2" fmla="*/ 1 w 57"/>
                  <a:gd name="T3" fmla="*/ 28 h 254"/>
                  <a:gd name="T4" fmla="*/ 0 w 57"/>
                  <a:gd name="T5" fmla="*/ 24 h 254"/>
                  <a:gd name="T6" fmla="*/ 0 w 57"/>
                  <a:gd name="T7" fmla="*/ 20 h 254"/>
                  <a:gd name="T8" fmla="*/ 0 w 57"/>
                  <a:gd name="T9" fmla="*/ 16 h 254"/>
                  <a:gd name="T10" fmla="*/ 0 w 57"/>
                  <a:gd name="T11" fmla="*/ 12 h 254"/>
                  <a:gd name="T12" fmla="*/ 0 w 57"/>
                  <a:gd name="T13" fmla="*/ 8 h 254"/>
                  <a:gd name="T14" fmla="*/ 1 w 57"/>
                  <a:gd name="T15" fmla="*/ 4 h 254"/>
                  <a:gd name="T16" fmla="*/ 1 w 57"/>
                  <a:gd name="T17" fmla="*/ 0 h 254"/>
                  <a:gd name="T18" fmla="*/ 3 w 57"/>
                  <a:gd name="T19" fmla="*/ 2 h 254"/>
                  <a:gd name="T20" fmla="*/ 5 w 57"/>
                  <a:gd name="T21" fmla="*/ 5 h 254"/>
                  <a:gd name="T22" fmla="*/ 6 w 57"/>
                  <a:gd name="T23" fmla="*/ 9 h 254"/>
                  <a:gd name="T24" fmla="*/ 7 w 57"/>
                  <a:gd name="T25" fmla="*/ 14 h 254"/>
                  <a:gd name="T26" fmla="*/ 6 w 57"/>
                  <a:gd name="T27" fmla="*/ 20 h 254"/>
                  <a:gd name="T28" fmla="*/ 6 w 57"/>
                  <a:gd name="T29" fmla="*/ 25 h 254"/>
                  <a:gd name="T30" fmla="*/ 5 w 57"/>
                  <a:gd name="T31" fmla="*/ 29 h 254"/>
                  <a:gd name="T32" fmla="*/ 4 w 57"/>
                  <a:gd name="T33" fmla="*/ 32 h 254"/>
                  <a:gd name="T34" fmla="*/ 3 w 57"/>
                  <a:gd name="T35" fmla="*/ 32 h 254"/>
                  <a:gd name="T36" fmla="*/ 3 w 57"/>
                  <a:gd name="T37" fmla="*/ 32 h 2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254"/>
                  <a:gd name="T59" fmla="*/ 57 w 57"/>
                  <a:gd name="T60" fmla="*/ 254 h 2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254">
                    <a:moveTo>
                      <a:pt x="24" y="254"/>
                    </a:moveTo>
                    <a:lnTo>
                      <a:pt x="10" y="219"/>
                    </a:lnTo>
                    <a:lnTo>
                      <a:pt x="4" y="188"/>
                    </a:lnTo>
                    <a:lnTo>
                      <a:pt x="0" y="155"/>
                    </a:lnTo>
                    <a:lnTo>
                      <a:pt x="2" y="124"/>
                    </a:lnTo>
                    <a:lnTo>
                      <a:pt x="2" y="93"/>
                    </a:lnTo>
                    <a:lnTo>
                      <a:pt x="4" y="62"/>
                    </a:lnTo>
                    <a:lnTo>
                      <a:pt x="8" y="31"/>
                    </a:lnTo>
                    <a:lnTo>
                      <a:pt x="12" y="0"/>
                    </a:lnTo>
                    <a:lnTo>
                      <a:pt x="30" y="9"/>
                    </a:lnTo>
                    <a:lnTo>
                      <a:pt x="43" y="35"/>
                    </a:lnTo>
                    <a:lnTo>
                      <a:pt x="51" y="69"/>
                    </a:lnTo>
                    <a:lnTo>
                      <a:pt x="57" y="112"/>
                    </a:lnTo>
                    <a:lnTo>
                      <a:pt x="55" y="153"/>
                    </a:lnTo>
                    <a:lnTo>
                      <a:pt x="51" y="194"/>
                    </a:lnTo>
                    <a:lnTo>
                      <a:pt x="43" y="226"/>
                    </a:lnTo>
                    <a:lnTo>
                      <a:pt x="33" y="254"/>
                    </a:lnTo>
                    <a:lnTo>
                      <a:pt x="28" y="254"/>
                    </a:lnTo>
                    <a:lnTo>
                      <a:pt x="24" y="25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23"/>
              <p:cNvSpPr>
                <a:spLocks/>
              </p:cNvSpPr>
              <p:nvPr/>
            </p:nvSpPr>
            <p:spPr bwMode="auto">
              <a:xfrm>
                <a:off x="3401" y="3419"/>
                <a:ext cx="101" cy="136"/>
              </a:xfrm>
              <a:custGeom>
                <a:avLst/>
                <a:gdLst>
                  <a:gd name="T0" fmla="*/ 22 w 202"/>
                  <a:gd name="T1" fmla="*/ 33 h 272"/>
                  <a:gd name="T2" fmla="*/ 18 w 202"/>
                  <a:gd name="T3" fmla="*/ 32 h 272"/>
                  <a:gd name="T4" fmla="*/ 13 w 202"/>
                  <a:gd name="T5" fmla="*/ 30 h 272"/>
                  <a:gd name="T6" fmla="*/ 10 w 202"/>
                  <a:gd name="T7" fmla="*/ 28 h 272"/>
                  <a:gd name="T8" fmla="*/ 3 w 202"/>
                  <a:gd name="T9" fmla="*/ 26 h 272"/>
                  <a:gd name="T10" fmla="*/ 1 w 202"/>
                  <a:gd name="T11" fmla="*/ 25 h 272"/>
                  <a:gd name="T12" fmla="*/ 6 w 202"/>
                  <a:gd name="T13" fmla="*/ 26 h 272"/>
                  <a:gd name="T14" fmla="*/ 12 w 202"/>
                  <a:gd name="T15" fmla="*/ 26 h 272"/>
                  <a:gd name="T16" fmla="*/ 13 w 202"/>
                  <a:gd name="T17" fmla="*/ 26 h 272"/>
                  <a:gd name="T18" fmla="*/ 10 w 202"/>
                  <a:gd name="T19" fmla="*/ 24 h 272"/>
                  <a:gd name="T20" fmla="*/ 7 w 202"/>
                  <a:gd name="T21" fmla="*/ 23 h 272"/>
                  <a:gd name="T22" fmla="*/ 8 w 202"/>
                  <a:gd name="T23" fmla="*/ 22 h 272"/>
                  <a:gd name="T24" fmla="*/ 9 w 202"/>
                  <a:gd name="T25" fmla="*/ 21 h 272"/>
                  <a:gd name="T26" fmla="*/ 7 w 202"/>
                  <a:gd name="T27" fmla="*/ 20 h 272"/>
                  <a:gd name="T28" fmla="*/ 5 w 202"/>
                  <a:gd name="T29" fmla="*/ 19 h 272"/>
                  <a:gd name="T30" fmla="*/ 3 w 202"/>
                  <a:gd name="T31" fmla="*/ 18 h 272"/>
                  <a:gd name="T32" fmla="*/ 1 w 202"/>
                  <a:gd name="T33" fmla="*/ 17 h 272"/>
                  <a:gd name="T34" fmla="*/ 3 w 202"/>
                  <a:gd name="T35" fmla="*/ 17 h 272"/>
                  <a:gd name="T36" fmla="*/ 8 w 202"/>
                  <a:gd name="T37" fmla="*/ 18 h 272"/>
                  <a:gd name="T38" fmla="*/ 12 w 202"/>
                  <a:gd name="T39" fmla="*/ 19 h 272"/>
                  <a:gd name="T40" fmla="*/ 17 w 202"/>
                  <a:gd name="T41" fmla="*/ 20 h 272"/>
                  <a:gd name="T42" fmla="*/ 20 w 202"/>
                  <a:gd name="T43" fmla="*/ 20 h 272"/>
                  <a:gd name="T44" fmla="*/ 19 w 202"/>
                  <a:gd name="T45" fmla="*/ 19 h 272"/>
                  <a:gd name="T46" fmla="*/ 16 w 202"/>
                  <a:gd name="T47" fmla="*/ 18 h 272"/>
                  <a:gd name="T48" fmla="*/ 13 w 202"/>
                  <a:gd name="T49" fmla="*/ 17 h 272"/>
                  <a:gd name="T50" fmla="*/ 11 w 202"/>
                  <a:gd name="T51" fmla="*/ 16 h 272"/>
                  <a:gd name="T52" fmla="*/ 10 w 202"/>
                  <a:gd name="T53" fmla="*/ 15 h 272"/>
                  <a:gd name="T54" fmla="*/ 13 w 202"/>
                  <a:gd name="T55" fmla="*/ 15 h 272"/>
                  <a:gd name="T56" fmla="*/ 15 w 202"/>
                  <a:gd name="T57" fmla="*/ 14 h 272"/>
                  <a:gd name="T58" fmla="*/ 13 w 202"/>
                  <a:gd name="T59" fmla="*/ 13 h 272"/>
                  <a:gd name="T60" fmla="*/ 10 w 202"/>
                  <a:gd name="T61" fmla="*/ 12 h 272"/>
                  <a:gd name="T62" fmla="*/ 9 w 202"/>
                  <a:gd name="T63" fmla="*/ 10 h 272"/>
                  <a:gd name="T64" fmla="*/ 10 w 202"/>
                  <a:gd name="T65" fmla="*/ 9 h 272"/>
                  <a:gd name="T66" fmla="*/ 12 w 202"/>
                  <a:gd name="T67" fmla="*/ 10 h 272"/>
                  <a:gd name="T68" fmla="*/ 14 w 202"/>
                  <a:gd name="T69" fmla="*/ 10 h 272"/>
                  <a:gd name="T70" fmla="*/ 17 w 202"/>
                  <a:gd name="T71" fmla="*/ 10 h 272"/>
                  <a:gd name="T72" fmla="*/ 16 w 202"/>
                  <a:gd name="T73" fmla="*/ 9 h 272"/>
                  <a:gd name="T74" fmla="*/ 13 w 202"/>
                  <a:gd name="T75" fmla="*/ 7 h 272"/>
                  <a:gd name="T76" fmla="*/ 11 w 202"/>
                  <a:gd name="T77" fmla="*/ 5 h 272"/>
                  <a:gd name="T78" fmla="*/ 12 w 202"/>
                  <a:gd name="T79" fmla="*/ 3 h 272"/>
                  <a:gd name="T80" fmla="*/ 14 w 202"/>
                  <a:gd name="T81" fmla="*/ 3 h 272"/>
                  <a:gd name="T82" fmla="*/ 16 w 202"/>
                  <a:gd name="T83" fmla="*/ 2 h 272"/>
                  <a:gd name="T84" fmla="*/ 18 w 202"/>
                  <a:gd name="T85" fmla="*/ 1 h 272"/>
                  <a:gd name="T86" fmla="*/ 20 w 202"/>
                  <a:gd name="T87" fmla="*/ 1 h 272"/>
                  <a:gd name="T88" fmla="*/ 21 w 202"/>
                  <a:gd name="T89" fmla="*/ 1 h 272"/>
                  <a:gd name="T90" fmla="*/ 23 w 202"/>
                  <a:gd name="T91" fmla="*/ 1 h 272"/>
                  <a:gd name="T92" fmla="*/ 25 w 202"/>
                  <a:gd name="T93" fmla="*/ 3 h 272"/>
                  <a:gd name="T94" fmla="*/ 25 w 202"/>
                  <a:gd name="T95" fmla="*/ 11 h 272"/>
                  <a:gd name="T96" fmla="*/ 25 w 202"/>
                  <a:gd name="T97" fmla="*/ 22 h 272"/>
                  <a:gd name="T98" fmla="*/ 25 w 202"/>
                  <a:gd name="T99" fmla="*/ 31 h 272"/>
                  <a:gd name="T100" fmla="*/ 25 w 202"/>
                  <a:gd name="T101" fmla="*/ 34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272"/>
                  <a:gd name="T155" fmla="*/ 202 w 202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272">
                    <a:moveTo>
                      <a:pt x="194" y="272"/>
                    </a:moveTo>
                    <a:lnTo>
                      <a:pt x="175" y="264"/>
                    </a:lnTo>
                    <a:lnTo>
                      <a:pt x="157" y="258"/>
                    </a:lnTo>
                    <a:lnTo>
                      <a:pt x="140" y="252"/>
                    </a:lnTo>
                    <a:lnTo>
                      <a:pt x="124" y="247"/>
                    </a:lnTo>
                    <a:lnTo>
                      <a:pt x="107" y="239"/>
                    </a:lnTo>
                    <a:lnTo>
                      <a:pt x="91" y="233"/>
                    </a:lnTo>
                    <a:lnTo>
                      <a:pt x="76" y="227"/>
                    </a:lnTo>
                    <a:lnTo>
                      <a:pt x="64" y="221"/>
                    </a:lnTo>
                    <a:lnTo>
                      <a:pt x="20" y="208"/>
                    </a:lnTo>
                    <a:lnTo>
                      <a:pt x="0" y="200"/>
                    </a:lnTo>
                    <a:lnTo>
                      <a:pt x="2" y="198"/>
                    </a:lnTo>
                    <a:lnTo>
                      <a:pt x="20" y="202"/>
                    </a:lnTo>
                    <a:lnTo>
                      <a:pt x="43" y="204"/>
                    </a:lnTo>
                    <a:lnTo>
                      <a:pt x="70" y="208"/>
                    </a:lnTo>
                    <a:lnTo>
                      <a:pt x="95" y="210"/>
                    </a:lnTo>
                    <a:lnTo>
                      <a:pt x="113" y="212"/>
                    </a:lnTo>
                    <a:lnTo>
                      <a:pt x="105" y="208"/>
                    </a:lnTo>
                    <a:lnTo>
                      <a:pt x="93" y="202"/>
                    </a:lnTo>
                    <a:lnTo>
                      <a:pt x="76" y="194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6" y="179"/>
                    </a:lnTo>
                    <a:lnTo>
                      <a:pt x="60" y="177"/>
                    </a:lnTo>
                    <a:lnTo>
                      <a:pt x="66" y="175"/>
                    </a:lnTo>
                    <a:lnTo>
                      <a:pt x="68" y="169"/>
                    </a:lnTo>
                    <a:lnTo>
                      <a:pt x="70" y="167"/>
                    </a:lnTo>
                    <a:lnTo>
                      <a:pt x="52" y="159"/>
                    </a:lnTo>
                    <a:lnTo>
                      <a:pt x="43" y="155"/>
                    </a:lnTo>
                    <a:lnTo>
                      <a:pt x="33" y="152"/>
                    </a:lnTo>
                    <a:lnTo>
                      <a:pt x="27" y="150"/>
                    </a:lnTo>
                    <a:lnTo>
                      <a:pt x="18" y="144"/>
                    </a:lnTo>
                    <a:lnTo>
                      <a:pt x="8" y="140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25" y="132"/>
                    </a:lnTo>
                    <a:lnTo>
                      <a:pt x="43" y="136"/>
                    </a:lnTo>
                    <a:lnTo>
                      <a:pt x="60" y="142"/>
                    </a:lnTo>
                    <a:lnTo>
                      <a:pt x="78" y="148"/>
                    </a:lnTo>
                    <a:lnTo>
                      <a:pt x="95" y="153"/>
                    </a:lnTo>
                    <a:lnTo>
                      <a:pt x="115" y="159"/>
                    </a:lnTo>
                    <a:lnTo>
                      <a:pt x="134" y="161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61" y="161"/>
                    </a:lnTo>
                    <a:lnTo>
                      <a:pt x="149" y="155"/>
                    </a:lnTo>
                    <a:lnTo>
                      <a:pt x="138" y="152"/>
                    </a:lnTo>
                    <a:lnTo>
                      <a:pt x="126" y="146"/>
                    </a:lnTo>
                    <a:lnTo>
                      <a:pt x="116" y="142"/>
                    </a:lnTo>
                    <a:lnTo>
                      <a:pt x="105" y="136"/>
                    </a:lnTo>
                    <a:lnTo>
                      <a:pt x="95" y="132"/>
                    </a:lnTo>
                    <a:lnTo>
                      <a:pt x="84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93" y="119"/>
                    </a:lnTo>
                    <a:lnTo>
                      <a:pt x="105" y="117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8" y="111"/>
                    </a:lnTo>
                    <a:lnTo>
                      <a:pt x="105" y="105"/>
                    </a:lnTo>
                    <a:lnTo>
                      <a:pt x="93" y="101"/>
                    </a:lnTo>
                    <a:lnTo>
                      <a:pt x="80" y="95"/>
                    </a:lnTo>
                    <a:lnTo>
                      <a:pt x="68" y="91"/>
                    </a:lnTo>
                    <a:lnTo>
                      <a:pt x="68" y="78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91" y="76"/>
                    </a:lnTo>
                    <a:lnTo>
                      <a:pt x="103" y="78"/>
                    </a:lnTo>
                    <a:lnTo>
                      <a:pt x="113" y="78"/>
                    </a:lnTo>
                    <a:lnTo>
                      <a:pt x="124" y="78"/>
                    </a:lnTo>
                    <a:lnTo>
                      <a:pt x="134" y="76"/>
                    </a:lnTo>
                    <a:lnTo>
                      <a:pt x="142" y="74"/>
                    </a:lnTo>
                    <a:lnTo>
                      <a:pt x="128" y="68"/>
                    </a:lnTo>
                    <a:lnTo>
                      <a:pt x="116" y="62"/>
                    </a:lnTo>
                    <a:lnTo>
                      <a:pt x="101" y="57"/>
                    </a:lnTo>
                    <a:lnTo>
                      <a:pt x="85" y="51"/>
                    </a:lnTo>
                    <a:lnTo>
                      <a:pt x="85" y="41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9" y="24"/>
                    </a:lnTo>
                    <a:lnTo>
                      <a:pt x="109" y="22"/>
                    </a:lnTo>
                    <a:lnTo>
                      <a:pt x="120" y="22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2" y="8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5" y="8"/>
                    </a:lnTo>
                    <a:lnTo>
                      <a:pt x="182" y="10"/>
                    </a:lnTo>
                    <a:lnTo>
                      <a:pt x="196" y="18"/>
                    </a:lnTo>
                    <a:lnTo>
                      <a:pt x="196" y="25"/>
                    </a:lnTo>
                    <a:lnTo>
                      <a:pt x="198" y="53"/>
                    </a:lnTo>
                    <a:lnTo>
                      <a:pt x="198" y="89"/>
                    </a:lnTo>
                    <a:lnTo>
                      <a:pt x="200" y="134"/>
                    </a:lnTo>
                    <a:lnTo>
                      <a:pt x="200" y="177"/>
                    </a:lnTo>
                    <a:lnTo>
                      <a:pt x="200" y="219"/>
                    </a:lnTo>
                    <a:lnTo>
                      <a:pt x="200" y="250"/>
                    </a:lnTo>
                    <a:lnTo>
                      <a:pt x="202" y="272"/>
                    </a:lnTo>
                    <a:lnTo>
                      <a:pt x="198" y="272"/>
                    </a:lnTo>
                    <a:lnTo>
                      <a:pt x="194" y="27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24"/>
              <p:cNvSpPr>
                <a:spLocks/>
              </p:cNvSpPr>
              <p:nvPr/>
            </p:nvSpPr>
            <p:spPr bwMode="auto">
              <a:xfrm>
                <a:off x="5216" y="3523"/>
                <a:ext cx="40" cy="30"/>
              </a:xfrm>
              <a:custGeom>
                <a:avLst/>
                <a:gdLst>
                  <a:gd name="T0" fmla="*/ 0 w 79"/>
                  <a:gd name="T1" fmla="*/ 8 h 60"/>
                  <a:gd name="T2" fmla="*/ 1 w 79"/>
                  <a:gd name="T3" fmla="*/ 7 h 60"/>
                  <a:gd name="T4" fmla="*/ 2 w 79"/>
                  <a:gd name="T5" fmla="*/ 6 h 60"/>
                  <a:gd name="T6" fmla="*/ 3 w 79"/>
                  <a:gd name="T7" fmla="*/ 5 h 60"/>
                  <a:gd name="T8" fmla="*/ 5 w 79"/>
                  <a:gd name="T9" fmla="*/ 4 h 60"/>
                  <a:gd name="T10" fmla="*/ 6 w 79"/>
                  <a:gd name="T11" fmla="*/ 2 h 60"/>
                  <a:gd name="T12" fmla="*/ 8 w 79"/>
                  <a:gd name="T13" fmla="*/ 1 h 60"/>
                  <a:gd name="T14" fmla="*/ 9 w 79"/>
                  <a:gd name="T15" fmla="*/ 0 h 60"/>
                  <a:gd name="T16" fmla="*/ 10 w 79"/>
                  <a:gd name="T17" fmla="*/ 0 h 60"/>
                  <a:gd name="T18" fmla="*/ 9 w 79"/>
                  <a:gd name="T19" fmla="*/ 1 h 60"/>
                  <a:gd name="T20" fmla="*/ 8 w 79"/>
                  <a:gd name="T21" fmla="*/ 2 h 60"/>
                  <a:gd name="T22" fmla="*/ 6 w 79"/>
                  <a:gd name="T23" fmla="*/ 3 h 60"/>
                  <a:gd name="T24" fmla="*/ 5 w 79"/>
                  <a:gd name="T25" fmla="*/ 5 h 60"/>
                  <a:gd name="T26" fmla="*/ 3 w 79"/>
                  <a:gd name="T27" fmla="*/ 6 h 60"/>
                  <a:gd name="T28" fmla="*/ 0 w 79"/>
                  <a:gd name="T29" fmla="*/ 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60"/>
                  <a:gd name="T47" fmla="*/ 79 w 7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60">
                    <a:moveTo>
                      <a:pt x="0" y="60"/>
                    </a:moveTo>
                    <a:lnTo>
                      <a:pt x="2" y="54"/>
                    </a:lnTo>
                    <a:lnTo>
                      <a:pt x="9" y="44"/>
                    </a:lnTo>
                    <a:lnTo>
                      <a:pt x="19" y="35"/>
                    </a:lnTo>
                    <a:lnTo>
                      <a:pt x="35" y="25"/>
                    </a:lnTo>
                    <a:lnTo>
                      <a:pt x="46" y="13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67" y="8"/>
                    </a:lnTo>
                    <a:lnTo>
                      <a:pt x="58" y="15"/>
                    </a:lnTo>
                    <a:lnTo>
                      <a:pt x="46" y="23"/>
                    </a:lnTo>
                    <a:lnTo>
                      <a:pt x="36" y="33"/>
                    </a:lnTo>
                    <a:lnTo>
                      <a:pt x="17" y="4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Freeform 25"/>
              <p:cNvSpPr>
                <a:spLocks/>
              </p:cNvSpPr>
              <p:nvPr/>
            </p:nvSpPr>
            <p:spPr bwMode="auto">
              <a:xfrm>
                <a:off x="3365" y="3540"/>
                <a:ext cx="30" cy="2"/>
              </a:xfrm>
              <a:custGeom>
                <a:avLst/>
                <a:gdLst>
                  <a:gd name="T0" fmla="*/ 1 w 60"/>
                  <a:gd name="T1" fmla="*/ 1 h 4"/>
                  <a:gd name="T2" fmla="*/ 0 w 60"/>
                  <a:gd name="T3" fmla="*/ 1 h 4"/>
                  <a:gd name="T4" fmla="*/ 0 w 60"/>
                  <a:gd name="T5" fmla="*/ 0 h 4"/>
                  <a:gd name="T6" fmla="*/ 2 w 60"/>
                  <a:gd name="T7" fmla="*/ 0 h 4"/>
                  <a:gd name="T8" fmla="*/ 4 w 60"/>
                  <a:gd name="T9" fmla="*/ 0 h 4"/>
                  <a:gd name="T10" fmla="*/ 6 w 60"/>
                  <a:gd name="T11" fmla="*/ 0 h 4"/>
                  <a:gd name="T12" fmla="*/ 8 w 60"/>
                  <a:gd name="T13" fmla="*/ 1 h 4"/>
                  <a:gd name="T14" fmla="*/ 8 w 60"/>
                  <a:gd name="T15" fmla="*/ 1 h 4"/>
                  <a:gd name="T16" fmla="*/ 8 w 60"/>
                  <a:gd name="T17" fmla="*/ 1 h 4"/>
                  <a:gd name="T18" fmla="*/ 6 w 60"/>
                  <a:gd name="T19" fmla="*/ 1 h 4"/>
                  <a:gd name="T20" fmla="*/ 4 w 60"/>
                  <a:gd name="T21" fmla="*/ 1 h 4"/>
                  <a:gd name="T22" fmla="*/ 2 w 60"/>
                  <a:gd name="T23" fmla="*/ 1 h 4"/>
                  <a:gd name="T24" fmla="*/ 1 w 60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4"/>
                  <a:gd name="T41" fmla="*/ 60 w 60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41" y="4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Freeform 26"/>
              <p:cNvSpPr>
                <a:spLocks/>
              </p:cNvSpPr>
              <p:nvPr/>
            </p:nvSpPr>
            <p:spPr bwMode="auto">
              <a:xfrm>
                <a:off x="3168" y="3520"/>
                <a:ext cx="7" cy="9"/>
              </a:xfrm>
              <a:custGeom>
                <a:avLst/>
                <a:gdLst>
                  <a:gd name="T0" fmla="*/ 0 w 13"/>
                  <a:gd name="T1" fmla="*/ 3 h 17"/>
                  <a:gd name="T2" fmla="*/ 1 w 13"/>
                  <a:gd name="T3" fmla="*/ 1 h 17"/>
                  <a:gd name="T4" fmla="*/ 1 w 13"/>
                  <a:gd name="T5" fmla="*/ 0 h 17"/>
                  <a:gd name="T6" fmla="*/ 1 w 13"/>
                  <a:gd name="T7" fmla="*/ 0 h 17"/>
                  <a:gd name="T8" fmla="*/ 2 w 13"/>
                  <a:gd name="T9" fmla="*/ 1 h 17"/>
                  <a:gd name="T10" fmla="*/ 2 w 13"/>
                  <a:gd name="T11" fmla="*/ 2 h 17"/>
                  <a:gd name="T12" fmla="*/ 2 w 13"/>
                  <a:gd name="T13" fmla="*/ 2 h 17"/>
                  <a:gd name="T14" fmla="*/ 1 w 13"/>
                  <a:gd name="T15" fmla="*/ 2 h 17"/>
                  <a:gd name="T16" fmla="*/ 0 w 13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7"/>
                  <a:gd name="T29" fmla="*/ 13 w 1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7">
                    <a:moveTo>
                      <a:pt x="0" y="17"/>
                    </a:moveTo>
                    <a:lnTo>
                      <a:pt x="2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27"/>
              <p:cNvSpPr>
                <a:spLocks/>
              </p:cNvSpPr>
              <p:nvPr/>
            </p:nvSpPr>
            <p:spPr bwMode="auto">
              <a:xfrm>
                <a:off x="3171" y="3397"/>
                <a:ext cx="38" cy="128"/>
              </a:xfrm>
              <a:custGeom>
                <a:avLst/>
                <a:gdLst>
                  <a:gd name="T0" fmla="*/ 5 w 76"/>
                  <a:gd name="T1" fmla="*/ 32 h 256"/>
                  <a:gd name="T2" fmla="*/ 3 w 76"/>
                  <a:gd name="T3" fmla="*/ 28 h 256"/>
                  <a:gd name="T4" fmla="*/ 1 w 76"/>
                  <a:gd name="T5" fmla="*/ 24 h 256"/>
                  <a:gd name="T6" fmla="*/ 0 w 76"/>
                  <a:gd name="T7" fmla="*/ 20 h 256"/>
                  <a:gd name="T8" fmla="*/ 0 w 76"/>
                  <a:gd name="T9" fmla="*/ 16 h 256"/>
                  <a:gd name="T10" fmla="*/ 0 w 76"/>
                  <a:gd name="T11" fmla="*/ 12 h 256"/>
                  <a:gd name="T12" fmla="*/ 1 w 76"/>
                  <a:gd name="T13" fmla="*/ 8 h 256"/>
                  <a:gd name="T14" fmla="*/ 2 w 76"/>
                  <a:gd name="T15" fmla="*/ 4 h 256"/>
                  <a:gd name="T16" fmla="*/ 4 w 76"/>
                  <a:gd name="T17" fmla="*/ 0 h 256"/>
                  <a:gd name="T18" fmla="*/ 5 w 76"/>
                  <a:gd name="T19" fmla="*/ 0 h 256"/>
                  <a:gd name="T20" fmla="*/ 5 w 76"/>
                  <a:gd name="T21" fmla="*/ 0 h 256"/>
                  <a:gd name="T22" fmla="*/ 5 w 76"/>
                  <a:gd name="T23" fmla="*/ 2 h 256"/>
                  <a:gd name="T24" fmla="*/ 7 w 76"/>
                  <a:gd name="T25" fmla="*/ 6 h 256"/>
                  <a:gd name="T26" fmla="*/ 8 w 76"/>
                  <a:gd name="T27" fmla="*/ 11 h 256"/>
                  <a:gd name="T28" fmla="*/ 10 w 76"/>
                  <a:gd name="T29" fmla="*/ 17 h 256"/>
                  <a:gd name="T30" fmla="*/ 10 w 76"/>
                  <a:gd name="T31" fmla="*/ 23 h 256"/>
                  <a:gd name="T32" fmla="*/ 9 w 76"/>
                  <a:gd name="T33" fmla="*/ 27 h 256"/>
                  <a:gd name="T34" fmla="*/ 7 w 76"/>
                  <a:gd name="T35" fmla="*/ 31 h 256"/>
                  <a:gd name="T36" fmla="*/ 5 w 76"/>
                  <a:gd name="T37" fmla="*/ 32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256"/>
                  <a:gd name="T59" fmla="*/ 76 w 76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256">
                    <a:moveTo>
                      <a:pt x="35" y="256"/>
                    </a:moveTo>
                    <a:lnTo>
                      <a:pt x="20" y="223"/>
                    </a:lnTo>
                    <a:lnTo>
                      <a:pt x="8" y="192"/>
                    </a:lnTo>
                    <a:lnTo>
                      <a:pt x="0" y="159"/>
                    </a:lnTo>
                    <a:lnTo>
                      <a:pt x="0" y="128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14" y="29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3" y="17"/>
                    </a:lnTo>
                    <a:lnTo>
                      <a:pt x="55" y="50"/>
                    </a:lnTo>
                    <a:lnTo>
                      <a:pt x="64" y="91"/>
                    </a:lnTo>
                    <a:lnTo>
                      <a:pt x="74" y="137"/>
                    </a:lnTo>
                    <a:lnTo>
                      <a:pt x="76" y="180"/>
                    </a:lnTo>
                    <a:lnTo>
                      <a:pt x="72" y="219"/>
                    </a:lnTo>
                    <a:lnTo>
                      <a:pt x="59" y="244"/>
                    </a:lnTo>
                    <a:lnTo>
                      <a:pt x="35" y="25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28"/>
              <p:cNvSpPr>
                <a:spLocks/>
              </p:cNvSpPr>
              <p:nvPr/>
            </p:nvSpPr>
            <p:spPr bwMode="auto">
              <a:xfrm>
                <a:off x="3523" y="3391"/>
                <a:ext cx="97" cy="134"/>
              </a:xfrm>
              <a:custGeom>
                <a:avLst/>
                <a:gdLst>
                  <a:gd name="T0" fmla="*/ 6 w 194"/>
                  <a:gd name="T1" fmla="*/ 32 h 268"/>
                  <a:gd name="T2" fmla="*/ 6 w 194"/>
                  <a:gd name="T3" fmla="*/ 27 h 268"/>
                  <a:gd name="T4" fmla="*/ 5 w 194"/>
                  <a:gd name="T5" fmla="*/ 21 h 268"/>
                  <a:gd name="T6" fmla="*/ 5 w 194"/>
                  <a:gd name="T7" fmla="*/ 17 h 268"/>
                  <a:gd name="T8" fmla="*/ 6 w 194"/>
                  <a:gd name="T9" fmla="*/ 17 h 268"/>
                  <a:gd name="T10" fmla="*/ 6 w 194"/>
                  <a:gd name="T11" fmla="*/ 18 h 268"/>
                  <a:gd name="T12" fmla="*/ 9 w 194"/>
                  <a:gd name="T13" fmla="*/ 19 h 268"/>
                  <a:gd name="T14" fmla="*/ 11 w 194"/>
                  <a:gd name="T15" fmla="*/ 17 h 268"/>
                  <a:gd name="T16" fmla="*/ 10 w 194"/>
                  <a:gd name="T17" fmla="*/ 17 h 268"/>
                  <a:gd name="T18" fmla="*/ 11 w 194"/>
                  <a:gd name="T19" fmla="*/ 16 h 268"/>
                  <a:gd name="T20" fmla="*/ 12 w 194"/>
                  <a:gd name="T21" fmla="*/ 15 h 268"/>
                  <a:gd name="T22" fmla="*/ 11 w 194"/>
                  <a:gd name="T23" fmla="*/ 13 h 268"/>
                  <a:gd name="T24" fmla="*/ 8 w 194"/>
                  <a:gd name="T25" fmla="*/ 13 h 268"/>
                  <a:gd name="T26" fmla="*/ 6 w 194"/>
                  <a:gd name="T27" fmla="*/ 12 h 268"/>
                  <a:gd name="T28" fmla="*/ 7 w 194"/>
                  <a:gd name="T29" fmla="*/ 11 h 268"/>
                  <a:gd name="T30" fmla="*/ 11 w 194"/>
                  <a:gd name="T31" fmla="*/ 11 h 268"/>
                  <a:gd name="T32" fmla="*/ 12 w 194"/>
                  <a:gd name="T33" fmla="*/ 10 h 268"/>
                  <a:gd name="T34" fmla="*/ 9 w 194"/>
                  <a:gd name="T35" fmla="*/ 9 h 268"/>
                  <a:gd name="T36" fmla="*/ 6 w 194"/>
                  <a:gd name="T37" fmla="*/ 9 h 268"/>
                  <a:gd name="T38" fmla="*/ 5 w 194"/>
                  <a:gd name="T39" fmla="*/ 9 h 268"/>
                  <a:gd name="T40" fmla="*/ 4 w 194"/>
                  <a:gd name="T41" fmla="*/ 8 h 268"/>
                  <a:gd name="T42" fmla="*/ 6 w 194"/>
                  <a:gd name="T43" fmla="*/ 7 h 268"/>
                  <a:gd name="T44" fmla="*/ 8 w 194"/>
                  <a:gd name="T45" fmla="*/ 7 h 268"/>
                  <a:gd name="T46" fmla="*/ 10 w 194"/>
                  <a:gd name="T47" fmla="*/ 6 h 268"/>
                  <a:gd name="T48" fmla="*/ 7 w 194"/>
                  <a:gd name="T49" fmla="*/ 5 h 268"/>
                  <a:gd name="T50" fmla="*/ 7 w 194"/>
                  <a:gd name="T51" fmla="*/ 4 h 268"/>
                  <a:gd name="T52" fmla="*/ 11 w 194"/>
                  <a:gd name="T53" fmla="*/ 4 h 268"/>
                  <a:gd name="T54" fmla="*/ 12 w 194"/>
                  <a:gd name="T55" fmla="*/ 2 h 268"/>
                  <a:gd name="T56" fmla="*/ 11 w 194"/>
                  <a:gd name="T57" fmla="*/ 2 h 268"/>
                  <a:gd name="T58" fmla="*/ 9 w 194"/>
                  <a:gd name="T59" fmla="*/ 2 h 268"/>
                  <a:gd name="T60" fmla="*/ 6 w 194"/>
                  <a:gd name="T61" fmla="*/ 2 h 268"/>
                  <a:gd name="T62" fmla="*/ 3 w 194"/>
                  <a:gd name="T63" fmla="*/ 2 h 268"/>
                  <a:gd name="T64" fmla="*/ 0 w 194"/>
                  <a:gd name="T65" fmla="*/ 2 h 268"/>
                  <a:gd name="T66" fmla="*/ 3 w 194"/>
                  <a:gd name="T67" fmla="*/ 0 h 268"/>
                  <a:gd name="T68" fmla="*/ 9 w 194"/>
                  <a:gd name="T69" fmla="*/ 0 h 268"/>
                  <a:gd name="T70" fmla="*/ 13 w 194"/>
                  <a:gd name="T71" fmla="*/ 1 h 268"/>
                  <a:gd name="T72" fmla="*/ 19 w 194"/>
                  <a:gd name="T73" fmla="*/ 1 h 268"/>
                  <a:gd name="T74" fmla="*/ 23 w 194"/>
                  <a:gd name="T75" fmla="*/ 2 h 268"/>
                  <a:gd name="T76" fmla="*/ 24 w 194"/>
                  <a:gd name="T77" fmla="*/ 10 h 268"/>
                  <a:gd name="T78" fmla="*/ 24 w 194"/>
                  <a:gd name="T79" fmla="*/ 21 h 268"/>
                  <a:gd name="T80" fmla="*/ 24 w 194"/>
                  <a:gd name="T81" fmla="*/ 30 h 268"/>
                  <a:gd name="T82" fmla="*/ 22 w 194"/>
                  <a:gd name="T83" fmla="*/ 32 h 268"/>
                  <a:gd name="T84" fmla="*/ 17 w 194"/>
                  <a:gd name="T85" fmla="*/ 33 h 268"/>
                  <a:gd name="T86" fmla="*/ 13 w 194"/>
                  <a:gd name="T87" fmla="*/ 33 h 268"/>
                  <a:gd name="T88" fmla="*/ 9 w 194"/>
                  <a:gd name="T89" fmla="*/ 33 h 2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68"/>
                  <a:gd name="T137" fmla="*/ 194 w 194"/>
                  <a:gd name="T138" fmla="*/ 268 h 2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68">
                    <a:moveTo>
                      <a:pt x="51" y="268"/>
                    </a:moveTo>
                    <a:lnTo>
                      <a:pt x="47" y="252"/>
                    </a:lnTo>
                    <a:lnTo>
                      <a:pt x="45" y="237"/>
                    </a:lnTo>
                    <a:lnTo>
                      <a:pt x="41" y="215"/>
                    </a:lnTo>
                    <a:lnTo>
                      <a:pt x="41" y="194"/>
                    </a:lnTo>
                    <a:lnTo>
                      <a:pt x="39" y="171"/>
                    </a:lnTo>
                    <a:lnTo>
                      <a:pt x="39" y="153"/>
                    </a:lnTo>
                    <a:lnTo>
                      <a:pt x="39" y="138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51" y="132"/>
                    </a:lnTo>
                    <a:lnTo>
                      <a:pt x="47" y="142"/>
                    </a:lnTo>
                    <a:lnTo>
                      <a:pt x="57" y="151"/>
                    </a:lnTo>
                    <a:lnTo>
                      <a:pt x="70" y="153"/>
                    </a:lnTo>
                    <a:lnTo>
                      <a:pt x="88" y="149"/>
                    </a:lnTo>
                    <a:lnTo>
                      <a:pt x="86" y="138"/>
                    </a:lnTo>
                    <a:lnTo>
                      <a:pt x="82" y="134"/>
                    </a:lnTo>
                    <a:lnTo>
                      <a:pt x="76" y="132"/>
                    </a:lnTo>
                    <a:lnTo>
                      <a:pt x="74" y="130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86" y="107"/>
                    </a:lnTo>
                    <a:lnTo>
                      <a:pt x="74" y="103"/>
                    </a:lnTo>
                    <a:lnTo>
                      <a:pt x="61" y="101"/>
                    </a:lnTo>
                    <a:lnTo>
                      <a:pt x="49" y="103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57" y="91"/>
                    </a:lnTo>
                    <a:lnTo>
                      <a:pt x="68" y="89"/>
                    </a:lnTo>
                    <a:lnTo>
                      <a:pt x="82" y="87"/>
                    </a:lnTo>
                    <a:lnTo>
                      <a:pt x="95" y="87"/>
                    </a:lnTo>
                    <a:lnTo>
                      <a:pt x="94" y="81"/>
                    </a:lnTo>
                    <a:lnTo>
                      <a:pt x="94" y="78"/>
                    </a:lnTo>
                    <a:lnTo>
                      <a:pt x="72" y="74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3" y="70"/>
                    </a:lnTo>
                    <a:lnTo>
                      <a:pt x="33" y="66"/>
                    </a:lnTo>
                    <a:lnTo>
                      <a:pt x="30" y="64"/>
                    </a:lnTo>
                    <a:lnTo>
                      <a:pt x="31" y="62"/>
                    </a:lnTo>
                    <a:lnTo>
                      <a:pt x="37" y="60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61" y="56"/>
                    </a:lnTo>
                    <a:lnTo>
                      <a:pt x="76" y="54"/>
                    </a:lnTo>
                    <a:lnTo>
                      <a:pt x="74" y="49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9"/>
                    </a:lnTo>
                    <a:lnTo>
                      <a:pt x="53" y="33"/>
                    </a:lnTo>
                    <a:lnTo>
                      <a:pt x="66" y="31"/>
                    </a:lnTo>
                    <a:lnTo>
                      <a:pt x="82" y="29"/>
                    </a:lnTo>
                    <a:lnTo>
                      <a:pt x="99" y="27"/>
                    </a:lnTo>
                    <a:lnTo>
                      <a:pt x="99" y="19"/>
                    </a:lnTo>
                    <a:lnTo>
                      <a:pt x="9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68" y="14"/>
                    </a:lnTo>
                    <a:lnTo>
                      <a:pt x="61" y="14"/>
                    </a:lnTo>
                    <a:lnTo>
                      <a:pt x="49" y="14"/>
                    </a:lnTo>
                    <a:lnTo>
                      <a:pt x="37" y="14"/>
                    </a:lnTo>
                    <a:lnTo>
                      <a:pt x="20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107" y="4"/>
                    </a:lnTo>
                    <a:lnTo>
                      <a:pt x="130" y="6"/>
                    </a:lnTo>
                    <a:lnTo>
                      <a:pt x="152" y="8"/>
                    </a:lnTo>
                    <a:lnTo>
                      <a:pt x="179" y="10"/>
                    </a:lnTo>
                    <a:lnTo>
                      <a:pt x="179" y="17"/>
                    </a:lnTo>
                    <a:lnTo>
                      <a:pt x="181" y="45"/>
                    </a:lnTo>
                    <a:lnTo>
                      <a:pt x="185" y="81"/>
                    </a:lnTo>
                    <a:lnTo>
                      <a:pt x="191" y="126"/>
                    </a:lnTo>
                    <a:lnTo>
                      <a:pt x="192" y="169"/>
                    </a:lnTo>
                    <a:lnTo>
                      <a:pt x="194" y="209"/>
                    </a:lnTo>
                    <a:lnTo>
                      <a:pt x="192" y="240"/>
                    </a:lnTo>
                    <a:lnTo>
                      <a:pt x="191" y="256"/>
                    </a:lnTo>
                    <a:lnTo>
                      <a:pt x="171" y="256"/>
                    </a:lnTo>
                    <a:lnTo>
                      <a:pt x="154" y="256"/>
                    </a:lnTo>
                    <a:lnTo>
                      <a:pt x="136" y="258"/>
                    </a:lnTo>
                    <a:lnTo>
                      <a:pt x="119" y="260"/>
                    </a:lnTo>
                    <a:lnTo>
                      <a:pt x="101" y="260"/>
                    </a:lnTo>
                    <a:lnTo>
                      <a:pt x="84" y="264"/>
                    </a:lnTo>
                    <a:lnTo>
                      <a:pt x="66" y="264"/>
                    </a:lnTo>
                    <a:lnTo>
                      <a:pt x="51" y="268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5" name="Freeform 29"/>
              <p:cNvSpPr>
                <a:spLocks/>
              </p:cNvSpPr>
              <p:nvPr/>
            </p:nvSpPr>
            <p:spPr bwMode="auto">
              <a:xfrm>
                <a:off x="3343" y="3514"/>
                <a:ext cx="11" cy="10"/>
              </a:xfrm>
              <a:custGeom>
                <a:avLst/>
                <a:gdLst>
                  <a:gd name="T0" fmla="*/ 1 w 21"/>
                  <a:gd name="T1" fmla="*/ 3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2 h 20"/>
                  <a:gd name="T10" fmla="*/ 3 w 21"/>
                  <a:gd name="T11" fmla="*/ 2 h 20"/>
                  <a:gd name="T12" fmla="*/ 3 w 21"/>
                  <a:gd name="T13" fmla="*/ 3 h 20"/>
                  <a:gd name="T14" fmla="*/ 2 w 21"/>
                  <a:gd name="T15" fmla="*/ 3 h 20"/>
                  <a:gd name="T16" fmla="*/ 1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6" y="20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3" y="1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6" name="Freeform 30"/>
              <p:cNvSpPr>
                <a:spLocks/>
              </p:cNvSpPr>
              <p:nvPr/>
            </p:nvSpPr>
            <p:spPr bwMode="auto">
              <a:xfrm>
                <a:off x="3372" y="3507"/>
                <a:ext cx="28" cy="16"/>
              </a:xfrm>
              <a:custGeom>
                <a:avLst/>
                <a:gdLst>
                  <a:gd name="T0" fmla="*/ 0 w 56"/>
                  <a:gd name="T1" fmla="*/ 4 h 31"/>
                  <a:gd name="T2" fmla="*/ 0 w 56"/>
                  <a:gd name="T3" fmla="*/ 3 h 31"/>
                  <a:gd name="T4" fmla="*/ 0 w 56"/>
                  <a:gd name="T5" fmla="*/ 2 h 31"/>
                  <a:gd name="T6" fmla="*/ 0 w 56"/>
                  <a:gd name="T7" fmla="*/ 1 h 31"/>
                  <a:gd name="T8" fmla="*/ 1 w 56"/>
                  <a:gd name="T9" fmla="*/ 0 h 31"/>
                  <a:gd name="T10" fmla="*/ 2 w 56"/>
                  <a:gd name="T11" fmla="*/ 0 h 31"/>
                  <a:gd name="T12" fmla="*/ 3 w 56"/>
                  <a:gd name="T13" fmla="*/ 1 h 31"/>
                  <a:gd name="T14" fmla="*/ 3 w 56"/>
                  <a:gd name="T15" fmla="*/ 1 h 31"/>
                  <a:gd name="T16" fmla="*/ 4 w 56"/>
                  <a:gd name="T17" fmla="*/ 2 h 31"/>
                  <a:gd name="T18" fmla="*/ 6 w 56"/>
                  <a:gd name="T19" fmla="*/ 2 h 31"/>
                  <a:gd name="T20" fmla="*/ 7 w 56"/>
                  <a:gd name="T21" fmla="*/ 3 h 31"/>
                  <a:gd name="T22" fmla="*/ 6 w 56"/>
                  <a:gd name="T23" fmla="*/ 3 h 31"/>
                  <a:gd name="T24" fmla="*/ 4 w 56"/>
                  <a:gd name="T25" fmla="*/ 3 h 31"/>
                  <a:gd name="T26" fmla="*/ 2 w 56"/>
                  <a:gd name="T27" fmla="*/ 3 h 31"/>
                  <a:gd name="T28" fmla="*/ 1 w 56"/>
                  <a:gd name="T29" fmla="*/ 3 h 31"/>
                  <a:gd name="T30" fmla="*/ 1 w 56"/>
                  <a:gd name="T31" fmla="*/ 4 h 31"/>
                  <a:gd name="T32" fmla="*/ 0 w 56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1"/>
                  <a:gd name="T53" fmla="*/ 56 w 56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1">
                    <a:moveTo>
                      <a:pt x="0" y="31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1" y="9"/>
                    </a:lnTo>
                    <a:lnTo>
                      <a:pt x="41" y="13"/>
                    </a:lnTo>
                    <a:lnTo>
                      <a:pt x="56" y="23"/>
                    </a:lnTo>
                    <a:lnTo>
                      <a:pt x="46" y="21"/>
                    </a:lnTo>
                    <a:lnTo>
                      <a:pt x="31" y="21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7" name="Freeform 31"/>
              <p:cNvSpPr>
                <a:spLocks/>
              </p:cNvSpPr>
              <p:nvPr/>
            </p:nvSpPr>
            <p:spPr bwMode="auto">
              <a:xfrm>
                <a:off x="3209" y="3396"/>
                <a:ext cx="124" cy="121"/>
              </a:xfrm>
              <a:custGeom>
                <a:avLst/>
                <a:gdLst>
                  <a:gd name="T0" fmla="*/ 3 w 248"/>
                  <a:gd name="T1" fmla="*/ 27 h 242"/>
                  <a:gd name="T2" fmla="*/ 2 w 248"/>
                  <a:gd name="T3" fmla="*/ 19 h 242"/>
                  <a:gd name="T4" fmla="*/ 1 w 248"/>
                  <a:gd name="T5" fmla="*/ 10 h 242"/>
                  <a:gd name="T6" fmla="*/ 0 w 248"/>
                  <a:gd name="T7" fmla="*/ 3 h 242"/>
                  <a:gd name="T8" fmla="*/ 3 w 248"/>
                  <a:gd name="T9" fmla="*/ 0 h 242"/>
                  <a:gd name="T10" fmla="*/ 6 w 248"/>
                  <a:gd name="T11" fmla="*/ 1 h 242"/>
                  <a:gd name="T12" fmla="*/ 8 w 248"/>
                  <a:gd name="T13" fmla="*/ 2 h 242"/>
                  <a:gd name="T14" fmla="*/ 11 w 248"/>
                  <a:gd name="T15" fmla="*/ 4 h 242"/>
                  <a:gd name="T16" fmla="*/ 13 w 248"/>
                  <a:gd name="T17" fmla="*/ 6 h 242"/>
                  <a:gd name="T18" fmla="*/ 13 w 248"/>
                  <a:gd name="T19" fmla="*/ 7 h 242"/>
                  <a:gd name="T20" fmla="*/ 13 w 248"/>
                  <a:gd name="T21" fmla="*/ 9 h 242"/>
                  <a:gd name="T22" fmla="*/ 15 w 248"/>
                  <a:gd name="T23" fmla="*/ 11 h 242"/>
                  <a:gd name="T24" fmla="*/ 19 w 248"/>
                  <a:gd name="T25" fmla="*/ 11 h 242"/>
                  <a:gd name="T26" fmla="*/ 19 w 248"/>
                  <a:gd name="T27" fmla="*/ 12 h 242"/>
                  <a:gd name="T28" fmla="*/ 17 w 248"/>
                  <a:gd name="T29" fmla="*/ 13 h 242"/>
                  <a:gd name="T30" fmla="*/ 19 w 248"/>
                  <a:gd name="T31" fmla="*/ 14 h 242"/>
                  <a:gd name="T32" fmla="*/ 21 w 248"/>
                  <a:gd name="T33" fmla="*/ 15 h 242"/>
                  <a:gd name="T34" fmla="*/ 22 w 248"/>
                  <a:gd name="T35" fmla="*/ 16 h 242"/>
                  <a:gd name="T36" fmla="*/ 24 w 248"/>
                  <a:gd name="T37" fmla="*/ 19 h 242"/>
                  <a:gd name="T38" fmla="*/ 27 w 248"/>
                  <a:gd name="T39" fmla="*/ 20 h 242"/>
                  <a:gd name="T40" fmla="*/ 30 w 248"/>
                  <a:gd name="T41" fmla="*/ 20 h 242"/>
                  <a:gd name="T42" fmla="*/ 30 w 248"/>
                  <a:gd name="T43" fmla="*/ 20 h 242"/>
                  <a:gd name="T44" fmla="*/ 27 w 248"/>
                  <a:gd name="T45" fmla="*/ 21 h 242"/>
                  <a:gd name="T46" fmla="*/ 25 w 248"/>
                  <a:gd name="T47" fmla="*/ 22 h 242"/>
                  <a:gd name="T48" fmla="*/ 28 w 248"/>
                  <a:gd name="T49" fmla="*/ 24 h 242"/>
                  <a:gd name="T50" fmla="*/ 28 w 248"/>
                  <a:gd name="T51" fmla="*/ 25 h 242"/>
                  <a:gd name="T52" fmla="*/ 24 w 248"/>
                  <a:gd name="T53" fmla="*/ 26 h 242"/>
                  <a:gd name="T54" fmla="*/ 24 w 248"/>
                  <a:gd name="T55" fmla="*/ 27 h 242"/>
                  <a:gd name="T56" fmla="*/ 27 w 248"/>
                  <a:gd name="T57" fmla="*/ 28 h 242"/>
                  <a:gd name="T58" fmla="*/ 30 w 248"/>
                  <a:gd name="T59" fmla="*/ 28 h 242"/>
                  <a:gd name="T60" fmla="*/ 31 w 248"/>
                  <a:gd name="T61" fmla="*/ 29 h 242"/>
                  <a:gd name="T62" fmla="*/ 28 w 248"/>
                  <a:gd name="T63" fmla="*/ 29 h 242"/>
                  <a:gd name="T64" fmla="*/ 20 w 248"/>
                  <a:gd name="T65" fmla="*/ 30 h 242"/>
                  <a:gd name="T66" fmla="*/ 14 w 248"/>
                  <a:gd name="T67" fmla="*/ 30 h 242"/>
                  <a:gd name="T68" fmla="*/ 7 w 248"/>
                  <a:gd name="T69" fmla="*/ 3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42"/>
                  <a:gd name="T107" fmla="*/ 248 w 248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42">
                    <a:moveTo>
                      <a:pt x="25" y="242"/>
                    </a:moveTo>
                    <a:lnTo>
                      <a:pt x="23" y="215"/>
                    </a:lnTo>
                    <a:lnTo>
                      <a:pt x="21" y="182"/>
                    </a:lnTo>
                    <a:lnTo>
                      <a:pt x="16" y="147"/>
                    </a:lnTo>
                    <a:lnTo>
                      <a:pt x="12" y="112"/>
                    </a:lnTo>
                    <a:lnTo>
                      <a:pt x="6" y="75"/>
                    </a:lnTo>
                    <a:lnTo>
                      <a:pt x="2" y="46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8" y="21"/>
                    </a:lnTo>
                    <a:lnTo>
                      <a:pt x="82" y="27"/>
                    </a:lnTo>
                    <a:lnTo>
                      <a:pt x="101" y="35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9" y="56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5" y="77"/>
                    </a:lnTo>
                    <a:lnTo>
                      <a:pt x="118" y="83"/>
                    </a:lnTo>
                    <a:lnTo>
                      <a:pt x="134" y="85"/>
                    </a:lnTo>
                    <a:lnTo>
                      <a:pt x="149" y="85"/>
                    </a:lnTo>
                    <a:lnTo>
                      <a:pt x="165" y="93"/>
                    </a:lnTo>
                    <a:lnTo>
                      <a:pt x="151" y="95"/>
                    </a:lnTo>
                    <a:lnTo>
                      <a:pt x="140" y="97"/>
                    </a:lnTo>
                    <a:lnTo>
                      <a:pt x="136" y="103"/>
                    </a:lnTo>
                    <a:lnTo>
                      <a:pt x="138" y="112"/>
                    </a:lnTo>
                    <a:lnTo>
                      <a:pt x="149" y="112"/>
                    </a:lnTo>
                    <a:lnTo>
                      <a:pt x="163" y="114"/>
                    </a:lnTo>
                    <a:lnTo>
                      <a:pt x="163" y="118"/>
                    </a:lnTo>
                    <a:lnTo>
                      <a:pt x="165" y="124"/>
                    </a:lnTo>
                    <a:lnTo>
                      <a:pt x="169" y="128"/>
                    </a:lnTo>
                    <a:lnTo>
                      <a:pt x="180" y="132"/>
                    </a:lnTo>
                    <a:lnTo>
                      <a:pt x="188" y="145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23" y="155"/>
                    </a:lnTo>
                    <a:lnTo>
                      <a:pt x="235" y="155"/>
                    </a:lnTo>
                    <a:lnTo>
                      <a:pt x="248" y="157"/>
                    </a:lnTo>
                    <a:lnTo>
                      <a:pt x="235" y="159"/>
                    </a:lnTo>
                    <a:lnTo>
                      <a:pt x="223" y="163"/>
                    </a:lnTo>
                    <a:lnTo>
                      <a:pt x="212" y="165"/>
                    </a:lnTo>
                    <a:lnTo>
                      <a:pt x="200" y="170"/>
                    </a:lnTo>
                    <a:lnTo>
                      <a:pt x="198" y="174"/>
                    </a:lnTo>
                    <a:lnTo>
                      <a:pt x="198" y="182"/>
                    </a:lnTo>
                    <a:lnTo>
                      <a:pt x="217" y="186"/>
                    </a:lnTo>
                    <a:lnTo>
                      <a:pt x="239" y="192"/>
                    </a:lnTo>
                    <a:lnTo>
                      <a:pt x="223" y="198"/>
                    </a:lnTo>
                    <a:lnTo>
                      <a:pt x="210" y="201"/>
                    </a:lnTo>
                    <a:lnTo>
                      <a:pt x="192" y="203"/>
                    </a:lnTo>
                    <a:lnTo>
                      <a:pt x="180" y="205"/>
                    </a:lnTo>
                    <a:lnTo>
                      <a:pt x="186" y="215"/>
                    </a:lnTo>
                    <a:lnTo>
                      <a:pt x="206" y="219"/>
                    </a:lnTo>
                    <a:lnTo>
                      <a:pt x="215" y="219"/>
                    </a:lnTo>
                    <a:lnTo>
                      <a:pt x="227" y="219"/>
                    </a:lnTo>
                    <a:lnTo>
                      <a:pt x="237" y="219"/>
                    </a:lnTo>
                    <a:lnTo>
                      <a:pt x="248" y="221"/>
                    </a:lnTo>
                    <a:lnTo>
                      <a:pt x="246" y="229"/>
                    </a:lnTo>
                    <a:lnTo>
                      <a:pt x="246" y="236"/>
                    </a:lnTo>
                    <a:lnTo>
                      <a:pt x="217" y="232"/>
                    </a:lnTo>
                    <a:lnTo>
                      <a:pt x="188" y="232"/>
                    </a:lnTo>
                    <a:lnTo>
                      <a:pt x="159" y="234"/>
                    </a:lnTo>
                    <a:lnTo>
                      <a:pt x="132" y="236"/>
                    </a:lnTo>
                    <a:lnTo>
                      <a:pt x="105" y="236"/>
                    </a:lnTo>
                    <a:lnTo>
                      <a:pt x="78" y="238"/>
                    </a:lnTo>
                    <a:lnTo>
                      <a:pt x="51" y="240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Freeform 32"/>
              <p:cNvSpPr>
                <a:spLocks/>
              </p:cNvSpPr>
              <p:nvPr/>
            </p:nvSpPr>
            <p:spPr bwMode="auto">
              <a:xfrm>
                <a:off x="3387" y="3495"/>
                <a:ext cx="21" cy="14"/>
              </a:xfrm>
              <a:custGeom>
                <a:avLst/>
                <a:gdLst>
                  <a:gd name="T0" fmla="*/ 4 w 43"/>
                  <a:gd name="T1" fmla="*/ 3 h 29"/>
                  <a:gd name="T2" fmla="*/ 2 w 43"/>
                  <a:gd name="T3" fmla="*/ 2 h 29"/>
                  <a:gd name="T4" fmla="*/ 1 w 43"/>
                  <a:gd name="T5" fmla="*/ 1 h 29"/>
                  <a:gd name="T6" fmla="*/ 0 w 43"/>
                  <a:gd name="T7" fmla="*/ 0 h 29"/>
                  <a:gd name="T8" fmla="*/ 0 w 43"/>
                  <a:gd name="T9" fmla="*/ 0 h 29"/>
                  <a:gd name="T10" fmla="*/ 2 w 43"/>
                  <a:gd name="T11" fmla="*/ 0 h 29"/>
                  <a:gd name="T12" fmla="*/ 4 w 43"/>
                  <a:gd name="T13" fmla="*/ 0 h 29"/>
                  <a:gd name="T14" fmla="*/ 4 w 43"/>
                  <a:gd name="T15" fmla="*/ 1 h 29"/>
                  <a:gd name="T16" fmla="*/ 5 w 43"/>
                  <a:gd name="T17" fmla="*/ 2 h 29"/>
                  <a:gd name="T18" fmla="*/ 5 w 43"/>
                  <a:gd name="T19" fmla="*/ 2 h 29"/>
                  <a:gd name="T20" fmla="*/ 5 w 43"/>
                  <a:gd name="T21" fmla="*/ 3 h 29"/>
                  <a:gd name="T22" fmla="*/ 4 w 43"/>
                  <a:gd name="T23" fmla="*/ 3 h 29"/>
                  <a:gd name="T24" fmla="*/ 4 w 43"/>
                  <a:gd name="T25" fmla="*/ 3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9"/>
                  <a:gd name="T41" fmla="*/ 43 w 4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9">
                    <a:moveTo>
                      <a:pt x="37" y="27"/>
                    </a:moveTo>
                    <a:lnTo>
                      <a:pt x="21" y="21"/>
                    </a:lnTo>
                    <a:lnTo>
                      <a:pt x="12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37" y="29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9" name="Freeform 33"/>
              <p:cNvSpPr>
                <a:spLocks/>
              </p:cNvSpPr>
              <p:nvPr/>
            </p:nvSpPr>
            <p:spPr bwMode="auto">
              <a:xfrm>
                <a:off x="3256" y="2968"/>
                <a:ext cx="266" cy="535"/>
              </a:xfrm>
              <a:custGeom>
                <a:avLst/>
                <a:gdLst>
                  <a:gd name="T0" fmla="*/ 23 w 534"/>
                  <a:gd name="T1" fmla="*/ 132 h 1070"/>
                  <a:gd name="T2" fmla="*/ 22 w 534"/>
                  <a:gd name="T3" fmla="*/ 129 h 1070"/>
                  <a:gd name="T4" fmla="*/ 21 w 534"/>
                  <a:gd name="T5" fmla="*/ 124 h 1070"/>
                  <a:gd name="T6" fmla="*/ 20 w 534"/>
                  <a:gd name="T7" fmla="*/ 120 h 1070"/>
                  <a:gd name="T8" fmla="*/ 13 w 534"/>
                  <a:gd name="T9" fmla="*/ 111 h 1070"/>
                  <a:gd name="T10" fmla="*/ 3 w 534"/>
                  <a:gd name="T11" fmla="*/ 94 h 1070"/>
                  <a:gd name="T12" fmla="*/ 0 w 534"/>
                  <a:gd name="T13" fmla="*/ 76 h 1070"/>
                  <a:gd name="T14" fmla="*/ 2 w 534"/>
                  <a:gd name="T15" fmla="*/ 57 h 1070"/>
                  <a:gd name="T16" fmla="*/ 5 w 534"/>
                  <a:gd name="T17" fmla="*/ 48 h 1070"/>
                  <a:gd name="T18" fmla="*/ 6 w 534"/>
                  <a:gd name="T19" fmla="*/ 50 h 1070"/>
                  <a:gd name="T20" fmla="*/ 7 w 534"/>
                  <a:gd name="T21" fmla="*/ 58 h 1070"/>
                  <a:gd name="T22" fmla="*/ 9 w 534"/>
                  <a:gd name="T23" fmla="*/ 66 h 1070"/>
                  <a:gd name="T24" fmla="*/ 13 w 534"/>
                  <a:gd name="T25" fmla="*/ 72 h 1070"/>
                  <a:gd name="T26" fmla="*/ 18 w 534"/>
                  <a:gd name="T27" fmla="*/ 68 h 1070"/>
                  <a:gd name="T28" fmla="*/ 18 w 534"/>
                  <a:gd name="T29" fmla="*/ 55 h 1070"/>
                  <a:gd name="T30" fmla="*/ 17 w 534"/>
                  <a:gd name="T31" fmla="*/ 39 h 1070"/>
                  <a:gd name="T32" fmla="*/ 20 w 534"/>
                  <a:gd name="T33" fmla="*/ 25 h 1070"/>
                  <a:gd name="T34" fmla="*/ 24 w 534"/>
                  <a:gd name="T35" fmla="*/ 21 h 1070"/>
                  <a:gd name="T36" fmla="*/ 24 w 534"/>
                  <a:gd name="T37" fmla="*/ 26 h 1070"/>
                  <a:gd name="T38" fmla="*/ 25 w 534"/>
                  <a:gd name="T39" fmla="*/ 31 h 1070"/>
                  <a:gd name="T40" fmla="*/ 28 w 534"/>
                  <a:gd name="T41" fmla="*/ 34 h 1070"/>
                  <a:gd name="T42" fmla="*/ 32 w 534"/>
                  <a:gd name="T43" fmla="*/ 31 h 1070"/>
                  <a:gd name="T44" fmla="*/ 33 w 534"/>
                  <a:gd name="T45" fmla="*/ 21 h 1070"/>
                  <a:gd name="T46" fmla="*/ 35 w 534"/>
                  <a:gd name="T47" fmla="*/ 10 h 1070"/>
                  <a:gd name="T48" fmla="*/ 37 w 534"/>
                  <a:gd name="T49" fmla="*/ 2 h 1070"/>
                  <a:gd name="T50" fmla="*/ 39 w 534"/>
                  <a:gd name="T51" fmla="*/ 9 h 1070"/>
                  <a:gd name="T52" fmla="*/ 44 w 534"/>
                  <a:gd name="T53" fmla="*/ 25 h 1070"/>
                  <a:gd name="T54" fmla="*/ 50 w 534"/>
                  <a:gd name="T55" fmla="*/ 38 h 1070"/>
                  <a:gd name="T56" fmla="*/ 59 w 534"/>
                  <a:gd name="T57" fmla="*/ 53 h 1070"/>
                  <a:gd name="T58" fmla="*/ 65 w 534"/>
                  <a:gd name="T59" fmla="*/ 68 h 1070"/>
                  <a:gd name="T60" fmla="*/ 66 w 534"/>
                  <a:gd name="T61" fmla="*/ 81 h 1070"/>
                  <a:gd name="T62" fmla="*/ 64 w 534"/>
                  <a:gd name="T63" fmla="*/ 93 h 1070"/>
                  <a:gd name="T64" fmla="*/ 57 w 534"/>
                  <a:gd name="T65" fmla="*/ 104 h 1070"/>
                  <a:gd name="T66" fmla="*/ 48 w 534"/>
                  <a:gd name="T67" fmla="*/ 109 h 1070"/>
                  <a:gd name="T68" fmla="*/ 43 w 534"/>
                  <a:gd name="T69" fmla="*/ 113 h 1070"/>
                  <a:gd name="T70" fmla="*/ 40 w 534"/>
                  <a:gd name="T71" fmla="*/ 120 h 1070"/>
                  <a:gd name="T72" fmla="*/ 35 w 534"/>
                  <a:gd name="T73" fmla="*/ 126 h 1070"/>
                  <a:gd name="T74" fmla="*/ 29 w 534"/>
                  <a:gd name="T75" fmla="*/ 129 h 1070"/>
                  <a:gd name="T76" fmla="*/ 26 w 534"/>
                  <a:gd name="T77" fmla="*/ 133 h 10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1070"/>
                  <a:gd name="T119" fmla="*/ 534 w 534"/>
                  <a:gd name="T120" fmla="*/ 1070 h 10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1070">
                    <a:moveTo>
                      <a:pt x="204" y="1070"/>
                    </a:moveTo>
                    <a:lnTo>
                      <a:pt x="190" y="1056"/>
                    </a:lnTo>
                    <a:lnTo>
                      <a:pt x="183" y="1043"/>
                    </a:lnTo>
                    <a:lnTo>
                      <a:pt x="177" y="1027"/>
                    </a:lnTo>
                    <a:lnTo>
                      <a:pt x="175" y="1012"/>
                    </a:lnTo>
                    <a:lnTo>
                      <a:pt x="169" y="994"/>
                    </a:lnTo>
                    <a:lnTo>
                      <a:pt x="169" y="979"/>
                    </a:lnTo>
                    <a:lnTo>
                      <a:pt x="165" y="961"/>
                    </a:lnTo>
                    <a:lnTo>
                      <a:pt x="163" y="950"/>
                    </a:lnTo>
                    <a:lnTo>
                      <a:pt x="105" y="884"/>
                    </a:lnTo>
                    <a:lnTo>
                      <a:pt x="62" y="818"/>
                    </a:lnTo>
                    <a:lnTo>
                      <a:pt x="29" y="748"/>
                    </a:lnTo>
                    <a:lnTo>
                      <a:pt x="10" y="680"/>
                    </a:lnTo>
                    <a:lnTo>
                      <a:pt x="0" y="607"/>
                    </a:lnTo>
                    <a:lnTo>
                      <a:pt x="4" y="533"/>
                    </a:lnTo>
                    <a:lnTo>
                      <a:pt x="18" y="457"/>
                    </a:lnTo>
                    <a:lnTo>
                      <a:pt x="45" y="382"/>
                    </a:lnTo>
                    <a:lnTo>
                      <a:pt x="47" y="382"/>
                    </a:lnTo>
                    <a:lnTo>
                      <a:pt x="53" y="382"/>
                    </a:lnTo>
                    <a:lnTo>
                      <a:pt x="53" y="401"/>
                    </a:lnTo>
                    <a:lnTo>
                      <a:pt x="53" y="430"/>
                    </a:lnTo>
                    <a:lnTo>
                      <a:pt x="56" y="461"/>
                    </a:lnTo>
                    <a:lnTo>
                      <a:pt x="64" y="496"/>
                    </a:lnTo>
                    <a:lnTo>
                      <a:pt x="72" y="525"/>
                    </a:lnTo>
                    <a:lnTo>
                      <a:pt x="86" y="554"/>
                    </a:lnTo>
                    <a:lnTo>
                      <a:pt x="105" y="574"/>
                    </a:lnTo>
                    <a:lnTo>
                      <a:pt x="130" y="583"/>
                    </a:lnTo>
                    <a:lnTo>
                      <a:pt x="146" y="544"/>
                    </a:lnTo>
                    <a:lnTo>
                      <a:pt x="150" y="496"/>
                    </a:lnTo>
                    <a:lnTo>
                      <a:pt x="146" y="438"/>
                    </a:lnTo>
                    <a:lnTo>
                      <a:pt x="144" y="378"/>
                    </a:lnTo>
                    <a:lnTo>
                      <a:pt x="142" y="314"/>
                    </a:lnTo>
                    <a:lnTo>
                      <a:pt x="146" y="254"/>
                    </a:lnTo>
                    <a:lnTo>
                      <a:pt x="161" y="199"/>
                    </a:lnTo>
                    <a:lnTo>
                      <a:pt x="194" y="155"/>
                    </a:lnTo>
                    <a:lnTo>
                      <a:pt x="192" y="168"/>
                    </a:lnTo>
                    <a:lnTo>
                      <a:pt x="192" y="186"/>
                    </a:lnTo>
                    <a:lnTo>
                      <a:pt x="194" y="207"/>
                    </a:lnTo>
                    <a:lnTo>
                      <a:pt x="198" y="228"/>
                    </a:lnTo>
                    <a:lnTo>
                      <a:pt x="204" y="246"/>
                    </a:lnTo>
                    <a:lnTo>
                      <a:pt x="215" y="261"/>
                    </a:lnTo>
                    <a:lnTo>
                      <a:pt x="229" y="271"/>
                    </a:lnTo>
                    <a:lnTo>
                      <a:pt x="250" y="275"/>
                    </a:lnTo>
                    <a:lnTo>
                      <a:pt x="256" y="246"/>
                    </a:lnTo>
                    <a:lnTo>
                      <a:pt x="262" y="209"/>
                    </a:lnTo>
                    <a:lnTo>
                      <a:pt x="268" y="166"/>
                    </a:lnTo>
                    <a:lnTo>
                      <a:pt x="276" y="124"/>
                    </a:lnTo>
                    <a:lnTo>
                      <a:pt x="281" y="81"/>
                    </a:lnTo>
                    <a:lnTo>
                      <a:pt x="289" y="44"/>
                    </a:lnTo>
                    <a:lnTo>
                      <a:pt x="297" y="15"/>
                    </a:lnTo>
                    <a:lnTo>
                      <a:pt x="309" y="0"/>
                    </a:lnTo>
                    <a:lnTo>
                      <a:pt x="318" y="75"/>
                    </a:lnTo>
                    <a:lnTo>
                      <a:pt x="334" y="141"/>
                    </a:lnTo>
                    <a:lnTo>
                      <a:pt x="353" y="199"/>
                    </a:lnTo>
                    <a:lnTo>
                      <a:pt x="378" y="254"/>
                    </a:lnTo>
                    <a:lnTo>
                      <a:pt x="406" y="304"/>
                    </a:lnTo>
                    <a:lnTo>
                      <a:pt x="439" y="360"/>
                    </a:lnTo>
                    <a:lnTo>
                      <a:pt x="473" y="420"/>
                    </a:lnTo>
                    <a:lnTo>
                      <a:pt x="512" y="494"/>
                    </a:lnTo>
                    <a:lnTo>
                      <a:pt x="526" y="543"/>
                    </a:lnTo>
                    <a:lnTo>
                      <a:pt x="534" y="595"/>
                    </a:lnTo>
                    <a:lnTo>
                      <a:pt x="534" y="647"/>
                    </a:lnTo>
                    <a:lnTo>
                      <a:pt x="530" y="700"/>
                    </a:lnTo>
                    <a:lnTo>
                      <a:pt x="516" y="746"/>
                    </a:lnTo>
                    <a:lnTo>
                      <a:pt x="493" y="791"/>
                    </a:lnTo>
                    <a:lnTo>
                      <a:pt x="460" y="831"/>
                    </a:lnTo>
                    <a:lnTo>
                      <a:pt x="419" y="866"/>
                    </a:lnTo>
                    <a:lnTo>
                      <a:pt x="386" y="870"/>
                    </a:lnTo>
                    <a:lnTo>
                      <a:pt x="365" y="886"/>
                    </a:lnTo>
                    <a:lnTo>
                      <a:pt x="349" y="907"/>
                    </a:lnTo>
                    <a:lnTo>
                      <a:pt x="340" y="934"/>
                    </a:lnTo>
                    <a:lnTo>
                      <a:pt x="326" y="959"/>
                    </a:lnTo>
                    <a:lnTo>
                      <a:pt x="311" y="985"/>
                    </a:lnTo>
                    <a:lnTo>
                      <a:pt x="285" y="1004"/>
                    </a:lnTo>
                    <a:lnTo>
                      <a:pt x="250" y="1018"/>
                    </a:lnTo>
                    <a:lnTo>
                      <a:pt x="239" y="1029"/>
                    </a:lnTo>
                    <a:lnTo>
                      <a:pt x="223" y="1047"/>
                    </a:lnTo>
                    <a:lnTo>
                      <a:pt x="210" y="1062"/>
                    </a:lnTo>
                    <a:lnTo>
                      <a:pt x="204" y="1070"/>
                    </a:lnTo>
                    <a:close/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0" name="Freeform 34"/>
              <p:cNvSpPr>
                <a:spLocks/>
              </p:cNvSpPr>
              <p:nvPr/>
            </p:nvSpPr>
            <p:spPr bwMode="auto">
              <a:xfrm>
                <a:off x="3187" y="3436"/>
                <a:ext cx="18" cy="66"/>
              </a:xfrm>
              <a:custGeom>
                <a:avLst/>
                <a:gdLst>
                  <a:gd name="T0" fmla="*/ 4 w 36"/>
                  <a:gd name="T1" fmla="*/ 17 h 132"/>
                  <a:gd name="T2" fmla="*/ 1 w 36"/>
                  <a:gd name="T3" fmla="*/ 13 h 132"/>
                  <a:gd name="T4" fmla="*/ 1 w 36"/>
                  <a:gd name="T5" fmla="*/ 9 h 132"/>
                  <a:gd name="T6" fmla="*/ 0 w 36"/>
                  <a:gd name="T7" fmla="*/ 6 h 132"/>
                  <a:gd name="T8" fmla="*/ 1 w 36"/>
                  <a:gd name="T9" fmla="*/ 3 h 132"/>
                  <a:gd name="T10" fmla="*/ 1 w 36"/>
                  <a:gd name="T11" fmla="*/ 1 h 132"/>
                  <a:gd name="T12" fmla="*/ 2 w 36"/>
                  <a:gd name="T13" fmla="*/ 0 h 132"/>
                  <a:gd name="T14" fmla="*/ 3 w 36"/>
                  <a:gd name="T15" fmla="*/ 1 h 132"/>
                  <a:gd name="T16" fmla="*/ 3 w 36"/>
                  <a:gd name="T17" fmla="*/ 3 h 132"/>
                  <a:gd name="T18" fmla="*/ 3 w 36"/>
                  <a:gd name="T19" fmla="*/ 5 h 132"/>
                  <a:gd name="T20" fmla="*/ 3 w 36"/>
                  <a:gd name="T21" fmla="*/ 7 h 132"/>
                  <a:gd name="T22" fmla="*/ 3 w 36"/>
                  <a:gd name="T23" fmla="*/ 9 h 132"/>
                  <a:gd name="T24" fmla="*/ 3 w 36"/>
                  <a:gd name="T25" fmla="*/ 10 h 132"/>
                  <a:gd name="T26" fmla="*/ 4 w 36"/>
                  <a:gd name="T27" fmla="*/ 12 h 132"/>
                  <a:gd name="T28" fmla="*/ 5 w 36"/>
                  <a:gd name="T29" fmla="*/ 13 h 132"/>
                  <a:gd name="T30" fmla="*/ 5 w 36"/>
                  <a:gd name="T31" fmla="*/ 15 h 132"/>
                  <a:gd name="T32" fmla="*/ 5 w 36"/>
                  <a:gd name="T33" fmla="*/ 17 h 132"/>
                  <a:gd name="T34" fmla="*/ 4 w 36"/>
                  <a:gd name="T35" fmla="*/ 17 h 132"/>
                  <a:gd name="T36" fmla="*/ 4 w 36"/>
                  <a:gd name="T37" fmla="*/ 17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32"/>
                  <a:gd name="T59" fmla="*/ 36 w 36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32">
                    <a:moveTo>
                      <a:pt x="29" y="132"/>
                    </a:moveTo>
                    <a:lnTo>
                      <a:pt x="9" y="103"/>
                    </a:lnTo>
                    <a:lnTo>
                      <a:pt x="1" y="74"/>
                    </a:lnTo>
                    <a:lnTo>
                      <a:pt x="0" y="47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7" y="22"/>
                    </a:lnTo>
                    <a:lnTo>
                      <a:pt x="19" y="37"/>
                    </a:lnTo>
                    <a:lnTo>
                      <a:pt x="19" y="53"/>
                    </a:lnTo>
                    <a:lnTo>
                      <a:pt x="19" y="66"/>
                    </a:lnTo>
                    <a:lnTo>
                      <a:pt x="25" y="82"/>
                    </a:lnTo>
                    <a:lnTo>
                      <a:pt x="29" y="93"/>
                    </a:lnTo>
                    <a:lnTo>
                      <a:pt x="34" y="107"/>
                    </a:lnTo>
                    <a:lnTo>
                      <a:pt x="36" y="119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1" name="Freeform 35"/>
              <p:cNvSpPr>
                <a:spLocks/>
              </p:cNvSpPr>
              <p:nvPr/>
            </p:nvSpPr>
            <p:spPr bwMode="auto">
              <a:xfrm>
                <a:off x="3650" y="3480"/>
                <a:ext cx="80" cy="19"/>
              </a:xfrm>
              <a:custGeom>
                <a:avLst/>
                <a:gdLst>
                  <a:gd name="T0" fmla="*/ 12 w 159"/>
                  <a:gd name="T1" fmla="*/ 5 h 37"/>
                  <a:gd name="T2" fmla="*/ 11 w 159"/>
                  <a:gd name="T3" fmla="*/ 5 h 37"/>
                  <a:gd name="T4" fmla="*/ 10 w 159"/>
                  <a:gd name="T5" fmla="*/ 5 h 37"/>
                  <a:gd name="T6" fmla="*/ 8 w 159"/>
                  <a:gd name="T7" fmla="*/ 5 h 37"/>
                  <a:gd name="T8" fmla="*/ 7 w 159"/>
                  <a:gd name="T9" fmla="*/ 5 h 37"/>
                  <a:gd name="T10" fmla="*/ 5 w 159"/>
                  <a:gd name="T11" fmla="*/ 4 h 37"/>
                  <a:gd name="T12" fmla="*/ 4 w 159"/>
                  <a:gd name="T13" fmla="*/ 4 h 37"/>
                  <a:gd name="T14" fmla="*/ 2 w 159"/>
                  <a:gd name="T15" fmla="*/ 4 h 37"/>
                  <a:gd name="T16" fmla="*/ 1 w 159"/>
                  <a:gd name="T17" fmla="*/ 4 h 37"/>
                  <a:gd name="T18" fmla="*/ 1 w 159"/>
                  <a:gd name="T19" fmla="*/ 3 h 37"/>
                  <a:gd name="T20" fmla="*/ 0 w 159"/>
                  <a:gd name="T21" fmla="*/ 2 h 37"/>
                  <a:gd name="T22" fmla="*/ 0 w 159"/>
                  <a:gd name="T23" fmla="*/ 1 h 37"/>
                  <a:gd name="T24" fmla="*/ 0 w 159"/>
                  <a:gd name="T25" fmla="*/ 1 h 37"/>
                  <a:gd name="T26" fmla="*/ 2 w 159"/>
                  <a:gd name="T27" fmla="*/ 0 h 37"/>
                  <a:gd name="T28" fmla="*/ 5 w 159"/>
                  <a:gd name="T29" fmla="*/ 0 h 37"/>
                  <a:gd name="T30" fmla="*/ 7 w 159"/>
                  <a:gd name="T31" fmla="*/ 0 h 37"/>
                  <a:gd name="T32" fmla="*/ 10 w 159"/>
                  <a:gd name="T33" fmla="*/ 1 h 37"/>
                  <a:gd name="T34" fmla="*/ 13 w 159"/>
                  <a:gd name="T35" fmla="*/ 1 h 37"/>
                  <a:gd name="T36" fmla="*/ 15 w 159"/>
                  <a:gd name="T37" fmla="*/ 1 h 37"/>
                  <a:gd name="T38" fmla="*/ 18 w 159"/>
                  <a:gd name="T39" fmla="*/ 2 h 37"/>
                  <a:gd name="T40" fmla="*/ 20 w 159"/>
                  <a:gd name="T41" fmla="*/ 3 h 37"/>
                  <a:gd name="T42" fmla="*/ 18 w 159"/>
                  <a:gd name="T43" fmla="*/ 4 h 37"/>
                  <a:gd name="T44" fmla="*/ 16 w 159"/>
                  <a:gd name="T45" fmla="*/ 5 h 37"/>
                  <a:gd name="T46" fmla="*/ 14 w 159"/>
                  <a:gd name="T47" fmla="*/ 5 h 37"/>
                  <a:gd name="T48" fmla="*/ 12 w 159"/>
                  <a:gd name="T49" fmla="*/ 5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37"/>
                  <a:gd name="T77" fmla="*/ 159 w 15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37">
                    <a:moveTo>
                      <a:pt x="96" y="37"/>
                    </a:moveTo>
                    <a:lnTo>
                      <a:pt x="85" y="35"/>
                    </a:lnTo>
                    <a:lnTo>
                      <a:pt x="73" y="33"/>
                    </a:lnTo>
                    <a:lnTo>
                      <a:pt x="62" y="33"/>
                    </a:lnTo>
                    <a:lnTo>
                      <a:pt x="50" y="33"/>
                    </a:lnTo>
                    <a:lnTo>
                      <a:pt x="38" y="31"/>
                    </a:lnTo>
                    <a:lnTo>
                      <a:pt x="27" y="30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7" y="2"/>
                    </a:lnTo>
                    <a:lnTo>
                      <a:pt x="98" y="4"/>
                    </a:lnTo>
                    <a:lnTo>
                      <a:pt x="120" y="8"/>
                    </a:lnTo>
                    <a:lnTo>
                      <a:pt x="139" y="14"/>
                    </a:lnTo>
                    <a:lnTo>
                      <a:pt x="159" y="22"/>
                    </a:lnTo>
                    <a:lnTo>
                      <a:pt x="143" y="31"/>
                    </a:lnTo>
                    <a:lnTo>
                      <a:pt x="128" y="37"/>
                    </a:lnTo>
                    <a:lnTo>
                      <a:pt x="112" y="37"/>
                    </a:lnTo>
                    <a:lnTo>
                      <a:pt x="9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2" name="Freeform 36"/>
              <p:cNvSpPr>
                <a:spLocks/>
              </p:cNvSpPr>
              <p:nvPr/>
            </p:nvSpPr>
            <p:spPr bwMode="auto">
              <a:xfrm>
                <a:off x="3328" y="3190"/>
                <a:ext cx="111" cy="247"/>
              </a:xfrm>
              <a:custGeom>
                <a:avLst/>
                <a:gdLst>
                  <a:gd name="T0" fmla="*/ 14 w 221"/>
                  <a:gd name="T1" fmla="*/ 62 h 492"/>
                  <a:gd name="T2" fmla="*/ 13 w 221"/>
                  <a:gd name="T3" fmla="*/ 61 h 492"/>
                  <a:gd name="T4" fmla="*/ 11 w 221"/>
                  <a:gd name="T5" fmla="*/ 58 h 492"/>
                  <a:gd name="T6" fmla="*/ 9 w 221"/>
                  <a:gd name="T7" fmla="*/ 55 h 492"/>
                  <a:gd name="T8" fmla="*/ 7 w 221"/>
                  <a:gd name="T9" fmla="*/ 51 h 492"/>
                  <a:gd name="T10" fmla="*/ 4 w 221"/>
                  <a:gd name="T11" fmla="*/ 47 h 492"/>
                  <a:gd name="T12" fmla="*/ 2 w 221"/>
                  <a:gd name="T13" fmla="*/ 43 h 492"/>
                  <a:gd name="T14" fmla="*/ 1 w 221"/>
                  <a:gd name="T15" fmla="*/ 41 h 492"/>
                  <a:gd name="T16" fmla="*/ 0 w 221"/>
                  <a:gd name="T17" fmla="*/ 39 h 492"/>
                  <a:gd name="T18" fmla="*/ 0 w 221"/>
                  <a:gd name="T19" fmla="*/ 33 h 492"/>
                  <a:gd name="T20" fmla="*/ 1 w 221"/>
                  <a:gd name="T21" fmla="*/ 28 h 492"/>
                  <a:gd name="T22" fmla="*/ 3 w 221"/>
                  <a:gd name="T23" fmla="*/ 23 h 492"/>
                  <a:gd name="T24" fmla="*/ 5 w 221"/>
                  <a:gd name="T25" fmla="*/ 19 h 492"/>
                  <a:gd name="T26" fmla="*/ 7 w 221"/>
                  <a:gd name="T27" fmla="*/ 14 h 492"/>
                  <a:gd name="T28" fmla="*/ 9 w 221"/>
                  <a:gd name="T29" fmla="*/ 11 h 492"/>
                  <a:gd name="T30" fmla="*/ 12 w 221"/>
                  <a:gd name="T31" fmla="*/ 6 h 492"/>
                  <a:gd name="T32" fmla="*/ 15 w 221"/>
                  <a:gd name="T33" fmla="*/ 1 h 492"/>
                  <a:gd name="T34" fmla="*/ 16 w 221"/>
                  <a:gd name="T35" fmla="*/ 0 h 492"/>
                  <a:gd name="T36" fmla="*/ 17 w 221"/>
                  <a:gd name="T37" fmla="*/ 2 h 492"/>
                  <a:gd name="T38" fmla="*/ 17 w 221"/>
                  <a:gd name="T39" fmla="*/ 5 h 492"/>
                  <a:gd name="T40" fmla="*/ 17 w 221"/>
                  <a:gd name="T41" fmla="*/ 9 h 492"/>
                  <a:gd name="T42" fmla="*/ 16 w 221"/>
                  <a:gd name="T43" fmla="*/ 13 h 492"/>
                  <a:gd name="T44" fmla="*/ 16 w 221"/>
                  <a:gd name="T45" fmla="*/ 18 h 492"/>
                  <a:gd name="T46" fmla="*/ 15 w 221"/>
                  <a:gd name="T47" fmla="*/ 21 h 492"/>
                  <a:gd name="T48" fmla="*/ 16 w 221"/>
                  <a:gd name="T49" fmla="*/ 25 h 492"/>
                  <a:gd name="T50" fmla="*/ 16 w 221"/>
                  <a:gd name="T51" fmla="*/ 25 h 492"/>
                  <a:gd name="T52" fmla="*/ 17 w 221"/>
                  <a:gd name="T53" fmla="*/ 25 h 492"/>
                  <a:gd name="T54" fmla="*/ 17 w 221"/>
                  <a:gd name="T55" fmla="*/ 25 h 492"/>
                  <a:gd name="T56" fmla="*/ 17 w 221"/>
                  <a:gd name="T57" fmla="*/ 26 h 492"/>
                  <a:gd name="T58" fmla="*/ 18 w 221"/>
                  <a:gd name="T59" fmla="*/ 26 h 492"/>
                  <a:gd name="T60" fmla="*/ 19 w 221"/>
                  <a:gd name="T61" fmla="*/ 26 h 492"/>
                  <a:gd name="T62" fmla="*/ 20 w 221"/>
                  <a:gd name="T63" fmla="*/ 24 h 492"/>
                  <a:gd name="T64" fmla="*/ 20 w 221"/>
                  <a:gd name="T65" fmla="*/ 23 h 492"/>
                  <a:gd name="T66" fmla="*/ 20 w 221"/>
                  <a:gd name="T67" fmla="*/ 21 h 492"/>
                  <a:gd name="T68" fmla="*/ 20 w 221"/>
                  <a:gd name="T69" fmla="*/ 20 h 492"/>
                  <a:gd name="T70" fmla="*/ 21 w 221"/>
                  <a:gd name="T71" fmla="*/ 19 h 492"/>
                  <a:gd name="T72" fmla="*/ 23 w 221"/>
                  <a:gd name="T73" fmla="*/ 19 h 492"/>
                  <a:gd name="T74" fmla="*/ 24 w 221"/>
                  <a:gd name="T75" fmla="*/ 20 h 492"/>
                  <a:gd name="T76" fmla="*/ 25 w 221"/>
                  <a:gd name="T77" fmla="*/ 22 h 492"/>
                  <a:gd name="T78" fmla="*/ 26 w 221"/>
                  <a:gd name="T79" fmla="*/ 24 h 492"/>
                  <a:gd name="T80" fmla="*/ 27 w 221"/>
                  <a:gd name="T81" fmla="*/ 27 h 492"/>
                  <a:gd name="T82" fmla="*/ 27 w 221"/>
                  <a:gd name="T83" fmla="*/ 29 h 492"/>
                  <a:gd name="T84" fmla="*/ 28 w 221"/>
                  <a:gd name="T85" fmla="*/ 30 h 492"/>
                  <a:gd name="T86" fmla="*/ 27 w 221"/>
                  <a:gd name="T87" fmla="*/ 35 h 492"/>
                  <a:gd name="T88" fmla="*/ 26 w 221"/>
                  <a:gd name="T89" fmla="*/ 39 h 492"/>
                  <a:gd name="T90" fmla="*/ 24 w 221"/>
                  <a:gd name="T91" fmla="*/ 43 h 492"/>
                  <a:gd name="T92" fmla="*/ 22 w 221"/>
                  <a:gd name="T93" fmla="*/ 46 h 492"/>
                  <a:gd name="T94" fmla="*/ 19 w 221"/>
                  <a:gd name="T95" fmla="*/ 49 h 492"/>
                  <a:gd name="T96" fmla="*/ 17 w 221"/>
                  <a:gd name="T97" fmla="*/ 53 h 492"/>
                  <a:gd name="T98" fmla="*/ 16 w 221"/>
                  <a:gd name="T99" fmla="*/ 57 h 492"/>
                  <a:gd name="T100" fmla="*/ 15 w 221"/>
                  <a:gd name="T101" fmla="*/ 62 h 492"/>
                  <a:gd name="T102" fmla="*/ 15 w 221"/>
                  <a:gd name="T103" fmla="*/ 62 h 492"/>
                  <a:gd name="T104" fmla="*/ 14 w 221"/>
                  <a:gd name="T105" fmla="*/ 62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1"/>
                  <a:gd name="T160" fmla="*/ 0 h 492"/>
                  <a:gd name="T161" fmla="*/ 221 w 221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1" h="492">
                    <a:moveTo>
                      <a:pt x="110" y="492"/>
                    </a:moveTo>
                    <a:lnTo>
                      <a:pt x="99" y="481"/>
                    </a:lnTo>
                    <a:lnTo>
                      <a:pt x="85" y="461"/>
                    </a:lnTo>
                    <a:lnTo>
                      <a:pt x="68" y="432"/>
                    </a:lnTo>
                    <a:lnTo>
                      <a:pt x="50" y="403"/>
                    </a:lnTo>
                    <a:lnTo>
                      <a:pt x="31" y="370"/>
                    </a:lnTo>
                    <a:lnTo>
                      <a:pt x="15" y="343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258"/>
                    </a:lnTo>
                    <a:lnTo>
                      <a:pt x="5" y="217"/>
                    </a:lnTo>
                    <a:lnTo>
                      <a:pt x="17" y="178"/>
                    </a:lnTo>
                    <a:lnTo>
                      <a:pt x="35" y="147"/>
                    </a:lnTo>
                    <a:lnTo>
                      <a:pt x="50" y="112"/>
                    </a:lnTo>
                    <a:lnTo>
                      <a:pt x="71" y="81"/>
                    </a:lnTo>
                    <a:lnTo>
                      <a:pt x="93" y="44"/>
                    </a:lnTo>
                    <a:lnTo>
                      <a:pt x="116" y="4"/>
                    </a:lnTo>
                    <a:lnTo>
                      <a:pt x="128" y="0"/>
                    </a:lnTo>
                    <a:lnTo>
                      <a:pt x="135" y="13"/>
                    </a:lnTo>
                    <a:lnTo>
                      <a:pt x="135" y="36"/>
                    </a:lnTo>
                    <a:lnTo>
                      <a:pt x="133" y="69"/>
                    </a:lnTo>
                    <a:lnTo>
                      <a:pt x="128" y="102"/>
                    </a:lnTo>
                    <a:lnTo>
                      <a:pt x="122" y="137"/>
                    </a:lnTo>
                    <a:lnTo>
                      <a:pt x="118" y="168"/>
                    </a:lnTo>
                    <a:lnTo>
                      <a:pt x="122" y="194"/>
                    </a:lnTo>
                    <a:lnTo>
                      <a:pt x="128" y="194"/>
                    </a:lnTo>
                    <a:lnTo>
                      <a:pt x="133" y="195"/>
                    </a:lnTo>
                    <a:lnTo>
                      <a:pt x="133" y="199"/>
                    </a:lnTo>
                    <a:lnTo>
                      <a:pt x="135" y="203"/>
                    </a:lnTo>
                    <a:lnTo>
                      <a:pt x="143" y="203"/>
                    </a:lnTo>
                    <a:lnTo>
                      <a:pt x="151" y="203"/>
                    </a:lnTo>
                    <a:lnTo>
                      <a:pt x="157" y="190"/>
                    </a:lnTo>
                    <a:lnTo>
                      <a:pt x="159" y="178"/>
                    </a:lnTo>
                    <a:lnTo>
                      <a:pt x="159" y="164"/>
                    </a:lnTo>
                    <a:lnTo>
                      <a:pt x="159" y="153"/>
                    </a:lnTo>
                    <a:lnTo>
                      <a:pt x="168" y="145"/>
                    </a:lnTo>
                    <a:lnTo>
                      <a:pt x="178" y="149"/>
                    </a:lnTo>
                    <a:lnTo>
                      <a:pt x="186" y="159"/>
                    </a:lnTo>
                    <a:lnTo>
                      <a:pt x="196" y="176"/>
                    </a:lnTo>
                    <a:lnTo>
                      <a:pt x="203" y="192"/>
                    </a:lnTo>
                    <a:lnTo>
                      <a:pt x="211" y="209"/>
                    </a:lnTo>
                    <a:lnTo>
                      <a:pt x="215" y="225"/>
                    </a:lnTo>
                    <a:lnTo>
                      <a:pt x="221" y="236"/>
                    </a:lnTo>
                    <a:lnTo>
                      <a:pt x="215" y="275"/>
                    </a:lnTo>
                    <a:lnTo>
                      <a:pt x="203" y="310"/>
                    </a:lnTo>
                    <a:lnTo>
                      <a:pt x="188" y="339"/>
                    </a:lnTo>
                    <a:lnTo>
                      <a:pt x="170" y="366"/>
                    </a:lnTo>
                    <a:lnTo>
                      <a:pt x="151" y="391"/>
                    </a:lnTo>
                    <a:lnTo>
                      <a:pt x="135" y="418"/>
                    </a:lnTo>
                    <a:lnTo>
                      <a:pt x="124" y="451"/>
                    </a:lnTo>
                    <a:lnTo>
                      <a:pt x="120" y="490"/>
                    </a:lnTo>
                    <a:lnTo>
                      <a:pt x="116" y="490"/>
                    </a:lnTo>
                    <a:lnTo>
                      <a:pt x="110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3" name="Freeform 37"/>
              <p:cNvSpPr>
                <a:spLocks/>
              </p:cNvSpPr>
              <p:nvPr/>
            </p:nvSpPr>
            <p:spPr bwMode="auto">
              <a:xfrm>
                <a:off x="3285" y="3423"/>
                <a:ext cx="26" cy="7"/>
              </a:xfrm>
              <a:custGeom>
                <a:avLst/>
                <a:gdLst>
                  <a:gd name="T0" fmla="*/ 0 w 53"/>
                  <a:gd name="T1" fmla="*/ 2 h 14"/>
                  <a:gd name="T2" fmla="*/ 0 w 53"/>
                  <a:gd name="T3" fmla="*/ 1 h 14"/>
                  <a:gd name="T4" fmla="*/ 0 w 53"/>
                  <a:gd name="T5" fmla="*/ 1 h 14"/>
                  <a:gd name="T6" fmla="*/ 1 w 53"/>
                  <a:gd name="T7" fmla="*/ 1 h 14"/>
                  <a:gd name="T8" fmla="*/ 3 w 53"/>
                  <a:gd name="T9" fmla="*/ 0 h 14"/>
                  <a:gd name="T10" fmla="*/ 4 w 53"/>
                  <a:gd name="T11" fmla="*/ 0 h 14"/>
                  <a:gd name="T12" fmla="*/ 6 w 53"/>
                  <a:gd name="T13" fmla="*/ 0 h 14"/>
                  <a:gd name="T14" fmla="*/ 6 w 53"/>
                  <a:gd name="T15" fmla="*/ 1 h 14"/>
                  <a:gd name="T16" fmla="*/ 5 w 53"/>
                  <a:gd name="T17" fmla="*/ 1 h 14"/>
                  <a:gd name="T18" fmla="*/ 3 w 53"/>
                  <a:gd name="T19" fmla="*/ 2 h 14"/>
                  <a:gd name="T20" fmla="*/ 1 w 53"/>
                  <a:gd name="T21" fmla="*/ 2 h 14"/>
                  <a:gd name="T22" fmla="*/ 0 w 53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0" y="1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41" y="8"/>
                    </a:lnTo>
                    <a:lnTo>
                      <a:pt x="26" y="12"/>
                    </a:lnTo>
                    <a:lnTo>
                      <a:pt x="1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4" name="Freeform 38"/>
              <p:cNvSpPr>
                <a:spLocks/>
              </p:cNvSpPr>
              <p:nvPr/>
            </p:nvSpPr>
            <p:spPr bwMode="auto">
              <a:xfrm>
                <a:off x="3261" y="3394"/>
                <a:ext cx="27" cy="8"/>
              </a:xfrm>
              <a:custGeom>
                <a:avLst/>
                <a:gdLst>
                  <a:gd name="T0" fmla="*/ 1 w 52"/>
                  <a:gd name="T1" fmla="*/ 2 h 15"/>
                  <a:gd name="T2" fmla="*/ 1 w 52"/>
                  <a:gd name="T3" fmla="*/ 2 h 15"/>
                  <a:gd name="T4" fmla="*/ 0 w 52"/>
                  <a:gd name="T5" fmla="*/ 2 h 15"/>
                  <a:gd name="T6" fmla="*/ 2 w 52"/>
                  <a:gd name="T7" fmla="*/ 1 h 15"/>
                  <a:gd name="T8" fmla="*/ 3 w 52"/>
                  <a:gd name="T9" fmla="*/ 1 h 15"/>
                  <a:gd name="T10" fmla="*/ 5 w 52"/>
                  <a:gd name="T11" fmla="*/ 1 h 15"/>
                  <a:gd name="T12" fmla="*/ 7 w 52"/>
                  <a:gd name="T13" fmla="*/ 0 h 15"/>
                  <a:gd name="T14" fmla="*/ 7 w 52"/>
                  <a:gd name="T15" fmla="*/ 1 h 15"/>
                  <a:gd name="T16" fmla="*/ 7 w 52"/>
                  <a:gd name="T17" fmla="*/ 2 h 15"/>
                  <a:gd name="T18" fmla="*/ 5 w 52"/>
                  <a:gd name="T19" fmla="*/ 2 h 15"/>
                  <a:gd name="T20" fmla="*/ 4 w 52"/>
                  <a:gd name="T21" fmla="*/ 2 h 15"/>
                  <a:gd name="T22" fmla="*/ 3 w 52"/>
                  <a:gd name="T23" fmla="*/ 2 h 15"/>
                  <a:gd name="T24" fmla="*/ 1 w 52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5"/>
                  <a:gd name="T41" fmla="*/ 52 w 5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5">
                    <a:moveTo>
                      <a:pt x="6" y="15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23" y="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17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5" name="Freeform 39"/>
              <p:cNvSpPr>
                <a:spLocks/>
              </p:cNvSpPr>
              <p:nvPr/>
            </p:nvSpPr>
            <p:spPr bwMode="auto">
              <a:xfrm>
                <a:off x="3371" y="3346"/>
                <a:ext cx="50" cy="55"/>
              </a:xfrm>
              <a:custGeom>
                <a:avLst/>
                <a:gdLst>
                  <a:gd name="T0" fmla="*/ 2 w 101"/>
                  <a:gd name="T1" fmla="*/ 14 h 108"/>
                  <a:gd name="T2" fmla="*/ 0 w 101"/>
                  <a:gd name="T3" fmla="*/ 13 h 108"/>
                  <a:gd name="T4" fmla="*/ 0 w 101"/>
                  <a:gd name="T5" fmla="*/ 12 h 108"/>
                  <a:gd name="T6" fmla="*/ 2 w 101"/>
                  <a:gd name="T7" fmla="*/ 10 h 108"/>
                  <a:gd name="T8" fmla="*/ 4 w 101"/>
                  <a:gd name="T9" fmla="*/ 8 h 108"/>
                  <a:gd name="T10" fmla="*/ 6 w 101"/>
                  <a:gd name="T11" fmla="*/ 6 h 108"/>
                  <a:gd name="T12" fmla="*/ 7 w 101"/>
                  <a:gd name="T13" fmla="*/ 4 h 108"/>
                  <a:gd name="T14" fmla="*/ 8 w 101"/>
                  <a:gd name="T15" fmla="*/ 3 h 108"/>
                  <a:gd name="T16" fmla="*/ 9 w 101"/>
                  <a:gd name="T17" fmla="*/ 3 h 108"/>
                  <a:gd name="T18" fmla="*/ 10 w 101"/>
                  <a:gd name="T19" fmla="*/ 2 h 108"/>
                  <a:gd name="T20" fmla="*/ 11 w 101"/>
                  <a:gd name="T21" fmla="*/ 0 h 108"/>
                  <a:gd name="T22" fmla="*/ 12 w 101"/>
                  <a:gd name="T23" fmla="*/ 0 h 108"/>
                  <a:gd name="T24" fmla="*/ 12 w 101"/>
                  <a:gd name="T25" fmla="*/ 1 h 108"/>
                  <a:gd name="T26" fmla="*/ 11 w 101"/>
                  <a:gd name="T27" fmla="*/ 2 h 108"/>
                  <a:gd name="T28" fmla="*/ 10 w 101"/>
                  <a:gd name="T29" fmla="*/ 4 h 108"/>
                  <a:gd name="T30" fmla="*/ 9 w 101"/>
                  <a:gd name="T31" fmla="*/ 6 h 108"/>
                  <a:gd name="T32" fmla="*/ 7 w 101"/>
                  <a:gd name="T33" fmla="*/ 9 h 108"/>
                  <a:gd name="T34" fmla="*/ 5 w 101"/>
                  <a:gd name="T35" fmla="*/ 10 h 108"/>
                  <a:gd name="T36" fmla="*/ 4 w 101"/>
                  <a:gd name="T37" fmla="*/ 13 h 108"/>
                  <a:gd name="T38" fmla="*/ 2 w 101"/>
                  <a:gd name="T39" fmla="*/ 14 h 108"/>
                  <a:gd name="T40" fmla="*/ 2 w 101"/>
                  <a:gd name="T41" fmla="*/ 14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8"/>
                  <a:gd name="T65" fmla="*/ 101 w 101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8">
                    <a:moveTo>
                      <a:pt x="16" y="108"/>
                    </a:moveTo>
                    <a:lnTo>
                      <a:pt x="4" y="101"/>
                    </a:lnTo>
                    <a:lnTo>
                      <a:pt x="0" y="95"/>
                    </a:lnTo>
                    <a:lnTo>
                      <a:pt x="16" y="79"/>
                    </a:lnTo>
                    <a:lnTo>
                      <a:pt x="33" y="62"/>
                    </a:lnTo>
                    <a:lnTo>
                      <a:pt x="48" y="42"/>
                    </a:lnTo>
                    <a:lnTo>
                      <a:pt x="58" y="25"/>
                    </a:lnTo>
                    <a:lnTo>
                      <a:pt x="68" y="21"/>
                    </a:lnTo>
                    <a:lnTo>
                      <a:pt x="78" y="17"/>
                    </a:lnTo>
                    <a:lnTo>
                      <a:pt x="85" y="1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1" y="2"/>
                    </a:lnTo>
                    <a:lnTo>
                      <a:pt x="95" y="10"/>
                    </a:lnTo>
                    <a:lnTo>
                      <a:pt x="85" y="25"/>
                    </a:lnTo>
                    <a:lnTo>
                      <a:pt x="72" y="42"/>
                    </a:lnTo>
                    <a:lnTo>
                      <a:pt x="60" y="64"/>
                    </a:lnTo>
                    <a:lnTo>
                      <a:pt x="45" y="79"/>
                    </a:lnTo>
                    <a:lnTo>
                      <a:pt x="33" y="97"/>
                    </a:lnTo>
                    <a:lnTo>
                      <a:pt x="21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6" name="Freeform 40"/>
              <p:cNvSpPr>
                <a:spLocks/>
              </p:cNvSpPr>
              <p:nvPr/>
            </p:nvSpPr>
            <p:spPr bwMode="auto">
              <a:xfrm>
                <a:off x="3365" y="3368"/>
                <a:ext cx="19" cy="19"/>
              </a:xfrm>
              <a:custGeom>
                <a:avLst/>
                <a:gdLst>
                  <a:gd name="T0" fmla="*/ 0 w 37"/>
                  <a:gd name="T1" fmla="*/ 4 h 39"/>
                  <a:gd name="T2" fmla="*/ 1 w 37"/>
                  <a:gd name="T3" fmla="*/ 3 h 39"/>
                  <a:gd name="T4" fmla="*/ 2 w 37"/>
                  <a:gd name="T5" fmla="*/ 1 h 39"/>
                  <a:gd name="T6" fmla="*/ 3 w 37"/>
                  <a:gd name="T7" fmla="*/ 0 h 39"/>
                  <a:gd name="T8" fmla="*/ 5 w 37"/>
                  <a:gd name="T9" fmla="*/ 0 h 39"/>
                  <a:gd name="T10" fmla="*/ 3 w 37"/>
                  <a:gd name="T11" fmla="*/ 1 h 39"/>
                  <a:gd name="T12" fmla="*/ 2 w 37"/>
                  <a:gd name="T13" fmla="*/ 2 h 39"/>
                  <a:gd name="T14" fmla="*/ 2 w 37"/>
                  <a:gd name="T15" fmla="*/ 3 h 39"/>
                  <a:gd name="T16" fmla="*/ 1 w 37"/>
                  <a:gd name="T17" fmla="*/ 4 h 39"/>
                  <a:gd name="T18" fmla="*/ 1 w 37"/>
                  <a:gd name="T19" fmla="*/ 4 h 39"/>
                  <a:gd name="T20" fmla="*/ 0 w 37"/>
                  <a:gd name="T21" fmla="*/ 4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9"/>
                  <a:gd name="T35" fmla="*/ 37 w 3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9">
                    <a:moveTo>
                      <a:pt x="0" y="39"/>
                    </a:moveTo>
                    <a:lnTo>
                      <a:pt x="2" y="24"/>
                    </a:lnTo>
                    <a:lnTo>
                      <a:pt x="12" y="12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24" y="10"/>
                    </a:lnTo>
                    <a:lnTo>
                      <a:pt x="16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7" name="Freeform 41"/>
              <p:cNvSpPr>
                <a:spLocks/>
              </p:cNvSpPr>
              <p:nvPr/>
            </p:nvSpPr>
            <p:spPr bwMode="auto">
              <a:xfrm>
                <a:off x="3354" y="3294"/>
                <a:ext cx="76" cy="79"/>
              </a:xfrm>
              <a:custGeom>
                <a:avLst/>
                <a:gdLst>
                  <a:gd name="T0" fmla="*/ 1 w 153"/>
                  <a:gd name="T1" fmla="*/ 20 h 157"/>
                  <a:gd name="T2" fmla="*/ 0 w 153"/>
                  <a:gd name="T3" fmla="*/ 19 h 157"/>
                  <a:gd name="T4" fmla="*/ 0 w 153"/>
                  <a:gd name="T5" fmla="*/ 18 h 157"/>
                  <a:gd name="T6" fmla="*/ 1 w 153"/>
                  <a:gd name="T7" fmla="*/ 15 h 157"/>
                  <a:gd name="T8" fmla="*/ 2 w 153"/>
                  <a:gd name="T9" fmla="*/ 14 h 157"/>
                  <a:gd name="T10" fmla="*/ 4 w 153"/>
                  <a:gd name="T11" fmla="*/ 11 h 157"/>
                  <a:gd name="T12" fmla="*/ 6 w 153"/>
                  <a:gd name="T13" fmla="*/ 9 h 157"/>
                  <a:gd name="T14" fmla="*/ 8 w 153"/>
                  <a:gd name="T15" fmla="*/ 7 h 157"/>
                  <a:gd name="T16" fmla="*/ 10 w 153"/>
                  <a:gd name="T17" fmla="*/ 5 h 157"/>
                  <a:gd name="T18" fmla="*/ 12 w 153"/>
                  <a:gd name="T19" fmla="*/ 4 h 157"/>
                  <a:gd name="T20" fmla="*/ 14 w 153"/>
                  <a:gd name="T21" fmla="*/ 4 h 157"/>
                  <a:gd name="T22" fmla="*/ 14 w 153"/>
                  <a:gd name="T23" fmla="*/ 4 h 157"/>
                  <a:gd name="T24" fmla="*/ 14 w 153"/>
                  <a:gd name="T25" fmla="*/ 4 h 157"/>
                  <a:gd name="T26" fmla="*/ 11 w 153"/>
                  <a:gd name="T27" fmla="*/ 7 h 157"/>
                  <a:gd name="T28" fmla="*/ 8 w 153"/>
                  <a:gd name="T29" fmla="*/ 10 h 157"/>
                  <a:gd name="T30" fmla="*/ 5 w 153"/>
                  <a:gd name="T31" fmla="*/ 12 h 157"/>
                  <a:gd name="T32" fmla="*/ 3 w 153"/>
                  <a:gd name="T33" fmla="*/ 14 h 157"/>
                  <a:gd name="T34" fmla="*/ 2 w 153"/>
                  <a:gd name="T35" fmla="*/ 15 h 157"/>
                  <a:gd name="T36" fmla="*/ 1 w 153"/>
                  <a:gd name="T37" fmla="*/ 17 h 157"/>
                  <a:gd name="T38" fmla="*/ 1 w 153"/>
                  <a:gd name="T39" fmla="*/ 17 h 157"/>
                  <a:gd name="T40" fmla="*/ 1 w 153"/>
                  <a:gd name="T41" fmla="*/ 18 h 157"/>
                  <a:gd name="T42" fmla="*/ 1 w 153"/>
                  <a:gd name="T43" fmla="*/ 18 h 157"/>
                  <a:gd name="T44" fmla="*/ 3 w 153"/>
                  <a:gd name="T45" fmla="*/ 16 h 157"/>
                  <a:gd name="T46" fmla="*/ 6 w 153"/>
                  <a:gd name="T47" fmla="*/ 14 h 157"/>
                  <a:gd name="T48" fmla="*/ 9 w 153"/>
                  <a:gd name="T49" fmla="*/ 11 h 157"/>
                  <a:gd name="T50" fmla="*/ 11 w 153"/>
                  <a:gd name="T51" fmla="*/ 8 h 157"/>
                  <a:gd name="T52" fmla="*/ 14 w 153"/>
                  <a:gd name="T53" fmla="*/ 5 h 157"/>
                  <a:gd name="T54" fmla="*/ 15 w 153"/>
                  <a:gd name="T55" fmla="*/ 3 h 157"/>
                  <a:gd name="T56" fmla="*/ 16 w 153"/>
                  <a:gd name="T57" fmla="*/ 2 h 157"/>
                  <a:gd name="T58" fmla="*/ 16 w 153"/>
                  <a:gd name="T59" fmla="*/ 2 h 157"/>
                  <a:gd name="T60" fmla="*/ 16 w 153"/>
                  <a:gd name="T61" fmla="*/ 3 h 157"/>
                  <a:gd name="T62" fmla="*/ 16 w 153"/>
                  <a:gd name="T63" fmla="*/ 1 h 157"/>
                  <a:gd name="T64" fmla="*/ 16 w 153"/>
                  <a:gd name="T65" fmla="*/ 0 h 157"/>
                  <a:gd name="T66" fmla="*/ 16 w 153"/>
                  <a:gd name="T67" fmla="*/ 0 h 157"/>
                  <a:gd name="T68" fmla="*/ 17 w 153"/>
                  <a:gd name="T69" fmla="*/ 0 h 157"/>
                  <a:gd name="T70" fmla="*/ 18 w 153"/>
                  <a:gd name="T71" fmla="*/ 2 h 157"/>
                  <a:gd name="T72" fmla="*/ 18 w 153"/>
                  <a:gd name="T73" fmla="*/ 4 h 157"/>
                  <a:gd name="T74" fmla="*/ 19 w 153"/>
                  <a:gd name="T75" fmla="*/ 7 h 157"/>
                  <a:gd name="T76" fmla="*/ 18 w 153"/>
                  <a:gd name="T77" fmla="*/ 9 h 157"/>
                  <a:gd name="T78" fmla="*/ 17 w 153"/>
                  <a:gd name="T79" fmla="*/ 9 h 157"/>
                  <a:gd name="T80" fmla="*/ 16 w 153"/>
                  <a:gd name="T81" fmla="*/ 10 h 157"/>
                  <a:gd name="T82" fmla="*/ 14 w 153"/>
                  <a:gd name="T83" fmla="*/ 10 h 157"/>
                  <a:gd name="T84" fmla="*/ 13 w 153"/>
                  <a:gd name="T85" fmla="*/ 12 h 157"/>
                  <a:gd name="T86" fmla="*/ 11 w 153"/>
                  <a:gd name="T87" fmla="*/ 14 h 157"/>
                  <a:gd name="T88" fmla="*/ 9 w 153"/>
                  <a:gd name="T89" fmla="*/ 16 h 157"/>
                  <a:gd name="T90" fmla="*/ 9 w 153"/>
                  <a:gd name="T91" fmla="*/ 15 h 157"/>
                  <a:gd name="T92" fmla="*/ 9 w 153"/>
                  <a:gd name="T93" fmla="*/ 15 h 157"/>
                  <a:gd name="T94" fmla="*/ 9 w 153"/>
                  <a:gd name="T95" fmla="*/ 14 h 157"/>
                  <a:gd name="T96" fmla="*/ 10 w 153"/>
                  <a:gd name="T97" fmla="*/ 13 h 157"/>
                  <a:gd name="T98" fmla="*/ 11 w 153"/>
                  <a:gd name="T99" fmla="*/ 11 h 157"/>
                  <a:gd name="T100" fmla="*/ 13 w 153"/>
                  <a:gd name="T101" fmla="*/ 10 h 157"/>
                  <a:gd name="T102" fmla="*/ 14 w 153"/>
                  <a:gd name="T103" fmla="*/ 8 h 157"/>
                  <a:gd name="T104" fmla="*/ 15 w 153"/>
                  <a:gd name="T105" fmla="*/ 7 h 157"/>
                  <a:gd name="T106" fmla="*/ 16 w 153"/>
                  <a:gd name="T107" fmla="*/ 6 h 157"/>
                  <a:gd name="T108" fmla="*/ 16 w 153"/>
                  <a:gd name="T109" fmla="*/ 5 h 157"/>
                  <a:gd name="T110" fmla="*/ 15 w 153"/>
                  <a:gd name="T111" fmla="*/ 6 h 157"/>
                  <a:gd name="T112" fmla="*/ 13 w 153"/>
                  <a:gd name="T113" fmla="*/ 8 h 157"/>
                  <a:gd name="T114" fmla="*/ 11 w 153"/>
                  <a:gd name="T115" fmla="*/ 11 h 157"/>
                  <a:gd name="T116" fmla="*/ 8 w 153"/>
                  <a:gd name="T117" fmla="*/ 14 h 157"/>
                  <a:gd name="T118" fmla="*/ 5 w 153"/>
                  <a:gd name="T119" fmla="*/ 16 h 157"/>
                  <a:gd name="T120" fmla="*/ 3 w 153"/>
                  <a:gd name="T121" fmla="*/ 18 h 157"/>
                  <a:gd name="T122" fmla="*/ 1 w 153"/>
                  <a:gd name="T123" fmla="*/ 19 h 157"/>
                  <a:gd name="T124" fmla="*/ 1 w 153"/>
                  <a:gd name="T125" fmla="*/ 20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7"/>
                  <a:gd name="T191" fmla="*/ 153 w 153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7">
                    <a:moveTo>
                      <a:pt x="8" y="157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0" y="120"/>
                    </a:lnTo>
                    <a:lnTo>
                      <a:pt x="23" y="105"/>
                    </a:lnTo>
                    <a:lnTo>
                      <a:pt x="37" y="87"/>
                    </a:lnTo>
                    <a:lnTo>
                      <a:pt x="52" y="70"/>
                    </a:lnTo>
                    <a:lnTo>
                      <a:pt x="68" y="52"/>
                    </a:lnTo>
                    <a:lnTo>
                      <a:pt x="83" y="39"/>
                    </a:lnTo>
                    <a:lnTo>
                      <a:pt x="97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8" y="27"/>
                    </a:lnTo>
                    <a:lnTo>
                      <a:pt x="89" y="54"/>
                    </a:lnTo>
                    <a:lnTo>
                      <a:pt x="66" y="78"/>
                    </a:lnTo>
                    <a:lnTo>
                      <a:pt x="45" y="95"/>
                    </a:lnTo>
                    <a:lnTo>
                      <a:pt x="31" y="111"/>
                    </a:lnTo>
                    <a:lnTo>
                      <a:pt x="19" y="120"/>
                    </a:lnTo>
                    <a:lnTo>
                      <a:pt x="14" y="130"/>
                    </a:lnTo>
                    <a:lnTo>
                      <a:pt x="8" y="136"/>
                    </a:lnTo>
                    <a:lnTo>
                      <a:pt x="10" y="144"/>
                    </a:lnTo>
                    <a:lnTo>
                      <a:pt x="14" y="138"/>
                    </a:lnTo>
                    <a:lnTo>
                      <a:pt x="29" y="124"/>
                    </a:lnTo>
                    <a:lnTo>
                      <a:pt x="49" y="105"/>
                    </a:lnTo>
                    <a:lnTo>
                      <a:pt x="72" y="84"/>
                    </a:lnTo>
                    <a:lnTo>
                      <a:pt x="91" y="58"/>
                    </a:lnTo>
                    <a:lnTo>
                      <a:pt x="113" y="39"/>
                    </a:lnTo>
                    <a:lnTo>
                      <a:pt x="124" y="21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8"/>
                    </a:lnTo>
                    <a:lnTo>
                      <a:pt x="128" y="6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4" y="14"/>
                    </a:lnTo>
                    <a:lnTo>
                      <a:pt x="149" y="31"/>
                    </a:lnTo>
                    <a:lnTo>
                      <a:pt x="153" y="49"/>
                    </a:lnTo>
                    <a:lnTo>
                      <a:pt x="151" y="68"/>
                    </a:lnTo>
                    <a:lnTo>
                      <a:pt x="140" y="68"/>
                    </a:lnTo>
                    <a:lnTo>
                      <a:pt x="128" y="74"/>
                    </a:lnTo>
                    <a:lnTo>
                      <a:pt x="118" y="80"/>
                    </a:lnTo>
                    <a:lnTo>
                      <a:pt x="111" y="89"/>
                    </a:lnTo>
                    <a:lnTo>
                      <a:pt x="91" y="105"/>
                    </a:lnTo>
                    <a:lnTo>
                      <a:pt x="76" y="122"/>
                    </a:lnTo>
                    <a:lnTo>
                      <a:pt x="74" y="116"/>
                    </a:lnTo>
                    <a:lnTo>
                      <a:pt x="72" y="113"/>
                    </a:lnTo>
                    <a:lnTo>
                      <a:pt x="76" y="105"/>
                    </a:lnTo>
                    <a:lnTo>
                      <a:pt x="85" y="97"/>
                    </a:lnTo>
                    <a:lnTo>
                      <a:pt x="95" y="85"/>
                    </a:lnTo>
                    <a:lnTo>
                      <a:pt x="107" y="76"/>
                    </a:lnTo>
                    <a:lnTo>
                      <a:pt x="116" y="64"/>
                    </a:lnTo>
                    <a:lnTo>
                      <a:pt x="126" y="52"/>
                    </a:lnTo>
                    <a:lnTo>
                      <a:pt x="130" y="43"/>
                    </a:lnTo>
                    <a:lnTo>
                      <a:pt x="134" y="39"/>
                    </a:lnTo>
                    <a:lnTo>
                      <a:pt x="124" y="47"/>
                    </a:lnTo>
                    <a:lnTo>
                      <a:pt x="111" y="62"/>
                    </a:lnTo>
                    <a:lnTo>
                      <a:pt x="89" y="82"/>
                    </a:lnTo>
                    <a:lnTo>
                      <a:pt x="70" y="105"/>
                    </a:lnTo>
                    <a:lnTo>
                      <a:pt x="47" y="124"/>
                    </a:lnTo>
                    <a:lnTo>
                      <a:pt x="29" y="142"/>
                    </a:lnTo>
                    <a:lnTo>
                      <a:pt x="14" y="15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8" name="Freeform 42"/>
              <p:cNvSpPr>
                <a:spLocks/>
              </p:cNvSpPr>
              <p:nvPr/>
            </p:nvSpPr>
            <p:spPr bwMode="auto">
              <a:xfrm>
                <a:off x="3348" y="3303"/>
                <a:ext cx="51" cy="55"/>
              </a:xfrm>
              <a:custGeom>
                <a:avLst/>
                <a:gdLst>
                  <a:gd name="T0" fmla="*/ 0 w 103"/>
                  <a:gd name="T1" fmla="*/ 14 h 110"/>
                  <a:gd name="T2" fmla="*/ 0 w 103"/>
                  <a:gd name="T3" fmla="*/ 13 h 110"/>
                  <a:gd name="T4" fmla="*/ 0 w 103"/>
                  <a:gd name="T5" fmla="*/ 10 h 110"/>
                  <a:gd name="T6" fmla="*/ 1 w 103"/>
                  <a:gd name="T7" fmla="*/ 7 h 110"/>
                  <a:gd name="T8" fmla="*/ 3 w 103"/>
                  <a:gd name="T9" fmla="*/ 5 h 110"/>
                  <a:gd name="T10" fmla="*/ 5 w 103"/>
                  <a:gd name="T11" fmla="*/ 3 h 110"/>
                  <a:gd name="T12" fmla="*/ 8 w 103"/>
                  <a:gd name="T13" fmla="*/ 1 h 110"/>
                  <a:gd name="T14" fmla="*/ 10 w 103"/>
                  <a:gd name="T15" fmla="*/ 0 h 110"/>
                  <a:gd name="T16" fmla="*/ 12 w 103"/>
                  <a:gd name="T17" fmla="*/ 1 h 110"/>
                  <a:gd name="T18" fmla="*/ 11 w 103"/>
                  <a:gd name="T19" fmla="*/ 2 h 110"/>
                  <a:gd name="T20" fmla="*/ 10 w 103"/>
                  <a:gd name="T21" fmla="*/ 4 h 110"/>
                  <a:gd name="T22" fmla="*/ 8 w 103"/>
                  <a:gd name="T23" fmla="*/ 6 h 110"/>
                  <a:gd name="T24" fmla="*/ 6 w 103"/>
                  <a:gd name="T25" fmla="*/ 9 h 110"/>
                  <a:gd name="T26" fmla="*/ 4 w 103"/>
                  <a:gd name="T27" fmla="*/ 11 h 110"/>
                  <a:gd name="T28" fmla="*/ 2 w 103"/>
                  <a:gd name="T29" fmla="*/ 13 h 110"/>
                  <a:gd name="T30" fmla="*/ 1 w 103"/>
                  <a:gd name="T31" fmla="*/ 14 h 110"/>
                  <a:gd name="T32" fmla="*/ 0 w 103"/>
                  <a:gd name="T33" fmla="*/ 14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110"/>
                  <a:gd name="T53" fmla="*/ 103 w 10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110">
                    <a:moveTo>
                      <a:pt x="2" y="110"/>
                    </a:moveTo>
                    <a:lnTo>
                      <a:pt x="0" y="97"/>
                    </a:lnTo>
                    <a:lnTo>
                      <a:pt x="4" y="79"/>
                    </a:lnTo>
                    <a:lnTo>
                      <a:pt x="14" y="58"/>
                    </a:lnTo>
                    <a:lnTo>
                      <a:pt x="30" y="38"/>
                    </a:lnTo>
                    <a:lnTo>
                      <a:pt x="45" y="19"/>
                    </a:lnTo>
                    <a:lnTo>
                      <a:pt x="64" y="5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94" y="13"/>
                    </a:lnTo>
                    <a:lnTo>
                      <a:pt x="84" y="29"/>
                    </a:lnTo>
                    <a:lnTo>
                      <a:pt x="68" y="44"/>
                    </a:lnTo>
                    <a:lnTo>
                      <a:pt x="53" y="66"/>
                    </a:lnTo>
                    <a:lnTo>
                      <a:pt x="35" y="81"/>
                    </a:lnTo>
                    <a:lnTo>
                      <a:pt x="20" y="97"/>
                    </a:lnTo>
                    <a:lnTo>
                      <a:pt x="8" y="106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9" name="Freeform 43"/>
              <p:cNvSpPr>
                <a:spLocks/>
              </p:cNvSpPr>
              <p:nvPr/>
            </p:nvSpPr>
            <p:spPr bwMode="auto">
              <a:xfrm>
                <a:off x="3343" y="3291"/>
                <a:ext cx="37" cy="50"/>
              </a:xfrm>
              <a:custGeom>
                <a:avLst/>
                <a:gdLst>
                  <a:gd name="T0" fmla="*/ 0 w 73"/>
                  <a:gd name="T1" fmla="*/ 13 h 99"/>
                  <a:gd name="T2" fmla="*/ 0 w 73"/>
                  <a:gd name="T3" fmla="*/ 11 h 99"/>
                  <a:gd name="T4" fmla="*/ 1 w 73"/>
                  <a:gd name="T5" fmla="*/ 9 h 99"/>
                  <a:gd name="T6" fmla="*/ 2 w 73"/>
                  <a:gd name="T7" fmla="*/ 7 h 99"/>
                  <a:gd name="T8" fmla="*/ 4 w 73"/>
                  <a:gd name="T9" fmla="*/ 5 h 99"/>
                  <a:gd name="T10" fmla="*/ 5 w 73"/>
                  <a:gd name="T11" fmla="*/ 3 h 99"/>
                  <a:gd name="T12" fmla="*/ 6 w 73"/>
                  <a:gd name="T13" fmla="*/ 2 h 99"/>
                  <a:gd name="T14" fmla="*/ 8 w 73"/>
                  <a:gd name="T15" fmla="*/ 1 h 99"/>
                  <a:gd name="T16" fmla="*/ 9 w 73"/>
                  <a:gd name="T17" fmla="*/ 0 h 99"/>
                  <a:gd name="T18" fmla="*/ 10 w 73"/>
                  <a:gd name="T19" fmla="*/ 2 h 99"/>
                  <a:gd name="T20" fmla="*/ 9 w 73"/>
                  <a:gd name="T21" fmla="*/ 4 h 99"/>
                  <a:gd name="T22" fmla="*/ 9 w 73"/>
                  <a:gd name="T23" fmla="*/ 5 h 99"/>
                  <a:gd name="T24" fmla="*/ 7 w 73"/>
                  <a:gd name="T25" fmla="*/ 7 h 99"/>
                  <a:gd name="T26" fmla="*/ 6 w 73"/>
                  <a:gd name="T27" fmla="*/ 8 h 99"/>
                  <a:gd name="T28" fmla="*/ 4 w 73"/>
                  <a:gd name="T29" fmla="*/ 10 h 99"/>
                  <a:gd name="T30" fmla="*/ 3 w 73"/>
                  <a:gd name="T31" fmla="*/ 11 h 99"/>
                  <a:gd name="T32" fmla="*/ 2 w 73"/>
                  <a:gd name="T33" fmla="*/ 13 h 99"/>
                  <a:gd name="T34" fmla="*/ 1 w 73"/>
                  <a:gd name="T35" fmla="*/ 13 h 99"/>
                  <a:gd name="T36" fmla="*/ 0 w 73"/>
                  <a:gd name="T37" fmla="*/ 13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99"/>
                  <a:gd name="T59" fmla="*/ 73 w 73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99">
                    <a:moveTo>
                      <a:pt x="0" y="99"/>
                    </a:moveTo>
                    <a:lnTo>
                      <a:pt x="0" y="84"/>
                    </a:lnTo>
                    <a:lnTo>
                      <a:pt x="6" y="68"/>
                    </a:lnTo>
                    <a:lnTo>
                      <a:pt x="13" y="53"/>
                    </a:lnTo>
                    <a:lnTo>
                      <a:pt x="25" y="39"/>
                    </a:lnTo>
                    <a:lnTo>
                      <a:pt x="37" y="24"/>
                    </a:lnTo>
                    <a:lnTo>
                      <a:pt x="48" y="12"/>
                    </a:lnTo>
                    <a:lnTo>
                      <a:pt x="60" y="2"/>
                    </a:lnTo>
                    <a:lnTo>
                      <a:pt x="72" y="0"/>
                    </a:lnTo>
                    <a:lnTo>
                      <a:pt x="73" y="12"/>
                    </a:lnTo>
                    <a:lnTo>
                      <a:pt x="72" y="26"/>
                    </a:lnTo>
                    <a:lnTo>
                      <a:pt x="66" y="37"/>
                    </a:lnTo>
                    <a:lnTo>
                      <a:pt x="56" y="53"/>
                    </a:lnTo>
                    <a:lnTo>
                      <a:pt x="42" y="64"/>
                    </a:lnTo>
                    <a:lnTo>
                      <a:pt x="31" y="76"/>
                    </a:lnTo>
                    <a:lnTo>
                      <a:pt x="19" y="88"/>
                    </a:lnTo>
                    <a:lnTo>
                      <a:pt x="11" y="99"/>
                    </a:lnTo>
                    <a:lnTo>
                      <a:pt x="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0" name="Freeform 44"/>
              <p:cNvSpPr>
                <a:spLocks/>
              </p:cNvSpPr>
              <p:nvPr/>
            </p:nvSpPr>
            <p:spPr bwMode="auto">
              <a:xfrm>
                <a:off x="3343" y="3267"/>
                <a:ext cx="31" cy="57"/>
              </a:xfrm>
              <a:custGeom>
                <a:avLst/>
                <a:gdLst>
                  <a:gd name="T0" fmla="*/ 0 w 62"/>
                  <a:gd name="T1" fmla="*/ 15 h 114"/>
                  <a:gd name="T2" fmla="*/ 0 w 62"/>
                  <a:gd name="T3" fmla="*/ 12 h 114"/>
                  <a:gd name="T4" fmla="*/ 1 w 62"/>
                  <a:gd name="T5" fmla="*/ 10 h 114"/>
                  <a:gd name="T6" fmla="*/ 2 w 62"/>
                  <a:gd name="T7" fmla="*/ 8 h 114"/>
                  <a:gd name="T8" fmla="*/ 3 w 62"/>
                  <a:gd name="T9" fmla="*/ 7 h 114"/>
                  <a:gd name="T10" fmla="*/ 4 w 62"/>
                  <a:gd name="T11" fmla="*/ 5 h 114"/>
                  <a:gd name="T12" fmla="*/ 5 w 62"/>
                  <a:gd name="T13" fmla="*/ 4 h 114"/>
                  <a:gd name="T14" fmla="*/ 7 w 62"/>
                  <a:gd name="T15" fmla="*/ 2 h 114"/>
                  <a:gd name="T16" fmla="*/ 8 w 62"/>
                  <a:gd name="T17" fmla="*/ 0 h 114"/>
                  <a:gd name="T18" fmla="*/ 8 w 62"/>
                  <a:gd name="T19" fmla="*/ 2 h 114"/>
                  <a:gd name="T20" fmla="*/ 8 w 62"/>
                  <a:gd name="T21" fmla="*/ 4 h 114"/>
                  <a:gd name="T22" fmla="*/ 7 w 62"/>
                  <a:gd name="T23" fmla="*/ 6 h 114"/>
                  <a:gd name="T24" fmla="*/ 6 w 62"/>
                  <a:gd name="T25" fmla="*/ 9 h 114"/>
                  <a:gd name="T26" fmla="*/ 5 w 62"/>
                  <a:gd name="T27" fmla="*/ 10 h 114"/>
                  <a:gd name="T28" fmla="*/ 3 w 62"/>
                  <a:gd name="T29" fmla="*/ 12 h 114"/>
                  <a:gd name="T30" fmla="*/ 2 w 62"/>
                  <a:gd name="T31" fmla="*/ 14 h 114"/>
                  <a:gd name="T32" fmla="*/ 0 w 62"/>
                  <a:gd name="T33" fmla="*/ 15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14"/>
                  <a:gd name="T53" fmla="*/ 62 w 62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14">
                    <a:moveTo>
                      <a:pt x="0" y="114"/>
                    </a:moveTo>
                    <a:lnTo>
                      <a:pt x="0" y="95"/>
                    </a:lnTo>
                    <a:lnTo>
                      <a:pt x="4" y="79"/>
                    </a:lnTo>
                    <a:lnTo>
                      <a:pt x="9" y="64"/>
                    </a:lnTo>
                    <a:lnTo>
                      <a:pt x="21" y="52"/>
                    </a:lnTo>
                    <a:lnTo>
                      <a:pt x="29" y="39"/>
                    </a:lnTo>
                    <a:lnTo>
                      <a:pt x="40" y="25"/>
                    </a:lnTo>
                    <a:lnTo>
                      <a:pt x="50" y="11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60" y="31"/>
                    </a:lnTo>
                    <a:lnTo>
                      <a:pt x="52" y="48"/>
                    </a:lnTo>
                    <a:lnTo>
                      <a:pt x="46" y="66"/>
                    </a:lnTo>
                    <a:lnTo>
                      <a:pt x="35" y="79"/>
                    </a:lnTo>
                    <a:lnTo>
                      <a:pt x="23" y="93"/>
                    </a:lnTo>
                    <a:lnTo>
                      <a:pt x="1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1" name="Freeform 45"/>
              <p:cNvSpPr>
                <a:spLocks/>
              </p:cNvSpPr>
              <p:nvPr/>
            </p:nvSpPr>
            <p:spPr bwMode="auto">
              <a:xfrm>
                <a:off x="5134" y="3279"/>
                <a:ext cx="26" cy="25"/>
              </a:xfrm>
              <a:custGeom>
                <a:avLst/>
                <a:gdLst>
                  <a:gd name="T0" fmla="*/ 6 w 52"/>
                  <a:gd name="T1" fmla="*/ 6 h 51"/>
                  <a:gd name="T2" fmla="*/ 4 w 52"/>
                  <a:gd name="T3" fmla="*/ 4 h 51"/>
                  <a:gd name="T4" fmla="*/ 3 w 52"/>
                  <a:gd name="T5" fmla="*/ 3 h 51"/>
                  <a:gd name="T6" fmla="*/ 2 w 52"/>
                  <a:gd name="T7" fmla="*/ 2 h 51"/>
                  <a:gd name="T8" fmla="*/ 0 w 52"/>
                  <a:gd name="T9" fmla="*/ 0 h 51"/>
                  <a:gd name="T10" fmla="*/ 2 w 52"/>
                  <a:gd name="T11" fmla="*/ 0 h 51"/>
                  <a:gd name="T12" fmla="*/ 3 w 52"/>
                  <a:gd name="T13" fmla="*/ 0 h 51"/>
                  <a:gd name="T14" fmla="*/ 4 w 52"/>
                  <a:gd name="T15" fmla="*/ 0 h 51"/>
                  <a:gd name="T16" fmla="*/ 5 w 52"/>
                  <a:gd name="T17" fmla="*/ 1 h 51"/>
                  <a:gd name="T18" fmla="*/ 5 w 52"/>
                  <a:gd name="T19" fmla="*/ 1 h 51"/>
                  <a:gd name="T20" fmla="*/ 6 w 52"/>
                  <a:gd name="T21" fmla="*/ 2 h 51"/>
                  <a:gd name="T22" fmla="*/ 7 w 52"/>
                  <a:gd name="T23" fmla="*/ 4 h 51"/>
                  <a:gd name="T24" fmla="*/ 7 w 52"/>
                  <a:gd name="T25" fmla="*/ 6 h 51"/>
                  <a:gd name="T26" fmla="*/ 6 w 52"/>
                  <a:gd name="T27" fmla="*/ 6 h 51"/>
                  <a:gd name="T28" fmla="*/ 6 w 52"/>
                  <a:gd name="T29" fmla="*/ 6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1"/>
                  <a:gd name="T47" fmla="*/ 52 w 5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1">
                    <a:moveTo>
                      <a:pt x="46" y="51"/>
                    </a:moveTo>
                    <a:lnTo>
                      <a:pt x="31" y="35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6" y="23"/>
                    </a:lnTo>
                    <a:lnTo>
                      <a:pt x="50" y="35"/>
                    </a:lnTo>
                    <a:lnTo>
                      <a:pt x="52" y="49"/>
                    </a:lnTo>
                    <a:lnTo>
                      <a:pt x="46" y="49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2" name="Freeform 46"/>
              <p:cNvSpPr>
                <a:spLocks/>
              </p:cNvSpPr>
              <p:nvPr/>
            </p:nvSpPr>
            <p:spPr bwMode="auto">
              <a:xfrm>
                <a:off x="3347" y="3241"/>
                <a:ext cx="32" cy="51"/>
              </a:xfrm>
              <a:custGeom>
                <a:avLst/>
                <a:gdLst>
                  <a:gd name="T0" fmla="*/ 1 w 64"/>
                  <a:gd name="T1" fmla="*/ 12 h 103"/>
                  <a:gd name="T2" fmla="*/ 1 w 64"/>
                  <a:gd name="T3" fmla="*/ 12 h 103"/>
                  <a:gd name="T4" fmla="*/ 0 w 64"/>
                  <a:gd name="T5" fmla="*/ 12 h 103"/>
                  <a:gd name="T6" fmla="*/ 1 w 64"/>
                  <a:gd name="T7" fmla="*/ 10 h 103"/>
                  <a:gd name="T8" fmla="*/ 1 w 64"/>
                  <a:gd name="T9" fmla="*/ 8 h 103"/>
                  <a:gd name="T10" fmla="*/ 2 w 64"/>
                  <a:gd name="T11" fmla="*/ 7 h 103"/>
                  <a:gd name="T12" fmla="*/ 3 w 64"/>
                  <a:gd name="T13" fmla="*/ 5 h 103"/>
                  <a:gd name="T14" fmla="*/ 4 w 64"/>
                  <a:gd name="T15" fmla="*/ 4 h 103"/>
                  <a:gd name="T16" fmla="*/ 5 w 64"/>
                  <a:gd name="T17" fmla="*/ 3 h 103"/>
                  <a:gd name="T18" fmla="*/ 6 w 64"/>
                  <a:gd name="T19" fmla="*/ 1 h 103"/>
                  <a:gd name="T20" fmla="*/ 7 w 64"/>
                  <a:gd name="T21" fmla="*/ 0 h 103"/>
                  <a:gd name="T22" fmla="*/ 7 w 64"/>
                  <a:gd name="T23" fmla="*/ 0 h 103"/>
                  <a:gd name="T24" fmla="*/ 8 w 64"/>
                  <a:gd name="T25" fmla="*/ 0 h 103"/>
                  <a:gd name="T26" fmla="*/ 8 w 64"/>
                  <a:gd name="T27" fmla="*/ 1 h 103"/>
                  <a:gd name="T28" fmla="*/ 7 w 64"/>
                  <a:gd name="T29" fmla="*/ 3 h 103"/>
                  <a:gd name="T30" fmla="*/ 6 w 64"/>
                  <a:gd name="T31" fmla="*/ 4 h 103"/>
                  <a:gd name="T32" fmla="*/ 6 w 64"/>
                  <a:gd name="T33" fmla="*/ 6 h 103"/>
                  <a:gd name="T34" fmla="*/ 4 w 64"/>
                  <a:gd name="T35" fmla="*/ 8 h 103"/>
                  <a:gd name="T36" fmla="*/ 3 w 64"/>
                  <a:gd name="T37" fmla="*/ 9 h 103"/>
                  <a:gd name="T38" fmla="*/ 2 w 64"/>
                  <a:gd name="T39" fmla="*/ 11 h 103"/>
                  <a:gd name="T40" fmla="*/ 1 w 64"/>
                  <a:gd name="T41" fmla="*/ 12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3"/>
                  <a:gd name="T65" fmla="*/ 64 w 64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3">
                    <a:moveTo>
                      <a:pt x="5" y="103"/>
                    </a:moveTo>
                    <a:lnTo>
                      <a:pt x="1" y="10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70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2" y="35"/>
                    </a:lnTo>
                    <a:lnTo>
                      <a:pt x="40" y="24"/>
                    </a:lnTo>
                    <a:lnTo>
                      <a:pt x="48" y="1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2" y="12"/>
                    </a:lnTo>
                    <a:lnTo>
                      <a:pt x="58" y="26"/>
                    </a:lnTo>
                    <a:lnTo>
                      <a:pt x="50" y="39"/>
                    </a:lnTo>
                    <a:lnTo>
                      <a:pt x="44" y="53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5" y="90"/>
                    </a:lnTo>
                    <a:lnTo>
                      <a:pt x="5" y="103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3" name="Freeform 47"/>
              <p:cNvSpPr>
                <a:spLocks/>
              </p:cNvSpPr>
              <p:nvPr/>
            </p:nvSpPr>
            <p:spPr bwMode="auto">
              <a:xfrm>
                <a:off x="4189" y="3152"/>
                <a:ext cx="11" cy="11"/>
              </a:xfrm>
              <a:custGeom>
                <a:avLst/>
                <a:gdLst>
                  <a:gd name="T0" fmla="*/ 1 w 21"/>
                  <a:gd name="T1" fmla="*/ 2 h 23"/>
                  <a:gd name="T2" fmla="*/ 1 w 21"/>
                  <a:gd name="T3" fmla="*/ 2 h 23"/>
                  <a:gd name="T4" fmla="*/ 0 w 21"/>
                  <a:gd name="T5" fmla="*/ 1 h 23"/>
                  <a:gd name="T6" fmla="*/ 1 w 21"/>
                  <a:gd name="T7" fmla="*/ 0 h 23"/>
                  <a:gd name="T8" fmla="*/ 2 w 21"/>
                  <a:gd name="T9" fmla="*/ 0 h 23"/>
                  <a:gd name="T10" fmla="*/ 2 w 21"/>
                  <a:gd name="T11" fmla="*/ 0 h 23"/>
                  <a:gd name="T12" fmla="*/ 3 w 21"/>
                  <a:gd name="T13" fmla="*/ 0 h 23"/>
                  <a:gd name="T14" fmla="*/ 3 w 21"/>
                  <a:gd name="T15" fmla="*/ 2 h 23"/>
                  <a:gd name="T16" fmla="*/ 1 w 21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8" y="23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17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4" name="Freeform 48"/>
              <p:cNvSpPr>
                <a:spLocks/>
              </p:cNvSpPr>
              <p:nvPr/>
            </p:nvSpPr>
            <p:spPr bwMode="auto">
              <a:xfrm>
                <a:off x="4454" y="3129"/>
                <a:ext cx="45" cy="13"/>
              </a:xfrm>
              <a:custGeom>
                <a:avLst/>
                <a:gdLst>
                  <a:gd name="T0" fmla="*/ 1 w 89"/>
                  <a:gd name="T1" fmla="*/ 4 h 26"/>
                  <a:gd name="T2" fmla="*/ 0 w 89"/>
                  <a:gd name="T3" fmla="*/ 2 h 26"/>
                  <a:gd name="T4" fmla="*/ 0 w 89"/>
                  <a:gd name="T5" fmla="*/ 1 h 26"/>
                  <a:gd name="T6" fmla="*/ 1 w 89"/>
                  <a:gd name="T7" fmla="*/ 1 h 26"/>
                  <a:gd name="T8" fmla="*/ 3 w 89"/>
                  <a:gd name="T9" fmla="*/ 1 h 26"/>
                  <a:gd name="T10" fmla="*/ 4 w 89"/>
                  <a:gd name="T11" fmla="*/ 0 h 26"/>
                  <a:gd name="T12" fmla="*/ 6 w 89"/>
                  <a:gd name="T13" fmla="*/ 0 h 26"/>
                  <a:gd name="T14" fmla="*/ 7 w 89"/>
                  <a:gd name="T15" fmla="*/ 0 h 26"/>
                  <a:gd name="T16" fmla="*/ 8 w 89"/>
                  <a:gd name="T17" fmla="*/ 0 h 26"/>
                  <a:gd name="T18" fmla="*/ 10 w 89"/>
                  <a:gd name="T19" fmla="*/ 1 h 26"/>
                  <a:gd name="T20" fmla="*/ 12 w 89"/>
                  <a:gd name="T21" fmla="*/ 1 h 26"/>
                  <a:gd name="T22" fmla="*/ 11 w 89"/>
                  <a:gd name="T23" fmla="*/ 2 h 26"/>
                  <a:gd name="T24" fmla="*/ 9 w 89"/>
                  <a:gd name="T25" fmla="*/ 2 h 26"/>
                  <a:gd name="T26" fmla="*/ 8 w 89"/>
                  <a:gd name="T27" fmla="*/ 2 h 26"/>
                  <a:gd name="T28" fmla="*/ 7 w 89"/>
                  <a:gd name="T29" fmla="*/ 3 h 26"/>
                  <a:gd name="T30" fmla="*/ 5 w 89"/>
                  <a:gd name="T31" fmla="*/ 3 h 26"/>
                  <a:gd name="T32" fmla="*/ 3 w 89"/>
                  <a:gd name="T33" fmla="*/ 3 h 26"/>
                  <a:gd name="T34" fmla="*/ 2 w 89"/>
                  <a:gd name="T35" fmla="*/ 3 h 26"/>
                  <a:gd name="T36" fmla="*/ 1 w 89"/>
                  <a:gd name="T37" fmla="*/ 4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26"/>
                  <a:gd name="T59" fmla="*/ 89 w 8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26">
                    <a:moveTo>
                      <a:pt x="4" y="2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6" y="2"/>
                    </a:lnTo>
                    <a:lnTo>
                      <a:pt x="89" y="8"/>
                    </a:lnTo>
                    <a:lnTo>
                      <a:pt x="82" y="10"/>
                    </a:lnTo>
                    <a:lnTo>
                      <a:pt x="72" y="14"/>
                    </a:lnTo>
                    <a:lnTo>
                      <a:pt x="60" y="16"/>
                    </a:lnTo>
                    <a:lnTo>
                      <a:pt x="49" y="20"/>
                    </a:lnTo>
                    <a:lnTo>
                      <a:pt x="33" y="22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5" name="Freeform 49"/>
              <p:cNvSpPr>
                <a:spLocks/>
              </p:cNvSpPr>
              <p:nvPr/>
            </p:nvSpPr>
            <p:spPr bwMode="auto">
              <a:xfrm>
                <a:off x="4202" y="3125"/>
                <a:ext cx="11" cy="11"/>
              </a:xfrm>
              <a:custGeom>
                <a:avLst/>
                <a:gdLst>
                  <a:gd name="T0" fmla="*/ 2 w 21"/>
                  <a:gd name="T1" fmla="*/ 3 h 21"/>
                  <a:gd name="T2" fmla="*/ 0 w 21"/>
                  <a:gd name="T3" fmla="*/ 2 h 21"/>
                  <a:gd name="T4" fmla="*/ 1 w 21"/>
                  <a:gd name="T5" fmla="*/ 1 h 21"/>
                  <a:gd name="T6" fmla="*/ 1 w 21"/>
                  <a:gd name="T7" fmla="*/ 0 h 21"/>
                  <a:gd name="T8" fmla="*/ 3 w 21"/>
                  <a:gd name="T9" fmla="*/ 1 h 21"/>
                  <a:gd name="T10" fmla="*/ 3 w 21"/>
                  <a:gd name="T11" fmla="*/ 2 h 21"/>
                  <a:gd name="T12" fmla="*/ 3 w 21"/>
                  <a:gd name="T13" fmla="*/ 3 h 21"/>
                  <a:gd name="T14" fmla="*/ 2 w 21"/>
                  <a:gd name="T15" fmla="*/ 3 h 21"/>
                  <a:gd name="T16" fmla="*/ 2 w 21"/>
                  <a:gd name="T17" fmla="*/ 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10" y="21"/>
                    </a:moveTo>
                    <a:lnTo>
                      <a:pt x="0" y="11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1" y="2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6" name="Freeform 50"/>
              <p:cNvSpPr>
                <a:spLocks/>
              </p:cNvSpPr>
              <p:nvPr/>
            </p:nvSpPr>
            <p:spPr bwMode="auto">
              <a:xfrm>
                <a:off x="4308" y="3118"/>
                <a:ext cx="44" cy="18"/>
              </a:xfrm>
              <a:custGeom>
                <a:avLst/>
                <a:gdLst>
                  <a:gd name="T0" fmla="*/ 1 w 90"/>
                  <a:gd name="T1" fmla="*/ 4 h 37"/>
                  <a:gd name="T2" fmla="*/ 0 w 90"/>
                  <a:gd name="T3" fmla="*/ 2 h 37"/>
                  <a:gd name="T4" fmla="*/ 0 w 90"/>
                  <a:gd name="T5" fmla="*/ 1 h 37"/>
                  <a:gd name="T6" fmla="*/ 1 w 90"/>
                  <a:gd name="T7" fmla="*/ 0 h 37"/>
                  <a:gd name="T8" fmla="*/ 3 w 90"/>
                  <a:gd name="T9" fmla="*/ 0 h 37"/>
                  <a:gd name="T10" fmla="*/ 5 w 90"/>
                  <a:gd name="T11" fmla="*/ 0 h 37"/>
                  <a:gd name="T12" fmla="*/ 7 w 90"/>
                  <a:gd name="T13" fmla="*/ 0 h 37"/>
                  <a:gd name="T14" fmla="*/ 8 w 90"/>
                  <a:gd name="T15" fmla="*/ 0 h 37"/>
                  <a:gd name="T16" fmla="*/ 10 w 90"/>
                  <a:gd name="T17" fmla="*/ 0 h 37"/>
                  <a:gd name="T18" fmla="*/ 10 w 90"/>
                  <a:gd name="T19" fmla="*/ 0 h 37"/>
                  <a:gd name="T20" fmla="*/ 11 w 90"/>
                  <a:gd name="T21" fmla="*/ 2 h 37"/>
                  <a:gd name="T22" fmla="*/ 9 w 90"/>
                  <a:gd name="T23" fmla="*/ 2 h 37"/>
                  <a:gd name="T24" fmla="*/ 8 w 90"/>
                  <a:gd name="T25" fmla="*/ 2 h 37"/>
                  <a:gd name="T26" fmla="*/ 7 w 90"/>
                  <a:gd name="T27" fmla="*/ 2 h 37"/>
                  <a:gd name="T28" fmla="*/ 6 w 90"/>
                  <a:gd name="T29" fmla="*/ 3 h 37"/>
                  <a:gd name="T30" fmla="*/ 4 w 90"/>
                  <a:gd name="T31" fmla="*/ 3 h 37"/>
                  <a:gd name="T32" fmla="*/ 3 w 90"/>
                  <a:gd name="T33" fmla="*/ 4 h 37"/>
                  <a:gd name="T34" fmla="*/ 2 w 90"/>
                  <a:gd name="T35" fmla="*/ 4 h 37"/>
                  <a:gd name="T36" fmla="*/ 1 w 90"/>
                  <a:gd name="T37" fmla="*/ 4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37"/>
                  <a:gd name="T59" fmla="*/ 90 w 9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37">
                    <a:moveTo>
                      <a:pt x="10" y="37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84" y="6"/>
                    </a:lnTo>
                    <a:lnTo>
                      <a:pt x="90" y="18"/>
                    </a:lnTo>
                    <a:lnTo>
                      <a:pt x="76" y="18"/>
                    </a:lnTo>
                    <a:lnTo>
                      <a:pt x="66" y="20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39" y="29"/>
                    </a:lnTo>
                    <a:lnTo>
                      <a:pt x="31" y="33"/>
                    </a:lnTo>
                    <a:lnTo>
                      <a:pt x="22" y="35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7" name="Freeform 51"/>
              <p:cNvSpPr>
                <a:spLocks/>
              </p:cNvSpPr>
              <p:nvPr/>
            </p:nvSpPr>
            <p:spPr bwMode="auto">
              <a:xfrm>
                <a:off x="4150" y="3121"/>
                <a:ext cx="9" cy="9"/>
              </a:xfrm>
              <a:custGeom>
                <a:avLst/>
                <a:gdLst>
                  <a:gd name="T0" fmla="*/ 1 w 20"/>
                  <a:gd name="T1" fmla="*/ 2 h 19"/>
                  <a:gd name="T2" fmla="*/ 0 w 20"/>
                  <a:gd name="T3" fmla="*/ 2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1 w 20"/>
                  <a:gd name="T15" fmla="*/ 0 h 19"/>
                  <a:gd name="T16" fmla="*/ 2 w 20"/>
                  <a:gd name="T17" fmla="*/ 0 h 19"/>
                  <a:gd name="T18" fmla="*/ 2 w 20"/>
                  <a:gd name="T19" fmla="*/ 1 h 19"/>
                  <a:gd name="T20" fmla="*/ 1 w 20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9"/>
                  <a:gd name="T35" fmla="*/ 20 w 2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9">
                    <a:moveTo>
                      <a:pt x="12" y="19"/>
                    </a:moveTo>
                    <a:lnTo>
                      <a:pt x="6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0" y="4"/>
                    </a:lnTo>
                    <a:lnTo>
                      <a:pt x="18" y="1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8" name="Freeform 52"/>
              <p:cNvSpPr>
                <a:spLocks/>
              </p:cNvSpPr>
              <p:nvPr/>
            </p:nvSpPr>
            <p:spPr bwMode="auto">
              <a:xfrm>
                <a:off x="4827" y="3067"/>
                <a:ext cx="34" cy="54"/>
              </a:xfrm>
              <a:custGeom>
                <a:avLst/>
                <a:gdLst>
                  <a:gd name="T0" fmla="*/ 0 w 68"/>
                  <a:gd name="T1" fmla="*/ 13 h 109"/>
                  <a:gd name="T2" fmla="*/ 1 w 68"/>
                  <a:gd name="T3" fmla="*/ 10 h 109"/>
                  <a:gd name="T4" fmla="*/ 1 w 68"/>
                  <a:gd name="T5" fmla="*/ 7 h 109"/>
                  <a:gd name="T6" fmla="*/ 1 w 68"/>
                  <a:gd name="T7" fmla="*/ 5 h 109"/>
                  <a:gd name="T8" fmla="*/ 2 w 68"/>
                  <a:gd name="T9" fmla="*/ 3 h 109"/>
                  <a:gd name="T10" fmla="*/ 2 w 68"/>
                  <a:gd name="T11" fmla="*/ 2 h 109"/>
                  <a:gd name="T12" fmla="*/ 3 w 68"/>
                  <a:gd name="T13" fmla="*/ 1 h 109"/>
                  <a:gd name="T14" fmla="*/ 5 w 68"/>
                  <a:gd name="T15" fmla="*/ 0 h 109"/>
                  <a:gd name="T16" fmla="*/ 9 w 68"/>
                  <a:gd name="T17" fmla="*/ 0 h 109"/>
                  <a:gd name="T18" fmla="*/ 8 w 68"/>
                  <a:gd name="T19" fmla="*/ 0 h 109"/>
                  <a:gd name="T20" fmla="*/ 8 w 68"/>
                  <a:gd name="T21" fmla="*/ 2 h 109"/>
                  <a:gd name="T22" fmla="*/ 7 w 68"/>
                  <a:gd name="T23" fmla="*/ 3 h 109"/>
                  <a:gd name="T24" fmla="*/ 7 w 68"/>
                  <a:gd name="T25" fmla="*/ 5 h 109"/>
                  <a:gd name="T26" fmla="*/ 6 w 68"/>
                  <a:gd name="T27" fmla="*/ 6 h 109"/>
                  <a:gd name="T28" fmla="*/ 5 w 68"/>
                  <a:gd name="T29" fmla="*/ 8 h 109"/>
                  <a:gd name="T30" fmla="*/ 5 w 68"/>
                  <a:gd name="T31" fmla="*/ 10 h 109"/>
                  <a:gd name="T32" fmla="*/ 4 w 68"/>
                  <a:gd name="T33" fmla="*/ 12 h 109"/>
                  <a:gd name="T34" fmla="*/ 2 w 68"/>
                  <a:gd name="T35" fmla="*/ 13 h 109"/>
                  <a:gd name="T36" fmla="*/ 0 w 68"/>
                  <a:gd name="T37" fmla="*/ 13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9"/>
                  <a:gd name="T59" fmla="*/ 68 w 68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9">
                    <a:moveTo>
                      <a:pt x="0" y="109"/>
                    </a:moveTo>
                    <a:lnTo>
                      <a:pt x="2" y="80"/>
                    </a:lnTo>
                    <a:lnTo>
                      <a:pt x="6" y="59"/>
                    </a:lnTo>
                    <a:lnTo>
                      <a:pt x="8" y="41"/>
                    </a:lnTo>
                    <a:lnTo>
                      <a:pt x="12" y="29"/>
                    </a:lnTo>
                    <a:lnTo>
                      <a:pt x="15" y="18"/>
                    </a:lnTo>
                    <a:lnTo>
                      <a:pt x="27" y="12"/>
                    </a:lnTo>
                    <a:lnTo>
                      <a:pt x="43" y="4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2" y="16"/>
                    </a:lnTo>
                    <a:lnTo>
                      <a:pt x="56" y="28"/>
                    </a:lnTo>
                    <a:lnTo>
                      <a:pt x="52" y="41"/>
                    </a:lnTo>
                    <a:lnTo>
                      <a:pt x="46" y="53"/>
                    </a:lnTo>
                    <a:lnTo>
                      <a:pt x="41" y="68"/>
                    </a:lnTo>
                    <a:lnTo>
                      <a:pt x="35" y="86"/>
                    </a:lnTo>
                    <a:lnTo>
                      <a:pt x="29" y="103"/>
                    </a:lnTo>
                    <a:lnTo>
                      <a:pt x="14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9" name="Freeform 53"/>
              <p:cNvSpPr>
                <a:spLocks/>
              </p:cNvSpPr>
              <p:nvPr/>
            </p:nvSpPr>
            <p:spPr bwMode="auto">
              <a:xfrm>
                <a:off x="3985" y="2008"/>
                <a:ext cx="1546" cy="1098"/>
              </a:xfrm>
              <a:custGeom>
                <a:avLst/>
                <a:gdLst>
                  <a:gd name="T0" fmla="*/ 22 w 3093"/>
                  <a:gd name="T1" fmla="*/ 62 h 2195"/>
                  <a:gd name="T2" fmla="*/ 7 w 3093"/>
                  <a:gd name="T3" fmla="*/ 2 h 2195"/>
                  <a:gd name="T4" fmla="*/ 44 w 3093"/>
                  <a:gd name="T5" fmla="*/ 63 h 2195"/>
                  <a:gd name="T6" fmla="*/ 55 w 3093"/>
                  <a:gd name="T7" fmla="*/ 81 h 2195"/>
                  <a:gd name="T8" fmla="*/ 52 w 3093"/>
                  <a:gd name="T9" fmla="*/ 72 h 2195"/>
                  <a:gd name="T10" fmla="*/ 27 w 3093"/>
                  <a:gd name="T11" fmla="*/ 21 h 2195"/>
                  <a:gd name="T12" fmla="*/ 169 w 3093"/>
                  <a:gd name="T13" fmla="*/ 44 h 2195"/>
                  <a:gd name="T14" fmla="*/ 242 w 3093"/>
                  <a:gd name="T15" fmla="*/ 16 h 2195"/>
                  <a:gd name="T16" fmla="*/ 228 w 3093"/>
                  <a:gd name="T17" fmla="*/ 23 h 2195"/>
                  <a:gd name="T18" fmla="*/ 272 w 3093"/>
                  <a:gd name="T19" fmla="*/ 51 h 2195"/>
                  <a:gd name="T20" fmla="*/ 321 w 3093"/>
                  <a:gd name="T21" fmla="*/ 166 h 2195"/>
                  <a:gd name="T22" fmla="*/ 372 w 3093"/>
                  <a:gd name="T23" fmla="*/ 236 h 2195"/>
                  <a:gd name="T24" fmla="*/ 343 w 3093"/>
                  <a:gd name="T25" fmla="*/ 228 h 2195"/>
                  <a:gd name="T26" fmla="*/ 339 w 3093"/>
                  <a:gd name="T27" fmla="*/ 221 h 2195"/>
                  <a:gd name="T28" fmla="*/ 336 w 3093"/>
                  <a:gd name="T29" fmla="*/ 220 h 2195"/>
                  <a:gd name="T30" fmla="*/ 331 w 3093"/>
                  <a:gd name="T31" fmla="*/ 216 h 2195"/>
                  <a:gd name="T32" fmla="*/ 330 w 3093"/>
                  <a:gd name="T33" fmla="*/ 220 h 2195"/>
                  <a:gd name="T34" fmla="*/ 328 w 3093"/>
                  <a:gd name="T35" fmla="*/ 222 h 2195"/>
                  <a:gd name="T36" fmla="*/ 322 w 3093"/>
                  <a:gd name="T37" fmla="*/ 214 h 2195"/>
                  <a:gd name="T38" fmla="*/ 321 w 3093"/>
                  <a:gd name="T39" fmla="*/ 221 h 2195"/>
                  <a:gd name="T40" fmla="*/ 317 w 3093"/>
                  <a:gd name="T41" fmla="*/ 226 h 2195"/>
                  <a:gd name="T42" fmla="*/ 306 w 3093"/>
                  <a:gd name="T43" fmla="*/ 212 h 2195"/>
                  <a:gd name="T44" fmla="*/ 301 w 3093"/>
                  <a:gd name="T45" fmla="*/ 206 h 2195"/>
                  <a:gd name="T46" fmla="*/ 318 w 3093"/>
                  <a:gd name="T47" fmla="*/ 237 h 2195"/>
                  <a:gd name="T48" fmla="*/ 302 w 3093"/>
                  <a:gd name="T49" fmla="*/ 231 h 2195"/>
                  <a:gd name="T50" fmla="*/ 298 w 3093"/>
                  <a:gd name="T51" fmla="*/ 224 h 2195"/>
                  <a:gd name="T52" fmla="*/ 296 w 3093"/>
                  <a:gd name="T53" fmla="*/ 230 h 2195"/>
                  <a:gd name="T54" fmla="*/ 291 w 3093"/>
                  <a:gd name="T55" fmla="*/ 225 h 2195"/>
                  <a:gd name="T56" fmla="*/ 292 w 3093"/>
                  <a:gd name="T57" fmla="*/ 234 h 2195"/>
                  <a:gd name="T58" fmla="*/ 277 w 3093"/>
                  <a:gd name="T59" fmla="*/ 202 h 2195"/>
                  <a:gd name="T60" fmla="*/ 273 w 3093"/>
                  <a:gd name="T61" fmla="*/ 217 h 2195"/>
                  <a:gd name="T62" fmla="*/ 249 w 3093"/>
                  <a:gd name="T63" fmla="*/ 182 h 2195"/>
                  <a:gd name="T64" fmla="*/ 261 w 3093"/>
                  <a:gd name="T65" fmla="*/ 202 h 2195"/>
                  <a:gd name="T66" fmla="*/ 294 w 3093"/>
                  <a:gd name="T67" fmla="*/ 252 h 2195"/>
                  <a:gd name="T68" fmla="*/ 254 w 3093"/>
                  <a:gd name="T69" fmla="*/ 239 h 2195"/>
                  <a:gd name="T70" fmla="*/ 250 w 3093"/>
                  <a:gd name="T71" fmla="*/ 236 h 2195"/>
                  <a:gd name="T72" fmla="*/ 247 w 3093"/>
                  <a:gd name="T73" fmla="*/ 232 h 2195"/>
                  <a:gd name="T74" fmla="*/ 245 w 3093"/>
                  <a:gd name="T75" fmla="*/ 235 h 2195"/>
                  <a:gd name="T76" fmla="*/ 239 w 3093"/>
                  <a:gd name="T77" fmla="*/ 226 h 2195"/>
                  <a:gd name="T78" fmla="*/ 238 w 3093"/>
                  <a:gd name="T79" fmla="*/ 234 h 2195"/>
                  <a:gd name="T80" fmla="*/ 229 w 3093"/>
                  <a:gd name="T81" fmla="*/ 213 h 2195"/>
                  <a:gd name="T82" fmla="*/ 232 w 3093"/>
                  <a:gd name="T83" fmla="*/ 228 h 2195"/>
                  <a:gd name="T84" fmla="*/ 223 w 3093"/>
                  <a:gd name="T85" fmla="*/ 226 h 2195"/>
                  <a:gd name="T86" fmla="*/ 206 w 3093"/>
                  <a:gd name="T87" fmla="*/ 202 h 2195"/>
                  <a:gd name="T88" fmla="*/ 212 w 3093"/>
                  <a:gd name="T89" fmla="*/ 212 h 2195"/>
                  <a:gd name="T90" fmla="*/ 250 w 3093"/>
                  <a:gd name="T91" fmla="*/ 266 h 2195"/>
                  <a:gd name="T92" fmla="*/ 192 w 3093"/>
                  <a:gd name="T93" fmla="*/ 241 h 2195"/>
                  <a:gd name="T94" fmla="*/ 188 w 3093"/>
                  <a:gd name="T95" fmla="*/ 233 h 2195"/>
                  <a:gd name="T96" fmla="*/ 184 w 3093"/>
                  <a:gd name="T97" fmla="*/ 230 h 2195"/>
                  <a:gd name="T98" fmla="*/ 178 w 3093"/>
                  <a:gd name="T99" fmla="*/ 224 h 2195"/>
                  <a:gd name="T100" fmla="*/ 175 w 3093"/>
                  <a:gd name="T101" fmla="*/ 221 h 2195"/>
                  <a:gd name="T102" fmla="*/ 172 w 3093"/>
                  <a:gd name="T103" fmla="*/ 221 h 2195"/>
                  <a:gd name="T104" fmla="*/ 174 w 3093"/>
                  <a:gd name="T105" fmla="*/ 235 h 2195"/>
                  <a:gd name="T106" fmla="*/ 161 w 3093"/>
                  <a:gd name="T107" fmla="*/ 221 h 2195"/>
                  <a:gd name="T108" fmla="*/ 160 w 3093"/>
                  <a:gd name="T109" fmla="*/ 221 h 2195"/>
                  <a:gd name="T110" fmla="*/ 192 w 3093"/>
                  <a:gd name="T111" fmla="*/ 263 h 2195"/>
                  <a:gd name="T112" fmla="*/ 201 w 3093"/>
                  <a:gd name="T113" fmla="*/ 275 h 21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93"/>
                  <a:gd name="T172" fmla="*/ 0 h 2195"/>
                  <a:gd name="T173" fmla="*/ 3093 w 3093"/>
                  <a:gd name="T174" fmla="*/ 2195 h 21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93" h="2195">
                    <a:moveTo>
                      <a:pt x="1609" y="2195"/>
                    </a:moveTo>
                    <a:lnTo>
                      <a:pt x="1353" y="2046"/>
                    </a:lnTo>
                    <a:lnTo>
                      <a:pt x="1128" y="1873"/>
                    </a:lnTo>
                    <a:lnTo>
                      <a:pt x="925" y="1679"/>
                    </a:lnTo>
                    <a:lnTo>
                      <a:pt x="746" y="1470"/>
                    </a:lnTo>
                    <a:lnTo>
                      <a:pt x="583" y="1241"/>
                    </a:lnTo>
                    <a:lnTo>
                      <a:pt x="438" y="1002"/>
                    </a:lnTo>
                    <a:lnTo>
                      <a:pt x="302" y="750"/>
                    </a:lnTo>
                    <a:lnTo>
                      <a:pt x="178" y="492"/>
                    </a:lnTo>
                    <a:lnTo>
                      <a:pt x="153" y="436"/>
                    </a:lnTo>
                    <a:lnTo>
                      <a:pt x="128" y="374"/>
                    </a:lnTo>
                    <a:lnTo>
                      <a:pt x="99" y="306"/>
                    </a:lnTo>
                    <a:lnTo>
                      <a:pt x="73" y="238"/>
                    </a:lnTo>
                    <a:lnTo>
                      <a:pt x="46" y="169"/>
                    </a:lnTo>
                    <a:lnTo>
                      <a:pt x="25" y="105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118" y="56"/>
                    </a:lnTo>
                    <a:lnTo>
                      <a:pt x="166" y="112"/>
                    </a:lnTo>
                    <a:lnTo>
                      <a:pt x="209" y="182"/>
                    </a:lnTo>
                    <a:lnTo>
                      <a:pt x="244" y="258"/>
                    </a:lnTo>
                    <a:lnTo>
                      <a:pt x="277" y="333"/>
                    </a:lnTo>
                    <a:lnTo>
                      <a:pt x="306" y="403"/>
                    </a:lnTo>
                    <a:lnTo>
                      <a:pt x="331" y="463"/>
                    </a:lnTo>
                    <a:lnTo>
                      <a:pt x="341" y="481"/>
                    </a:lnTo>
                    <a:lnTo>
                      <a:pt x="353" y="500"/>
                    </a:lnTo>
                    <a:lnTo>
                      <a:pt x="364" y="520"/>
                    </a:lnTo>
                    <a:lnTo>
                      <a:pt x="380" y="543"/>
                    </a:lnTo>
                    <a:lnTo>
                      <a:pt x="391" y="564"/>
                    </a:lnTo>
                    <a:lnTo>
                      <a:pt x="405" y="587"/>
                    </a:lnTo>
                    <a:lnTo>
                      <a:pt x="415" y="609"/>
                    </a:lnTo>
                    <a:lnTo>
                      <a:pt x="424" y="632"/>
                    </a:lnTo>
                    <a:lnTo>
                      <a:pt x="428" y="632"/>
                    </a:lnTo>
                    <a:lnTo>
                      <a:pt x="432" y="634"/>
                    </a:lnTo>
                    <a:lnTo>
                      <a:pt x="440" y="648"/>
                    </a:lnTo>
                    <a:lnTo>
                      <a:pt x="453" y="667"/>
                    </a:lnTo>
                    <a:lnTo>
                      <a:pt x="467" y="686"/>
                    </a:lnTo>
                    <a:lnTo>
                      <a:pt x="481" y="704"/>
                    </a:lnTo>
                    <a:lnTo>
                      <a:pt x="477" y="684"/>
                    </a:lnTo>
                    <a:lnTo>
                      <a:pt x="469" y="663"/>
                    </a:lnTo>
                    <a:lnTo>
                      <a:pt x="457" y="640"/>
                    </a:lnTo>
                    <a:lnTo>
                      <a:pt x="446" y="618"/>
                    </a:lnTo>
                    <a:lnTo>
                      <a:pt x="430" y="595"/>
                    </a:lnTo>
                    <a:lnTo>
                      <a:pt x="419" y="576"/>
                    </a:lnTo>
                    <a:lnTo>
                      <a:pt x="405" y="558"/>
                    </a:lnTo>
                    <a:lnTo>
                      <a:pt x="399" y="547"/>
                    </a:lnTo>
                    <a:lnTo>
                      <a:pt x="382" y="510"/>
                    </a:lnTo>
                    <a:lnTo>
                      <a:pt x="356" y="461"/>
                    </a:lnTo>
                    <a:lnTo>
                      <a:pt x="325" y="401"/>
                    </a:lnTo>
                    <a:lnTo>
                      <a:pt x="294" y="335"/>
                    </a:lnTo>
                    <a:lnTo>
                      <a:pt x="263" y="269"/>
                    </a:lnTo>
                    <a:lnTo>
                      <a:pt x="238" y="211"/>
                    </a:lnTo>
                    <a:lnTo>
                      <a:pt x="223" y="165"/>
                    </a:lnTo>
                    <a:lnTo>
                      <a:pt x="219" y="136"/>
                    </a:lnTo>
                    <a:lnTo>
                      <a:pt x="325" y="205"/>
                    </a:lnTo>
                    <a:lnTo>
                      <a:pt x="455" y="264"/>
                    </a:lnTo>
                    <a:lnTo>
                      <a:pt x="601" y="306"/>
                    </a:lnTo>
                    <a:lnTo>
                      <a:pt x="756" y="337"/>
                    </a:lnTo>
                    <a:lnTo>
                      <a:pt x="913" y="355"/>
                    </a:lnTo>
                    <a:lnTo>
                      <a:pt x="1068" y="361"/>
                    </a:lnTo>
                    <a:lnTo>
                      <a:pt x="1216" y="359"/>
                    </a:lnTo>
                    <a:lnTo>
                      <a:pt x="1353" y="349"/>
                    </a:lnTo>
                    <a:lnTo>
                      <a:pt x="1396" y="339"/>
                    </a:lnTo>
                    <a:lnTo>
                      <a:pt x="1472" y="326"/>
                    </a:lnTo>
                    <a:lnTo>
                      <a:pt x="1569" y="306"/>
                    </a:lnTo>
                    <a:lnTo>
                      <a:pt x="1675" y="281"/>
                    </a:lnTo>
                    <a:lnTo>
                      <a:pt x="1778" y="248"/>
                    </a:lnTo>
                    <a:lnTo>
                      <a:pt x="1869" y="211"/>
                    </a:lnTo>
                    <a:lnTo>
                      <a:pt x="1931" y="169"/>
                    </a:lnTo>
                    <a:lnTo>
                      <a:pt x="1960" y="124"/>
                    </a:lnTo>
                    <a:lnTo>
                      <a:pt x="1943" y="126"/>
                    </a:lnTo>
                    <a:lnTo>
                      <a:pt x="1925" y="134"/>
                    </a:lnTo>
                    <a:lnTo>
                      <a:pt x="1908" y="143"/>
                    </a:lnTo>
                    <a:lnTo>
                      <a:pt x="1891" y="155"/>
                    </a:lnTo>
                    <a:lnTo>
                      <a:pt x="1873" y="165"/>
                    </a:lnTo>
                    <a:lnTo>
                      <a:pt x="1856" y="174"/>
                    </a:lnTo>
                    <a:lnTo>
                      <a:pt x="1840" y="180"/>
                    </a:lnTo>
                    <a:lnTo>
                      <a:pt x="1828" y="184"/>
                    </a:lnTo>
                    <a:lnTo>
                      <a:pt x="1827" y="182"/>
                    </a:lnTo>
                    <a:lnTo>
                      <a:pt x="1825" y="182"/>
                    </a:lnTo>
                    <a:lnTo>
                      <a:pt x="1887" y="105"/>
                    </a:lnTo>
                    <a:lnTo>
                      <a:pt x="1937" y="62"/>
                    </a:lnTo>
                    <a:lnTo>
                      <a:pt x="1976" y="44"/>
                    </a:lnTo>
                    <a:lnTo>
                      <a:pt x="2009" y="56"/>
                    </a:lnTo>
                    <a:lnTo>
                      <a:pt x="2036" y="87"/>
                    </a:lnTo>
                    <a:lnTo>
                      <a:pt x="2065" y="143"/>
                    </a:lnTo>
                    <a:lnTo>
                      <a:pt x="2098" y="215"/>
                    </a:lnTo>
                    <a:lnTo>
                      <a:pt x="2143" y="306"/>
                    </a:lnTo>
                    <a:lnTo>
                      <a:pt x="2181" y="403"/>
                    </a:lnTo>
                    <a:lnTo>
                      <a:pt x="2220" y="502"/>
                    </a:lnTo>
                    <a:lnTo>
                      <a:pt x="2259" y="601"/>
                    </a:lnTo>
                    <a:lnTo>
                      <a:pt x="2298" y="702"/>
                    </a:lnTo>
                    <a:lnTo>
                      <a:pt x="2335" y="801"/>
                    </a:lnTo>
                    <a:lnTo>
                      <a:pt x="2371" y="903"/>
                    </a:lnTo>
                    <a:lnTo>
                      <a:pt x="2410" y="1002"/>
                    </a:lnTo>
                    <a:lnTo>
                      <a:pt x="2451" y="1105"/>
                    </a:lnTo>
                    <a:lnTo>
                      <a:pt x="2509" y="1214"/>
                    </a:lnTo>
                    <a:lnTo>
                      <a:pt x="2573" y="1324"/>
                    </a:lnTo>
                    <a:lnTo>
                      <a:pt x="2645" y="1431"/>
                    </a:lnTo>
                    <a:lnTo>
                      <a:pt x="2724" y="1540"/>
                    </a:lnTo>
                    <a:lnTo>
                      <a:pt x="2806" y="1638"/>
                    </a:lnTo>
                    <a:lnTo>
                      <a:pt x="2897" y="1735"/>
                    </a:lnTo>
                    <a:lnTo>
                      <a:pt x="2990" y="1826"/>
                    </a:lnTo>
                    <a:lnTo>
                      <a:pt x="3093" y="1910"/>
                    </a:lnTo>
                    <a:lnTo>
                      <a:pt x="3075" y="1906"/>
                    </a:lnTo>
                    <a:lnTo>
                      <a:pt x="3035" y="1900"/>
                    </a:lnTo>
                    <a:lnTo>
                      <a:pt x="2978" y="1887"/>
                    </a:lnTo>
                    <a:lnTo>
                      <a:pt x="2914" y="1875"/>
                    </a:lnTo>
                    <a:lnTo>
                      <a:pt x="2849" y="1861"/>
                    </a:lnTo>
                    <a:lnTo>
                      <a:pt x="2790" y="1850"/>
                    </a:lnTo>
                    <a:lnTo>
                      <a:pt x="2746" y="1842"/>
                    </a:lnTo>
                    <a:lnTo>
                      <a:pt x="2726" y="1840"/>
                    </a:lnTo>
                    <a:lnTo>
                      <a:pt x="2726" y="1836"/>
                    </a:lnTo>
                    <a:lnTo>
                      <a:pt x="2728" y="1834"/>
                    </a:lnTo>
                    <a:lnTo>
                      <a:pt x="2740" y="1826"/>
                    </a:lnTo>
                    <a:lnTo>
                      <a:pt x="2748" y="1817"/>
                    </a:lnTo>
                    <a:lnTo>
                      <a:pt x="2748" y="1807"/>
                    </a:lnTo>
                    <a:lnTo>
                      <a:pt x="2746" y="1797"/>
                    </a:lnTo>
                    <a:lnTo>
                      <a:pt x="2738" y="1786"/>
                    </a:lnTo>
                    <a:lnTo>
                      <a:pt x="2730" y="1774"/>
                    </a:lnTo>
                    <a:lnTo>
                      <a:pt x="2724" y="1763"/>
                    </a:lnTo>
                    <a:lnTo>
                      <a:pt x="2722" y="1755"/>
                    </a:lnTo>
                    <a:lnTo>
                      <a:pt x="2717" y="1757"/>
                    </a:lnTo>
                    <a:lnTo>
                      <a:pt x="2713" y="1759"/>
                    </a:lnTo>
                    <a:lnTo>
                      <a:pt x="2713" y="1768"/>
                    </a:lnTo>
                    <a:lnTo>
                      <a:pt x="2713" y="1776"/>
                    </a:lnTo>
                    <a:lnTo>
                      <a:pt x="2713" y="1782"/>
                    </a:lnTo>
                    <a:lnTo>
                      <a:pt x="2715" y="1788"/>
                    </a:lnTo>
                    <a:lnTo>
                      <a:pt x="2713" y="1790"/>
                    </a:lnTo>
                    <a:lnTo>
                      <a:pt x="2713" y="1794"/>
                    </a:lnTo>
                    <a:lnTo>
                      <a:pt x="2707" y="1782"/>
                    </a:lnTo>
                    <a:lnTo>
                      <a:pt x="2701" y="1770"/>
                    </a:lnTo>
                    <a:lnTo>
                      <a:pt x="2697" y="1761"/>
                    </a:lnTo>
                    <a:lnTo>
                      <a:pt x="2693" y="1753"/>
                    </a:lnTo>
                    <a:lnTo>
                      <a:pt x="2682" y="1737"/>
                    </a:lnTo>
                    <a:lnTo>
                      <a:pt x="2670" y="1726"/>
                    </a:lnTo>
                    <a:lnTo>
                      <a:pt x="2668" y="1733"/>
                    </a:lnTo>
                    <a:lnTo>
                      <a:pt x="2668" y="1739"/>
                    </a:lnTo>
                    <a:lnTo>
                      <a:pt x="2668" y="1741"/>
                    </a:lnTo>
                    <a:lnTo>
                      <a:pt x="2668" y="1743"/>
                    </a:lnTo>
                    <a:lnTo>
                      <a:pt x="2660" y="1731"/>
                    </a:lnTo>
                    <a:lnTo>
                      <a:pt x="2653" y="1726"/>
                    </a:lnTo>
                    <a:lnTo>
                      <a:pt x="2649" y="1726"/>
                    </a:lnTo>
                    <a:lnTo>
                      <a:pt x="2647" y="1728"/>
                    </a:lnTo>
                    <a:lnTo>
                      <a:pt x="2651" y="1743"/>
                    </a:lnTo>
                    <a:lnTo>
                      <a:pt x="2655" y="1761"/>
                    </a:lnTo>
                    <a:lnTo>
                      <a:pt x="2658" y="1776"/>
                    </a:lnTo>
                    <a:lnTo>
                      <a:pt x="2662" y="1794"/>
                    </a:lnTo>
                    <a:lnTo>
                      <a:pt x="2658" y="1792"/>
                    </a:lnTo>
                    <a:lnTo>
                      <a:pt x="2655" y="1782"/>
                    </a:lnTo>
                    <a:lnTo>
                      <a:pt x="2647" y="1770"/>
                    </a:lnTo>
                    <a:lnTo>
                      <a:pt x="2641" y="1753"/>
                    </a:lnTo>
                    <a:lnTo>
                      <a:pt x="2627" y="1728"/>
                    </a:lnTo>
                    <a:lnTo>
                      <a:pt x="2616" y="1699"/>
                    </a:lnTo>
                    <a:lnTo>
                      <a:pt x="2610" y="1697"/>
                    </a:lnTo>
                    <a:lnTo>
                      <a:pt x="2608" y="1695"/>
                    </a:lnTo>
                    <a:lnTo>
                      <a:pt x="2610" y="1706"/>
                    </a:lnTo>
                    <a:lnTo>
                      <a:pt x="2614" y="1722"/>
                    </a:lnTo>
                    <a:lnTo>
                      <a:pt x="2620" y="1737"/>
                    </a:lnTo>
                    <a:lnTo>
                      <a:pt x="2626" y="1755"/>
                    </a:lnTo>
                    <a:lnTo>
                      <a:pt x="2629" y="1770"/>
                    </a:lnTo>
                    <a:lnTo>
                      <a:pt x="2633" y="1788"/>
                    </a:lnTo>
                    <a:lnTo>
                      <a:pt x="2635" y="1803"/>
                    </a:lnTo>
                    <a:lnTo>
                      <a:pt x="2637" y="1821"/>
                    </a:lnTo>
                    <a:lnTo>
                      <a:pt x="2635" y="1821"/>
                    </a:lnTo>
                    <a:lnTo>
                      <a:pt x="2635" y="1823"/>
                    </a:lnTo>
                    <a:lnTo>
                      <a:pt x="2618" y="1792"/>
                    </a:lnTo>
                    <a:lnTo>
                      <a:pt x="2602" y="1763"/>
                    </a:lnTo>
                    <a:lnTo>
                      <a:pt x="2589" y="1733"/>
                    </a:lnTo>
                    <a:lnTo>
                      <a:pt x="2577" y="1706"/>
                    </a:lnTo>
                    <a:lnTo>
                      <a:pt x="2565" y="1677"/>
                    </a:lnTo>
                    <a:lnTo>
                      <a:pt x="2556" y="1648"/>
                    </a:lnTo>
                    <a:lnTo>
                      <a:pt x="2548" y="1619"/>
                    </a:lnTo>
                    <a:lnTo>
                      <a:pt x="2542" y="1590"/>
                    </a:lnTo>
                    <a:lnTo>
                      <a:pt x="2532" y="1605"/>
                    </a:lnTo>
                    <a:lnTo>
                      <a:pt x="2536" y="1636"/>
                    </a:lnTo>
                    <a:lnTo>
                      <a:pt x="2544" y="1675"/>
                    </a:lnTo>
                    <a:lnTo>
                      <a:pt x="2558" y="1722"/>
                    </a:lnTo>
                    <a:lnTo>
                      <a:pt x="2571" y="1764"/>
                    </a:lnTo>
                    <a:lnTo>
                      <a:pt x="2587" y="1807"/>
                    </a:lnTo>
                    <a:lnTo>
                      <a:pt x="2598" y="1842"/>
                    </a:lnTo>
                    <a:lnTo>
                      <a:pt x="2604" y="1865"/>
                    </a:lnTo>
                    <a:lnTo>
                      <a:pt x="2602" y="1865"/>
                    </a:lnTo>
                    <a:lnTo>
                      <a:pt x="2587" y="1850"/>
                    </a:lnTo>
                    <a:lnTo>
                      <a:pt x="2571" y="1834"/>
                    </a:lnTo>
                    <a:lnTo>
                      <a:pt x="2558" y="1821"/>
                    </a:lnTo>
                    <a:lnTo>
                      <a:pt x="2548" y="1813"/>
                    </a:lnTo>
                    <a:lnTo>
                      <a:pt x="2542" y="1801"/>
                    </a:lnTo>
                    <a:lnTo>
                      <a:pt x="2534" y="1788"/>
                    </a:lnTo>
                    <a:lnTo>
                      <a:pt x="2523" y="1770"/>
                    </a:lnTo>
                    <a:lnTo>
                      <a:pt x="2511" y="1755"/>
                    </a:lnTo>
                    <a:lnTo>
                      <a:pt x="2496" y="1737"/>
                    </a:lnTo>
                    <a:lnTo>
                      <a:pt x="2484" y="1726"/>
                    </a:lnTo>
                    <a:lnTo>
                      <a:pt x="2472" y="1716"/>
                    </a:lnTo>
                    <a:lnTo>
                      <a:pt x="2468" y="1712"/>
                    </a:lnTo>
                    <a:lnTo>
                      <a:pt x="2461" y="1700"/>
                    </a:lnTo>
                    <a:lnTo>
                      <a:pt x="2453" y="1689"/>
                    </a:lnTo>
                    <a:lnTo>
                      <a:pt x="2441" y="1673"/>
                    </a:lnTo>
                    <a:lnTo>
                      <a:pt x="2432" y="1660"/>
                    </a:lnTo>
                    <a:lnTo>
                      <a:pt x="2420" y="1644"/>
                    </a:lnTo>
                    <a:lnTo>
                      <a:pt x="2408" y="1635"/>
                    </a:lnTo>
                    <a:lnTo>
                      <a:pt x="2401" y="1627"/>
                    </a:lnTo>
                    <a:lnTo>
                      <a:pt x="2397" y="1625"/>
                    </a:lnTo>
                    <a:lnTo>
                      <a:pt x="2397" y="1627"/>
                    </a:lnTo>
                    <a:lnTo>
                      <a:pt x="2397" y="1633"/>
                    </a:lnTo>
                    <a:lnTo>
                      <a:pt x="2408" y="1648"/>
                    </a:lnTo>
                    <a:lnTo>
                      <a:pt x="2434" y="1681"/>
                    </a:lnTo>
                    <a:lnTo>
                      <a:pt x="2463" y="1722"/>
                    </a:lnTo>
                    <a:lnTo>
                      <a:pt x="2499" y="1770"/>
                    </a:lnTo>
                    <a:lnTo>
                      <a:pt x="2530" y="1815"/>
                    </a:lnTo>
                    <a:lnTo>
                      <a:pt x="2560" y="1856"/>
                    </a:lnTo>
                    <a:lnTo>
                      <a:pt x="2577" y="1887"/>
                    </a:lnTo>
                    <a:lnTo>
                      <a:pt x="2585" y="1902"/>
                    </a:lnTo>
                    <a:lnTo>
                      <a:pt x="2565" y="1896"/>
                    </a:lnTo>
                    <a:lnTo>
                      <a:pt x="2546" y="1890"/>
                    </a:lnTo>
                    <a:lnTo>
                      <a:pt x="2527" y="1887"/>
                    </a:lnTo>
                    <a:lnTo>
                      <a:pt x="2509" y="1887"/>
                    </a:lnTo>
                    <a:lnTo>
                      <a:pt x="2490" y="1885"/>
                    </a:lnTo>
                    <a:lnTo>
                      <a:pt x="2472" y="1887"/>
                    </a:lnTo>
                    <a:lnTo>
                      <a:pt x="2455" y="1889"/>
                    </a:lnTo>
                    <a:lnTo>
                      <a:pt x="2439" y="1894"/>
                    </a:lnTo>
                    <a:lnTo>
                      <a:pt x="2430" y="1877"/>
                    </a:lnTo>
                    <a:lnTo>
                      <a:pt x="2424" y="1863"/>
                    </a:lnTo>
                    <a:lnTo>
                      <a:pt x="2418" y="1846"/>
                    </a:lnTo>
                    <a:lnTo>
                      <a:pt x="2416" y="1832"/>
                    </a:lnTo>
                    <a:lnTo>
                      <a:pt x="2412" y="1817"/>
                    </a:lnTo>
                    <a:lnTo>
                      <a:pt x="2410" y="1803"/>
                    </a:lnTo>
                    <a:lnTo>
                      <a:pt x="2408" y="1790"/>
                    </a:lnTo>
                    <a:lnTo>
                      <a:pt x="2408" y="1778"/>
                    </a:lnTo>
                    <a:lnTo>
                      <a:pt x="2401" y="1778"/>
                    </a:lnTo>
                    <a:lnTo>
                      <a:pt x="2397" y="1778"/>
                    </a:lnTo>
                    <a:lnTo>
                      <a:pt x="2391" y="1784"/>
                    </a:lnTo>
                    <a:lnTo>
                      <a:pt x="2389" y="1792"/>
                    </a:lnTo>
                    <a:lnTo>
                      <a:pt x="2389" y="1801"/>
                    </a:lnTo>
                    <a:lnTo>
                      <a:pt x="2389" y="1813"/>
                    </a:lnTo>
                    <a:lnTo>
                      <a:pt x="2381" y="1813"/>
                    </a:lnTo>
                    <a:lnTo>
                      <a:pt x="2375" y="1813"/>
                    </a:lnTo>
                    <a:lnTo>
                      <a:pt x="2373" y="1828"/>
                    </a:lnTo>
                    <a:lnTo>
                      <a:pt x="2375" y="1846"/>
                    </a:lnTo>
                    <a:lnTo>
                      <a:pt x="2373" y="1846"/>
                    </a:lnTo>
                    <a:lnTo>
                      <a:pt x="2373" y="1848"/>
                    </a:lnTo>
                    <a:lnTo>
                      <a:pt x="2368" y="1836"/>
                    </a:lnTo>
                    <a:lnTo>
                      <a:pt x="2364" y="1825"/>
                    </a:lnTo>
                    <a:lnTo>
                      <a:pt x="2358" y="1813"/>
                    </a:lnTo>
                    <a:lnTo>
                      <a:pt x="2354" y="1803"/>
                    </a:lnTo>
                    <a:lnTo>
                      <a:pt x="2348" y="1792"/>
                    </a:lnTo>
                    <a:lnTo>
                      <a:pt x="2342" y="1782"/>
                    </a:lnTo>
                    <a:lnTo>
                      <a:pt x="2337" y="1772"/>
                    </a:lnTo>
                    <a:lnTo>
                      <a:pt x="2331" y="1766"/>
                    </a:lnTo>
                    <a:lnTo>
                      <a:pt x="2331" y="1782"/>
                    </a:lnTo>
                    <a:lnTo>
                      <a:pt x="2335" y="1799"/>
                    </a:lnTo>
                    <a:lnTo>
                      <a:pt x="2340" y="1817"/>
                    </a:lnTo>
                    <a:lnTo>
                      <a:pt x="2346" y="1836"/>
                    </a:lnTo>
                    <a:lnTo>
                      <a:pt x="2352" y="1854"/>
                    </a:lnTo>
                    <a:lnTo>
                      <a:pt x="2360" y="1873"/>
                    </a:lnTo>
                    <a:lnTo>
                      <a:pt x="2366" y="1892"/>
                    </a:lnTo>
                    <a:lnTo>
                      <a:pt x="2371" y="1914"/>
                    </a:lnTo>
                    <a:lnTo>
                      <a:pt x="2368" y="1914"/>
                    </a:lnTo>
                    <a:lnTo>
                      <a:pt x="2366" y="1916"/>
                    </a:lnTo>
                    <a:lnTo>
                      <a:pt x="2340" y="1867"/>
                    </a:lnTo>
                    <a:lnTo>
                      <a:pt x="2321" y="1821"/>
                    </a:lnTo>
                    <a:lnTo>
                      <a:pt x="2304" y="1772"/>
                    </a:lnTo>
                    <a:lnTo>
                      <a:pt x="2286" y="1726"/>
                    </a:lnTo>
                    <a:lnTo>
                      <a:pt x="2269" y="1679"/>
                    </a:lnTo>
                    <a:lnTo>
                      <a:pt x="2251" y="1635"/>
                    </a:lnTo>
                    <a:lnTo>
                      <a:pt x="2232" y="1590"/>
                    </a:lnTo>
                    <a:lnTo>
                      <a:pt x="2214" y="1549"/>
                    </a:lnTo>
                    <a:lnTo>
                      <a:pt x="2209" y="1571"/>
                    </a:lnTo>
                    <a:lnTo>
                      <a:pt x="2216" y="1609"/>
                    </a:lnTo>
                    <a:lnTo>
                      <a:pt x="2230" y="1656"/>
                    </a:lnTo>
                    <a:lnTo>
                      <a:pt x="2249" y="1710"/>
                    </a:lnTo>
                    <a:lnTo>
                      <a:pt x="2267" y="1761"/>
                    </a:lnTo>
                    <a:lnTo>
                      <a:pt x="2282" y="1807"/>
                    </a:lnTo>
                    <a:lnTo>
                      <a:pt x="2288" y="1844"/>
                    </a:lnTo>
                    <a:lnTo>
                      <a:pt x="2286" y="1865"/>
                    </a:lnTo>
                    <a:lnTo>
                      <a:pt x="2253" y="1821"/>
                    </a:lnTo>
                    <a:lnTo>
                      <a:pt x="2220" y="1776"/>
                    </a:lnTo>
                    <a:lnTo>
                      <a:pt x="2185" y="1731"/>
                    </a:lnTo>
                    <a:lnTo>
                      <a:pt x="2152" y="1687"/>
                    </a:lnTo>
                    <a:lnTo>
                      <a:pt x="2117" y="1640"/>
                    </a:lnTo>
                    <a:lnTo>
                      <a:pt x="2090" y="1598"/>
                    </a:lnTo>
                    <a:lnTo>
                      <a:pt x="2065" y="1555"/>
                    </a:lnTo>
                    <a:lnTo>
                      <a:pt x="2048" y="1516"/>
                    </a:lnTo>
                    <a:lnTo>
                      <a:pt x="2028" y="1503"/>
                    </a:lnTo>
                    <a:lnTo>
                      <a:pt x="2017" y="1485"/>
                    </a:lnTo>
                    <a:lnTo>
                      <a:pt x="2005" y="1466"/>
                    </a:lnTo>
                    <a:lnTo>
                      <a:pt x="1997" y="1454"/>
                    </a:lnTo>
                    <a:lnTo>
                      <a:pt x="1997" y="1460"/>
                    </a:lnTo>
                    <a:lnTo>
                      <a:pt x="2003" y="1472"/>
                    </a:lnTo>
                    <a:lnTo>
                      <a:pt x="2009" y="1485"/>
                    </a:lnTo>
                    <a:lnTo>
                      <a:pt x="2020" y="1503"/>
                    </a:lnTo>
                    <a:lnTo>
                      <a:pt x="2028" y="1518"/>
                    </a:lnTo>
                    <a:lnTo>
                      <a:pt x="2038" y="1534"/>
                    </a:lnTo>
                    <a:lnTo>
                      <a:pt x="2048" y="1549"/>
                    </a:lnTo>
                    <a:lnTo>
                      <a:pt x="2057" y="1563"/>
                    </a:lnTo>
                    <a:lnTo>
                      <a:pt x="2092" y="1615"/>
                    </a:lnTo>
                    <a:lnTo>
                      <a:pt x="2127" y="1673"/>
                    </a:lnTo>
                    <a:lnTo>
                      <a:pt x="2162" y="1731"/>
                    </a:lnTo>
                    <a:lnTo>
                      <a:pt x="2197" y="1792"/>
                    </a:lnTo>
                    <a:lnTo>
                      <a:pt x="2232" y="1848"/>
                    </a:lnTo>
                    <a:lnTo>
                      <a:pt x="2271" y="1906"/>
                    </a:lnTo>
                    <a:lnTo>
                      <a:pt x="2311" y="1958"/>
                    </a:lnTo>
                    <a:lnTo>
                      <a:pt x="2358" y="2009"/>
                    </a:lnTo>
                    <a:lnTo>
                      <a:pt x="2356" y="2013"/>
                    </a:lnTo>
                    <a:lnTo>
                      <a:pt x="2354" y="2015"/>
                    </a:lnTo>
                    <a:lnTo>
                      <a:pt x="2304" y="1987"/>
                    </a:lnTo>
                    <a:lnTo>
                      <a:pt x="2263" y="1968"/>
                    </a:lnTo>
                    <a:lnTo>
                      <a:pt x="2228" y="1954"/>
                    </a:lnTo>
                    <a:lnTo>
                      <a:pt x="2197" y="1947"/>
                    </a:lnTo>
                    <a:lnTo>
                      <a:pt x="2164" y="1939"/>
                    </a:lnTo>
                    <a:lnTo>
                      <a:pt x="2129" y="1935"/>
                    </a:lnTo>
                    <a:lnTo>
                      <a:pt x="2088" y="1933"/>
                    </a:lnTo>
                    <a:lnTo>
                      <a:pt x="2040" y="1931"/>
                    </a:lnTo>
                    <a:lnTo>
                      <a:pt x="2032" y="1912"/>
                    </a:lnTo>
                    <a:lnTo>
                      <a:pt x="2028" y="1898"/>
                    </a:lnTo>
                    <a:lnTo>
                      <a:pt x="2024" y="1889"/>
                    </a:lnTo>
                    <a:lnTo>
                      <a:pt x="2022" y="1883"/>
                    </a:lnTo>
                    <a:lnTo>
                      <a:pt x="2019" y="1871"/>
                    </a:lnTo>
                    <a:lnTo>
                      <a:pt x="2015" y="1861"/>
                    </a:lnTo>
                    <a:lnTo>
                      <a:pt x="2009" y="1861"/>
                    </a:lnTo>
                    <a:lnTo>
                      <a:pt x="2003" y="1863"/>
                    </a:lnTo>
                    <a:lnTo>
                      <a:pt x="2003" y="1869"/>
                    </a:lnTo>
                    <a:lnTo>
                      <a:pt x="2005" y="1881"/>
                    </a:lnTo>
                    <a:lnTo>
                      <a:pt x="2007" y="1890"/>
                    </a:lnTo>
                    <a:lnTo>
                      <a:pt x="2009" y="1906"/>
                    </a:lnTo>
                    <a:lnTo>
                      <a:pt x="2005" y="1908"/>
                    </a:lnTo>
                    <a:lnTo>
                      <a:pt x="2003" y="1910"/>
                    </a:lnTo>
                    <a:lnTo>
                      <a:pt x="1995" y="1892"/>
                    </a:lnTo>
                    <a:lnTo>
                      <a:pt x="1989" y="1881"/>
                    </a:lnTo>
                    <a:lnTo>
                      <a:pt x="1986" y="1869"/>
                    </a:lnTo>
                    <a:lnTo>
                      <a:pt x="1984" y="1863"/>
                    </a:lnTo>
                    <a:lnTo>
                      <a:pt x="1980" y="1854"/>
                    </a:lnTo>
                    <a:lnTo>
                      <a:pt x="1978" y="1846"/>
                    </a:lnTo>
                    <a:lnTo>
                      <a:pt x="1976" y="1838"/>
                    </a:lnTo>
                    <a:lnTo>
                      <a:pt x="1974" y="1828"/>
                    </a:lnTo>
                    <a:lnTo>
                      <a:pt x="1970" y="1828"/>
                    </a:lnTo>
                    <a:lnTo>
                      <a:pt x="1966" y="1828"/>
                    </a:lnTo>
                    <a:lnTo>
                      <a:pt x="1960" y="1836"/>
                    </a:lnTo>
                    <a:lnTo>
                      <a:pt x="1960" y="1848"/>
                    </a:lnTo>
                    <a:lnTo>
                      <a:pt x="1962" y="1859"/>
                    </a:lnTo>
                    <a:lnTo>
                      <a:pt x="1966" y="1877"/>
                    </a:lnTo>
                    <a:lnTo>
                      <a:pt x="1964" y="1877"/>
                    </a:lnTo>
                    <a:lnTo>
                      <a:pt x="1964" y="1879"/>
                    </a:lnTo>
                    <a:lnTo>
                      <a:pt x="1955" y="1867"/>
                    </a:lnTo>
                    <a:lnTo>
                      <a:pt x="1949" y="1856"/>
                    </a:lnTo>
                    <a:lnTo>
                      <a:pt x="1943" y="1844"/>
                    </a:lnTo>
                    <a:lnTo>
                      <a:pt x="1937" y="1834"/>
                    </a:lnTo>
                    <a:lnTo>
                      <a:pt x="1925" y="1813"/>
                    </a:lnTo>
                    <a:lnTo>
                      <a:pt x="1914" y="1797"/>
                    </a:lnTo>
                    <a:lnTo>
                      <a:pt x="1916" y="1807"/>
                    </a:lnTo>
                    <a:lnTo>
                      <a:pt x="1922" y="1825"/>
                    </a:lnTo>
                    <a:lnTo>
                      <a:pt x="1927" y="1844"/>
                    </a:lnTo>
                    <a:lnTo>
                      <a:pt x="1935" y="1865"/>
                    </a:lnTo>
                    <a:lnTo>
                      <a:pt x="1941" y="1885"/>
                    </a:lnTo>
                    <a:lnTo>
                      <a:pt x="1947" y="1902"/>
                    </a:lnTo>
                    <a:lnTo>
                      <a:pt x="1949" y="1918"/>
                    </a:lnTo>
                    <a:lnTo>
                      <a:pt x="1951" y="1929"/>
                    </a:lnTo>
                    <a:lnTo>
                      <a:pt x="1927" y="1902"/>
                    </a:lnTo>
                    <a:lnTo>
                      <a:pt x="1910" y="1869"/>
                    </a:lnTo>
                    <a:lnTo>
                      <a:pt x="1892" y="1832"/>
                    </a:lnTo>
                    <a:lnTo>
                      <a:pt x="1879" y="1795"/>
                    </a:lnTo>
                    <a:lnTo>
                      <a:pt x="1863" y="1755"/>
                    </a:lnTo>
                    <a:lnTo>
                      <a:pt x="1852" y="1718"/>
                    </a:lnTo>
                    <a:lnTo>
                      <a:pt x="1840" y="1681"/>
                    </a:lnTo>
                    <a:lnTo>
                      <a:pt x="1830" y="1652"/>
                    </a:lnTo>
                    <a:lnTo>
                      <a:pt x="1830" y="1666"/>
                    </a:lnTo>
                    <a:lnTo>
                      <a:pt x="1832" y="1681"/>
                    </a:lnTo>
                    <a:lnTo>
                      <a:pt x="1834" y="1699"/>
                    </a:lnTo>
                    <a:lnTo>
                      <a:pt x="1840" y="1716"/>
                    </a:lnTo>
                    <a:lnTo>
                      <a:pt x="1846" y="1733"/>
                    </a:lnTo>
                    <a:lnTo>
                      <a:pt x="1852" y="1751"/>
                    </a:lnTo>
                    <a:lnTo>
                      <a:pt x="1858" y="1768"/>
                    </a:lnTo>
                    <a:lnTo>
                      <a:pt x="1863" y="1786"/>
                    </a:lnTo>
                    <a:lnTo>
                      <a:pt x="1856" y="1790"/>
                    </a:lnTo>
                    <a:lnTo>
                      <a:pt x="1854" y="1794"/>
                    </a:lnTo>
                    <a:lnTo>
                      <a:pt x="1854" y="1801"/>
                    </a:lnTo>
                    <a:lnTo>
                      <a:pt x="1856" y="1817"/>
                    </a:lnTo>
                    <a:lnTo>
                      <a:pt x="1859" y="1832"/>
                    </a:lnTo>
                    <a:lnTo>
                      <a:pt x="1865" y="1854"/>
                    </a:lnTo>
                    <a:lnTo>
                      <a:pt x="1869" y="1871"/>
                    </a:lnTo>
                    <a:lnTo>
                      <a:pt x="1873" y="1890"/>
                    </a:lnTo>
                    <a:lnTo>
                      <a:pt x="1873" y="1902"/>
                    </a:lnTo>
                    <a:lnTo>
                      <a:pt x="1875" y="1910"/>
                    </a:lnTo>
                    <a:lnTo>
                      <a:pt x="1850" y="1879"/>
                    </a:lnTo>
                    <a:lnTo>
                      <a:pt x="1823" y="1844"/>
                    </a:lnTo>
                    <a:lnTo>
                      <a:pt x="1790" y="1805"/>
                    </a:lnTo>
                    <a:lnTo>
                      <a:pt x="1761" y="1768"/>
                    </a:lnTo>
                    <a:lnTo>
                      <a:pt x="1730" y="1728"/>
                    </a:lnTo>
                    <a:lnTo>
                      <a:pt x="1704" y="1689"/>
                    </a:lnTo>
                    <a:lnTo>
                      <a:pt x="1685" y="1654"/>
                    </a:lnTo>
                    <a:lnTo>
                      <a:pt x="1677" y="1627"/>
                    </a:lnTo>
                    <a:lnTo>
                      <a:pt x="1666" y="1623"/>
                    </a:lnTo>
                    <a:lnTo>
                      <a:pt x="1660" y="1619"/>
                    </a:lnTo>
                    <a:lnTo>
                      <a:pt x="1656" y="1613"/>
                    </a:lnTo>
                    <a:lnTo>
                      <a:pt x="1654" y="1609"/>
                    </a:lnTo>
                    <a:lnTo>
                      <a:pt x="1652" y="1609"/>
                    </a:lnTo>
                    <a:lnTo>
                      <a:pt x="1650" y="1611"/>
                    </a:lnTo>
                    <a:lnTo>
                      <a:pt x="1654" y="1621"/>
                    </a:lnTo>
                    <a:lnTo>
                      <a:pt x="1664" y="1635"/>
                    </a:lnTo>
                    <a:lnTo>
                      <a:pt x="1673" y="1650"/>
                    </a:lnTo>
                    <a:lnTo>
                      <a:pt x="1677" y="1666"/>
                    </a:lnTo>
                    <a:lnTo>
                      <a:pt x="1683" y="1669"/>
                    </a:lnTo>
                    <a:lnTo>
                      <a:pt x="1689" y="1681"/>
                    </a:lnTo>
                    <a:lnTo>
                      <a:pt x="1697" y="1693"/>
                    </a:lnTo>
                    <a:lnTo>
                      <a:pt x="1704" y="1704"/>
                    </a:lnTo>
                    <a:lnTo>
                      <a:pt x="1739" y="1757"/>
                    </a:lnTo>
                    <a:lnTo>
                      <a:pt x="1774" y="1809"/>
                    </a:lnTo>
                    <a:lnTo>
                      <a:pt x="1809" y="1863"/>
                    </a:lnTo>
                    <a:lnTo>
                      <a:pt x="1846" y="1918"/>
                    </a:lnTo>
                    <a:lnTo>
                      <a:pt x="1881" y="1970"/>
                    </a:lnTo>
                    <a:lnTo>
                      <a:pt x="1922" y="2022"/>
                    </a:lnTo>
                    <a:lnTo>
                      <a:pt x="1960" y="2073"/>
                    </a:lnTo>
                    <a:lnTo>
                      <a:pt x="2003" y="2125"/>
                    </a:lnTo>
                    <a:lnTo>
                      <a:pt x="1978" y="2121"/>
                    </a:lnTo>
                    <a:lnTo>
                      <a:pt x="1937" y="2098"/>
                    </a:lnTo>
                    <a:lnTo>
                      <a:pt x="1881" y="2057"/>
                    </a:lnTo>
                    <a:lnTo>
                      <a:pt x="1815" y="2013"/>
                    </a:lnTo>
                    <a:lnTo>
                      <a:pt x="1741" y="1968"/>
                    </a:lnTo>
                    <a:lnTo>
                      <a:pt x="1669" y="1937"/>
                    </a:lnTo>
                    <a:lnTo>
                      <a:pt x="1602" y="1923"/>
                    </a:lnTo>
                    <a:lnTo>
                      <a:pt x="1543" y="1937"/>
                    </a:lnTo>
                    <a:lnTo>
                      <a:pt x="1539" y="1923"/>
                    </a:lnTo>
                    <a:lnTo>
                      <a:pt x="1538" y="1910"/>
                    </a:lnTo>
                    <a:lnTo>
                      <a:pt x="1534" y="1894"/>
                    </a:lnTo>
                    <a:lnTo>
                      <a:pt x="1530" y="1879"/>
                    </a:lnTo>
                    <a:lnTo>
                      <a:pt x="1524" y="1863"/>
                    </a:lnTo>
                    <a:lnTo>
                      <a:pt x="1518" y="1854"/>
                    </a:lnTo>
                    <a:lnTo>
                      <a:pt x="1512" y="1848"/>
                    </a:lnTo>
                    <a:lnTo>
                      <a:pt x="1507" y="1848"/>
                    </a:lnTo>
                    <a:lnTo>
                      <a:pt x="1507" y="1856"/>
                    </a:lnTo>
                    <a:lnTo>
                      <a:pt x="1508" y="1863"/>
                    </a:lnTo>
                    <a:lnTo>
                      <a:pt x="1505" y="1863"/>
                    </a:lnTo>
                    <a:lnTo>
                      <a:pt x="1503" y="1865"/>
                    </a:lnTo>
                    <a:lnTo>
                      <a:pt x="1495" y="1848"/>
                    </a:lnTo>
                    <a:lnTo>
                      <a:pt x="1487" y="1832"/>
                    </a:lnTo>
                    <a:lnTo>
                      <a:pt x="1479" y="1817"/>
                    </a:lnTo>
                    <a:lnTo>
                      <a:pt x="1474" y="1809"/>
                    </a:lnTo>
                    <a:lnTo>
                      <a:pt x="1468" y="1817"/>
                    </a:lnTo>
                    <a:lnTo>
                      <a:pt x="1470" y="1828"/>
                    </a:lnTo>
                    <a:lnTo>
                      <a:pt x="1474" y="1840"/>
                    </a:lnTo>
                    <a:lnTo>
                      <a:pt x="1472" y="1854"/>
                    </a:lnTo>
                    <a:lnTo>
                      <a:pt x="1464" y="1842"/>
                    </a:lnTo>
                    <a:lnTo>
                      <a:pt x="1456" y="1832"/>
                    </a:lnTo>
                    <a:lnTo>
                      <a:pt x="1450" y="1821"/>
                    </a:lnTo>
                    <a:lnTo>
                      <a:pt x="1444" y="1811"/>
                    </a:lnTo>
                    <a:lnTo>
                      <a:pt x="1433" y="1790"/>
                    </a:lnTo>
                    <a:lnTo>
                      <a:pt x="1423" y="1770"/>
                    </a:lnTo>
                    <a:lnTo>
                      <a:pt x="1423" y="1776"/>
                    </a:lnTo>
                    <a:lnTo>
                      <a:pt x="1429" y="1790"/>
                    </a:lnTo>
                    <a:lnTo>
                      <a:pt x="1433" y="1803"/>
                    </a:lnTo>
                    <a:lnTo>
                      <a:pt x="1441" y="1821"/>
                    </a:lnTo>
                    <a:lnTo>
                      <a:pt x="1444" y="1834"/>
                    </a:lnTo>
                    <a:lnTo>
                      <a:pt x="1450" y="1848"/>
                    </a:lnTo>
                    <a:lnTo>
                      <a:pt x="1450" y="1858"/>
                    </a:lnTo>
                    <a:lnTo>
                      <a:pt x="1448" y="1865"/>
                    </a:lnTo>
                    <a:lnTo>
                      <a:pt x="1431" y="1832"/>
                    </a:lnTo>
                    <a:lnTo>
                      <a:pt x="1417" y="1799"/>
                    </a:lnTo>
                    <a:lnTo>
                      <a:pt x="1402" y="1764"/>
                    </a:lnTo>
                    <a:lnTo>
                      <a:pt x="1390" y="1733"/>
                    </a:lnTo>
                    <a:lnTo>
                      <a:pt x="1375" y="1699"/>
                    </a:lnTo>
                    <a:lnTo>
                      <a:pt x="1361" y="1667"/>
                    </a:lnTo>
                    <a:lnTo>
                      <a:pt x="1346" y="1636"/>
                    </a:lnTo>
                    <a:lnTo>
                      <a:pt x="1332" y="1609"/>
                    </a:lnTo>
                    <a:lnTo>
                      <a:pt x="1334" y="1638"/>
                    </a:lnTo>
                    <a:lnTo>
                      <a:pt x="1344" y="1677"/>
                    </a:lnTo>
                    <a:lnTo>
                      <a:pt x="1357" y="1720"/>
                    </a:lnTo>
                    <a:lnTo>
                      <a:pt x="1377" y="1766"/>
                    </a:lnTo>
                    <a:lnTo>
                      <a:pt x="1394" y="1811"/>
                    </a:lnTo>
                    <a:lnTo>
                      <a:pt x="1415" y="1856"/>
                    </a:lnTo>
                    <a:lnTo>
                      <a:pt x="1433" y="1894"/>
                    </a:lnTo>
                    <a:lnTo>
                      <a:pt x="1450" y="1929"/>
                    </a:lnTo>
                    <a:lnTo>
                      <a:pt x="1448" y="1929"/>
                    </a:lnTo>
                    <a:lnTo>
                      <a:pt x="1446" y="1931"/>
                    </a:lnTo>
                    <a:lnTo>
                      <a:pt x="1431" y="1920"/>
                    </a:lnTo>
                    <a:lnTo>
                      <a:pt x="1413" y="1902"/>
                    </a:lnTo>
                    <a:lnTo>
                      <a:pt x="1392" y="1879"/>
                    </a:lnTo>
                    <a:lnTo>
                      <a:pt x="1373" y="1858"/>
                    </a:lnTo>
                    <a:lnTo>
                      <a:pt x="1351" y="1832"/>
                    </a:lnTo>
                    <a:lnTo>
                      <a:pt x="1334" y="1811"/>
                    </a:lnTo>
                    <a:lnTo>
                      <a:pt x="1320" y="1792"/>
                    </a:lnTo>
                    <a:lnTo>
                      <a:pt x="1313" y="1780"/>
                    </a:lnTo>
                    <a:lnTo>
                      <a:pt x="1305" y="1780"/>
                    </a:lnTo>
                    <a:lnTo>
                      <a:pt x="1299" y="1784"/>
                    </a:lnTo>
                    <a:lnTo>
                      <a:pt x="1295" y="1772"/>
                    </a:lnTo>
                    <a:lnTo>
                      <a:pt x="1295" y="1761"/>
                    </a:lnTo>
                    <a:lnTo>
                      <a:pt x="1282" y="1751"/>
                    </a:lnTo>
                    <a:lnTo>
                      <a:pt x="1276" y="1741"/>
                    </a:lnTo>
                    <a:lnTo>
                      <a:pt x="1270" y="1733"/>
                    </a:lnTo>
                    <a:lnTo>
                      <a:pt x="1260" y="1730"/>
                    </a:lnTo>
                    <a:lnTo>
                      <a:pt x="1260" y="1739"/>
                    </a:lnTo>
                    <a:lnTo>
                      <a:pt x="1266" y="1749"/>
                    </a:lnTo>
                    <a:lnTo>
                      <a:pt x="1274" y="1757"/>
                    </a:lnTo>
                    <a:lnTo>
                      <a:pt x="1289" y="1768"/>
                    </a:lnTo>
                    <a:lnTo>
                      <a:pt x="1287" y="1768"/>
                    </a:lnTo>
                    <a:lnTo>
                      <a:pt x="1285" y="1770"/>
                    </a:lnTo>
                    <a:lnTo>
                      <a:pt x="1313" y="1811"/>
                    </a:lnTo>
                    <a:lnTo>
                      <a:pt x="1342" y="1852"/>
                    </a:lnTo>
                    <a:lnTo>
                      <a:pt x="1373" y="1892"/>
                    </a:lnTo>
                    <a:lnTo>
                      <a:pt x="1406" y="1933"/>
                    </a:lnTo>
                    <a:lnTo>
                      <a:pt x="1439" y="1972"/>
                    </a:lnTo>
                    <a:lnTo>
                      <a:pt x="1474" y="2013"/>
                    </a:lnTo>
                    <a:lnTo>
                      <a:pt x="1507" y="2053"/>
                    </a:lnTo>
                    <a:lnTo>
                      <a:pt x="1541" y="2098"/>
                    </a:lnTo>
                    <a:lnTo>
                      <a:pt x="1545" y="2106"/>
                    </a:lnTo>
                    <a:lnTo>
                      <a:pt x="1555" y="2117"/>
                    </a:lnTo>
                    <a:lnTo>
                      <a:pt x="1565" y="2131"/>
                    </a:lnTo>
                    <a:lnTo>
                      <a:pt x="1578" y="2146"/>
                    </a:lnTo>
                    <a:lnTo>
                      <a:pt x="1588" y="2160"/>
                    </a:lnTo>
                    <a:lnTo>
                      <a:pt x="1600" y="2174"/>
                    </a:lnTo>
                    <a:lnTo>
                      <a:pt x="1607" y="2183"/>
                    </a:lnTo>
                    <a:lnTo>
                      <a:pt x="1611" y="2193"/>
                    </a:lnTo>
                    <a:lnTo>
                      <a:pt x="1609" y="2193"/>
                    </a:lnTo>
                    <a:lnTo>
                      <a:pt x="1609" y="2195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0" name="Freeform 54"/>
              <p:cNvSpPr>
                <a:spLocks/>
              </p:cNvSpPr>
              <p:nvPr/>
            </p:nvSpPr>
            <p:spPr bwMode="auto">
              <a:xfrm>
                <a:off x="4160" y="3073"/>
                <a:ext cx="377" cy="23"/>
              </a:xfrm>
              <a:custGeom>
                <a:avLst/>
                <a:gdLst>
                  <a:gd name="T0" fmla="*/ 43 w 752"/>
                  <a:gd name="T1" fmla="*/ 5 h 47"/>
                  <a:gd name="T2" fmla="*/ 40 w 752"/>
                  <a:gd name="T3" fmla="*/ 3 h 47"/>
                  <a:gd name="T4" fmla="*/ 35 w 752"/>
                  <a:gd name="T5" fmla="*/ 2 h 47"/>
                  <a:gd name="T6" fmla="*/ 29 w 752"/>
                  <a:gd name="T7" fmla="*/ 2 h 47"/>
                  <a:gd name="T8" fmla="*/ 23 w 752"/>
                  <a:gd name="T9" fmla="*/ 2 h 47"/>
                  <a:gd name="T10" fmla="*/ 16 w 752"/>
                  <a:gd name="T11" fmla="*/ 2 h 47"/>
                  <a:gd name="T12" fmla="*/ 10 w 752"/>
                  <a:gd name="T13" fmla="*/ 3 h 47"/>
                  <a:gd name="T14" fmla="*/ 5 w 752"/>
                  <a:gd name="T15" fmla="*/ 3 h 47"/>
                  <a:gd name="T16" fmla="*/ 0 w 752"/>
                  <a:gd name="T17" fmla="*/ 3 h 47"/>
                  <a:gd name="T18" fmla="*/ 0 w 752"/>
                  <a:gd name="T19" fmla="*/ 2 h 47"/>
                  <a:gd name="T20" fmla="*/ 0 w 752"/>
                  <a:gd name="T21" fmla="*/ 2 h 47"/>
                  <a:gd name="T22" fmla="*/ 4 w 752"/>
                  <a:gd name="T23" fmla="*/ 0 h 47"/>
                  <a:gd name="T24" fmla="*/ 9 w 752"/>
                  <a:gd name="T25" fmla="*/ 0 h 47"/>
                  <a:gd name="T26" fmla="*/ 14 w 752"/>
                  <a:gd name="T27" fmla="*/ 0 h 47"/>
                  <a:gd name="T28" fmla="*/ 20 w 752"/>
                  <a:gd name="T29" fmla="*/ 0 h 47"/>
                  <a:gd name="T30" fmla="*/ 26 w 752"/>
                  <a:gd name="T31" fmla="*/ 1 h 47"/>
                  <a:gd name="T32" fmla="*/ 32 w 752"/>
                  <a:gd name="T33" fmla="*/ 2 h 47"/>
                  <a:gd name="T34" fmla="*/ 38 w 752"/>
                  <a:gd name="T35" fmla="*/ 2 h 47"/>
                  <a:gd name="T36" fmla="*/ 43 w 752"/>
                  <a:gd name="T37" fmla="*/ 3 h 47"/>
                  <a:gd name="T38" fmla="*/ 45 w 752"/>
                  <a:gd name="T39" fmla="*/ 2 h 47"/>
                  <a:gd name="T40" fmla="*/ 50 w 752"/>
                  <a:gd name="T41" fmla="*/ 2 h 47"/>
                  <a:gd name="T42" fmla="*/ 57 w 752"/>
                  <a:gd name="T43" fmla="*/ 2 h 47"/>
                  <a:gd name="T44" fmla="*/ 66 w 752"/>
                  <a:gd name="T45" fmla="*/ 2 h 47"/>
                  <a:gd name="T46" fmla="*/ 74 w 752"/>
                  <a:gd name="T47" fmla="*/ 3 h 47"/>
                  <a:gd name="T48" fmla="*/ 83 w 752"/>
                  <a:gd name="T49" fmla="*/ 3 h 47"/>
                  <a:gd name="T50" fmla="*/ 90 w 752"/>
                  <a:gd name="T51" fmla="*/ 4 h 47"/>
                  <a:gd name="T52" fmla="*/ 95 w 752"/>
                  <a:gd name="T53" fmla="*/ 4 h 47"/>
                  <a:gd name="T54" fmla="*/ 88 w 752"/>
                  <a:gd name="T55" fmla="*/ 5 h 47"/>
                  <a:gd name="T56" fmla="*/ 82 w 752"/>
                  <a:gd name="T57" fmla="*/ 5 h 47"/>
                  <a:gd name="T58" fmla="*/ 75 w 752"/>
                  <a:gd name="T59" fmla="*/ 5 h 47"/>
                  <a:gd name="T60" fmla="*/ 69 w 752"/>
                  <a:gd name="T61" fmla="*/ 5 h 47"/>
                  <a:gd name="T62" fmla="*/ 62 w 752"/>
                  <a:gd name="T63" fmla="*/ 5 h 47"/>
                  <a:gd name="T64" fmla="*/ 56 w 752"/>
                  <a:gd name="T65" fmla="*/ 4 h 47"/>
                  <a:gd name="T66" fmla="*/ 49 w 752"/>
                  <a:gd name="T67" fmla="*/ 4 h 47"/>
                  <a:gd name="T68" fmla="*/ 43 w 752"/>
                  <a:gd name="T69" fmla="*/ 5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2"/>
                  <a:gd name="T106" fmla="*/ 0 h 47"/>
                  <a:gd name="T107" fmla="*/ 752 w 752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2" h="47">
                    <a:moveTo>
                      <a:pt x="343" y="47"/>
                    </a:moveTo>
                    <a:lnTo>
                      <a:pt x="316" y="29"/>
                    </a:lnTo>
                    <a:lnTo>
                      <a:pt x="277" y="21"/>
                    </a:lnTo>
                    <a:lnTo>
                      <a:pt x="230" y="17"/>
                    </a:lnTo>
                    <a:lnTo>
                      <a:pt x="182" y="19"/>
                    </a:lnTo>
                    <a:lnTo>
                      <a:pt x="128" y="21"/>
                    </a:lnTo>
                    <a:lnTo>
                      <a:pt x="79" y="25"/>
                    </a:lnTo>
                    <a:lnTo>
                      <a:pt x="35" y="27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7" y="4"/>
                    </a:lnTo>
                    <a:lnTo>
                      <a:pt x="68" y="0"/>
                    </a:lnTo>
                    <a:lnTo>
                      <a:pt x="110" y="0"/>
                    </a:lnTo>
                    <a:lnTo>
                      <a:pt x="159" y="6"/>
                    </a:lnTo>
                    <a:lnTo>
                      <a:pt x="207" y="10"/>
                    </a:lnTo>
                    <a:lnTo>
                      <a:pt x="256" y="17"/>
                    </a:lnTo>
                    <a:lnTo>
                      <a:pt x="298" y="21"/>
                    </a:lnTo>
                    <a:lnTo>
                      <a:pt x="337" y="27"/>
                    </a:lnTo>
                    <a:lnTo>
                      <a:pt x="355" y="19"/>
                    </a:lnTo>
                    <a:lnTo>
                      <a:pt x="397" y="19"/>
                    </a:lnTo>
                    <a:lnTo>
                      <a:pt x="455" y="19"/>
                    </a:lnTo>
                    <a:lnTo>
                      <a:pt x="523" y="23"/>
                    </a:lnTo>
                    <a:lnTo>
                      <a:pt x="591" y="25"/>
                    </a:lnTo>
                    <a:lnTo>
                      <a:pt x="657" y="29"/>
                    </a:lnTo>
                    <a:lnTo>
                      <a:pt x="713" y="33"/>
                    </a:lnTo>
                    <a:lnTo>
                      <a:pt x="752" y="37"/>
                    </a:lnTo>
                    <a:lnTo>
                      <a:pt x="700" y="43"/>
                    </a:lnTo>
                    <a:lnTo>
                      <a:pt x="649" y="45"/>
                    </a:lnTo>
                    <a:lnTo>
                      <a:pt x="597" y="45"/>
                    </a:lnTo>
                    <a:lnTo>
                      <a:pt x="547" y="45"/>
                    </a:lnTo>
                    <a:lnTo>
                      <a:pt x="494" y="41"/>
                    </a:lnTo>
                    <a:lnTo>
                      <a:pt x="442" y="39"/>
                    </a:lnTo>
                    <a:lnTo>
                      <a:pt x="391" y="39"/>
                    </a:lnTo>
                    <a:lnTo>
                      <a:pt x="34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1" name="Freeform 55"/>
              <p:cNvSpPr>
                <a:spLocks/>
              </p:cNvSpPr>
              <p:nvPr/>
            </p:nvSpPr>
            <p:spPr bwMode="auto">
              <a:xfrm>
                <a:off x="3285" y="2931"/>
                <a:ext cx="124" cy="161"/>
              </a:xfrm>
              <a:custGeom>
                <a:avLst/>
                <a:gdLst>
                  <a:gd name="T0" fmla="*/ 20 w 249"/>
                  <a:gd name="T1" fmla="*/ 37 h 322"/>
                  <a:gd name="T2" fmla="*/ 20 w 249"/>
                  <a:gd name="T3" fmla="*/ 29 h 322"/>
                  <a:gd name="T4" fmla="*/ 21 w 249"/>
                  <a:gd name="T5" fmla="*/ 22 h 322"/>
                  <a:gd name="T6" fmla="*/ 21 w 249"/>
                  <a:gd name="T7" fmla="*/ 17 h 322"/>
                  <a:gd name="T8" fmla="*/ 19 w 249"/>
                  <a:gd name="T9" fmla="*/ 18 h 322"/>
                  <a:gd name="T10" fmla="*/ 17 w 249"/>
                  <a:gd name="T11" fmla="*/ 20 h 322"/>
                  <a:gd name="T12" fmla="*/ 16 w 249"/>
                  <a:gd name="T13" fmla="*/ 23 h 322"/>
                  <a:gd name="T14" fmla="*/ 14 w 249"/>
                  <a:gd name="T15" fmla="*/ 26 h 322"/>
                  <a:gd name="T16" fmla="*/ 13 w 249"/>
                  <a:gd name="T17" fmla="*/ 28 h 322"/>
                  <a:gd name="T18" fmla="*/ 11 w 249"/>
                  <a:gd name="T19" fmla="*/ 27 h 322"/>
                  <a:gd name="T20" fmla="*/ 8 w 249"/>
                  <a:gd name="T21" fmla="*/ 26 h 322"/>
                  <a:gd name="T22" fmla="*/ 4 w 249"/>
                  <a:gd name="T23" fmla="*/ 26 h 322"/>
                  <a:gd name="T24" fmla="*/ 1 w 249"/>
                  <a:gd name="T25" fmla="*/ 26 h 322"/>
                  <a:gd name="T26" fmla="*/ 0 w 249"/>
                  <a:gd name="T27" fmla="*/ 25 h 322"/>
                  <a:gd name="T28" fmla="*/ 3 w 249"/>
                  <a:gd name="T29" fmla="*/ 22 h 322"/>
                  <a:gd name="T30" fmla="*/ 11 w 249"/>
                  <a:gd name="T31" fmla="*/ 16 h 322"/>
                  <a:gd name="T32" fmla="*/ 19 w 249"/>
                  <a:gd name="T33" fmla="*/ 10 h 322"/>
                  <a:gd name="T34" fmla="*/ 27 w 249"/>
                  <a:gd name="T35" fmla="*/ 3 h 322"/>
                  <a:gd name="T36" fmla="*/ 30 w 249"/>
                  <a:gd name="T37" fmla="*/ 1 h 322"/>
                  <a:gd name="T38" fmla="*/ 29 w 249"/>
                  <a:gd name="T39" fmla="*/ 4 h 322"/>
                  <a:gd name="T40" fmla="*/ 28 w 249"/>
                  <a:gd name="T41" fmla="*/ 8 h 322"/>
                  <a:gd name="T42" fmla="*/ 27 w 249"/>
                  <a:gd name="T43" fmla="*/ 11 h 322"/>
                  <a:gd name="T44" fmla="*/ 27 w 249"/>
                  <a:gd name="T45" fmla="*/ 11 h 322"/>
                  <a:gd name="T46" fmla="*/ 26 w 249"/>
                  <a:gd name="T47" fmla="*/ 10 h 322"/>
                  <a:gd name="T48" fmla="*/ 25 w 249"/>
                  <a:gd name="T49" fmla="*/ 11 h 322"/>
                  <a:gd name="T50" fmla="*/ 26 w 249"/>
                  <a:gd name="T51" fmla="*/ 12 h 322"/>
                  <a:gd name="T52" fmla="*/ 27 w 249"/>
                  <a:gd name="T53" fmla="*/ 13 h 322"/>
                  <a:gd name="T54" fmla="*/ 26 w 249"/>
                  <a:gd name="T55" fmla="*/ 16 h 322"/>
                  <a:gd name="T56" fmla="*/ 26 w 249"/>
                  <a:gd name="T57" fmla="*/ 17 h 322"/>
                  <a:gd name="T58" fmla="*/ 25 w 249"/>
                  <a:gd name="T59" fmla="*/ 17 h 322"/>
                  <a:gd name="T60" fmla="*/ 24 w 249"/>
                  <a:gd name="T61" fmla="*/ 22 h 322"/>
                  <a:gd name="T62" fmla="*/ 23 w 249"/>
                  <a:gd name="T63" fmla="*/ 30 h 322"/>
                  <a:gd name="T64" fmla="*/ 22 w 249"/>
                  <a:gd name="T65" fmla="*/ 38 h 322"/>
                  <a:gd name="T66" fmla="*/ 21 w 249"/>
                  <a:gd name="T67" fmla="*/ 41 h 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322"/>
                  <a:gd name="T104" fmla="*/ 249 w 249"/>
                  <a:gd name="T105" fmla="*/ 322 h 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322">
                    <a:moveTo>
                      <a:pt x="175" y="322"/>
                    </a:moveTo>
                    <a:lnTo>
                      <a:pt x="163" y="293"/>
                    </a:lnTo>
                    <a:lnTo>
                      <a:pt x="161" y="264"/>
                    </a:lnTo>
                    <a:lnTo>
                      <a:pt x="161" y="231"/>
                    </a:lnTo>
                    <a:lnTo>
                      <a:pt x="167" y="202"/>
                    </a:lnTo>
                    <a:lnTo>
                      <a:pt x="169" y="172"/>
                    </a:lnTo>
                    <a:lnTo>
                      <a:pt x="173" y="149"/>
                    </a:lnTo>
                    <a:lnTo>
                      <a:pt x="171" y="134"/>
                    </a:lnTo>
                    <a:lnTo>
                      <a:pt x="163" y="128"/>
                    </a:lnTo>
                    <a:lnTo>
                      <a:pt x="154" y="138"/>
                    </a:lnTo>
                    <a:lnTo>
                      <a:pt x="146" y="149"/>
                    </a:lnTo>
                    <a:lnTo>
                      <a:pt x="140" y="161"/>
                    </a:lnTo>
                    <a:lnTo>
                      <a:pt x="134" y="174"/>
                    </a:lnTo>
                    <a:lnTo>
                      <a:pt x="128" y="186"/>
                    </a:lnTo>
                    <a:lnTo>
                      <a:pt x="123" y="200"/>
                    </a:lnTo>
                    <a:lnTo>
                      <a:pt x="117" y="211"/>
                    </a:lnTo>
                    <a:lnTo>
                      <a:pt x="113" y="227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92" y="215"/>
                    </a:lnTo>
                    <a:lnTo>
                      <a:pt x="78" y="209"/>
                    </a:lnTo>
                    <a:lnTo>
                      <a:pt x="64" y="205"/>
                    </a:lnTo>
                    <a:lnTo>
                      <a:pt x="53" y="207"/>
                    </a:lnTo>
                    <a:lnTo>
                      <a:pt x="39" y="207"/>
                    </a:lnTo>
                    <a:lnTo>
                      <a:pt x="26" y="209"/>
                    </a:lnTo>
                    <a:lnTo>
                      <a:pt x="12" y="209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31" y="176"/>
                    </a:lnTo>
                    <a:lnTo>
                      <a:pt x="62" y="153"/>
                    </a:lnTo>
                    <a:lnTo>
                      <a:pt x="93" y="128"/>
                    </a:lnTo>
                    <a:lnTo>
                      <a:pt x="125" y="103"/>
                    </a:lnTo>
                    <a:lnTo>
                      <a:pt x="156" y="76"/>
                    </a:lnTo>
                    <a:lnTo>
                      <a:pt x="187" y="50"/>
                    </a:lnTo>
                    <a:lnTo>
                      <a:pt x="218" y="23"/>
                    </a:lnTo>
                    <a:lnTo>
                      <a:pt x="249" y="0"/>
                    </a:lnTo>
                    <a:lnTo>
                      <a:pt x="247" y="4"/>
                    </a:lnTo>
                    <a:lnTo>
                      <a:pt x="245" y="15"/>
                    </a:lnTo>
                    <a:lnTo>
                      <a:pt x="239" y="29"/>
                    </a:lnTo>
                    <a:lnTo>
                      <a:pt x="235" y="46"/>
                    </a:lnTo>
                    <a:lnTo>
                      <a:pt x="229" y="60"/>
                    </a:lnTo>
                    <a:lnTo>
                      <a:pt x="225" y="74"/>
                    </a:lnTo>
                    <a:lnTo>
                      <a:pt x="220" y="85"/>
                    </a:lnTo>
                    <a:lnTo>
                      <a:pt x="218" y="91"/>
                    </a:lnTo>
                    <a:lnTo>
                      <a:pt x="216" y="85"/>
                    </a:lnTo>
                    <a:lnTo>
                      <a:pt x="214" y="85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4" y="87"/>
                    </a:lnTo>
                    <a:lnTo>
                      <a:pt x="204" y="93"/>
                    </a:lnTo>
                    <a:lnTo>
                      <a:pt x="208" y="99"/>
                    </a:lnTo>
                    <a:lnTo>
                      <a:pt x="218" y="101"/>
                    </a:lnTo>
                    <a:lnTo>
                      <a:pt x="216" y="107"/>
                    </a:lnTo>
                    <a:lnTo>
                      <a:pt x="216" y="118"/>
                    </a:lnTo>
                    <a:lnTo>
                      <a:pt x="212" y="126"/>
                    </a:lnTo>
                    <a:lnTo>
                      <a:pt x="208" y="136"/>
                    </a:lnTo>
                    <a:lnTo>
                      <a:pt x="208" y="132"/>
                    </a:lnTo>
                    <a:lnTo>
                      <a:pt x="208" y="128"/>
                    </a:lnTo>
                    <a:lnTo>
                      <a:pt x="200" y="134"/>
                    </a:lnTo>
                    <a:lnTo>
                      <a:pt x="196" y="151"/>
                    </a:lnTo>
                    <a:lnTo>
                      <a:pt x="192" y="176"/>
                    </a:lnTo>
                    <a:lnTo>
                      <a:pt x="190" y="209"/>
                    </a:lnTo>
                    <a:lnTo>
                      <a:pt x="189" y="240"/>
                    </a:lnTo>
                    <a:lnTo>
                      <a:pt x="187" y="273"/>
                    </a:lnTo>
                    <a:lnTo>
                      <a:pt x="183" y="300"/>
                    </a:lnTo>
                    <a:lnTo>
                      <a:pt x="181" y="322"/>
                    </a:lnTo>
                    <a:lnTo>
                      <a:pt x="175" y="322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2" name="Freeform 56"/>
              <p:cNvSpPr>
                <a:spLocks/>
              </p:cNvSpPr>
              <p:nvPr/>
            </p:nvSpPr>
            <p:spPr bwMode="auto">
              <a:xfrm>
                <a:off x="5023" y="3038"/>
                <a:ext cx="43" cy="51"/>
              </a:xfrm>
              <a:custGeom>
                <a:avLst/>
                <a:gdLst>
                  <a:gd name="T0" fmla="*/ 2 w 85"/>
                  <a:gd name="T1" fmla="*/ 13 h 101"/>
                  <a:gd name="T2" fmla="*/ 0 w 85"/>
                  <a:gd name="T3" fmla="*/ 11 h 101"/>
                  <a:gd name="T4" fmla="*/ 0 w 85"/>
                  <a:gd name="T5" fmla="*/ 8 h 101"/>
                  <a:gd name="T6" fmla="*/ 1 w 85"/>
                  <a:gd name="T7" fmla="*/ 6 h 101"/>
                  <a:gd name="T8" fmla="*/ 3 w 85"/>
                  <a:gd name="T9" fmla="*/ 5 h 101"/>
                  <a:gd name="T10" fmla="*/ 5 w 85"/>
                  <a:gd name="T11" fmla="*/ 3 h 101"/>
                  <a:gd name="T12" fmla="*/ 7 w 85"/>
                  <a:gd name="T13" fmla="*/ 2 h 101"/>
                  <a:gd name="T14" fmla="*/ 9 w 85"/>
                  <a:gd name="T15" fmla="*/ 1 h 101"/>
                  <a:gd name="T16" fmla="*/ 11 w 85"/>
                  <a:gd name="T17" fmla="*/ 0 h 101"/>
                  <a:gd name="T18" fmla="*/ 11 w 85"/>
                  <a:gd name="T19" fmla="*/ 1 h 101"/>
                  <a:gd name="T20" fmla="*/ 10 w 85"/>
                  <a:gd name="T21" fmla="*/ 3 h 101"/>
                  <a:gd name="T22" fmla="*/ 8 w 85"/>
                  <a:gd name="T23" fmla="*/ 5 h 101"/>
                  <a:gd name="T24" fmla="*/ 7 w 85"/>
                  <a:gd name="T25" fmla="*/ 7 h 101"/>
                  <a:gd name="T26" fmla="*/ 5 w 85"/>
                  <a:gd name="T27" fmla="*/ 9 h 101"/>
                  <a:gd name="T28" fmla="*/ 4 w 85"/>
                  <a:gd name="T29" fmla="*/ 11 h 101"/>
                  <a:gd name="T30" fmla="*/ 3 w 85"/>
                  <a:gd name="T31" fmla="*/ 12 h 101"/>
                  <a:gd name="T32" fmla="*/ 2 w 85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9" y="101"/>
                    </a:moveTo>
                    <a:lnTo>
                      <a:pt x="0" y="82"/>
                    </a:lnTo>
                    <a:lnTo>
                      <a:pt x="0" y="64"/>
                    </a:lnTo>
                    <a:lnTo>
                      <a:pt x="5" y="47"/>
                    </a:lnTo>
                    <a:lnTo>
                      <a:pt x="19" y="35"/>
                    </a:lnTo>
                    <a:lnTo>
                      <a:pt x="33" y="22"/>
                    </a:lnTo>
                    <a:lnTo>
                      <a:pt x="50" y="12"/>
                    </a:lnTo>
                    <a:lnTo>
                      <a:pt x="68" y="4"/>
                    </a:lnTo>
                    <a:lnTo>
                      <a:pt x="85" y="0"/>
                    </a:lnTo>
                    <a:lnTo>
                      <a:pt x="81" y="6"/>
                    </a:lnTo>
                    <a:lnTo>
                      <a:pt x="75" y="18"/>
                    </a:lnTo>
                    <a:lnTo>
                      <a:pt x="64" y="33"/>
                    </a:lnTo>
                    <a:lnTo>
                      <a:pt x="54" y="53"/>
                    </a:lnTo>
                    <a:lnTo>
                      <a:pt x="40" y="68"/>
                    </a:lnTo>
                    <a:lnTo>
                      <a:pt x="29" y="86"/>
                    </a:lnTo>
                    <a:lnTo>
                      <a:pt x="17" y="95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3" name="Freeform 57"/>
              <p:cNvSpPr>
                <a:spLocks/>
              </p:cNvSpPr>
              <p:nvPr/>
            </p:nvSpPr>
            <p:spPr bwMode="auto">
              <a:xfrm>
                <a:off x="4660" y="3065"/>
                <a:ext cx="30" cy="10"/>
              </a:xfrm>
              <a:custGeom>
                <a:avLst/>
                <a:gdLst>
                  <a:gd name="T0" fmla="*/ 6 w 61"/>
                  <a:gd name="T1" fmla="*/ 3 h 20"/>
                  <a:gd name="T2" fmla="*/ 4 w 61"/>
                  <a:gd name="T3" fmla="*/ 3 h 20"/>
                  <a:gd name="T4" fmla="*/ 2 w 61"/>
                  <a:gd name="T5" fmla="*/ 2 h 20"/>
                  <a:gd name="T6" fmla="*/ 0 w 61"/>
                  <a:gd name="T7" fmla="*/ 2 h 20"/>
                  <a:gd name="T8" fmla="*/ 0 w 61"/>
                  <a:gd name="T9" fmla="*/ 0 h 20"/>
                  <a:gd name="T10" fmla="*/ 1 w 61"/>
                  <a:gd name="T11" fmla="*/ 0 h 20"/>
                  <a:gd name="T12" fmla="*/ 3 w 61"/>
                  <a:gd name="T13" fmla="*/ 1 h 20"/>
                  <a:gd name="T14" fmla="*/ 5 w 61"/>
                  <a:gd name="T15" fmla="*/ 1 h 20"/>
                  <a:gd name="T16" fmla="*/ 7 w 61"/>
                  <a:gd name="T17" fmla="*/ 2 h 20"/>
                  <a:gd name="T18" fmla="*/ 7 w 61"/>
                  <a:gd name="T19" fmla="*/ 2 h 20"/>
                  <a:gd name="T20" fmla="*/ 7 w 61"/>
                  <a:gd name="T21" fmla="*/ 3 h 20"/>
                  <a:gd name="T22" fmla="*/ 7 w 61"/>
                  <a:gd name="T23" fmla="*/ 3 h 20"/>
                  <a:gd name="T24" fmla="*/ 6 w 61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0"/>
                  <a:gd name="T41" fmla="*/ 61 w 6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0">
                    <a:moveTo>
                      <a:pt x="55" y="20"/>
                    </a:moveTo>
                    <a:lnTo>
                      <a:pt x="37" y="18"/>
                    </a:lnTo>
                    <a:lnTo>
                      <a:pt x="20" y="16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"/>
                    </a:lnTo>
                    <a:lnTo>
                      <a:pt x="43" y="4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4" name="Freeform 58"/>
              <p:cNvSpPr>
                <a:spLocks/>
              </p:cNvSpPr>
              <p:nvPr/>
            </p:nvSpPr>
            <p:spPr bwMode="auto">
              <a:xfrm>
                <a:off x="5269" y="3051"/>
                <a:ext cx="67" cy="11"/>
              </a:xfrm>
              <a:custGeom>
                <a:avLst/>
                <a:gdLst>
                  <a:gd name="T0" fmla="*/ 1 w 134"/>
                  <a:gd name="T1" fmla="*/ 2 h 24"/>
                  <a:gd name="T2" fmla="*/ 0 w 134"/>
                  <a:gd name="T3" fmla="*/ 1 h 24"/>
                  <a:gd name="T4" fmla="*/ 1 w 134"/>
                  <a:gd name="T5" fmla="*/ 0 h 24"/>
                  <a:gd name="T6" fmla="*/ 3 w 134"/>
                  <a:gd name="T7" fmla="*/ 0 h 24"/>
                  <a:gd name="T8" fmla="*/ 7 w 134"/>
                  <a:gd name="T9" fmla="*/ 0 h 24"/>
                  <a:gd name="T10" fmla="*/ 10 w 134"/>
                  <a:gd name="T11" fmla="*/ 0 h 24"/>
                  <a:gd name="T12" fmla="*/ 13 w 134"/>
                  <a:gd name="T13" fmla="*/ 0 h 24"/>
                  <a:gd name="T14" fmla="*/ 15 w 134"/>
                  <a:gd name="T15" fmla="*/ 0 h 24"/>
                  <a:gd name="T16" fmla="*/ 17 w 134"/>
                  <a:gd name="T17" fmla="*/ 1 h 24"/>
                  <a:gd name="T18" fmla="*/ 15 w 134"/>
                  <a:gd name="T19" fmla="*/ 1 h 24"/>
                  <a:gd name="T20" fmla="*/ 13 w 134"/>
                  <a:gd name="T21" fmla="*/ 2 h 24"/>
                  <a:gd name="T22" fmla="*/ 11 w 134"/>
                  <a:gd name="T23" fmla="*/ 2 h 24"/>
                  <a:gd name="T24" fmla="*/ 9 w 134"/>
                  <a:gd name="T25" fmla="*/ 2 h 24"/>
                  <a:gd name="T26" fmla="*/ 6 w 134"/>
                  <a:gd name="T27" fmla="*/ 2 h 24"/>
                  <a:gd name="T28" fmla="*/ 4 w 134"/>
                  <a:gd name="T29" fmla="*/ 2 h 24"/>
                  <a:gd name="T30" fmla="*/ 3 w 134"/>
                  <a:gd name="T31" fmla="*/ 2 h 24"/>
                  <a:gd name="T32" fmla="*/ 1 w 13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24"/>
                  <a:gd name="T53" fmla="*/ 134 w 13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24">
                    <a:moveTo>
                      <a:pt x="8" y="24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27" y="0"/>
                    </a:lnTo>
                    <a:lnTo>
                      <a:pt x="53" y="0"/>
                    </a:lnTo>
                    <a:lnTo>
                      <a:pt x="78" y="0"/>
                    </a:lnTo>
                    <a:lnTo>
                      <a:pt x="103" y="4"/>
                    </a:lnTo>
                    <a:lnTo>
                      <a:pt x="123" y="6"/>
                    </a:lnTo>
                    <a:lnTo>
                      <a:pt x="134" y="10"/>
                    </a:lnTo>
                    <a:lnTo>
                      <a:pt x="117" y="14"/>
                    </a:lnTo>
                    <a:lnTo>
                      <a:pt x="101" y="18"/>
                    </a:lnTo>
                    <a:lnTo>
                      <a:pt x="84" y="20"/>
                    </a:lnTo>
                    <a:lnTo>
                      <a:pt x="68" y="22"/>
                    </a:lnTo>
                    <a:lnTo>
                      <a:pt x="51" y="22"/>
                    </a:lnTo>
                    <a:lnTo>
                      <a:pt x="35" y="22"/>
                    </a:lnTo>
                    <a:lnTo>
                      <a:pt x="20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5" name="Freeform 59"/>
              <p:cNvSpPr>
                <a:spLocks/>
              </p:cNvSpPr>
              <p:nvPr/>
            </p:nvSpPr>
            <p:spPr bwMode="auto">
              <a:xfrm>
                <a:off x="5232" y="3006"/>
                <a:ext cx="34" cy="49"/>
              </a:xfrm>
              <a:custGeom>
                <a:avLst/>
                <a:gdLst>
                  <a:gd name="T0" fmla="*/ 0 w 68"/>
                  <a:gd name="T1" fmla="*/ 13 h 97"/>
                  <a:gd name="T2" fmla="*/ 0 w 68"/>
                  <a:gd name="T3" fmla="*/ 10 h 97"/>
                  <a:gd name="T4" fmla="*/ 1 w 68"/>
                  <a:gd name="T5" fmla="*/ 8 h 97"/>
                  <a:gd name="T6" fmla="*/ 1 w 68"/>
                  <a:gd name="T7" fmla="*/ 6 h 97"/>
                  <a:gd name="T8" fmla="*/ 2 w 68"/>
                  <a:gd name="T9" fmla="*/ 4 h 97"/>
                  <a:gd name="T10" fmla="*/ 3 w 68"/>
                  <a:gd name="T11" fmla="*/ 3 h 97"/>
                  <a:gd name="T12" fmla="*/ 5 w 68"/>
                  <a:gd name="T13" fmla="*/ 2 h 97"/>
                  <a:gd name="T14" fmla="*/ 6 w 68"/>
                  <a:gd name="T15" fmla="*/ 1 h 97"/>
                  <a:gd name="T16" fmla="*/ 9 w 68"/>
                  <a:gd name="T17" fmla="*/ 0 h 97"/>
                  <a:gd name="T18" fmla="*/ 8 w 68"/>
                  <a:gd name="T19" fmla="*/ 2 h 97"/>
                  <a:gd name="T20" fmla="*/ 7 w 68"/>
                  <a:gd name="T21" fmla="*/ 3 h 97"/>
                  <a:gd name="T22" fmla="*/ 7 w 68"/>
                  <a:gd name="T23" fmla="*/ 4 h 97"/>
                  <a:gd name="T24" fmla="*/ 6 w 68"/>
                  <a:gd name="T25" fmla="*/ 6 h 97"/>
                  <a:gd name="T26" fmla="*/ 5 w 68"/>
                  <a:gd name="T27" fmla="*/ 7 h 97"/>
                  <a:gd name="T28" fmla="*/ 5 w 68"/>
                  <a:gd name="T29" fmla="*/ 9 h 97"/>
                  <a:gd name="T30" fmla="*/ 5 w 68"/>
                  <a:gd name="T31" fmla="*/ 10 h 97"/>
                  <a:gd name="T32" fmla="*/ 4 w 68"/>
                  <a:gd name="T33" fmla="*/ 12 h 97"/>
                  <a:gd name="T34" fmla="*/ 3 w 68"/>
                  <a:gd name="T35" fmla="*/ 12 h 97"/>
                  <a:gd name="T36" fmla="*/ 3 w 68"/>
                  <a:gd name="T37" fmla="*/ 12 h 97"/>
                  <a:gd name="T38" fmla="*/ 2 w 68"/>
                  <a:gd name="T39" fmla="*/ 12 h 97"/>
                  <a:gd name="T40" fmla="*/ 0 w 68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0" y="97"/>
                    </a:moveTo>
                    <a:lnTo>
                      <a:pt x="0" y="78"/>
                    </a:lnTo>
                    <a:lnTo>
                      <a:pt x="4" y="60"/>
                    </a:lnTo>
                    <a:lnTo>
                      <a:pt x="7" y="43"/>
                    </a:lnTo>
                    <a:lnTo>
                      <a:pt x="15" y="31"/>
                    </a:lnTo>
                    <a:lnTo>
                      <a:pt x="21" y="18"/>
                    </a:lnTo>
                    <a:lnTo>
                      <a:pt x="35" y="10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8" y="20"/>
                    </a:lnTo>
                    <a:lnTo>
                      <a:pt x="52" y="31"/>
                    </a:lnTo>
                    <a:lnTo>
                      <a:pt x="48" y="43"/>
                    </a:lnTo>
                    <a:lnTo>
                      <a:pt x="42" y="54"/>
                    </a:lnTo>
                    <a:lnTo>
                      <a:pt x="38" y="68"/>
                    </a:lnTo>
                    <a:lnTo>
                      <a:pt x="35" y="80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1" y="95"/>
                    </a:lnTo>
                    <a:lnTo>
                      <a:pt x="13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6" name="Freeform 60"/>
              <p:cNvSpPr>
                <a:spLocks/>
              </p:cNvSpPr>
              <p:nvPr/>
            </p:nvSpPr>
            <p:spPr bwMode="auto">
              <a:xfrm>
                <a:off x="3757" y="2643"/>
                <a:ext cx="406" cy="411"/>
              </a:xfrm>
              <a:custGeom>
                <a:avLst/>
                <a:gdLst>
                  <a:gd name="T0" fmla="*/ 42 w 812"/>
                  <a:gd name="T1" fmla="*/ 103 h 822"/>
                  <a:gd name="T2" fmla="*/ 37 w 812"/>
                  <a:gd name="T3" fmla="*/ 103 h 822"/>
                  <a:gd name="T4" fmla="*/ 31 w 812"/>
                  <a:gd name="T5" fmla="*/ 103 h 822"/>
                  <a:gd name="T6" fmla="*/ 26 w 812"/>
                  <a:gd name="T7" fmla="*/ 103 h 822"/>
                  <a:gd name="T8" fmla="*/ 21 w 812"/>
                  <a:gd name="T9" fmla="*/ 103 h 822"/>
                  <a:gd name="T10" fmla="*/ 15 w 812"/>
                  <a:gd name="T11" fmla="*/ 102 h 822"/>
                  <a:gd name="T12" fmla="*/ 11 w 812"/>
                  <a:gd name="T13" fmla="*/ 102 h 822"/>
                  <a:gd name="T14" fmla="*/ 6 w 812"/>
                  <a:gd name="T15" fmla="*/ 102 h 822"/>
                  <a:gd name="T16" fmla="*/ 0 w 812"/>
                  <a:gd name="T17" fmla="*/ 102 h 822"/>
                  <a:gd name="T18" fmla="*/ 1 w 812"/>
                  <a:gd name="T19" fmla="*/ 101 h 822"/>
                  <a:gd name="T20" fmla="*/ 1 w 812"/>
                  <a:gd name="T21" fmla="*/ 100 h 822"/>
                  <a:gd name="T22" fmla="*/ 2 w 812"/>
                  <a:gd name="T23" fmla="*/ 99 h 822"/>
                  <a:gd name="T24" fmla="*/ 3 w 812"/>
                  <a:gd name="T25" fmla="*/ 98 h 822"/>
                  <a:gd name="T26" fmla="*/ 10 w 812"/>
                  <a:gd name="T27" fmla="*/ 86 h 822"/>
                  <a:gd name="T28" fmla="*/ 16 w 812"/>
                  <a:gd name="T29" fmla="*/ 75 h 822"/>
                  <a:gd name="T30" fmla="*/ 22 w 812"/>
                  <a:gd name="T31" fmla="*/ 62 h 822"/>
                  <a:gd name="T32" fmla="*/ 29 w 812"/>
                  <a:gd name="T33" fmla="*/ 50 h 822"/>
                  <a:gd name="T34" fmla="*/ 35 w 812"/>
                  <a:gd name="T35" fmla="*/ 37 h 822"/>
                  <a:gd name="T36" fmla="*/ 40 w 812"/>
                  <a:gd name="T37" fmla="*/ 25 h 822"/>
                  <a:gd name="T38" fmla="*/ 44 w 812"/>
                  <a:gd name="T39" fmla="*/ 12 h 822"/>
                  <a:gd name="T40" fmla="*/ 48 w 812"/>
                  <a:gd name="T41" fmla="*/ 0 h 822"/>
                  <a:gd name="T42" fmla="*/ 49 w 812"/>
                  <a:gd name="T43" fmla="*/ 0 h 822"/>
                  <a:gd name="T44" fmla="*/ 49 w 812"/>
                  <a:gd name="T45" fmla="*/ 0 h 822"/>
                  <a:gd name="T46" fmla="*/ 54 w 812"/>
                  <a:gd name="T47" fmla="*/ 13 h 822"/>
                  <a:gd name="T48" fmla="*/ 59 w 812"/>
                  <a:gd name="T49" fmla="*/ 27 h 822"/>
                  <a:gd name="T50" fmla="*/ 64 w 812"/>
                  <a:gd name="T51" fmla="*/ 40 h 822"/>
                  <a:gd name="T52" fmla="*/ 70 w 812"/>
                  <a:gd name="T53" fmla="*/ 53 h 822"/>
                  <a:gd name="T54" fmla="*/ 77 w 812"/>
                  <a:gd name="T55" fmla="*/ 66 h 822"/>
                  <a:gd name="T56" fmla="*/ 84 w 812"/>
                  <a:gd name="T57" fmla="*/ 78 h 822"/>
                  <a:gd name="T58" fmla="*/ 92 w 812"/>
                  <a:gd name="T59" fmla="*/ 90 h 822"/>
                  <a:gd name="T60" fmla="*/ 102 w 812"/>
                  <a:gd name="T61" fmla="*/ 102 h 822"/>
                  <a:gd name="T62" fmla="*/ 99 w 812"/>
                  <a:gd name="T63" fmla="*/ 103 h 822"/>
                  <a:gd name="T64" fmla="*/ 93 w 812"/>
                  <a:gd name="T65" fmla="*/ 103 h 822"/>
                  <a:gd name="T66" fmla="*/ 85 w 812"/>
                  <a:gd name="T67" fmla="*/ 103 h 822"/>
                  <a:gd name="T68" fmla="*/ 75 w 812"/>
                  <a:gd name="T69" fmla="*/ 103 h 822"/>
                  <a:gd name="T70" fmla="*/ 65 w 812"/>
                  <a:gd name="T71" fmla="*/ 103 h 822"/>
                  <a:gd name="T72" fmla="*/ 55 w 812"/>
                  <a:gd name="T73" fmla="*/ 103 h 822"/>
                  <a:gd name="T74" fmla="*/ 47 w 812"/>
                  <a:gd name="T75" fmla="*/ 103 h 822"/>
                  <a:gd name="T76" fmla="*/ 42 w 812"/>
                  <a:gd name="T77" fmla="*/ 103 h 8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2"/>
                  <a:gd name="T118" fmla="*/ 0 h 822"/>
                  <a:gd name="T119" fmla="*/ 812 w 812"/>
                  <a:gd name="T120" fmla="*/ 822 h 8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2" h="822">
                    <a:moveTo>
                      <a:pt x="331" y="820"/>
                    </a:moveTo>
                    <a:lnTo>
                      <a:pt x="289" y="818"/>
                    </a:lnTo>
                    <a:lnTo>
                      <a:pt x="248" y="818"/>
                    </a:lnTo>
                    <a:lnTo>
                      <a:pt x="205" y="818"/>
                    </a:lnTo>
                    <a:lnTo>
                      <a:pt x="165" y="818"/>
                    </a:lnTo>
                    <a:lnTo>
                      <a:pt x="122" y="816"/>
                    </a:lnTo>
                    <a:lnTo>
                      <a:pt x="81" y="816"/>
                    </a:lnTo>
                    <a:lnTo>
                      <a:pt x="41" y="816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8" y="795"/>
                    </a:lnTo>
                    <a:lnTo>
                      <a:pt x="15" y="787"/>
                    </a:lnTo>
                    <a:lnTo>
                      <a:pt x="23" y="780"/>
                    </a:lnTo>
                    <a:lnTo>
                      <a:pt x="74" y="686"/>
                    </a:lnTo>
                    <a:lnTo>
                      <a:pt x="126" y="593"/>
                    </a:lnTo>
                    <a:lnTo>
                      <a:pt x="176" y="495"/>
                    </a:lnTo>
                    <a:lnTo>
                      <a:pt x="229" y="396"/>
                    </a:lnTo>
                    <a:lnTo>
                      <a:pt x="273" y="293"/>
                    </a:lnTo>
                    <a:lnTo>
                      <a:pt x="316" y="194"/>
                    </a:lnTo>
                    <a:lnTo>
                      <a:pt x="351" y="95"/>
                    </a:lnTo>
                    <a:lnTo>
                      <a:pt x="382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428" y="107"/>
                    </a:lnTo>
                    <a:lnTo>
                      <a:pt x="471" y="215"/>
                    </a:lnTo>
                    <a:lnTo>
                      <a:pt x="512" y="320"/>
                    </a:lnTo>
                    <a:lnTo>
                      <a:pt x="560" y="425"/>
                    </a:lnTo>
                    <a:lnTo>
                      <a:pt x="611" y="526"/>
                    </a:lnTo>
                    <a:lnTo>
                      <a:pt x="669" y="624"/>
                    </a:lnTo>
                    <a:lnTo>
                      <a:pt x="735" y="719"/>
                    </a:lnTo>
                    <a:lnTo>
                      <a:pt x="812" y="814"/>
                    </a:lnTo>
                    <a:lnTo>
                      <a:pt x="789" y="818"/>
                    </a:lnTo>
                    <a:lnTo>
                      <a:pt x="741" y="820"/>
                    </a:lnTo>
                    <a:lnTo>
                      <a:pt x="673" y="820"/>
                    </a:lnTo>
                    <a:lnTo>
                      <a:pt x="597" y="822"/>
                    </a:lnTo>
                    <a:lnTo>
                      <a:pt x="514" y="820"/>
                    </a:lnTo>
                    <a:lnTo>
                      <a:pt x="438" y="820"/>
                    </a:lnTo>
                    <a:lnTo>
                      <a:pt x="372" y="820"/>
                    </a:lnTo>
                    <a:lnTo>
                      <a:pt x="331" y="820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7" name="Freeform 61"/>
              <p:cNvSpPr>
                <a:spLocks/>
              </p:cNvSpPr>
              <p:nvPr/>
            </p:nvSpPr>
            <p:spPr bwMode="auto">
              <a:xfrm>
                <a:off x="3422" y="2030"/>
                <a:ext cx="1236" cy="1024"/>
              </a:xfrm>
              <a:custGeom>
                <a:avLst/>
                <a:gdLst>
                  <a:gd name="T0" fmla="*/ 190 w 2471"/>
                  <a:gd name="T1" fmla="*/ 256 h 2047"/>
                  <a:gd name="T2" fmla="*/ 183 w 2471"/>
                  <a:gd name="T3" fmla="*/ 246 h 2047"/>
                  <a:gd name="T4" fmla="*/ 164 w 2471"/>
                  <a:gd name="T5" fmla="*/ 219 h 2047"/>
                  <a:gd name="T6" fmla="*/ 150 w 2471"/>
                  <a:gd name="T7" fmla="*/ 189 h 2047"/>
                  <a:gd name="T8" fmla="*/ 143 w 2471"/>
                  <a:gd name="T9" fmla="*/ 171 h 2047"/>
                  <a:gd name="T10" fmla="*/ 137 w 2471"/>
                  <a:gd name="T11" fmla="*/ 152 h 2047"/>
                  <a:gd name="T12" fmla="*/ 130 w 2471"/>
                  <a:gd name="T13" fmla="*/ 142 h 2047"/>
                  <a:gd name="T14" fmla="*/ 127 w 2471"/>
                  <a:gd name="T15" fmla="*/ 146 h 2047"/>
                  <a:gd name="T16" fmla="*/ 123 w 2471"/>
                  <a:gd name="T17" fmla="*/ 152 h 2047"/>
                  <a:gd name="T18" fmla="*/ 113 w 2471"/>
                  <a:gd name="T19" fmla="*/ 162 h 2047"/>
                  <a:gd name="T20" fmla="*/ 89 w 2471"/>
                  <a:gd name="T21" fmla="*/ 179 h 2047"/>
                  <a:gd name="T22" fmla="*/ 63 w 2471"/>
                  <a:gd name="T23" fmla="*/ 191 h 2047"/>
                  <a:gd name="T24" fmla="*/ 51 w 2471"/>
                  <a:gd name="T25" fmla="*/ 196 h 2047"/>
                  <a:gd name="T26" fmla="*/ 48 w 2471"/>
                  <a:gd name="T27" fmla="*/ 202 h 2047"/>
                  <a:gd name="T28" fmla="*/ 54 w 2471"/>
                  <a:gd name="T29" fmla="*/ 225 h 2047"/>
                  <a:gd name="T30" fmla="*/ 63 w 2471"/>
                  <a:gd name="T31" fmla="*/ 247 h 2047"/>
                  <a:gd name="T32" fmla="*/ 67 w 2471"/>
                  <a:gd name="T33" fmla="*/ 254 h 2047"/>
                  <a:gd name="T34" fmla="*/ 64 w 2471"/>
                  <a:gd name="T35" fmla="*/ 255 h 2047"/>
                  <a:gd name="T36" fmla="*/ 37 w 2471"/>
                  <a:gd name="T37" fmla="*/ 256 h 2047"/>
                  <a:gd name="T38" fmla="*/ 8 w 2471"/>
                  <a:gd name="T39" fmla="*/ 254 h 2047"/>
                  <a:gd name="T40" fmla="*/ 1 w 2471"/>
                  <a:gd name="T41" fmla="*/ 246 h 2047"/>
                  <a:gd name="T42" fmla="*/ 1 w 2471"/>
                  <a:gd name="T43" fmla="*/ 232 h 2047"/>
                  <a:gd name="T44" fmla="*/ 4 w 2471"/>
                  <a:gd name="T45" fmla="*/ 219 h 2047"/>
                  <a:gd name="T46" fmla="*/ 11 w 2471"/>
                  <a:gd name="T47" fmla="*/ 214 h 2047"/>
                  <a:gd name="T48" fmla="*/ 18 w 2471"/>
                  <a:gd name="T49" fmla="*/ 207 h 2047"/>
                  <a:gd name="T50" fmla="*/ 33 w 2471"/>
                  <a:gd name="T51" fmla="*/ 191 h 2047"/>
                  <a:gd name="T52" fmla="*/ 66 w 2471"/>
                  <a:gd name="T53" fmla="*/ 150 h 2047"/>
                  <a:gd name="T54" fmla="*/ 93 w 2471"/>
                  <a:gd name="T55" fmla="*/ 104 h 2047"/>
                  <a:gd name="T56" fmla="*/ 106 w 2471"/>
                  <a:gd name="T57" fmla="*/ 75 h 2047"/>
                  <a:gd name="T58" fmla="*/ 114 w 2471"/>
                  <a:gd name="T59" fmla="*/ 54 h 2047"/>
                  <a:gd name="T60" fmla="*/ 121 w 2471"/>
                  <a:gd name="T61" fmla="*/ 33 h 2047"/>
                  <a:gd name="T62" fmla="*/ 123 w 2471"/>
                  <a:gd name="T63" fmla="*/ 27 h 2047"/>
                  <a:gd name="T64" fmla="*/ 126 w 2471"/>
                  <a:gd name="T65" fmla="*/ 19 h 2047"/>
                  <a:gd name="T66" fmla="*/ 128 w 2471"/>
                  <a:gd name="T67" fmla="*/ 15 h 2047"/>
                  <a:gd name="T68" fmla="*/ 123 w 2471"/>
                  <a:gd name="T69" fmla="*/ 34 h 2047"/>
                  <a:gd name="T70" fmla="*/ 114 w 2471"/>
                  <a:gd name="T71" fmla="*/ 62 h 2047"/>
                  <a:gd name="T72" fmla="*/ 104 w 2471"/>
                  <a:gd name="T73" fmla="*/ 91 h 2047"/>
                  <a:gd name="T74" fmla="*/ 103 w 2471"/>
                  <a:gd name="T75" fmla="*/ 93 h 2047"/>
                  <a:gd name="T76" fmla="*/ 103 w 2471"/>
                  <a:gd name="T77" fmla="*/ 95 h 2047"/>
                  <a:gd name="T78" fmla="*/ 115 w 2471"/>
                  <a:gd name="T79" fmla="*/ 72 h 2047"/>
                  <a:gd name="T80" fmla="*/ 124 w 2471"/>
                  <a:gd name="T81" fmla="*/ 43 h 2047"/>
                  <a:gd name="T82" fmla="*/ 129 w 2471"/>
                  <a:gd name="T83" fmla="*/ 25 h 2047"/>
                  <a:gd name="T84" fmla="*/ 133 w 2471"/>
                  <a:gd name="T85" fmla="*/ 14 h 2047"/>
                  <a:gd name="T86" fmla="*/ 137 w 2471"/>
                  <a:gd name="T87" fmla="*/ 3 h 2047"/>
                  <a:gd name="T88" fmla="*/ 139 w 2471"/>
                  <a:gd name="T89" fmla="*/ 1 h 2047"/>
                  <a:gd name="T90" fmla="*/ 145 w 2471"/>
                  <a:gd name="T91" fmla="*/ 16 h 2047"/>
                  <a:gd name="T92" fmla="*/ 151 w 2471"/>
                  <a:gd name="T93" fmla="*/ 33 h 2047"/>
                  <a:gd name="T94" fmla="*/ 163 w 2471"/>
                  <a:gd name="T95" fmla="*/ 64 h 2047"/>
                  <a:gd name="T96" fmla="*/ 195 w 2471"/>
                  <a:gd name="T97" fmla="*/ 125 h 2047"/>
                  <a:gd name="T98" fmla="*/ 233 w 2471"/>
                  <a:gd name="T99" fmla="*/ 183 h 2047"/>
                  <a:gd name="T100" fmla="*/ 259 w 2471"/>
                  <a:gd name="T101" fmla="*/ 214 h 2047"/>
                  <a:gd name="T102" fmla="*/ 286 w 2471"/>
                  <a:gd name="T103" fmla="*/ 240 h 2047"/>
                  <a:gd name="T104" fmla="*/ 309 w 2471"/>
                  <a:gd name="T105" fmla="*/ 255 h 2047"/>
                  <a:gd name="T106" fmla="*/ 274 w 2471"/>
                  <a:gd name="T107" fmla="*/ 256 h 2047"/>
                  <a:gd name="T108" fmla="*/ 216 w 2471"/>
                  <a:gd name="T109" fmla="*/ 256 h 20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71"/>
                  <a:gd name="T166" fmla="*/ 0 h 2047"/>
                  <a:gd name="T167" fmla="*/ 2471 w 2471"/>
                  <a:gd name="T168" fmla="*/ 2047 h 20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71" h="2047">
                    <a:moveTo>
                      <a:pt x="1549" y="2045"/>
                    </a:moveTo>
                    <a:lnTo>
                      <a:pt x="1534" y="2043"/>
                    </a:lnTo>
                    <a:lnTo>
                      <a:pt x="1518" y="2041"/>
                    </a:lnTo>
                    <a:lnTo>
                      <a:pt x="1518" y="2032"/>
                    </a:lnTo>
                    <a:lnTo>
                      <a:pt x="1518" y="2024"/>
                    </a:lnTo>
                    <a:lnTo>
                      <a:pt x="1458" y="1966"/>
                    </a:lnTo>
                    <a:lnTo>
                      <a:pt x="1404" y="1898"/>
                    </a:lnTo>
                    <a:lnTo>
                      <a:pt x="1353" y="1824"/>
                    </a:lnTo>
                    <a:lnTo>
                      <a:pt x="1309" y="1749"/>
                    </a:lnTo>
                    <a:lnTo>
                      <a:pt x="1266" y="1667"/>
                    </a:lnTo>
                    <a:lnTo>
                      <a:pt x="1229" y="1588"/>
                    </a:lnTo>
                    <a:lnTo>
                      <a:pt x="1194" y="1510"/>
                    </a:lnTo>
                    <a:lnTo>
                      <a:pt x="1167" y="1438"/>
                    </a:lnTo>
                    <a:lnTo>
                      <a:pt x="1156" y="1407"/>
                    </a:lnTo>
                    <a:lnTo>
                      <a:pt x="1144" y="1365"/>
                    </a:lnTo>
                    <a:lnTo>
                      <a:pt x="1127" y="1314"/>
                    </a:lnTo>
                    <a:lnTo>
                      <a:pt x="1109" y="1266"/>
                    </a:lnTo>
                    <a:lnTo>
                      <a:pt x="1090" y="1215"/>
                    </a:lnTo>
                    <a:lnTo>
                      <a:pt x="1070" y="1175"/>
                    </a:lnTo>
                    <a:lnTo>
                      <a:pt x="1051" y="1146"/>
                    </a:lnTo>
                    <a:lnTo>
                      <a:pt x="1035" y="1134"/>
                    </a:lnTo>
                    <a:lnTo>
                      <a:pt x="1028" y="1138"/>
                    </a:lnTo>
                    <a:lnTo>
                      <a:pt x="1020" y="1149"/>
                    </a:lnTo>
                    <a:lnTo>
                      <a:pt x="1010" y="1163"/>
                    </a:lnTo>
                    <a:lnTo>
                      <a:pt x="1000" y="1178"/>
                    </a:lnTo>
                    <a:lnTo>
                      <a:pt x="989" y="1194"/>
                    </a:lnTo>
                    <a:lnTo>
                      <a:pt x="979" y="1210"/>
                    </a:lnTo>
                    <a:lnTo>
                      <a:pt x="968" y="1221"/>
                    </a:lnTo>
                    <a:lnTo>
                      <a:pt x="962" y="1235"/>
                    </a:lnTo>
                    <a:lnTo>
                      <a:pt x="902" y="1289"/>
                    </a:lnTo>
                    <a:lnTo>
                      <a:pt x="840" y="1339"/>
                    </a:lnTo>
                    <a:lnTo>
                      <a:pt x="776" y="1384"/>
                    </a:lnTo>
                    <a:lnTo>
                      <a:pt x="712" y="1425"/>
                    </a:lnTo>
                    <a:lnTo>
                      <a:pt x="642" y="1460"/>
                    </a:lnTo>
                    <a:lnTo>
                      <a:pt x="572" y="1497"/>
                    </a:lnTo>
                    <a:lnTo>
                      <a:pt x="500" y="1526"/>
                    </a:lnTo>
                    <a:lnTo>
                      <a:pt x="428" y="1557"/>
                    </a:lnTo>
                    <a:lnTo>
                      <a:pt x="413" y="1562"/>
                    </a:lnTo>
                    <a:lnTo>
                      <a:pt x="401" y="1566"/>
                    </a:lnTo>
                    <a:lnTo>
                      <a:pt x="390" y="1568"/>
                    </a:lnTo>
                    <a:lnTo>
                      <a:pt x="380" y="1574"/>
                    </a:lnTo>
                    <a:lnTo>
                      <a:pt x="384" y="1613"/>
                    </a:lnTo>
                    <a:lnTo>
                      <a:pt x="393" y="1667"/>
                    </a:lnTo>
                    <a:lnTo>
                      <a:pt x="409" y="1727"/>
                    </a:lnTo>
                    <a:lnTo>
                      <a:pt x="432" y="1793"/>
                    </a:lnTo>
                    <a:lnTo>
                      <a:pt x="456" y="1857"/>
                    </a:lnTo>
                    <a:lnTo>
                      <a:pt x="479" y="1917"/>
                    </a:lnTo>
                    <a:lnTo>
                      <a:pt x="500" y="1972"/>
                    </a:lnTo>
                    <a:lnTo>
                      <a:pt x="523" y="2014"/>
                    </a:lnTo>
                    <a:lnTo>
                      <a:pt x="527" y="2022"/>
                    </a:lnTo>
                    <a:lnTo>
                      <a:pt x="531" y="2028"/>
                    </a:lnTo>
                    <a:lnTo>
                      <a:pt x="533" y="2032"/>
                    </a:lnTo>
                    <a:lnTo>
                      <a:pt x="535" y="2038"/>
                    </a:lnTo>
                    <a:lnTo>
                      <a:pt x="510" y="2039"/>
                    </a:lnTo>
                    <a:lnTo>
                      <a:pt x="456" y="2041"/>
                    </a:lnTo>
                    <a:lnTo>
                      <a:pt x="382" y="2041"/>
                    </a:lnTo>
                    <a:lnTo>
                      <a:pt x="296" y="2041"/>
                    </a:lnTo>
                    <a:lnTo>
                      <a:pt x="207" y="2038"/>
                    </a:lnTo>
                    <a:lnTo>
                      <a:pt x="126" y="2036"/>
                    </a:lnTo>
                    <a:lnTo>
                      <a:pt x="62" y="2032"/>
                    </a:lnTo>
                    <a:lnTo>
                      <a:pt x="23" y="2030"/>
                    </a:lnTo>
                    <a:lnTo>
                      <a:pt x="9" y="1999"/>
                    </a:lnTo>
                    <a:lnTo>
                      <a:pt x="2" y="1966"/>
                    </a:lnTo>
                    <a:lnTo>
                      <a:pt x="0" y="1927"/>
                    </a:lnTo>
                    <a:lnTo>
                      <a:pt x="4" y="1890"/>
                    </a:lnTo>
                    <a:lnTo>
                      <a:pt x="8" y="1849"/>
                    </a:lnTo>
                    <a:lnTo>
                      <a:pt x="13" y="1813"/>
                    </a:lnTo>
                    <a:lnTo>
                      <a:pt x="19" y="1780"/>
                    </a:lnTo>
                    <a:lnTo>
                      <a:pt x="27" y="1752"/>
                    </a:lnTo>
                    <a:lnTo>
                      <a:pt x="41" y="1739"/>
                    </a:lnTo>
                    <a:lnTo>
                      <a:pt x="60" y="1725"/>
                    </a:lnTo>
                    <a:lnTo>
                      <a:pt x="81" y="1708"/>
                    </a:lnTo>
                    <a:lnTo>
                      <a:pt x="103" y="1690"/>
                    </a:lnTo>
                    <a:lnTo>
                      <a:pt x="122" y="1671"/>
                    </a:lnTo>
                    <a:lnTo>
                      <a:pt x="141" y="1654"/>
                    </a:lnTo>
                    <a:lnTo>
                      <a:pt x="155" y="1636"/>
                    </a:lnTo>
                    <a:lnTo>
                      <a:pt x="167" y="1623"/>
                    </a:lnTo>
                    <a:lnTo>
                      <a:pt x="258" y="1526"/>
                    </a:lnTo>
                    <a:lnTo>
                      <a:pt x="349" y="1423"/>
                    </a:lnTo>
                    <a:lnTo>
                      <a:pt x="436" y="1310"/>
                    </a:lnTo>
                    <a:lnTo>
                      <a:pt x="521" y="1194"/>
                    </a:lnTo>
                    <a:lnTo>
                      <a:pt x="599" y="1070"/>
                    </a:lnTo>
                    <a:lnTo>
                      <a:pt x="673" y="948"/>
                    </a:lnTo>
                    <a:lnTo>
                      <a:pt x="739" y="826"/>
                    </a:lnTo>
                    <a:lnTo>
                      <a:pt x="801" y="707"/>
                    </a:lnTo>
                    <a:lnTo>
                      <a:pt x="822" y="649"/>
                    </a:lnTo>
                    <a:lnTo>
                      <a:pt x="845" y="595"/>
                    </a:lnTo>
                    <a:lnTo>
                      <a:pt x="867" y="539"/>
                    </a:lnTo>
                    <a:lnTo>
                      <a:pt x="888" y="484"/>
                    </a:lnTo>
                    <a:lnTo>
                      <a:pt x="907" y="428"/>
                    </a:lnTo>
                    <a:lnTo>
                      <a:pt x="927" y="374"/>
                    </a:lnTo>
                    <a:lnTo>
                      <a:pt x="944" y="318"/>
                    </a:lnTo>
                    <a:lnTo>
                      <a:pt x="964" y="263"/>
                    </a:lnTo>
                    <a:lnTo>
                      <a:pt x="966" y="252"/>
                    </a:lnTo>
                    <a:lnTo>
                      <a:pt x="971" y="234"/>
                    </a:lnTo>
                    <a:lnTo>
                      <a:pt x="977" y="213"/>
                    </a:lnTo>
                    <a:lnTo>
                      <a:pt x="987" y="193"/>
                    </a:lnTo>
                    <a:lnTo>
                      <a:pt x="993" y="170"/>
                    </a:lnTo>
                    <a:lnTo>
                      <a:pt x="1002" y="149"/>
                    </a:lnTo>
                    <a:lnTo>
                      <a:pt x="1008" y="131"/>
                    </a:lnTo>
                    <a:lnTo>
                      <a:pt x="1018" y="120"/>
                    </a:lnTo>
                    <a:lnTo>
                      <a:pt x="1022" y="120"/>
                    </a:lnTo>
                    <a:lnTo>
                      <a:pt x="1026" y="120"/>
                    </a:lnTo>
                    <a:lnTo>
                      <a:pt x="1000" y="193"/>
                    </a:lnTo>
                    <a:lnTo>
                      <a:pt x="977" y="269"/>
                    </a:lnTo>
                    <a:lnTo>
                      <a:pt x="954" y="345"/>
                    </a:lnTo>
                    <a:lnTo>
                      <a:pt x="931" y="420"/>
                    </a:lnTo>
                    <a:lnTo>
                      <a:pt x="905" y="494"/>
                    </a:lnTo>
                    <a:lnTo>
                      <a:pt x="880" y="570"/>
                    </a:lnTo>
                    <a:lnTo>
                      <a:pt x="853" y="645"/>
                    </a:lnTo>
                    <a:lnTo>
                      <a:pt x="826" y="721"/>
                    </a:lnTo>
                    <a:lnTo>
                      <a:pt x="822" y="731"/>
                    </a:lnTo>
                    <a:lnTo>
                      <a:pt x="820" y="738"/>
                    </a:lnTo>
                    <a:lnTo>
                      <a:pt x="820" y="744"/>
                    </a:lnTo>
                    <a:lnTo>
                      <a:pt x="820" y="750"/>
                    </a:lnTo>
                    <a:lnTo>
                      <a:pt x="820" y="754"/>
                    </a:lnTo>
                    <a:lnTo>
                      <a:pt x="820" y="760"/>
                    </a:lnTo>
                    <a:lnTo>
                      <a:pt x="853" y="707"/>
                    </a:lnTo>
                    <a:lnTo>
                      <a:pt x="884" y="645"/>
                    </a:lnTo>
                    <a:lnTo>
                      <a:pt x="913" y="573"/>
                    </a:lnTo>
                    <a:lnTo>
                      <a:pt x="942" y="498"/>
                    </a:lnTo>
                    <a:lnTo>
                      <a:pt x="966" y="418"/>
                    </a:lnTo>
                    <a:lnTo>
                      <a:pt x="989" y="343"/>
                    </a:lnTo>
                    <a:lnTo>
                      <a:pt x="1006" y="273"/>
                    </a:lnTo>
                    <a:lnTo>
                      <a:pt x="1024" y="217"/>
                    </a:lnTo>
                    <a:lnTo>
                      <a:pt x="1030" y="193"/>
                    </a:lnTo>
                    <a:lnTo>
                      <a:pt x="1041" y="168"/>
                    </a:lnTo>
                    <a:lnTo>
                      <a:pt x="1051" y="137"/>
                    </a:lnTo>
                    <a:lnTo>
                      <a:pt x="1064" y="108"/>
                    </a:lnTo>
                    <a:lnTo>
                      <a:pt x="1074" y="75"/>
                    </a:lnTo>
                    <a:lnTo>
                      <a:pt x="1086" y="48"/>
                    </a:lnTo>
                    <a:lnTo>
                      <a:pt x="1094" y="21"/>
                    </a:lnTo>
                    <a:lnTo>
                      <a:pt x="1099" y="0"/>
                    </a:lnTo>
                    <a:lnTo>
                      <a:pt x="1103" y="1"/>
                    </a:lnTo>
                    <a:lnTo>
                      <a:pt x="1107" y="3"/>
                    </a:lnTo>
                    <a:lnTo>
                      <a:pt x="1123" y="40"/>
                    </a:lnTo>
                    <a:lnTo>
                      <a:pt x="1138" y="81"/>
                    </a:lnTo>
                    <a:lnTo>
                      <a:pt x="1154" y="124"/>
                    </a:lnTo>
                    <a:lnTo>
                      <a:pt x="1171" y="168"/>
                    </a:lnTo>
                    <a:lnTo>
                      <a:pt x="1185" y="213"/>
                    </a:lnTo>
                    <a:lnTo>
                      <a:pt x="1202" y="257"/>
                    </a:lnTo>
                    <a:lnTo>
                      <a:pt x="1216" y="300"/>
                    </a:lnTo>
                    <a:lnTo>
                      <a:pt x="1233" y="345"/>
                    </a:lnTo>
                    <a:lnTo>
                      <a:pt x="1303" y="511"/>
                    </a:lnTo>
                    <a:lnTo>
                      <a:pt x="1381" y="676"/>
                    </a:lnTo>
                    <a:lnTo>
                      <a:pt x="1464" y="839"/>
                    </a:lnTo>
                    <a:lnTo>
                      <a:pt x="1555" y="1000"/>
                    </a:lnTo>
                    <a:lnTo>
                      <a:pt x="1650" y="1155"/>
                    </a:lnTo>
                    <a:lnTo>
                      <a:pt x="1753" y="1308"/>
                    </a:lnTo>
                    <a:lnTo>
                      <a:pt x="1860" y="1458"/>
                    </a:lnTo>
                    <a:lnTo>
                      <a:pt x="1974" y="1605"/>
                    </a:lnTo>
                    <a:lnTo>
                      <a:pt x="2015" y="1648"/>
                    </a:lnTo>
                    <a:lnTo>
                      <a:pt x="2071" y="1708"/>
                    </a:lnTo>
                    <a:lnTo>
                      <a:pt x="2137" y="1776"/>
                    </a:lnTo>
                    <a:lnTo>
                      <a:pt x="2211" y="1847"/>
                    </a:lnTo>
                    <a:lnTo>
                      <a:pt x="2282" y="1913"/>
                    </a:lnTo>
                    <a:lnTo>
                      <a:pt x="2354" y="1972"/>
                    </a:lnTo>
                    <a:lnTo>
                      <a:pt x="2416" y="2014"/>
                    </a:lnTo>
                    <a:lnTo>
                      <a:pt x="2471" y="2039"/>
                    </a:lnTo>
                    <a:lnTo>
                      <a:pt x="2428" y="2043"/>
                    </a:lnTo>
                    <a:lnTo>
                      <a:pt x="2329" y="2045"/>
                    </a:lnTo>
                    <a:lnTo>
                      <a:pt x="2191" y="2045"/>
                    </a:lnTo>
                    <a:lnTo>
                      <a:pt x="2032" y="2047"/>
                    </a:lnTo>
                    <a:lnTo>
                      <a:pt x="1867" y="2045"/>
                    </a:lnTo>
                    <a:lnTo>
                      <a:pt x="1722" y="2045"/>
                    </a:lnTo>
                    <a:lnTo>
                      <a:pt x="1608" y="2045"/>
                    </a:lnTo>
                    <a:lnTo>
                      <a:pt x="1549" y="2045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8" name="Freeform 62"/>
              <p:cNvSpPr>
                <a:spLocks/>
              </p:cNvSpPr>
              <p:nvPr/>
            </p:nvSpPr>
            <p:spPr bwMode="auto">
              <a:xfrm>
                <a:off x="3299" y="3049"/>
                <a:ext cx="12" cy="1"/>
              </a:xfrm>
              <a:custGeom>
                <a:avLst/>
                <a:gdLst>
                  <a:gd name="T0" fmla="*/ 0 w 24"/>
                  <a:gd name="T1" fmla="*/ 1 h 1"/>
                  <a:gd name="T2" fmla="*/ 1 w 24"/>
                  <a:gd name="T3" fmla="*/ 0 h 1"/>
                  <a:gd name="T4" fmla="*/ 1 w 24"/>
                  <a:gd name="T5" fmla="*/ 0 h 1"/>
                  <a:gd name="T6" fmla="*/ 2 w 24"/>
                  <a:gd name="T7" fmla="*/ 0 h 1"/>
                  <a:gd name="T8" fmla="*/ 3 w 24"/>
                  <a:gd name="T9" fmla="*/ 0 h 1"/>
                  <a:gd name="T10" fmla="*/ 2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9" name="Freeform 63"/>
              <p:cNvSpPr>
                <a:spLocks/>
              </p:cNvSpPr>
              <p:nvPr/>
            </p:nvSpPr>
            <p:spPr bwMode="auto">
              <a:xfrm>
                <a:off x="3631" y="2629"/>
                <a:ext cx="304" cy="421"/>
              </a:xfrm>
              <a:custGeom>
                <a:avLst/>
                <a:gdLst>
                  <a:gd name="T0" fmla="*/ 19 w 609"/>
                  <a:gd name="T1" fmla="*/ 106 h 841"/>
                  <a:gd name="T2" fmla="*/ 16 w 609"/>
                  <a:gd name="T3" fmla="*/ 101 h 841"/>
                  <a:gd name="T4" fmla="*/ 13 w 609"/>
                  <a:gd name="T5" fmla="*/ 96 h 841"/>
                  <a:gd name="T6" fmla="*/ 10 w 609"/>
                  <a:gd name="T7" fmla="*/ 89 h 841"/>
                  <a:gd name="T8" fmla="*/ 7 w 609"/>
                  <a:gd name="T9" fmla="*/ 82 h 841"/>
                  <a:gd name="T10" fmla="*/ 5 w 609"/>
                  <a:gd name="T11" fmla="*/ 75 h 841"/>
                  <a:gd name="T12" fmla="*/ 3 w 609"/>
                  <a:gd name="T13" fmla="*/ 68 h 841"/>
                  <a:gd name="T14" fmla="*/ 2 w 609"/>
                  <a:gd name="T15" fmla="*/ 62 h 841"/>
                  <a:gd name="T16" fmla="*/ 2 w 609"/>
                  <a:gd name="T17" fmla="*/ 58 h 841"/>
                  <a:gd name="T18" fmla="*/ 5 w 609"/>
                  <a:gd name="T19" fmla="*/ 58 h 841"/>
                  <a:gd name="T20" fmla="*/ 7 w 609"/>
                  <a:gd name="T21" fmla="*/ 56 h 841"/>
                  <a:gd name="T22" fmla="*/ 8 w 609"/>
                  <a:gd name="T23" fmla="*/ 54 h 841"/>
                  <a:gd name="T24" fmla="*/ 9 w 609"/>
                  <a:gd name="T25" fmla="*/ 53 h 841"/>
                  <a:gd name="T26" fmla="*/ 9 w 609"/>
                  <a:gd name="T27" fmla="*/ 51 h 841"/>
                  <a:gd name="T28" fmla="*/ 8 w 609"/>
                  <a:gd name="T29" fmla="*/ 49 h 841"/>
                  <a:gd name="T30" fmla="*/ 6 w 609"/>
                  <a:gd name="T31" fmla="*/ 49 h 841"/>
                  <a:gd name="T32" fmla="*/ 3 w 609"/>
                  <a:gd name="T33" fmla="*/ 49 h 841"/>
                  <a:gd name="T34" fmla="*/ 2 w 609"/>
                  <a:gd name="T35" fmla="*/ 50 h 841"/>
                  <a:gd name="T36" fmla="*/ 1 w 609"/>
                  <a:gd name="T37" fmla="*/ 52 h 841"/>
                  <a:gd name="T38" fmla="*/ 0 w 609"/>
                  <a:gd name="T39" fmla="*/ 53 h 841"/>
                  <a:gd name="T40" fmla="*/ 0 w 609"/>
                  <a:gd name="T41" fmla="*/ 53 h 841"/>
                  <a:gd name="T42" fmla="*/ 0 w 609"/>
                  <a:gd name="T43" fmla="*/ 52 h 841"/>
                  <a:gd name="T44" fmla="*/ 0 w 609"/>
                  <a:gd name="T45" fmla="*/ 52 h 841"/>
                  <a:gd name="T46" fmla="*/ 0 w 609"/>
                  <a:gd name="T47" fmla="*/ 51 h 841"/>
                  <a:gd name="T48" fmla="*/ 0 w 609"/>
                  <a:gd name="T49" fmla="*/ 49 h 841"/>
                  <a:gd name="T50" fmla="*/ 10 w 609"/>
                  <a:gd name="T51" fmla="*/ 44 h 841"/>
                  <a:gd name="T52" fmla="*/ 20 w 609"/>
                  <a:gd name="T53" fmla="*/ 39 h 841"/>
                  <a:gd name="T54" fmla="*/ 30 w 609"/>
                  <a:gd name="T55" fmla="*/ 34 h 841"/>
                  <a:gd name="T56" fmla="*/ 40 w 609"/>
                  <a:gd name="T57" fmla="*/ 29 h 841"/>
                  <a:gd name="T58" fmla="*/ 48 w 609"/>
                  <a:gd name="T59" fmla="*/ 23 h 841"/>
                  <a:gd name="T60" fmla="*/ 57 w 609"/>
                  <a:gd name="T61" fmla="*/ 17 h 841"/>
                  <a:gd name="T62" fmla="*/ 66 w 609"/>
                  <a:gd name="T63" fmla="*/ 9 h 841"/>
                  <a:gd name="T64" fmla="*/ 75 w 609"/>
                  <a:gd name="T65" fmla="*/ 1 h 841"/>
                  <a:gd name="T66" fmla="*/ 75 w 609"/>
                  <a:gd name="T67" fmla="*/ 0 h 841"/>
                  <a:gd name="T68" fmla="*/ 76 w 609"/>
                  <a:gd name="T69" fmla="*/ 0 h 841"/>
                  <a:gd name="T70" fmla="*/ 75 w 609"/>
                  <a:gd name="T71" fmla="*/ 2 h 841"/>
                  <a:gd name="T72" fmla="*/ 75 w 609"/>
                  <a:gd name="T73" fmla="*/ 4 h 841"/>
                  <a:gd name="T74" fmla="*/ 74 w 609"/>
                  <a:gd name="T75" fmla="*/ 6 h 841"/>
                  <a:gd name="T76" fmla="*/ 74 w 609"/>
                  <a:gd name="T77" fmla="*/ 9 h 841"/>
                  <a:gd name="T78" fmla="*/ 73 w 609"/>
                  <a:gd name="T79" fmla="*/ 11 h 841"/>
                  <a:gd name="T80" fmla="*/ 72 w 609"/>
                  <a:gd name="T81" fmla="*/ 14 h 841"/>
                  <a:gd name="T82" fmla="*/ 71 w 609"/>
                  <a:gd name="T83" fmla="*/ 15 h 841"/>
                  <a:gd name="T84" fmla="*/ 71 w 609"/>
                  <a:gd name="T85" fmla="*/ 18 h 841"/>
                  <a:gd name="T86" fmla="*/ 66 w 609"/>
                  <a:gd name="T87" fmla="*/ 28 h 841"/>
                  <a:gd name="T88" fmla="*/ 61 w 609"/>
                  <a:gd name="T89" fmla="*/ 40 h 841"/>
                  <a:gd name="T90" fmla="*/ 56 w 609"/>
                  <a:gd name="T91" fmla="*/ 51 h 841"/>
                  <a:gd name="T92" fmla="*/ 51 w 609"/>
                  <a:gd name="T93" fmla="*/ 63 h 841"/>
                  <a:gd name="T94" fmla="*/ 45 w 609"/>
                  <a:gd name="T95" fmla="*/ 74 h 841"/>
                  <a:gd name="T96" fmla="*/ 40 w 609"/>
                  <a:gd name="T97" fmla="*/ 85 h 841"/>
                  <a:gd name="T98" fmla="*/ 33 w 609"/>
                  <a:gd name="T99" fmla="*/ 96 h 841"/>
                  <a:gd name="T100" fmla="*/ 26 w 609"/>
                  <a:gd name="T101" fmla="*/ 106 h 841"/>
                  <a:gd name="T102" fmla="*/ 24 w 609"/>
                  <a:gd name="T103" fmla="*/ 106 h 841"/>
                  <a:gd name="T104" fmla="*/ 23 w 609"/>
                  <a:gd name="T105" fmla="*/ 106 h 841"/>
                  <a:gd name="T106" fmla="*/ 21 w 609"/>
                  <a:gd name="T107" fmla="*/ 106 h 841"/>
                  <a:gd name="T108" fmla="*/ 19 w 609"/>
                  <a:gd name="T109" fmla="*/ 106 h 8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9"/>
                  <a:gd name="T166" fmla="*/ 0 h 841"/>
                  <a:gd name="T167" fmla="*/ 609 w 609"/>
                  <a:gd name="T168" fmla="*/ 841 h 8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9" h="841">
                    <a:moveTo>
                      <a:pt x="159" y="841"/>
                    </a:moveTo>
                    <a:lnTo>
                      <a:pt x="132" y="808"/>
                    </a:lnTo>
                    <a:lnTo>
                      <a:pt x="106" y="766"/>
                    </a:lnTo>
                    <a:lnTo>
                      <a:pt x="83" y="712"/>
                    </a:lnTo>
                    <a:lnTo>
                      <a:pt x="62" y="655"/>
                    </a:lnTo>
                    <a:lnTo>
                      <a:pt x="42" y="595"/>
                    </a:lnTo>
                    <a:lnTo>
                      <a:pt x="29" y="541"/>
                    </a:lnTo>
                    <a:lnTo>
                      <a:pt x="21" y="494"/>
                    </a:lnTo>
                    <a:lnTo>
                      <a:pt x="21" y="463"/>
                    </a:lnTo>
                    <a:lnTo>
                      <a:pt x="42" y="458"/>
                    </a:lnTo>
                    <a:lnTo>
                      <a:pt x="58" y="446"/>
                    </a:lnTo>
                    <a:lnTo>
                      <a:pt x="70" y="430"/>
                    </a:lnTo>
                    <a:lnTo>
                      <a:pt x="75" y="417"/>
                    </a:lnTo>
                    <a:lnTo>
                      <a:pt x="73" y="401"/>
                    </a:lnTo>
                    <a:lnTo>
                      <a:pt x="66" y="392"/>
                    </a:lnTo>
                    <a:lnTo>
                      <a:pt x="50" y="386"/>
                    </a:lnTo>
                    <a:lnTo>
                      <a:pt x="31" y="392"/>
                    </a:lnTo>
                    <a:lnTo>
                      <a:pt x="21" y="399"/>
                    </a:lnTo>
                    <a:lnTo>
                      <a:pt x="15" y="409"/>
                    </a:lnTo>
                    <a:lnTo>
                      <a:pt x="7" y="417"/>
                    </a:lnTo>
                    <a:lnTo>
                      <a:pt x="6" y="421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83" y="347"/>
                    </a:lnTo>
                    <a:lnTo>
                      <a:pt x="165" y="308"/>
                    </a:lnTo>
                    <a:lnTo>
                      <a:pt x="242" y="267"/>
                    </a:lnTo>
                    <a:lnTo>
                      <a:pt x="320" y="229"/>
                    </a:lnTo>
                    <a:lnTo>
                      <a:pt x="391" y="182"/>
                    </a:lnTo>
                    <a:lnTo>
                      <a:pt x="463" y="132"/>
                    </a:lnTo>
                    <a:lnTo>
                      <a:pt x="531" y="72"/>
                    </a:lnTo>
                    <a:lnTo>
                      <a:pt x="601" y="2"/>
                    </a:lnTo>
                    <a:lnTo>
                      <a:pt x="605" y="0"/>
                    </a:lnTo>
                    <a:lnTo>
                      <a:pt x="609" y="0"/>
                    </a:lnTo>
                    <a:lnTo>
                      <a:pt x="605" y="13"/>
                    </a:lnTo>
                    <a:lnTo>
                      <a:pt x="603" y="31"/>
                    </a:lnTo>
                    <a:lnTo>
                      <a:pt x="597" y="48"/>
                    </a:lnTo>
                    <a:lnTo>
                      <a:pt x="593" y="68"/>
                    </a:lnTo>
                    <a:lnTo>
                      <a:pt x="585" y="85"/>
                    </a:lnTo>
                    <a:lnTo>
                      <a:pt x="580" y="105"/>
                    </a:lnTo>
                    <a:lnTo>
                      <a:pt x="574" y="120"/>
                    </a:lnTo>
                    <a:lnTo>
                      <a:pt x="572" y="138"/>
                    </a:lnTo>
                    <a:lnTo>
                      <a:pt x="533" y="223"/>
                    </a:lnTo>
                    <a:lnTo>
                      <a:pt x="494" y="314"/>
                    </a:lnTo>
                    <a:lnTo>
                      <a:pt x="454" y="405"/>
                    </a:lnTo>
                    <a:lnTo>
                      <a:pt x="413" y="498"/>
                    </a:lnTo>
                    <a:lnTo>
                      <a:pt x="366" y="587"/>
                    </a:lnTo>
                    <a:lnTo>
                      <a:pt x="320" y="677"/>
                    </a:lnTo>
                    <a:lnTo>
                      <a:pt x="267" y="762"/>
                    </a:lnTo>
                    <a:lnTo>
                      <a:pt x="215" y="841"/>
                    </a:lnTo>
                    <a:lnTo>
                      <a:pt x="199" y="841"/>
                    </a:lnTo>
                    <a:lnTo>
                      <a:pt x="186" y="841"/>
                    </a:lnTo>
                    <a:lnTo>
                      <a:pt x="170" y="841"/>
                    </a:lnTo>
                    <a:lnTo>
                      <a:pt x="159" y="841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0" name="Freeform 64"/>
              <p:cNvSpPr>
                <a:spLocks/>
              </p:cNvSpPr>
              <p:nvPr/>
            </p:nvSpPr>
            <p:spPr bwMode="auto">
              <a:xfrm>
                <a:off x="3227" y="3041"/>
                <a:ext cx="16" cy="5"/>
              </a:xfrm>
              <a:custGeom>
                <a:avLst/>
                <a:gdLst>
                  <a:gd name="T0" fmla="*/ 2 w 33"/>
                  <a:gd name="T1" fmla="*/ 2 h 10"/>
                  <a:gd name="T2" fmla="*/ 1 w 33"/>
                  <a:gd name="T3" fmla="*/ 1 h 10"/>
                  <a:gd name="T4" fmla="*/ 0 w 33"/>
                  <a:gd name="T5" fmla="*/ 1 h 10"/>
                  <a:gd name="T6" fmla="*/ 0 w 33"/>
                  <a:gd name="T7" fmla="*/ 1 h 10"/>
                  <a:gd name="T8" fmla="*/ 0 w 33"/>
                  <a:gd name="T9" fmla="*/ 1 h 10"/>
                  <a:gd name="T10" fmla="*/ 1 w 33"/>
                  <a:gd name="T11" fmla="*/ 0 h 10"/>
                  <a:gd name="T12" fmla="*/ 2 w 33"/>
                  <a:gd name="T13" fmla="*/ 0 h 10"/>
                  <a:gd name="T14" fmla="*/ 2 w 33"/>
                  <a:gd name="T15" fmla="*/ 0 h 10"/>
                  <a:gd name="T16" fmla="*/ 4 w 33"/>
                  <a:gd name="T17" fmla="*/ 0 h 10"/>
                  <a:gd name="T18" fmla="*/ 4 w 33"/>
                  <a:gd name="T19" fmla="*/ 1 h 10"/>
                  <a:gd name="T20" fmla="*/ 4 w 33"/>
                  <a:gd name="T21" fmla="*/ 2 h 10"/>
                  <a:gd name="T22" fmla="*/ 3 w 33"/>
                  <a:gd name="T23" fmla="*/ 2 h 10"/>
                  <a:gd name="T24" fmla="*/ 2 w 33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23" y="10"/>
                    </a:moveTo>
                    <a:lnTo>
                      <a:pt x="12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10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1" name="Freeform 65"/>
              <p:cNvSpPr>
                <a:spLocks/>
              </p:cNvSpPr>
              <p:nvPr/>
            </p:nvSpPr>
            <p:spPr bwMode="auto">
              <a:xfrm>
                <a:off x="3231" y="3006"/>
                <a:ext cx="26" cy="28"/>
              </a:xfrm>
              <a:custGeom>
                <a:avLst/>
                <a:gdLst>
                  <a:gd name="T0" fmla="*/ 6 w 50"/>
                  <a:gd name="T1" fmla="*/ 7 h 56"/>
                  <a:gd name="T2" fmla="*/ 4 w 50"/>
                  <a:gd name="T3" fmla="*/ 6 h 56"/>
                  <a:gd name="T4" fmla="*/ 2 w 50"/>
                  <a:gd name="T5" fmla="*/ 4 h 56"/>
                  <a:gd name="T6" fmla="*/ 1 w 50"/>
                  <a:gd name="T7" fmla="*/ 3 h 56"/>
                  <a:gd name="T8" fmla="*/ 0 w 50"/>
                  <a:gd name="T9" fmla="*/ 2 h 56"/>
                  <a:gd name="T10" fmla="*/ 1 w 50"/>
                  <a:gd name="T11" fmla="*/ 1 h 56"/>
                  <a:gd name="T12" fmla="*/ 2 w 50"/>
                  <a:gd name="T13" fmla="*/ 1 h 56"/>
                  <a:gd name="T14" fmla="*/ 2 w 50"/>
                  <a:gd name="T15" fmla="*/ 1 h 56"/>
                  <a:gd name="T16" fmla="*/ 3 w 50"/>
                  <a:gd name="T17" fmla="*/ 1 h 56"/>
                  <a:gd name="T18" fmla="*/ 4 w 50"/>
                  <a:gd name="T19" fmla="*/ 0 h 56"/>
                  <a:gd name="T20" fmla="*/ 6 w 50"/>
                  <a:gd name="T21" fmla="*/ 0 h 56"/>
                  <a:gd name="T22" fmla="*/ 6 w 50"/>
                  <a:gd name="T23" fmla="*/ 1 h 56"/>
                  <a:gd name="T24" fmla="*/ 6 w 50"/>
                  <a:gd name="T25" fmla="*/ 2 h 56"/>
                  <a:gd name="T26" fmla="*/ 6 w 50"/>
                  <a:gd name="T27" fmla="*/ 3 h 56"/>
                  <a:gd name="T28" fmla="*/ 7 w 50"/>
                  <a:gd name="T29" fmla="*/ 4 h 56"/>
                  <a:gd name="T30" fmla="*/ 7 w 50"/>
                  <a:gd name="T31" fmla="*/ 5 h 56"/>
                  <a:gd name="T32" fmla="*/ 7 w 50"/>
                  <a:gd name="T33" fmla="*/ 7 h 56"/>
                  <a:gd name="T34" fmla="*/ 6 w 50"/>
                  <a:gd name="T35" fmla="*/ 7 h 56"/>
                  <a:gd name="T36" fmla="*/ 6 w 50"/>
                  <a:gd name="T37" fmla="*/ 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56"/>
                  <a:gd name="T59" fmla="*/ 50 w 5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56">
                    <a:moveTo>
                      <a:pt x="42" y="56"/>
                    </a:moveTo>
                    <a:lnTo>
                      <a:pt x="27" y="43"/>
                    </a:lnTo>
                    <a:lnTo>
                      <a:pt x="15" y="31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46" y="14"/>
                    </a:lnTo>
                    <a:lnTo>
                      <a:pt x="46" y="2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50" y="56"/>
                    </a:lnTo>
                    <a:lnTo>
                      <a:pt x="44" y="56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2" name="Freeform 66"/>
              <p:cNvSpPr>
                <a:spLocks/>
              </p:cNvSpPr>
              <p:nvPr/>
            </p:nvSpPr>
            <p:spPr bwMode="auto">
              <a:xfrm>
                <a:off x="5395" y="3021"/>
                <a:ext cx="102" cy="12"/>
              </a:xfrm>
              <a:custGeom>
                <a:avLst/>
                <a:gdLst>
                  <a:gd name="T0" fmla="*/ 18 w 204"/>
                  <a:gd name="T1" fmla="*/ 3 h 25"/>
                  <a:gd name="T2" fmla="*/ 15 w 204"/>
                  <a:gd name="T3" fmla="*/ 3 h 25"/>
                  <a:gd name="T4" fmla="*/ 13 w 204"/>
                  <a:gd name="T5" fmla="*/ 3 h 25"/>
                  <a:gd name="T6" fmla="*/ 10 w 204"/>
                  <a:gd name="T7" fmla="*/ 3 h 25"/>
                  <a:gd name="T8" fmla="*/ 7 w 204"/>
                  <a:gd name="T9" fmla="*/ 3 h 25"/>
                  <a:gd name="T10" fmla="*/ 5 w 204"/>
                  <a:gd name="T11" fmla="*/ 2 h 25"/>
                  <a:gd name="T12" fmla="*/ 3 w 204"/>
                  <a:gd name="T13" fmla="*/ 2 h 25"/>
                  <a:gd name="T14" fmla="*/ 1 w 204"/>
                  <a:gd name="T15" fmla="*/ 1 h 25"/>
                  <a:gd name="T16" fmla="*/ 0 w 204"/>
                  <a:gd name="T17" fmla="*/ 0 h 25"/>
                  <a:gd name="T18" fmla="*/ 2 w 204"/>
                  <a:gd name="T19" fmla="*/ 0 h 25"/>
                  <a:gd name="T20" fmla="*/ 5 w 204"/>
                  <a:gd name="T21" fmla="*/ 0 h 25"/>
                  <a:gd name="T22" fmla="*/ 9 w 204"/>
                  <a:gd name="T23" fmla="*/ 0 h 25"/>
                  <a:gd name="T24" fmla="*/ 13 w 204"/>
                  <a:gd name="T25" fmla="*/ 0 h 25"/>
                  <a:gd name="T26" fmla="*/ 18 w 204"/>
                  <a:gd name="T27" fmla="*/ 1 h 25"/>
                  <a:gd name="T28" fmla="*/ 22 w 204"/>
                  <a:gd name="T29" fmla="*/ 1 h 25"/>
                  <a:gd name="T30" fmla="*/ 24 w 204"/>
                  <a:gd name="T31" fmla="*/ 1 h 25"/>
                  <a:gd name="T32" fmla="*/ 26 w 204"/>
                  <a:gd name="T33" fmla="*/ 2 h 25"/>
                  <a:gd name="T34" fmla="*/ 25 w 204"/>
                  <a:gd name="T35" fmla="*/ 2 h 25"/>
                  <a:gd name="T36" fmla="*/ 24 w 204"/>
                  <a:gd name="T37" fmla="*/ 2 h 25"/>
                  <a:gd name="T38" fmla="*/ 23 w 204"/>
                  <a:gd name="T39" fmla="*/ 2 h 25"/>
                  <a:gd name="T40" fmla="*/ 22 w 204"/>
                  <a:gd name="T41" fmla="*/ 2 h 25"/>
                  <a:gd name="T42" fmla="*/ 20 w 204"/>
                  <a:gd name="T43" fmla="*/ 3 h 25"/>
                  <a:gd name="T44" fmla="*/ 18 w 204"/>
                  <a:gd name="T45" fmla="*/ 3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25"/>
                  <a:gd name="T71" fmla="*/ 204 w 20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25">
                    <a:moveTo>
                      <a:pt x="140" y="25"/>
                    </a:moveTo>
                    <a:lnTo>
                      <a:pt x="123" y="24"/>
                    </a:lnTo>
                    <a:lnTo>
                      <a:pt x="103" y="24"/>
                    </a:lnTo>
                    <a:lnTo>
                      <a:pt x="80" y="24"/>
                    </a:lnTo>
                    <a:lnTo>
                      <a:pt x="59" y="24"/>
                    </a:lnTo>
                    <a:lnTo>
                      <a:pt x="35" y="20"/>
                    </a:lnTo>
                    <a:lnTo>
                      <a:pt x="18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107" y="4"/>
                    </a:lnTo>
                    <a:lnTo>
                      <a:pt x="140" y="8"/>
                    </a:lnTo>
                    <a:lnTo>
                      <a:pt x="171" y="12"/>
                    </a:lnTo>
                    <a:lnTo>
                      <a:pt x="192" y="14"/>
                    </a:lnTo>
                    <a:lnTo>
                      <a:pt x="204" y="18"/>
                    </a:lnTo>
                    <a:lnTo>
                      <a:pt x="198" y="20"/>
                    </a:lnTo>
                    <a:lnTo>
                      <a:pt x="189" y="22"/>
                    </a:lnTo>
                    <a:lnTo>
                      <a:pt x="181" y="22"/>
                    </a:lnTo>
                    <a:lnTo>
                      <a:pt x="171" y="22"/>
                    </a:lnTo>
                    <a:lnTo>
                      <a:pt x="158" y="24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3" name="Freeform 67"/>
              <p:cNvSpPr>
                <a:spLocks/>
              </p:cNvSpPr>
              <p:nvPr/>
            </p:nvSpPr>
            <p:spPr bwMode="auto">
              <a:xfrm>
                <a:off x="5359" y="2974"/>
                <a:ext cx="32" cy="53"/>
              </a:xfrm>
              <a:custGeom>
                <a:avLst/>
                <a:gdLst>
                  <a:gd name="T0" fmla="*/ 3 w 64"/>
                  <a:gd name="T1" fmla="*/ 13 h 107"/>
                  <a:gd name="T2" fmla="*/ 1 w 64"/>
                  <a:gd name="T3" fmla="*/ 12 h 107"/>
                  <a:gd name="T4" fmla="*/ 0 w 64"/>
                  <a:gd name="T5" fmla="*/ 12 h 107"/>
                  <a:gd name="T6" fmla="*/ 0 w 64"/>
                  <a:gd name="T7" fmla="*/ 10 h 107"/>
                  <a:gd name="T8" fmla="*/ 1 w 64"/>
                  <a:gd name="T9" fmla="*/ 9 h 107"/>
                  <a:gd name="T10" fmla="*/ 1 w 64"/>
                  <a:gd name="T11" fmla="*/ 8 h 107"/>
                  <a:gd name="T12" fmla="*/ 2 w 64"/>
                  <a:gd name="T13" fmla="*/ 6 h 107"/>
                  <a:gd name="T14" fmla="*/ 3 w 64"/>
                  <a:gd name="T15" fmla="*/ 4 h 107"/>
                  <a:gd name="T16" fmla="*/ 4 w 64"/>
                  <a:gd name="T17" fmla="*/ 1 h 107"/>
                  <a:gd name="T18" fmla="*/ 6 w 64"/>
                  <a:gd name="T19" fmla="*/ 0 h 107"/>
                  <a:gd name="T20" fmla="*/ 8 w 64"/>
                  <a:gd name="T21" fmla="*/ 0 h 107"/>
                  <a:gd name="T22" fmla="*/ 7 w 64"/>
                  <a:gd name="T23" fmla="*/ 1 h 107"/>
                  <a:gd name="T24" fmla="*/ 7 w 64"/>
                  <a:gd name="T25" fmla="*/ 2 h 107"/>
                  <a:gd name="T26" fmla="*/ 6 w 64"/>
                  <a:gd name="T27" fmla="*/ 4 h 107"/>
                  <a:gd name="T28" fmla="*/ 6 w 64"/>
                  <a:gd name="T29" fmla="*/ 6 h 107"/>
                  <a:gd name="T30" fmla="*/ 5 w 64"/>
                  <a:gd name="T31" fmla="*/ 8 h 107"/>
                  <a:gd name="T32" fmla="*/ 5 w 64"/>
                  <a:gd name="T33" fmla="*/ 10 h 107"/>
                  <a:gd name="T34" fmla="*/ 4 w 64"/>
                  <a:gd name="T35" fmla="*/ 11 h 107"/>
                  <a:gd name="T36" fmla="*/ 4 w 64"/>
                  <a:gd name="T37" fmla="*/ 13 h 107"/>
                  <a:gd name="T38" fmla="*/ 3 w 64"/>
                  <a:gd name="T39" fmla="*/ 1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107"/>
                  <a:gd name="T62" fmla="*/ 64 w 64"/>
                  <a:gd name="T63" fmla="*/ 107 h 1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107">
                    <a:moveTo>
                      <a:pt x="23" y="107"/>
                    </a:moveTo>
                    <a:lnTo>
                      <a:pt x="11" y="101"/>
                    </a:lnTo>
                    <a:lnTo>
                      <a:pt x="0" y="99"/>
                    </a:lnTo>
                    <a:lnTo>
                      <a:pt x="0" y="87"/>
                    </a:lnTo>
                    <a:lnTo>
                      <a:pt x="4" y="76"/>
                    </a:lnTo>
                    <a:lnTo>
                      <a:pt x="7" y="64"/>
                    </a:lnTo>
                    <a:lnTo>
                      <a:pt x="13" y="55"/>
                    </a:lnTo>
                    <a:lnTo>
                      <a:pt x="21" y="33"/>
                    </a:lnTo>
                    <a:lnTo>
                      <a:pt x="31" y="14"/>
                    </a:lnTo>
                    <a:lnTo>
                      <a:pt x="44" y="6"/>
                    </a:lnTo>
                    <a:lnTo>
                      <a:pt x="64" y="0"/>
                    </a:lnTo>
                    <a:lnTo>
                      <a:pt x="58" y="12"/>
                    </a:lnTo>
                    <a:lnTo>
                      <a:pt x="54" y="23"/>
                    </a:lnTo>
                    <a:lnTo>
                      <a:pt x="50" y="37"/>
                    </a:lnTo>
                    <a:lnTo>
                      <a:pt x="46" y="53"/>
                    </a:lnTo>
                    <a:lnTo>
                      <a:pt x="40" y="66"/>
                    </a:lnTo>
                    <a:lnTo>
                      <a:pt x="37" y="80"/>
                    </a:lnTo>
                    <a:lnTo>
                      <a:pt x="33" y="93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4" name="Freeform 68"/>
              <p:cNvSpPr>
                <a:spLocks/>
              </p:cNvSpPr>
              <p:nvPr/>
            </p:nvSpPr>
            <p:spPr bwMode="auto">
              <a:xfrm>
                <a:off x="5556" y="2931"/>
                <a:ext cx="26" cy="46"/>
              </a:xfrm>
              <a:custGeom>
                <a:avLst/>
                <a:gdLst>
                  <a:gd name="T0" fmla="*/ 4 w 53"/>
                  <a:gd name="T1" fmla="*/ 12 h 91"/>
                  <a:gd name="T2" fmla="*/ 2 w 53"/>
                  <a:gd name="T3" fmla="*/ 10 h 91"/>
                  <a:gd name="T4" fmla="*/ 0 w 53"/>
                  <a:gd name="T5" fmla="*/ 7 h 91"/>
                  <a:gd name="T6" fmla="*/ 0 w 53"/>
                  <a:gd name="T7" fmla="*/ 5 h 91"/>
                  <a:gd name="T8" fmla="*/ 0 w 53"/>
                  <a:gd name="T9" fmla="*/ 4 h 91"/>
                  <a:gd name="T10" fmla="*/ 0 w 53"/>
                  <a:gd name="T11" fmla="*/ 2 h 91"/>
                  <a:gd name="T12" fmla="*/ 2 w 53"/>
                  <a:gd name="T13" fmla="*/ 1 h 91"/>
                  <a:gd name="T14" fmla="*/ 3 w 53"/>
                  <a:gd name="T15" fmla="*/ 0 h 91"/>
                  <a:gd name="T16" fmla="*/ 6 w 53"/>
                  <a:gd name="T17" fmla="*/ 1 h 91"/>
                  <a:gd name="T18" fmla="*/ 6 w 53"/>
                  <a:gd name="T19" fmla="*/ 1 h 91"/>
                  <a:gd name="T20" fmla="*/ 6 w 53"/>
                  <a:gd name="T21" fmla="*/ 2 h 91"/>
                  <a:gd name="T22" fmla="*/ 6 w 53"/>
                  <a:gd name="T23" fmla="*/ 4 h 91"/>
                  <a:gd name="T24" fmla="*/ 6 w 53"/>
                  <a:gd name="T25" fmla="*/ 6 h 91"/>
                  <a:gd name="T26" fmla="*/ 5 w 53"/>
                  <a:gd name="T27" fmla="*/ 7 h 91"/>
                  <a:gd name="T28" fmla="*/ 5 w 53"/>
                  <a:gd name="T29" fmla="*/ 9 h 91"/>
                  <a:gd name="T30" fmla="*/ 4 w 53"/>
                  <a:gd name="T31" fmla="*/ 11 h 91"/>
                  <a:gd name="T32" fmla="*/ 4 w 53"/>
                  <a:gd name="T33" fmla="*/ 12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1"/>
                  <a:gd name="T53" fmla="*/ 53 w 53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1">
                    <a:moveTo>
                      <a:pt x="35" y="91"/>
                    </a:moveTo>
                    <a:lnTo>
                      <a:pt x="18" y="74"/>
                    </a:lnTo>
                    <a:lnTo>
                      <a:pt x="6" y="56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6" y="12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53" y="2"/>
                    </a:lnTo>
                    <a:lnTo>
                      <a:pt x="51" y="6"/>
                    </a:lnTo>
                    <a:lnTo>
                      <a:pt x="51" y="15"/>
                    </a:lnTo>
                    <a:lnTo>
                      <a:pt x="49" y="27"/>
                    </a:lnTo>
                    <a:lnTo>
                      <a:pt x="49" y="43"/>
                    </a:lnTo>
                    <a:lnTo>
                      <a:pt x="45" y="56"/>
                    </a:lnTo>
                    <a:lnTo>
                      <a:pt x="43" y="72"/>
                    </a:lnTo>
                    <a:lnTo>
                      <a:pt x="39" y="83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5" name="Freeform 69"/>
              <p:cNvSpPr>
                <a:spLocks/>
              </p:cNvSpPr>
              <p:nvPr/>
            </p:nvSpPr>
            <p:spPr bwMode="auto">
              <a:xfrm>
                <a:off x="5315" y="2927"/>
                <a:ext cx="19" cy="13"/>
              </a:xfrm>
              <a:custGeom>
                <a:avLst/>
                <a:gdLst>
                  <a:gd name="T0" fmla="*/ 0 w 37"/>
                  <a:gd name="T1" fmla="*/ 3 h 27"/>
                  <a:gd name="T2" fmla="*/ 0 w 37"/>
                  <a:gd name="T3" fmla="*/ 2 h 27"/>
                  <a:gd name="T4" fmla="*/ 0 w 37"/>
                  <a:gd name="T5" fmla="*/ 2 h 27"/>
                  <a:gd name="T6" fmla="*/ 1 w 37"/>
                  <a:gd name="T7" fmla="*/ 1 h 27"/>
                  <a:gd name="T8" fmla="*/ 2 w 37"/>
                  <a:gd name="T9" fmla="*/ 0 h 27"/>
                  <a:gd name="T10" fmla="*/ 3 w 37"/>
                  <a:gd name="T11" fmla="*/ 0 h 27"/>
                  <a:gd name="T12" fmla="*/ 5 w 37"/>
                  <a:gd name="T13" fmla="*/ 0 h 27"/>
                  <a:gd name="T14" fmla="*/ 5 w 37"/>
                  <a:gd name="T15" fmla="*/ 0 h 27"/>
                  <a:gd name="T16" fmla="*/ 5 w 37"/>
                  <a:gd name="T17" fmla="*/ 1 h 27"/>
                  <a:gd name="T18" fmla="*/ 3 w 37"/>
                  <a:gd name="T19" fmla="*/ 2 h 27"/>
                  <a:gd name="T20" fmla="*/ 0 w 37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7"/>
                  <a:gd name="T35" fmla="*/ 37 w 3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6" y="6"/>
                    </a:lnTo>
                    <a:lnTo>
                      <a:pt x="24" y="0"/>
                    </a:lnTo>
                    <a:lnTo>
                      <a:pt x="37" y="2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18" y="2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6" name="Freeform 70"/>
              <p:cNvSpPr>
                <a:spLocks/>
              </p:cNvSpPr>
              <p:nvPr/>
            </p:nvSpPr>
            <p:spPr bwMode="auto">
              <a:xfrm>
                <a:off x="3046" y="2905"/>
                <a:ext cx="11" cy="4"/>
              </a:xfrm>
              <a:custGeom>
                <a:avLst/>
                <a:gdLst>
                  <a:gd name="T0" fmla="*/ 2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2 w 22"/>
                  <a:gd name="T7" fmla="*/ 0 h 7"/>
                  <a:gd name="T8" fmla="*/ 3 w 22"/>
                  <a:gd name="T9" fmla="*/ 0 h 7"/>
                  <a:gd name="T10" fmla="*/ 3 w 22"/>
                  <a:gd name="T11" fmla="*/ 1 h 7"/>
                  <a:gd name="T12" fmla="*/ 3 w 22"/>
                  <a:gd name="T13" fmla="*/ 1 h 7"/>
                  <a:gd name="T14" fmla="*/ 2 w 22"/>
                  <a:gd name="T15" fmla="*/ 1 h 7"/>
                  <a:gd name="T16" fmla="*/ 2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2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7" name="Freeform 71"/>
              <p:cNvSpPr>
                <a:spLocks/>
              </p:cNvSpPr>
              <p:nvPr/>
            </p:nvSpPr>
            <p:spPr bwMode="auto">
              <a:xfrm>
                <a:off x="3059" y="2906"/>
                <a:ext cx="8" cy="1"/>
              </a:xfrm>
              <a:custGeom>
                <a:avLst/>
                <a:gdLst>
                  <a:gd name="T0" fmla="*/ 0 w 15"/>
                  <a:gd name="T1" fmla="*/ 1 h 2"/>
                  <a:gd name="T2" fmla="*/ 1 w 15"/>
                  <a:gd name="T3" fmla="*/ 0 h 2"/>
                  <a:gd name="T4" fmla="*/ 2 w 15"/>
                  <a:gd name="T5" fmla="*/ 0 h 2"/>
                  <a:gd name="T6" fmla="*/ 2 w 15"/>
                  <a:gd name="T7" fmla="*/ 1 h 2"/>
                  <a:gd name="T8" fmla="*/ 1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0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8" name="Freeform 72"/>
              <p:cNvSpPr>
                <a:spLocks/>
              </p:cNvSpPr>
              <p:nvPr/>
            </p:nvSpPr>
            <p:spPr bwMode="auto">
              <a:xfrm>
                <a:off x="3031" y="2902"/>
                <a:ext cx="6" cy="4"/>
              </a:xfrm>
              <a:custGeom>
                <a:avLst/>
                <a:gdLst>
                  <a:gd name="T0" fmla="*/ 0 w 14"/>
                  <a:gd name="T1" fmla="*/ 1 h 7"/>
                  <a:gd name="T2" fmla="*/ 0 w 14"/>
                  <a:gd name="T3" fmla="*/ 1 h 7"/>
                  <a:gd name="T4" fmla="*/ 0 w 14"/>
                  <a:gd name="T5" fmla="*/ 0 h 7"/>
                  <a:gd name="T6" fmla="*/ 0 w 14"/>
                  <a:gd name="T7" fmla="*/ 0 h 7"/>
                  <a:gd name="T8" fmla="*/ 1 w 14"/>
                  <a:gd name="T9" fmla="*/ 1 h 7"/>
                  <a:gd name="T10" fmla="*/ 1 w 14"/>
                  <a:gd name="T11" fmla="*/ 1 h 7"/>
                  <a:gd name="T12" fmla="*/ 0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9" name="Freeform 73"/>
              <p:cNvSpPr>
                <a:spLocks/>
              </p:cNvSpPr>
              <p:nvPr/>
            </p:nvSpPr>
            <p:spPr bwMode="auto">
              <a:xfrm>
                <a:off x="2956" y="2895"/>
                <a:ext cx="71" cy="9"/>
              </a:xfrm>
              <a:custGeom>
                <a:avLst/>
                <a:gdLst>
                  <a:gd name="T0" fmla="*/ 16 w 142"/>
                  <a:gd name="T1" fmla="*/ 2 h 20"/>
                  <a:gd name="T2" fmla="*/ 13 w 142"/>
                  <a:gd name="T3" fmla="*/ 2 h 20"/>
                  <a:gd name="T4" fmla="*/ 11 w 142"/>
                  <a:gd name="T5" fmla="*/ 1 h 20"/>
                  <a:gd name="T6" fmla="*/ 10 w 142"/>
                  <a:gd name="T7" fmla="*/ 1 h 20"/>
                  <a:gd name="T8" fmla="*/ 8 w 142"/>
                  <a:gd name="T9" fmla="*/ 1 h 20"/>
                  <a:gd name="T10" fmla="*/ 6 w 142"/>
                  <a:gd name="T11" fmla="*/ 1 h 20"/>
                  <a:gd name="T12" fmla="*/ 4 w 142"/>
                  <a:gd name="T13" fmla="*/ 1 h 20"/>
                  <a:gd name="T14" fmla="*/ 2 w 142"/>
                  <a:gd name="T15" fmla="*/ 1 h 20"/>
                  <a:gd name="T16" fmla="*/ 0 w 142"/>
                  <a:gd name="T17" fmla="*/ 1 h 20"/>
                  <a:gd name="T18" fmla="*/ 0 w 142"/>
                  <a:gd name="T19" fmla="*/ 0 h 20"/>
                  <a:gd name="T20" fmla="*/ 0 w 142"/>
                  <a:gd name="T21" fmla="*/ 0 h 20"/>
                  <a:gd name="T22" fmla="*/ 2 w 142"/>
                  <a:gd name="T23" fmla="*/ 0 h 20"/>
                  <a:gd name="T24" fmla="*/ 5 w 142"/>
                  <a:gd name="T25" fmla="*/ 0 h 20"/>
                  <a:gd name="T26" fmla="*/ 6 w 142"/>
                  <a:gd name="T27" fmla="*/ 0 h 20"/>
                  <a:gd name="T28" fmla="*/ 8 w 142"/>
                  <a:gd name="T29" fmla="*/ 0 h 20"/>
                  <a:gd name="T30" fmla="*/ 9 w 142"/>
                  <a:gd name="T31" fmla="*/ 0 h 20"/>
                  <a:gd name="T32" fmla="*/ 12 w 142"/>
                  <a:gd name="T33" fmla="*/ 0 h 20"/>
                  <a:gd name="T34" fmla="*/ 14 w 142"/>
                  <a:gd name="T35" fmla="*/ 1 h 20"/>
                  <a:gd name="T36" fmla="*/ 18 w 142"/>
                  <a:gd name="T37" fmla="*/ 1 h 20"/>
                  <a:gd name="T38" fmla="*/ 18 w 142"/>
                  <a:gd name="T39" fmla="*/ 1 h 20"/>
                  <a:gd name="T40" fmla="*/ 17 w 142"/>
                  <a:gd name="T41" fmla="*/ 2 h 20"/>
                  <a:gd name="T42" fmla="*/ 16 w 142"/>
                  <a:gd name="T43" fmla="*/ 2 h 20"/>
                  <a:gd name="T44" fmla="*/ 16 w 142"/>
                  <a:gd name="T45" fmla="*/ 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20"/>
                  <a:gd name="T71" fmla="*/ 142 w 14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20">
                    <a:moveTo>
                      <a:pt x="124" y="20"/>
                    </a:moveTo>
                    <a:lnTo>
                      <a:pt x="107" y="18"/>
                    </a:lnTo>
                    <a:lnTo>
                      <a:pt x="91" y="16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5" y="12"/>
                    </a:lnTo>
                    <a:lnTo>
                      <a:pt x="29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93" y="6"/>
                    </a:lnTo>
                    <a:lnTo>
                      <a:pt x="112" y="8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0" name="Freeform 74"/>
              <p:cNvSpPr>
                <a:spLocks/>
              </p:cNvSpPr>
              <p:nvPr/>
            </p:nvSpPr>
            <p:spPr bwMode="auto">
              <a:xfrm>
                <a:off x="2942" y="2894"/>
                <a:ext cx="13" cy="4"/>
              </a:xfrm>
              <a:custGeom>
                <a:avLst/>
                <a:gdLst>
                  <a:gd name="T0" fmla="*/ 2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1 w 25"/>
                  <a:gd name="T7" fmla="*/ 0 h 10"/>
                  <a:gd name="T8" fmla="*/ 3 w 25"/>
                  <a:gd name="T9" fmla="*/ 0 h 10"/>
                  <a:gd name="T10" fmla="*/ 3 w 25"/>
                  <a:gd name="T11" fmla="*/ 0 h 10"/>
                  <a:gd name="T12" fmla="*/ 4 w 25"/>
                  <a:gd name="T13" fmla="*/ 1 h 10"/>
                  <a:gd name="T14" fmla="*/ 3 w 25"/>
                  <a:gd name="T15" fmla="*/ 0 h 10"/>
                  <a:gd name="T16" fmla="*/ 2 w 2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0"/>
                  <a:gd name="T29" fmla="*/ 25 w 2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0">
                    <a:moveTo>
                      <a:pt x="11" y="8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17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1" name="Freeform 75"/>
              <p:cNvSpPr>
                <a:spLocks/>
              </p:cNvSpPr>
              <p:nvPr/>
            </p:nvSpPr>
            <p:spPr bwMode="auto">
              <a:xfrm>
                <a:off x="2952" y="2876"/>
                <a:ext cx="24" cy="10"/>
              </a:xfrm>
              <a:custGeom>
                <a:avLst/>
                <a:gdLst>
                  <a:gd name="T0" fmla="*/ 1 w 49"/>
                  <a:gd name="T1" fmla="*/ 3 h 20"/>
                  <a:gd name="T2" fmla="*/ 0 w 49"/>
                  <a:gd name="T3" fmla="*/ 3 h 20"/>
                  <a:gd name="T4" fmla="*/ 0 w 49"/>
                  <a:gd name="T5" fmla="*/ 3 h 20"/>
                  <a:gd name="T6" fmla="*/ 0 w 49"/>
                  <a:gd name="T7" fmla="*/ 2 h 20"/>
                  <a:gd name="T8" fmla="*/ 0 w 49"/>
                  <a:gd name="T9" fmla="*/ 1 h 20"/>
                  <a:gd name="T10" fmla="*/ 2 w 49"/>
                  <a:gd name="T11" fmla="*/ 1 h 20"/>
                  <a:gd name="T12" fmla="*/ 3 w 49"/>
                  <a:gd name="T13" fmla="*/ 0 h 20"/>
                  <a:gd name="T14" fmla="*/ 4 w 49"/>
                  <a:gd name="T15" fmla="*/ 0 h 20"/>
                  <a:gd name="T16" fmla="*/ 6 w 49"/>
                  <a:gd name="T17" fmla="*/ 0 h 20"/>
                  <a:gd name="T18" fmla="*/ 5 w 49"/>
                  <a:gd name="T19" fmla="*/ 1 h 20"/>
                  <a:gd name="T20" fmla="*/ 4 w 49"/>
                  <a:gd name="T21" fmla="*/ 3 h 20"/>
                  <a:gd name="T22" fmla="*/ 3 w 49"/>
                  <a:gd name="T23" fmla="*/ 3 h 20"/>
                  <a:gd name="T24" fmla="*/ 1 w 49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0"/>
                  <a:gd name="T41" fmla="*/ 49 w 4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0">
                    <a:moveTo>
                      <a:pt x="14" y="20"/>
                    </a:moveTo>
                    <a:lnTo>
                      <a:pt x="6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43" y="8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2" name="Freeform 76"/>
              <p:cNvSpPr>
                <a:spLocks/>
              </p:cNvSpPr>
              <p:nvPr/>
            </p:nvSpPr>
            <p:spPr bwMode="auto">
              <a:xfrm>
                <a:off x="2850" y="2756"/>
                <a:ext cx="203" cy="128"/>
              </a:xfrm>
              <a:custGeom>
                <a:avLst/>
                <a:gdLst>
                  <a:gd name="T0" fmla="*/ 9 w 405"/>
                  <a:gd name="T1" fmla="*/ 28 h 256"/>
                  <a:gd name="T2" fmla="*/ 7 w 405"/>
                  <a:gd name="T3" fmla="*/ 24 h 256"/>
                  <a:gd name="T4" fmla="*/ 8 w 405"/>
                  <a:gd name="T5" fmla="*/ 31 h 256"/>
                  <a:gd name="T6" fmla="*/ 6 w 405"/>
                  <a:gd name="T7" fmla="*/ 25 h 256"/>
                  <a:gd name="T8" fmla="*/ 5 w 405"/>
                  <a:gd name="T9" fmla="*/ 24 h 256"/>
                  <a:gd name="T10" fmla="*/ 5 w 405"/>
                  <a:gd name="T11" fmla="*/ 30 h 256"/>
                  <a:gd name="T12" fmla="*/ 1 w 405"/>
                  <a:gd name="T13" fmla="*/ 19 h 256"/>
                  <a:gd name="T14" fmla="*/ 16 w 405"/>
                  <a:gd name="T15" fmla="*/ 14 h 256"/>
                  <a:gd name="T16" fmla="*/ 23 w 405"/>
                  <a:gd name="T17" fmla="*/ 14 h 256"/>
                  <a:gd name="T18" fmla="*/ 23 w 405"/>
                  <a:gd name="T19" fmla="*/ 8 h 256"/>
                  <a:gd name="T20" fmla="*/ 34 w 405"/>
                  <a:gd name="T21" fmla="*/ 1 h 256"/>
                  <a:gd name="T22" fmla="*/ 45 w 405"/>
                  <a:gd name="T23" fmla="*/ 3 h 256"/>
                  <a:gd name="T24" fmla="*/ 47 w 405"/>
                  <a:gd name="T25" fmla="*/ 17 h 256"/>
                  <a:gd name="T26" fmla="*/ 49 w 405"/>
                  <a:gd name="T27" fmla="*/ 27 h 256"/>
                  <a:gd name="T28" fmla="*/ 49 w 405"/>
                  <a:gd name="T29" fmla="*/ 20 h 256"/>
                  <a:gd name="T30" fmla="*/ 50 w 405"/>
                  <a:gd name="T31" fmla="*/ 23 h 256"/>
                  <a:gd name="T32" fmla="*/ 48 w 405"/>
                  <a:gd name="T33" fmla="*/ 28 h 256"/>
                  <a:gd name="T34" fmla="*/ 46 w 405"/>
                  <a:gd name="T35" fmla="*/ 24 h 256"/>
                  <a:gd name="T36" fmla="*/ 46 w 405"/>
                  <a:gd name="T37" fmla="*/ 18 h 256"/>
                  <a:gd name="T38" fmla="*/ 45 w 405"/>
                  <a:gd name="T39" fmla="*/ 18 h 256"/>
                  <a:gd name="T40" fmla="*/ 44 w 405"/>
                  <a:gd name="T41" fmla="*/ 18 h 256"/>
                  <a:gd name="T42" fmla="*/ 43 w 405"/>
                  <a:gd name="T43" fmla="*/ 8 h 256"/>
                  <a:gd name="T44" fmla="*/ 42 w 405"/>
                  <a:gd name="T45" fmla="*/ 8 h 256"/>
                  <a:gd name="T46" fmla="*/ 44 w 405"/>
                  <a:gd name="T47" fmla="*/ 21 h 256"/>
                  <a:gd name="T48" fmla="*/ 44 w 405"/>
                  <a:gd name="T49" fmla="*/ 28 h 256"/>
                  <a:gd name="T50" fmla="*/ 42 w 405"/>
                  <a:gd name="T51" fmla="*/ 24 h 256"/>
                  <a:gd name="T52" fmla="*/ 41 w 405"/>
                  <a:gd name="T53" fmla="*/ 14 h 256"/>
                  <a:gd name="T54" fmla="*/ 40 w 405"/>
                  <a:gd name="T55" fmla="*/ 5 h 256"/>
                  <a:gd name="T56" fmla="*/ 40 w 405"/>
                  <a:gd name="T57" fmla="*/ 9 h 256"/>
                  <a:gd name="T58" fmla="*/ 41 w 405"/>
                  <a:gd name="T59" fmla="*/ 24 h 256"/>
                  <a:gd name="T60" fmla="*/ 39 w 405"/>
                  <a:gd name="T61" fmla="*/ 18 h 256"/>
                  <a:gd name="T62" fmla="*/ 38 w 405"/>
                  <a:gd name="T63" fmla="*/ 8 h 256"/>
                  <a:gd name="T64" fmla="*/ 38 w 405"/>
                  <a:gd name="T65" fmla="*/ 11 h 256"/>
                  <a:gd name="T66" fmla="*/ 39 w 405"/>
                  <a:gd name="T67" fmla="*/ 21 h 256"/>
                  <a:gd name="T68" fmla="*/ 42 w 405"/>
                  <a:gd name="T69" fmla="*/ 27 h 256"/>
                  <a:gd name="T70" fmla="*/ 37 w 405"/>
                  <a:gd name="T71" fmla="*/ 29 h 256"/>
                  <a:gd name="T72" fmla="*/ 33 w 405"/>
                  <a:gd name="T73" fmla="*/ 18 h 256"/>
                  <a:gd name="T74" fmla="*/ 33 w 405"/>
                  <a:gd name="T75" fmla="*/ 17 h 256"/>
                  <a:gd name="T76" fmla="*/ 33 w 405"/>
                  <a:gd name="T77" fmla="*/ 23 h 256"/>
                  <a:gd name="T78" fmla="*/ 33 w 405"/>
                  <a:gd name="T79" fmla="*/ 27 h 256"/>
                  <a:gd name="T80" fmla="*/ 31 w 405"/>
                  <a:gd name="T81" fmla="*/ 19 h 256"/>
                  <a:gd name="T82" fmla="*/ 31 w 405"/>
                  <a:gd name="T83" fmla="*/ 26 h 256"/>
                  <a:gd name="T84" fmla="*/ 29 w 405"/>
                  <a:gd name="T85" fmla="*/ 22 h 256"/>
                  <a:gd name="T86" fmla="*/ 29 w 405"/>
                  <a:gd name="T87" fmla="*/ 25 h 256"/>
                  <a:gd name="T88" fmla="*/ 27 w 405"/>
                  <a:gd name="T89" fmla="*/ 28 h 256"/>
                  <a:gd name="T90" fmla="*/ 24 w 405"/>
                  <a:gd name="T91" fmla="*/ 21 h 256"/>
                  <a:gd name="T92" fmla="*/ 25 w 405"/>
                  <a:gd name="T93" fmla="*/ 26 h 256"/>
                  <a:gd name="T94" fmla="*/ 23 w 405"/>
                  <a:gd name="T95" fmla="*/ 29 h 256"/>
                  <a:gd name="T96" fmla="*/ 22 w 405"/>
                  <a:gd name="T97" fmla="*/ 26 h 256"/>
                  <a:gd name="T98" fmla="*/ 21 w 405"/>
                  <a:gd name="T99" fmla="*/ 27 h 256"/>
                  <a:gd name="T100" fmla="*/ 20 w 405"/>
                  <a:gd name="T101" fmla="*/ 29 h 256"/>
                  <a:gd name="T102" fmla="*/ 18 w 405"/>
                  <a:gd name="T103" fmla="*/ 24 h 256"/>
                  <a:gd name="T104" fmla="*/ 18 w 405"/>
                  <a:gd name="T105" fmla="*/ 27 h 256"/>
                  <a:gd name="T106" fmla="*/ 16 w 405"/>
                  <a:gd name="T107" fmla="*/ 32 h 256"/>
                  <a:gd name="T108" fmla="*/ 14 w 405"/>
                  <a:gd name="T109" fmla="*/ 24 h 256"/>
                  <a:gd name="T110" fmla="*/ 15 w 405"/>
                  <a:gd name="T111" fmla="*/ 32 h 256"/>
                  <a:gd name="T112" fmla="*/ 12 w 405"/>
                  <a:gd name="T113" fmla="*/ 29 h 256"/>
                  <a:gd name="T114" fmla="*/ 11 w 405"/>
                  <a:gd name="T115" fmla="*/ 25 h 256"/>
                  <a:gd name="T116" fmla="*/ 12 w 405"/>
                  <a:gd name="T117" fmla="*/ 32 h 2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5"/>
                  <a:gd name="T178" fmla="*/ 0 h 256"/>
                  <a:gd name="T179" fmla="*/ 405 w 405"/>
                  <a:gd name="T180" fmla="*/ 256 h 2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5" h="256">
                    <a:moveTo>
                      <a:pt x="85" y="256"/>
                    </a:moveTo>
                    <a:lnTo>
                      <a:pt x="75" y="244"/>
                    </a:lnTo>
                    <a:lnTo>
                      <a:pt x="69" y="235"/>
                    </a:lnTo>
                    <a:lnTo>
                      <a:pt x="65" y="223"/>
                    </a:lnTo>
                    <a:lnTo>
                      <a:pt x="65" y="213"/>
                    </a:lnTo>
                    <a:lnTo>
                      <a:pt x="62" y="192"/>
                    </a:lnTo>
                    <a:lnTo>
                      <a:pt x="58" y="178"/>
                    </a:lnTo>
                    <a:lnTo>
                      <a:pt x="56" y="192"/>
                    </a:lnTo>
                    <a:lnTo>
                      <a:pt x="62" y="211"/>
                    </a:lnTo>
                    <a:lnTo>
                      <a:pt x="65" y="229"/>
                    </a:lnTo>
                    <a:lnTo>
                      <a:pt x="67" y="250"/>
                    </a:lnTo>
                    <a:lnTo>
                      <a:pt x="62" y="250"/>
                    </a:lnTo>
                    <a:lnTo>
                      <a:pt x="58" y="254"/>
                    </a:lnTo>
                    <a:lnTo>
                      <a:pt x="52" y="235"/>
                    </a:lnTo>
                    <a:lnTo>
                      <a:pt x="46" y="217"/>
                    </a:lnTo>
                    <a:lnTo>
                      <a:pt x="42" y="200"/>
                    </a:lnTo>
                    <a:lnTo>
                      <a:pt x="40" y="184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34" y="192"/>
                    </a:lnTo>
                    <a:lnTo>
                      <a:pt x="38" y="209"/>
                    </a:lnTo>
                    <a:lnTo>
                      <a:pt x="40" y="227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9" y="211"/>
                    </a:lnTo>
                    <a:lnTo>
                      <a:pt x="0" y="182"/>
                    </a:lnTo>
                    <a:lnTo>
                      <a:pt x="5" y="155"/>
                    </a:lnTo>
                    <a:lnTo>
                      <a:pt x="27" y="136"/>
                    </a:lnTo>
                    <a:lnTo>
                      <a:pt x="56" y="118"/>
                    </a:lnTo>
                    <a:lnTo>
                      <a:pt x="91" y="110"/>
                    </a:lnTo>
                    <a:lnTo>
                      <a:pt x="128" y="110"/>
                    </a:lnTo>
                    <a:lnTo>
                      <a:pt x="166" y="124"/>
                    </a:lnTo>
                    <a:lnTo>
                      <a:pt x="172" y="124"/>
                    </a:lnTo>
                    <a:lnTo>
                      <a:pt x="178" y="124"/>
                    </a:lnTo>
                    <a:lnTo>
                      <a:pt x="180" y="114"/>
                    </a:lnTo>
                    <a:lnTo>
                      <a:pt x="180" y="107"/>
                    </a:lnTo>
                    <a:lnTo>
                      <a:pt x="176" y="97"/>
                    </a:lnTo>
                    <a:lnTo>
                      <a:pt x="174" y="93"/>
                    </a:lnTo>
                    <a:lnTo>
                      <a:pt x="178" y="62"/>
                    </a:lnTo>
                    <a:lnTo>
                      <a:pt x="193" y="41"/>
                    </a:lnTo>
                    <a:lnTo>
                      <a:pt x="215" y="23"/>
                    </a:lnTo>
                    <a:lnTo>
                      <a:pt x="242" y="12"/>
                    </a:lnTo>
                    <a:lnTo>
                      <a:pt x="271" y="4"/>
                    </a:lnTo>
                    <a:lnTo>
                      <a:pt x="302" y="0"/>
                    </a:lnTo>
                    <a:lnTo>
                      <a:pt x="331" y="0"/>
                    </a:lnTo>
                    <a:lnTo>
                      <a:pt x="360" y="2"/>
                    </a:lnTo>
                    <a:lnTo>
                      <a:pt x="360" y="25"/>
                    </a:lnTo>
                    <a:lnTo>
                      <a:pt x="362" y="52"/>
                    </a:lnTo>
                    <a:lnTo>
                      <a:pt x="364" y="77"/>
                    </a:lnTo>
                    <a:lnTo>
                      <a:pt x="368" y="105"/>
                    </a:lnTo>
                    <a:lnTo>
                      <a:pt x="370" y="132"/>
                    </a:lnTo>
                    <a:lnTo>
                      <a:pt x="374" y="159"/>
                    </a:lnTo>
                    <a:lnTo>
                      <a:pt x="380" y="186"/>
                    </a:lnTo>
                    <a:lnTo>
                      <a:pt x="385" y="215"/>
                    </a:lnTo>
                    <a:lnTo>
                      <a:pt x="389" y="215"/>
                    </a:lnTo>
                    <a:lnTo>
                      <a:pt x="389" y="200"/>
                    </a:lnTo>
                    <a:lnTo>
                      <a:pt x="389" y="188"/>
                    </a:lnTo>
                    <a:lnTo>
                      <a:pt x="389" y="172"/>
                    </a:lnTo>
                    <a:lnTo>
                      <a:pt x="391" y="161"/>
                    </a:lnTo>
                    <a:lnTo>
                      <a:pt x="393" y="161"/>
                    </a:lnTo>
                    <a:lnTo>
                      <a:pt x="395" y="169"/>
                    </a:lnTo>
                    <a:lnTo>
                      <a:pt x="395" y="174"/>
                    </a:lnTo>
                    <a:lnTo>
                      <a:pt x="397" y="186"/>
                    </a:lnTo>
                    <a:lnTo>
                      <a:pt x="399" y="202"/>
                    </a:lnTo>
                    <a:lnTo>
                      <a:pt x="405" y="223"/>
                    </a:lnTo>
                    <a:lnTo>
                      <a:pt x="391" y="221"/>
                    </a:lnTo>
                    <a:lnTo>
                      <a:pt x="384" y="221"/>
                    </a:lnTo>
                    <a:lnTo>
                      <a:pt x="376" y="221"/>
                    </a:lnTo>
                    <a:lnTo>
                      <a:pt x="362" y="221"/>
                    </a:lnTo>
                    <a:lnTo>
                      <a:pt x="362" y="205"/>
                    </a:lnTo>
                    <a:lnTo>
                      <a:pt x="362" y="192"/>
                    </a:lnTo>
                    <a:lnTo>
                      <a:pt x="362" y="180"/>
                    </a:lnTo>
                    <a:lnTo>
                      <a:pt x="362" y="169"/>
                    </a:lnTo>
                    <a:lnTo>
                      <a:pt x="362" y="155"/>
                    </a:lnTo>
                    <a:lnTo>
                      <a:pt x="362" y="143"/>
                    </a:lnTo>
                    <a:lnTo>
                      <a:pt x="362" y="132"/>
                    </a:lnTo>
                    <a:lnTo>
                      <a:pt x="362" y="120"/>
                    </a:lnTo>
                    <a:lnTo>
                      <a:pt x="356" y="130"/>
                    </a:lnTo>
                    <a:lnTo>
                      <a:pt x="356" y="147"/>
                    </a:lnTo>
                    <a:lnTo>
                      <a:pt x="354" y="165"/>
                    </a:lnTo>
                    <a:lnTo>
                      <a:pt x="353" y="180"/>
                    </a:lnTo>
                    <a:lnTo>
                      <a:pt x="349" y="159"/>
                    </a:lnTo>
                    <a:lnTo>
                      <a:pt x="347" y="140"/>
                    </a:lnTo>
                    <a:lnTo>
                      <a:pt x="343" y="118"/>
                    </a:lnTo>
                    <a:lnTo>
                      <a:pt x="341" y="101"/>
                    </a:lnTo>
                    <a:lnTo>
                      <a:pt x="339" y="79"/>
                    </a:lnTo>
                    <a:lnTo>
                      <a:pt x="337" y="60"/>
                    </a:lnTo>
                    <a:lnTo>
                      <a:pt x="337" y="41"/>
                    </a:lnTo>
                    <a:lnTo>
                      <a:pt x="337" y="23"/>
                    </a:lnTo>
                    <a:lnTo>
                      <a:pt x="331" y="43"/>
                    </a:lnTo>
                    <a:lnTo>
                      <a:pt x="331" y="66"/>
                    </a:lnTo>
                    <a:lnTo>
                      <a:pt x="331" y="91"/>
                    </a:lnTo>
                    <a:lnTo>
                      <a:pt x="337" y="116"/>
                    </a:lnTo>
                    <a:lnTo>
                      <a:pt x="341" y="141"/>
                    </a:lnTo>
                    <a:lnTo>
                      <a:pt x="347" y="169"/>
                    </a:lnTo>
                    <a:lnTo>
                      <a:pt x="349" y="194"/>
                    </a:lnTo>
                    <a:lnTo>
                      <a:pt x="353" y="221"/>
                    </a:lnTo>
                    <a:lnTo>
                      <a:pt x="347" y="223"/>
                    </a:lnTo>
                    <a:lnTo>
                      <a:pt x="345" y="225"/>
                    </a:lnTo>
                    <a:lnTo>
                      <a:pt x="339" y="205"/>
                    </a:lnTo>
                    <a:lnTo>
                      <a:pt x="337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31" y="174"/>
                    </a:lnTo>
                    <a:lnTo>
                      <a:pt x="329" y="157"/>
                    </a:lnTo>
                    <a:lnTo>
                      <a:pt x="325" y="134"/>
                    </a:lnTo>
                    <a:lnTo>
                      <a:pt x="325" y="110"/>
                    </a:lnTo>
                    <a:lnTo>
                      <a:pt x="321" y="85"/>
                    </a:lnTo>
                    <a:lnTo>
                      <a:pt x="320" y="66"/>
                    </a:lnTo>
                    <a:lnTo>
                      <a:pt x="320" y="50"/>
                    </a:lnTo>
                    <a:lnTo>
                      <a:pt x="320" y="43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18" y="56"/>
                    </a:lnTo>
                    <a:lnTo>
                      <a:pt x="318" y="70"/>
                    </a:lnTo>
                    <a:lnTo>
                      <a:pt x="318" y="87"/>
                    </a:lnTo>
                    <a:lnTo>
                      <a:pt x="318" y="112"/>
                    </a:lnTo>
                    <a:lnTo>
                      <a:pt x="320" y="145"/>
                    </a:lnTo>
                    <a:lnTo>
                      <a:pt x="323" y="192"/>
                    </a:lnTo>
                    <a:lnTo>
                      <a:pt x="320" y="192"/>
                    </a:lnTo>
                    <a:lnTo>
                      <a:pt x="320" y="196"/>
                    </a:lnTo>
                    <a:lnTo>
                      <a:pt x="314" y="169"/>
                    </a:lnTo>
                    <a:lnTo>
                      <a:pt x="312" y="145"/>
                    </a:lnTo>
                    <a:lnTo>
                      <a:pt x="308" y="120"/>
                    </a:lnTo>
                    <a:lnTo>
                      <a:pt x="308" y="99"/>
                    </a:lnTo>
                    <a:lnTo>
                      <a:pt x="304" y="77"/>
                    </a:lnTo>
                    <a:lnTo>
                      <a:pt x="302" y="62"/>
                    </a:lnTo>
                    <a:lnTo>
                      <a:pt x="302" y="50"/>
                    </a:lnTo>
                    <a:lnTo>
                      <a:pt x="302" y="45"/>
                    </a:lnTo>
                    <a:lnTo>
                      <a:pt x="302" y="64"/>
                    </a:lnTo>
                    <a:lnTo>
                      <a:pt x="302" y="85"/>
                    </a:lnTo>
                    <a:lnTo>
                      <a:pt x="302" y="105"/>
                    </a:lnTo>
                    <a:lnTo>
                      <a:pt x="304" y="128"/>
                    </a:lnTo>
                    <a:lnTo>
                      <a:pt x="304" y="149"/>
                    </a:lnTo>
                    <a:lnTo>
                      <a:pt x="308" y="171"/>
                    </a:lnTo>
                    <a:lnTo>
                      <a:pt x="314" y="192"/>
                    </a:lnTo>
                    <a:lnTo>
                      <a:pt x="320" y="215"/>
                    </a:lnTo>
                    <a:lnTo>
                      <a:pt x="325" y="215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1" y="229"/>
                    </a:lnTo>
                    <a:lnTo>
                      <a:pt x="308" y="235"/>
                    </a:lnTo>
                    <a:lnTo>
                      <a:pt x="290" y="231"/>
                    </a:lnTo>
                    <a:lnTo>
                      <a:pt x="277" y="213"/>
                    </a:lnTo>
                    <a:lnTo>
                      <a:pt x="269" y="192"/>
                    </a:lnTo>
                    <a:lnTo>
                      <a:pt x="263" y="165"/>
                    </a:lnTo>
                    <a:lnTo>
                      <a:pt x="261" y="141"/>
                    </a:lnTo>
                    <a:lnTo>
                      <a:pt x="261" y="122"/>
                    </a:lnTo>
                    <a:lnTo>
                      <a:pt x="261" y="112"/>
                    </a:lnTo>
                    <a:lnTo>
                      <a:pt x="261" y="124"/>
                    </a:lnTo>
                    <a:lnTo>
                      <a:pt x="261" y="136"/>
                    </a:lnTo>
                    <a:lnTo>
                      <a:pt x="261" y="147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3" y="186"/>
                    </a:lnTo>
                    <a:lnTo>
                      <a:pt x="265" y="20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3" y="217"/>
                    </a:lnTo>
                    <a:lnTo>
                      <a:pt x="252" y="202"/>
                    </a:lnTo>
                    <a:lnTo>
                      <a:pt x="246" y="186"/>
                    </a:lnTo>
                    <a:lnTo>
                      <a:pt x="244" y="167"/>
                    </a:lnTo>
                    <a:lnTo>
                      <a:pt x="244" y="153"/>
                    </a:lnTo>
                    <a:lnTo>
                      <a:pt x="244" y="165"/>
                    </a:lnTo>
                    <a:lnTo>
                      <a:pt x="244" y="180"/>
                    </a:lnTo>
                    <a:lnTo>
                      <a:pt x="244" y="192"/>
                    </a:lnTo>
                    <a:lnTo>
                      <a:pt x="246" y="207"/>
                    </a:lnTo>
                    <a:lnTo>
                      <a:pt x="238" y="207"/>
                    </a:lnTo>
                    <a:lnTo>
                      <a:pt x="230" y="209"/>
                    </a:lnTo>
                    <a:lnTo>
                      <a:pt x="226" y="190"/>
                    </a:lnTo>
                    <a:lnTo>
                      <a:pt x="225" y="172"/>
                    </a:lnTo>
                    <a:lnTo>
                      <a:pt x="225" y="180"/>
                    </a:lnTo>
                    <a:lnTo>
                      <a:pt x="225" y="188"/>
                    </a:lnTo>
                    <a:lnTo>
                      <a:pt x="225" y="192"/>
                    </a:lnTo>
                    <a:lnTo>
                      <a:pt x="225" y="198"/>
                    </a:lnTo>
                    <a:lnTo>
                      <a:pt x="225" y="205"/>
                    </a:lnTo>
                    <a:lnTo>
                      <a:pt x="225" y="217"/>
                    </a:lnTo>
                    <a:lnTo>
                      <a:pt x="217" y="221"/>
                    </a:lnTo>
                    <a:lnTo>
                      <a:pt x="209" y="221"/>
                    </a:lnTo>
                    <a:lnTo>
                      <a:pt x="203" y="205"/>
                    </a:lnTo>
                    <a:lnTo>
                      <a:pt x="199" y="194"/>
                    </a:lnTo>
                    <a:lnTo>
                      <a:pt x="195" y="178"/>
                    </a:lnTo>
                    <a:lnTo>
                      <a:pt x="192" y="167"/>
                    </a:lnTo>
                    <a:lnTo>
                      <a:pt x="192" y="180"/>
                    </a:lnTo>
                    <a:lnTo>
                      <a:pt x="193" y="190"/>
                    </a:lnTo>
                    <a:lnTo>
                      <a:pt x="193" y="196"/>
                    </a:lnTo>
                    <a:lnTo>
                      <a:pt x="195" y="204"/>
                    </a:lnTo>
                    <a:lnTo>
                      <a:pt x="197" y="211"/>
                    </a:lnTo>
                    <a:lnTo>
                      <a:pt x="201" y="225"/>
                    </a:lnTo>
                    <a:lnTo>
                      <a:pt x="190" y="227"/>
                    </a:lnTo>
                    <a:lnTo>
                      <a:pt x="184" y="229"/>
                    </a:lnTo>
                    <a:lnTo>
                      <a:pt x="178" y="229"/>
                    </a:lnTo>
                    <a:lnTo>
                      <a:pt x="176" y="231"/>
                    </a:lnTo>
                    <a:lnTo>
                      <a:pt x="170" y="213"/>
                    </a:lnTo>
                    <a:lnTo>
                      <a:pt x="170" y="205"/>
                    </a:lnTo>
                    <a:lnTo>
                      <a:pt x="168" y="200"/>
                    </a:lnTo>
                    <a:lnTo>
                      <a:pt x="166" y="198"/>
                    </a:lnTo>
                    <a:lnTo>
                      <a:pt x="166" y="205"/>
                    </a:lnTo>
                    <a:lnTo>
                      <a:pt x="166" y="217"/>
                    </a:lnTo>
                    <a:lnTo>
                      <a:pt x="166" y="227"/>
                    </a:lnTo>
                    <a:lnTo>
                      <a:pt x="168" y="233"/>
                    </a:lnTo>
                    <a:lnTo>
                      <a:pt x="161" y="233"/>
                    </a:lnTo>
                    <a:lnTo>
                      <a:pt x="153" y="235"/>
                    </a:lnTo>
                    <a:lnTo>
                      <a:pt x="149" y="223"/>
                    </a:lnTo>
                    <a:lnTo>
                      <a:pt x="145" y="211"/>
                    </a:lnTo>
                    <a:lnTo>
                      <a:pt x="141" y="200"/>
                    </a:lnTo>
                    <a:lnTo>
                      <a:pt x="137" y="190"/>
                    </a:lnTo>
                    <a:lnTo>
                      <a:pt x="137" y="198"/>
                    </a:lnTo>
                    <a:lnTo>
                      <a:pt x="137" y="205"/>
                    </a:lnTo>
                    <a:lnTo>
                      <a:pt x="137" y="209"/>
                    </a:lnTo>
                    <a:lnTo>
                      <a:pt x="139" y="217"/>
                    </a:lnTo>
                    <a:lnTo>
                      <a:pt x="141" y="225"/>
                    </a:lnTo>
                    <a:lnTo>
                      <a:pt x="145" y="238"/>
                    </a:lnTo>
                    <a:lnTo>
                      <a:pt x="135" y="244"/>
                    </a:lnTo>
                    <a:lnTo>
                      <a:pt x="128" y="254"/>
                    </a:lnTo>
                    <a:lnTo>
                      <a:pt x="122" y="240"/>
                    </a:lnTo>
                    <a:lnTo>
                      <a:pt x="116" y="221"/>
                    </a:lnTo>
                    <a:lnTo>
                      <a:pt x="110" y="202"/>
                    </a:lnTo>
                    <a:lnTo>
                      <a:pt x="106" y="190"/>
                    </a:lnTo>
                    <a:lnTo>
                      <a:pt x="108" y="204"/>
                    </a:lnTo>
                    <a:lnTo>
                      <a:pt x="110" y="221"/>
                    </a:lnTo>
                    <a:lnTo>
                      <a:pt x="112" y="238"/>
                    </a:lnTo>
                    <a:lnTo>
                      <a:pt x="118" y="256"/>
                    </a:lnTo>
                    <a:lnTo>
                      <a:pt x="104" y="252"/>
                    </a:lnTo>
                    <a:lnTo>
                      <a:pt x="98" y="248"/>
                    </a:lnTo>
                    <a:lnTo>
                      <a:pt x="93" y="238"/>
                    </a:lnTo>
                    <a:lnTo>
                      <a:pt x="91" y="231"/>
                    </a:lnTo>
                    <a:lnTo>
                      <a:pt x="87" y="221"/>
                    </a:lnTo>
                    <a:lnTo>
                      <a:pt x="87" y="211"/>
                    </a:lnTo>
                    <a:lnTo>
                      <a:pt x="85" y="202"/>
                    </a:lnTo>
                    <a:lnTo>
                      <a:pt x="83" y="196"/>
                    </a:lnTo>
                    <a:lnTo>
                      <a:pt x="83" y="207"/>
                    </a:lnTo>
                    <a:lnTo>
                      <a:pt x="87" y="223"/>
                    </a:lnTo>
                    <a:lnTo>
                      <a:pt x="89" y="238"/>
                    </a:lnTo>
                    <a:lnTo>
                      <a:pt x="93" y="256"/>
                    </a:lnTo>
                    <a:lnTo>
                      <a:pt x="87" y="256"/>
                    </a:lnTo>
                    <a:lnTo>
                      <a:pt x="85" y="25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3" name="Freeform 77"/>
              <p:cNvSpPr>
                <a:spLocks/>
              </p:cNvSpPr>
              <p:nvPr/>
            </p:nvSpPr>
            <p:spPr bwMode="auto">
              <a:xfrm>
                <a:off x="3126" y="2864"/>
                <a:ext cx="45" cy="16"/>
              </a:xfrm>
              <a:custGeom>
                <a:avLst/>
                <a:gdLst>
                  <a:gd name="T0" fmla="*/ 9 w 91"/>
                  <a:gd name="T1" fmla="*/ 4 h 33"/>
                  <a:gd name="T2" fmla="*/ 7 w 91"/>
                  <a:gd name="T3" fmla="*/ 3 h 33"/>
                  <a:gd name="T4" fmla="*/ 4 w 91"/>
                  <a:gd name="T5" fmla="*/ 3 h 33"/>
                  <a:gd name="T6" fmla="*/ 2 w 91"/>
                  <a:gd name="T7" fmla="*/ 2 h 33"/>
                  <a:gd name="T8" fmla="*/ 0 w 91"/>
                  <a:gd name="T9" fmla="*/ 2 h 33"/>
                  <a:gd name="T10" fmla="*/ 0 w 91"/>
                  <a:gd name="T11" fmla="*/ 1 h 33"/>
                  <a:gd name="T12" fmla="*/ 0 w 91"/>
                  <a:gd name="T13" fmla="*/ 1 h 33"/>
                  <a:gd name="T14" fmla="*/ 0 w 91"/>
                  <a:gd name="T15" fmla="*/ 0 h 33"/>
                  <a:gd name="T16" fmla="*/ 1 w 91"/>
                  <a:gd name="T17" fmla="*/ 0 h 33"/>
                  <a:gd name="T18" fmla="*/ 3 w 91"/>
                  <a:gd name="T19" fmla="*/ 0 h 33"/>
                  <a:gd name="T20" fmla="*/ 5 w 91"/>
                  <a:gd name="T21" fmla="*/ 1 h 33"/>
                  <a:gd name="T22" fmla="*/ 6 w 91"/>
                  <a:gd name="T23" fmla="*/ 1 h 33"/>
                  <a:gd name="T24" fmla="*/ 8 w 91"/>
                  <a:gd name="T25" fmla="*/ 1 h 33"/>
                  <a:gd name="T26" fmla="*/ 9 w 91"/>
                  <a:gd name="T27" fmla="*/ 2 h 33"/>
                  <a:gd name="T28" fmla="*/ 11 w 91"/>
                  <a:gd name="T29" fmla="*/ 2 h 33"/>
                  <a:gd name="T30" fmla="*/ 11 w 91"/>
                  <a:gd name="T31" fmla="*/ 3 h 33"/>
                  <a:gd name="T32" fmla="*/ 11 w 91"/>
                  <a:gd name="T33" fmla="*/ 4 h 33"/>
                  <a:gd name="T34" fmla="*/ 10 w 91"/>
                  <a:gd name="T35" fmla="*/ 4 h 33"/>
                  <a:gd name="T36" fmla="*/ 9 w 91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33"/>
                  <a:gd name="T59" fmla="*/ 91 w 91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33">
                    <a:moveTo>
                      <a:pt x="78" y="33"/>
                    </a:moveTo>
                    <a:lnTo>
                      <a:pt x="57" y="27"/>
                    </a:lnTo>
                    <a:lnTo>
                      <a:pt x="3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6" y="0"/>
                    </a:lnTo>
                    <a:lnTo>
                      <a:pt x="45" y="8"/>
                    </a:lnTo>
                    <a:lnTo>
                      <a:pt x="55" y="10"/>
                    </a:lnTo>
                    <a:lnTo>
                      <a:pt x="64" y="14"/>
                    </a:lnTo>
                    <a:lnTo>
                      <a:pt x="76" y="18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8" y="3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4" name="Freeform 78"/>
              <p:cNvSpPr>
                <a:spLocks/>
              </p:cNvSpPr>
              <p:nvPr/>
            </p:nvSpPr>
            <p:spPr bwMode="auto">
              <a:xfrm>
                <a:off x="3414" y="2861"/>
                <a:ext cx="22" cy="15"/>
              </a:xfrm>
              <a:custGeom>
                <a:avLst/>
                <a:gdLst>
                  <a:gd name="T0" fmla="*/ 2 w 45"/>
                  <a:gd name="T1" fmla="*/ 3 h 31"/>
                  <a:gd name="T2" fmla="*/ 2 w 45"/>
                  <a:gd name="T3" fmla="*/ 3 h 31"/>
                  <a:gd name="T4" fmla="*/ 2 w 45"/>
                  <a:gd name="T5" fmla="*/ 2 h 31"/>
                  <a:gd name="T6" fmla="*/ 1 w 45"/>
                  <a:gd name="T7" fmla="*/ 2 h 31"/>
                  <a:gd name="T8" fmla="*/ 0 w 45"/>
                  <a:gd name="T9" fmla="*/ 2 h 31"/>
                  <a:gd name="T10" fmla="*/ 0 w 45"/>
                  <a:gd name="T11" fmla="*/ 2 h 31"/>
                  <a:gd name="T12" fmla="*/ 0 w 45"/>
                  <a:gd name="T13" fmla="*/ 1 h 31"/>
                  <a:gd name="T14" fmla="*/ 1 w 45"/>
                  <a:gd name="T15" fmla="*/ 1 h 31"/>
                  <a:gd name="T16" fmla="*/ 2 w 45"/>
                  <a:gd name="T17" fmla="*/ 1 h 31"/>
                  <a:gd name="T18" fmla="*/ 4 w 45"/>
                  <a:gd name="T19" fmla="*/ 0 h 31"/>
                  <a:gd name="T20" fmla="*/ 5 w 45"/>
                  <a:gd name="T21" fmla="*/ 0 h 31"/>
                  <a:gd name="T22" fmla="*/ 4 w 45"/>
                  <a:gd name="T23" fmla="*/ 1 h 31"/>
                  <a:gd name="T24" fmla="*/ 4 w 45"/>
                  <a:gd name="T25" fmla="*/ 2 h 31"/>
                  <a:gd name="T26" fmla="*/ 3 w 45"/>
                  <a:gd name="T27" fmla="*/ 3 h 31"/>
                  <a:gd name="T28" fmla="*/ 2 w 45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1"/>
                  <a:gd name="T47" fmla="*/ 45 w 4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1">
                    <a:moveTo>
                      <a:pt x="16" y="31"/>
                    </a:moveTo>
                    <a:lnTo>
                      <a:pt x="16" y="24"/>
                    </a:lnTo>
                    <a:lnTo>
                      <a:pt x="16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39" y="10"/>
                    </a:lnTo>
                    <a:lnTo>
                      <a:pt x="35" y="18"/>
                    </a:lnTo>
                    <a:lnTo>
                      <a:pt x="26" y="24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5" name="Freeform 79"/>
              <p:cNvSpPr>
                <a:spLocks/>
              </p:cNvSpPr>
              <p:nvPr/>
            </p:nvSpPr>
            <p:spPr bwMode="auto">
              <a:xfrm>
                <a:off x="3261" y="2866"/>
                <a:ext cx="20" cy="7"/>
              </a:xfrm>
              <a:custGeom>
                <a:avLst/>
                <a:gdLst>
                  <a:gd name="T0" fmla="*/ 4 w 39"/>
                  <a:gd name="T1" fmla="*/ 2 h 14"/>
                  <a:gd name="T2" fmla="*/ 2 w 39"/>
                  <a:gd name="T3" fmla="*/ 2 h 14"/>
                  <a:gd name="T4" fmla="*/ 0 w 39"/>
                  <a:gd name="T5" fmla="*/ 2 h 14"/>
                  <a:gd name="T6" fmla="*/ 0 w 39"/>
                  <a:gd name="T7" fmla="*/ 1 h 14"/>
                  <a:gd name="T8" fmla="*/ 0 w 39"/>
                  <a:gd name="T9" fmla="*/ 1 h 14"/>
                  <a:gd name="T10" fmla="*/ 3 w 39"/>
                  <a:gd name="T11" fmla="*/ 1 h 14"/>
                  <a:gd name="T12" fmla="*/ 5 w 39"/>
                  <a:gd name="T13" fmla="*/ 0 h 14"/>
                  <a:gd name="T14" fmla="*/ 5 w 39"/>
                  <a:gd name="T15" fmla="*/ 1 h 14"/>
                  <a:gd name="T16" fmla="*/ 5 w 39"/>
                  <a:gd name="T17" fmla="*/ 2 h 14"/>
                  <a:gd name="T18" fmla="*/ 4 w 39"/>
                  <a:gd name="T19" fmla="*/ 2 h 14"/>
                  <a:gd name="T20" fmla="*/ 4 w 39"/>
                  <a:gd name="T21" fmla="*/ 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27" y="14"/>
                    </a:moveTo>
                    <a:lnTo>
                      <a:pt x="1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6" name="Freeform 80"/>
              <p:cNvSpPr>
                <a:spLocks/>
              </p:cNvSpPr>
              <p:nvPr/>
            </p:nvSpPr>
            <p:spPr bwMode="auto">
              <a:xfrm>
                <a:off x="3067" y="2272"/>
                <a:ext cx="725" cy="599"/>
              </a:xfrm>
              <a:custGeom>
                <a:avLst/>
                <a:gdLst>
                  <a:gd name="T0" fmla="*/ 95 w 1449"/>
                  <a:gd name="T1" fmla="*/ 136 h 1199"/>
                  <a:gd name="T2" fmla="*/ 95 w 1449"/>
                  <a:gd name="T3" fmla="*/ 138 h 1199"/>
                  <a:gd name="T4" fmla="*/ 93 w 1449"/>
                  <a:gd name="T5" fmla="*/ 132 h 1199"/>
                  <a:gd name="T6" fmla="*/ 91 w 1449"/>
                  <a:gd name="T7" fmla="*/ 140 h 1199"/>
                  <a:gd name="T8" fmla="*/ 91 w 1449"/>
                  <a:gd name="T9" fmla="*/ 141 h 1199"/>
                  <a:gd name="T10" fmla="*/ 88 w 1449"/>
                  <a:gd name="T11" fmla="*/ 136 h 1199"/>
                  <a:gd name="T12" fmla="*/ 87 w 1449"/>
                  <a:gd name="T13" fmla="*/ 141 h 1199"/>
                  <a:gd name="T14" fmla="*/ 85 w 1449"/>
                  <a:gd name="T15" fmla="*/ 145 h 1199"/>
                  <a:gd name="T16" fmla="*/ 76 w 1449"/>
                  <a:gd name="T17" fmla="*/ 147 h 1199"/>
                  <a:gd name="T18" fmla="*/ 61 w 1449"/>
                  <a:gd name="T19" fmla="*/ 141 h 1199"/>
                  <a:gd name="T20" fmla="*/ 36 w 1449"/>
                  <a:gd name="T21" fmla="*/ 148 h 1199"/>
                  <a:gd name="T22" fmla="*/ 21 w 1449"/>
                  <a:gd name="T23" fmla="*/ 141 h 1199"/>
                  <a:gd name="T24" fmla="*/ 3 w 1449"/>
                  <a:gd name="T25" fmla="*/ 118 h 1199"/>
                  <a:gd name="T26" fmla="*/ 30 w 1449"/>
                  <a:gd name="T27" fmla="*/ 105 h 1199"/>
                  <a:gd name="T28" fmla="*/ 46 w 1449"/>
                  <a:gd name="T29" fmla="*/ 105 h 1199"/>
                  <a:gd name="T30" fmla="*/ 55 w 1449"/>
                  <a:gd name="T31" fmla="*/ 90 h 1199"/>
                  <a:gd name="T32" fmla="*/ 71 w 1449"/>
                  <a:gd name="T33" fmla="*/ 86 h 1199"/>
                  <a:gd name="T34" fmla="*/ 75 w 1449"/>
                  <a:gd name="T35" fmla="*/ 81 h 1199"/>
                  <a:gd name="T36" fmla="*/ 79 w 1449"/>
                  <a:gd name="T37" fmla="*/ 72 h 1199"/>
                  <a:gd name="T38" fmla="*/ 85 w 1449"/>
                  <a:gd name="T39" fmla="*/ 62 h 1199"/>
                  <a:gd name="T40" fmla="*/ 88 w 1449"/>
                  <a:gd name="T41" fmla="*/ 55 h 1199"/>
                  <a:gd name="T42" fmla="*/ 95 w 1449"/>
                  <a:gd name="T43" fmla="*/ 47 h 1199"/>
                  <a:gd name="T44" fmla="*/ 112 w 1449"/>
                  <a:gd name="T45" fmla="*/ 36 h 1199"/>
                  <a:gd name="T46" fmla="*/ 123 w 1449"/>
                  <a:gd name="T47" fmla="*/ 33 h 1199"/>
                  <a:gd name="T48" fmla="*/ 127 w 1449"/>
                  <a:gd name="T49" fmla="*/ 24 h 1199"/>
                  <a:gd name="T50" fmla="*/ 124 w 1449"/>
                  <a:gd name="T51" fmla="*/ 12 h 1199"/>
                  <a:gd name="T52" fmla="*/ 143 w 1449"/>
                  <a:gd name="T53" fmla="*/ 7 h 1199"/>
                  <a:gd name="T54" fmla="*/ 153 w 1449"/>
                  <a:gd name="T55" fmla="*/ 14 h 1199"/>
                  <a:gd name="T56" fmla="*/ 160 w 1449"/>
                  <a:gd name="T57" fmla="*/ 10 h 1199"/>
                  <a:gd name="T58" fmla="*/ 173 w 1449"/>
                  <a:gd name="T59" fmla="*/ 13 h 1199"/>
                  <a:gd name="T60" fmla="*/ 179 w 1449"/>
                  <a:gd name="T61" fmla="*/ 34 h 1199"/>
                  <a:gd name="T62" fmla="*/ 167 w 1449"/>
                  <a:gd name="T63" fmla="*/ 62 h 1199"/>
                  <a:gd name="T64" fmla="*/ 161 w 1449"/>
                  <a:gd name="T65" fmla="*/ 60 h 1199"/>
                  <a:gd name="T66" fmla="*/ 158 w 1449"/>
                  <a:gd name="T67" fmla="*/ 68 h 1199"/>
                  <a:gd name="T68" fmla="*/ 158 w 1449"/>
                  <a:gd name="T69" fmla="*/ 74 h 1199"/>
                  <a:gd name="T70" fmla="*/ 142 w 1449"/>
                  <a:gd name="T71" fmla="*/ 90 h 1199"/>
                  <a:gd name="T72" fmla="*/ 141 w 1449"/>
                  <a:gd name="T73" fmla="*/ 83 h 1199"/>
                  <a:gd name="T74" fmla="*/ 127 w 1449"/>
                  <a:gd name="T75" fmla="*/ 89 h 1199"/>
                  <a:gd name="T76" fmla="*/ 139 w 1449"/>
                  <a:gd name="T77" fmla="*/ 100 h 1199"/>
                  <a:gd name="T78" fmla="*/ 132 w 1449"/>
                  <a:gd name="T79" fmla="*/ 97 h 1199"/>
                  <a:gd name="T80" fmla="*/ 130 w 1449"/>
                  <a:gd name="T81" fmla="*/ 107 h 1199"/>
                  <a:gd name="T82" fmla="*/ 129 w 1449"/>
                  <a:gd name="T83" fmla="*/ 104 h 1199"/>
                  <a:gd name="T84" fmla="*/ 127 w 1449"/>
                  <a:gd name="T85" fmla="*/ 112 h 1199"/>
                  <a:gd name="T86" fmla="*/ 127 w 1449"/>
                  <a:gd name="T87" fmla="*/ 110 h 1199"/>
                  <a:gd name="T88" fmla="*/ 123 w 1449"/>
                  <a:gd name="T89" fmla="*/ 106 h 1199"/>
                  <a:gd name="T90" fmla="*/ 124 w 1449"/>
                  <a:gd name="T91" fmla="*/ 120 h 1199"/>
                  <a:gd name="T92" fmla="*/ 120 w 1449"/>
                  <a:gd name="T93" fmla="*/ 102 h 1199"/>
                  <a:gd name="T94" fmla="*/ 119 w 1449"/>
                  <a:gd name="T95" fmla="*/ 127 h 1199"/>
                  <a:gd name="T96" fmla="*/ 113 w 1449"/>
                  <a:gd name="T97" fmla="*/ 102 h 1199"/>
                  <a:gd name="T98" fmla="*/ 112 w 1449"/>
                  <a:gd name="T99" fmla="*/ 112 h 1199"/>
                  <a:gd name="T100" fmla="*/ 111 w 1449"/>
                  <a:gd name="T101" fmla="*/ 109 h 1199"/>
                  <a:gd name="T102" fmla="*/ 108 w 1449"/>
                  <a:gd name="T103" fmla="*/ 101 h 1199"/>
                  <a:gd name="T104" fmla="*/ 107 w 1449"/>
                  <a:gd name="T105" fmla="*/ 91 h 1199"/>
                  <a:gd name="T106" fmla="*/ 101 w 1449"/>
                  <a:gd name="T107" fmla="*/ 98 h 1199"/>
                  <a:gd name="T108" fmla="*/ 97 w 1449"/>
                  <a:gd name="T109" fmla="*/ 114 h 1199"/>
                  <a:gd name="T110" fmla="*/ 92 w 1449"/>
                  <a:gd name="T111" fmla="*/ 106 h 1199"/>
                  <a:gd name="T112" fmla="*/ 85 w 1449"/>
                  <a:gd name="T113" fmla="*/ 112 h 1199"/>
                  <a:gd name="T114" fmla="*/ 82 w 1449"/>
                  <a:gd name="T115" fmla="*/ 118 h 1199"/>
                  <a:gd name="T116" fmla="*/ 100 w 1449"/>
                  <a:gd name="T117" fmla="*/ 126 h 1199"/>
                  <a:gd name="T118" fmla="*/ 101 w 1449"/>
                  <a:gd name="T119" fmla="*/ 146 h 1199"/>
                  <a:gd name="T120" fmla="*/ 97 w 1449"/>
                  <a:gd name="T121" fmla="*/ 132 h 1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9"/>
                  <a:gd name="T184" fmla="*/ 0 h 1199"/>
                  <a:gd name="T185" fmla="*/ 1449 w 1449"/>
                  <a:gd name="T186" fmla="*/ 1199 h 1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9" h="1199">
                    <a:moveTo>
                      <a:pt x="768" y="1199"/>
                    </a:moveTo>
                    <a:lnTo>
                      <a:pt x="768" y="1183"/>
                    </a:lnTo>
                    <a:lnTo>
                      <a:pt x="768" y="1168"/>
                    </a:lnTo>
                    <a:lnTo>
                      <a:pt x="774" y="1173"/>
                    </a:lnTo>
                    <a:lnTo>
                      <a:pt x="780" y="1177"/>
                    </a:lnTo>
                    <a:lnTo>
                      <a:pt x="774" y="1160"/>
                    </a:lnTo>
                    <a:lnTo>
                      <a:pt x="770" y="1142"/>
                    </a:lnTo>
                    <a:lnTo>
                      <a:pt x="766" y="1127"/>
                    </a:lnTo>
                    <a:lnTo>
                      <a:pt x="764" y="1111"/>
                    </a:lnTo>
                    <a:lnTo>
                      <a:pt x="760" y="1094"/>
                    </a:lnTo>
                    <a:lnTo>
                      <a:pt x="760" y="1078"/>
                    </a:lnTo>
                    <a:lnTo>
                      <a:pt x="760" y="1063"/>
                    </a:lnTo>
                    <a:lnTo>
                      <a:pt x="760" y="1047"/>
                    </a:lnTo>
                    <a:lnTo>
                      <a:pt x="756" y="1047"/>
                    </a:lnTo>
                    <a:lnTo>
                      <a:pt x="752" y="1047"/>
                    </a:lnTo>
                    <a:lnTo>
                      <a:pt x="752" y="1059"/>
                    </a:lnTo>
                    <a:lnTo>
                      <a:pt x="754" y="1071"/>
                    </a:lnTo>
                    <a:lnTo>
                      <a:pt x="754" y="1082"/>
                    </a:lnTo>
                    <a:lnTo>
                      <a:pt x="756" y="1094"/>
                    </a:lnTo>
                    <a:lnTo>
                      <a:pt x="756" y="1106"/>
                    </a:lnTo>
                    <a:lnTo>
                      <a:pt x="758" y="1117"/>
                    </a:lnTo>
                    <a:lnTo>
                      <a:pt x="758" y="1129"/>
                    </a:lnTo>
                    <a:lnTo>
                      <a:pt x="760" y="1142"/>
                    </a:lnTo>
                    <a:lnTo>
                      <a:pt x="752" y="1140"/>
                    </a:lnTo>
                    <a:lnTo>
                      <a:pt x="749" y="1135"/>
                    </a:lnTo>
                    <a:lnTo>
                      <a:pt x="745" y="1123"/>
                    </a:lnTo>
                    <a:lnTo>
                      <a:pt x="745" y="1109"/>
                    </a:lnTo>
                    <a:lnTo>
                      <a:pt x="743" y="1092"/>
                    </a:lnTo>
                    <a:lnTo>
                      <a:pt x="741" y="1076"/>
                    </a:lnTo>
                    <a:lnTo>
                      <a:pt x="739" y="1063"/>
                    </a:lnTo>
                    <a:lnTo>
                      <a:pt x="737" y="1057"/>
                    </a:lnTo>
                    <a:lnTo>
                      <a:pt x="737" y="1067"/>
                    </a:lnTo>
                    <a:lnTo>
                      <a:pt x="737" y="1080"/>
                    </a:lnTo>
                    <a:lnTo>
                      <a:pt x="737" y="1088"/>
                    </a:lnTo>
                    <a:lnTo>
                      <a:pt x="739" y="1102"/>
                    </a:lnTo>
                    <a:lnTo>
                      <a:pt x="741" y="1117"/>
                    </a:lnTo>
                    <a:lnTo>
                      <a:pt x="745" y="1140"/>
                    </a:lnTo>
                    <a:lnTo>
                      <a:pt x="737" y="1144"/>
                    </a:lnTo>
                    <a:lnTo>
                      <a:pt x="733" y="1148"/>
                    </a:lnTo>
                    <a:lnTo>
                      <a:pt x="727" y="1125"/>
                    </a:lnTo>
                    <a:lnTo>
                      <a:pt x="725" y="1108"/>
                    </a:lnTo>
                    <a:lnTo>
                      <a:pt x="723" y="1094"/>
                    </a:lnTo>
                    <a:lnTo>
                      <a:pt x="723" y="1088"/>
                    </a:lnTo>
                    <a:lnTo>
                      <a:pt x="721" y="1078"/>
                    </a:lnTo>
                    <a:lnTo>
                      <a:pt x="719" y="1075"/>
                    </a:lnTo>
                    <a:lnTo>
                      <a:pt x="719" y="1078"/>
                    </a:lnTo>
                    <a:lnTo>
                      <a:pt x="719" y="1090"/>
                    </a:lnTo>
                    <a:lnTo>
                      <a:pt x="719" y="1102"/>
                    </a:lnTo>
                    <a:lnTo>
                      <a:pt x="721" y="1117"/>
                    </a:lnTo>
                    <a:lnTo>
                      <a:pt x="721" y="1129"/>
                    </a:lnTo>
                    <a:lnTo>
                      <a:pt x="721" y="1140"/>
                    </a:lnTo>
                    <a:lnTo>
                      <a:pt x="721" y="1150"/>
                    </a:lnTo>
                    <a:lnTo>
                      <a:pt x="723" y="1156"/>
                    </a:lnTo>
                    <a:lnTo>
                      <a:pt x="712" y="1146"/>
                    </a:lnTo>
                    <a:lnTo>
                      <a:pt x="708" y="1139"/>
                    </a:lnTo>
                    <a:lnTo>
                      <a:pt x="706" y="1129"/>
                    </a:lnTo>
                    <a:lnTo>
                      <a:pt x="706" y="1119"/>
                    </a:lnTo>
                    <a:lnTo>
                      <a:pt x="706" y="1100"/>
                    </a:lnTo>
                    <a:lnTo>
                      <a:pt x="702" y="1088"/>
                    </a:lnTo>
                    <a:lnTo>
                      <a:pt x="700" y="1094"/>
                    </a:lnTo>
                    <a:lnTo>
                      <a:pt x="700" y="1106"/>
                    </a:lnTo>
                    <a:lnTo>
                      <a:pt x="700" y="1111"/>
                    </a:lnTo>
                    <a:lnTo>
                      <a:pt x="702" y="1125"/>
                    </a:lnTo>
                    <a:lnTo>
                      <a:pt x="704" y="1140"/>
                    </a:lnTo>
                    <a:lnTo>
                      <a:pt x="708" y="1164"/>
                    </a:lnTo>
                    <a:lnTo>
                      <a:pt x="704" y="1164"/>
                    </a:lnTo>
                    <a:lnTo>
                      <a:pt x="700" y="1166"/>
                    </a:lnTo>
                    <a:lnTo>
                      <a:pt x="696" y="1150"/>
                    </a:lnTo>
                    <a:lnTo>
                      <a:pt x="694" y="1140"/>
                    </a:lnTo>
                    <a:lnTo>
                      <a:pt x="692" y="1131"/>
                    </a:lnTo>
                    <a:lnTo>
                      <a:pt x="692" y="1125"/>
                    </a:lnTo>
                    <a:lnTo>
                      <a:pt x="688" y="1111"/>
                    </a:lnTo>
                    <a:lnTo>
                      <a:pt x="685" y="1096"/>
                    </a:lnTo>
                    <a:lnTo>
                      <a:pt x="681" y="1096"/>
                    </a:lnTo>
                    <a:lnTo>
                      <a:pt x="681" y="1108"/>
                    </a:lnTo>
                    <a:lnTo>
                      <a:pt x="685" y="1123"/>
                    </a:lnTo>
                    <a:lnTo>
                      <a:pt x="685" y="1140"/>
                    </a:lnTo>
                    <a:lnTo>
                      <a:pt x="685" y="1158"/>
                    </a:lnTo>
                    <a:lnTo>
                      <a:pt x="679" y="1158"/>
                    </a:lnTo>
                    <a:lnTo>
                      <a:pt x="675" y="1160"/>
                    </a:lnTo>
                    <a:lnTo>
                      <a:pt x="663" y="1148"/>
                    </a:lnTo>
                    <a:lnTo>
                      <a:pt x="655" y="1148"/>
                    </a:lnTo>
                    <a:lnTo>
                      <a:pt x="650" y="1150"/>
                    </a:lnTo>
                    <a:lnTo>
                      <a:pt x="650" y="1154"/>
                    </a:lnTo>
                    <a:lnTo>
                      <a:pt x="648" y="1160"/>
                    </a:lnTo>
                    <a:lnTo>
                      <a:pt x="648" y="1172"/>
                    </a:lnTo>
                    <a:lnTo>
                      <a:pt x="634" y="1173"/>
                    </a:lnTo>
                    <a:lnTo>
                      <a:pt x="623" y="1175"/>
                    </a:lnTo>
                    <a:lnTo>
                      <a:pt x="613" y="1175"/>
                    </a:lnTo>
                    <a:lnTo>
                      <a:pt x="605" y="1177"/>
                    </a:lnTo>
                    <a:lnTo>
                      <a:pt x="590" y="1172"/>
                    </a:lnTo>
                    <a:lnTo>
                      <a:pt x="576" y="1160"/>
                    </a:lnTo>
                    <a:lnTo>
                      <a:pt x="551" y="1160"/>
                    </a:lnTo>
                    <a:lnTo>
                      <a:pt x="533" y="1158"/>
                    </a:lnTo>
                    <a:lnTo>
                      <a:pt x="520" y="1152"/>
                    </a:lnTo>
                    <a:lnTo>
                      <a:pt x="514" y="1148"/>
                    </a:lnTo>
                    <a:lnTo>
                      <a:pt x="506" y="1142"/>
                    </a:lnTo>
                    <a:lnTo>
                      <a:pt x="498" y="1137"/>
                    </a:lnTo>
                    <a:lnTo>
                      <a:pt x="491" y="1133"/>
                    </a:lnTo>
                    <a:lnTo>
                      <a:pt x="483" y="1135"/>
                    </a:lnTo>
                    <a:lnTo>
                      <a:pt x="462" y="1146"/>
                    </a:lnTo>
                    <a:lnTo>
                      <a:pt x="442" y="1156"/>
                    </a:lnTo>
                    <a:lnTo>
                      <a:pt x="421" y="1160"/>
                    </a:lnTo>
                    <a:lnTo>
                      <a:pt x="401" y="1166"/>
                    </a:lnTo>
                    <a:lnTo>
                      <a:pt x="380" y="1166"/>
                    </a:lnTo>
                    <a:lnTo>
                      <a:pt x="361" y="1166"/>
                    </a:lnTo>
                    <a:lnTo>
                      <a:pt x="339" y="1166"/>
                    </a:lnTo>
                    <a:lnTo>
                      <a:pt x="320" y="1168"/>
                    </a:lnTo>
                    <a:lnTo>
                      <a:pt x="303" y="1183"/>
                    </a:lnTo>
                    <a:lnTo>
                      <a:pt x="285" y="1191"/>
                    </a:lnTo>
                    <a:lnTo>
                      <a:pt x="262" y="1193"/>
                    </a:lnTo>
                    <a:lnTo>
                      <a:pt x="239" y="1193"/>
                    </a:lnTo>
                    <a:lnTo>
                      <a:pt x="215" y="1185"/>
                    </a:lnTo>
                    <a:lnTo>
                      <a:pt x="192" y="1177"/>
                    </a:lnTo>
                    <a:lnTo>
                      <a:pt x="173" y="1168"/>
                    </a:lnTo>
                    <a:lnTo>
                      <a:pt x="159" y="1160"/>
                    </a:lnTo>
                    <a:lnTo>
                      <a:pt x="157" y="1156"/>
                    </a:lnTo>
                    <a:lnTo>
                      <a:pt x="157" y="1152"/>
                    </a:lnTo>
                    <a:lnTo>
                      <a:pt x="163" y="1140"/>
                    </a:lnTo>
                    <a:lnTo>
                      <a:pt x="165" y="1131"/>
                    </a:lnTo>
                    <a:lnTo>
                      <a:pt x="143" y="1119"/>
                    </a:lnTo>
                    <a:lnTo>
                      <a:pt x="124" y="1117"/>
                    </a:lnTo>
                    <a:lnTo>
                      <a:pt x="103" y="1115"/>
                    </a:lnTo>
                    <a:lnTo>
                      <a:pt x="81" y="1117"/>
                    </a:lnTo>
                    <a:lnTo>
                      <a:pt x="58" y="1111"/>
                    </a:lnTo>
                    <a:lnTo>
                      <a:pt x="37" y="1102"/>
                    </a:lnTo>
                    <a:lnTo>
                      <a:pt x="17" y="1078"/>
                    </a:lnTo>
                    <a:lnTo>
                      <a:pt x="0" y="1042"/>
                    </a:lnTo>
                    <a:lnTo>
                      <a:pt x="4" y="985"/>
                    </a:lnTo>
                    <a:lnTo>
                      <a:pt x="21" y="945"/>
                    </a:lnTo>
                    <a:lnTo>
                      <a:pt x="47" y="916"/>
                    </a:lnTo>
                    <a:lnTo>
                      <a:pt x="79" y="898"/>
                    </a:lnTo>
                    <a:lnTo>
                      <a:pt x="116" y="885"/>
                    </a:lnTo>
                    <a:lnTo>
                      <a:pt x="161" y="879"/>
                    </a:lnTo>
                    <a:lnTo>
                      <a:pt x="206" y="877"/>
                    </a:lnTo>
                    <a:lnTo>
                      <a:pt x="252" y="879"/>
                    </a:lnTo>
                    <a:lnTo>
                      <a:pt x="258" y="869"/>
                    </a:lnTo>
                    <a:lnTo>
                      <a:pt x="260" y="861"/>
                    </a:lnTo>
                    <a:lnTo>
                      <a:pt x="246" y="852"/>
                    </a:lnTo>
                    <a:lnTo>
                      <a:pt x="235" y="844"/>
                    </a:lnTo>
                    <a:lnTo>
                      <a:pt x="235" y="834"/>
                    </a:lnTo>
                    <a:lnTo>
                      <a:pt x="235" y="826"/>
                    </a:lnTo>
                    <a:lnTo>
                      <a:pt x="252" y="815"/>
                    </a:lnTo>
                    <a:lnTo>
                      <a:pt x="273" y="813"/>
                    </a:lnTo>
                    <a:lnTo>
                      <a:pt x="283" y="813"/>
                    </a:lnTo>
                    <a:lnTo>
                      <a:pt x="295" y="815"/>
                    </a:lnTo>
                    <a:lnTo>
                      <a:pt x="306" y="817"/>
                    </a:lnTo>
                    <a:lnTo>
                      <a:pt x="320" y="819"/>
                    </a:lnTo>
                    <a:lnTo>
                      <a:pt x="347" y="832"/>
                    </a:lnTo>
                    <a:lnTo>
                      <a:pt x="363" y="840"/>
                    </a:lnTo>
                    <a:lnTo>
                      <a:pt x="368" y="840"/>
                    </a:lnTo>
                    <a:lnTo>
                      <a:pt x="370" y="834"/>
                    </a:lnTo>
                    <a:lnTo>
                      <a:pt x="363" y="822"/>
                    </a:lnTo>
                    <a:lnTo>
                      <a:pt x="355" y="809"/>
                    </a:lnTo>
                    <a:lnTo>
                      <a:pt x="347" y="795"/>
                    </a:lnTo>
                    <a:lnTo>
                      <a:pt x="345" y="784"/>
                    </a:lnTo>
                    <a:lnTo>
                      <a:pt x="359" y="766"/>
                    </a:lnTo>
                    <a:lnTo>
                      <a:pt x="380" y="749"/>
                    </a:lnTo>
                    <a:lnTo>
                      <a:pt x="405" y="731"/>
                    </a:lnTo>
                    <a:lnTo>
                      <a:pt x="434" y="720"/>
                    </a:lnTo>
                    <a:lnTo>
                      <a:pt x="462" y="710"/>
                    </a:lnTo>
                    <a:lnTo>
                      <a:pt x="491" y="706"/>
                    </a:lnTo>
                    <a:lnTo>
                      <a:pt x="514" y="712"/>
                    </a:lnTo>
                    <a:lnTo>
                      <a:pt x="537" y="727"/>
                    </a:lnTo>
                    <a:lnTo>
                      <a:pt x="545" y="726"/>
                    </a:lnTo>
                    <a:lnTo>
                      <a:pt x="553" y="726"/>
                    </a:lnTo>
                    <a:lnTo>
                      <a:pt x="559" y="722"/>
                    </a:lnTo>
                    <a:lnTo>
                      <a:pt x="570" y="716"/>
                    </a:lnTo>
                    <a:lnTo>
                      <a:pt x="566" y="704"/>
                    </a:lnTo>
                    <a:lnTo>
                      <a:pt x="566" y="694"/>
                    </a:lnTo>
                    <a:lnTo>
                      <a:pt x="555" y="687"/>
                    </a:lnTo>
                    <a:lnTo>
                      <a:pt x="551" y="681"/>
                    </a:lnTo>
                    <a:lnTo>
                      <a:pt x="549" y="671"/>
                    </a:lnTo>
                    <a:lnTo>
                      <a:pt x="555" y="665"/>
                    </a:lnTo>
                    <a:lnTo>
                      <a:pt x="559" y="656"/>
                    </a:lnTo>
                    <a:lnTo>
                      <a:pt x="568" y="650"/>
                    </a:lnTo>
                    <a:lnTo>
                      <a:pt x="578" y="644"/>
                    </a:lnTo>
                    <a:lnTo>
                      <a:pt x="590" y="642"/>
                    </a:lnTo>
                    <a:lnTo>
                      <a:pt x="591" y="644"/>
                    </a:lnTo>
                    <a:lnTo>
                      <a:pt x="597" y="648"/>
                    </a:lnTo>
                    <a:lnTo>
                      <a:pt x="603" y="650"/>
                    </a:lnTo>
                    <a:lnTo>
                      <a:pt x="615" y="652"/>
                    </a:lnTo>
                    <a:lnTo>
                      <a:pt x="623" y="640"/>
                    </a:lnTo>
                    <a:lnTo>
                      <a:pt x="624" y="630"/>
                    </a:lnTo>
                    <a:lnTo>
                      <a:pt x="611" y="615"/>
                    </a:lnTo>
                    <a:lnTo>
                      <a:pt x="609" y="605"/>
                    </a:lnTo>
                    <a:lnTo>
                      <a:pt x="609" y="598"/>
                    </a:lnTo>
                    <a:lnTo>
                      <a:pt x="617" y="594"/>
                    </a:lnTo>
                    <a:lnTo>
                      <a:pt x="623" y="588"/>
                    </a:lnTo>
                    <a:lnTo>
                      <a:pt x="632" y="582"/>
                    </a:lnTo>
                    <a:lnTo>
                      <a:pt x="638" y="572"/>
                    </a:lnTo>
                    <a:lnTo>
                      <a:pt x="642" y="565"/>
                    </a:lnTo>
                    <a:lnTo>
                      <a:pt x="628" y="559"/>
                    </a:lnTo>
                    <a:lnTo>
                      <a:pt x="617" y="553"/>
                    </a:lnTo>
                    <a:lnTo>
                      <a:pt x="615" y="530"/>
                    </a:lnTo>
                    <a:lnTo>
                      <a:pt x="621" y="516"/>
                    </a:lnTo>
                    <a:lnTo>
                      <a:pt x="630" y="506"/>
                    </a:lnTo>
                    <a:lnTo>
                      <a:pt x="646" y="503"/>
                    </a:lnTo>
                    <a:lnTo>
                      <a:pt x="659" y="499"/>
                    </a:lnTo>
                    <a:lnTo>
                      <a:pt x="675" y="499"/>
                    </a:lnTo>
                    <a:lnTo>
                      <a:pt x="688" y="497"/>
                    </a:lnTo>
                    <a:lnTo>
                      <a:pt x="702" y="497"/>
                    </a:lnTo>
                    <a:lnTo>
                      <a:pt x="702" y="485"/>
                    </a:lnTo>
                    <a:lnTo>
                      <a:pt x="702" y="477"/>
                    </a:lnTo>
                    <a:lnTo>
                      <a:pt x="696" y="471"/>
                    </a:lnTo>
                    <a:lnTo>
                      <a:pt x="692" y="470"/>
                    </a:lnTo>
                    <a:lnTo>
                      <a:pt x="692" y="458"/>
                    </a:lnTo>
                    <a:lnTo>
                      <a:pt x="692" y="450"/>
                    </a:lnTo>
                    <a:lnTo>
                      <a:pt x="694" y="444"/>
                    </a:lnTo>
                    <a:lnTo>
                      <a:pt x="698" y="442"/>
                    </a:lnTo>
                    <a:lnTo>
                      <a:pt x="706" y="435"/>
                    </a:lnTo>
                    <a:lnTo>
                      <a:pt x="719" y="427"/>
                    </a:lnTo>
                    <a:lnTo>
                      <a:pt x="729" y="429"/>
                    </a:lnTo>
                    <a:lnTo>
                      <a:pt x="741" y="435"/>
                    </a:lnTo>
                    <a:lnTo>
                      <a:pt x="745" y="433"/>
                    </a:lnTo>
                    <a:lnTo>
                      <a:pt x="749" y="433"/>
                    </a:lnTo>
                    <a:lnTo>
                      <a:pt x="752" y="427"/>
                    </a:lnTo>
                    <a:lnTo>
                      <a:pt x="758" y="419"/>
                    </a:lnTo>
                    <a:lnTo>
                      <a:pt x="751" y="400"/>
                    </a:lnTo>
                    <a:lnTo>
                      <a:pt x="754" y="380"/>
                    </a:lnTo>
                    <a:lnTo>
                      <a:pt x="766" y="359"/>
                    </a:lnTo>
                    <a:lnTo>
                      <a:pt x="783" y="344"/>
                    </a:lnTo>
                    <a:lnTo>
                      <a:pt x="805" y="328"/>
                    </a:lnTo>
                    <a:lnTo>
                      <a:pt x="830" y="322"/>
                    </a:lnTo>
                    <a:lnTo>
                      <a:pt x="853" y="322"/>
                    </a:lnTo>
                    <a:lnTo>
                      <a:pt x="879" y="336"/>
                    </a:lnTo>
                    <a:lnTo>
                      <a:pt x="888" y="330"/>
                    </a:lnTo>
                    <a:lnTo>
                      <a:pt x="892" y="320"/>
                    </a:lnTo>
                    <a:lnTo>
                      <a:pt x="890" y="307"/>
                    </a:lnTo>
                    <a:lnTo>
                      <a:pt x="890" y="293"/>
                    </a:lnTo>
                    <a:lnTo>
                      <a:pt x="890" y="278"/>
                    </a:lnTo>
                    <a:lnTo>
                      <a:pt x="896" y="266"/>
                    </a:lnTo>
                    <a:lnTo>
                      <a:pt x="911" y="256"/>
                    </a:lnTo>
                    <a:lnTo>
                      <a:pt x="939" y="252"/>
                    </a:lnTo>
                    <a:lnTo>
                      <a:pt x="948" y="256"/>
                    </a:lnTo>
                    <a:lnTo>
                      <a:pt x="956" y="260"/>
                    </a:lnTo>
                    <a:lnTo>
                      <a:pt x="960" y="262"/>
                    </a:lnTo>
                    <a:lnTo>
                      <a:pt x="966" y="266"/>
                    </a:lnTo>
                    <a:lnTo>
                      <a:pt x="972" y="266"/>
                    </a:lnTo>
                    <a:lnTo>
                      <a:pt x="977" y="268"/>
                    </a:lnTo>
                    <a:lnTo>
                      <a:pt x="979" y="260"/>
                    </a:lnTo>
                    <a:lnTo>
                      <a:pt x="985" y="256"/>
                    </a:lnTo>
                    <a:lnTo>
                      <a:pt x="970" y="231"/>
                    </a:lnTo>
                    <a:lnTo>
                      <a:pt x="962" y="217"/>
                    </a:lnTo>
                    <a:lnTo>
                      <a:pt x="958" y="208"/>
                    </a:lnTo>
                    <a:lnTo>
                      <a:pt x="960" y="204"/>
                    </a:lnTo>
                    <a:lnTo>
                      <a:pt x="964" y="202"/>
                    </a:lnTo>
                    <a:lnTo>
                      <a:pt x="975" y="200"/>
                    </a:lnTo>
                    <a:lnTo>
                      <a:pt x="989" y="198"/>
                    </a:lnTo>
                    <a:lnTo>
                      <a:pt x="1010" y="192"/>
                    </a:lnTo>
                    <a:lnTo>
                      <a:pt x="1010" y="183"/>
                    </a:lnTo>
                    <a:lnTo>
                      <a:pt x="1012" y="175"/>
                    </a:lnTo>
                    <a:lnTo>
                      <a:pt x="997" y="161"/>
                    </a:lnTo>
                    <a:lnTo>
                      <a:pt x="989" y="153"/>
                    </a:lnTo>
                    <a:lnTo>
                      <a:pt x="985" y="144"/>
                    </a:lnTo>
                    <a:lnTo>
                      <a:pt x="985" y="138"/>
                    </a:lnTo>
                    <a:lnTo>
                      <a:pt x="985" y="128"/>
                    </a:lnTo>
                    <a:lnTo>
                      <a:pt x="987" y="121"/>
                    </a:lnTo>
                    <a:lnTo>
                      <a:pt x="987" y="111"/>
                    </a:lnTo>
                    <a:lnTo>
                      <a:pt x="989" y="99"/>
                    </a:lnTo>
                    <a:lnTo>
                      <a:pt x="974" y="86"/>
                    </a:lnTo>
                    <a:lnTo>
                      <a:pt x="975" y="66"/>
                    </a:lnTo>
                    <a:lnTo>
                      <a:pt x="993" y="41"/>
                    </a:lnTo>
                    <a:lnTo>
                      <a:pt x="1020" y="20"/>
                    </a:lnTo>
                    <a:lnTo>
                      <a:pt x="1049" y="2"/>
                    </a:lnTo>
                    <a:lnTo>
                      <a:pt x="1078" y="0"/>
                    </a:lnTo>
                    <a:lnTo>
                      <a:pt x="1102" y="16"/>
                    </a:lnTo>
                    <a:lnTo>
                      <a:pt x="1117" y="57"/>
                    </a:lnTo>
                    <a:lnTo>
                      <a:pt x="1125" y="58"/>
                    </a:lnTo>
                    <a:lnTo>
                      <a:pt x="1140" y="62"/>
                    </a:lnTo>
                    <a:lnTo>
                      <a:pt x="1146" y="49"/>
                    </a:lnTo>
                    <a:lnTo>
                      <a:pt x="1150" y="41"/>
                    </a:lnTo>
                    <a:lnTo>
                      <a:pt x="1164" y="47"/>
                    </a:lnTo>
                    <a:lnTo>
                      <a:pt x="1175" y="58"/>
                    </a:lnTo>
                    <a:lnTo>
                      <a:pt x="1181" y="70"/>
                    </a:lnTo>
                    <a:lnTo>
                      <a:pt x="1189" y="84"/>
                    </a:lnTo>
                    <a:lnTo>
                      <a:pt x="1193" y="93"/>
                    </a:lnTo>
                    <a:lnTo>
                      <a:pt x="1198" y="105"/>
                    </a:lnTo>
                    <a:lnTo>
                      <a:pt x="1208" y="111"/>
                    </a:lnTo>
                    <a:lnTo>
                      <a:pt x="1224" y="117"/>
                    </a:lnTo>
                    <a:lnTo>
                      <a:pt x="1224" y="107"/>
                    </a:lnTo>
                    <a:lnTo>
                      <a:pt x="1226" y="95"/>
                    </a:lnTo>
                    <a:lnTo>
                      <a:pt x="1226" y="84"/>
                    </a:lnTo>
                    <a:lnTo>
                      <a:pt x="1228" y="80"/>
                    </a:lnTo>
                    <a:lnTo>
                      <a:pt x="1239" y="68"/>
                    </a:lnTo>
                    <a:lnTo>
                      <a:pt x="1251" y="64"/>
                    </a:lnTo>
                    <a:lnTo>
                      <a:pt x="1261" y="64"/>
                    </a:lnTo>
                    <a:lnTo>
                      <a:pt x="1268" y="68"/>
                    </a:lnTo>
                    <a:lnTo>
                      <a:pt x="1272" y="74"/>
                    </a:lnTo>
                    <a:lnTo>
                      <a:pt x="1278" y="84"/>
                    </a:lnTo>
                    <a:lnTo>
                      <a:pt x="1280" y="95"/>
                    </a:lnTo>
                    <a:lnTo>
                      <a:pt x="1282" y="113"/>
                    </a:lnTo>
                    <a:lnTo>
                      <a:pt x="1292" y="109"/>
                    </a:lnTo>
                    <a:lnTo>
                      <a:pt x="1303" y="101"/>
                    </a:lnTo>
                    <a:lnTo>
                      <a:pt x="1311" y="88"/>
                    </a:lnTo>
                    <a:lnTo>
                      <a:pt x="1323" y="78"/>
                    </a:lnTo>
                    <a:lnTo>
                      <a:pt x="1332" y="70"/>
                    </a:lnTo>
                    <a:lnTo>
                      <a:pt x="1346" y="70"/>
                    </a:lnTo>
                    <a:lnTo>
                      <a:pt x="1361" y="80"/>
                    </a:lnTo>
                    <a:lnTo>
                      <a:pt x="1381" y="107"/>
                    </a:lnTo>
                    <a:lnTo>
                      <a:pt x="1379" y="124"/>
                    </a:lnTo>
                    <a:lnTo>
                      <a:pt x="1389" y="144"/>
                    </a:lnTo>
                    <a:lnTo>
                      <a:pt x="1416" y="144"/>
                    </a:lnTo>
                    <a:lnTo>
                      <a:pt x="1433" y="152"/>
                    </a:lnTo>
                    <a:lnTo>
                      <a:pt x="1443" y="161"/>
                    </a:lnTo>
                    <a:lnTo>
                      <a:pt x="1449" y="179"/>
                    </a:lnTo>
                    <a:lnTo>
                      <a:pt x="1445" y="196"/>
                    </a:lnTo>
                    <a:lnTo>
                      <a:pt x="1441" y="219"/>
                    </a:lnTo>
                    <a:lnTo>
                      <a:pt x="1435" y="245"/>
                    </a:lnTo>
                    <a:lnTo>
                      <a:pt x="1429" y="276"/>
                    </a:lnTo>
                    <a:lnTo>
                      <a:pt x="1435" y="278"/>
                    </a:lnTo>
                    <a:lnTo>
                      <a:pt x="1449" y="280"/>
                    </a:lnTo>
                    <a:lnTo>
                      <a:pt x="1439" y="301"/>
                    </a:lnTo>
                    <a:lnTo>
                      <a:pt x="1429" y="330"/>
                    </a:lnTo>
                    <a:lnTo>
                      <a:pt x="1414" y="359"/>
                    </a:lnTo>
                    <a:lnTo>
                      <a:pt x="1398" y="390"/>
                    </a:lnTo>
                    <a:lnTo>
                      <a:pt x="1381" y="419"/>
                    </a:lnTo>
                    <a:lnTo>
                      <a:pt x="1363" y="448"/>
                    </a:lnTo>
                    <a:lnTo>
                      <a:pt x="1346" y="473"/>
                    </a:lnTo>
                    <a:lnTo>
                      <a:pt x="1332" y="497"/>
                    </a:lnTo>
                    <a:lnTo>
                      <a:pt x="1326" y="479"/>
                    </a:lnTo>
                    <a:lnTo>
                      <a:pt x="1325" y="464"/>
                    </a:lnTo>
                    <a:lnTo>
                      <a:pt x="1321" y="450"/>
                    </a:lnTo>
                    <a:lnTo>
                      <a:pt x="1317" y="440"/>
                    </a:lnTo>
                    <a:lnTo>
                      <a:pt x="1311" y="448"/>
                    </a:lnTo>
                    <a:lnTo>
                      <a:pt x="1305" y="464"/>
                    </a:lnTo>
                    <a:lnTo>
                      <a:pt x="1299" y="481"/>
                    </a:lnTo>
                    <a:lnTo>
                      <a:pt x="1294" y="499"/>
                    </a:lnTo>
                    <a:lnTo>
                      <a:pt x="1290" y="485"/>
                    </a:lnTo>
                    <a:lnTo>
                      <a:pt x="1286" y="481"/>
                    </a:lnTo>
                    <a:lnTo>
                      <a:pt x="1286" y="491"/>
                    </a:lnTo>
                    <a:lnTo>
                      <a:pt x="1286" y="504"/>
                    </a:lnTo>
                    <a:lnTo>
                      <a:pt x="1286" y="520"/>
                    </a:lnTo>
                    <a:lnTo>
                      <a:pt x="1288" y="537"/>
                    </a:lnTo>
                    <a:lnTo>
                      <a:pt x="1286" y="553"/>
                    </a:lnTo>
                    <a:lnTo>
                      <a:pt x="1284" y="567"/>
                    </a:lnTo>
                    <a:lnTo>
                      <a:pt x="1276" y="578"/>
                    </a:lnTo>
                    <a:lnTo>
                      <a:pt x="1268" y="584"/>
                    </a:lnTo>
                    <a:lnTo>
                      <a:pt x="1262" y="567"/>
                    </a:lnTo>
                    <a:lnTo>
                      <a:pt x="1261" y="549"/>
                    </a:lnTo>
                    <a:lnTo>
                      <a:pt x="1257" y="532"/>
                    </a:lnTo>
                    <a:lnTo>
                      <a:pt x="1257" y="514"/>
                    </a:lnTo>
                    <a:lnTo>
                      <a:pt x="1255" y="522"/>
                    </a:lnTo>
                    <a:lnTo>
                      <a:pt x="1253" y="534"/>
                    </a:lnTo>
                    <a:lnTo>
                      <a:pt x="1253" y="543"/>
                    </a:lnTo>
                    <a:lnTo>
                      <a:pt x="1253" y="555"/>
                    </a:lnTo>
                    <a:lnTo>
                      <a:pt x="1253" y="565"/>
                    </a:lnTo>
                    <a:lnTo>
                      <a:pt x="1255" y="576"/>
                    </a:lnTo>
                    <a:lnTo>
                      <a:pt x="1257" y="588"/>
                    </a:lnTo>
                    <a:lnTo>
                      <a:pt x="1262" y="599"/>
                    </a:lnTo>
                    <a:lnTo>
                      <a:pt x="1247" y="617"/>
                    </a:lnTo>
                    <a:lnTo>
                      <a:pt x="1233" y="634"/>
                    </a:lnTo>
                    <a:lnTo>
                      <a:pt x="1220" y="654"/>
                    </a:lnTo>
                    <a:lnTo>
                      <a:pt x="1206" y="673"/>
                    </a:lnTo>
                    <a:lnTo>
                      <a:pt x="1193" y="691"/>
                    </a:lnTo>
                    <a:lnTo>
                      <a:pt x="1179" y="710"/>
                    </a:lnTo>
                    <a:lnTo>
                      <a:pt x="1166" y="729"/>
                    </a:lnTo>
                    <a:lnTo>
                      <a:pt x="1152" y="749"/>
                    </a:lnTo>
                    <a:lnTo>
                      <a:pt x="1138" y="735"/>
                    </a:lnTo>
                    <a:lnTo>
                      <a:pt x="1129" y="726"/>
                    </a:lnTo>
                    <a:lnTo>
                      <a:pt x="1121" y="714"/>
                    </a:lnTo>
                    <a:lnTo>
                      <a:pt x="1121" y="702"/>
                    </a:lnTo>
                    <a:lnTo>
                      <a:pt x="1131" y="693"/>
                    </a:lnTo>
                    <a:lnTo>
                      <a:pt x="1142" y="681"/>
                    </a:lnTo>
                    <a:lnTo>
                      <a:pt x="1148" y="665"/>
                    </a:lnTo>
                    <a:lnTo>
                      <a:pt x="1148" y="652"/>
                    </a:lnTo>
                    <a:lnTo>
                      <a:pt x="1140" y="652"/>
                    </a:lnTo>
                    <a:lnTo>
                      <a:pt x="1138" y="652"/>
                    </a:lnTo>
                    <a:lnTo>
                      <a:pt x="1133" y="662"/>
                    </a:lnTo>
                    <a:lnTo>
                      <a:pt x="1125" y="669"/>
                    </a:lnTo>
                    <a:lnTo>
                      <a:pt x="1113" y="677"/>
                    </a:lnTo>
                    <a:lnTo>
                      <a:pt x="1105" y="685"/>
                    </a:lnTo>
                    <a:lnTo>
                      <a:pt x="1092" y="679"/>
                    </a:lnTo>
                    <a:lnTo>
                      <a:pt x="1078" y="679"/>
                    </a:lnTo>
                    <a:lnTo>
                      <a:pt x="1061" y="679"/>
                    </a:lnTo>
                    <a:lnTo>
                      <a:pt x="1047" y="683"/>
                    </a:lnTo>
                    <a:lnTo>
                      <a:pt x="1030" y="687"/>
                    </a:lnTo>
                    <a:lnTo>
                      <a:pt x="1020" y="694"/>
                    </a:lnTo>
                    <a:lnTo>
                      <a:pt x="1012" y="704"/>
                    </a:lnTo>
                    <a:lnTo>
                      <a:pt x="1010" y="716"/>
                    </a:lnTo>
                    <a:lnTo>
                      <a:pt x="1022" y="722"/>
                    </a:lnTo>
                    <a:lnTo>
                      <a:pt x="1034" y="727"/>
                    </a:lnTo>
                    <a:lnTo>
                      <a:pt x="1043" y="729"/>
                    </a:lnTo>
                    <a:lnTo>
                      <a:pt x="1055" y="735"/>
                    </a:lnTo>
                    <a:lnTo>
                      <a:pt x="1065" y="741"/>
                    </a:lnTo>
                    <a:lnTo>
                      <a:pt x="1074" y="753"/>
                    </a:lnTo>
                    <a:lnTo>
                      <a:pt x="1086" y="770"/>
                    </a:lnTo>
                    <a:lnTo>
                      <a:pt x="1100" y="799"/>
                    </a:lnTo>
                    <a:lnTo>
                      <a:pt x="1103" y="799"/>
                    </a:lnTo>
                    <a:lnTo>
                      <a:pt x="1109" y="801"/>
                    </a:lnTo>
                    <a:lnTo>
                      <a:pt x="1103" y="815"/>
                    </a:lnTo>
                    <a:lnTo>
                      <a:pt x="1094" y="828"/>
                    </a:lnTo>
                    <a:lnTo>
                      <a:pt x="1084" y="840"/>
                    </a:lnTo>
                    <a:lnTo>
                      <a:pt x="1074" y="853"/>
                    </a:lnTo>
                    <a:lnTo>
                      <a:pt x="1070" y="832"/>
                    </a:lnTo>
                    <a:lnTo>
                      <a:pt x="1067" y="813"/>
                    </a:lnTo>
                    <a:lnTo>
                      <a:pt x="1063" y="791"/>
                    </a:lnTo>
                    <a:lnTo>
                      <a:pt x="1059" y="774"/>
                    </a:lnTo>
                    <a:lnTo>
                      <a:pt x="1055" y="774"/>
                    </a:lnTo>
                    <a:lnTo>
                      <a:pt x="1053" y="776"/>
                    </a:lnTo>
                    <a:lnTo>
                      <a:pt x="1053" y="788"/>
                    </a:lnTo>
                    <a:lnTo>
                      <a:pt x="1059" y="801"/>
                    </a:lnTo>
                    <a:lnTo>
                      <a:pt x="1061" y="817"/>
                    </a:lnTo>
                    <a:lnTo>
                      <a:pt x="1065" y="832"/>
                    </a:lnTo>
                    <a:lnTo>
                      <a:pt x="1063" y="848"/>
                    </a:lnTo>
                    <a:lnTo>
                      <a:pt x="1063" y="863"/>
                    </a:lnTo>
                    <a:lnTo>
                      <a:pt x="1057" y="875"/>
                    </a:lnTo>
                    <a:lnTo>
                      <a:pt x="1047" y="888"/>
                    </a:lnTo>
                    <a:lnTo>
                      <a:pt x="1041" y="875"/>
                    </a:lnTo>
                    <a:lnTo>
                      <a:pt x="1039" y="859"/>
                    </a:lnTo>
                    <a:lnTo>
                      <a:pt x="1038" y="844"/>
                    </a:lnTo>
                    <a:lnTo>
                      <a:pt x="1038" y="828"/>
                    </a:lnTo>
                    <a:lnTo>
                      <a:pt x="1036" y="811"/>
                    </a:lnTo>
                    <a:lnTo>
                      <a:pt x="1034" y="799"/>
                    </a:lnTo>
                    <a:lnTo>
                      <a:pt x="1032" y="790"/>
                    </a:lnTo>
                    <a:lnTo>
                      <a:pt x="1032" y="786"/>
                    </a:lnTo>
                    <a:lnTo>
                      <a:pt x="1032" y="797"/>
                    </a:lnTo>
                    <a:lnTo>
                      <a:pt x="1032" y="811"/>
                    </a:lnTo>
                    <a:lnTo>
                      <a:pt x="1032" y="824"/>
                    </a:lnTo>
                    <a:lnTo>
                      <a:pt x="1032" y="838"/>
                    </a:lnTo>
                    <a:lnTo>
                      <a:pt x="1032" y="850"/>
                    </a:lnTo>
                    <a:lnTo>
                      <a:pt x="1032" y="863"/>
                    </a:lnTo>
                    <a:lnTo>
                      <a:pt x="1032" y="877"/>
                    </a:lnTo>
                    <a:lnTo>
                      <a:pt x="1034" y="892"/>
                    </a:lnTo>
                    <a:lnTo>
                      <a:pt x="1036" y="892"/>
                    </a:lnTo>
                    <a:lnTo>
                      <a:pt x="1039" y="896"/>
                    </a:lnTo>
                    <a:lnTo>
                      <a:pt x="1032" y="910"/>
                    </a:lnTo>
                    <a:lnTo>
                      <a:pt x="1022" y="923"/>
                    </a:lnTo>
                    <a:lnTo>
                      <a:pt x="1014" y="912"/>
                    </a:lnTo>
                    <a:lnTo>
                      <a:pt x="1012" y="898"/>
                    </a:lnTo>
                    <a:lnTo>
                      <a:pt x="1008" y="883"/>
                    </a:lnTo>
                    <a:lnTo>
                      <a:pt x="1008" y="867"/>
                    </a:lnTo>
                    <a:lnTo>
                      <a:pt x="1006" y="850"/>
                    </a:lnTo>
                    <a:lnTo>
                      <a:pt x="1006" y="834"/>
                    </a:lnTo>
                    <a:lnTo>
                      <a:pt x="1006" y="821"/>
                    </a:lnTo>
                    <a:lnTo>
                      <a:pt x="1006" y="811"/>
                    </a:lnTo>
                    <a:lnTo>
                      <a:pt x="1006" y="824"/>
                    </a:lnTo>
                    <a:lnTo>
                      <a:pt x="1006" y="842"/>
                    </a:lnTo>
                    <a:lnTo>
                      <a:pt x="1008" y="861"/>
                    </a:lnTo>
                    <a:lnTo>
                      <a:pt x="1010" y="883"/>
                    </a:lnTo>
                    <a:lnTo>
                      <a:pt x="1008" y="902"/>
                    </a:lnTo>
                    <a:lnTo>
                      <a:pt x="1006" y="921"/>
                    </a:lnTo>
                    <a:lnTo>
                      <a:pt x="1003" y="937"/>
                    </a:lnTo>
                    <a:lnTo>
                      <a:pt x="999" y="952"/>
                    </a:lnTo>
                    <a:lnTo>
                      <a:pt x="989" y="941"/>
                    </a:lnTo>
                    <a:lnTo>
                      <a:pt x="983" y="929"/>
                    </a:lnTo>
                    <a:lnTo>
                      <a:pt x="979" y="912"/>
                    </a:lnTo>
                    <a:lnTo>
                      <a:pt x="979" y="894"/>
                    </a:lnTo>
                    <a:lnTo>
                      <a:pt x="979" y="873"/>
                    </a:lnTo>
                    <a:lnTo>
                      <a:pt x="979" y="855"/>
                    </a:lnTo>
                    <a:lnTo>
                      <a:pt x="979" y="840"/>
                    </a:lnTo>
                    <a:lnTo>
                      <a:pt x="979" y="830"/>
                    </a:lnTo>
                    <a:lnTo>
                      <a:pt x="977" y="840"/>
                    </a:lnTo>
                    <a:lnTo>
                      <a:pt x="977" y="857"/>
                    </a:lnTo>
                    <a:lnTo>
                      <a:pt x="977" y="875"/>
                    </a:lnTo>
                    <a:lnTo>
                      <a:pt x="977" y="898"/>
                    </a:lnTo>
                    <a:lnTo>
                      <a:pt x="977" y="917"/>
                    </a:lnTo>
                    <a:lnTo>
                      <a:pt x="981" y="935"/>
                    </a:lnTo>
                    <a:lnTo>
                      <a:pt x="983" y="950"/>
                    </a:lnTo>
                    <a:lnTo>
                      <a:pt x="991" y="962"/>
                    </a:lnTo>
                    <a:lnTo>
                      <a:pt x="983" y="970"/>
                    </a:lnTo>
                    <a:lnTo>
                      <a:pt x="977" y="980"/>
                    </a:lnTo>
                    <a:lnTo>
                      <a:pt x="968" y="966"/>
                    </a:lnTo>
                    <a:lnTo>
                      <a:pt x="962" y="949"/>
                    </a:lnTo>
                    <a:lnTo>
                      <a:pt x="958" y="925"/>
                    </a:lnTo>
                    <a:lnTo>
                      <a:pt x="958" y="904"/>
                    </a:lnTo>
                    <a:lnTo>
                      <a:pt x="956" y="879"/>
                    </a:lnTo>
                    <a:lnTo>
                      <a:pt x="956" y="857"/>
                    </a:lnTo>
                    <a:lnTo>
                      <a:pt x="956" y="836"/>
                    </a:lnTo>
                    <a:lnTo>
                      <a:pt x="956" y="821"/>
                    </a:lnTo>
                    <a:lnTo>
                      <a:pt x="954" y="836"/>
                    </a:lnTo>
                    <a:lnTo>
                      <a:pt x="952" y="859"/>
                    </a:lnTo>
                    <a:lnTo>
                      <a:pt x="952" y="881"/>
                    </a:lnTo>
                    <a:lnTo>
                      <a:pt x="952" y="906"/>
                    </a:lnTo>
                    <a:lnTo>
                      <a:pt x="952" y="927"/>
                    </a:lnTo>
                    <a:lnTo>
                      <a:pt x="958" y="950"/>
                    </a:lnTo>
                    <a:lnTo>
                      <a:pt x="964" y="968"/>
                    </a:lnTo>
                    <a:lnTo>
                      <a:pt x="974" y="985"/>
                    </a:lnTo>
                    <a:lnTo>
                      <a:pt x="960" y="1001"/>
                    </a:lnTo>
                    <a:lnTo>
                      <a:pt x="946" y="1020"/>
                    </a:lnTo>
                    <a:lnTo>
                      <a:pt x="929" y="999"/>
                    </a:lnTo>
                    <a:lnTo>
                      <a:pt x="917" y="972"/>
                    </a:lnTo>
                    <a:lnTo>
                      <a:pt x="910" y="939"/>
                    </a:lnTo>
                    <a:lnTo>
                      <a:pt x="910" y="904"/>
                    </a:lnTo>
                    <a:lnTo>
                      <a:pt x="908" y="865"/>
                    </a:lnTo>
                    <a:lnTo>
                      <a:pt x="906" y="832"/>
                    </a:lnTo>
                    <a:lnTo>
                      <a:pt x="904" y="803"/>
                    </a:lnTo>
                    <a:lnTo>
                      <a:pt x="898" y="782"/>
                    </a:lnTo>
                    <a:lnTo>
                      <a:pt x="898" y="801"/>
                    </a:lnTo>
                    <a:lnTo>
                      <a:pt x="898" y="822"/>
                    </a:lnTo>
                    <a:lnTo>
                      <a:pt x="900" y="846"/>
                    </a:lnTo>
                    <a:lnTo>
                      <a:pt x="902" y="869"/>
                    </a:lnTo>
                    <a:lnTo>
                      <a:pt x="904" y="892"/>
                    </a:lnTo>
                    <a:lnTo>
                      <a:pt x="908" y="916"/>
                    </a:lnTo>
                    <a:lnTo>
                      <a:pt x="910" y="939"/>
                    </a:lnTo>
                    <a:lnTo>
                      <a:pt x="913" y="964"/>
                    </a:lnTo>
                    <a:lnTo>
                      <a:pt x="906" y="962"/>
                    </a:lnTo>
                    <a:lnTo>
                      <a:pt x="900" y="949"/>
                    </a:lnTo>
                    <a:lnTo>
                      <a:pt x="896" y="925"/>
                    </a:lnTo>
                    <a:lnTo>
                      <a:pt x="894" y="898"/>
                    </a:lnTo>
                    <a:lnTo>
                      <a:pt x="892" y="867"/>
                    </a:lnTo>
                    <a:lnTo>
                      <a:pt x="890" y="840"/>
                    </a:lnTo>
                    <a:lnTo>
                      <a:pt x="888" y="817"/>
                    </a:lnTo>
                    <a:lnTo>
                      <a:pt x="886" y="803"/>
                    </a:lnTo>
                    <a:lnTo>
                      <a:pt x="884" y="807"/>
                    </a:lnTo>
                    <a:lnTo>
                      <a:pt x="884" y="813"/>
                    </a:lnTo>
                    <a:lnTo>
                      <a:pt x="884" y="821"/>
                    </a:lnTo>
                    <a:lnTo>
                      <a:pt x="886" y="836"/>
                    </a:lnTo>
                    <a:lnTo>
                      <a:pt x="886" y="853"/>
                    </a:lnTo>
                    <a:lnTo>
                      <a:pt x="888" y="879"/>
                    </a:lnTo>
                    <a:lnTo>
                      <a:pt x="892" y="916"/>
                    </a:lnTo>
                    <a:lnTo>
                      <a:pt x="898" y="964"/>
                    </a:lnTo>
                    <a:lnTo>
                      <a:pt x="896" y="964"/>
                    </a:lnTo>
                    <a:lnTo>
                      <a:pt x="896" y="968"/>
                    </a:lnTo>
                    <a:lnTo>
                      <a:pt x="879" y="945"/>
                    </a:lnTo>
                    <a:lnTo>
                      <a:pt x="867" y="921"/>
                    </a:lnTo>
                    <a:lnTo>
                      <a:pt x="859" y="894"/>
                    </a:lnTo>
                    <a:lnTo>
                      <a:pt x="857" y="867"/>
                    </a:lnTo>
                    <a:lnTo>
                      <a:pt x="855" y="838"/>
                    </a:lnTo>
                    <a:lnTo>
                      <a:pt x="859" y="809"/>
                    </a:lnTo>
                    <a:lnTo>
                      <a:pt x="865" y="784"/>
                    </a:lnTo>
                    <a:lnTo>
                      <a:pt x="873" y="762"/>
                    </a:lnTo>
                    <a:lnTo>
                      <a:pt x="888" y="755"/>
                    </a:lnTo>
                    <a:lnTo>
                      <a:pt x="904" y="749"/>
                    </a:lnTo>
                    <a:lnTo>
                      <a:pt x="915" y="737"/>
                    </a:lnTo>
                    <a:lnTo>
                      <a:pt x="923" y="724"/>
                    </a:lnTo>
                    <a:lnTo>
                      <a:pt x="904" y="727"/>
                    </a:lnTo>
                    <a:lnTo>
                      <a:pt x="888" y="731"/>
                    </a:lnTo>
                    <a:lnTo>
                      <a:pt x="871" y="733"/>
                    </a:lnTo>
                    <a:lnTo>
                      <a:pt x="855" y="735"/>
                    </a:lnTo>
                    <a:lnTo>
                      <a:pt x="851" y="739"/>
                    </a:lnTo>
                    <a:lnTo>
                      <a:pt x="849" y="753"/>
                    </a:lnTo>
                    <a:lnTo>
                      <a:pt x="830" y="758"/>
                    </a:lnTo>
                    <a:lnTo>
                      <a:pt x="813" y="762"/>
                    </a:lnTo>
                    <a:lnTo>
                      <a:pt x="795" y="749"/>
                    </a:lnTo>
                    <a:lnTo>
                      <a:pt x="780" y="753"/>
                    </a:lnTo>
                    <a:lnTo>
                      <a:pt x="778" y="758"/>
                    </a:lnTo>
                    <a:lnTo>
                      <a:pt x="778" y="766"/>
                    </a:lnTo>
                    <a:lnTo>
                      <a:pt x="789" y="776"/>
                    </a:lnTo>
                    <a:lnTo>
                      <a:pt x="803" y="788"/>
                    </a:lnTo>
                    <a:lnTo>
                      <a:pt x="801" y="793"/>
                    </a:lnTo>
                    <a:lnTo>
                      <a:pt x="801" y="811"/>
                    </a:lnTo>
                    <a:lnTo>
                      <a:pt x="799" y="830"/>
                    </a:lnTo>
                    <a:lnTo>
                      <a:pt x="799" y="855"/>
                    </a:lnTo>
                    <a:lnTo>
                      <a:pt x="797" y="877"/>
                    </a:lnTo>
                    <a:lnTo>
                      <a:pt x="797" y="900"/>
                    </a:lnTo>
                    <a:lnTo>
                      <a:pt x="795" y="914"/>
                    </a:lnTo>
                    <a:lnTo>
                      <a:pt x="795" y="921"/>
                    </a:lnTo>
                    <a:lnTo>
                      <a:pt x="782" y="917"/>
                    </a:lnTo>
                    <a:lnTo>
                      <a:pt x="770" y="914"/>
                    </a:lnTo>
                    <a:lnTo>
                      <a:pt x="758" y="910"/>
                    </a:lnTo>
                    <a:lnTo>
                      <a:pt x="752" y="906"/>
                    </a:lnTo>
                    <a:lnTo>
                      <a:pt x="752" y="886"/>
                    </a:lnTo>
                    <a:lnTo>
                      <a:pt x="756" y="875"/>
                    </a:lnTo>
                    <a:lnTo>
                      <a:pt x="758" y="861"/>
                    </a:lnTo>
                    <a:lnTo>
                      <a:pt x="760" y="850"/>
                    </a:lnTo>
                    <a:lnTo>
                      <a:pt x="752" y="846"/>
                    </a:lnTo>
                    <a:lnTo>
                      <a:pt x="749" y="846"/>
                    </a:lnTo>
                    <a:lnTo>
                      <a:pt x="741" y="846"/>
                    </a:lnTo>
                    <a:lnTo>
                      <a:pt x="733" y="852"/>
                    </a:lnTo>
                    <a:lnTo>
                      <a:pt x="731" y="861"/>
                    </a:lnTo>
                    <a:lnTo>
                      <a:pt x="731" y="871"/>
                    </a:lnTo>
                    <a:lnTo>
                      <a:pt x="725" y="877"/>
                    </a:lnTo>
                    <a:lnTo>
                      <a:pt x="718" y="881"/>
                    </a:lnTo>
                    <a:lnTo>
                      <a:pt x="714" y="877"/>
                    </a:lnTo>
                    <a:lnTo>
                      <a:pt x="710" y="875"/>
                    </a:lnTo>
                    <a:lnTo>
                      <a:pt x="696" y="877"/>
                    </a:lnTo>
                    <a:lnTo>
                      <a:pt x="688" y="883"/>
                    </a:lnTo>
                    <a:lnTo>
                      <a:pt x="681" y="890"/>
                    </a:lnTo>
                    <a:lnTo>
                      <a:pt x="675" y="902"/>
                    </a:lnTo>
                    <a:lnTo>
                      <a:pt x="665" y="910"/>
                    </a:lnTo>
                    <a:lnTo>
                      <a:pt x="655" y="919"/>
                    </a:lnTo>
                    <a:lnTo>
                      <a:pt x="642" y="925"/>
                    </a:lnTo>
                    <a:lnTo>
                      <a:pt x="624" y="931"/>
                    </a:lnTo>
                    <a:lnTo>
                      <a:pt x="621" y="933"/>
                    </a:lnTo>
                    <a:lnTo>
                      <a:pt x="617" y="937"/>
                    </a:lnTo>
                    <a:lnTo>
                      <a:pt x="617" y="945"/>
                    </a:lnTo>
                    <a:lnTo>
                      <a:pt x="617" y="954"/>
                    </a:lnTo>
                    <a:lnTo>
                      <a:pt x="634" y="956"/>
                    </a:lnTo>
                    <a:lnTo>
                      <a:pt x="654" y="949"/>
                    </a:lnTo>
                    <a:lnTo>
                      <a:pt x="673" y="935"/>
                    </a:lnTo>
                    <a:lnTo>
                      <a:pt x="692" y="929"/>
                    </a:lnTo>
                    <a:lnTo>
                      <a:pt x="696" y="941"/>
                    </a:lnTo>
                    <a:lnTo>
                      <a:pt x="706" y="952"/>
                    </a:lnTo>
                    <a:lnTo>
                      <a:pt x="716" y="964"/>
                    </a:lnTo>
                    <a:lnTo>
                      <a:pt x="731" y="978"/>
                    </a:lnTo>
                    <a:lnTo>
                      <a:pt x="745" y="985"/>
                    </a:lnTo>
                    <a:lnTo>
                      <a:pt x="762" y="995"/>
                    </a:lnTo>
                    <a:lnTo>
                      <a:pt x="778" y="1003"/>
                    </a:lnTo>
                    <a:lnTo>
                      <a:pt x="795" y="1011"/>
                    </a:lnTo>
                    <a:lnTo>
                      <a:pt x="795" y="1026"/>
                    </a:lnTo>
                    <a:lnTo>
                      <a:pt x="795" y="1044"/>
                    </a:lnTo>
                    <a:lnTo>
                      <a:pt x="797" y="1061"/>
                    </a:lnTo>
                    <a:lnTo>
                      <a:pt x="801" y="1080"/>
                    </a:lnTo>
                    <a:lnTo>
                      <a:pt x="803" y="1098"/>
                    </a:lnTo>
                    <a:lnTo>
                      <a:pt x="807" y="1117"/>
                    </a:lnTo>
                    <a:lnTo>
                      <a:pt x="811" y="1137"/>
                    </a:lnTo>
                    <a:lnTo>
                      <a:pt x="816" y="1158"/>
                    </a:lnTo>
                    <a:lnTo>
                      <a:pt x="809" y="1164"/>
                    </a:lnTo>
                    <a:lnTo>
                      <a:pt x="803" y="1168"/>
                    </a:lnTo>
                    <a:lnTo>
                      <a:pt x="793" y="1156"/>
                    </a:lnTo>
                    <a:lnTo>
                      <a:pt x="789" y="1140"/>
                    </a:lnTo>
                    <a:lnTo>
                      <a:pt x="783" y="1119"/>
                    </a:lnTo>
                    <a:lnTo>
                      <a:pt x="783" y="1100"/>
                    </a:lnTo>
                    <a:lnTo>
                      <a:pt x="780" y="1076"/>
                    </a:lnTo>
                    <a:lnTo>
                      <a:pt x="780" y="1055"/>
                    </a:lnTo>
                    <a:lnTo>
                      <a:pt x="778" y="1038"/>
                    </a:lnTo>
                    <a:lnTo>
                      <a:pt x="776" y="1028"/>
                    </a:lnTo>
                    <a:lnTo>
                      <a:pt x="772" y="1044"/>
                    </a:lnTo>
                    <a:lnTo>
                      <a:pt x="774" y="1061"/>
                    </a:lnTo>
                    <a:lnTo>
                      <a:pt x="774" y="1080"/>
                    </a:lnTo>
                    <a:lnTo>
                      <a:pt x="778" y="1102"/>
                    </a:lnTo>
                    <a:lnTo>
                      <a:pt x="780" y="1119"/>
                    </a:lnTo>
                    <a:lnTo>
                      <a:pt x="785" y="1140"/>
                    </a:lnTo>
                    <a:lnTo>
                      <a:pt x="789" y="1160"/>
                    </a:lnTo>
                    <a:lnTo>
                      <a:pt x="795" y="1181"/>
                    </a:lnTo>
                    <a:lnTo>
                      <a:pt x="782" y="1193"/>
                    </a:lnTo>
                    <a:lnTo>
                      <a:pt x="768" y="119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7" name="Freeform 81"/>
              <p:cNvSpPr>
                <a:spLocks/>
              </p:cNvSpPr>
              <p:nvPr/>
            </p:nvSpPr>
            <p:spPr bwMode="auto">
              <a:xfrm>
                <a:off x="2998" y="2443"/>
                <a:ext cx="412" cy="424"/>
              </a:xfrm>
              <a:custGeom>
                <a:avLst/>
                <a:gdLst>
                  <a:gd name="T0" fmla="*/ 12 w 825"/>
                  <a:gd name="T1" fmla="*/ 100 h 849"/>
                  <a:gd name="T2" fmla="*/ 11 w 825"/>
                  <a:gd name="T3" fmla="*/ 86 h 849"/>
                  <a:gd name="T4" fmla="*/ 11 w 825"/>
                  <a:gd name="T5" fmla="*/ 77 h 849"/>
                  <a:gd name="T6" fmla="*/ 11 w 825"/>
                  <a:gd name="T7" fmla="*/ 85 h 849"/>
                  <a:gd name="T8" fmla="*/ 11 w 825"/>
                  <a:gd name="T9" fmla="*/ 94 h 849"/>
                  <a:gd name="T10" fmla="*/ 10 w 825"/>
                  <a:gd name="T11" fmla="*/ 96 h 849"/>
                  <a:gd name="T12" fmla="*/ 9 w 825"/>
                  <a:gd name="T13" fmla="*/ 87 h 849"/>
                  <a:gd name="T14" fmla="*/ 8 w 825"/>
                  <a:gd name="T15" fmla="*/ 78 h 849"/>
                  <a:gd name="T16" fmla="*/ 5 w 825"/>
                  <a:gd name="T17" fmla="*/ 71 h 849"/>
                  <a:gd name="T18" fmla="*/ 1 w 825"/>
                  <a:gd name="T19" fmla="*/ 66 h 849"/>
                  <a:gd name="T20" fmla="*/ 0 w 825"/>
                  <a:gd name="T21" fmla="*/ 61 h 849"/>
                  <a:gd name="T22" fmla="*/ 4 w 825"/>
                  <a:gd name="T23" fmla="*/ 58 h 849"/>
                  <a:gd name="T24" fmla="*/ 7 w 825"/>
                  <a:gd name="T25" fmla="*/ 56 h 849"/>
                  <a:gd name="T26" fmla="*/ 5 w 825"/>
                  <a:gd name="T27" fmla="*/ 47 h 849"/>
                  <a:gd name="T28" fmla="*/ 8 w 825"/>
                  <a:gd name="T29" fmla="*/ 44 h 849"/>
                  <a:gd name="T30" fmla="*/ 14 w 825"/>
                  <a:gd name="T31" fmla="*/ 43 h 849"/>
                  <a:gd name="T32" fmla="*/ 15 w 825"/>
                  <a:gd name="T33" fmla="*/ 39 h 849"/>
                  <a:gd name="T34" fmla="*/ 14 w 825"/>
                  <a:gd name="T35" fmla="*/ 35 h 849"/>
                  <a:gd name="T36" fmla="*/ 20 w 825"/>
                  <a:gd name="T37" fmla="*/ 34 h 849"/>
                  <a:gd name="T38" fmla="*/ 24 w 825"/>
                  <a:gd name="T39" fmla="*/ 33 h 849"/>
                  <a:gd name="T40" fmla="*/ 24 w 825"/>
                  <a:gd name="T41" fmla="*/ 30 h 849"/>
                  <a:gd name="T42" fmla="*/ 25 w 825"/>
                  <a:gd name="T43" fmla="*/ 26 h 849"/>
                  <a:gd name="T44" fmla="*/ 28 w 825"/>
                  <a:gd name="T45" fmla="*/ 25 h 849"/>
                  <a:gd name="T46" fmla="*/ 31 w 825"/>
                  <a:gd name="T47" fmla="*/ 26 h 849"/>
                  <a:gd name="T48" fmla="*/ 39 w 825"/>
                  <a:gd name="T49" fmla="*/ 20 h 849"/>
                  <a:gd name="T50" fmla="*/ 47 w 825"/>
                  <a:gd name="T51" fmla="*/ 23 h 849"/>
                  <a:gd name="T52" fmla="*/ 54 w 825"/>
                  <a:gd name="T53" fmla="*/ 27 h 849"/>
                  <a:gd name="T54" fmla="*/ 55 w 825"/>
                  <a:gd name="T55" fmla="*/ 24 h 849"/>
                  <a:gd name="T56" fmla="*/ 58 w 825"/>
                  <a:gd name="T57" fmla="*/ 23 h 849"/>
                  <a:gd name="T58" fmla="*/ 62 w 825"/>
                  <a:gd name="T59" fmla="*/ 22 h 849"/>
                  <a:gd name="T60" fmla="*/ 65 w 825"/>
                  <a:gd name="T61" fmla="*/ 16 h 849"/>
                  <a:gd name="T62" fmla="*/ 69 w 825"/>
                  <a:gd name="T63" fmla="*/ 13 h 849"/>
                  <a:gd name="T64" fmla="*/ 75 w 825"/>
                  <a:gd name="T65" fmla="*/ 14 h 849"/>
                  <a:gd name="T66" fmla="*/ 78 w 825"/>
                  <a:gd name="T67" fmla="*/ 10 h 849"/>
                  <a:gd name="T68" fmla="*/ 82 w 825"/>
                  <a:gd name="T69" fmla="*/ 7 h 849"/>
                  <a:gd name="T70" fmla="*/ 87 w 825"/>
                  <a:gd name="T71" fmla="*/ 7 h 849"/>
                  <a:gd name="T72" fmla="*/ 91 w 825"/>
                  <a:gd name="T73" fmla="*/ 2 h 849"/>
                  <a:gd name="T74" fmla="*/ 96 w 825"/>
                  <a:gd name="T75" fmla="*/ 0 h 849"/>
                  <a:gd name="T76" fmla="*/ 103 w 825"/>
                  <a:gd name="T77" fmla="*/ 10 h 849"/>
                  <a:gd name="T78" fmla="*/ 95 w 825"/>
                  <a:gd name="T79" fmla="*/ 19 h 849"/>
                  <a:gd name="T80" fmla="*/ 92 w 825"/>
                  <a:gd name="T81" fmla="*/ 27 h 849"/>
                  <a:gd name="T82" fmla="*/ 89 w 825"/>
                  <a:gd name="T83" fmla="*/ 33 h 849"/>
                  <a:gd name="T84" fmla="*/ 84 w 825"/>
                  <a:gd name="T85" fmla="*/ 38 h 849"/>
                  <a:gd name="T86" fmla="*/ 79 w 825"/>
                  <a:gd name="T87" fmla="*/ 43 h 849"/>
                  <a:gd name="T88" fmla="*/ 67 w 825"/>
                  <a:gd name="T89" fmla="*/ 46 h 849"/>
                  <a:gd name="T90" fmla="*/ 59 w 825"/>
                  <a:gd name="T91" fmla="*/ 53 h 849"/>
                  <a:gd name="T92" fmla="*/ 53 w 825"/>
                  <a:gd name="T93" fmla="*/ 56 h 849"/>
                  <a:gd name="T94" fmla="*/ 45 w 825"/>
                  <a:gd name="T95" fmla="*/ 57 h 849"/>
                  <a:gd name="T96" fmla="*/ 43 w 825"/>
                  <a:gd name="T97" fmla="*/ 62 h 849"/>
                  <a:gd name="T98" fmla="*/ 39 w 825"/>
                  <a:gd name="T99" fmla="*/ 63 h 849"/>
                  <a:gd name="T100" fmla="*/ 34 w 825"/>
                  <a:gd name="T101" fmla="*/ 64 h 849"/>
                  <a:gd name="T102" fmla="*/ 25 w 825"/>
                  <a:gd name="T103" fmla="*/ 68 h 849"/>
                  <a:gd name="T104" fmla="*/ 15 w 825"/>
                  <a:gd name="T105" fmla="*/ 80 h 849"/>
                  <a:gd name="T106" fmla="*/ 14 w 825"/>
                  <a:gd name="T107" fmla="*/ 98 h 849"/>
                  <a:gd name="T108" fmla="*/ 14 w 825"/>
                  <a:gd name="T109" fmla="*/ 106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5"/>
                  <a:gd name="T166" fmla="*/ 0 h 849"/>
                  <a:gd name="T167" fmla="*/ 825 w 825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5" h="849">
                    <a:moveTo>
                      <a:pt x="115" y="849"/>
                    </a:moveTo>
                    <a:lnTo>
                      <a:pt x="107" y="830"/>
                    </a:lnTo>
                    <a:lnTo>
                      <a:pt x="103" y="802"/>
                    </a:lnTo>
                    <a:lnTo>
                      <a:pt x="97" y="766"/>
                    </a:lnTo>
                    <a:lnTo>
                      <a:pt x="97" y="727"/>
                    </a:lnTo>
                    <a:lnTo>
                      <a:pt x="95" y="688"/>
                    </a:lnTo>
                    <a:lnTo>
                      <a:pt x="95" y="655"/>
                    </a:lnTo>
                    <a:lnTo>
                      <a:pt x="95" y="630"/>
                    </a:lnTo>
                    <a:lnTo>
                      <a:pt x="95" y="620"/>
                    </a:lnTo>
                    <a:lnTo>
                      <a:pt x="95" y="638"/>
                    </a:lnTo>
                    <a:lnTo>
                      <a:pt x="95" y="659"/>
                    </a:lnTo>
                    <a:lnTo>
                      <a:pt x="95" y="682"/>
                    </a:lnTo>
                    <a:lnTo>
                      <a:pt x="95" y="705"/>
                    </a:lnTo>
                    <a:lnTo>
                      <a:pt x="93" y="729"/>
                    </a:lnTo>
                    <a:lnTo>
                      <a:pt x="93" y="752"/>
                    </a:lnTo>
                    <a:lnTo>
                      <a:pt x="90" y="775"/>
                    </a:lnTo>
                    <a:lnTo>
                      <a:pt x="88" y="798"/>
                    </a:lnTo>
                    <a:lnTo>
                      <a:pt x="80" y="771"/>
                    </a:lnTo>
                    <a:lnTo>
                      <a:pt x="76" y="746"/>
                    </a:lnTo>
                    <a:lnTo>
                      <a:pt x="72" y="721"/>
                    </a:lnTo>
                    <a:lnTo>
                      <a:pt x="72" y="698"/>
                    </a:lnTo>
                    <a:lnTo>
                      <a:pt x="70" y="672"/>
                    </a:lnTo>
                    <a:lnTo>
                      <a:pt x="70" y="647"/>
                    </a:lnTo>
                    <a:lnTo>
                      <a:pt x="70" y="624"/>
                    </a:lnTo>
                    <a:lnTo>
                      <a:pt x="72" y="603"/>
                    </a:lnTo>
                    <a:lnTo>
                      <a:pt x="57" y="589"/>
                    </a:lnTo>
                    <a:lnTo>
                      <a:pt x="45" y="575"/>
                    </a:lnTo>
                    <a:lnTo>
                      <a:pt x="31" y="562"/>
                    </a:lnTo>
                    <a:lnTo>
                      <a:pt x="22" y="550"/>
                    </a:lnTo>
                    <a:lnTo>
                      <a:pt x="10" y="535"/>
                    </a:lnTo>
                    <a:lnTo>
                      <a:pt x="4" y="521"/>
                    </a:lnTo>
                    <a:lnTo>
                      <a:pt x="0" y="506"/>
                    </a:lnTo>
                    <a:lnTo>
                      <a:pt x="0" y="492"/>
                    </a:lnTo>
                    <a:lnTo>
                      <a:pt x="14" y="479"/>
                    </a:lnTo>
                    <a:lnTo>
                      <a:pt x="27" y="473"/>
                    </a:lnTo>
                    <a:lnTo>
                      <a:pt x="37" y="471"/>
                    </a:lnTo>
                    <a:lnTo>
                      <a:pt x="49" y="469"/>
                    </a:lnTo>
                    <a:lnTo>
                      <a:pt x="55" y="463"/>
                    </a:lnTo>
                    <a:lnTo>
                      <a:pt x="57" y="453"/>
                    </a:lnTo>
                    <a:lnTo>
                      <a:pt x="51" y="434"/>
                    </a:lnTo>
                    <a:lnTo>
                      <a:pt x="41" y="409"/>
                    </a:lnTo>
                    <a:lnTo>
                      <a:pt x="41" y="380"/>
                    </a:lnTo>
                    <a:lnTo>
                      <a:pt x="49" y="362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51"/>
                    </a:lnTo>
                    <a:lnTo>
                      <a:pt x="99" y="352"/>
                    </a:lnTo>
                    <a:lnTo>
                      <a:pt x="115" y="351"/>
                    </a:lnTo>
                    <a:lnTo>
                      <a:pt x="130" y="343"/>
                    </a:lnTo>
                    <a:lnTo>
                      <a:pt x="126" y="329"/>
                    </a:lnTo>
                    <a:lnTo>
                      <a:pt x="124" y="316"/>
                    </a:lnTo>
                    <a:lnTo>
                      <a:pt x="121" y="304"/>
                    </a:lnTo>
                    <a:lnTo>
                      <a:pt x="119" y="294"/>
                    </a:lnTo>
                    <a:lnTo>
                      <a:pt x="119" y="283"/>
                    </a:lnTo>
                    <a:lnTo>
                      <a:pt x="126" y="277"/>
                    </a:lnTo>
                    <a:lnTo>
                      <a:pt x="140" y="273"/>
                    </a:lnTo>
                    <a:lnTo>
                      <a:pt x="165" y="273"/>
                    </a:lnTo>
                    <a:lnTo>
                      <a:pt x="177" y="275"/>
                    </a:lnTo>
                    <a:lnTo>
                      <a:pt x="187" y="275"/>
                    </a:lnTo>
                    <a:lnTo>
                      <a:pt x="192" y="271"/>
                    </a:lnTo>
                    <a:lnTo>
                      <a:pt x="196" y="265"/>
                    </a:lnTo>
                    <a:lnTo>
                      <a:pt x="196" y="256"/>
                    </a:lnTo>
                    <a:lnTo>
                      <a:pt x="196" y="246"/>
                    </a:lnTo>
                    <a:lnTo>
                      <a:pt x="196" y="236"/>
                    </a:lnTo>
                    <a:lnTo>
                      <a:pt x="196" y="228"/>
                    </a:lnTo>
                    <a:lnTo>
                      <a:pt x="202" y="215"/>
                    </a:lnTo>
                    <a:lnTo>
                      <a:pt x="210" y="209"/>
                    </a:lnTo>
                    <a:lnTo>
                      <a:pt x="218" y="207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64" y="217"/>
                    </a:lnTo>
                    <a:lnTo>
                      <a:pt x="291" y="176"/>
                    </a:lnTo>
                    <a:lnTo>
                      <a:pt x="318" y="161"/>
                    </a:lnTo>
                    <a:lnTo>
                      <a:pt x="340" y="161"/>
                    </a:lnTo>
                    <a:lnTo>
                      <a:pt x="363" y="172"/>
                    </a:lnTo>
                    <a:lnTo>
                      <a:pt x="380" y="190"/>
                    </a:lnTo>
                    <a:lnTo>
                      <a:pt x="400" y="207"/>
                    </a:lnTo>
                    <a:lnTo>
                      <a:pt x="415" y="219"/>
                    </a:lnTo>
                    <a:lnTo>
                      <a:pt x="433" y="221"/>
                    </a:lnTo>
                    <a:lnTo>
                      <a:pt x="433" y="207"/>
                    </a:lnTo>
                    <a:lnTo>
                      <a:pt x="439" y="199"/>
                    </a:lnTo>
                    <a:lnTo>
                      <a:pt x="443" y="192"/>
                    </a:lnTo>
                    <a:lnTo>
                      <a:pt x="452" y="186"/>
                    </a:lnTo>
                    <a:lnTo>
                      <a:pt x="460" y="186"/>
                    </a:lnTo>
                    <a:lnTo>
                      <a:pt x="470" y="188"/>
                    </a:lnTo>
                    <a:lnTo>
                      <a:pt x="475" y="190"/>
                    </a:lnTo>
                    <a:lnTo>
                      <a:pt x="485" y="192"/>
                    </a:lnTo>
                    <a:lnTo>
                      <a:pt x="497" y="176"/>
                    </a:lnTo>
                    <a:lnTo>
                      <a:pt x="505" y="162"/>
                    </a:lnTo>
                    <a:lnTo>
                      <a:pt x="512" y="145"/>
                    </a:lnTo>
                    <a:lnTo>
                      <a:pt x="520" y="133"/>
                    </a:lnTo>
                    <a:lnTo>
                      <a:pt x="528" y="120"/>
                    </a:lnTo>
                    <a:lnTo>
                      <a:pt x="541" y="112"/>
                    </a:lnTo>
                    <a:lnTo>
                      <a:pt x="559" y="104"/>
                    </a:lnTo>
                    <a:lnTo>
                      <a:pt x="586" y="104"/>
                    </a:lnTo>
                    <a:lnTo>
                      <a:pt x="592" y="112"/>
                    </a:lnTo>
                    <a:lnTo>
                      <a:pt x="605" y="118"/>
                    </a:lnTo>
                    <a:lnTo>
                      <a:pt x="611" y="104"/>
                    </a:lnTo>
                    <a:lnTo>
                      <a:pt x="621" y="93"/>
                    </a:lnTo>
                    <a:lnTo>
                      <a:pt x="629" y="81"/>
                    </a:lnTo>
                    <a:lnTo>
                      <a:pt x="638" y="73"/>
                    </a:lnTo>
                    <a:lnTo>
                      <a:pt x="648" y="65"/>
                    </a:lnTo>
                    <a:lnTo>
                      <a:pt x="662" y="62"/>
                    </a:lnTo>
                    <a:lnTo>
                      <a:pt x="673" y="62"/>
                    </a:lnTo>
                    <a:lnTo>
                      <a:pt x="691" y="69"/>
                    </a:lnTo>
                    <a:lnTo>
                      <a:pt x="700" y="58"/>
                    </a:lnTo>
                    <a:lnTo>
                      <a:pt x="708" y="46"/>
                    </a:lnTo>
                    <a:lnTo>
                      <a:pt x="716" y="31"/>
                    </a:lnTo>
                    <a:lnTo>
                      <a:pt x="728" y="17"/>
                    </a:lnTo>
                    <a:lnTo>
                      <a:pt x="737" y="5"/>
                    </a:lnTo>
                    <a:lnTo>
                      <a:pt x="753" y="0"/>
                    </a:lnTo>
                    <a:lnTo>
                      <a:pt x="772" y="0"/>
                    </a:lnTo>
                    <a:lnTo>
                      <a:pt x="799" y="13"/>
                    </a:lnTo>
                    <a:lnTo>
                      <a:pt x="823" y="50"/>
                    </a:lnTo>
                    <a:lnTo>
                      <a:pt x="825" y="81"/>
                    </a:lnTo>
                    <a:lnTo>
                      <a:pt x="811" y="108"/>
                    </a:lnTo>
                    <a:lnTo>
                      <a:pt x="788" y="133"/>
                    </a:lnTo>
                    <a:lnTo>
                      <a:pt x="761" y="155"/>
                    </a:lnTo>
                    <a:lnTo>
                      <a:pt x="741" y="176"/>
                    </a:lnTo>
                    <a:lnTo>
                      <a:pt x="730" y="197"/>
                    </a:lnTo>
                    <a:lnTo>
                      <a:pt x="737" y="221"/>
                    </a:lnTo>
                    <a:lnTo>
                      <a:pt x="733" y="236"/>
                    </a:lnTo>
                    <a:lnTo>
                      <a:pt x="726" y="252"/>
                    </a:lnTo>
                    <a:lnTo>
                      <a:pt x="714" y="265"/>
                    </a:lnTo>
                    <a:lnTo>
                      <a:pt x="704" y="279"/>
                    </a:lnTo>
                    <a:lnTo>
                      <a:pt x="691" y="290"/>
                    </a:lnTo>
                    <a:lnTo>
                      <a:pt x="679" y="306"/>
                    </a:lnTo>
                    <a:lnTo>
                      <a:pt x="667" y="323"/>
                    </a:lnTo>
                    <a:lnTo>
                      <a:pt x="662" y="343"/>
                    </a:lnTo>
                    <a:lnTo>
                      <a:pt x="633" y="345"/>
                    </a:lnTo>
                    <a:lnTo>
                      <a:pt x="603" y="352"/>
                    </a:lnTo>
                    <a:lnTo>
                      <a:pt x="572" y="360"/>
                    </a:lnTo>
                    <a:lnTo>
                      <a:pt x="543" y="374"/>
                    </a:lnTo>
                    <a:lnTo>
                      <a:pt x="514" y="387"/>
                    </a:lnTo>
                    <a:lnTo>
                      <a:pt x="491" y="405"/>
                    </a:lnTo>
                    <a:lnTo>
                      <a:pt x="472" y="426"/>
                    </a:lnTo>
                    <a:lnTo>
                      <a:pt x="460" y="451"/>
                    </a:lnTo>
                    <a:lnTo>
                      <a:pt x="443" y="449"/>
                    </a:lnTo>
                    <a:lnTo>
                      <a:pt x="425" y="449"/>
                    </a:lnTo>
                    <a:lnTo>
                      <a:pt x="404" y="449"/>
                    </a:lnTo>
                    <a:lnTo>
                      <a:pt x="386" y="453"/>
                    </a:lnTo>
                    <a:lnTo>
                      <a:pt x="367" y="457"/>
                    </a:lnTo>
                    <a:lnTo>
                      <a:pt x="355" y="469"/>
                    </a:lnTo>
                    <a:lnTo>
                      <a:pt x="346" y="482"/>
                    </a:lnTo>
                    <a:lnTo>
                      <a:pt x="347" y="502"/>
                    </a:lnTo>
                    <a:lnTo>
                      <a:pt x="342" y="502"/>
                    </a:lnTo>
                    <a:lnTo>
                      <a:pt x="330" y="506"/>
                    </a:lnTo>
                    <a:lnTo>
                      <a:pt x="316" y="506"/>
                    </a:lnTo>
                    <a:lnTo>
                      <a:pt x="303" y="510"/>
                    </a:lnTo>
                    <a:lnTo>
                      <a:pt x="287" y="511"/>
                    </a:lnTo>
                    <a:lnTo>
                      <a:pt x="274" y="513"/>
                    </a:lnTo>
                    <a:lnTo>
                      <a:pt x="260" y="515"/>
                    </a:lnTo>
                    <a:lnTo>
                      <a:pt x="254" y="519"/>
                    </a:lnTo>
                    <a:lnTo>
                      <a:pt x="202" y="546"/>
                    </a:lnTo>
                    <a:lnTo>
                      <a:pt x="165" y="577"/>
                    </a:lnTo>
                    <a:lnTo>
                      <a:pt x="140" y="608"/>
                    </a:lnTo>
                    <a:lnTo>
                      <a:pt x="124" y="647"/>
                    </a:lnTo>
                    <a:lnTo>
                      <a:pt x="113" y="688"/>
                    </a:lnTo>
                    <a:lnTo>
                      <a:pt x="111" y="734"/>
                    </a:lnTo>
                    <a:lnTo>
                      <a:pt x="115" y="787"/>
                    </a:lnTo>
                    <a:lnTo>
                      <a:pt x="123" y="847"/>
                    </a:lnTo>
                    <a:lnTo>
                      <a:pt x="119" y="847"/>
                    </a:lnTo>
                    <a:lnTo>
                      <a:pt x="115" y="8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8" name="Freeform 82"/>
              <p:cNvSpPr>
                <a:spLocks/>
              </p:cNvSpPr>
              <p:nvPr/>
            </p:nvSpPr>
            <p:spPr bwMode="auto">
              <a:xfrm>
                <a:off x="3058" y="2805"/>
                <a:ext cx="12" cy="62"/>
              </a:xfrm>
              <a:custGeom>
                <a:avLst/>
                <a:gdLst>
                  <a:gd name="T0" fmla="*/ 1 w 25"/>
                  <a:gd name="T1" fmla="*/ 16 h 124"/>
                  <a:gd name="T2" fmla="*/ 1 w 25"/>
                  <a:gd name="T3" fmla="*/ 14 h 124"/>
                  <a:gd name="T4" fmla="*/ 0 w 25"/>
                  <a:gd name="T5" fmla="*/ 12 h 124"/>
                  <a:gd name="T6" fmla="*/ 0 w 25"/>
                  <a:gd name="T7" fmla="*/ 10 h 124"/>
                  <a:gd name="T8" fmla="*/ 0 w 25"/>
                  <a:gd name="T9" fmla="*/ 8 h 124"/>
                  <a:gd name="T10" fmla="*/ 0 w 25"/>
                  <a:gd name="T11" fmla="*/ 6 h 124"/>
                  <a:gd name="T12" fmla="*/ 0 w 25"/>
                  <a:gd name="T13" fmla="*/ 4 h 124"/>
                  <a:gd name="T14" fmla="*/ 0 w 25"/>
                  <a:gd name="T15" fmla="*/ 2 h 124"/>
                  <a:gd name="T16" fmla="*/ 0 w 25"/>
                  <a:gd name="T17" fmla="*/ 0 h 124"/>
                  <a:gd name="T18" fmla="*/ 0 w 25"/>
                  <a:gd name="T19" fmla="*/ 2 h 124"/>
                  <a:gd name="T20" fmla="*/ 1 w 25"/>
                  <a:gd name="T21" fmla="*/ 3 h 124"/>
                  <a:gd name="T22" fmla="*/ 1 w 25"/>
                  <a:gd name="T23" fmla="*/ 6 h 124"/>
                  <a:gd name="T24" fmla="*/ 2 w 25"/>
                  <a:gd name="T25" fmla="*/ 8 h 124"/>
                  <a:gd name="T26" fmla="*/ 2 w 25"/>
                  <a:gd name="T27" fmla="*/ 10 h 124"/>
                  <a:gd name="T28" fmla="*/ 3 w 25"/>
                  <a:gd name="T29" fmla="*/ 12 h 124"/>
                  <a:gd name="T30" fmla="*/ 2 w 25"/>
                  <a:gd name="T31" fmla="*/ 14 h 124"/>
                  <a:gd name="T32" fmla="*/ 2 w 25"/>
                  <a:gd name="T33" fmla="*/ 16 h 124"/>
                  <a:gd name="T34" fmla="*/ 2 w 25"/>
                  <a:gd name="T35" fmla="*/ 16 h 124"/>
                  <a:gd name="T36" fmla="*/ 1 w 25"/>
                  <a:gd name="T37" fmla="*/ 16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4"/>
                  <a:gd name="T59" fmla="*/ 25 w 2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4">
                    <a:moveTo>
                      <a:pt x="15" y="124"/>
                    </a:moveTo>
                    <a:lnTo>
                      <a:pt x="9" y="106"/>
                    </a:lnTo>
                    <a:lnTo>
                      <a:pt x="5" y="91"/>
                    </a:lnTo>
                    <a:lnTo>
                      <a:pt x="2" y="75"/>
                    </a:lnTo>
                    <a:lnTo>
                      <a:pt x="2" y="6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11" y="23"/>
                    </a:lnTo>
                    <a:lnTo>
                      <a:pt x="15" y="41"/>
                    </a:lnTo>
                    <a:lnTo>
                      <a:pt x="21" y="60"/>
                    </a:lnTo>
                    <a:lnTo>
                      <a:pt x="23" y="77"/>
                    </a:lnTo>
                    <a:lnTo>
                      <a:pt x="25" y="95"/>
                    </a:lnTo>
                    <a:lnTo>
                      <a:pt x="23" y="110"/>
                    </a:lnTo>
                    <a:lnTo>
                      <a:pt x="23" y="124"/>
                    </a:lnTo>
                    <a:lnTo>
                      <a:pt x="17" y="124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9" name="Freeform 83"/>
              <p:cNvSpPr>
                <a:spLocks/>
              </p:cNvSpPr>
              <p:nvPr/>
            </p:nvSpPr>
            <p:spPr bwMode="auto">
              <a:xfrm>
                <a:off x="3291" y="2857"/>
                <a:ext cx="28" cy="10"/>
              </a:xfrm>
              <a:custGeom>
                <a:avLst/>
                <a:gdLst>
                  <a:gd name="T0" fmla="*/ 7 w 54"/>
                  <a:gd name="T1" fmla="*/ 2 h 21"/>
                  <a:gd name="T2" fmla="*/ 5 w 54"/>
                  <a:gd name="T3" fmla="*/ 2 h 21"/>
                  <a:gd name="T4" fmla="*/ 3 w 54"/>
                  <a:gd name="T5" fmla="*/ 1 h 21"/>
                  <a:gd name="T6" fmla="*/ 1 w 54"/>
                  <a:gd name="T7" fmla="*/ 1 h 21"/>
                  <a:gd name="T8" fmla="*/ 0 w 54"/>
                  <a:gd name="T9" fmla="*/ 0 h 21"/>
                  <a:gd name="T10" fmla="*/ 2 w 54"/>
                  <a:gd name="T11" fmla="*/ 0 h 21"/>
                  <a:gd name="T12" fmla="*/ 4 w 54"/>
                  <a:gd name="T13" fmla="*/ 0 h 21"/>
                  <a:gd name="T14" fmla="*/ 5 w 54"/>
                  <a:gd name="T15" fmla="*/ 0 h 21"/>
                  <a:gd name="T16" fmla="*/ 8 w 54"/>
                  <a:gd name="T17" fmla="*/ 1 h 21"/>
                  <a:gd name="T18" fmla="*/ 7 w 54"/>
                  <a:gd name="T19" fmla="*/ 2 h 21"/>
                  <a:gd name="T20" fmla="*/ 7 w 54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50" y="21"/>
                    </a:moveTo>
                    <a:lnTo>
                      <a:pt x="35" y="17"/>
                    </a:lnTo>
                    <a:lnTo>
                      <a:pt x="19" y="15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0" name="Freeform 84"/>
              <p:cNvSpPr>
                <a:spLocks/>
              </p:cNvSpPr>
              <p:nvPr/>
            </p:nvSpPr>
            <p:spPr bwMode="auto">
              <a:xfrm>
                <a:off x="3069" y="2826"/>
                <a:ext cx="10" cy="39"/>
              </a:xfrm>
              <a:custGeom>
                <a:avLst/>
                <a:gdLst>
                  <a:gd name="T0" fmla="*/ 1 w 19"/>
                  <a:gd name="T1" fmla="*/ 10 h 77"/>
                  <a:gd name="T2" fmla="*/ 1 w 19"/>
                  <a:gd name="T3" fmla="*/ 9 h 77"/>
                  <a:gd name="T4" fmla="*/ 1 w 19"/>
                  <a:gd name="T5" fmla="*/ 7 h 77"/>
                  <a:gd name="T6" fmla="*/ 0 w 19"/>
                  <a:gd name="T7" fmla="*/ 6 h 77"/>
                  <a:gd name="T8" fmla="*/ 0 w 19"/>
                  <a:gd name="T9" fmla="*/ 5 h 77"/>
                  <a:gd name="T10" fmla="*/ 0 w 19"/>
                  <a:gd name="T11" fmla="*/ 3 h 77"/>
                  <a:gd name="T12" fmla="*/ 0 w 19"/>
                  <a:gd name="T13" fmla="*/ 0 h 77"/>
                  <a:gd name="T14" fmla="*/ 2 w 19"/>
                  <a:gd name="T15" fmla="*/ 1 h 77"/>
                  <a:gd name="T16" fmla="*/ 3 w 19"/>
                  <a:gd name="T17" fmla="*/ 4 h 77"/>
                  <a:gd name="T18" fmla="*/ 3 w 19"/>
                  <a:gd name="T19" fmla="*/ 4 h 77"/>
                  <a:gd name="T20" fmla="*/ 3 w 19"/>
                  <a:gd name="T21" fmla="*/ 6 h 77"/>
                  <a:gd name="T22" fmla="*/ 3 w 19"/>
                  <a:gd name="T23" fmla="*/ 7 h 77"/>
                  <a:gd name="T24" fmla="*/ 3 w 19"/>
                  <a:gd name="T25" fmla="*/ 9 h 77"/>
                  <a:gd name="T26" fmla="*/ 1 w 19"/>
                  <a:gd name="T27" fmla="*/ 10 h 77"/>
                  <a:gd name="T28" fmla="*/ 1 w 19"/>
                  <a:gd name="T29" fmla="*/ 1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77"/>
                  <a:gd name="T47" fmla="*/ 19 w 19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77">
                    <a:moveTo>
                      <a:pt x="4" y="77"/>
                    </a:moveTo>
                    <a:lnTo>
                      <a:pt x="2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44"/>
                    </a:lnTo>
                    <a:lnTo>
                      <a:pt x="17" y="56"/>
                    </a:lnTo>
                    <a:lnTo>
                      <a:pt x="19" y="69"/>
                    </a:lnTo>
                    <a:lnTo>
                      <a:pt x="8" y="75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1" name="Freeform 85"/>
              <p:cNvSpPr>
                <a:spLocks/>
              </p:cNvSpPr>
              <p:nvPr/>
            </p:nvSpPr>
            <p:spPr bwMode="auto">
              <a:xfrm>
                <a:off x="3080" y="2834"/>
                <a:ext cx="29" cy="31"/>
              </a:xfrm>
              <a:custGeom>
                <a:avLst/>
                <a:gdLst>
                  <a:gd name="T0" fmla="*/ 3 w 58"/>
                  <a:gd name="T1" fmla="*/ 8 h 60"/>
                  <a:gd name="T2" fmla="*/ 2 w 58"/>
                  <a:gd name="T3" fmla="*/ 8 h 60"/>
                  <a:gd name="T4" fmla="*/ 1 w 58"/>
                  <a:gd name="T5" fmla="*/ 8 h 60"/>
                  <a:gd name="T6" fmla="*/ 1 w 58"/>
                  <a:gd name="T7" fmla="*/ 6 h 60"/>
                  <a:gd name="T8" fmla="*/ 1 w 58"/>
                  <a:gd name="T9" fmla="*/ 4 h 60"/>
                  <a:gd name="T10" fmla="*/ 0 w 58"/>
                  <a:gd name="T11" fmla="*/ 2 h 60"/>
                  <a:gd name="T12" fmla="*/ 0 w 58"/>
                  <a:gd name="T13" fmla="*/ 0 h 60"/>
                  <a:gd name="T14" fmla="*/ 2 w 58"/>
                  <a:gd name="T15" fmla="*/ 1 h 60"/>
                  <a:gd name="T16" fmla="*/ 4 w 58"/>
                  <a:gd name="T17" fmla="*/ 2 h 60"/>
                  <a:gd name="T18" fmla="*/ 6 w 58"/>
                  <a:gd name="T19" fmla="*/ 3 h 60"/>
                  <a:gd name="T20" fmla="*/ 8 w 58"/>
                  <a:gd name="T21" fmla="*/ 4 h 60"/>
                  <a:gd name="T22" fmla="*/ 7 w 58"/>
                  <a:gd name="T23" fmla="*/ 5 h 60"/>
                  <a:gd name="T24" fmla="*/ 6 w 58"/>
                  <a:gd name="T25" fmla="*/ 7 h 60"/>
                  <a:gd name="T26" fmla="*/ 6 w 58"/>
                  <a:gd name="T27" fmla="*/ 7 h 60"/>
                  <a:gd name="T28" fmla="*/ 5 w 58"/>
                  <a:gd name="T29" fmla="*/ 8 h 60"/>
                  <a:gd name="T30" fmla="*/ 5 w 58"/>
                  <a:gd name="T31" fmla="*/ 6 h 60"/>
                  <a:gd name="T32" fmla="*/ 5 w 58"/>
                  <a:gd name="T33" fmla="*/ 5 h 60"/>
                  <a:gd name="T34" fmla="*/ 5 w 58"/>
                  <a:gd name="T35" fmla="*/ 4 h 60"/>
                  <a:gd name="T36" fmla="*/ 5 w 58"/>
                  <a:gd name="T37" fmla="*/ 4 h 60"/>
                  <a:gd name="T38" fmla="*/ 4 w 58"/>
                  <a:gd name="T39" fmla="*/ 6 h 60"/>
                  <a:gd name="T40" fmla="*/ 4 w 58"/>
                  <a:gd name="T41" fmla="*/ 8 h 60"/>
                  <a:gd name="T42" fmla="*/ 3 w 58"/>
                  <a:gd name="T43" fmla="*/ 8 h 60"/>
                  <a:gd name="T44" fmla="*/ 3 w 58"/>
                  <a:gd name="T45" fmla="*/ 8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0"/>
                  <a:gd name="T71" fmla="*/ 58 w 5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0">
                    <a:moveTo>
                      <a:pt x="20" y="60"/>
                    </a:moveTo>
                    <a:lnTo>
                      <a:pt x="10" y="58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2"/>
                    </a:lnTo>
                    <a:lnTo>
                      <a:pt x="43" y="17"/>
                    </a:lnTo>
                    <a:lnTo>
                      <a:pt x="58" y="25"/>
                    </a:lnTo>
                    <a:lnTo>
                      <a:pt x="53" y="37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39" y="56"/>
                    </a:lnTo>
                    <a:lnTo>
                      <a:pt x="37" y="43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41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2" name="Freeform 86"/>
              <p:cNvSpPr>
                <a:spLocks/>
              </p:cNvSpPr>
              <p:nvPr/>
            </p:nvSpPr>
            <p:spPr bwMode="auto">
              <a:xfrm>
                <a:off x="2987" y="2799"/>
                <a:ext cx="13" cy="61"/>
              </a:xfrm>
              <a:custGeom>
                <a:avLst/>
                <a:gdLst>
                  <a:gd name="T0" fmla="*/ 3 w 25"/>
                  <a:gd name="T1" fmla="*/ 16 h 122"/>
                  <a:gd name="T2" fmla="*/ 2 w 25"/>
                  <a:gd name="T3" fmla="*/ 14 h 122"/>
                  <a:gd name="T4" fmla="*/ 2 w 25"/>
                  <a:gd name="T5" fmla="*/ 12 h 122"/>
                  <a:gd name="T6" fmla="*/ 1 w 25"/>
                  <a:gd name="T7" fmla="*/ 10 h 122"/>
                  <a:gd name="T8" fmla="*/ 1 w 25"/>
                  <a:gd name="T9" fmla="*/ 7 h 122"/>
                  <a:gd name="T10" fmla="*/ 0 w 25"/>
                  <a:gd name="T11" fmla="*/ 5 h 122"/>
                  <a:gd name="T12" fmla="*/ 0 w 25"/>
                  <a:gd name="T13" fmla="*/ 3 h 122"/>
                  <a:gd name="T14" fmla="*/ 0 w 25"/>
                  <a:gd name="T15" fmla="*/ 1 h 122"/>
                  <a:gd name="T16" fmla="*/ 1 w 25"/>
                  <a:gd name="T17" fmla="*/ 0 h 122"/>
                  <a:gd name="T18" fmla="*/ 1 w 25"/>
                  <a:gd name="T19" fmla="*/ 2 h 122"/>
                  <a:gd name="T20" fmla="*/ 1 w 25"/>
                  <a:gd name="T21" fmla="*/ 4 h 122"/>
                  <a:gd name="T22" fmla="*/ 1 w 25"/>
                  <a:gd name="T23" fmla="*/ 5 h 122"/>
                  <a:gd name="T24" fmla="*/ 2 w 25"/>
                  <a:gd name="T25" fmla="*/ 7 h 122"/>
                  <a:gd name="T26" fmla="*/ 2 w 25"/>
                  <a:gd name="T27" fmla="*/ 8 h 122"/>
                  <a:gd name="T28" fmla="*/ 2 w 25"/>
                  <a:gd name="T29" fmla="*/ 10 h 122"/>
                  <a:gd name="T30" fmla="*/ 2 w 25"/>
                  <a:gd name="T31" fmla="*/ 12 h 122"/>
                  <a:gd name="T32" fmla="*/ 2 w 25"/>
                  <a:gd name="T33" fmla="*/ 13 h 122"/>
                  <a:gd name="T34" fmla="*/ 3 w 25"/>
                  <a:gd name="T35" fmla="*/ 13 h 122"/>
                  <a:gd name="T36" fmla="*/ 4 w 25"/>
                  <a:gd name="T37" fmla="*/ 13 h 122"/>
                  <a:gd name="T38" fmla="*/ 4 w 25"/>
                  <a:gd name="T39" fmla="*/ 15 h 122"/>
                  <a:gd name="T40" fmla="*/ 4 w 25"/>
                  <a:gd name="T41" fmla="*/ 16 h 122"/>
                  <a:gd name="T42" fmla="*/ 3 w 25"/>
                  <a:gd name="T43" fmla="*/ 16 h 122"/>
                  <a:gd name="T44" fmla="*/ 3 w 25"/>
                  <a:gd name="T45" fmla="*/ 16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22"/>
                  <a:gd name="T71" fmla="*/ 25 w 25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22">
                    <a:moveTo>
                      <a:pt x="19" y="122"/>
                    </a:moveTo>
                    <a:lnTo>
                      <a:pt x="14" y="107"/>
                    </a:lnTo>
                    <a:lnTo>
                      <a:pt x="10" y="91"/>
                    </a:lnTo>
                    <a:lnTo>
                      <a:pt x="4" y="74"/>
                    </a:lnTo>
                    <a:lnTo>
                      <a:pt x="2" y="56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6" y="25"/>
                    </a:lnTo>
                    <a:lnTo>
                      <a:pt x="8" y="37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4" y="89"/>
                    </a:lnTo>
                    <a:lnTo>
                      <a:pt x="16" y="103"/>
                    </a:lnTo>
                    <a:lnTo>
                      <a:pt x="19" y="103"/>
                    </a:lnTo>
                    <a:lnTo>
                      <a:pt x="25" y="103"/>
                    </a:lnTo>
                    <a:lnTo>
                      <a:pt x="25" y="113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3" name="Freeform 87"/>
              <p:cNvSpPr>
                <a:spLocks/>
              </p:cNvSpPr>
              <p:nvPr/>
            </p:nvSpPr>
            <p:spPr bwMode="auto">
              <a:xfrm>
                <a:off x="3114" y="2847"/>
                <a:ext cx="18" cy="13"/>
              </a:xfrm>
              <a:custGeom>
                <a:avLst/>
                <a:gdLst>
                  <a:gd name="T0" fmla="*/ 2 w 37"/>
                  <a:gd name="T1" fmla="*/ 4 h 25"/>
                  <a:gd name="T2" fmla="*/ 1 w 37"/>
                  <a:gd name="T3" fmla="*/ 3 h 25"/>
                  <a:gd name="T4" fmla="*/ 0 w 37"/>
                  <a:gd name="T5" fmla="*/ 3 h 25"/>
                  <a:gd name="T6" fmla="*/ 0 w 37"/>
                  <a:gd name="T7" fmla="*/ 1 h 25"/>
                  <a:gd name="T8" fmla="*/ 0 w 37"/>
                  <a:gd name="T9" fmla="*/ 0 h 25"/>
                  <a:gd name="T10" fmla="*/ 1 w 37"/>
                  <a:gd name="T11" fmla="*/ 0 h 25"/>
                  <a:gd name="T12" fmla="*/ 2 w 37"/>
                  <a:gd name="T13" fmla="*/ 0 h 25"/>
                  <a:gd name="T14" fmla="*/ 3 w 37"/>
                  <a:gd name="T15" fmla="*/ 1 h 25"/>
                  <a:gd name="T16" fmla="*/ 4 w 37"/>
                  <a:gd name="T17" fmla="*/ 2 h 25"/>
                  <a:gd name="T18" fmla="*/ 4 w 37"/>
                  <a:gd name="T19" fmla="*/ 3 h 25"/>
                  <a:gd name="T20" fmla="*/ 3 w 37"/>
                  <a:gd name="T21" fmla="*/ 3 h 25"/>
                  <a:gd name="T22" fmla="*/ 2 w 3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25"/>
                  <a:gd name="T38" fmla="*/ 37 w 3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25">
                    <a:moveTo>
                      <a:pt x="21" y="25"/>
                    </a:moveTo>
                    <a:lnTo>
                      <a:pt x="14" y="22"/>
                    </a:lnTo>
                    <a:lnTo>
                      <a:pt x="6" y="1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27" y="22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4" name="Freeform 88"/>
              <p:cNvSpPr>
                <a:spLocks/>
              </p:cNvSpPr>
              <p:nvPr/>
            </p:nvSpPr>
            <p:spPr bwMode="auto">
              <a:xfrm>
                <a:off x="5189" y="2384"/>
                <a:ext cx="310" cy="475"/>
              </a:xfrm>
              <a:custGeom>
                <a:avLst/>
                <a:gdLst>
                  <a:gd name="T0" fmla="*/ 48 w 621"/>
                  <a:gd name="T1" fmla="*/ 104 h 950"/>
                  <a:gd name="T2" fmla="*/ 15 w 621"/>
                  <a:gd name="T3" fmla="*/ 55 h 950"/>
                  <a:gd name="T4" fmla="*/ 0 w 621"/>
                  <a:gd name="T5" fmla="*/ 18 h 950"/>
                  <a:gd name="T6" fmla="*/ 2 w 621"/>
                  <a:gd name="T7" fmla="*/ 14 h 950"/>
                  <a:gd name="T8" fmla="*/ 7 w 621"/>
                  <a:gd name="T9" fmla="*/ 5 h 950"/>
                  <a:gd name="T10" fmla="*/ 15 w 621"/>
                  <a:gd name="T11" fmla="*/ 0 h 950"/>
                  <a:gd name="T12" fmla="*/ 18 w 621"/>
                  <a:gd name="T13" fmla="*/ 3 h 950"/>
                  <a:gd name="T14" fmla="*/ 15 w 621"/>
                  <a:gd name="T15" fmla="*/ 8 h 950"/>
                  <a:gd name="T16" fmla="*/ 16 w 621"/>
                  <a:gd name="T17" fmla="*/ 11 h 950"/>
                  <a:gd name="T18" fmla="*/ 19 w 621"/>
                  <a:gd name="T19" fmla="*/ 8 h 950"/>
                  <a:gd name="T20" fmla="*/ 23 w 621"/>
                  <a:gd name="T21" fmla="*/ 7 h 950"/>
                  <a:gd name="T22" fmla="*/ 25 w 621"/>
                  <a:gd name="T23" fmla="*/ 9 h 950"/>
                  <a:gd name="T24" fmla="*/ 23 w 621"/>
                  <a:gd name="T25" fmla="*/ 12 h 950"/>
                  <a:gd name="T26" fmla="*/ 25 w 621"/>
                  <a:gd name="T27" fmla="*/ 14 h 950"/>
                  <a:gd name="T28" fmla="*/ 30 w 621"/>
                  <a:gd name="T29" fmla="*/ 15 h 950"/>
                  <a:gd name="T30" fmla="*/ 27 w 621"/>
                  <a:gd name="T31" fmla="*/ 21 h 950"/>
                  <a:gd name="T32" fmla="*/ 28 w 621"/>
                  <a:gd name="T33" fmla="*/ 25 h 950"/>
                  <a:gd name="T34" fmla="*/ 30 w 621"/>
                  <a:gd name="T35" fmla="*/ 24 h 950"/>
                  <a:gd name="T36" fmla="*/ 27 w 621"/>
                  <a:gd name="T37" fmla="*/ 29 h 950"/>
                  <a:gd name="T38" fmla="*/ 25 w 621"/>
                  <a:gd name="T39" fmla="*/ 32 h 950"/>
                  <a:gd name="T40" fmla="*/ 32 w 621"/>
                  <a:gd name="T41" fmla="*/ 34 h 950"/>
                  <a:gd name="T42" fmla="*/ 41 w 621"/>
                  <a:gd name="T43" fmla="*/ 33 h 950"/>
                  <a:gd name="T44" fmla="*/ 43 w 621"/>
                  <a:gd name="T45" fmla="*/ 50 h 950"/>
                  <a:gd name="T46" fmla="*/ 40 w 621"/>
                  <a:gd name="T47" fmla="*/ 55 h 950"/>
                  <a:gd name="T48" fmla="*/ 43 w 621"/>
                  <a:gd name="T49" fmla="*/ 56 h 950"/>
                  <a:gd name="T50" fmla="*/ 47 w 621"/>
                  <a:gd name="T51" fmla="*/ 54 h 950"/>
                  <a:gd name="T52" fmla="*/ 53 w 621"/>
                  <a:gd name="T53" fmla="*/ 54 h 950"/>
                  <a:gd name="T54" fmla="*/ 52 w 621"/>
                  <a:gd name="T55" fmla="*/ 59 h 950"/>
                  <a:gd name="T56" fmla="*/ 49 w 621"/>
                  <a:gd name="T57" fmla="*/ 64 h 950"/>
                  <a:gd name="T58" fmla="*/ 51 w 621"/>
                  <a:gd name="T59" fmla="*/ 68 h 950"/>
                  <a:gd name="T60" fmla="*/ 57 w 621"/>
                  <a:gd name="T61" fmla="*/ 67 h 950"/>
                  <a:gd name="T62" fmla="*/ 63 w 621"/>
                  <a:gd name="T63" fmla="*/ 65 h 950"/>
                  <a:gd name="T64" fmla="*/ 67 w 621"/>
                  <a:gd name="T65" fmla="*/ 71 h 950"/>
                  <a:gd name="T66" fmla="*/ 64 w 621"/>
                  <a:gd name="T67" fmla="*/ 81 h 950"/>
                  <a:gd name="T68" fmla="*/ 65 w 621"/>
                  <a:gd name="T69" fmla="*/ 86 h 950"/>
                  <a:gd name="T70" fmla="*/ 73 w 621"/>
                  <a:gd name="T71" fmla="*/ 84 h 950"/>
                  <a:gd name="T72" fmla="*/ 70 w 621"/>
                  <a:gd name="T73" fmla="*/ 94 h 950"/>
                  <a:gd name="T74" fmla="*/ 74 w 621"/>
                  <a:gd name="T75" fmla="*/ 98 h 950"/>
                  <a:gd name="T76" fmla="*/ 76 w 621"/>
                  <a:gd name="T77" fmla="*/ 104 h 950"/>
                  <a:gd name="T78" fmla="*/ 72 w 621"/>
                  <a:gd name="T79" fmla="*/ 111 h 950"/>
                  <a:gd name="T80" fmla="*/ 75 w 621"/>
                  <a:gd name="T81" fmla="*/ 114 h 950"/>
                  <a:gd name="T82" fmla="*/ 72 w 621"/>
                  <a:gd name="T83" fmla="*/ 117 h 950"/>
                  <a:gd name="T84" fmla="*/ 68 w 621"/>
                  <a:gd name="T85" fmla="*/ 119 h 9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950"/>
                  <a:gd name="T131" fmla="*/ 621 w 621"/>
                  <a:gd name="T132" fmla="*/ 950 h 9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950">
                    <a:moveTo>
                      <a:pt x="526" y="950"/>
                    </a:moveTo>
                    <a:lnTo>
                      <a:pt x="464" y="914"/>
                    </a:lnTo>
                    <a:lnTo>
                      <a:pt x="384" y="830"/>
                    </a:lnTo>
                    <a:lnTo>
                      <a:pt x="295" y="712"/>
                    </a:lnTo>
                    <a:lnTo>
                      <a:pt x="206" y="578"/>
                    </a:lnTo>
                    <a:lnTo>
                      <a:pt x="122" y="437"/>
                    </a:lnTo>
                    <a:lnTo>
                      <a:pt x="55" y="307"/>
                    </a:lnTo>
                    <a:lnTo>
                      <a:pt x="10" y="202"/>
                    </a:lnTo>
                    <a:lnTo>
                      <a:pt x="0" y="140"/>
                    </a:lnTo>
                    <a:lnTo>
                      <a:pt x="6" y="136"/>
                    </a:lnTo>
                    <a:lnTo>
                      <a:pt x="14" y="132"/>
                    </a:lnTo>
                    <a:lnTo>
                      <a:pt x="20" y="105"/>
                    </a:lnTo>
                    <a:lnTo>
                      <a:pt x="29" y="82"/>
                    </a:lnTo>
                    <a:lnTo>
                      <a:pt x="41" y="57"/>
                    </a:lnTo>
                    <a:lnTo>
                      <a:pt x="58" y="37"/>
                    </a:lnTo>
                    <a:lnTo>
                      <a:pt x="76" y="18"/>
                    </a:lnTo>
                    <a:lnTo>
                      <a:pt x="99" y="6"/>
                    </a:lnTo>
                    <a:lnTo>
                      <a:pt x="122" y="0"/>
                    </a:lnTo>
                    <a:lnTo>
                      <a:pt x="154" y="2"/>
                    </a:lnTo>
                    <a:lnTo>
                      <a:pt x="150" y="12"/>
                    </a:lnTo>
                    <a:lnTo>
                      <a:pt x="146" y="24"/>
                    </a:lnTo>
                    <a:lnTo>
                      <a:pt x="140" y="33"/>
                    </a:lnTo>
                    <a:lnTo>
                      <a:pt x="136" y="43"/>
                    </a:lnTo>
                    <a:lnTo>
                      <a:pt x="124" y="60"/>
                    </a:lnTo>
                    <a:lnTo>
                      <a:pt x="119" y="80"/>
                    </a:lnTo>
                    <a:lnTo>
                      <a:pt x="124" y="84"/>
                    </a:lnTo>
                    <a:lnTo>
                      <a:pt x="132" y="88"/>
                    </a:lnTo>
                    <a:lnTo>
                      <a:pt x="138" y="78"/>
                    </a:lnTo>
                    <a:lnTo>
                      <a:pt x="148" y="70"/>
                    </a:lnTo>
                    <a:lnTo>
                      <a:pt x="157" y="62"/>
                    </a:lnTo>
                    <a:lnTo>
                      <a:pt x="169" y="57"/>
                    </a:lnTo>
                    <a:lnTo>
                      <a:pt x="179" y="51"/>
                    </a:lnTo>
                    <a:lnTo>
                      <a:pt x="190" y="51"/>
                    </a:lnTo>
                    <a:lnTo>
                      <a:pt x="204" y="51"/>
                    </a:lnTo>
                    <a:lnTo>
                      <a:pt x="218" y="57"/>
                    </a:lnTo>
                    <a:lnTo>
                      <a:pt x="204" y="72"/>
                    </a:lnTo>
                    <a:lnTo>
                      <a:pt x="198" y="82"/>
                    </a:lnTo>
                    <a:lnTo>
                      <a:pt x="192" y="88"/>
                    </a:lnTo>
                    <a:lnTo>
                      <a:pt x="190" y="95"/>
                    </a:lnTo>
                    <a:lnTo>
                      <a:pt x="190" y="103"/>
                    </a:lnTo>
                    <a:lnTo>
                      <a:pt x="192" y="111"/>
                    </a:lnTo>
                    <a:lnTo>
                      <a:pt x="202" y="111"/>
                    </a:lnTo>
                    <a:lnTo>
                      <a:pt x="214" y="109"/>
                    </a:lnTo>
                    <a:lnTo>
                      <a:pt x="227" y="105"/>
                    </a:lnTo>
                    <a:lnTo>
                      <a:pt x="243" y="113"/>
                    </a:lnTo>
                    <a:lnTo>
                      <a:pt x="239" y="130"/>
                    </a:lnTo>
                    <a:lnTo>
                      <a:pt x="231" y="150"/>
                    </a:lnTo>
                    <a:lnTo>
                      <a:pt x="219" y="165"/>
                    </a:lnTo>
                    <a:lnTo>
                      <a:pt x="210" y="183"/>
                    </a:lnTo>
                    <a:lnTo>
                      <a:pt x="214" y="192"/>
                    </a:lnTo>
                    <a:lnTo>
                      <a:pt x="225" y="194"/>
                    </a:lnTo>
                    <a:lnTo>
                      <a:pt x="237" y="188"/>
                    </a:lnTo>
                    <a:lnTo>
                      <a:pt x="250" y="186"/>
                    </a:lnTo>
                    <a:lnTo>
                      <a:pt x="243" y="192"/>
                    </a:lnTo>
                    <a:lnTo>
                      <a:pt x="237" y="202"/>
                    </a:lnTo>
                    <a:lnTo>
                      <a:pt x="227" y="214"/>
                    </a:lnTo>
                    <a:lnTo>
                      <a:pt x="221" y="225"/>
                    </a:lnTo>
                    <a:lnTo>
                      <a:pt x="212" y="235"/>
                    </a:lnTo>
                    <a:lnTo>
                      <a:pt x="206" y="247"/>
                    </a:lnTo>
                    <a:lnTo>
                      <a:pt x="202" y="256"/>
                    </a:lnTo>
                    <a:lnTo>
                      <a:pt x="202" y="268"/>
                    </a:lnTo>
                    <a:lnTo>
                      <a:pt x="227" y="274"/>
                    </a:lnTo>
                    <a:lnTo>
                      <a:pt x="258" y="270"/>
                    </a:lnTo>
                    <a:lnTo>
                      <a:pt x="285" y="262"/>
                    </a:lnTo>
                    <a:lnTo>
                      <a:pt x="314" y="256"/>
                    </a:lnTo>
                    <a:lnTo>
                      <a:pt x="334" y="258"/>
                    </a:lnTo>
                    <a:lnTo>
                      <a:pt x="349" y="280"/>
                    </a:lnTo>
                    <a:lnTo>
                      <a:pt x="353" y="322"/>
                    </a:lnTo>
                    <a:lnTo>
                      <a:pt x="346" y="398"/>
                    </a:lnTo>
                    <a:lnTo>
                      <a:pt x="338" y="409"/>
                    </a:lnTo>
                    <a:lnTo>
                      <a:pt x="330" y="421"/>
                    </a:lnTo>
                    <a:lnTo>
                      <a:pt x="324" y="433"/>
                    </a:lnTo>
                    <a:lnTo>
                      <a:pt x="326" y="450"/>
                    </a:lnTo>
                    <a:lnTo>
                      <a:pt x="336" y="448"/>
                    </a:lnTo>
                    <a:lnTo>
                      <a:pt x="347" y="444"/>
                    </a:lnTo>
                    <a:lnTo>
                      <a:pt x="357" y="440"/>
                    </a:lnTo>
                    <a:lnTo>
                      <a:pt x="369" y="437"/>
                    </a:lnTo>
                    <a:lnTo>
                      <a:pt x="380" y="431"/>
                    </a:lnTo>
                    <a:lnTo>
                      <a:pt x="394" y="427"/>
                    </a:lnTo>
                    <a:lnTo>
                      <a:pt x="408" y="425"/>
                    </a:lnTo>
                    <a:lnTo>
                      <a:pt x="425" y="425"/>
                    </a:lnTo>
                    <a:lnTo>
                      <a:pt x="427" y="440"/>
                    </a:lnTo>
                    <a:lnTo>
                      <a:pt x="425" y="456"/>
                    </a:lnTo>
                    <a:lnTo>
                      <a:pt x="419" y="470"/>
                    </a:lnTo>
                    <a:lnTo>
                      <a:pt x="413" y="485"/>
                    </a:lnTo>
                    <a:lnTo>
                      <a:pt x="404" y="497"/>
                    </a:lnTo>
                    <a:lnTo>
                      <a:pt x="398" y="510"/>
                    </a:lnTo>
                    <a:lnTo>
                      <a:pt x="394" y="524"/>
                    </a:lnTo>
                    <a:lnTo>
                      <a:pt x="396" y="539"/>
                    </a:lnTo>
                    <a:lnTo>
                      <a:pt x="410" y="537"/>
                    </a:lnTo>
                    <a:lnTo>
                      <a:pt x="425" y="537"/>
                    </a:lnTo>
                    <a:lnTo>
                      <a:pt x="441" y="534"/>
                    </a:lnTo>
                    <a:lnTo>
                      <a:pt x="458" y="530"/>
                    </a:lnTo>
                    <a:lnTo>
                      <a:pt x="475" y="524"/>
                    </a:lnTo>
                    <a:lnTo>
                      <a:pt x="493" y="522"/>
                    </a:lnTo>
                    <a:lnTo>
                      <a:pt x="510" y="518"/>
                    </a:lnTo>
                    <a:lnTo>
                      <a:pt x="530" y="520"/>
                    </a:lnTo>
                    <a:lnTo>
                      <a:pt x="536" y="539"/>
                    </a:lnTo>
                    <a:lnTo>
                      <a:pt x="538" y="567"/>
                    </a:lnTo>
                    <a:lnTo>
                      <a:pt x="532" y="592"/>
                    </a:lnTo>
                    <a:lnTo>
                      <a:pt x="524" y="619"/>
                    </a:lnTo>
                    <a:lnTo>
                      <a:pt x="514" y="642"/>
                    </a:lnTo>
                    <a:lnTo>
                      <a:pt x="510" y="663"/>
                    </a:lnTo>
                    <a:lnTo>
                      <a:pt x="510" y="677"/>
                    </a:lnTo>
                    <a:lnTo>
                      <a:pt x="524" y="687"/>
                    </a:lnTo>
                    <a:lnTo>
                      <a:pt x="559" y="658"/>
                    </a:lnTo>
                    <a:lnTo>
                      <a:pt x="578" y="654"/>
                    </a:lnTo>
                    <a:lnTo>
                      <a:pt x="586" y="665"/>
                    </a:lnTo>
                    <a:lnTo>
                      <a:pt x="584" y="691"/>
                    </a:lnTo>
                    <a:lnTo>
                      <a:pt x="574" y="718"/>
                    </a:lnTo>
                    <a:lnTo>
                      <a:pt x="567" y="747"/>
                    </a:lnTo>
                    <a:lnTo>
                      <a:pt x="557" y="768"/>
                    </a:lnTo>
                    <a:lnTo>
                      <a:pt x="555" y="780"/>
                    </a:lnTo>
                    <a:lnTo>
                      <a:pt x="596" y="784"/>
                    </a:lnTo>
                    <a:lnTo>
                      <a:pt x="617" y="795"/>
                    </a:lnTo>
                    <a:lnTo>
                      <a:pt x="621" y="809"/>
                    </a:lnTo>
                    <a:lnTo>
                      <a:pt x="615" y="828"/>
                    </a:lnTo>
                    <a:lnTo>
                      <a:pt x="602" y="846"/>
                    </a:lnTo>
                    <a:lnTo>
                      <a:pt x="588" y="865"/>
                    </a:lnTo>
                    <a:lnTo>
                      <a:pt x="578" y="883"/>
                    </a:lnTo>
                    <a:lnTo>
                      <a:pt x="582" y="902"/>
                    </a:lnTo>
                    <a:lnTo>
                      <a:pt x="594" y="902"/>
                    </a:lnTo>
                    <a:lnTo>
                      <a:pt x="605" y="906"/>
                    </a:lnTo>
                    <a:lnTo>
                      <a:pt x="600" y="916"/>
                    </a:lnTo>
                    <a:lnTo>
                      <a:pt x="592" y="925"/>
                    </a:lnTo>
                    <a:lnTo>
                      <a:pt x="582" y="933"/>
                    </a:lnTo>
                    <a:lnTo>
                      <a:pt x="572" y="941"/>
                    </a:lnTo>
                    <a:lnTo>
                      <a:pt x="559" y="943"/>
                    </a:lnTo>
                    <a:lnTo>
                      <a:pt x="547" y="947"/>
                    </a:lnTo>
                    <a:lnTo>
                      <a:pt x="536" y="949"/>
                    </a:lnTo>
                    <a:lnTo>
                      <a:pt x="526" y="9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5" name="Freeform 89"/>
              <p:cNvSpPr>
                <a:spLocks/>
              </p:cNvSpPr>
              <p:nvPr/>
            </p:nvSpPr>
            <p:spPr bwMode="auto">
              <a:xfrm>
                <a:off x="3646" y="2834"/>
                <a:ext cx="12" cy="17"/>
              </a:xfrm>
              <a:custGeom>
                <a:avLst/>
                <a:gdLst>
                  <a:gd name="T0" fmla="*/ 0 w 23"/>
                  <a:gd name="T1" fmla="*/ 4 h 35"/>
                  <a:gd name="T2" fmla="*/ 0 w 23"/>
                  <a:gd name="T3" fmla="*/ 2 h 35"/>
                  <a:gd name="T4" fmla="*/ 1 w 23"/>
                  <a:gd name="T5" fmla="*/ 1 h 35"/>
                  <a:gd name="T6" fmla="*/ 1 w 23"/>
                  <a:gd name="T7" fmla="*/ 0 h 35"/>
                  <a:gd name="T8" fmla="*/ 1 w 23"/>
                  <a:gd name="T9" fmla="*/ 0 h 35"/>
                  <a:gd name="T10" fmla="*/ 2 w 23"/>
                  <a:gd name="T11" fmla="*/ 0 h 35"/>
                  <a:gd name="T12" fmla="*/ 3 w 23"/>
                  <a:gd name="T13" fmla="*/ 0 h 35"/>
                  <a:gd name="T14" fmla="*/ 3 w 23"/>
                  <a:gd name="T15" fmla="*/ 0 h 35"/>
                  <a:gd name="T16" fmla="*/ 3 w 23"/>
                  <a:gd name="T17" fmla="*/ 2 h 35"/>
                  <a:gd name="T18" fmla="*/ 2 w 23"/>
                  <a:gd name="T19" fmla="*/ 2 h 35"/>
                  <a:gd name="T20" fmla="*/ 2 w 23"/>
                  <a:gd name="T21" fmla="*/ 4 h 35"/>
                  <a:gd name="T22" fmla="*/ 1 w 23"/>
                  <a:gd name="T23" fmla="*/ 4 h 35"/>
                  <a:gd name="T24" fmla="*/ 0 w 23"/>
                  <a:gd name="T25" fmla="*/ 4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5"/>
                  <a:gd name="T41" fmla="*/ 23 w 2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5">
                    <a:moveTo>
                      <a:pt x="0" y="35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5" y="23"/>
                    </a:lnTo>
                    <a:lnTo>
                      <a:pt x="13" y="33"/>
                    </a:lnTo>
                    <a:lnTo>
                      <a:pt x="6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6" name="Freeform 90"/>
              <p:cNvSpPr>
                <a:spLocks/>
              </p:cNvSpPr>
              <p:nvPr/>
            </p:nvSpPr>
            <p:spPr bwMode="auto">
              <a:xfrm>
                <a:off x="3467" y="2779"/>
                <a:ext cx="19" cy="68"/>
              </a:xfrm>
              <a:custGeom>
                <a:avLst/>
                <a:gdLst>
                  <a:gd name="T0" fmla="*/ 3 w 39"/>
                  <a:gd name="T1" fmla="*/ 17 h 136"/>
                  <a:gd name="T2" fmla="*/ 2 w 39"/>
                  <a:gd name="T3" fmla="*/ 17 h 136"/>
                  <a:gd name="T4" fmla="*/ 2 w 39"/>
                  <a:gd name="T5" fmla="*/ 17 h 136"/>
                  <a:gd name="T6" fmla="*/ 2 w 39"/>
                  <a:gd name="T7" fmla="*/ 15 h 136"/>
                  <a:gd name="T8" fmla="*/ 1 w 39"/>
                  <a:gd name="T9" fmla="*/ 13 h 136"/>
                  <a:gd name="T10" fmla="*/ 1 w 39"/>
                  <a:gd name="T11" fmla="*/ 12 h 136"/>
                  <a:gd name="T12" fmla="*/ 1 w 39"/>
                  <a:gd name="T13" fmla="*/ 11 h 136"/>
                  <a:gd name="T14" fmla="*/ 1 w 39"/>
                  <a:gd name="T15" fmla="*/ 9 h 136"/>
                  <a:gd name="T16" fmla="*/ 0 w 39"/>
                  <a:gd name="T17" fmla="*/ 7 h 136"/>
                  <a:gd name="T18" fmla="*/ 0 w 39"/>
                  <a:gd name="T19" fmla="*/ 4 h 136"/>
                  <a:gd name="T20" fmla="*/ 0 w 39"/>
                  <a:gd name="T21" fmla="*/ 0 h 136"/>
                  <a:gd name="T22" fmla="*/ 2 w 39"/>
                  <a:gd name="T23" fmla="*/ 1 h 136"/>
                  <a:gd name="T24" fmla="*/ 3 w 39"/>
                  <a:gd name="T25" fmla="*/ 3 h 136"/>
                  <a:gd name="T26" fmla="*/ 4 w 39"/>
                  <a:gd name="T27" fmla="*/ 6 h 136"/>
                  <a:gd name="T28" fmla="*/ 4 w 39"/>
                  <a:gd name="T29" fmla="*/ 10 h 136"/>
                  <a:gd name="T30" fmla="*/ 4 w 39"/>
                  <a:gd name="T31" fmla="*/ 12 h 136"/>
                  <a:gd name="T32" fmla="*/ 4 w 39"/>
                  <a:gd name="T33" fmla="*/ 15 h 136"/>
                  <a:gd name="T34" fmla="*/ 3 w 39"/>
                  <a:gd name="T35" fmla="*/ 17 h 136"/>
                  <a:gd name="T36" fmla="*/ 3 w 39"/>
                  <a:gd name="T37" fmla="*/ 1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136"/>
                  <a:gd name="T59" fmla="*/ 39 w 39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136">
                    <a:moveTo>
                      <a:pt x="25" y="136"/>
                    </a:moveTo>
                    <a:lnTo>
                      <a:pt x="21" y="134"/>
                    </a:lnTo>
                    <a:lnTo>
                      <a:pt x="19" y="134"/>
                    </a:lnTo>
                    <a:lnTo>
                      <a:pt x="16" y="119"/>
                    </a:lnTo>
                    <a:lnTo>
                      <a:pt x="14" y="107"/>
                    </a:lnTo>
                    <a:lnTo>
                      <a:pt x="12" y="95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6" y="53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27" y="26"/>
                    </a:lnTo>
                    <a:lnTo>
                      <a:pt x="33" y="49"/>
                    </a:lnTo>
                    <a:lnTo>
                      <a:pt x="39" y="76"/>
                    </a:lnTo>
                    <a:lnTo>
                      <a:pt x="37" y="99"/>
                    </a:lnTo>
                    <a:lnTo>
                      <a:pt x="35" y="121"/>
                    </a:lnTo>
                    <a:lnTo>
                      <a:pt x="29" y="132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7" name="Freeform 91"/>
              <p:cNvSpPr>
                <a:spLocks/>
              </p:cNvSpPr>
              <p:nvPr/>
            </p:nvSpPr>
            <p:spPr bwMode="auto">
              <a:xfrm>
                <a:off x="3484" y="2800"/>
                <a:ext cx="19" cy="34"/>
              </a:xfrm>
              <a:custGeom>
                <a:avLst/>
                <a:gdLst>
                  <a:gd name="T0" fmla="*/ 2 w 37"/>
                  <a:gd name="T1" fmla="*/ 8 h 70"/>
                  <a:gd name="T2" fmla="*/ 1 w 37"/>
                  <a:gd name="T3" fmla="*/ 6 h 70"/>
                  <a:gd name="T4" fmla="*/ 1 w 37"/>
                  <a:gd name="T5" fmla="*/ 4 h 70"/>
                  <a:gd name="T6" fmla="*/ 0 w 37"/>
                  <a:gd name="T7" fmla="*/ 2 h 70"/>
                  <a:gd name="T8" fmla="*/ 1 w 37"/>
                  <a:gd name="T9" fmla="*/ 0 h 70"/>
                  <a:gd name="T10" fmla="*/ 2 w 37"/>
                  <a:gd name="T11" fmla="*/ 0 h 70"/>
                  <a:gd name="T12" fmla="*/ 3 w 37"/>
                  <a:gd name="T13" fmla="*/ 2 h 70"/>
                  <a:gd name="T14" fmla="*/ 4 w 37"/>
                  <a:gd name="T15" fmla="*/ 4 h 70"/>
                  <a:gd name="T16" fmla="*/ 5 w 37"/>
                  <a:gd name="T17" fmla="*/ 6 h 70"/>
                  <a:gd name="T18" fmla="*/ 4 w 37"/>
                  <a:gd name="T19" fmla="*/ 7 h 70"/>
                  <a:gd name="T20" fmla="*/ 3 w 37"/>
                  <a:gd name="T21" fmla="*/ 8 h 70"/>
                  <a:gd name="T22" fmla="*/ 2 w 37"/>
                  <a:gd name="T23" fmla="*/ 8 h 70"/>
                  <a:gd name="T24" fmla="*/ 2 w 37"/>
                  <a:gd name="T25" fmla="*/ 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0"/>
                  <a:gd name="T41" fmla="*/ 37 w 3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0">
                    <a:moveTo>
                      <a:pt x="12" y="70"/>
                    </a:moveTo>
                    <a:lnTo>
                      <a:pt x="4" y="53"/>
                    </a:lnTo>
                    <a:lnTo>
                      <a:pt x="2" y="35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4"/>
                    </a:lnTo>
                    <a:lnTo>
                      <a:pt x="21" y="18"/>
                    </a:lnTo>
                    <a:lnTo>
                      <a:pt x="29" y="33"/>
                    </a:lnTo>
                    <a:lnTo>
                      <a:pt x="37" y="51"/>
                    </a:lnTo>
                    <a:lnTo>
                      <a:pt x="27" y="60"/>
                    </a:lnTo>
                    <a:lnTo>
                      <a:pt x="19" y="70"/>
                    </a:lnTo>
                    <a:lnTo>
                      <a:pt x="15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8" name="Freeform 92"/>
              <p:cNvSpPr>
                <a:spLocks/>
              </p:cNvSpPr>
              <p:nvPr/>
            </p:nvSpPr>
            <p:spPr bwMode="auto">
              <a:xfrm>
                <a:off x="3418" y="2666"/>
                <a:ext cx="115" cy="145"/>
              </a:xfrm>
              <a:custGeom>
                <a:avLst/>
                <a:gdLst>
                  <a:gd name="T0" fmla="*/ 24 w 231"/>
                  <a:gd name="T1" fmla="*/ 37 h 290"/>
                  <a:gd name="T2" fmla="*/ 22 w 231"/>
                  <a:gd name="T3" fmla="*/ 35 h 290"/>
                  <a:gd name="T4" fmla="*/ 21 w 231"/>
                  <a:gd name="T5" fmla="*/ 34 h 290"/>
                  <a:gd name="T6" fmla="*/ 19 w 231"/>
                  <a:gd name="T7" fmla="*/ 32 h 290"/>
                  <a:gd name="T8" fmla="*/ 18 w 231"/>
                  <a:gd name="T9" fmla="*/ 30 h 290"/>
                  <a:gd name="T10" fmla="*/ 17 w 231"/>
                  <a:gd name="T11" fmla="*/ 29 h 290"/>
                  <a:gd name="T12" fmla="*/ 16 w 231"/>
                  <a:gd name="T13" fmla="*/ 28 h 290"/>
                  <a:gd name="T14" fmla="*/ 15 w 231"/>
                  <a:gd name="T15" fmla="*/ 26 h 290"/>
                  <a:gd name="T16" fmla="*/ 14 w 231"/>
                  <a:gd name="T17" fmla="*/ 25 h 290"/>
                  <a:gd name="T18" fmla="*/ 11 w 231"/>
                  <a:gd name="T19" fmla="*/ 24 h 290"/>
                  <a:gd name="T20" fmla="*/ 9 w 231"/>
                  <a:gd name="T21" fmla="*/ 23 h 290"/>
                  <a:gd name="T22" fmla="*/ 6 w 231"/>
                  <a:gd name="T23" fmla="*/ 21 h 290"/>
                  <a:gd name="T24" fmla="*/ 3 w 231"/>
                  <a:gd name="T25" fmla="*/ 20 h 290"/>
                  <a:gd name="T26" fmla="*/ 1 w 231"/>
                  <a:gd name="T27" fmla="*/ 18 h 290"/>
                  <a:gd name="T28" fmla="*/ 0 w 231"/>
                  <a:gd name="T29" fmla="*/ 17 h 290"/>
                  <a:gd name="T30" fmla="*/ 0 w 231"/>
                  <a:gd name="T31" fmla="*/ 16 h 290"/>
                  <a:gd name="T32" fmla="*/ 2 w 231"/>
                  <a:gd name="T33" fmla="*/ 16 h 290"/>
                  <a:gd name="T34" fmla="*/ 8 w 231"/>
                  <a:gd name="T35" fmla="*/ 20 h 290"/>
                  <a:gd name="T36" fmla="*/ 12 w 231"/>
                  <a:gd name="T37" fmla="*/ 22 h 290"/>
                  <a:gd name="T38" fmla="*/ 14 w 231"/>
                  <a:gd name="T39" fmla="*/ 19 h 290"/>
                  <a:gd name="T40" fmla="*/ 14 w 231"/>
                  <a:gd name="T41" fmla="*/ 15 h 290"/>
                  <a:gd name="T42" fmla="*/ 14 w 231"/>
                  <a:gd name="T43" fmla="*/ 10 h 290"/>
                  <a:gd name="T44" fmla="*/ 15 w 231"/>
                  <a:gd name="T45" fmla="*/ 5 h 290"/>
                  <a:gd name="T46" fmla="*/ 15 w 231"/>
                  <a:gd name="T47" fmla="*/ 1 h 290"/>
                  <a:gd name="T48" fmla="*/ 18 w 231"/>
                  <a:gd name="T49" fmla="*/ 0 h 290"/>
                  <a:gd name="T50" fmla="*/ 17 w 231"/>
                  <a:gd name="T51" fmla="*/ 3 h 290"/>
                  <a:gd name="T52" fmla="*/ 17 w 231"/>
                  <a:gd name="T53" fmla="*/ 8 h 290"/>
                  <a:gd name="T54" fmla="*/ 17 w 231"/>
                  <a:gd name="T55" fmla="*/ 13 h 290"/>
                  <a:gd name="T56" fmla="*/ 17 w 231"/>
                  <a:gd name="T57" fmla="*/ 18 h 290"/>
                  <a:gd name="T58" fmla="*/ 18 w 231"/>
                  <a:gd name="T59" fmla="*/ 23 h 290"/>
                  <a:gd name="T60" fmla="*/ 21 w 231"/>
                  <a:gd name="T61" fmla="*/ 27 h 290"/>
                  <a:gd name="T62" fmla="*/ 24 w 231"/>
                  <a:gd name="T63" fmla="*/ 29 h 290"/>
                  <a:gd name="T64" fmla="*/ 28 w 231"/>
                  <a:gd name="T65" fmla="*/ 30 h 290"/>
                  <a:gd name="T66" fmla="*/ 28 w 231"/>
                  <a:gd name="T67" fmla="*/ 32 h 290"/>
                  <a:gd name="T68" fmla="*/ 26 w 231"/>
                  <a:gd name="T69" fmla="*/ 34 h 290"/>
                  <a:gd name="T70" fmla="*/ 25 w 231"/>
                  <a:gd name="T71" fmla="*/ 35 h 290"/>
                  <a:gd name="T72" fmla="*/ 24 w 231"/>
                  <a:gd name="T73" fmla="*/ 37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94" y="290"/>
                    </a:moveTo>
                    <a:lnTo>
                      <a:pt x="180" y="277"/>
                    </a:lnTo>
                    <a:lnTo>
                      <a:pt x="169" y="265"/>
                    </a:lnTo>
                    <a:lnTo>
                      <a:pt x="157" y="254"/>
                    </a:lnTo>
                    <a:lnTo>
                      <a:pt x="147" y="242"/>
                    </a:lnTo>
                    <a:lnTo>
                      <a:pt x="138" y="230"/>
                    </a:lnTo>
                    <a:lnTo>
                      <a:pt x="130" y="221"/>
                    </a:lnTo>
                    <a:lnTo>
                      <a:pt x="120" y="209"/>
                    </a:lnTo>
                    <a:lnTo>
                      <a:pt x="113" y="199"/>
                    </a:lnTo>
                    <a:lnTo>
                      <a:pt x="95" y="193"/>
                    </a:lnTo>
                    <a:lnTo>
                      <a:pt x="74" y="184"/>
                    </a:lnTo>
                    <a:lnTo>
                      <a:pt x="49" y="170"/>
                    </a:lnTo>
                    <a:lnTo>
                      <a:pt x="27" y="159"/>
                    </a:lnTo>
                    <a:lnTo>
                      <a:pt x="8" y="145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9" y="124"/>
                    </a:lnTo>
                    <a:lnTo>
                      <a:pt x="66" y="162"/>
                    </a:lnTo>
                    <a:lnTo>
                      <a:pt x="97" y="172"/>
                    </a:lnTo>
                    <a:lnTo>
                      <a:pt x="113" y="155"/>
                    </a:lnTo>
                    <a:lnTo>
                      <a:pt x="118" y="122"/>
                    </a:lnTo>
                    <a:lnTo>
                      <a:pt x="118" y="81"/>
                    </a:lnTo>
                    <a:lnTo>
                      <a:pt x="120" y="42"/>
                    </a:lnTo>
                    <a:lnTo>
                      <a:pt x="126" y="11"/>
                    </a:lnTo>
                    <a:lnTo>
                      <a:pt x="144" y="0"/>
                    </a:lnTo>
                    <a:lnTo>
                      <a:pt x="138" y="27"/>
                    </a:lnTo>
                    <a:lnTo>
                      <a:pt x="136" y="64"/>
                    </a:lnTo>
                    <a:lnTo>
                      <a:pt x="136" y="104"/>
                    </a:lnTo>
                    <a:lnTo>
                      <a:pt x="142" y="147"/>
                    </a:lnTo>
                    <a:lnTo>
                      <a:pt x="151" y="184"/>
                    </a:lnTo>
                    <a:lnTo>
                      <a:pt x="171" y="215"/>
                    </a:lnTo>
                    <a:lnTo>
                      <a:pt x="194" y="234"/>
                    </a:lnTo>
                    <a:lnTo>
                      <a:pt x="231" y="242"/>
                    </a:lnTo>
                    <a:lnTo>
                      <a:pt x="225" y="254"/>
                    </a:lnTo>
                    <a:lnTo>
                      <a:pt x="215" y="267"/>
                    </a:lnTo>
                    <a:lnTo>
                      <a:pt x="204" y="279"/>
                    </a:lnTo>
                    <a:lnTo>
                      <a:pt x="194" y="29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9" name="Freeform 93"/>
              <p:cNvSpPr>
                <a:spLocks/>
              </p:cNvSpPr>
              <p:nvPr/>
            </p:nvSpPr>
            <p:spPr bwMode="auto">
              <a:xfrm>
                <a:off x="3208" y="2759"/>
                <a:ext cx="48" cy="50"/>
              </a:xfrm>
              <a:custGeom>
                <a:avLst/>
                <a:gdLst>
                  <a:gd name="T0" fmla="*/ 10 w 95"/>
                  <a:gd name="T1" fmla="*/ 12 h 101"/>
                  <a:gd name="T2" fmla="*/ 6 w 95"/>
                  <a:gd name="T3" fmla="*/ 10 h 101"/>
                  <a:gd name="T4" fmla="*/ 2 w 95"/>
                  <a:gd name="T5" fmla="*/ 8 h 101"/>
                  <a:gd name="T6" fmla="*/ 1 w 95"/>
                  <a:gd name="T7" fmla="*/ 5 h 101"/>
                  <a:gd name="T8" fmla="*/ 0 w 95"/>
                  <a:gd name="T9" fmla="*/ 3 h 101"/>
                  <a:gd name="T10" fmla="*/ 1 w 95"/>
                  <a:gd name="T11" fmla="*/ 1 h 101"/>
                  <a:gd name="T12" fmla="*/ 2 w 95"/>
                  <a:gd name="T13" fmla="*/ 0 h 101"/>
                  <a:gd name="T14" fmla="*/ 3 w 95"/>
                  <a:gd name="T15" fmla="*/ 0 h 101"/>
                  <a:gd name="T16" fmla="*/ 5 w 95"/>
                  <a:gd name="T17" fmla="*/ 0 h 101"/>
                  <a:gd name="T18" fmla="*/ 4 w 95"/>
                  <a:gd name="T19" fmla="*/ 1 h 101"/>
                  <a:gd name="T20" fmla="*/ 4 w 95"/>
                  <a:gd name="T21" fmla="*/ 3 h 101"/>
                  <a:gd name="T22" fmla="*/ 3 w 95"/>
                  <a:gd name="T23" fmla="*/ 4 h 101"/>
                  <a:gd name="T24" fmla="*/ 3 w 95"/>
                  <a:gd name="T25" fmla="*/ 6 h 101"/>
                  <a:gd name="T26" fmla="*/ 4 w 95"/>
                  <a:gd name="T27" fmla="*/ 7 h 101"/>
                  <a:gd name="T28" fmla="*/ 6 w 95"/>
                  <a:gd name="T29" fmla="*/ 8 h 101"/>
                  <a:gd name="T30" fmla="*/ 6 w 95"/>
                  <a:gd name="T31" fmla="*/ 7 h 101"/>
                  <a:gd name="T32" fmla="*/ 7 w 95"/>
                  <a:gd name="T33" fmla="*/ 7 h 101"/>
                  <a:gd name="T34" fmla="*/ 8 w 95"/>
                  <a:gd name="T35" fmla="*/ 7 h 101"/>
                  <a:gd name="T36" fmla="*/ 8 w 95"/>
                  <a:gd name="T37" fmla="*/ 7 h 101"/>
                  <a:gd name="T38" fmla="*/ 9 w 95"/>
                  <a:gd name="T39" fmla="*/ 8 h 101"/>
                  <a:gd name="T40" fmla="*/ 9 w 95"/>
                  <a:gd name="T41" fmla="*/ 8 h 101"/>
                  <a:gd name="T42" fmla="*/ 9 w 95"/>
                  <a:gd name="T43" fmla="*/ 9 h 101"/>
                  <a:gd name="T44" fmla="*/ 10 w 95"/>
                  <a:gd name="T45" fmla="*/ 9 h 101"/>
                  <a:gd name="T46" fmla="*/ 11 w 95"/>
                  <a:gd name="T47" fmla="*/ 10 h 101"/>
                  <a:gd name="T48" fmla="*/ 12 w 95"/>
                  <a:gd name="T49" fmla="*/ 11 h 101"/>
                  <a:gd name="T50" fmla="*/ 12 w 95"/>
                  <a:gd name="T51" fmla="*/ 12 h 101"/>
                  <a:gd name="T52" fmla="*/ 12 w 95"/>
                  <a:gd name="T53" fmla="*/ 12 h 101"/>
                  <a:gd name="T54" fmla="*/ 11 w 95"/>
                  <a:gd name="T55" fmla="*/ 12 h 101"/>
                  <a:gd name="T56" fmla="*/ 10 w 95"/>
                  <a:gd name="T57" fmla="*/ 12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01"/>
                  <a:gd name="T89" fmla="*/ 95 w 95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01">
                    <a:moveTo>
                      <a:pt x="78" y="101"/>
                    </a:moveTo>
                    <a:lnTo>
                      <a:pt x="41" y="81"/>
                    </a:lnTo>
                    <a:lnTo>
                      <a:pt x="16" y="64"/>
                    </a:lnTo>
                    <a:lnTo>
                      <a:pt x="2" y="44"/>
                    </a:lnTo>
                    <a:lnTo>
                      <a:pt x="0" y="29"/>
                    </a:lnTo>
                    <a:lnTo>
                      <a:pt x="2" y="13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7" y="25"/>
                    </a:lnTo>
                    <a:lnTo>
                      <a:pt x="23" y="37"/>
                    </a:lnTo>
                    <a:lnTo>
                      <a:pt x="22" y="54"/>
                    </a:lnTo>
                    <a:lnTo>
                      <a:pt x="27" y="60"/>
                    </a:lnTo>
                    <a:lnTo>
                      <a:pt x="41" y="66"/>
                    </a:lnTo>
                    <a:lnTo>
                      <a:pt x="45" y="60"/>
                    </a:lnTo>
                    <a:lnTo>
                      <a:pt x="49" y="56"/>
                    </a:lnTo>
                    <a:lnTo>
                      <a:pt x="58" y="56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0" y="73"/>
                    </a:lnTo>
                    <a:lnTo>
                      <a:pt x="74" y="79"/>
                    </a:lnTo>
                    <a:lnTo>
                      <a:pt x="82" y="83"/>
                    </a:lnTo>
                    <a:lnTo>
                      <a:pt x="95" y="89"/>
                    </a:lnTo>
                    <a:lnTo>
                      <a:pt x="95" y="97"/>
                    </a:lnTo>
                    <a:lnTo>
                      <a:pt x="95" y="101"/>
                    </a:lnTo>
                    <a:lnTo>
                      <a:pt x="84" y="101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0" name="Freeform 94"/>
              <p:cNvSpPr>
                <a:spLocks/>
              </p:cNvSpPr>
              <p:nvPr/>
            </p:nvSpPr>
            <p:spPr bwMode="auto">
              <a:xfrm>
                <a:off x="5407" y="2569"/>
                <a:ext cx="252" cy="239"/>
              </a:xfrm>
              <a:custGeom>
                <a:avLst/>
                <a:gdLst>
                  <a:gd name="T0" fmla="*/ 39 w 504"/>
                  <a:gd name="T1" fmla="*/ 59 h 479"/>
                  <a:gd name="T2" fmla="*/ 36 w 504"/>
                  <a:gd name="T3" fmla="*/ 59 h 479"/>
                  <a:gd name="T4" fmla="*/ 32 w 504"/>
                  <a:gd name="T5" fmla="*/ 58 h 479"/>
                  <a:gd name="T6" fmla="*/ 28 w 504"/>
                  <a:gd name="T7" fmla="*/ 58 h 479"/>
                  <a:gd name="T8" fmla="*/ 26 w 504"/>
                  <a:gd name="T9" fmla="*/ 56 h 479"/>
                  <a:gd name="T10" fmla="*/ 26 w 504"/>
                  <a:gd name="T11" fmla="*/ 53 h 479"/>
                  <a:gd name="T12" fmla="*/ 24 w 504"/>
                  <a:gd name="T13" fmla="*/ 50 h 479"/>
                  <a:gd name="T14" fmla="*/ 22 w 504"/>
                  <a:gd name="T15" fmla="*/ 48 h 479"/>
                  <a:gd name="T16" fmla="*/ 21 w 504"/>
                  <a:gd name="T17" fmla="*/ 45 h 479"/>
                  <a:gd name="T18" fmla="*/ 22 w 504"/>
                  <a:gd name="T19" fmla="*/ 40 h 479"/>
                  <a:gd name="T20" fmla="*/ 22 w 504"/>
                  <a:gd name="T21" fmla="*/ 35 h 479"/>
                  <a:gd name="T22" fmla="*/ 18 w 504"/>
                  <a:gd name="T23" fmla="*/ 33 h 479"/>
                  <a:gd name="T24" fmla="*/ 15 w 504"/>
                  <a:gd name="T25" fmla="*/ 30 h 479"/>
                  <a:gd name="T26" fmla="*/ 15 w 504"/>
                  <a:gd name="T27" fmla="*/ 24 h 479"/>
                  <a:gd name="T28" fmla="*/ 15 w 504"/>
                  <a:gd name="T29" fmla="*/ 19 h 479"/>
                  <a:gd name="T30" fmla="*/ 13 w 504"/>
                  <a:gd name="T31" fmla="*/ 16 h 479"/>
                  <a:gd name="T32" fmla="*/ 7 w 504"/>
                  <a:gd name="T33" fmla="*/ 16 h 479"/>
                  <a:gd name="T34" fmla="*/ 3 w 504"/>
                  <a:gd name="T35" fmla="*/ 16 h 479"/>
                  <a:gd name="T36" fmla="*/ 1 w 504"/>
                  <a:gd name="T37" fmla="*/ 17 h 479"/>
                  <a:gd name="T38" fmla="*/ 1 w 504"/>
                  <a:gd name="T39" fmla="*/ 10 h 479"/>
                  <a:gd name="T40" fmla="*/ 8 w 504"/>
                  <a:gd name="T41" fmla="*/ 1 h 479"/>
                  <a:gd name="T42" fmla="*/ 16 w 504"/>
                  <a:gd name="T43" fmla="*/ 0 h 479"/>
                  <a:gd name="T44" fmla="*/ 20 w 504"/>
                  <a:gd name="T45" fmla="*/ 4 h 479"/>
                  <a:gd name="T46" fmla="*/ 18 w 504"/>
                  <a:gd name="T47" fmla="*/ 10 h 479"/>
                  <a:gd name="T48" fmla="*/ 21 w 504"/>
                  <a:gd name="T49" fmla="*/ 11 h 479"/>
                  <a:gd name="T50" fmla="*/ 25 w 504"/>
                  <a:gd name="T51" fmla="*/ 11 h 479"/>
                  <a:gd name="T52" fmla="*/ 29 w 504"/>
                  <a:gd name="T53" fmla="*/ 12 h 479"/>
                  <a:gd name="T54" fmla="*/ 31 w 504"/>
                  <a:gd name="T55" fmla="*/ 16 h 479"/>
                  <a:gd name="T56" fmla="*/ 30 w 504"/>
                  <a:gd name="T57" fmla="*/ 21 h 479"/>
                  <a:gd name="T58" fmla="*/ 29 w 504"/>
                  <a:gd name="T59" fmla="*/ 24 h 479"/>
                  <a:gd name="T60" fmla="*/ 34 w 504"/>
                  <a:gd name="T61" fmla="*/ 27 h 479"/>
                  <a:gd name="T62" fmla="*/ 37 w 504"/>
                  <a:gd name="T63" fmla="*/ 32 h 479"/>
                  <a:gd name="T64" fmla="*/ 37 w 504"/>
                  <a:gd name="T65" fmla="*/ 37 h 479"/>
                  <a:gd name="T66" fmla="*/ 37 w 504"/>
                  <a:gd name="T67" fmla="*/ 41 h 479"/>
                  <a:gd name="T68" fmla="*/ 40 w 504"/>
                  <a:gd name="T69" fmla="*/ 42 h 479"/>
                  <a:gd name="T70" fmla="*/ 45 w 504"/>
                  <a:gd name="T71" fmla="*/ 41 h 479"/>
                  <a:gd name="T72" fmla="*/ 49 w 504"/>
                  <a:gd name="T73" fmla="*/ 42 h 479"/>
                  <a:gd name="T74" fmla="*/ 51 w 504"/>
                  <a:gd name="T75" fmla="*/ 45 h 479"/>
                  <a:gd name="T76" fmla="*/ 52 w 504"/>
                  <a:gd name="T77" fmla="*/ 48 h 479"/>
                  <a:gd name="T78" fmla="*/ 55 w 504"/>
                  <a:gd name="T79" fmla="*/ 50 h 479"/>
                  <a:gd name="T80" fmla="*/ 59 w 504"/>
                  <a:gd name="T81" fmla="*/ 53 h 479"/>
                  <a:gd name="T82" fmla="*/ 62 w 504"/>
                  <a:gd name="T83" fmla="*/ 56 h 479"/>
                  <a:gd name="T84" fmla="*/ 62 w 504"/>
                  <a:gd name="T85" fmla="*/ 57 h 479"/>
                  <a:gd name="T86" fmla="*/ 57 w 504"/>
                  <a:gd name="T87" fmla="*/ 58 h 479"/>
                  <a:gd name="T88" fmla="*/ 49 w 504"/>
                  <a:gd name="T89" fmla="*/ 58 h 479"/>
                  <a:gd name="T90" fmla="*/ 43 w 504"/>
                  <a:gd name="T91" fmla="*/ 59 h 4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4"/>
                  <a:gd name="T139" fmla="*/ 0 h 479"/>
                  <a:gd name="T140" fmla="*/ 504 w 504"/>
                  <a:gd name="T141" fmla="*/ 479 h 4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4" h="479">
                    <a:moveTo>
                      <a:pt x="329" y="479"/>
                    </a:moveTo>
                    <a:lnTo>
                      <a:pt x="312" y="477"/>
                    </a:lnTo>
                    <a:lnTo>
                      <a:pt x="298" y="475"/>
                    </a:lnTo>
                    <a:lnTo>
                      <a:pt x="281" y="473"/>
                    </a:lnTo>
                    <a:lnTo>
                      <a:pt x="267" y="473"/>
                    </a:lnTo>
                    <a:lnTo>
                      <a:pt x="252" y="471"/>
                    </a:lnTo>
                    <a:lnTo>
                      <a:pt x="236" y="471"/>
                    </a:lnTo>
                    <a:lnTo>
                      <a:pt x="221" y="469"/>
                    </a:lnTo>
                    <a:lnTo>
                      <a:pt x="207" y="469"/>
                    </a:lnTo>
                    <a:lnTo>
                      <a:pt x="205" y="453"/>
                    </a:lnTo>
                    <a:lnTo>
                      <a:pt x="203" y="440"/>
                    </a:lnTo>
                    <a:lnTo>
                      <a:pt x="201" y="426"/>
                    </a:lnTo>
                    <a:lnTo>
                      <a:pt x="199" y="415"/>
                    </a:lnTo>
                    <a:lnTo>
                      <a:pt x="192" y="403"/>
                    </a:lnTo>
                    <a:lnTo>
                      <a:pt x="186" y="395"/>
                    </a:lnTo>
                    <a:lnTo>
                      <a:pt x="174" y="389"/>
                    </a:lnTo>
                    <a:lnTo>
                      <a:pt x="161" y="387"/>
                    </a:lnTo>
                    <a:lnTo>
                      <a:pt x="165" y="364"/>
                    </a:lnTo>
                    <a:lnTo>
                      <a:pt x="168" y="343"/>
                    </a:lnTo>
                    <a:lnTo>
                      <a:pt x="172" y="322"/>
                    </a:lnTo>
                    <a:lnTo>
                      <a:pt x="174" y="304"/>
                    </a:lnTo>
                    <a:lnTo>
                      <a:pt x="170" y="287"/>
                    </a:lnTo>
                    <a:lnTo>
                      <a:pt x="161" y="275"/>
                    </a:lnTo>
                    <a:lnTo>
                      <a:pt x="141" y="267"/>
                    </a:lnTo>
                    <a:lnTo>
                      <a:pt x="114" y="265"/>
                    </a:lnTo>
                    <a:lnTo>
                      <a:pt x="114" y="240"/>
                    </a:lnTo>
                    <a:lnTo>
                      <a:pt x="118" y="217"/>
                    </a:lnTo>
                    <a:lnTo>
                      <a:pt x="120" y="194"/>
                    </a:lnTo>
                    <a:lnTo>
                      <a:pt x="122" y="174"/>
                    </a:lnTo>
                    <a:lnTo>
                      <a:pt x="118" y="155"/>
                    </a:lnTo>
                    <a:lnTo>
                      <a:pt x="112" y="141"/>
                    </a:lnTo>
                    <a:lnTo>
                      <a:pt x="97" y="130"/>
                    </a:lnTo>
                    <a:lnTo>
                      <a:pt x="75" y="126"/>
                    </a:lnTo>
                    <a:lnTo>
                      <a:pt x="52" y="130"/>
                    </a:lnTo>
                    <a:lnTo>
                      <a:pt x="37" y="133"/>
                    </a:lnTo>
                    <a:lnTo>
                      <a:pt x="23" y="135"/>
                    </a:lnTo>
                    <a:lnTo>
                      <a:pt x="15" y="139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7" y="85"/>
                    </a:lnTo>
                    <a:lnTo>
                      <a:pt x="29" y="44"/>
                    </a:lnTo>
                    <a:lnTo>
                      <a:pt x="60" y="15"/>
                    </a:lnTo>
                    <a:lnTo>
                      <a:pt x="95" y="2"/>
                    </a:lnTo>
                    <a:lnTo>
                      <a:pt x="124" y="0"/>
                    </a:lnTo>
                    <a:lnTo>
                      <a:pt x="145" y="13"/>
                    </a:lnTo>
                    <a:lnTo>
                      <a:pt x="153" y="38"/>
                    </a:lnTo>
                    <a:lnTo>
                      <a:pt x="143" y="79"/>
                    </a:lnTo>
                    <a:lnTo>
                      <a:pt x="143" y="81"/>
                    </a:lnTo>
                    <a:lnTo>
                      <a:pt x="145" y="87"/>
                    </a:lnTo>
                    <a:lnTo>
                      <a:pt x="161" y="93"/>
                    </a:lnTo>
                    <a:lnTo>
                      <a:pt x="180" y="95"/>
                    </a:lnTo>
                    <a:lnTo>
                      <a:pt x="197" y="95"/>
                    </a:lnTo>
                    <a:lnTo>
                      <a:pt x="215" y="97"/>
                    </a:lnTo>
                    <a:lnTo>
                      <a:pt x="229" y="100"/>
                    </a:lnTo>
                    <a:lnTo>
                      <a:pt x="238" y="110"/>
                    </a:lnTo>
                    <a:lnTo>
                      <a:pt x="244" y="128"/>
                    </a:lnTo>
                    <a:lnTo>
                      <a:pt x="246" y="157"/>
                    </a:lnTo>
                    <a:lnTo>
                      <a:pt x="238" y="170"/>
                    </a:lnTo>
                    <a:lnTo>
                      <a:pt x="232" y="184"/>
                    </a:lnTo>
                    <a:lnTo>
                      <a:pt x="230" y="196"/>
                    </a:lnTo>
                    <a:lnTo>
                      <a:pt x="240" y="213"/>
                    </a:lnTo>
                    <a:lnTo>
                      <a:pt x="269" y="223"/>
                    </a:lnTo>
                    <a:lnTo>
                      <a:pt x="287" y="240"/>
                    </a:lnTo>
                    <a:lnTo>
                      <a:pt x="293" y="258"/>
                    </a:lnTo>
                    <a:lnTo>
                      <a:pt x="294" y="279"/>
                    </a:lnTo>
                    <a:lnTo>
                      <a:pt x="293" y="296"/>
                    </a:lnTo>
                    <a:lnTo>
                      <a:pt x="293" y="314"/>
                    </a:lnTo>
                    <a:lnTo>
                      <a:pt x="294" y="329"/>
                    </a:lnTo>
                    <a:lnTo>
                      <a:pt x="308" y="343"/>
                    </a:lnTo>
                    <a:lnTo>
                      <a:pt x="320" y="337"/>
                    </a:lnTo>
                    <a:lnTo>
                      <a:pt x="337" y="333"/>
                    </a:lnTo>
                    <a:lnTo>
                      <a:pt x="355" y="331"/>
                    </a:lnTo>
                    <a:lnTo>
                      <a:pt x="374" y="333"/>
                    </a:lnTo>
                    <a:lnTo>
                      <a:pt x="388" y="337"/>
                    </a:lnTo>
                    <a:lnTo>
                      <a:pt x="399" y="347"/>
                    </a:lnTo>
                    <a:lnTo>
                      <a:pt x="405" y="360"/>
                    </a:lnTo>
                    <a:lnTo>
                      <a:pt x="407" y="384"/>
                    </a:lnTo>
                    <a:lnTo>
                      <a:pt x="415" y="389"/>
                    </a:lnTo>
                    <a:lnTo>
                      <a:pt x="426" y="399"/>
                    </a:lnTo>
                    <a:lnTo>
                      <a:pt x="438" y="407"/>
                    </a:lnTo>
                    <a:lnTo>
                      <a:pt x="452" y="417"/>
                    </a:lnTo>
                    <a:lnTo>
                      <a:pt x="465" y="426"/>
                    </a:lnTo>
                    <a:lnTo>
                      <a:pt x="479" y="438"/>
                    </a:lnTo>
                    <a:lnTo>
                      <a:pt x="490" y="450"/>
                    </a:lnTo>
                    <a:lnTo>
                      <a:pt x="504" y="461"/>
                    </a:lnTo>
                    <a:lnTo>
                      <a:pt x="496" y="461"/>
                    </a:lnTo>
                    <a:lnTo>
                      <a:pt x="479" y="463"/>
                    </a:lnTo>
                    <a:lnTo>
                      <a:pt x="452" y="465"/>
                    </a:lnTo>
                    <a:lnTo>
                      <a:pt x="424" y="469"/>
                    </a:lnTo>
                    <a:lnTo>
                      <a:pt x="391" y="471"/>
                    </a:lnTo>
                    <a:lnTo>
                      <a:pt x="364" y="475"/>
                    </a:lnTo>
                    <a:lnTo>
                      <a:pt x="341" y="477"/>
                    </a:lnTo>
                    <a:lnTo>
                      <a:pt x="329" y="479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1" name="Freeform 95"/>
              <p:cNvSpPr>
                <a:spLocks/>
              </p:cNvSpPr>
              <p:nvPr/>
            </p:nvSpPr>
            <p:spPr bwMode="auto">
              <a:xfrm>
                <a:off x="3248" y="2707"/>
                <a:ext cx="71" cy="93"/>
              </a:xfrm>
              <a:custGeom>
                <a:avLst/>
                <a:gdLst>
                  <a:gd name="T0" fmla="*/ 12 w 141"/>
                  <a:gd name="T1" fmla="*/ 24 h 184"/>
                  <a:gd name="T2" fmla="*/ 9 w 141"/>
                  <a:gd name="T3" fmla="*/ 22 h 184"/>
                  <a:gd name="T4" fmla="*/ 8 w 141"/>
                  <a:gd name="T5" fmla="*/ 21 h 184"/>
                  <a:gd name="T6" fmla="*/ 6 w 141"/>
                  <a:gd name="T7" fmla="*/ 20 h 184"/>
                  <a:gd name="T8" fmla="*/ 5 w 141"/>
                  <a:gd name="T9" fmla="*/ 19 h 184"/>
                  <a:gd name="T10" fmla="*/ 4 w 141"/>
                  <a:gd name="T11" fmla="*/ 18 h 184"/>
                  <a:gd name="T12" fmla="*/ 3 w 141"/>
                  <a:gd name="T13" fmla="*/ 17 h 184"/>
                  <a:gd name="T14" fmla="*/ 3 w 141"/>
                  <a:gd name="T15" fmla="*/ 15 h 184"/>
                  <a:gd name="T16" fmla="*/ 3 w 141"/>
                  <a:gd name="T17" fmla="*/ 13 h 184"/>
                  <a:gd name="T18" fmla="*/ 1 w 141"/>
                  <a:gd name="T19" fmla="*/ 10 h 184"/>
                  <a:gd name="T20" fmla="*/ 0 w 141"/>
                  <a:gd name="T21" fmla="*/ 7 h 184"/>
                  <a:gd name="T22" fmla="*/ 1 w 141"/>
                  <a:gd name="T23" fmla="*/ 5 h 184"/>
                  <a:gd name="T24" fmla="*/ 3 w 141"/>
                  <a:gd name="T25" fmla="*/ 3 h 184"/>
                  <a:gd name="T26" fmla="*/ 5 w 141"/>
                  <a:gd name="T27" fmla="*/ 1 h 184"/>
                  <a:gd name="T28" fmla="*/ 7 w 141"/>
                  <a:gd name="T29" fmla="*/ 0 h 184"/>
                  <a:gd name="T30" fmla="*/ 8 w 141"/>
                  <a:gd name="T31" fmla="*/ 0 h 184"/>
                  <a:gd name="T32" fmla="*/ 9 w 141"/>
                  <a:gd name="T33" fmla="*/ 2 h 184"/>
                  <a:gd name="T34" fmla="*/ 7 w 141"/>
                  <a:gd name="T35" fmla="*/ 3 h 184"/>
                  <a:gd name="T36" fmla="*/ 6 w 141"/>
                  <a:gd name="T37" fmla="*/ 3 h 184"/>
                  <a:gd name="T38" fmla="*/ 5 w 141"/>
                  <a:gd name="T39" fmla="*/ 4 h 184"/>
                  <a:gd name="T40" fmla="*/ 5 w 141"/>
                  <a:gd name="T41" fmla="*/ 5 h 184"/>
                  <a:gd name="T42" fmla="*/ 4 w 141"/>
                  <a:gd name="T43" fmla="*/ 5 h 184"/>
                  <a:gd name="T44" fmla="*/ 4 w 141"/>
                  <a:gd name="T45" fmla="*/ 6 h 184"/>
                  <a:gd name="T46" fmla="*/ 4 w 141"/>
                  <a:gd name="T47" fmla="*/ 8 h 184"/>
                  <a:gd name="T48" fmla="*/ 4 w 141"/>
                  <a:gd name="T49" fmla="*/ 10 h 184"/>
                  <a:gd name="T50" fmla="*/ 4 w 141"/>
                  <a:gd name="T51" fmla="*/ 10 h 184"/>
                  <a:gd name="T52" fmla="*/ 5 w 141"/>
                  <a:gd name="T53" fmla="*/ 11 h 184"/>
                  <a:gd name="T54" fmla="*/ 6 w 141"/>
                  <a:gd name="T55" fmla="*/ 10 h 184"/>
                  <a:gd name="T56" fmla="*/ 9 w 141"/>
                  <a:gd name="T57" fmla="*/ 10 h 184"/>
                  <a:gd name="T58" fmla="*/ 9 w 141"/>
                  <a:gd name="T59" fmla="*/ 11 h 184"/>
                  <a:gd name="T60" fmla="*/ 10 w 141"/>
                  <a:gd name="T61" fmla="*/ 12 h 184"/>
                  <a:gd name="T62" fmla="*/ 7 w 141"/>
                  <a:gd name="T63" fmla="*/ 13 h 184"/>
                  <a:gd name="T64" fmla="*/ 6 w 141"/>
                  <a:gd name="T65" fmla="*/ 14 h 184"/>
                  <a:gd name="T66" fmla="*/ 6 w 141"/>
                  <a:gd name="T67" fmla="*/ 16 h 184"/>
                  <a:gd name="T68" fmla="*/ 6 w 141"/>
                  <a:gd name="T69" fmla="*/ 17 h 184"/>
                  <a:gd name="T70" fmla="*/ 7 w 141"/>
                  <a:gd name="T71" fmla="*/ 17 h 184"/>
                  <a:gd name="T72" fmla="*/ 8 w 141"/>
                  <a:gd name="T73" fmla="*/ 17 h 184"/>
                  <a:gd name="T74" fmla="*/ 9 w 141"/>
                  <a:gd name="T75" fmla="*/ 17 h 184"/>
                  <a:gd name="T76" fmla="*/ 9 w 141"/>
                  <a:gd name="T77" fmla="*/ 17 h 184"/>
                  <a:gd name="T78" fmla="*/ 9 w 141"/>
                  <a:gd name="T79" fmla="*/ 17 h 184"/>
                  <a:gd name="T80" fmla="*/ 10 w 141"/>
                  <a:gd name="T81" fmla="*/ 18 h 184"/>
                  <a:gd name="T82" fmla="*/ 11 w 141"/>
                  <a:gd name="T83" fmla="*/ 19 h 184"/>
                  <a:gd name="T84" fmla="*/ 12 w 141"/>
                  <a:gd name="T85" fmla="*/ 21 h 184"/>
                  <a:gd name="T86" fmla="*/ 13 w 141"/>
                  <a:gd name="T87" fmla="*/ 21 h 184"/>
                  <a:gd name="T88" fmla="*/ 15 w 141"/>
                  <a:gd name="T89" fmla="*/ 21 h 184"/>
                  <a:gd name="T90" fmla="*/ 16 w 141"/>
                  <a:gd name="T91" fmla="*/ 21 h 184"/>
                  <a:gd name="T92" fmla="*/ 18 w 141"/>
                  <a:gd name="T93" fmla="*/ 21 h 184"/>
                  <a:gd name="T94" fmla="*/ 16 w 141"/>
                  <a:gd name="T95" fmla="*/ 22 h 184"/>
                  <a:gd name="T96" fmla="*/ 15 w 141"/>
                  <a:gd name="T97" fmla="*/ 23 h 184"/>
                  <a:gd name="T98" fmla="*/ 13 w 141"/>
                  <a:gd name="T99" fmla="*/ 24 h 184"/>
                  <a:gd name="T100" fmla="*/ 12 w 141"/>
                  <a:gd name="T101" fmla="*/ 24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184"/>
                  <a:gd name="T155" fmla="*/ 141 w 141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184">
                    <a:moveTo>
                      <a:pt x="91" y="184"/>
                    </a:moveTo>
                    <a:lnTo>
                      <a:pt x="71" y="171"/>
                    </a:lnTo>
                    <a:lnTo>
                      <a:pt x="58" y="163"/>
                    </a:lnTo>
                    <a:lnTo>
                      <a:pt x="44" y="155"/>
                    </a:lnTo>
                    <a:lnTo>
                      <a:pt x="37" y="147"/>
                    </a:lnTo>
                    <a:lnTo>
                      <a:pt x="27" y="138"/>
                    </a:lnTo>
                    <a:lnTo>
                      <a:pt x="23" y="128"/>
                    </a:lnTo>
                    <a:lnTo>
                      <a:pt x="19" y="114"/>
                    </a:lnTo>
                    <a:lnTo>
                      <a:pt x="19" y="97"/>
                    </a:lnTo>
                    <a:lnTo>
                      <a:pt x="2" y="76"/>
                    </a:lnTo>
                    <a:lnTo>
                      <a:pt x="0" y="56"/>
                    </a:lnTo>
                    <a:lnTo>
                      <a:pt x="7" y="35"/>
                    </a:lnTo>
                    <a:lnTo>
                      <a:pt x="21" y="19"/>
                    </a:lnTo>
                    <a:lnTo>
                      <a:pt x="37" y="6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0" y="14"/>
                    </a:lnTo>
                    <a:lnTo>
                      <a:pt x="56" y="17"/>
                    </a:lnTo>
                    <a:lnTo>
                      <a:pt x="46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7" y="39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5" y="81"/>
                    </a:lnTo>
                    <a:lnTo>
                      <a:pt x="48" y="76"/>
                    </a:lnTo>
                    <a:lnTo>
                      <a:pt x="66" y="74"/>
                    </a:lnTo>
                    <a:lnTo>
                      <a:pt x="70" y="81"/>
                    </a:lnTo>
                    <a:lnTo>
                      <a:pt x="73" y="91"/>
                    </a:lnTo>
                    <a:lnTo>
                      <a:pt x="56" y="101"/>
                    </a:lnTo>
                    <a:lnTo>
                      <a:pt x="42" y="110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54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70" y="132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81" y="147"/>
                    </a:lnTo>
                    <a:lnTo>
                      <a:pt x="95" y="165"/>
                    </a:lnTo>
                    <a:lnTo>
                      <a:pt x="102" y="163"/>
                    </a:lnTo>
                    <a:lnTo>
                      <a:pt x="114" y="163"/>
                    </a:lnTo>
                    <a:lnTo>
                      <a:pt x="128" y="163"/>
                    </a:lnTo>
                    <a:lnTo>
                      <a:pt x="141" y="165"/>
                    </a:lnTo>
                    <a:lnTo>
                      <a:pt x="128" y="174"/>
                    </a:lnTo>
                    <a:lnTo>
                      <a:pt x="116" y="180"/>
                    </a:lnTo>
                    <a:lnTo>
                      <a:pt x="10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2" name="Freeform 96"/>
              <p:cNvSpPr>
                <a:spLocks/>
              </p:cNvSpPr>
              <p:nvPr/>
            </p:nvSpPr>
            <p:spPr bwMode="auto">
              <a:xfrm>
                <a:off x="3523" y="2761"/>
                <a:ext cx="4" cy="6"/>
              </a:xfrm>
              <a:custGeom>
                <a:avLst/>
                <a:gdLst>
                  <a:gd name="T0" fmla="*/ 1 w 8"/>
                  <a:gd name="T1" fmla="*/ 2 h 11"/>
                  <a:gd name="T2" fmla="*/ 0 w 8"/>
                  <a:gd name="T3" fmla="*/ 1 h 11"/>
                  <a:gd name="T4" fmla="*/ 0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1 h 11"/>
                  <a:gd name="T12" fmla="*/ 1 w 8"/>
                  <a:gd name="T13" fmla="*/ 2 h 11"/>
                  <a:gd name="T14" fmla="*/ 1 w 8"/>
                  <a:gd name="T15" fmla="*/ 2 h 11"/>
                  <a:gd name="T16" fmla="*/ 1 w 8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2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3" name="Freeform 97"/>
              <p:cNvSpPr>
                <a:spLocks/>
              </p:cNvSpPr>
              <p:nvPr/>
            </p:nvSpPr>
            <p:spPr bwMode="auto">
              <a:xfrm>
                <a:off x="3531" y="2673"/>
                <a:ext cx="11" cy="94"/>
              </a:xfrm>
              <a:custGeom>
                <a:avLst/>
                <a:gdLst>
                  <a:gd name="T0" fmla="*/ 2 w 21"/>
                  <a:gd name="T1" fmla="*/ 24 h 188"/>
                  <a:gd name="T2" fmla="*/ 2 w 21"/>
                  <a:gd name="T3" fmla="*/ 21 h 188"/>
                  <a:gd name="T4" fmla="*/ 1 w 21"/>
                  <a:gd name="T5" fmla="*/ 18 h 188"/>
                  <a:gd name="T6" fmla="*/ 1 w 21"/>
                  <a:gd name="T7" fmla="*/ 15 h 188"/>
                  <a:gd name="T8" fmla="*/ 1 w 21"/>
                  <a:gd name="T9" fmla="*/ 12 h 188"/>
                  <a:gd name="T10" fmla="*/ 1 w 21"/>
                  <a:gd name="T11" fmla="*/ 9 h 188"/>
                  <a:gd name="T12" fmla="*/ 0 w 21"/>
                  <a:gd name="T13" fmla="*/ 6 h 188"/>
                  <a:gd name="T14" fmla="*/ 0 w 21"/>
                  <a:gd name="T15" fmla="*/ 3 h 188"/>
                  <a:gd name="T16" fmla="*/ 1 w 21"/>
                  <a:gd name="T17" fmla="*/ 0 h 188"/>
                  <a:gd name="T18" fmla="*/ 1 w 21"/>
                  <a:gd name="T19" fmla="*/ 3 h 188"/>
                  <a:gd name="T20" fmla="*/ 1 w 21"/>
                  <a:gd name="T21" fmla="*/ 6 h 188"/>
                  <a:gd name="T22" fmla="*/ 2 w 21"/>
                  <a:gd name="T23" fmla="*/ 9 h 188"/>
                  <a:gd name="T24" fmla="*/ 2 w 21"/>
                  <a:gd name="T25" fmla="*/ 12 h 188"/>
                  <a:gd name="T26" fmla="*/ 3 w 21"/>
                  <a:gd name="T27" fmla="*/ 15 h 188"/>
                  <a:gd name="T28" fmla="*/ 3 w 21"/>
                  <a:gd name="T29" fmla="*/ 18 h 188"/>
                  <a:gd name="T30" fmla="*/ 3 w 21"/>
                  <a:gd name="T31" fmla="*/ 21 h 188"/>
                  <a:gd name="T32" fmla="*/ 3 w 21"/>
                  <a:gd name="T33" fmla="*/ 24 h 188"/>
                  <a:gd name="T34" fmla="*/ 3 w 21"/>
                  <a:gd name="T35" fmla="*/ 24 h 188"/>
                  <a:gd name="T36" fmla="*/ 2 w 21"/>
                  <a:gd name="T37" fmla="*/ 24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8"/>
                  <a:gd name="T59" fmla="*/ 21 w 21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8">
                    <a:moveTo>
                      <a:pt x="14" y="188"/>
                    </a:moveTo>
                    <a:lnTo>
                      <a:pt x="10" y="163"/>
                    </a:lnTo>
                    <a:lnTo>
                      <a:pt x="8" y="140"/>
                    </a:lnTo>
                    <a:lnTo>
                      <a:pt x="6" y="116"/>
                    </a:lnTo>
                    <a:lnTo>
                      <a:pt x="4" y="93"/>
                    </a:lnTo>
                    <a:lnTo>
                      <a:pt x="2" y="68"/>
                    </a:lnTo>
                    <a:lnTo>
                      <a:pt x="0" y="4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2" y="20"/>
                    </a:lnTo>
                    <a:lnTo>
                      <a:pt x="6" y="43"/>
                    </a:lnTo>
                    <a:lnTo>
                      <a:pt x="10" y="66"/>
                    </a:lnTo>
                    <a:lnTo>
                      <a:pt x="15" y="93"/>
                    </a:lnTo>
                    <a:lnTo>
                      <a:pt x="17" y="118"/>
                    </a:lnTo>
                    <a:lnTo>
                      <a:pt x="19" y="144"/>
                    </a:lnTo>
                    <a:lnTo>
                      <a:pt x="19" y="165"/>
                    </a:lnTo>
                    <a:lnTo>
                      <a:pt x="21" y="188"/>
                    </a:lnTo>
                    <a:lnTo>
                      <a:pt x="17" y="188"/>
                    </a:lnTo>
                    <a:lnTo>
                      <a:pt x="1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4" name="Freeform 98"/>
              <p:cNvSpPr>
                <a:spLocks/>
              </p:cNvSpPr>
              <p:nvPr/>
            </p:nvSpPr>
            <p:spPr bwMode="auto">
              <a:xfrm>
                <a:off x="3605" y="2624"/>
                <a:ext cx="33" cy="37"/>
              </a:xfrm>
              <a:custGeom>
                <a:avLst/>
                <a:gdLst>
                  <a:gd name="T0" fmla="*/ 6 w 66"/>
                  <a:gd name="T1" fmla="*/ 10 h 74"/>
                  <a:gd name="T2" fmla="*/ 3 w 66"/>
                  <a:gd name="T3" fmla="*/ 6 h 74"/>
                  <a:gd name="T4" fmla="*/ 1 w 66"/>
                  <a:gd name="T5" fmla="*/ 3 h 74"/>
                  <a:gd name="T6" fmla="*/ 0 w 66"/>
                  <a:gd name="T7" fmla="*/ 1 h 74"/>
                  <a:gd name="T8" fmla="*/ 0 w 66"/>
                  <a:gd name="T9" fmla="*/ 1 h 74"/>
                  <a:gd name="T10" fmla="*/ 1 w 66"/>
                  <a:gd name="T11" fmla="*/ 0 h 74"/>
                  <a:gd name="T12" fmla="*/ 2 w 66"/>
                  <a:gd name="T13" fmla="*/ 1 h 74"/>
                  <a:gd name="T14" fmla="*/ 3 w 66"/>
                  <a:gd name="T15" fmla="*/ 3 h 74"/>
                  <a:gd name="T16" fmla="*/ 5 w 66"/>
                  <a:gd name="T17" fmla="*/ 5 h 74"/>
                  <a:gd name="T18" fmla="*/ 6 w 66"/>
                  <a:gd name="T19" fmla="*/ 6 h 74"/>
                  <a:gd name="T20" fmla="*/ 7 w 66"/>
                  <a:gd name="T21" fmla="*/ 6 h 74"/>
                  <a:gd name="T22" fmla="*/ 7 w 66"/>
                  <a:gd name="T23" fmla="*/ 7 h 74"/>
                  <a:gd name="T24" fmla="*/ 9 w 66"/>
                  <a:gd name="T25" fmla="*/ 7 h 74"/>
                  <a:gd name="T26" fmla="*/ 9 w 66"/>
                  <a:gd name="T27" fmla="*/ 7 h 74"/>
                  <a:gd name="T28" fmla="*/ 9 w 66"/>
                  <a:gd name="T29" fmla="*/ 8 h 74"/>
                  <a:gd name="T30" fmla="*/ 8 w 66"/>
                  <a:gd name="T31" fmla="*/ 9 h 74"/>
                  <a:gd name="T32" fmla="*/ 7 w 66"/>
                  <a:gd name="T33" fmla="*/ 10 h 74"/>
                  <a:gd name="T34" fmla="*/ 7 w 66"/>
                  <a:gd name="T35" fmla="*/ 10 h 74"/>
                  <a:gd name="T36" fmla="*/ 6 w 66"/>
                  <a:gd name="T37" fmla="*/ 1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74"/>
                  <a:gd name="T59" fmla="*/ 66 w 6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74">
                    <a:moveTo>
                      <a:pt x="51" y="74"/>
                    </a:moveTo>
                    <a:lnTo>
                      <a:pt x="24" y="45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6" y="18"/>
                    </a:lnTo>
                    <a:lnTo>
                      <a:pt x="41" y="41"/>
                    </a:lnTo>
                    <a:lnTo>
                      <a:pt x="49" y="47"/>
                    </a:lnTo>
                    <a:lnTo>
                      <a:pt x="55" y="51"/>
                    </a:lnTo>
                    <a:lnTo>
                      <a:pt x="59" y="53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64"/>
                    </a:lnTo>
                    <a:lnTo>
                      <a:pt x="62" y="68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5" name="Freeform 99"/>
              <p:cNvSpPr>
                <a:spLocks/>
              </p:cNvSpPr>
              <p:nvPr/>
            </p:nvSpPr>
            <p:spPr bwMode="auto">
              <a:xfrm>
                <a:off x="3717" y="2504"/>
                <a:ext cx="14" cy="41"/>
              </a:xfrm>
              <a:custGeom>
                <a:avLst/>
                <a:gdLst>
                  <a:gd name="T0" fmla="*/ 0 w 27"/>
                  <a:gd name="T1" fmla="*/ 11 h 81"/>
                  <a:gd name="T2" fmla="*/ 0 w 27"/>
                  <a:gd name="T3" fmla="*/ 9 h 81"/>
                  <a:gd name="T4" fmla="*/ 0 w 27"/>
                  <a:gd name="T5" fmla="*/ 8 h 81"/>
                  <a:gd name="T6" fmla="*/ 0 w 27"/>
                  <a:gd name="T7" fmla="*/ 6 h 81"/>
                  <a:gd name="T8" fmla="*/ 1 w 27"/>
                  <a:gd name="T9" fmla="*/ 5 h 81"/>
                  <a:gd name="T10" fmla="*/ 1 w 27"/>
                  <a:gd name="T11" fmla="*/ 3 h 81"/>
                  <a:gd name="T12" fmla="*/ 1 w 27"/>
                  <a:gd name="T13" fmla="*/ 2 h 81"/>
                  <a:gd name="T14" fmla="*/ 2 w 27"/>
                  <a:gd name="T15" fmla="*/ 1 h 81"/>
                  <a:gd name="T16" fmla="*/ 3 w 27"/>
                  <a:gd name="T17" fmla="*/ 0 h 81"/>
                  <a:gd name="T18" fmla="*/ 3 w 27"/>
                  <a:gd name="T19" fmla="*/ 1 h 81"/>
                  <a:gd name="T20" fmla="*/ 3 w 27"/>
                  <a:gd name="T21" fmla="*/ 2 h 81"/>
                  <a:gd name="T22" fmla="*/ 3 w 27"/>
                  <a:gd name="T23" fmla="*/ 2 h 81"/>
                  <a:gd name="T24" fmla="*/ 3 w 27"/>
                  <a:gd name="T25" fmla="*/ 3 h 81"/>
                  <a:gd name="T26" fmla="*/ 3 w 27"/>
                  <a:gd name="T27" fmla="*/ 4 h 81"/>
                  <a:gd name="T28" fmla="*/ 4 w 27"/>
                  <a:gd name="T29" fmla="*/ 6 h 81"/>
                  <a:gd name="T30" fmla="*/ 2 w 27"/>
                  <a:gd name="T31" fmla="*/ 8 h 81"/>
                  <a:gd name="T32" fmla="*/ 0 w 27"/>
                  <a:gd name="T33" fmla="*/ 1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81"/>
                  <a:gd name="T53" fmla="*/ 27 w 2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81">
                    <a:moveTo>
                      <a:pt x="0" y="81"/>
                    </a:moveTo>
                    <a:lnTo>
                      <a:pt x="0" y="70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27" y="42"/>
                    </a:lnTo>
                    <a:lnTo>
                      <a:pt x="14" y="6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6" name="Freeform 100"/>
              <p:cNvSpPr>
                <a:spLocks/>
              </p:cNvSpPr>
              <p:nvPr/>
            </p:nvSpPr>
            <p:spPr bwMode="auto">
              <a:xfrm>
                <a:off x="5308" y="2482"/>
                <a:ext cx="24" cy="26"/>
              </a:xfrm>
              <a:custGeom>
                <a:avLst/>
                <a:gdLst>
                  <a:gd name="T0" fmla="*/ 0 w 46"/>
                  <a:gd name="T1" fmla="*/ 7 h 52"/>
                  <a:gd name="T2" fmla="*/ 1 w 46"/>
                  <a:gd name="T3" fmla="*/ 5 h 52"/>
                  <a:gd name="T4" fmla="*/ 2 w 46"/>
                  <a:gd name="T5" fmla="*/ 4 h 52"/>
                  <a:gd name="T6" fmla="*/ 2 w 46"/>
                  <a:gd name="T7" fmla="*/ 3 h 52"/>
                  <a:gd name="T8" fmla="*/ 3 w 46"/>
                  <a:gd name="T9" fmla="*/ 3 h 52"/>
                  <a:gd name="T10" fmla="*/ 3 w 46"/>
                  <a:gd name="T11" fmla="*/ 2 h 52"/>
                  <a:gd name="T12" fmla="*/ 5 w 46"/>
                  <a:gd name="T13" fmla="*/ 0 h 52"/>
                  <a:gd name="T14" fmla="*/ 5 w 46"/>
                  <a:gd name="T15" fmla="*/ 2 h 52"/>
                  <a:gd name="T16" fmla="*/ 5 w 46"/>
                  <a:gd name="T17" fmla="*/ 3 h 52"/>
                  <a:gd name="T18" fmla="*/ 6 w 46"/>
                  <a:gd name="T19" fmla="*/ 4 h 52"/>
                  <a:gd name="T20" fmla="*/ 7 w 46"/>
                  <a:gd name="T21" fmla="*/ 6 h 52"/>
                  <a:gd name="T22" fmla="*/ 6 w 46"/>
                  <a:gd name="T23" fmla="*/ 6 h 52"/>
                  <a:gd name="T24" fmla="*/ 5 w 46"/>
                  <a:gd name="T25" fmla="*/ 6 h 52"/>
                  <a:gd name="T26" fmla="*/ 4 w 46"/>
                  <a:gd name="T27" fmla="*/ 6 h 52"/>
                  <a:gd name="T28" fmla="*/ 4 w 46"/>
                  <a:gd name="T29" fmla="*/ 6 h 52"/>
                  <a:gd name="T30" fmla="*/ 2 w 46"/>
                  <a:gd name="T31" fmla="*/ 7 h 52"/>
                  <a:gd name="T32" fmla="*/ 0 w 46"/>
                  <a:gd name="T33" fmla="*/ 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2"/>
                  <a:gd name="T53" fmla="*/ 46 w 46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2">
                    <a:moveTo>
                      <a:pt x="0" y="52"/>
                    </a:moveTo>
                    <a:lnTo>
                      <a:pt x="6" y="39"/>
                    </a:lnTo>
                    <a:lnTo>
                      <a:pt x="11" y="31"/>
                    </a:lnTo>
                    <a:lnTo>
                      <a:pt x="13" y="23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35" y="10"/>
                    </a:lnTo>
                    <a:lnTo>
                      <a:pt x="39" y="21"/>
                    </a:lnTo>
                    <a:lnTo>
                      <a:pt x="41" y="31"/>
                    </a:lnTo>
                    <a:lnTo>
                      <a:pt x="46" y="43"/>
                    </a:lnTo>
                    <a:lnTo>
                      <a:pt x="43" y="45"/>
                    </a:lnTo>
                    <a:lnTo>
                      <a:pt x="39" y="47"/>
                    </a:lnTo>
                    <a:lnTo>
                      <a:pt x="31" y="47"/>
                    </a:lnTo>
                    <a:lnTo>
                      <a:pt x="25" y="47"/>
                    </a:lnTo>
                    <a:lnTo>
                      <a:pt x="11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7" name="Freeform 101"/>
              <p:cNvSpPr>
                <a:spLocks/>
              </p:cNvSpPr>
              <p:nvPr/>
            </p:nvSpPr>
            <p:spPr bwMode="auto">
              <a:xfrm>
                <a:off x="3785" y="2441"/>
                <a:ext cx="27" cy="48"/>
              </a:xfrm>
              <a:custGeom>
                <a:avLst/>
                <a:gdLst>
                  <a:gd name="T0" fmla="*/ 0 w 54"/>
                  <a:gd name="T1" fmla="*/ 12 h 97"/>
                  <a:gd name="T2" fmla="*/ 1 w 54"/>
                  <a:gd name="T3" fmla="*/ 10 h 97"/>
                  <a:gd name="T4" fmla="*/ 1 w 54"/>
                  <a:gd name="T5" fmla="*/ 9 h 97"/>
                  <a:gd name="T6" fmla="*/ 2 w 54"/>
                  <a:gd name="T7" fmla="*/ 8 h 97"/>
                  <a:gd name="T8" fmla="*/ 3 w 54"/>
                  <a:gd name="T9" fmla="*/ 6 h 97"/>
                  <a:gd name="T10" fmla="*/ 3 w 54"/>
                  <a:gd name="T11" fmla="*/ 4 h 97"/>
                  <a:gd name="T12" fmla="*/ 4 w 54"/>
                  <a:gd name="T13" fmla="*/ 2 h 97"/>
                  <a:gd name="T14" fmla="*/ 4 w 54"/>
                  <a:gd name="T15" fmla="*/ 0 h 97"/>
                  <a:gd name="T16" fmla="*/ 5 w 54"/>
                  <a:gd name="T17" fmla="*/ 0 h 97"/>
                  <a:gd name="T18" fmla="*/ 6 w 54"/>
                  <a:gd name="T19" fmla="*/ 0 h 97"/>
                  <a:gd name="T20" fmla="*/ 7 w 54"/>
                  <a:gd name="T21" fmla="*/ 0 h 97"/>
                  <a:gd name="T22" fmla="*/ 7 w 54"/>
                  <a:gd name="T23" fmla="*/ 1 h 97"/>
                  <a:gd name="T24" fmla="*/ 6 w 54"/>
                  <a:gd name="T25" fmla="*/ 3 h 97"/>
                  <a:gd name="T26" fmla="*/ 5 w 54"/>
                  <a:gd name="T27" fmla="*/ 4 h 97"/>
                  <a:gd name="T28" fmla="*/ 5 w 54"/>
                  <a:gd name="T29" fmla="*/ 6 h 97"/>
                  <a:gd name="T30" fmla="*/ 3 w 54"/>
                  <a:gd name="T31" fmla="*/ 8 h 97"/>
                  <a:gd name="T32" fmla="*/ 3 w 54"/>
                  <a:gd name="T33" fmla="*/ 9 h 97"/>
                  <a:gd name="T34" fmla="*/ 1 w 54"/>
                  <a:gd name="T35" fmla="*/ 10 h 97"/>
                  <a:gd name="T36" fmla="*/ 1 w 54"/>
                  <a:gd name="T37" fmla="*/ 12 h 97"/>
                  <a:gd name="T38" fmla="*/ 0 w 54"/>
                  <a:gd name="T39" fmla="*/ 1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7"/>
                  <a:gd name="T62" fmla="*/ 54 w 54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7">
                    <a:moveTo>
                      <a:pt x="0" y="97"/>
                    </a:moveTo>
                    <a:lnTo>
                      <a:pt x="2" y="87"/>
                    </a:lnTo>
                    <a:lnTo>
                      <a:pt x="8" y="77"/>
                    </a:lnTo>
                    <a:lnTo>
                      <a:pt x="12" y="64"/>
                    </a:lnTo>
                    <a:lnTo>
                      <a:pt x="18" y="50"/>
                    </a:lnTo>
                    <a:lnTo>
                      <a:pt x="21" y="35"/>
                    </a:lnTo>
                    <a:lnTo>
                      <a:pt x="25" y="21"/>
                    </a:lnTo>
                    <a:lnTo>
                      <a:pt x="29" y="7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4" y="4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39" y="38"/>
                    </a:lnTo>
                    <a:lnTo>
                      <a:pt x="33" y="52"/>
                    </a:lnTo>
                    <a:lnTo>
                      <a:pt x="23" y="64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8" name="Freeform 102"/>
              <p:cNvSpPr>
                <a:spLocks/>
              </p:cNvSpPr>
              <p:nvPr/>
            </p:nvSpPr>
            <p:spPr bwMode="auto">
              <a:xfrm>
                <a:off x="4249" y="2407"/>
                <a:ext cx="54" cy="70"/>
              </a:xfrm>
              <a:custGeom>
                <a:avLst/>
                <a:gdLst>
                  <a:gd name="T0" fmla="*/ 12 w 109"/>
                  <a:gd name="T1" fmla="*/ 18 h 139"/>
                  <a:gd name="T2" fmla="*/ 10 w 109"/>
                  <a:gd name="T3" fmla="*/ 16 h 139"/>
                  <a:gd name="T4" fmla="*/ 8 w 109"/>
                  <a:gd name="T5" fmla="*/ 14 h 139"/>
                  <a:gd name="T6" fmla="*/ 6 w 109"/>
                  <a:gd name="T7" fmla="*/ 12 h 139"/>
                  <a:gd name="T8" fmla="*/ 4 w 109"/>
                  <a:gd name="T9" fmla="*/ 9 h 139"/>
                  <a:gd name="T10" fmla="*/ 2 w 109"/>
                  <a:gd name="T11" fmla="*/ 6 h 139"/>
                  <a:gd name="T12" fmla="*/ 1 w 109"/>
                  <a:gd name="T13" fmla="*/ 4 h 139"/>
                  <a:gd name="T14" fmla="*/ 0 w 109"/>
                  <a:gd name="T15" fmla="*/ 2 h 139"/>
                  <a:gd name="T16" fmla="*/ 0 w 109"/>
                  <a:gd name="T17" fmla="*/ 0 h 139"/>
                  <a:gd name="T18" fmla="*/ 0 w 109"/>
                  <a:gd name="T19" fmla="*/ 0 h 139"/>
                  <a:gd name="T20" fmla="*/ 1 w 109"/>
                  <a:gd name="T21" fmla="*/ 0 h 139"/>
                  <a:gd name="T22" fmla="*/ 2 w 109"/>
                  <a:gd name="T23" fmla="*/ 2 h 139"/>
                  <a:gd name="T24" fmla="*/ 4 w 109"/>
                  <a:gd name="T25" fmla="*/ 5 h 139"/>
                  <a:gd name="T26" fmla="*/ 5 w 109"/>
                  <a:gd name="T27" fmla="*/ 7 h 139"/>
                  <a:gd name="T28" fmla="*/ 7 w 109"/>
                  <a:gd name="T29" fmla="*/ 9 h 139"/>
                  <a:gd name="T30" fmla="*/ 8 w 109"/>
                  <a:gd name="T31" fmla="*/ 11 h 139"/>
                  <a:gd name="T32" fmla="*/ 10 w 109"/>
                  <a:gd name="T33" fmla="*/ 13 h 139"/>
                  <a:gd name="T34" fmla="*/ 11 w 109"/>
                  <a:gd name="T35" fmla="*/ 15 h 139"/>
                  <a:gd name="T36" fmla="*/ 13 w 109"/>
                  <a:gd name="T37" fmla="*/ 18 h 139"/>
                  <a:gd name="T38" fmla="*/ 13 w 109"/>
                  <a:gd name="T39" fmla="*/ 18 h 139"/>
                  <a:gd name="T40" fmla="*/ 12 w 109"/>
                  <a:gd name="T41" fmla="*/ 18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39"/>
                  <a:gd name="T65" fmla="*/ 109 w 10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39">
                    <a:moveTo>
                      <a:pt x="101" y="139"/>
                    </a:moveTo>
                    <a:lnTo>
                      <a:pt x="84" y="124"/>
                    </a:lnTo>
                    <a:lnTo>
                      <a:pt x="68" y="108"/>
                    </a:lnTo>
                    <a:lnTo>
                      <a:pt x="51" y="89"/>
                    </a:lnTo>
                    <a:lnTo>
                      <a:pt x="35" y="70"/>
                    </a:lnTo>
                    <a:lnTo>
                      <a:pt x="18" y="48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1" y="15"/>
                    </a:lnTo>
                    <a:lnTo>
                      <a:pt x="33" y="33"/>
                    </a:lnTo>
                    <a:lnTo>
                      <a:pt x="45" y="50"/>
                    </a:lnTo>
                    <a:lnTo>
                      <a:pt x="58" y="68"/>
                    </a:lnTo>
                    <a:lnTo>
                      <a:pt x="70" y="85"/>
                    </a:lnTo>
                    <a:lnTo>
                      <a:pt x="84" y="103"/>
                    </a:lnTo>
                    <a:lnTo>
                      <a:pt x="95" y="120"/>
                    </a:lnTo>
                    <a:lnTo>
                      <a:pt x="109" y="139"/>
                    </a:lnTo>
                    <a:lnTo>
                      <a:pt x="105" y="139"/>
                    </a:lnTo>
                    <a:lnTo>
                      <a:pt x="1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9" name="Freeform 103"/>
              <p:cNvSpPr>
                <a:spLocks/>
              </p:cNvSpPr>
              <p:nvPr/>
            </p:nvSpPr>
            <p:spPr bwMode="auto">
              <a:xfrm>
                <a:off x="5314" y="2462"/>
                <a:ext cx="5" cy="8"/>
              </a:xfrm>
              <a:custGeom>
                <a:avLst/>
                <a:gdLst>
                  <a:gd name="T0" fmla="*/ 1 w 10"/>
                  <a:gd name="T1" fmla="*/ 2 h 16"/>
                  <a:gd name="T2" fmla="*/ 0 w 10"/>
                  <a:gd name="T3" fmla="*/ 2 h 16"/>
                  <a:gd name="T4" fmla="*/ 0 w 10"/>
                  <a:gd name="T5" fmla="*/ 1 h 16"/>
                  <a:gd name="T6" fmla="*/ 1 w 10"/>
                  <a:gd name="T7" fmla="*/ 0 h 16"/>
                  <a:gd name="T8" fmla="*/ 2 w 10"/>
                  <a:gd name="T9" fmla="*/ 0 h 16"/>
                  <a:gd name="T10" fmla="*/ 1 w 10"/>
                  <a:gd name="T11" fmla="*/ 2 h 16"/>
                  <a:gd name="T12" fmla="*/ 1 w 10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2" y="16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8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0" name="Freeform 104"/>
              <p:cNvSpPr>
                <a:spLocks/>
              </p:cNvSpPr>
              <p:nvPr/>
            </p:nvSpPr>
            <p:spPr bwMode="auto">
              <a:xfrm>
                <a:off x="4826" y="1592"/>
                <a:ext cx="728" cy="852"/>
              </a:xfrm>
              <a:custGeom>
                <a:avLst/>
                <a:gdLst>
                  <a:gd name="T0" fmla="*/ 90 w 1457"/>
                  <a:gd name="T1" fmla="*/ 144 h 1705"/>
                  <a:gd name="T2" fmla="*/ 74 w 1457"/>
                  <a:gd name="T3" fmla="*/ 94 h 1705"/>
                  <a:gd name="T4" fmla="*/ 62 w 1457"/>
                  <a:gd name="T5" fmla="*/ 67 h 1705"/>
                  <a:gd name="T6" fmla="*/ 37 w 1457"/>
                  <a:gd name="T7" fmla="*/ 38 h 1705"/>
                  <a:gd name="T8" fmla="*/ 0 w 1457"/>
                  <a:gd name="T9" fmla="*/ 18 h 1705"/>
                  <a:gd name="T10" fmla="*/ 32 w 1457"/>
                  <a:gd name="T11" fmla="*/ 24 h 1705"/>
                  <a:gd name="T12" fmla="*/ 36 w 1457"/>
                  <a:gd name="T13" fmla="*/ 24 h 1705"/>
                  <a:gd name="T14" fmla="*/ 41 w 1457"/>
                  <a:gd name="T15" fmla="*/ 23 h 1705"/>
                  <a:gd name="T16" fmla="*/ 52 w 1457"/>
                  <a:gd name="T17" fmla="*/ 43 h 1705"/>
                  <a:gd name="T18" fmla="*/ 60 w 1457"/>
                  <a:gd name="T19" fmla="*/ 52 h 1705"/>
                  <a:gd name="T20" fmla="*/ 61 w 1457"/>
                  <a:gd name="T21" fmla="*/ 53 h 1705"/>
                  <a:gd name="T22" fmla="*/ 63 w 1457"/>
                  <a:gd name="T23" fmla="*/ 47 h 1705"/>
                  <a:gd name="T24" fmla="*/ 65 w 1457"/>
                  <a:gd name="T25" fmla="*/ 34 h 1705"/>
                  <a:gd name="T26" fmla="*/ 65 w 1457"/>
                  <a:gd name="T27" fmla="*/ 9 h 1705"/>
                  <a:gd name="T28" fmla="*/ 68 w 1457"/>
                  <a:gd name="T29" fmla="*/ 0 h 1705"/>
                  <a:gd name="T30" fmla="*/ 70 w 1457"/>
                  <a:gd name="T31" fmla="*/ 45 h 1705"/>
                  <a:gd name="T32" fmla="*/ 80 w 1457"/>
                  <a:gd name="T33" fmla="*/ 77 h 1705"/>
                  <a:gd name="T34" fmla="*/ 93 w 1457"/>
                  <a:gd name="T35" fmla="*/ 105 h 1705"/>
                  <a:gd name="T36" fmla="*/ 103 w 1457"/>
                  <a:gd name="T37" fmla="*/ 121 h 1705"/>
                  <a:gd name="T38" fmla="*/ 103 w 1457"/>
                  <a:gd name="T39" fmla="*/ 112 h 1705"/>
                  <a:gd name="T40" fmla="*/ 106 w 1457"/>
                  <a:gd name="T41" fmla="*/ 117 h 1705"/>
                  <a:gd name="T42" fmla="*/ 106 w 1457"/>
                  <a:gd name="T43" fmla="*/ 111 h 1705"/>
                  <a:gd name="T44" fmla="*/ 110 w 1457"/>
                  <a:gd name="T45" fmla="*/ 86 h 1705"/>
                  <a:gd name="T46" fmla="*/ 99 w 1457"/>
                  <a:gd name="T47" fmla="*/ 57 h 1705"/>
                  <a:gd name="T48" fmla="*/ 83 w 1457"/>
                  <a:gd name="T49" fmla="*/ 42 h 1705"/>
                  <a:gd name="T50" fmla="*/ 78 w 1457"/>
                  <a:gd name="T51" fmla="*/ 41 h 1705"/>
                  <a:gd name="T52" fmla="*/ 92 w 1457"/>
                  <a:gd name="T53" fmla="*/ 37 h 1705"/>
                  <a:gd name="T54" fmla="*/ 116 w 1457"/>
                  <a:gd name="T55" fmla="*/ 66 h 1705"/>
                  <a:gd name="T56" fmla="*/ 120 w 1457"/>
                  <a:gd name="T57" fmla="*/ 78 h 1705"/>
                  <a:gd name="T58" fmla="*/ 119 w 1457"/>
                  <a:gd name="T59" fmla="*/ 84 h 1705"/>
                  <a:gd name="T60" fmla="*/ 123 w 1457"/>
                  <a:gd name="T61" fmla="*/ 74 h 1705"/>
                  <a:gd name="T62" fmla="*/ 124 w 1457"/>
                  <a:gd name="T63" fmla="*/ 81 h 1705"/>
                  <a:gd name="T64" fmla="*/ 126 w 1457"/>
                  <a:gd name="T65" fmla="*/ 71 h 1705"/>
                  <a:gd name="T66" fmla="*/ 140 w 1457"/>
                  <a:gd name="T67" fmla="*/ 44 h 1705"/>
                  <a:gd name="T68" fmla="*/ 141 w 1457"/>
                  <a:gd name="T69" fmla="*/ 28 h 1705"/>
                  <a:gd name="T70" fmla="*/ 147 w 1457"/>
                  <a:gd name="T71" fmla="*/ 29 h 1705"/>
                  <a:gd name="T72" fmla="*/ 142 w 1457"/>
                  <a:gd name="T73" fmla="*/ 51 h 1705"/>
                  <a:gd name="T74" fmla="*/ 154 w 1457"/>
                  <a:gd name="T75" fmla="*/ 43 h 1705"/>
                  <a:gd name="T76" fmla="*/ 167 w 1457"/>
                  <a:gd name="T77" fmla="*/ 22 h 1705"/>
                  <a:gd name="T78" fmla="*/ 181 w 1457"/>
                  <a:gd name="T79" fmla="*/ 22 h 1705"/>
                  <a:gd name="T80" fmla="*/ 172 w 1457"/>
                  <a:gd name="T81" fmla="*/ 28 h 1705"/>
                  <a:gd name="T82" fmla="*/ 156 w 1457"/>
                  <a:gd name="T83" fmla="*/ 48 h 1705"/>
                  <a:gd name="T84" fmla="*/ 140 w 1457"/>
                  <a:gd name="T85" fmla="*/ 66 h 1705"/>
                  <a:gd name="T86" fmla="*/ 123 w 1457"/>
                  <a:gd name="T87" fmla="*/ 89 h 1705"/>
                  <a:gd name="T88" fmla="*/ 121 w 1457"/>
                  <a:gd name="T89" fmla="*/ 107 h 1705"/>
                  <a:gd name="T90" fmla="*/ 110 w 1457"/>
                  <a:gd name="T91" fmla="*/ 128 h 1705"/>
                  <a:gd name="T92" fmla="*/ 107 w 1457"/>
                  <a:gd name="T93" fmla="*/ 143 h 1705"/>
                  <a:gd name="T94" fmla="*/ 102 w 1457"/>
                  <a:gd name="T95" fmla="*/ 149 h 1705"/>
                  <a:gd name="T96" fmla="*/ 108 w 1457"/>
                  <a:gd name="T97" fmla="*/ 144 h 1705"/>
                  <a:gd name="T98" fmla="*/ 112 w 1457"/>
                  <a:gd name="T99" fmla="*/ 142 h 1705"/>
                  <a:gd name="T100" fmla="*/ 109 w 1457"/>
                  <a:gd name="T101" fmla="*/ 149 h 1705"/>
                  <a:gd name="T102" fmla="*/ 107 w 1457"/>
                  <a:gd name="T103" fmla="*/ 154 h 1705"/>
                  <a:gd name="T104" fmla="*/ 116 w 1457"/>
                  <a:gd name="T105" fmla="*/ 151 h 1705"/>
                  <a:gd name="T106" fmla="*/ 108 w 1457"/>
                  <a:gd name="T107" fmla="*/ 165 h 1705"/>
                  <a:gd name="T108" fmla="*/ 115 w 1457"/>
                  <a:gd name="T109" fmla="*/ 156 h 1705"/>
                  <a:gd name="T110" fmla="*/ 114 w 1457"/>
                  <a:gd name="T111" fmla="*/ 168 h 1705"/>
                  <a:gd name="T112" fmla="*/ 113 w 1457"/>
                  <a:gd name="T113" fmla="*/ 191 h 1705"/>
                  <a:gd name="T114" fmla="*/ 112 w 1457"/>
                  <a:gd name="T115" fmla="*/ 202 h 1705"/>
                  <a:gd name="T116" fmla="*/ 101 w 1457"/>
                  <a:gd name="T117" fmla="*/ 196 h 1705"/>
                  <a:gd name="T118" fmla="*/ 89 w 1457"/>
                  <a:gd name="T119" fmla="*/ 213 h 17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7"/>
                  <a:gd name="T181" fmla="*/ 0 h 1705"/>
                  <a:gd name="T182" fmla="*/ 1457 w 1457"/>
                  <a:gd name="T183" fmla="*/ 1705 h 17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7" h="1705">
                    <a:moveTo>
                      <a:pt x="714" y="1705"/>
                    </a:moveTo>
                    <a:lnTo>
                      <a:pt x="729" y="1613"/>
                    </a:lnTo>
                    <a:lnTo>
                      <a:pt x="739" y="1522"/>
                    </a:lnTo>
                    <a:lnTo>
                      <a:pt x="739" y="1431"/>
                    </a:lnTo>
                    <a:lnTo>
                      <a:pt x="735" y="1342"/>
                    </a:lnTo>
                    <a:lnTo>
                      <a:pt x="727" y="1249"/>
                    </a:lnTo>
                    <a:lnTo>
                      <a:pt x="723" y="1158"/>
                    </a:lnTo>
                    <a:lnTo>
                      <a:pt x="720" y="1067"/>
                    </a:lnTo>
                    <a:lnTo>
                      <a:pt x="725" y="975"/>
                    </a:lnTo>
                    <a:lnTo>
                      <a:pt x="704" y="931"/>
                    </a:lnTo>
                    <a:lnTo>
                      <a:pt x="679" y="886"/>
                    </a:lnTo>
                    <a:lnTo>
                      <a:pt x="650" y="842"/>
                    </a:lnTo>
                    <a:lnTo>
                      <a:pt x="623" y="801"/>
                    </a:lnTo>
                    <a:lnTo>
                      <a:pt x="593" y="756"/>
                    </a:lnTo>
                    <a:lnTo>
                      <a:pt x="570" y="716"/>
                    </a:lnTo>
                    <a:lnTo>
                      <a:pt x="553" y="675"/>
                    </a:lnTo>
                    <a:lnTo>
                      <a:pt x="545" y="638"/>
                    </a:lnTo>
                    <a:lnTo>
                      <a:pt x="526" y="609"/>
                    </a:lnTo>
                    <a:lnTo>
                      <a:pt x="514" y="586"/>
                    </a:lnTo>
                    <a:lnTo>
                      <a:pt x="502" y="560"/>
                    </a:lnTo>
                    <a:lnTo>
                      <a:pt x="497" y="539"/>
                    </a:lnTo>
                    <a:lnTo>
                      <a:pt x="489" y="514"/>
                    </a:lnTo>
                    <a:lnTo>
                      <a:pt x="483" y="491"/>
                    </a:lnTo>
                    <a:lnTo>
                      <a:pt x="477" y="462"/>
                    </a:lnTo>
                    <a:lnTo>
                      <a:pt x="471" y="432"/>
                    </a:lnTo>
                    <a:lnTo>
                      <a:pt x="403" y="392"/>
                    </a:lnTo>
                    <a:lnTo>
                      <a:pt x="349" y="349"/>
                    </a:lnTo>
                    <a:lnTo>
                      <a:pt x="301" y="304"/>
                    </a:lnTo>
                    <a:lnTo>
                      <a:pt x="258" y="264"/>
                    </a:lnTo>
                    <a:lnTo>
                      <a:pt x="210" y="225"/>
                    </a:lnTo>
                    <a:lnTo>
                      <a:pt x="155" y="192"/>
                    </a:lnTo>
                    <a:lnTo>
                      <a:pt x="85" y="167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54" y="136"/>
                    </a:lnTo>
                    <a:lnTo>
                      <a:pt x="97" y="132"/>
                    </a:lnTo>
                    <a:lnTo>
                      <a:pt x="134" y="132"/>
                    </a:lnTo>
                    <a:lnTo>
                      <a:pt x="167" y="138"/>
                    </a:lnTo>
                    <a:lnTo>
                      <a:pt x="196" y="149"/>
                    </a:lnTo>
                    <a:lnTo>
                      <a:pt x="225" y="171"/>
                    </a:lnTo>
                    <a:lnTo>
                      <a:pt x="256" y="198"/>
                    </a:lnTo>
                    <a:lnTo>
                      <a:pt x="293" y="239"/>
                    </a:lnTo>
                    <a:lnTo>
                      <a:pt x="297" y="239"/>
                    </a:lnTo>
                    <a:lnTo>
                      <a:pt x="303" y="239"/>
                    </a:lnTo>
                    <a:lnTo>
                      <a:pt x="301" y="223"/>
                    </a:lnTo>
                    <a:lnTo>
                      <a:pt x="299" y="213"/>
                    </a:lnTo>
                    <a:lnTo>
                      <a:pt x="295" y="202"/>
                    </a:lnTo>
                    <a:lnTo>
                      <a:pt x="291" y="194"/>
                    </a:lnTo>
                    <a:lnTo>
                      <a:pt x="281" y="176"/>
                    </a:lnTo>
                    <a:lnTo>
                      <a:pt x="275" y="161"/>
                    </a:lnTo>
                    <a:lnTo>
                      <a:pt x="287" y="165"/>
                    </a:lnTo>
                    <a:lnTo>
                      <a:pt x="301" y="176"/>
                    </a:lnTo>
                    <a:lnTo>
                      <a:pt x="312" y="186"/>
                    </a:lnTo>
                    <a:lnTo>
                      <a:pt x="330" y="192"/>
                    </a:lnTo>
                    <a:lnTo>
                      <a:pt x="334" y="188"/>
                    </a:lnTo>
                    <a:lnTo>
                      <a:pt x="345" y="188"/>
                    </a:lnTo>
                    <a:lnTo>
                      <a:pt x="357" y="213"/>
                    </a:lnTo>
                    <a:lnTo>
                      <a:pt x="369" y="242"/>
                    </a:lnTo>
                    <a:lnTo>
                      <a:pt x="378" y="271"/>
                    </a:lnTo>
                    <a:lnTo>
                      <a:pt x="390" y="301"/>
                    </a:lnTo>
                    <a:lnTo>
                      <a:pt x="401" y="326"/>
                    </a:lnTo>
                    <a:lnTo>
                      <a:pt x="421" y="347"/>
                    </a:lnTo>
                    <a:lnTo>
                      <a:pt x="446" y="361"/>
                    </a:lnTo>
                    <a:lnTo>
                      <a:pt x="477" y="367"/>
                    </a:lnTo>
                    <a:lnTo>
                      <a:pt x="479" y="376"/>
                    </a:lnTo>
                    <a:lnTo>
                      <a:pt x="481" y="386"/>
                    </a:lnTo>
                    <a:lnTo>
                      <a:pt x="481" y="398"/>
                    </a:lnTo>
                    <a:lnTo>
                      <a:pt x="483" y="409"/>
                    </a:lnTo>
                    <a:lnTo>
                      <a:pt x="481" y="421"/>
                    </a:lnTo>
                    <a:lnTo>
                      <a:pt x="481" y="434"/>
                    </a:lnTo>
                    <a:lnTo>
                      <a:pt x="481" y="446"/>
                    </a:lnTo>
                    <a:lnTo>
                      <a:pt x="483" y="460"/>
                    </a:lnTo>
                    <a:lnTo>
                      <a:pt x="489" y="458"/>
                    </a:lnTo>
                    <a:lnTo>
                      <a:pt x="495" y="458"/>
                    </a:lnTo>
                    <a:lnTo>
                      <a:pt x="493" y="442"/>
                    </a:lnTo>
                    <a:lnTo>
                      <a:pt x="493" y="431"/>
                    </a:lnTo>
                    <a:lnTo>
                      <a:pt x="491" y="419"/>
                    </a:lnTo>
                    <a:lnTo>
                      <a:pt x="491" y="407"/>
                    </a:lnTo>
                    <a:lnTo>
                      <a:pt x="489" y="386"/>
                    </a:lnTo>
                    <a:lnTo>
                      <a:pt x="487" y="368"/>
                    </a:lnTo>
                    <a:lnTo>
                      <a:pt x="498" y="367"/>
                    </a:lnTo>
                    <a:lnTo>
                      <a:pt x="512" y="367"/>
                    </a:lnTo>
                    <a:lnTo>
                      <a:pt x="510" y="378"/>
                    </a:lnTo>
                    <a:lnTo>
                      <a:pt x="510" y="394"/>
                    </a:lnTo>
                    <a:lnTo>
                      <a:pt x="512" y="407"/>
                    </a:lnTo>
                    <a:lnTo>
                      <a:pt x="522" y="425"/>
                    </a:lnTo>
                    <a:lnTo>
                      <a:pt x="522" y="386"/>
                    </a:lnTo>
                    <a:lnTo>
                      <a:pt x="522" y="349"/>
                    </a:lnTo>
                    <a:lnTo>
                      <a:pt x="524" y="310"/>
                    </a:lnTo>
                    <a:lnTo>
                      <a:pt x="526" y="273"/>
                    </a:lnTo>
                    <a:lnTo>
                      <a:pt x="526" y="235"/>
                    </a:lnTo>
                    <a:lnTo>
                      <a:pt x="528" y="198"/>
                    </a:lnTo>
                    <a:lnTo>
                      <a:pt x="529" y="159"/>
                    </a:lnTo>
                    <a:lnTo>
                      <a:pt x="531" y="122"/>
                    </a:lnTo>
                    <a:lnTo>
                      <a:pt x="526" y="105"/>
                    </a:lnTo>
                    <a:lnTo>
                      <a:pt x="524" y="89"/>
                    </a:lnTo>
                    <a:lnTo>
                      <a:pt x="520" y="74"/>
                    </a:lnTo>
                    <a:lnTo>
                      <a:pt x="518" y="58"/>
                    </a:lnTo>
                    <a:lnTo>
                      <a:pt x="514" y="41"/>
                    </a:lnTo>
                    <a:lnTo>
                      <a:pt x="512" y="27"/>
                    </a:lnTo>
                    <a:lnTo>
                      <a:pt x="512" y="12"/>
                    </a:lnTo>
                    <a:lnTo>
                      <a:pt x="514" y="0"/>
                    </a:lnTo>
                    <a:lnTo>
                      <a:pt x="529" y="0"/>
                    </a:lnTo>
                    <a:lnTo>
                      <a:pt x="547" y="2"/>
                    </a:lnTo>
                    <a:lnTo>
                      <a:pt x="559" y="47"/>
                    </a:lnTo>
                    <a:lnTo>
                      <a:pt x="570" y="97"/>
                    </a:lnTo>
                    <a:lnTo>
                      <a:pt x="578" y="149"/>
                    </a:lnTo>
                    <a:lnTo>
                      <a:pt x="584" y="204"/>
                    </a:lnTo>
                    <a:lnTo>
                      <a:pt x="584" y="258"/>
                    </a:lnTo>
                    <a:lnTo>
                      <a:pt x="578" y="312"/>
                    </a:lnTo>
                    <a:lnTo>
                      <a:pt x="566" y="363"/>
                    </a:lnTo>
                    <a:lnTo>
                      <a:pt x="549" y="411"/>
                    </a:lnTo>
                    <a:lnTo>
                      <a:pt x="551" y="438"/>
                    </a:lnTo>
                    <a:lnTo>
                      <a:pt x="562" y="471"/>
                    </a:lnTo>
                    <a:lnTo>
                      <a:pt x="576" y="506"/>
                    </a:lnTo>
                    <a:lnTo>
                      <a:pt x="597" y="545"/>
                    </a:lnTo>
                    <a:lnTo>
                      <a:pt x="617" y="582"/>
                    </a:lnTo>
                    <a:lnTo>
                      <a:pt x="640" y="619"/>
                    </a:lnTo>
                    <a:lnTo>
                      <a:pt x="659" y="652"/>
                    </a:lnTo>
                    <a:lnTo>
                      <a:pt x="677" y="681"/>
                    </a:lnTo>
                    <a:lnTo>
                      <a:pt x="685" y="719"/>
                    </a:lnTo>
                    <a:lnTo>
                      <a:pt x="698" y="754"/>
                    </a:lnTo>
                    <a:lnTo>
                      <a:pt x="714" y="785"/>
                    </a:lnTo>
                    <a:lnTo>
                      <a:pt x="733" y="818"/>
                    </a:lnTo>
                    <a:lnTo>
                      <a:pt x="751" y="847"/>
                    </a:lnTo>
                    <a:lnTo>
                      <a:pt x="770" y="882"/>
                    </a:lnTo>
                    <a:lnTo>
                      <a:pt x="785" y="917"/>
                    </a:lnTo>
                    <a:lnTo>
                      <a:pt x="801" y="960"/>
                    </a:lnTo>
                    <a:lnTo>
                      <a:pt x="805" y="962"/>
                    </a:lnTo>
                    <a:lnTo>
                      <a:pt x="811" y="966"/>
                    </a:lnTo>
                    <a:lnTo>
                      <a:pt x="817" y="966"/>
                    </a:lnTo>
                    <a:lnTo>
                      <a:pt x="828" y="968"/>
                    </a:lnTo>
                    <a:lnTo>
                      <a:pt x="828" y="960"/>
                    </a:lnTo>
                    <a:lnTo>
                      <a:pt x="830" y="950"/>
                    </a:lnTo>
                    <a:lnTo>
                      <a:pt x="828" y="939"/>
                    </a:lnTo>
                    <a:lnTo>
                      <a:pt x="828" y="929"/>
                    </a:lnTo>
                    <a:lnTo>
                      <a:pt x="826" y="917"/>
                    </a:lnTo>
                    <a:lnTo>
                      <a:pt x="824" y="906"/>
                    </a:lnTo>
                    <a:lnTo>
                      <a:pt x="824" y="896"/>
                    </a:lnTo>
                    <a:lnTo>
                      <a:pt x="824" y="892"/>
                    </a:lnTo>
                    <a:lnTo>
                      <a:pt x="830" y="892"/>
                    </a:lnTo>
                    <a:lnTo>
                      <a:pt x="838" y="900"/>
                    </a:lnTo>
                    <a:lnTo>
                      <a:pt x="842" y="909"/>
                    </a:lnTo>
                    <a:lnTo>
                      <a:pt x="846" y="921"/>
                    </a:lnTo>
                    <a:lnTo>
                      <a:pt x="848" y="931"/>
                    </a:lnTo>
                    <a:lnTo>
                      <a:pt x="851" y="942"/>
                    </a:lnTo>
                    <a:lnTo>
                      <a:pt x="855" y="950"/>
                    </a:lnTo>
                    <a:lnTo>
                      <a:pt x="861" y="958"/>
                    </a:lnTo>
                    <a:lnTo>
                      <a:pt x="869" y="944"/>
                    </a:lnTo>
                    <a:lnTo>
                      <a:pt x="871" y="931"/>
                    </a:lnTo>
                    <a:lnTo>
                      <a:pt x="867" y="917"/>
                    </a:lnTo>
                    <a:lnTo>
                      <a:pt x="863" y="904"/>
                    </a:lnTo>
                    <a:lnTo>
                      <a:pt x="853" y="890"/>
                    </a:lnTo>
                    <a:lnTo>
                      <a:pt x="844" y="878"/>
                    </a:lnTo>
                    <a:lnTo>
                      <a:pt x="834" y="867"/>
                    </a:lnTo>
                    <a:lnTo>
                      <a:pt x="828" y="861"/>
                    </a:lnTo>
                    <a:lnTo>
                      <a:pt x="834" y="814"/>
                    </a:lnTo>
                    <a:lnTo>
                      <a:pt x="849" y="772"/>
                    </a:lnTo>
                    <a:lnTo>
                      <a:pt x="867" y="729"/>
                    </a:lnTo>
                    <a:lnTo>
                      <a:pt x="886" y="688"/>
                    </a:lnTo>
                    <a:lnTo>
                      <a:pt x="898" y="646"/>
                    </a:lnTo>
                    <a:lnTo>
                      <a:pt x="906" y="605"/>
                    </a:lnTo>
                    <a:lnTo>
                      <a:pt x="898" y="564"/>
                    </a:lnTo>
                    <a:lnTo>
                      <a:pt x="879" y="526"/>
                    </a:lnTo>
                    <a:lnTo>
                      <a:pt x="849" y="502"/>
                    </a:lnTo>
                    <a:lnTo>
                      <a:pt x="822" y="481"/>
                    </a:lnTo>
                    <a:lnTo>
                      <a:pt x="797" y="458"/>
                    </a:lnTo>
                    <a:lnTo>
                      <a:pt x="774" y="436"/>
                    </a:lnTo>
                    <a:lnTo>
                      <a:pt x="751" y="411"/>
                    </a:lnTo>
                    <a:lnTo>
                      <a:pt x="729" y="388"/>
                    </a:lnTo>
                    <a:lnTo>
                      <a:pt x="708" y="363"/>
                    </a:lnTo>
                    <a:lnTo>
                      <a:pt x="689" y="339"/>
                    </a:lnTo>
                    <a:lnTo>
                      <a:pt x="677" y="339"/>
                    </a:lnTo>
                    <a:lnTo>
                      <a:pt x="665" y="343"/>
                    </a:lnTo>
                    <a:lnTo>
                      <a:pt x="654" y="349"/>
                    </a:lnTo>
                    <a:lnTo>
                      <a:pt x="642" y="355"/>
                    </a:lnTo>
                    <a:lnTo>
                      <a:pt x="630" y="357"/>
                    </a:lnTo>
                    <a:lnTo>
                      <a:pt x="621" y="355"/>
                    </a:lnTo>
                    <a:lnTo>
                      <a:pt x="613" y="347"/>
                    </a:lnTo>
                    <a:lnTo>
                      <a:pt x="609" y="335"/>
                    </a:lnTo>
                    <a:lnTo>
                      <a:pt x="628" y="335"/>
                    </a:lnTo>
                    <a:lnTo>
                      <a:pt x="646" y="334"/>
                    </a:lnTo>
                    <a:lnTo>
                      <a:pt x="661" y="328"/>
                    </a:lnTo>
                    <a:lnTo>
                      <a:pt x="679" y="322"/>
                    </a:lnTo>
                    <a:lnTo>
                      <a:pt x="692" y="312"/>
                    </a:lnTo>
                    <a:lnTo>
                      <a:pt x="708" y="306"/>
                    </a:lnTo>
                    <a:lnTo>
                      <a:pt x="723" y="301"/>
                    </a:lnTo>
                    <a:lnTo>
                      <a:pt x="743" y="299"/>
                    </a:lnTo>
                    <a:lnTo>
                      <a:pt x="749" y="308"/>
                    </a:lnTo>
                    <a:lnTo>
                      <a:pt x="770" y="335"/>
                    </a:lnTo>
                    <a:lnTo>
                      <a:pt x="799" y="372"/>
                    </a:lnTo>
                    <a:lnTo>
                      <a:pt x="836" y="417"/>
                    </a:lnTo>
                    <a:lnTo>
                      <a:pt x="871" y="460"/>
                    </a:lnTo>
                    <a:lnTo>
                      <a:pt x="906" y="500"/>
                    </a:lnTo>
                    <a:lnTo>
                      <a:pt x="933" y="531"/>
                    </a:lnTo>
                    <a:lnTo>
                      <a:pt x="952" y="551"/>
                    </a:lnTo>
                    <a:lnTo>
                      <a:pt x="952" y="560"/>
                    </a:lnTo>
                    <a:lnTo>
                      <a:pt x="956" y="578"/>
                    </a:lnTo>
                    <a:lnTo>
                      <a:pt x="960" y="593"/>
                    </a:lnTo>
                    <a:lnTo>
                      <a:pt x="972" y="607"/>
                    </a:lnTo>
                    <a:lnTo>
                      <a:pt x="968" y="615"/>
                    </a:lnTo>
                    <a:lnTo>
                      <a:pt x="966" y="626"/>
                    </a:lnTo>
                    <a:lnTo>
                      <a:pt x="962" y="638"/>
                    </a:lnTo>
                    <a:lnTo>
                      <a:pt x="958" y="652"/>
                    </a:lnTo>
                    <a:lnTo>
                      <a:pt x="952" y="663"/>
                    </a:lnTo>
                    <a:lnTo>
                      <a:pt x="950" y="675"/>
                    </a:lnTo>
                    <a:lnTo>
                      <a:pt x="950" y="685"/>
                    </a:lnTo>
                    <a:lnTo>
                      <a:pt x="954" y="690"/>
                    </a:lnTo>
                    <a:lnTo>
                      <a:pt x="958" y="679"/>
                    </a:lnTo>
                    <a:lnTo>
                      <a:pt x="964" y="669"/>
                    </a:lnTo>
                    <a:lnTo>
                      <a:pt x="970" y="655"/>
                    </a:lnTo>
                    <a:lnTo>
                      <a:pt x="976" y="642"/>
                    </a:lnTo>
                    <a:lnTo>
                      <a:pt x="979" y="626"/>
                    </a:lnTo>
                    <a:lnTo>
                      <a:pt x="983" y="613"/>
                    </a:lnTo>
                    <a:lnTo>
                      <a:pt x="985" y="601"/>
                    </a:lnTo>
                    <a:lnTo>
                      <a:pt x="989" y="593"/>
                    </a:lnTo>
                    <a:lnTo>
                      <a:pt x="993" y="591"/>
                    </a:lnTo>
                    <a:lnTo>
                      <a:pt x="999" y="590"/>
                    </a:lnTo>
                    <a:lnTo>
                      <a:pt x="1001" y="603"/>
                    </a:lnTo>
                    <a:lnTo>
                      <a:pt x="1003" y="619"/>
                    </a:lnTo>
                    <a:lnTo>
                      <a:pt x="1001" y="636"/>
                    </a:lnTo>
                    <a:lnTo>
                      <a:pt x="995" y="655"/>
                    </a:lnTo>
                    <a:lnTo>
                      <a:pt x="997" y="655"/>
                    </a:lnTo>
                    <a:lnTo>
                      <a:pt x="1003" y="655"/>
                    </a:lnTo>
                    <a:lnTo>
                      <a:pt x="1009" y="634"/>
                    </a:lnTo>
                    <a:lnTo>
                      <a:pt x="1010" y="619"/>
                    </a:lnTo>
                    <a:lnTo>
                      <a:pt x="1010" y="607"/>
                    </a:lnTo>
                    <a:lnTo>
                      <a:pt x="1010" y="595"/>
                    </a:lnTo>
                    <a:lnTo>
                      <a:pt x="1010" y="584"/>
                    </a:lnTo>
                    <a:lnTo>
                      <a:pt x="1014" y="572"/>
                    </a:lnTo>
                    <a:lnTo>
                      <a:pt x="1022" y="558"/>
                    </a:lnTo>
                    <a:lnTo>
                      <a:pt x="1040" y="543"/>
                    </a:lnTo>
                    <a:lnTo>
                      <a:pt x="1051" y="526"/>
                    </a:lnTo>
                    <a:lnTo>
                      <a:pt x="1069" y="494"/>
                    </a:lnTo>
                    <a:lnTo>
                      <a:pt x="1088" y="452"/>
                    </a:lnTo>
                    <a:lnTo>
                      <a:pt x="1109" y="403"/>
                    </a:lnTo>
                    <a:lnTo>
                      <a:pt x="1127" y="353"/>
                    </a:lnTo>
                    <a:lnTo>
                      <a:pt x="1144" y="310"/>
                    </a:lnTo>
                    <a:lnTo>
                      <a:pt x="1154" y="277"/>
                    </a:lnTo>
                    <a:lnTo>
                      <a:pt x="1160" y="264"/>
                    </a:lnTo>
                    <a:lnTo>
                      <a:pt x="1152" y="250"/>
                    </a:lnTo>
                    <a:lnTo>
                      <a:pt x="1146" y="242"/>
                    </a:lnTo>
                    <a:lnTo>
                      <a:pt x="1138" y="237"/>
                    </a:lnTo>
                    <a:lnTo>
                      <a:pt x="1133" y="231"/>
                    </a:lnTo>
                    <a:lnTo>
                      <a:pt x="1133" y="223"/>
                    </a:lnTo>
                    <a:lnTo>
                      <a:pt x="1135" y="221"/>
                    </a:lnTo>
                    <a:lnTo>
                      <a:pt x="1138" y="215"/>
                    </a:lnTo>
                    <a:lnTo>
                      <a:pt x="1144" y="213"/>
                    </a:lnTo>
                    <a:lnTo>
                      <a:pt x="1150" y="213"/>
                    </a:lnTo>
                    <a:lnTo>
                      <a:pt x="1164" y="213"/>
                    </a:lnTo>
                    <a:lnTo>
                      <a:pt x="1179" y="239"/>
                    </a:lnTo>
                    <a:lnTo>
                      <a:pt x="1185" y="266"/>
                    </a:lnTo>
                    <a:lnTo>
                      <a:pt x="1183" y="289"/>
                    </a:lnTo>
                    <a:lnTo>
                      <a:pt x="1175" y="312"/>
                    </a:lnTo>
                    <a:lnTo>
                      <a:pt x="1164" y="334"/>
                    </a:lnTo>
                    <a:lnTo>
                      <a:pt x="1152" y="357"/>
                    </a:lnTo>
                    <a:lnTo>
                      <a:pt x="1142" y="382"/>
                    </a:lnTo>
                    <a:lnTo>
                      <a:pt x="1140" y="411"/>
                    </a:lnTo>
                    <a:lnTo>
                      <a:pt x="1144" y="413"/>
                    </a:lnTo>
                    <a:lnTo>
                      <a:pt x="1148" y="415"/>
                    </a:lnTo>
                    <a:lnTo>
                      <a:pt x="1154" y="417"/>
                    </a:lnTo>
                    <a:lnTo>
                      <a:pt x="1164" y="421"/>
                    </a:lnTo>
                    <a:lnTo>
                      <a:pt x="1191" y="396"/>
                    </a:lnTo>
                    <a:lnTo>
                      <a:pt x="1216" y="372"/>
                    </a:lnTo>
                    <a:lnTo>
                      <a:pt x="1237" y="345"/>
                    </a:lnTo>
                    <a:lnTo>
                      <a:pt x="1259" y="318"/>
                    </a:lnTo>
                    <a:lnTo>
                      <a:pt x="1274" y="287"/>
                    </a:lnTo>
                    <a:lnTo>
                      <a:pt x="1288" y="258"/>
                    </a:lnTo>
                    <a:lnTo>
                      <a:pt x="1297" y="225"/>
                    </a:lnTo>
                    <a:lnTo>
                      <a:pt x="1307" y="192"/>
                    </a:lnTo>
                    <a:lnTo>
                      <a:pt x="1323" y="184"/>
                    </a:lnTo>
                    <a:lnTo>
                      <a:pt x="1340" y="180"/>
                    </a:lnTo>
                    <a:lnTo>
                      <a:pt x="1358" y="178"/>
                    </a:lnTo>
                    <a:lnTo>
                      <a:pt x="1375" y="178"/>
                    </a:lnTo>
                    <a:lnTo>
                      <a:pt x="1393" y="178"/>
                    </a:lnTo>
                    <a:lnTo>
                      <a:pt x="1412" y="178"/>
                    </a:lnTo>
                    <a:lnTo>
                      <a:pt x="1431" y="178"/>
                    </a:lnTo>
                    <a:lnTo>
                      <a:pt x="1455" y="178"/>
                    </a:lnTo>
                    <a:lnTo>
                      <a:pt x="1455" y="180"/>
                    </a:lnTo>
                    <a:lnTo>
                      <a:pt x="1457" y="188"/>
                    </a:lnTo>
                    <a:lnTo>
                      <a:pt x="1449" y="190"/>
                    </a:lnTo>
                    <a:lnTo>
                      <a:pt x="1447" y="194"/>
                    </a:lnTo>
                    <a:lnTo>
                      <a:pt x="1445" y="198"/>
                    </a:lnTo>
                    <a:lnTo>
                      <a:pt x="1445" y="208"/>
                    </a:lnTo>
                    <a:lnTo>
                      <a:pt x="1410" y="219"/>
                    </a:lnTo>
                    <a:lnTo>
                      <a:pt x="1381" y="231"/>
                    </a:lnTo>
                    <a:lnTo>
                      <a:pt x="1354" y="242"/>
                    </a:lnTo>
                    <a:lnTo>
                      <a:pt x="1330" y="258"/>
                    </a:lnTo>
                    <a:lnTo>
                      <a:pt x="1307" y="275"/>
                    </a:lnTo>
                    <a:lnTo>
                      <a:pt x="1292" y="301"/>
                    </a:lnTo>
                    <a:lnTo>
                      <a:pt x="1278" y="330"/>
                    </a:lnTo>
                    <a:lnTo>
                      <a:pt x="1270" y="368"/>
                    </a:lnTo>
                    <a:lnTo>
                      <a:pt x="1255" y="388"/>
                    </a:lnTo>
                    <a:lnTo>
                      <a:pt x="1235" y="411"/>
                    </a:lnTo>
                    <a:lnTo>
                      <a:pt x="1212" y="432"/>
                    </a:lnTo>
                    <a:lnTo>
                      <a:pt x="1189" y="456"/>
                    </a:lnTo>
                    <a:lnTo>
                      <a:pt x="1166" y="475"/>
                    </a:lnTo>
                    <a:lnTo>
                      <a:pt x="1144" y="496"/>
                    </a:lnTo>
                    <a:lnTo>
                      <a:pt x="1129" y="514"/>
                    </a:lnTo>
                    <a:lnTo>
                      <a:pt x="1123" y="533"/>
                    </a:lnTo>
                    <a:lnTo>
                      <a:pt x="1105" y="549"/>
                    </a:lnTo>
                    <a:lnTo>
                      <a:pt x="1084" y="574"/>
                    </a:lnTo>
                    <a:lnTo>
                      <a:pt x="1061" y="601"/>
                    </a:lnTo>
                    <a:lnTo>
                      <a:pt x="1040" y="632"/>
                    </a:lnTo>
                    <a:lnTo>
                      <a:pt x="1016" y="663"/>
                    </a:lnTo>
                    <a:lnTo>
                      <a:pt x="1001" y="692"/>
                    </a:lnTo>
                    <a:lnTo>
                      <a:pt x="985" y="719"/>
                    </a:lnTo>
                    <a:lnTo>
                      <a:pt x="979" y="741"/>
                    </a:lnTo>
                    <a:lnTo>
                      <a:pt x="979" y="756"/>
                    </a:lnTo>
                    <a:lnTo>
                      <a:pt x="979" y="778"/>
                    </a:lnTo>
                    <a:lnTo>
                      <a:pt x="979" y="797"/>
                    </a:lnTo>
                    <a:lnTo>
                      <a:pt x="979" y="820"/>
                    </a:lnTo>
                    <a:lnTo>
                      <a:pt x="976" y="842"/>
                    </a:lnTo>
                    <a:lnTo>
                      <a:pt x="974" y="863"/>
                    </a:lnTo>
                    <a:lnTo>
                      <a:pt x="966" y="882"/>
                    </a:lnTo>
                    <a:lnTo>
                      <a:pt x="960" y="902"/>
                    </a:lnTo>
                    <a:lnTo>
                      <a:pt x="939" y="919"/>
                    </a:lnTo>
                    <a:lnTo>
                      <a:pt x="921" y="944"/>
                    </a:lnTo>
                    <a:lnTo>
                      <a:pt x="906" y="972"/>
                    </a:lnTo>
                    <a:lnTo>
                      <a:pt x="896" y="1001"/>
                    </a:lnTo>
                    <a:lnTo>
                      <a:pt x="886" y="1030"/>
                    </a:lnTo>
                    <a:lnTo>
                      <a:pt x="882" y="1061"/>
                    </a:lnTo>
                    <a:lnTo>
                      <a:pt x="879" y="1090"/>
                    </a:lnTo>
                    <a:lnTo>
                      <a:pt x="879" y="1121"/>
                    </a:lnTo>
                    <a:lnTo>
                      <a:pt x="882" y="1125"/>
                    </a:lnTo>
                    <a:lnTo>
                      <a:pt x="886" y="1129"/>
                    </a:lnTo>
                    <a:lnTo>
                      <a:pt x="875" y="1136"/>
                    </a:lnTo>
                    <a:lnTo>
                      <a:pt x="857" y="1148"/>
                    </a:lnTo>
                    <a:lnTo>
                      <a:pt x="846" y="1154"/>
                    </a:lnTo>
                    <a:lnTo>
                      <a:pt x="834" y="1160"/>
                    </a:lnTo>
                    <a:lnTo>
                      <a:pt x="824" y="1165"/>
                    </a:lnTo>
                    <a:lnTo>
                      <a:pt x="820" y="1171"/>
                    </a:lnTo>
                    <a:lnTo>
                      <a:pt x="818" y="1175"/>
                    </a:lnTo>
                    <a:lnTo>
                      <a:pt x="818" y="1187"/>
                    </a:lnTo>
                    <a:lnTo>
                      <a:pt x="818" y="1196"/>
                    </a:lnTo>
                    <a:lnTo>
                      <a:pt x="824" y="1208"/>
                    </a:lnTo>
                    <a:lnTo>
                      <a:pt x="830" y="1196"/>
                    </a:lnTo>
                    <a:lnTo>
                      <a:pt x="836" y="1185"/>
                    </a:lnTo>
                    <a:lnTo>
                      <a:pt x="842" y="1175"/>
                    </a:lnTo>
                    <a:lnTo>
                      <a:pt x="851" y="1169"/>
                    </a:lnTo>
                    <a:lnTo>
                      <a:pt x="857" y="1162"/>
                    </a:lnTo>
                    <a:lnTo>
                      <a:pt x="869" y="1158"/>
                    </a:lnTo>
                    <a:lnTo>
                      <a:pt x="881" y="1154"/>
                    </a:lnTo>
                    <a:lnTo>
                      <a:pt x="896" y="1154"/>
                    </a:lnTo>
                    <a:lnTo>
                      <a:pt x="896" y="1152"/>
                    </a:lnTo>
                    <a:lnTo>
                      <a:pt x="892" y="1144"/>
                    </a:lnTo>
                    <a:lnTo>
                      <a:pt x="888" y="1140"/>
                    </a:lnTo>
                    <a:lnTo>
                      <a:pt x="892" y="1136"/>
                    </a:lnTo>
                    <a:lnTo>
                      <a:pt x="896" y="1136"/>
                    </a:lnTo>
                    <a:lnTo>
                      <a:pt x="902" y="1144"/>
                    </a:lnTo>
                    <a:lnTo>
                      <a:pt x="908" y="1152"/>
                    </a:lnTo>
                    <a:lnTo>
                      <a:pt x="908" y="1163"/>
                    </a:lnTo>
                    <a:lnTo>
                      <a:pt x="910" y="1179"/>
                    </a:lnTo>
                    <a:lnTo>
                      <a:pt x="896" y="1183"/>
                    </a:lnTo>
                    <a:lnTo>
                      <a:pt x="884" y="1189"/>
                    </a:lnTo>
                    <a:lnTo>
                      <a:pt x="873" y="1195"/>
                    </a:lnTo>
                    <a:lnTo>
                      <a:pt x="865" y="1202"/>
                    </a:lnTo>
                    <a:lnTo>
                      <a:pt x="855" y="1208"/>
                    </a:lnTo>
                    <a:lnTo>
                      <a:pt x="849" y="1218"/>
                    </a:lnTo>
                    <a:lnTo>
                      <a:pt x="844" y="1227"/>
                    </a:lnTo>
                    <a:lnTo>
                      <a:pt x="844" y="1241"/>
                    </a:lnTo>
                    <a:lnTo>
                      <a:pt x="848" y="1239"/>
                    </a:lnTo>
                    <a:lnTo>
                      <a:pt x="857" y="1235"/>
                    </a:lnTo>
                    <a:lnTo>
                      <a:pt x="869" y="1229"/>
                    </a:lnTo>
                    <a:lnTo>
                      <a:pt x="884" y="1224"/>
                    </a:lnTo>
                    <a:lnTo>
                      <a:pt x="896" y="1214"/>
                    </a:lnTo>
                    <a:lnTo>
                      <a:pt x="912" y="1206"/>
                    </a:lnTo>
                    <a:lnTo>
                      <a:pt x="925" y="1200"/>
                    </a:lnTo>
                    <a:lnTo>
                      <a:pt x="939" y="1198"/>
                    </a:lnTo>
                    <a:lnTo>
                      <a:pt x="929" y="1210"/>
                    </a:lnTo>
                    <a:lnTo>
                      <a:pt x="919" y="1226"/>
                    </a:lnTo>
                    <a:lnTo>
                      <a:pt x="906" y="1241"/>
                    </a:lnTo>
                    <a:lnTo>
                      <a:pt x="894" y="1259"/>
                    </a:lnTo>
                    <a:lnTo>
                      <a:pt x="881" y="1276"/>
                    </a:lnTo>
                    <a:lnTo>
                      <a:pt x="873" y="1293"/>
                    </a:lnTo>
                    <a:lnTo>
                      <a:pt x="867" y="1309"/>
                    </a:lnTo>
                    <a:lnTo>
                      <a:pt x="869" y="1326"/>
                    </a:lnTo>
                    <a:lnTo>
                      <a:pt x="873" y="1326"/>
                    </a:lnTo>
                    <a:lnTo>
                      <a:pt x="877" y="1326"/>
                    </a:lnTo>
                    <a:lnTo>
                      <a:pt x="882" y="1313"/>
                    </a:lnTo>
                    <a:lnTo>
                      <a:pt x="892" y="1299"/>
                    </a:lnTo>
                    <a:lnTo>
                      <a:pt x="904" y="1284"/>
                    </a:lnTo>
                    <a:lnTo>
                      <a:pt x="915" y="1268"/>
                    </a:lnTo>
                    <a:lnTo>
                      <a:pt x="927" y="1253"/>
                    </a:lnTo>
                    <a:lnTo>
                      <a:pt x="941" y="1239"/>
                    </a:lnTo>
                    <a:lnTo>
                      <a:pt x="954" y="1227"/>
                    </a:lnTo>
                    <a:lnTo>
                      <a:pt x="970" y="1224"/>
                    </a:lnTo>
                    <a:lnTo>
                      <a:pt x="958" y="1260"/>
                    </a:lnTo>
                    <a:lnTo>
                      <a:pt x="946" y="1291"/>
                    </a:lnTo>
                    <a:lnTo>
                      <a:pt x="931" y="1321"/>
                    </a:lnTo>
                    <a:lnTo>
                      <a:pt x="917" y="1350"/>
                    </a:lnTo>
                    <a:lnTo>
                      <a:pt x="904" y="1377"/>
                    </a:lnTo>
                    <a:lnTo>
                      <a:pt x="894" y="1408"/>
                    </a:lnTo>
                    <a:lnTo>
                      <a:pt x="890" y="1443"/>
                    </a:lnTo>
                    <a:lnTo>
                      <a:pt x="894" y="1483"/>
                    </a:lnTo>
                    <a:lnTo>
                      <a:pt x="896" y="1491"/>
                    </a:lnTo>
                    <a:lnTo>
                      <a:pt x="902" y="1509"/>
                    </a:lnTo>
                    <a:lnTo>
                      <a:pt x="910" y="1528"/>
                    </a:lnTo>
                    <a:lnTo>
                      <a:pt x="917" y="1551"/>
                    </a:lnTo>
                    <a:lnTo>
                      <a:pt x="923" y="1571"/>
                    </a:lnTo>
                    <a:lnTo>
                      <a:pt x="929" y="1592"/>
                    </a:lnTo>
                    <a:lnTo>
                      <a:pt x="933" y="1608"/>
                    </a:lnTo>
                    <a:lnTo>
                      <a:pt x="935" y="1619"/>
                    </a:lnTo>
                    <a:lnTo>
                      <a:pt x="915" y="1619"/>
                    </a:lnTo>
                    <a:lnTo>
                      <a:pt x="902" y="1619"/>
                    </a:lnTo>
                    <a:lnTo>
                      <a:pt x="902" y="1606"/>
                    </a:lnTo>
                    <a:lnTo>
                      <a:pt x="902" y="1598"/>
                    </a:lnTo>
                    <a:lnTo>
                      <a:pt x="902" y="1588"/>
                    </a:lnTo>
                    <a:lnTo>
                      <a:pt x="902" y="1578"/>
                    </a:lnTo>
                    <a:lnTo>
                      <a:pt x="871" y="1565"/>
                    </a:lnTo>
                    <a:lnTo>
                      <a:pt x="842" y="1565"/>
                    </a:lnTo>
                    <a:lnTo>
                      <a:pt x="813" y="1575"/>
                    </a:lnTo>
                    <a:lnTo>
                      <a:pt x="787" y="1596"/>
                    </a:lnTo>
                    <a:lnTo>
                      <a:pt x="762" y="1619"/>
                    </a:lnTo>
                    <a:lnTo>
                      <a:pt x="743" y="1648"/>
                    </a:lnTo>
                    <a:lnTo>
                      <a:pt x="727" y="1675"/>
                    </a:lnTo>
                    <a:lnTo>
                      <a:pt x="718" y="1703"/>
                    </a:lnTo>
                    <a:lnTo>
                      <a:pt x="714" y="1703"/>
                    </a:lnTo>
                    <a:lnTo>
                      <a:pt x="714" y="1705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1" name="Freeform 105"/>
              <p:cNvSpPr>
                <a:spLocks/>
              </p:cNvSpPr>
              <p:nvPr/>
            </p:nvSpPr>
            <p:spPr bwMode="auto">
              <a:xfrm>
                <a:off x="3937" y="2015"/>
                <a:ext cx="26" cy="64"/>
              </a:xfrm>
              <a:custGeom>
                <a:avLst/>
                <a:gdLst>
                  <a:gd name="T0" fmla="*/ 0 w 50"/>
                  <a:gd name="T1" fmla="*/ 16 h 128"/>
                  <a:gd name="T2" fmla="*/ 0 w 50"/>
                  <a:gd name="T3" fmla="*/ 15 h 128"/>
                  <a:gd name="T4" fmla="*/ 1 w 50"/>
                  <a:gd name="T5" fmla="*/ 13 h 128"/>
                  <a:gd name="T6" fmla="*/ 1 w 50"/>
                  <a:gd name="T7" fmla="*/ 10 h 128"/>
                  <a:gd name="T8" fmla="*/ 2 w 50"/>
                  <a:gd name="T9" fmla="*/ 7 h 128"/>
                  <a:gd name="T10" fmla="*/ 3 w 50"/>
                  <a:gd name="T11" fmla="*/ 4 h 128"/>
                  <a:gd name="T12" fmla="*/ 4 w 50"/>
                  <a:gd name="T13" fmla="*/ 2 h 128"/>
                  <a:gd name="T14" fmla="*/ 5 w 50"/>
                  <a:gd name="T15" fmla="*/ 1 h 128"/>
                  <a:gd name="T16" fmla="*/ 7 w 50"/>
                  <a:gd name="T17" fmla="*/ 0 h 128"/>
                  <a:gd name="T18" fmla="*/ 6 w 50"/>
                  <a:gd name="T19" fmla="*/ 2 h 128"/>
                  <a:gd name="T20" fmla="*/ 6 w 50"/>
                  <a:gd name="T21" fmla="*/ 4 h 128"/>
                  <a:gd name="T22" fmla="*/ 5 w 50"/>
                  <a:gd name="T23" fmla="*/ 5 h 128"/>
                  <a:gd name="T24" fmla="*/ 4 w 50"/>
                  <a:gd name="T25" fmla="*/ 8 h 128"/>
                  <a:gd name="T26" fmla="*/ 3 w 50"/>
                  <a:gd name="T27" fmla="*/ 10 h 128"/>
                  <a:gd name="T28" fmla="*/ 3 w 50"/>
                  <a:gd name="T29" fmla="*/ 12 h 128"/>
                  <a:gd name="T30" fmla="*/ 2 w 50"/>
                  <a:gd name="T31" fmla="*/ 13 h 128"/>
                  <a:gd name="T32" fmla="*/ 1 w 50"/>
                  <a:gd name="T33" fmla="*/ 15 h 128"/>
                  <a:gd name="T34" fmla="*/ 0 w 50"/>
                  <a:gd name="T35" fmla="*/ 16 h 128"/>
                  <a:gd name="T36" fmla="*/ 0 w 50"/>
                  <a:gd name="T37" fmla="*/ 1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28"/>
                  <a:gd name="T59" fmla="*/ 50 w 50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28">
                    <a:moveTo>
                      <a:pt x="0" y="128"/>
                    </a:moveTo>
                    <a:lnTo>
                      <a:pt x="0" y="117"/>
                    </a:lnTo>
                    <a:lnTo>
                      <a:pt x="3" y="101"/>
                    </a:lnTo>
                    <a:lnTo>
                      <a:pt x="7" y="80"/>
                    </a:lnTo>
                    <a:lnTo>
                      <a:pt x="13" y="59"/>
                    </a:lnTo>
                    <a:lnTo>
                      <a:pt x="19" y="35"/>
                    </a:lnTo>
                    <a:lnTo>
                      <a:pt x="29" y="18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46" y="12"/>
                    </a:lnTo>
                    <a:lnTo>
                      <a:pt x="42" y="28"/>
                    </a:lnTo>
                    <a:lnTo>
                      <a:pt x="36" y="43"/>
                    </a:lnTo>
                    <a:lnTo>
                      <a:pt x="31" y="61"/>
                    </a:lnTo>
                    <a:lnTo>
                      <a:pt x="23" y="76"/>
                    </a:lnTo>
                    <a:lnTo>
                      <a:pt x="17" y="93"/>
                    </a:lnTo>
                    <a:lnTo>
                      <a:pt x="9" y="107"/>
                    </a:lnTo>
                    <a:lnTo>
                      <a:pt x="3" y="123"/>
                    </a:lnTo>
                    <a:lnTo>
                      <a:pt x="0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2" name="Freeform 106"/>
              <p:cNvSpPr>
                <a:spLocks/>
              </p:cNvSpPr>
              <p:nvPr/>
            </p:nvSpPr>
            <p:spPr bwMode="auto">
              <a:xfrm>
                <a:off x="4395" y="555"/>
                <a:ext cx="1261" cy="1516"/>
              </a:xfrm>
              <a:custGeom>
                <a:avLst/>
                <a:gdLst>
                  <a:gd name="T0" fmla="*/ 277 w 2521"/>
                  <a:gd name="T1" fmla="*/ 294 h 3033"/>
                  <a:gd name="T2" fmla="*/ 267 w 2521"/>
                  <a:gd name="T3" fmla="*/ 275 h 3033"/>
                  <a:gd name="T4" fmla="*/ 236 w 2521"/>
                  <a:gd name="T5" fmla="*/ 293 h 3033"/>
                  <a:gd name="T6" fmla="*/ 240 w 2521"/>
                  <a:gd name="T7" fmla="*/ 307 h 3033"/>
                  <a:gd name="T8" fmla="*/ 237 w 2521"/>
                  <a:gd name="T9" fmla="*/ 313 h 3033"/>
                  <a:gd name="T10" fmla="*/ 233 w 2521"/>
                  <a:gd name="T11" fmla="*/ 326 h 3033"/>
                  <a:gd name="T12" fmla="*/ 227 w 2521"/>
                  <a:gd name="T13" fmla="*/ 307 h 3033"/>
                  <a:gd name="T14" fmla="*/ 223 w 2521"/>
                  <a:gd name="T15" fmla="*/ 308 h 3033"/>
                  <a:gd name="T16" fmla="*/ 217 w 2521"/>
                  <a:gd name="T17" fmla="*/ 307 h 3033"/>
                  <a:gd name="T18" fmla="*/ 191 w 2521"/>
                  <a:gd name="T19" fmla="*/ 295 h 3033"/>
                  <a:gd name="T20" fmla="*/ 191 w 2521"/>
                  <a:gd name="T21" fmla="*/ 258 h 3033"/>
                  <a:gd name="T22" fmla="*/ 176 w 2521"/>
                  <a:gd name="T23" fmla="*/ 254 h 3033"/>
                  <a:gd name="T24" fmla="*/ 169 w 2521"/>
                  <a:gd name="T25" fmla="*/ 280 h 3033"/>
                  <a:gd name="T26" fmla="*/ 165 w 2521"/>
                  <a:gd name="T27" fmla="*/ 288 h 3033"/>
                  <a:gd name="T28" fmla="*/ 163 w 2521"/>
                  <a:gd name="T29" fmla="*/ 295 h 3033"/>
                  <a:gd name="T30" fmla="*/ 149 w 2521"/>
                  <a:gd name="T31" fmla="*/ 251 h 3033"/>
                  <a:gd name="T32" fmla="*/ 158 w 2521"/>
                  <a:gd name="T33" fmla="*/ 240 h 3033"/>
                  <a:gd name="T34" fmla="*/ 133 w 2521"/>
                  <a:gd name="T35" fmla="*/ 274 h 3033"/>
                  <a:gd name="T36" fmla="*/ 119 w 2521"/>
                  <a:gd name="T37" fmla="*/ 267 h 3033"/>
                  <a:gd name="T38" fmla="*/ 108 w 2521"/>
                  <a:gd name="T39" fmla="*/ 265 h 3033"/>
                  <a:gd name="T40" fmla="*/ 104 w 2521"/>
                  <a:gd name="T41" fmla="*/ 272 h 3033"/>
                  <a:gd name="T42" fmla="*/ 96 w 2521"/>
                  <a:gd name="T43" fmla="*/ 266 h 3033"/>
                  <a:gd name="T44" fmla="*/ 92 w 2521"/>
                  <a:gd name="T45" fmla="*/ 278 h 3033"/>
                  <a:gd name="T46" fmla="*/ 151 w 2521"/>
                  <a:gd name="T47" fmla="*/ 307 h 3033"/>
                  <a:gd name="T48" fmla="*/ 180 w 2521"/>
                  <a:gd name="T49" fmla="*/ 370 h 3033"/>
                  <a:gd name="T50" fmla="*/ 156 w 2521"/>
                  <a:gd name="T51" fmla="*/ 355 h 3033"/>
                  <a:gd name="T52" fmla="*/ 135 w 2521"/>
                  <a:gd name="T53" fmla="*/ 341 h 3033"/>
                  <a:gd name="T54" fmla="*/ 108 w 2521"/>
                  <a:gd name="T55" fmla="*/ 347 h 3033"/>
                  <a:gd name="T56" fmla="*/ 94 w 2521"/>
                  <a:gd name="T57" fmla="*/ 334 h 3033"/>
                  <a:gd name="T58" fmla="*/ 72 w 2521"/>
                  <a:gd name="T59" fmla="*/ 330 h 3033"/>
                  <a:gd name="T60" fmla="*/ 59 w 2521"/>
                  <a:gd name="T61" fmla="*/ 313 h 3033"/>
                  <a:gd name="T62" fmla="*/ 48 w 2521"/>
                  <a:gd name="T63" fmla="*/ 302 h 3033"/>
                  <a:gd name="T64" fmla="*/ 30 w 2521"/>
                  <a:gd name="T65" fmla="*/ 284 h 3033"/>
                  <a:gd name="T66" fmla="*/ 13 w 2521"/>
                  <a:gd name="T67" fmla="*/ 259 h 3033"/>
                  <a:gd name="T68" fmla="*/ 25 w 2521"/>
                  <a:gd name="T69" fmla="*/ 220 h 3033"/>
                  <a:gd name="T70" fmla="*/ 14 w 2521"/>
                  <a:gd name="T71" fmla="*/ 206 h 3033"/>
                  <a:gd name="T72" fmla="*/ 24 w 2521"/>
                  <a:gd name="T73" fmla="*/ 170 h 3033"/>
                  <a:gd name="T74" fmla="*/ 9 w 2521"/>
                  <a:gd name="T75" fmla="*/ 155 h 3033"/>
                  <a:gd name="T76" fmla="*/ 20 w 2521"/>
                  <a:gd name="T77" fmla="*/ 127 h 3033"/>
                  <a:gd name="T78" fmla="*/ 41 w 2521"/>
                  <a:gd name="T79" fmla="*/ 100 h 3033"/>
                  <a:gd name="T80" fmla="*/ 40 w 2521"/>
                  <a:gd name="T81" fmla="*/ 82 h 3033"/>
                  <a:gd name="T82" fmla="*/ 43 w 2521"/>
                  <a:gd name="T83" fmla="*/ 69 h 3033"/>
                  <a:gd name="T84" fmla="*/ 49 w 2521"/>
                  <a:gd name="T85" fmla="*/ 53 h 3033"/>
                  <a:gd name="T86" fmla="*/ 48 w 2521"/>
                  <a:gd name="T87" fmla="*/ 28 h 3033"/>
                  <a:gd name="T88" fmla="*/ 73 w 2521"/>
                  <a:gd name="T89" fmla="*/ 27 h 3033"/>
                  <a:gd name="T90" fmla="*/ 111 w 2521"/>
                  <a:gd name="T91" fmla="*/ 8 h 3033"/>
                  <a:gd name="T92" fmla="*/ 139 w 2521"/>
                  <a:gd name="T93" fmla="*/ 5 h 3033"/>
                  <a:gd name="T94" fmla="*/ 158 w 2521"/>
                  <a:gd name="T95" fmla="*/ 22 h 3033"/>
                  <a:gd name="T96" fmla="*/ 183 w 2521"/>
                  <a:gd name="T97" fmla="*/ 39 h 3033"/>
                  <a:gd name="T98" fmla="*/ 209 w 2521"/>
                  <a:gd name="T99" fmla="*/ 27 h 3033"/>
                  <a:gd name="T100" fmla="*/ 225 w 2521"/>
                  <a:gd name="T101" fmla="*/ 53 h 3033"/>
                  <a:gd name="T102" fmla="*/ 264 w 2521"/>
                  <a:gd name="T103" fmla="*/ 55 h 3033"/>
                  <a:gd name="T104" fmla="*/ 275 w 2521"/>
                  <a:gd name="T105" fmla="*/ 76 h 3033"/>
                  <a:gd name="T106" fmla="*/ 299 w 2521"/>
                  <a:gd name="T107" fmla="*/ 98 h 3033"/>
                  <a:gd name="T108" fmla="*/ 308 w 2521"/>
                  <a:gd name="T109" fmla="*/ 136 h 3033"/>
                  <a:gd name="T110" fmla="*/ 295 w 2521"/>
                  <a:gd name="T111" fmla="*/ 194 h 3033"/>
                  <a:gd name="T112" fmla="*/ 301 w 2521"/>
                  <a:gd name="T113" fmla="*/ 224 h 3033"/>
                  <a:gd name="T114" fmla="*/ 313 w 2521"/>
                  <a:gd name="T115" fmla="*/ 255 h 3033"/>
                  <a:gd name="T116" fmla="*/ 306 w 2521"/>
                  <a:gd name="T117" fmla="*/ 308 h 3033"/>
                  <a:gd name="T118" fmla="*/ 292 w 2521"/>
                  <a:gd name="T119" fmla="*/ 335 h 3033"/>
                  <a:gd name="T120" fmla="*/ 265 w 2521"/>
                  <a:gd name="T121" fmla="*/ 351 h 3033"/>
                  <a:gd name="T122" fmla="*/ 247 w 2521"/>
                  <a:gd name="T123" fmla="*/ 370 h 3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1"/>
                  <a:gd name="T187" fmla="*/ 0 h 3033"/>
                  <a:gd name="T188" fmla="*/ 2521 w 2521"/>
                  <a:gd name="T189" fmla="*/ 3033 h 3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1" h="3033">
                    <a:moveTo>
                      <a:pt x="1885" y="3033"/>
                    </a:moveTo>
                    <a:lnTo>
                      <a:pt x="1871" y="3021"/>
                    </a:lnTo>
                    <a:lnTo>
                      <a:pt x="1866" y="3015"/>
                    </a:lnTo>
                    <a:lnTo>
                      <a:pt x="1860" y="3008"/>
                    </a:lnTo>
                    <a:lnTo>
                      <a:pt x="1856" y="3000"/>
                    </a:lnTo>
                    <a:lnTo>
                      <a:pt x="1848" y="3000"/>
                    </a:lnTo>
                    <a:lnTo>
                      <a:pt x="1840" y="3000"/>
                    </a:lnTo>
                    <a:lnTo>
                      <a:pt x="1848" y="2982"/>
                    </a:lnTo>
                    <a:lnTo>
                      <a:pt x="1858" y="2971"/>
                    </a:lnTo>
                    <a:lnTo>
                      <a:pt x="1862" y="2961"/>
                    </a:lnTo>
                    <a:lnTo>
                      <a:pt x="1868" y="2953"/>
                    </a:lnTo>
                    <a:lnTo>
                      <a:pt x="1870" y="2944"/>
                    </a:lnTo>
                    <a:lnTo>
                      <a:pt x="1873" y="2932"/>
                    </a:lnTo>
                    <a:lnTo>
                      <a:pt x="1877" y="2845"/>
                    </a:lnTo>
                    <a:lnTo>
                      <a:pt x="1895" y="2775"/>
                    </a:lnTo>
                    <a:lnTo>
                      <a:pt x="1922" y="2715"/>
                    </a:lnTo>
                    <a:lnTo>
                      <a:pt x="1961" y="2666"/>
                    </a:lnTo>
                    <a:lnTo>
                      <a:pt x="2001" y="2618"/>
                    </a:lnTo>
                    <a:lnTo>
                      <a:pt x="2048" y="2573"/>
                    </a:lnTo>
                    <a:lnTo>
                      <a:pt x="2096" y="2521"/>
                    </a:lnTo>
                    <a:lnTo>
                      <a:pt x="2147" y="2465"/>
                    </a:lnTo>
                    <a:lnTo>
                      <a:pt x="2164" y="2416"/>
                    </a:lnTo>
                    <a:lnTo>
                      <a:pt x="2180" y="2385"/>
                    </a:lnTo>
                    <a:lnTo>
                      <a:pt x="2193" y="2364"/>
                    </a:lnTo>
                    <a:lnTo>
                      <a:pt x="2209" y="2352"/>
                    </a:lnTo>
                    <a:lnTo>
                      <a:pt x="2224" y="2341"/>
                    </a:lnTo>
                    <a:lnTo>
                      <a:pt x="2248" y="2331"/>
                    </a:lnTo>
                    <a:lnTo>
                      <a:pt x="2277" y="2315"/>
                    </a:lnTo>
                    <a:lnTo>
                      <a:pt x="2318" y="2290"/>
                    </a:lnTo>
                    <a:lnTo>
                      <a:pt x="2319" y="2281"/>
                    </a:lnTo>
                    <a:lnTo>
                      <a:pt x="2321" y="2271"/>
                    </a:lnTo>
                    <a:lnTo>
                      <a:pt x="2331" y="2259"/>
                    </a:lnTo>
                    <a:lnTo>
                      <a:pt x="2333" y="2246"/>
                    </a:lnTo>
                    <a:lnTo>
                      <a:pt x="2327" y="2232"/>
                    </a:lnTo>
                    <a:lnTo>
                      <a:pt x="2318" y="2226"/>
                    </a:lnTo>
                    <a:lnTo>
                      <a:pt x="2321" y="2211"/>
                    </a:lnTo>
                    <a:lnTo>
                      <a:pt x="2318" y="2201"/>
                    </a:lnTo>
                    <a:lnTo>
                      <a:pt x="2285" y="2199"/>
                    </a:lnTo>
                    <a:lnTo>
                      <a:pt x="2259" y="2199"/>
                    </a:lnTo>
                    <a:lnTo>
                      <a:pt x="2234" y="2197"/>
                    </a:lnTo>
                    <a:lnTo>
                      <a:pt x="2213" y="2195"/>
                    </a:lnTo>
                    <a:lnTo>
                      <a:pt x="2190" y="2191"/>
                    </a:lnTo>
                    <a:lnTo>
                      <a:pt x="2168" y="2187"/>
                    </a:lnTo>
                    <a:lnTo>
                      <a:pt x="2143" y="2182"/>
                    </a:lnTo>
                    <a:lnTo>
                      <a:pt x="2118" y="2178"/>
                    </a:lnTo>
                    <a:lnTo>
                      <a:pt x="2112" y="2184"/>
                    </a:lnTo>
                    <a:lnTo>
                      <a:pt x="2110" y="2195"/>
                    </a:lnTo>
                    <a:lnTo>
                      <a:pt x="2116" y="2197"/>
                    </a:lnTo>
                    <a:lnTo>
                      <a:pt x="2124" y="2203"/>
                    </a:lnTo>
                    <a:lnTo>
                      <a:pt x="2131" y="2205"/>
                    </a:lnTo>
                    <a:lnTo>
                      <a:pt x="2143" y="2211"/>
                    </a:lnTo>
                    <a:lnTo>
                      <a:pt x="2141" y="2230"/>
                    </a:lnTo>
                    <a:lnTo>
                      <a:pt x="2135" y="2244"/>
                    </a:lnTo>
                    <a:lnTo>
                      <a:pt x="2126" y="2249"/>
                    </a:lnTo>
                    <a:lnTo>
                      <a:pt x="2116" y="2251"/>
                    </a:lnTo>
                    <a:lnTo>
                      <a:pt x="2100" y="2249"/>
                    </a:lnTo>
                    <a:lnTo>
                      <a:pt x="2087" y="2249"/>
                    </a:lnTo>
                    <a:lnTo>
                      <a:pt x="2073" y="2249"/>
                    </a:lnTo>
                    <a:lnTo>
                      <a:pt x="2062" y="2255"/>
                    </a:lnTo>
                    <a:lnTo>
                      <a:pt x="2040" y="2255"/>
                    </a:lnTo>
                    <a:lnTo>
                      <a:pt x="2021" y="2255"/>
                    </a:lnTo>
                    <a:lnTo>
                      <a:pt x="1999" y="2257"/>
                    </a:lnTo>
                    <a:lnTo>
                      <a:pt x="1982" y="2263"/>
                    </a:lnTo>
                    <a:lnTo>
                      <a:pt x="1961" y="2269"/>
                    </a:lnTo>
                    <a:lnTo>
                      <a:pt x="1943" y="2277"/>
                    </a:lnTo>
                    <a:lnTo>
                      <a:pt x="1926" y="2284"/>
                    </a:lnTo>
                    <a:lnTo>
                      <a:pt x="1914" y="2298"/>
                    </a:lnTo>
                    <a:lnTo>
                      <a:pt x="1914" y="2302"/>
                    </a:lnTo>
                    <a:lnTo>
                      <a:pt x="1920" y="2308"/>
                    </a:lnTo>
                    <a:lnTo>
                      <a:pt x="1928" y="2313"/>
                    </a:lnTo>
                    <a:lnTo>
                      <a:pt x="1939" y="2319"/>
                    </a:lnTo>
                    <a:lnTo>
                      <a:pt x="1935" y="2319"/>
                    </a:lnTo>
                    <a:lnTo>
                      <a:pt x="1935" y="2323"/>
                    </a:lnTo>
                    <a:lnTo>
                      <a:pt x="1904" y="2335"/>
                    </a:lnTo>
                    <a:lnTo>
                      <a:pt x="1881" y="2344"/>
                    </a:lnTo>
                    <a:lnTo>
                      <a:pt x="1864" y="2350"/>
                    </a:lnTo>
                    <a:lnTo>
                      <a:pt x="1852" y="2356"/>
                    </a:lnTo>
                    <a:lnTo>
                      <a:pt x="1840" y="2362"/>
                    </a:lnTo>
                    <a:lnTo>
                      <a:pt x="1840" y="2366"/>
                    </a:lnTo>
                    <a:lnTo>
                      <a:pt x="1858" y="2364"/>
                    </a:lnTo>
                    <a:lnTo>
                      <a:pt x="1877" y="2360"/>
                    </a:lnTo>
                    <a:lnTo>
                      <a:pt x="1897" y="2354"/>
                    </a:lnTo>
                    <a:lnTo>
                      <a:pt x="1916" y="2350"/>
                    </a:lnTo>
                    <a:lnTo>
                      <a:pt x="1934" y="2343"/>
                    </a:lnTo>
                    <a:lnTo>
                      <a:pt x="1953" y="2337"/>
                    </a:lnTo>
                    <a:lnTo>
                      <a:pt x="1972" y="2333"/>
                    </a:lnTo>
                    <a:lnTo>
                      <a:pt x="1992" y="2333"/>
                    </a:lnTo>
                    <a:lnTo>
                      <a:pt x="1992" y="2335"/>
                    </a:lnTo>
                    <a:lnTo>
                      <a:pt x="1994" y="2341"/>
                    </a:lnTo>
                    <a:lnTo>
                      <a:pt x="1994" y="2348"/>
                    </a:lnTo>
                    <a:lnTo>
                      <a:pt x="1996" y="2362"/>
                    </a:lnTo>
                    <a:lnTo>
                      <a:pt x="1976" y="2379"/>
                    </a:lnTo>
                    <a:lnTo>
                      <a:pt x="1965" y="2397"/>
                    </a:lnTo>
                    <a:lnTo>
                      <a:pt x="1955" y="2410"/>
                    </a:lnTo>
                    <a:lnTo>
                      <a:pt x="1949" y="2426"/>
                    </a:lnTo>
                    <a:lnTo>
                      <a:pt x="1943" y="2440"/>
                    </a:lnTo>
                    <a:lnTo>
                      <a:pt x="1937" y="2455"/>
                    </a:lnTo>
                    <a:lnTo>
                      <a:pt x="1928" y="2472"/>
                    </a:lnTo>
                    <a:lnTo>
                      <a:pt x="1920" y="2492"/>
                    </a:lnTo>
                    <a:lnTo>
                      <a:pt x="1918" y="2461"/>
                    </a:lnTo>
                    <a:lnTo>
                      <a:pt x="1916" y="2440"/>
                    </a:lnTo>
                    <a:lnTo>
                      <a:pt x="1916" y="2422"/>
                    </a:lnTo>
                    <a:lnTo>
                      <a:pt x="1916" y="2410"/>
                    </a:lnTo>
                    <a:lnTo>
                      <a:pt x="1914" y="2393"/>
                    </a:lnTo>
                    <a:lnTo>
                      <a:pt x="1914" y="2381"/>
                    </a:lnTo>
                    <a:lnTo>
                      <a:pt x="1914" y="2397"/>
                    </a:lnTo>
                    <a:lnTo>
                      <a:pt x="1914" y="2418"/>
                    </a:lnTo>
                    <a:lnTo>
                      <a:pt x="1914" y="2441"/>
                    </a:lnTo>
                    <a:lnTo>
                      <a:pt x="1914" y="2469"/>
                    </a:lnTo>
                    <a:lnTo>
                      <a:pt x="1912" y="2494"/>
                    </a:lnTo>
                    <a:lnTo>
                      <a:pt x="1908" y="2519"/>
                    </a:lnTo>
                    <a:lnTo>
                      <a:pt x="1901" y="2540"/>
                    </a:lnTo>
                    <a:lnTo>
                      <a:pt x="1893" y="2558"/>
                    </a:lnTo>
                    <a:lnTo>
                      <a:pt x="1891" y="2552"/>
                    </a:lnTo>
                    <a:lnTo>
                      <a:pt x="1891" y="2548"/>
                    </a:lnTo>
                    <a:lnTo>
                      <a:pt x="1889" y="2540"/>
                    </a:lnTo>
                    <a:lnTo>
                      <a:pt x="1889" y="2531"/>
                    </a:lnTo>
                    <a:lnTo>
                      <a:pt x="1887" y="2513"/>
                    </a:lnTo>
                    <a:lnTo>
                      <a:pt x="1887" y="2490"/>
                    </a:lnTo>
                    <a:lnTo>
                      <a:pt x="1885" y="2455"/>
                    </a:lnTo>
                    <a:lnTo>
                      <a:pt x="1885" y="2412"/>
                    </a:lnTo>
                    <a:lnTo>
                      <a:pt x="1885" y="2430"/>
                    </a:lnTo>
                    <a:lnTo>
                      <a:pt x="1887" y="2453"/>
                    </a:lnTo>
                    <a:lnTo>
                      <a:pt x="1887" y="2480"/>
                    </a:lnTo>
                    <a:lnTo>
                      <a:pt x="1889" y="2509"/>
                    </a:lnTo>
                    <a:lnTo>
                      <a:pt x="1887" y="2535"/>
                    </a:lnTo>
                    <a:lnTo>
                      <a:pt x="1883" y="2562"/>
                    </a:lnTo>
                    <a:lnTo>
                      <a:pt x="1877" y="2583"/>
                    </a:lnTo>
                    <a:lnTo>
                      <a:pt x="1868" y="2600"/>
                    </a:lnTo>
                    <a:lnTo>
                      <a:pt x="1868" y="2585"/>
                    </a:lnTo>
                    <a:lnTo>
                      <a:pt x="1868" y="2567"/>
                    </a:lnTo>
                    <a:lnTo>
                      <a:pt x="1860" y="2556"/>
                    </a:lnTo>
                    <a:lnTo>
                      <a:pt x="1858" y="2540"/>
                    </a:lnTo>
                    <a:lnTo>
                      <a:pt x="1858" y="2521"/>
                    </a:lnTo>
                    <a:lnTo>
                      <a:pt x="1862" y="2504"/>
                    </a:lnTo>
                    <a:lnTo>
                      <a:pt x="1862" y="2482"/>
                    </a:lnTo>
                    <a:lnTo>
                      <a:pt x="1866" y="2463"/>
                    </a:lnTo>
                    <a:lnTo>
                      <a:pt x="1866" y="2445"/>
                    </a:lnTo>
                    <a:lnTo>
                      <a:pt x="1868" y="2434"/>
                    </a:lnTo>
                    <a:lnTo>
                      <a:pt x="1862" y="2445"/>
                    </a:lnTo>
                    <a:lnTo>
                      <a:pt x="1860" y="2463"/>
                    </a:lnTo>
                    <a:lnTo>
                      <a:pt x="1858" y="2484"/>
                    </a:lnTo>
                    <a:lnTo>
                      <a:pt x="1858" y="2509"/>
                    </a:lnTo>
                    <a:lnTo>
                      <a:pt x="1858" y="2533"/>
                    </a:lnTo>
                    <a:lnTo>
                      <a:pt x="1858" y="2558"/>
                    </a:lnTo>
                    <a:lnTo>
                      <a:pt x="1858" y="2579"/>
                    </a:lnTo>
                    <a:lnTo>
                      <a:pt x="1858" y="2599"/>
                    </a:lnTo>
                    <a:lnTo>
                      <a:pt x="1860" y="2600"/>
                    </a:lnTo>
                    <a:lnTo>
                      <a:pt x="1864" y="2602"/>
                    </a:lnTo>
                    <a:lnTo>
                      <a:pt x="1858" y="2612"/>
                    </a:lnTo>
                    <a:lnTo>
                      <a:pt x="1846" y="2618"/>
                    </a:lnTo>
                    <a:lnTo>
                      <a:pt x="1838" y="2593"/>
                    </a:lnTo>
                    <a:lnTo>
                      <a:pt x="1837" y="2569"/>
                    </a:lnTo>
                    <a:lnTo>
                      <a:pt x="1837" y="2546"/>
                    </a:lnTo>
                    <a:lnTo>
                      <a:pt x="1838" y="2523"/>
                    </a:lnTo>
                    <a:lnTo>
                      <a:pt x="1838" y="2500"/>
                    </a:lnTo>
                    <a:lnTo>
                      <a:pt x="1840" y="2476"/>
                    </a:lnTo>
                    <a:lnTo>
                      <a:pt x="1840" y="2455"/>
                    </a:lnTo>
                    <a:lnTo>
                      <a:pt x="1840" y="2438"/>
                    </a:lnTo>
                    <a:lnTo>
                      <a:pt x="1835" y="2447"/>
                    </a:lnTo>
                    <a:lnTo>
                      <a:pt x="1833" y="2463"/>
                    </a:lnTo>
                    <a:lnTo>
                      <a:pt x="1831" y="2482"/>
                    </a:lnTo>
                    <a:lnTo>
                      <a:pt x="1831" y="2505"/>
                    </a:lnTo>
                    <a:lnTo>
                      <a:pt x="1831" y="2527"/>
                    </a:lnTo>
                    <a:lnTo>
                      <a:pt x="1831" y="2550"/>
                    </a:lnTo>
                    <a:lnTo>
                      <a:pt x="1831" y="2569"/>
                    </a:lnTo>
                    <a:lnTo>
                      <a:pt x="1833" y="2587"/>
                    </a:lnTo>
                    <a:lnTo>
                      <a:pt x="1829" y="2589"/>
                    </a:lnTo>
                    <a:lnTo>
                      <a:pt x="1827" y="2591"/>
                    </a:lnTo>
                    <a:lnTo>
                      <a:pt x="1819" y="2575"/>
                    </a:lnTo>
                    <a:lnTo>
                      <a:pt x="1817" y="2558"/>
                    </a:lnTo>
                    <a:lnTo>
                      <a:pt x="1815" y="2533"/>
                    </a:lnTo>
                    <a:lnTo>
                      <a:pt x="1815" y="2509"/>
                    </a:lnTo>
                    <a:lnTo>
                      <a:pt x="1815" y="2484"/>
                    </a:lnTo>
                    <a:lnTo>
                      <a:pt x="1815" y="2461"/>
                    </a:lnTo>
                    <a:lnTo>
                      <a:pt x="1815" y="2443"/>
                    </a:lnTo>
                    <a:lnTo>
                      <a:pt x="1817" y="2432"/>
                    </a:lnTo>
                    <a:lnTo>
                      <a:pt x="1813" y="2447"/>
                    </a:lnTo>
                    <a:lnTo>
                      <a:pt x="1811" y="2465"/>
                    </a:lnTo>
                    <a:lnTo>
                      <a:pt x="1811" y="2482"/>
                    </a:lnTo>
                    <a:lnTo>
                      <a:pt x="1813" y="2500"/>
                    </a:lnTo>
                    <a:lnTo>
                      <a:pt x="1813" y="2517"/>
                    </a:lnTo>
                    <a:lnTo>
                      <a:pt x="1813" y="2535"/>
                    </a:lnTo>
                    <a:lnTo>
                      <a:pt x="1813" y="2554"/>
                    </a:lnTo>
                    <a:lnTo>
                      <a:pt x="1815" y="2573"/>
                    </a:lnTo>
                    <a:lnTo>
                      <a:pt x="1811" y="2573"/>
                    </a:lnTo>
                    <a:lnTo>
                      <a:pt x="1809" y="2575"/>
                    </a:lnTo>
                    <a:lnTo>
                      <a:pt x="1798" y="2560"/>
                    </a:lnTo>
                    <a:lnTo>
                      <a:pt x="1792" y="2542"/>
                    </a:lnTo>
                    <a:lnTo>
                      <a:pt x="1788" y="2523"/>
                    </a:lnTo>
                    <a:lnTo>
                      <a:pt x="1788" y="2505"/>
                    </a:lnTo>
                    <a:lnTo>
                      <a:pt x="1786" y="2484"/>
                    </a:lnTo>
                    <a:lnTo>
                      <a:pt x="1788" y="2465"/>
                    </a:lnTo>
                    <a:lnTo>
                      <a:pt x="1788" y="2447"/>
                    </a:lnTo>
                    <a:lnTo>
                      <a:pt x="1790" y="2434"/>
                    </a:lnTo>
                    <a:lnTo>
                      <a:pt x="1788" y="2432"/>
                    </a:lnTo>
                    <a:lnTo>
                      <a:pt x="1786" y="2441"/>
                    </a:lnTo>
                    <a:lnTo>
                      <a:pt x="1784" y="2449"/>
                    </a:lnTo>
                    <a:lnTo>
                      <a:pt x="1784" y="2457"/>
                    </a:lnTo>
                    <a:lnTo>
                      <a:pt x="1784" y="2469"/>
                    </a:lnTo>
                    <a:lnTo>
                      <a:pt x="1784" y="2478"/>
                    </a:lnTo>
                    <a:lnTo>
                      <a:pt x="1784" y="2494"/>
                    </a:lnTo>
                    <a:lnTo>
                      <a:pt x="1786" y="2513"/>
                    </a:lnTo>
                    <a:lnTo>
                      <a:pt x="1790" y="2542"/>
                    </a:lnTo>
                    <a:lnTo>
                      <a:pt x="1788" y="2542"/>
                    </a:lnTo>
                    <a:lnTo>
                      <a:pt x="1788" y="2544"/>
                    </a:lnTo>
                    <a:lnTo>
                      <a:pt x="1771" y="2527"/>
                    </a:lnTo>
                    <a:lnTo>
                      <a:pt x="1763" y="2513"/>
                    </a:lnTo>
                    <a:lnTo>
                      <a:pt x="1755" y="2500"/>
                    </a:lnTo>
                    <a:lnTo>
                      <a:pt x="1755" y="2488"/>
                    </a:lnTo>
                    <a:lnTo>
                      <a:pt x="1755" y="2474"/>
                    </a:lnTo>
                    <a:lnTo>
                      <a:pt x="1755" y="2463"/>
                    </a:lnTo>
                    <a:lnTo>
                      <a:pt x="1751" y="2447"/>
                    </a:lnTo>
                    <a:lnTo>
                      <a:pt x="1749" y="2432"/>
                    </a:lnTo>
                    <a:lnTo>
                      <a:pt x="1749" y="2443"/>
                    </a:lnTo>
                    <a:lnTo>
                      <a:pt x="1749" y="2459"/>
                    </a:lnTo>
                    <a:lnTo>
                      <a:pt x="1749" y="2474"/>
                    </a:lnTo>
                    <a:lnTo>
                      <a:pt x="1749" y="2490"/>
                    </a:lnTo>
                    <a:lnTo>
                      <a:pt x="1747" y="2490"/>
                    </a:lnTo>
                    <a:lnTo>
                      <a:pt x="1747" y="2492"/>
                    </a:lnTo>
                    <a:lnTo>
                      <a:pt x="1740" y="2478"/>
                    </a:lnTo>
                    <a:lnTo>
                      <a:pt x="1736" y="2465"/>
                    </a:lnTo>
                    <a:lnTo>
                      <a:pt x="1734" y="2453"/>
                    </a:lnTo>
                    <a:lnTo>
                      <a:pt x="1732" y="2441"/>
                    </a:lnTo>
                    <a:lnTo>
                      <a:pt x="1730" y="2457"/>
                    </a:lnTo>
                    <a:lnTo>
                      <a:pt x="1730" y="2467"/>
                    </a:lnTo>
                    <a:lnTo>
                      <a:pt x="1728" y="2469"/>
                    </a:lnTo>
                    <a:lnTo>
                      <a:pt x="1728" y="2472"/>
                    </a:lnTo>
                    <a:lnTo>
                      <a:pt x="1710" y="2457"/>
                    </a:lnTo>
                    <a:lnTo>
                      <a:pt x="1699" y="2445"/>
                    </a:lnTo>
                    <a:lnTo>
                      <a:pt x="1687" y="2430"/>
                    </a:lnTo>
                    <a:lnTo>
                      <a:pt x="1676" y="2418"/>
                    </a:lnTo>
                    <a:lnTo>
                      <a:pt x="1664" y="2405"/>
                    </a:lnTo>
                    <a:lnTo>
                      <a:pt x="1652" y="2391"/>
                    </a:lnTo>
                    <a:lnTo>
                      <a:pt x="1639" y="2379"/>
                    </a:lnTo>
                    <a:lnTo>
                      <a:pt x="1627" y="2372"/>
                    </a:lnTo>
                    <a:lnTo>
                      <a:pt x="1627" y="2364"/>
                    </a:lnTo>
                    <a:lnTo>
                      <a:pt x="1629" y="2362"/>
                    </a:lnTo>
                    <a:lnTo>
                      <a:pt x="1645" y="2352"/>
                    </a:lnTo>
                    <a:lnTo>
                      <a:pt x="1656" y="2341"/>
                    </a:lnTo>
                    <a:lnTo>
                      <a:pt x="1654" y="2339"/>
                    </a:lnTo>
                    <a:lnTo>
                      <a:pt x="1646" y="2339"/>
                    </a:lnTo>
                    <a:lnTo>
                      <a:pt x="1639" y="2339"/>
                    </a:lnTo>
                    <a:lnTo>
                      <a:pt x="1629" y="2341"/>
                    </a:lnTo>
                    <a:lnTo>
                      <a:pt x="1617" y="2343"/>
                    </a:lnTo>
                    <a:lnTo>
                      <a:pt x="1602" y="2344"/>
                    </a:lnTo>
                    <a:lnTo>
                      <a:pt x="1582" y="2348"/>
                    </a:lnTo>
                    <a:lnTo>
                      <a:pt x="1559" y="2350"/>
                    </a:lnTo>
                    <a:lnTo>
                      <a:pt x="1530" y="2354"/>
                    </a:lnTo>
                    <a:lnTo>
                      <a:pt x="1526" y="2364"/>
                    </a:lnTo>
                    <a:lnTo>
                      <a:pt x="1520" y="2374"/>
                    </a:lnTo>
                    <a:lnTo>
                      <a:pt x="1513" y="2377"/>
                    </a:lnTo>
                    <a:lnTo>
                      <a:pt x="1507" y="2383"/>
                    </a:lnTo>
                    <a:lnTo>
                      <a:pt x="1497" y="2383"/>
                    </a:lnTo>
                    <a:lnTo>
                      <a:pt x="1487" y="2385"/>
                    </a:lnTo>
                    <a:lnTo>
                      <a:pt x="1476" y="2385"/>
                    </a:lnTo>
                    <a:lnTo>
                      <a:pt x="1468" y="2387"/>
                    </a:lnTo>
                    <a:lnTo>
                      <a:pt x="1470" y="2341"/>
                    </a:lnTo>
                    <a:lnTo>
                      <a:pt x="1470" y="2302"/>
                    </a:lnTo>
                    <a:lnTo>
                      <a:pt x="1466" y="2265"/>
                    </a:lnTo>
                    <a:lnTo>
                      <a:pt x="1462" y="2230"/>
                    </a:lnTo>
                    <a:lnTo>
                      <a:pt x="1454" y="2195"/>
                    </a:lnTo>
                    <a:lnTo>
                      <a:pt x="1449" y="2160"/>
                    </a:lnTo>
                    <a:lnTo>
                      <a:pt x="1441" y="2123"/>
                    </a:lnTo>
                    <a:lnTo>
                      <a:pt x="1435" y="2087"/>
                    </a:lnTo>
                    <a:lnTo>
                      <a:pt x="1447" y="2087"/>
                    </a:lnTo>
                    <a:lnTo>
                      <a:pt x="1464" y="2089"/>
                    </a:lnTo>
                    <a:lnTo>
                      <a:pt x="1484" y="2089"/>
                    </a:lnTo>
                    <a:lnTo>
                      <a:pt x="1505" y="2090"/>
                    </a:lnTo>
                    <a:lnTo>
                      <a:pt x="1522" y="2087"/>
                    </a:lnTo>
                    <a:lnTo>
                      <a:pt x="1542" y="2081"/>
                    </a:lnTo>
                    <a:lnTo>
                      <a:pt x="1553" y="2073"/>
                    </a:lnTo>
                    <a:lnTo>
                      <a:pt x="1561" y="2061"/>
                    </a:lnTo>
                    <a:lnTo>
                      <a:pt x="1542" y="2063"/>
                    </a:lnTo>
                    <a:lnTo>
                      <a:pt x="1524" y="2065"/>
                    </a:lnTo>
                    <a:lnTo>
                      <a:pt x="1509" y="2065"/>
                    </a:lnTo>
                    <a:lnTo>
                      <a:pt x="1495" y="2065"/>
                    </a:lnTo>
                    <a:lnTo>
                      <a:pt x="1480" y="2063"/>
                    </a:lnTo>
                    <a:lnTo>
                      <a:pt x="1466" y="2063"/>
                    </a:lnTo>
                    <a:lnTo>
                      <a:pt x="1451" y="2061"/>
                    </a:lnTo>
                    <a:lnTo>
                      <a:pt x="1435" y="2059"/>
                    </a:lnTo>
                    <a:lnTo>
                      <a:pt x="1435" y="2056"/>
                    </a:lnTo>
                    <a:lnTo>
                      <a:pt x="1435" y="2052"/>
                    </a:lnTo>
                    <a:lnTo>
                      <a:pt x="1447" y="2050"/>
                    </a:lnTo>
                    <a:lnTo>
                      <a:pt x="1464" y="2048"/>
                    </a:lnTo>
                    <a:lnTo>
                      <a:pt x="1484" y="2042"/>
                    </a:lnTo>
                    <a:lnTo>
                      <a:pt x="1505" y="2038"/>
                    </a:lnTo>
                    <a:lnTo>
                      <a:pt x="1522" y="2028"/>
                    </a:lnTo>
                    <a:lnTo>
                      <a:pt x="1540" y="2019"/>
                    </a:lnTo>
                    <a:lnTo>
                      <a:pt x="1548" y="2007"/>
                    </a:lnTo>
                    <a:lnTo>
                      <a:pt x="1551" y="1994"/>
                    </a:lnTo>
                    <a:lnTo>
                      <a:pt x="1534" y="1994"/>
                    </a:lnTo>
                    <a:lnTo>
                      <a:pt x="1520" y="1997"/>
                    </a:lnTo>
                    <a:lnTo>
                      <a:pt x="1503" y="2001"/>
                    </a:lnTo>
                    <a:lnTo>
                      <a:pt x="1489" y="2007"/>
                    </a:lnTo>
                    <a:lnTo>
                      <a:pt x="1474" y="2011"/>
                    </a:lnTo>
                    <a:lnTo>
                      <a:pt x="1458" y="2015"/>
                    </a:lnTo>
                    <a:lnTo>
                      <a:pt x="1441" y="2017"/>
                    </a:lnTo>
                    <a:lnTo>
                      <a:pt x="1423" y="2019"/>
                    </a:lnTo>
                    <a:lnTo>
                      <a:pt x="1406" y="2034"/>
                    </a:lnTo>
                    <a:lnTo>
                      <a:pt x="1392" y="2044"/>
                    </a:lnTo>
                    <a:lnTo>
                      <a:pt x="1375" y="2046"/>
                    </a:lnTo>
                    <a:lnTo>
                      <a:pt x="1361" y="2048"/>
                    </a:lnTo>
                    <a:lnTo>
                      <a:pt x="1346" y="2044"/>
                    </a:lnTo>
                    <a:lnTo>
                      <a:pt x="1330" y="2040"/>
                    </a:lnTo>
                    <a:lnTo>
                      <a:pt x="1313" y="2036"/>
                    </a:lnTo>
                    <a:lnTo>
                      <a:pt x="1295" y="2036"/>
                    </a:lnTo>
                    <a:lnTo>
                      <a:pt x="1290" y="2044"/>
                    </a:lnTo>
                    <a:lnTo>
                      <a:pt x="1292" y="2052"/>
                    </a:lnTo>
                    <a:lnTo>
                      <a:pt x="1295" y="2056"/>
                    </a:lnTo>
                    <a:lnTo>
                      <a:pt x="1307" y="2061"/>
                    </a:lnTo>
                    <a:lnTo>
                      <a:pt x="1317" y="2061"/>
                    </a:lnTo>
                    <a:lnTo>
                      <a:pt x="1328" y="2063"/>
                    </a:lnTo>
                    <a:lnTo>
                      <a:pt x="1340" y="2065"/>
                    </a:lnTo>
                    <a:lnTo>
                      <a:pt x="1352" y="2067"/>
                    </a:lnTo>
                    <a:lnTo>
                      <a:pt x="1352" y="2083"/>
                    </a:lnTo>
                    <a:lnTo>
                      <a:pt x="1358" y="2108"/>
                    </a:lnTo>
                    <a:lnTo>
                      <a:pt x="1361" y="2137"/>
                    </a:lnTo>
                    <a:lnTo>
                      <a:pt x="1365" y="2172"/>
                    </a:lnTo>
                    <a:lnTo>
                      <a:pt x="1365" y="2203"/>
                    </a:lnTo>
                    <a:lnTo>
                      <a:pt x="1365" y="2232"/>
                    </a:lnTo>
                    <a:lnTo>
                      <a:pt x="1361" y="2253"/>
                    </a:lnTo>
                    <a:lnTo>
                      <a:pt x="1356" y="2271"/>
                    </a:lnTo>
                    <a:lnTo>
                      <a:pt x="1350" y="2255"/>
                    </a:lnTo>
                    <a:lnTo>
                      <a:pt x="1346" y="2240"/>
                    </a:lnTo>
                    <a:lnTo>
                      <a:pt x="1340" y="2224"/>
                    </a:lnTo>
                    <a:lnTo>
                      <a:pt x="1338" y="2209"/>
                    </a:lnTo>
                    <a:lnTo>
                      <a:pt x="1338" y="2232"/>
                    </a:lnTo>
                    <a:lnTo>
                      <a:pt x="1340" y="2255"/>
                    </a:lnTo>
                    <a:lnTo>
                      <a:pt x="1342" y="2279"/>
                    </a:lnTo>
                    <a:lnTo>
                      <a:pt x="1346" y="2304"/>
                    </a:lnTo>
                    <a:lnTo>
                      <a:pt x="1348" y="2327"/>
                    </a:lnTo>
                    <a:lnTo>
                      <a:pt x="1350" y="2352"/>
                    </a:lnTo>
                    <a:lnTo>
                      <a:pt x="1350" y="2377"/>
                    </a:lnTo>
                    <a:lnTo>
                      <a:pt x="1352" y="2405"/>
                    </a:lnTo>
                    <a:lnTo>
                      <a:pt x="1342" y="2405"/>
                    </a:lnTo>
                    <a:lnTo>
                      <a:pt x="1334" y="2405"/>
                    </a:lnTo>
                    <a:lnTo>
                      <a:pt x="1332" y="2377"/>
                    </a:lnTo>
                    <a:lnTo>
                      <a:pt x="1332" y="2352"/>
                    </a:lnTo>
                    <a:lnTo>
                      <a:pt x="1330" y="2327"/>
                    </a:lnTo>
                    <a:lnTo>
                      <a:pt x="1328" y="2302"/>
                    </a:lnTo>
                    <a:lnTo>
                      <a:pt x="1325" y="2275"/>
                    </a:lnTo>
                    <a:lnTo>
                      <a:pt x="1323" y="2251"/>
                    </a:lnTo>
                    <a:lnTo>
                      <a:pt x="1317" y="2228"/>
                    </a:lnTo>
                    <a:lnTo>
                      <a:pt x="1313" y="2211"/>
                    </a:lnTo>
                    <a:lnTo>
                      <a:pt x="1313" y="2228"/>
                    </a:lnTo>
                    <a:lnTo>
                      <a:pt x="1315" y="2248"/>
                    </a:lnTo>
                    <a:lnTo>
                      <a:pt x="1317" y="2267"/>
                    </a:lnTo>
                    <a:lnTo>
                      <a:pt x="1319" y="2286"/>
                    </a:lnTo>
                    <a:lnTo>
                      <a:pt x="1319" y="2304"/>
                    </a:lnTo>
                    <a:lnTo>
                      <a:pt x="1321" y="2325"/>
                    </a:lnTo>
                    <a:lnTo>
                      <a:pt x="1323" y="2343"/>
                    </a:lnTo>
                    <a:lnTo>
                      <a:pt x="1325" y="2364"/>
                    </a:lnTo>
                    <a:lnTo>
                      <a:pt x="1323" y="2364"/>
                    </a:lnTo>
                    <a:lnTo>
                      <a:pt x="1323" y="2366"/>
                    </a:lnTo>
                    <a:lnTo>
                      <a:pt x="1311" y="2313"/>
                    </a:lnTo>
                    <a:lnTo>
                      <a:pt x="1303" y="2275"/>
                    </a:lnTo>
                    <a:lnTo>
                      <a:pt x="1297" y="2248"/>
                    </a:lnTo>
                    <a:lnTo>
                      <a:pt x="1294" y="2230"/>
                    </a:lnTo>
                    <a:lnTo>
                      <a:pt x="1290" y="2218"/>
                    </a:lnTo>
                    <a:lnTo>
                      <a:pt x="1290" y="2213"/>
                    </a:lnTo>
                    <a:lnTo>
                      <a:pt x="1288" y="2209"/>
                    </a:lnTo>
                    <a:lnTo>
                      <a:pt x="1288" y="2217"/>
                    </a:lnTo>
                    <a:lnTo>
                      <a:pt x="1292" y="2238"/>
                    </a:lnTo>
                    <a:lnTo>
                      <a:pt x="1297" y="2265"/>
                    </a:lnTo>
                    <a:lnTo>
                      <a:pt x="1303" y="2298"/>
                    </a:lnTo>
                    <a:lnTo>
                      <a:pt x="1309" y="2329"/>
                    </a:lnTo>
                    <a:lnTo>
                      <a:pt x="1315" y="2360"/>
                    </a:lnTo>
                    <a:lnTo>
                      <a:pt x="1317" y="2381"/>
                    </a:lnTo>
                    <a:lnTo>
                      <a:pt x="1321" y="2395"/>
                    </a:lnTo>
                    <a:lnTo>
                      <a:pt x="1315" y="2395"/>
                    </a:lnTo>
                    <a:lnTo>
                      <a:pt x="1313" y="2395"/>
                    </a:lnTo>
                    <a:lnTo>
                      <a:pt x="1309" y="2377"/>
                    </a:lnTo>
                    <a:lnTo>
                      <a:pt x="1307" y="2364"/>
                    </a:lnTo>
                    <a:lnTo>
                      <a:pt x="1303" y="2364"/>
                    </a:lnTo>
                    <a:lnTo>
                      <a:pt x="1299" y="2364"/>
                    </a:lnTo>
                    <a:lnTo>
                      <a:pt x="1288" y="2323"/>
                    </a:lnTo>
                    <a:lnTo>
                      <a:pt x="1282" y="2294"/>
                    </a:lnTo>
                    <a:lnTo>
                      <a:pt x="1276" y="2271"/>
                    </a:lnTo>
                    <a:lnTo>
                      <a:pt x="1274" y="2253"/>
                    </a:lnTo>
                    <a:lnTo>
                      <a:pt x="1270" y="2240"/>
                    </a:lnTo>
                    <a:lnTo>
                      <a:pt x="1268" y="2228"/>
                    </a:lnTo>
                    <a:lnTo>
                      <a:pt x="1266" y="2215"/>
                    </a:lnTo>
                    <a:lnTo>
                      <a:pt x="1266" y="2203"/>
                    </a:lnTo>
                    <a:lnTo>
                      <a:pt x="1264" y="2209"/>
                    </a:lnTo>
                    <a:lnTo>
                      <a:pt x="1266" y="2226"/>
                    </a:lnTo>
                    <a:lnTo>
                      <a:pt x="1266" y="2248"/>
                    </a:lnTo>
                    <a:lnTo>
                      <a:pt x="1270" y="2273"/>
                    </a:lnTo>
                    <a:lnTo>
                      <a:pt x="1270" y="2292"/>
                    </a:lnTo>
                    <a:lnTo>
                      <a:pt x="1270" y="2306"/>
                    </a:lnTo>
                    <a:lnTo>
                      <a:pt x="1268" y="2308"/>
                    </a:lnTo>
                    <a:lnTo>
                      <a:pt x="1266" y="2296"/>
                    </a:lnTo>
                    <a:lnTo>
                      <a:pt x="1245" y="2259"/>
                    </a:lnTo>
                    <a:lnTo>
                      <a:pt x="1230" y="2224"/>
                    </a:lnTo>
                    <a:lnTo>
                      <a:pt x="1216" y="2189"/>
                    </a:lnTo>
                    <a:lnTo>
                      <a:pt x="1208" y="2154"/>
                    </a:lnTo>
                    <a:lnTo>
                      <a:pt x="1199" y="2118"/>
                    </a:lnTo>
                    <a:lnTo>
                      <a:pt x="1195" y="2083"/>
                    </a:lnTo>
                    <a:lnTo>
                      <a:pt x="1189" y="2046"/>
                    </a:lnTo>
                    <a:lnTo>
                      <a:pt x="1187" y="2011"/>
                    </a:lnTo>
                    <a:lnTo>
                      <a:pt x="1197" y="2011"/>
                    </a:lnTo>
                    <a:lnTo>
                      <a:pt x="1210" y="2011"/>
                    </a:lnTo>
                    <a:lnTo>
                      <a:pt x="1228" y="2011"/>
                    </a:lnTo>
                    <a:lnTo>
                      <a:pt x="1245" y="2011"/>
                    </a:lnTo>
                    <a:lnTo>
                      <a:pt x="1259" y="2007"/>
                    </a:lnTo>
                    <a:lnTo>
                      <a:pt x="1274" y="2005"/>
                    </a:lnTo>
                    <a:lnTo>
                      <a:pt x="1286" y="1999"/>
                    </a:lnTo>
                    <a:lnTo>
                      <a:pt x="1297" y="1994"/>
                    </a:lnTo>
                    <a:lnTo>
                      <a:pt x="1286" y="1986"/>
                    </a:lnTo>
                    <a:lnTo>
                      <a:pt x="1274" y="1986"/>
                    </a:lnTo>
                    <a:lnTo>
                      <a:pt x="1257" y="1984"/>
                    </a:lnTo>
                    <a:lnTo>
                      <a:pt x="1241" y="1986"/>
                    </a:lnTo>
                    <a:lnTo>
                      <a:pt x="1222" y="1986"/>
                    </a:lnTo>
                    <a:lnTo>
                      <a:pt x="1206" y="1986"/>
                    </a:lnTo>
                    <a:lnTo>
                      <a:pt x="1189" y="1980"/>
                    </a:lnTo>
                    <a:lnTo>
                      <a:pt x="1179" y="1974"/>
                    </a:lnTo>
                    <a:lnTo>
                      <a:pt x="1185" y="1966"/>
                    </a:lnTo>
                    <a:lnTo>
                      <a:pt x="1197" y="1961"/>
                    </a:lnTo>
                    <a:lnTo>
                      <a:pt x="1210" y="1955"/>
                    </a:lnTo>
                    <a:lnTo>
                      <a:pt x="1228" y="1953"/>
                    </a:lnTo>
                    <a:lnTo>
                      <a:pt x="1243" y="1947"/>
                    </a:lnTo>
                    <a:lnTo>
                      <a:pt x="1259" y="1941"/>
                    </a:lnTo>
                    <a:lnTo>
                      <a:pt x="1274" y="1931"/>
                    </a:lnTo>
                    <a:lnTo>
                      <a:pt x="1290" y="1922"/>
                    </a:lnTo>
                    <a:lnTo>
                      <a:pt x="1264" y="1924"/>
                    </a:lnTo>
                    <a:lnTo>
                      <a:pt x="1228" y="1931"/>
                    </a:lnTo>
                    <a:lnTo>
                      <a:pt x="1181" y="1943"/>
                    </a:lnTo>
                    <a:lnTo>
                      <a:pt x="1133" y="1961"/>
                    </a:lnTo>
                    <a:lnTo>
                      <a:pt x="1082" y="1976"/>
                    </a:lnTo>
                    <a:lnTo>
                      <a:pt x="1041" y="1994"/>
                    </a:lnTo>
                    <a:lnTo>
                      <a:pt x="1010" y="2007"/>
                    </a:lnTo>
                    <a:lnTo>
                      <a:pt x="1001" y="2019"/>
                    </a:lnTo>
                    <a:lnTo>
                      <a:pt x="1016" y="2019"/>
                    </a:lnTo>
                    <a:lnTo>
                      <a:pt x="1034" y="2019"/>
                    </a:lnTo>
                    <a:lnTo>
                      <a:pt x="1053" y="2017"/>
                    </a:lnTo>
                    <a:lnTo>
                      <a:pt x="1072" y="2019"/>
                    </a:lnTo>
                    <a:lnTo>
                      <a:pt x="1069" y="2032"/>
                    </a:lnTo>
                    <a:lnTo>
                      <a:pt x="1069" y="2054"/>
                    </a:lnTo>
                    <a:lnTo>
                      <a:pt x="1071" y="2073"/>
                    </a:lnTo>
                    <a:lnTo>
                      <a:pt x="1080" y="2090"/>
                    </a:lnTo>
                    <a:lnTo>
                      <a:pt x="1074" y="2098"/>
                    </a:lnTo>
                    <a:lnTo>
                      <a:pt x="1074" y="2110"/>
                    </a:lnTo>
                    <a:lnTo>
                      <a:pt x="1072" y="2121"/>
                    </a:lnTo>
                    <a:lnTo>
                      <a:pt x="1074" y="2137"/>
                    </a:lnTo>
                    <a:lnTo>
                      <a:pt x="1074" y="2151"/>
                    </a:lnTo>
                    <a:lnTo>
                      <a:pt x="1076" y="2166"/>
                    </a:lnTo>
                    <a:lnTo>
                      <a:pt x="1076" y="2180"/>
                    </a:lnTo>
                    <a:lnTo>
                      <a:pt x="1078" y="2193"/>
                    </a:lnTo>
                    <a:lnTo>
                      <a:pt x="1074" y="2193"/>
                    </a:lnTo>
                    <a:lnTo>
                      <a:pt x="1063" y="2195"/>
                    </a:lnTo>
                    <a:lnTo>
                      <a:pt x="1059" y="2166"/>
                    </a:lnTo>
                    <a:lnTo>
                      <a:pt x="1057" y="2145"/>
                    </a:lnTo>
                    <a:lnTo>
                      <a:pt x="1055" y="2129"/>
                    </a:lnTo>
                    <a:lnTo>
                      <a:pt x="1055" y="2120"/>
                    </a:lnTo>
                    <a:lnTo>
                      <a:pt x="1053" y="2106"/>
                    </a:lnTo>
                    <a:lnTo>
                      <a:pt x="1051" y="2098"/>
                    </a:lnTo>
                    <a:lnTo>
                      <a:pt x="1051" y="2127"/>
                    </a:lnTo>
                    <a:lnTo>
                      <a:pt x="1051" y="2151"/>
                    </a:lnTo>
                    <a:lnTo>
                      <a:pt x="1051" y="2168"/>
                    </a:lnTo>
                    <a:lnTo>
                      <a:pt x="1051" y="2180"/>
                    </a:lnTo>
                    <a:lnTo>
                      <a:pt x="1051" y="2189"/>
                    </a:lnTo>
                    <a:lnTo>
                      <a:pt x="1051" y="2193"/>
                    </a:lnTo>
                    <a:lnTo>
                      <a:pt x="1041" y="2185"/>
                    </a:lnTo>
                    <a:lnTo>
                      <a:pt x="1038" y="2176"/>
                    </a:lnTo>
                    <a:lnTo>
                      <a:pt x="1036" y="2164"/>
                    </a:lnTo>
                    <a:lnTo>
                      <a:pt x="1036" y="2153"/>
                    </a:lnTo>
                    <a:lnTo>
                      <a:pt x="1036" y="2139"/>
                    </a:lnTo>
                    <a:lnTo>
                      <a:pt x="1036" y="2127"/>
                    </a:lnTo>
                    <a:lnTo>
                      <a:pt x="1034" y="2116"/>
                    </a:lnTo>
                    <a:lnTo>
                      <a:pt x="1034" y="2110"/>
                    </a:lnTo>
                    <a:lnTo>
                      <a:pt x="1016" y="2112"/>
                    </a:lnTo>
                    <a:lnTo>
                      <a:pt x="999" y="2118"/>
                    </a:lnTo>
                    <a:lnTo>
                      <a:pt x="981" y="2125"/>
                    </a:lnTo>
                    <a:lnTo>
                      <a:pt x="966" y="2133"/>
                    </a:lnTo>
                    <a:lnTo>
                      <a:pt x="948" y="2137"/>
                    </a:lnTo>
                    <a:lnTo>
                      <a:pt x="933" y="2143"/>
                    </a:lnTo>
                    <a:lnTo>
                      <a:pt x="917" y="2147"/>
                    </a:lnTo>
                    <a:lnTo>
                      <a:pt x="902" y="2151"/>
                    </a:lnTo>
                    <a:lnTo>
                      <a:pt x="900" y="2133"/>
                    </a:lnTo>
                    <a:lnTo>
                      <a:pt x="900" y="2116"/>
                    </a:lnTo>
                    <a:lnTo>
                      <a:pt x="900" y="2098"/>
                    </a:lnTo>
                    <a:lnTo>
                      <a:pt x="900" y="2085"/>
                    </a:lnTo>
                    <a:lnTo>
                      <a:pt x="896" y="2085"/>
                    </a:lnTo>
                    <a:lnTo>
                      <a:pt x="892" y="2085"/>
                    </a:lnTo>
                    <a:lnTo>
                      <a:pt x="892" y="2094"/>
                    </a:lnTo>
                    <a:lnTo>
                      <a:pt x="892" y="2106"/>
                    </a:lnTo>
                    <a:lnTo>
                      <a:pt x="892" y="2112"/>
                    </a:lnTo>
                    <a:lnTo>
                      <a:pt x="892" y="2121"/>
                    </a:lnTo>
                    <a:lnTo>
                      <a:pt x="892" y="2133"/>
                    </a:lnTo>
                    <a:lnTo>
                      <a:pt x="894" y="2151"/>
                    </a:lnTo>
                    <a:lnTo>
                      <a:pt x="882" y="2154"/>
                    </a:lnTo>
                    <a:lnTo>
                      <a:pt x="877" y="2158"/>
                    </a:lnTo>
                    <a:lnTo>
                      <a:pt x="873" y="2160"/>
                    </a:lnTo>
                    <a:lnTo>
                      <a:pt x="869" y="2166"/>
                    </a:lnTo>
                    <a:lnTo>
                      <a:pt x="867" y="2149"/>
                    </a:lnTo>
                    <a:lnTo>
                      <a:pt x="867" y="2133"/>
                    </a:lnTo>
                    <a:lnTo>
                      <a:pt x="865" y="2116"/>
                    </a:lnTo>
                    <a:lnTo>
                      <a:pt x="865" y="2100"/>
                    </a:lnTo>
                    <a:lnTo>
                      <a:pt x="863" y="2110"/>
                    </a:lnTo>
                    <a:lnTo>
                      <a:pt x="861" y="2120"/>
                    </a:lnTo>
                    <a:lnTo>
                      <a:pt x="861" y="2127"/>
                    </a:lnTo>
                    <a:lnTo>
                      <a:pt x="861" y="2135"/>
                    </a:lnTo>
                    <a:lnTo>
                      <a:pt x="861" y="2141"/>
                    </a:lnTo>
                    <a:lnTo>
                      <a:pt x="861" y="2151"/>
                    </a:lnTo>
                    <a:lnTo>
                      <a:pt x="863" y="2160"/>
                    </a:lnTo>
                    <a:lnTo>
                      <a:pt x="865" y="2176"/>
                    </a:lnTo>
                    <a:lnTo>
                      <a:pt x="875" y="2176"/>
                    </a:lnTo>
                    <a:lnTo>
                      <a:pt x="886" y="2180"/>
                    </a:lnTo>
                    <a:lnTo>
                      <a:pt x="880" y="2185"/>
                    </a:lnTo>
                    <a:lnTo>
                      <a:pt x="875" y="2191"/>
                    </a:lnTo>
                    <a:lnTo>
                      <a:pt x="861" y="2187"/>
                    </a:lnTo>
                    <a:lnTo>
                      <a:pt x="853" y="2185"/>
                    </a:lnTo>
                    <a:lnTo>
                      <a:pt x="847" y="2184"/>
                    </a:lnTo>
                    <a:lnTo>
                      <a:pt x="844" y="2184"/>
                    </a:lnTo>
                    <a:lnTo>
                      <a:pt x="838" y="2182"/>
                    </a:lnTo>
                    <a:lnTo>
                      <a:pt x="834" y="2180"/>
                    </a:lnTo>
                    <a:lnTo>
                      <a:pt x="832" y="2162"/>
                    </a:lnTo>
                    <a:lnTo>
                      <a:pt x="832" y="2147"/>
                    </a:lnTo>
                    <a:lnTo>
                      <a:pt x="832" y="2131"/>
                    </a:lnTo>
                    <a:lnTo>
                      <a:pt x="832" y="2118"/>
                    </a:lnTo>
                    <a:lnTo>
                      <a:pt x="828" y="2127"/>
                    </a:lnTo>
                    <a:lnTo>
                      <a:pt x="828" y="2139"/>
                    </a:lnTo>
                    <a:lnTo>
                      <a:pt x="828" y="2151"/>
                    </a:lnTo>
                    <a:lnTo>
                      <a:pt x="828" y="2164"/>
                    </a:lnTo>
                    <a:lnTo>
                      <a:pt x="826" y="2176"/>
                    </a:lnTo>
                    <a:lnTo>
                      <a:pt x="824" y="2187"/>
                    </a:lnTo>
                    <a:lnTo>
                      <a:pt x="816" y="2197"/>
                    </a:lnTo>
                    <a:lnTo>
                      <a:pt x="809" y="2209"/>
                    </a:lnTo>
                    <a:lnTo>
                      <a:pt x="807" y="2191"/>
                    </a:lnTo>
                    <a:lnTo>
                      <a:pt x="807" y="2176"/>
                    </a:lnTo>
                    <a:lnTo>
                      <a:pt x="805" y="2158"/>
                    </a:lnTo>
                    <a:lnTo>
                      <a:pt x="805" y="2143"/>
                    </a:lnTo>
                    <a:lnTo>
                      <a:pt x="801" y="2147"/>
                    </a:lnTo>
                    <a:lnTo>
                      <a:pt x="801" y="2156"/>
                    </a:lnTo>
                    <a:lnTo>
                      <a:pt x="799" y="2162"/>
                    </a:lnTo>
                    <a:lnTo>
                      <a:pt x="799" y="2176"/>
                    </a:lnTo>
                    <a:lnTo>
                      <a:pt x="799" y="2191"/>
                    </a:lnTo>
                    <a:lnTo>
                      <a:pt x="799" y="2213"/>
                    </a:lnTo>
                    <a:lnTo>
                      <a:pt x="791" y="2217"/>
                    </a:lnTo>
                    <a:lnTo>
                      <a:pt x="782" y="2220"/>
                    </a:lnTo>
                    <a:lnTo>
                      <a:pt x="776" y="2207"/>
                    </a:lnTo>
                    <a:lnTo>
                      <a:pt x="772" y="2195"/>
                    </a:lnTo>
                    <a:lnTo>
                      <a:pt x="770" y="2182"/>
                    </a:lnTo>
                    <a:lnTo>
                      <a:pt x="770" y="2170"/>
                    </a:lnTo>
                    <a:lnTo>
                      <a:pt x="770" y="2156"/>
                    </a:lnTo>
                    <a:lnTo>
                      <a:pt x="770" y="2145"/>
                    </a:lnTo>
                    <a:lnTo>
                      <a:pt x="770" y="2135"/>
                    </a:lnTo>
                    <a:lnTo>
                      <a:pt x="772" y="2127"/>
                    </a:lnTo>
                    <a:lnTo>
                      <a:pt x="770" y="2125"/>
                    </a:lnTo>
                    <a:lnTo>
                      <a:pt x="766" y="2131"/>
                    </a:lnTo>
                    <a:lnTo>
                      <a:pt x="766" y="2141"/>
                    </a:lnTo>
                    <a:lnTo>
                      <a:pt x="766" y="2153"/>
                    </a:lnTo>
                    <a:lnTo>
                      <a:pt x="766" y="2168"/>
                    </a:lnTo>
                    <a:lnTo>
                      <a:pt x="766" y="2180"/>
                    </a:lnTo>
                    <a:lnTo>
                      <a:pt x="768" y="2195"/>
                    </a:lnTo>
                    <a:lnTo>
                      <a:pt x="768" y="2207"/>
                    </a:lnTo>
                    <a:lnTo>
                      <a:pt x="770" y="2220"/>
                    </a:lnTo>
                    <a:lnTo>
                      <a:pt x="762" y="2220"/>
                    </a:lnTo>
                    <a:lnTo>
                      <a:pt x="756" y="2222"/>
                    </a:lnTo>
                    <a:lnTo>
                      <a:pt x="754" y="2213"/>
                    </a:lnTo>
                    <a:lnTo>
                      <a:pt x="752" y="2203"/>
                    </a:lnTo>
                    <a:lnTo>
                      <a:pt x="751" y="2191"/>
                    </a:lnTo>
                    <a:lnTo>
                      <a:pt x="751" y="2180"/>
                    </a:lnTo>
                    <a:lnTo>
                      <a:pt x="749" y="2164"/>
                    </a:lnTo>
                    <a:lnTo>
                      <a:pt x="749" y="2153"/>
                    </a:lnTo>
                    <a:lnTo>
                      <a:pt x="747" y="2141"/>
                    </a:lnTo>
                    <a:lnTo>
                      <a:pt x="747" y="2137"/>
                    </a:lnTo>
                    <a:lnTo>
                      <a:pt x="747" y="2156"/>
                    </a:lnTo>
                    <a:lnTo>
                      <a:pt x="747" y="2178"/>
                    </a:lnTo>
                    <a:lnTo>
                      <a:pt x="747" y="2197"/>
                    </a:lnTo>
                    <a:lnTo>
                      <a:pt x="747" y="2217"/>
                    </a:lnTo>
                    <a:lnTo>
                      <a:pt x="737" y="2217"/>
                    </a:lnTo>
                    <a:lnTo>
                      <a:pt x="733" y="2218"/>
                    </a:lnTo>
                    <a:lnTo>
                      <a:pt x="731" y="2222"/>
                    </a:lnTo>
                    <a:lnTo>
                      <a:pt x="729" y="2228"/>
                    </a:lnTo>
                    <a:lnTo>
                      <a:pt x="735" y="2236"/>
                    </a:lnTo>
                    <a:lnTo>
                      <a:pt x="747" y="2242"/>
                    </a:lnTo>
                    <a:lnTo>
                      <a:pt x="760" y="2242"/>
                    </a:lnTo>
                    <a:lnTo>
                      <a:pt x="778" y="2244"/>
                    </a:lnTo>
                    <a:lnTo>
                      <a:pt x="793" y="2240"/>
                    </a:lnTo>
                    <a:lnTo>
                      <a:pt x="809" y="2236"/>
                    </a:lnTo>
                    <a:lnTo>
                      <a:pt x="824" y="2230"/>
                    </a:lnTo>
                    <a:lnTo>
                      <a:pt x="840" y="2228"/>
                    </a:lnTo>
                    <a:lnTo>
                      <a:pt x="840" y="2232"/>
                    </a:lnTo>
                    <a:lnTo>
                      <a:pt x="842" y="2236"/>
                    </a:lnTo>
                    <a:lnTo>
                      <a:pt x="867" y="2244"/>
                    </a:lnTo>
                    <a:lnTo>
                      <a:pt x="894" y="2251"/>
                    </a:lnTo>
                    <a:lnTo>
                      <a:pt x="923" y="2259"/>
                    </a:lnTo>
                    <a:lnTo>
                      <a:pt x="954" y="2269"/>
                    </a:lnTo>
                    <a:lnTo>
                      <a:pt x="983" y="2277"/>
                    </a:lnTo>
                    <a:lnTo>
                      <a:pt x="1012" y="2288"/>
                    </a:lnTo>
                    <a:lnTo>
                      <a:pt x="1041" y="2302"/>
                    </a:lnTo>
                    <a:lnTo>
                      <a:pt x="1072" y="2321"/>
                    </a:lnTo>
                    <a:lnTo>
                      <a:pt x="1090" y="2339"/>
                    </a:lnTo>
                    <a:lnTo>
                      <a:pt x="1107" y="2360"/>
                    </a:lnTo>
                    <a:lnTo>
                      <a:pt x="1125" y="2379"/>
                    </a:lnTo>
                    <a:lnTo>
                      <a:pt x="1146" y="2401"/>
                    </a:lnTo>
                    <a:lnTo>
                      <a:pt x="1164" y="2420"/>
                    </a:lnTo>
                    <a:lnTo>
                      <a:pt x="1185" y="2440"/>
                    </a:lnTo>
                    <a:lnTo>
                      <a:pt x="1206" y="2459"/>
                    </a:lnTo>
                    <a:lnTo>
                      <a:pt x="1230" y="2480"/>
                    </a:lnTo>
                    <a:lnTo>
                      <a:pt x="1268" y="2513"/>
                    </a:lnTo>
                    <a:lnTo>
                      <a:pt x="1297" y="2554"/>
                    </a:lnTo>
                    <a:lnTo>
                      <a:pt x="1319" y="2595"/>
                    </a:lnTo>
                    <a:lnTo>
                      <a:pt x="1336" y="2641"/>
                    </a:lnTo>
                    <a:lnTo>
                      <a:pt x="1350" y="2686"/>
                    </a:lnTo>
                    <a:lnTo>
                      <a:pt x="1369" y="2730"/>
                    </a:lnTo>
                    <a:lnTo>
                      <a:pt x="1394" y="2775"/>
                    </a:lnTo>
                    <a:lnTo>
                      <a:pt x="1427" y="2820"/>
                    </a:lnTo>
                    <a:lnTo>
                      <a:pt x="1439" y="2839"/>
                    </a:lnTo>
                    <a:lnTo>
                      <a:pt x="1451" y="2856"/>
                    </a:lnTo>
                    <a:lnTo>
                      <a:pt x="1458" y="2868"/>
                    </a:lnTo>
                    <a:lnTo>
                      <a:pt x="1466" y="2882"/>
                    </a:lnTo>
                    <a:lnTo>
                      <a:pt x="1470" y="2889"/>
                    </a:lnTo>
                    <a:lnTo>
                      <a:pt x="1476" y="2897"/>
                    </a:lnTo>
                    <a:lnTo>
                      <a:pt x="1480" y="2907"/>
                    </a:lnTo>
                    <a:lnTo>
                      <a:pt x="1487" y="2920"/>
                    </a:lnTo>
                    <a:lnTo>
                      <a:pt x="1478" y="2936"/>
                    </a:lnTo>
                    <a:lnTo>
                      <a:pt x="1470" y="2951"/>
                    </a:lnTo>
                    <a:lnTo>
                      <a:pt x="1460" y="2967"/>
                    </a:lnTo>
                    <a:lnTo>
                      <a:pt x="1453" y="2984"/>
                    </a:lnTo>
                    <a:lnTo>
                      <a:pt x="1449" y="2984"/>
                    </a:lnTo>
                    <a:lnTo>
                      <a:pt x="1445" y="2984"/>
                    </a:lnTo>
                    <a:lnTo>
                      <a:pt x="1439" y="2973"/>
                    </a:lnTo>
                    <a:lnTo>
                      <a:pt x="1437" y="2961"/>
                    </a:lnTo>
                    <a:lnTo>
                      <a:pt x="1433" y="2950"/>
                    </a:lnTo>
                    <a:lnTo>
                      <a:pt x="1433" y="2940"/>
                    </a:lnTo>
                    <a:lnTo>
                      <a:pt x="1429" y="2918"/>
                    </a:lnTo>
                    <a:lnTo>
                      <a:pt x="1423" y="2905"/>
                    </a:lnTo>
                    <a:lnTo>
                      <a:pt x="1408" y="2911"/>
                    </a:lnTo>
                    <a:lnTo>
                      <a:pt x="1396" y="2926"/>
                    </a:lnTo>
                    <a:lnTo>
                      <a:pt x="1387" y="2944"/>
                    </a:lnTo>
                    <a:lnTo>
                      <a:pt x="1375" y="2959"/>
                    </a:lnTo>
                    <a:lnTo>
                      <a:pt x="1361" y="2938"/>
                    </a:lnTo>
                    <a:lnTo>
                      <a:pt x="1358" y="2918"/>
                    </a:lnTo>
                    <a:lnTo>
                      <a:pt x="1358" y="2897"/>
                    </a:lnTo>
                    <a:lnTo>
                      <a:pt x="1363" y="2880"/>
                    </a:lnTo>
                    <a:lnTo>
                      <a:pt x="1354" y="2874"/>
                    </a:lnTo>
                    <a:lnTo>
                      <a:pt x="1348" y="2866"/>
                    </a:lnTo>
                    <a:lnTo>
                      <a:pt x="1340" y="2868"/>
                    </a:lnTo>
                    <a:lnTo>
                      <a:pt x="1334" y="2872"/>
                    </a:lnTo>
                    <a:lnTo>
                      <a:pt x="1313" y="2907"/>
                    </a:lnTo>
                    <a:lnTo>
                      <a:pt x="1297" y="2932"/>
                    </a:lnTo>
                    <a:lnTo>
                      <a:pt x="1284" y="2944"/>
                    </a:lnTo>
                    <a:lnTo>
                      <a:pt x="1274" y="2946"/>
                    </a:lnTo>
                    <a:lnTo>
                      <a:pt x="1266" y="2936"/>
                    </a:lnTo>
                    <a:lnTo>
                      <a:pt x="1261" y="2918"/>
                    </a:lnTo>
                    <a:lnTo>
                      <a:pt x="1259" y="2889"/>
                    </a:lnTo>
                    <a:lnTo>
                      <a:pt x="1259" y="2854"/>
                    </a:lnTo>
                    <a:lnTo>
                      <a:pt x="1241" y="2845"/>
                    </a:lnTo>
                    <a:lnTo>
                      <a:pt x="1230" y="2851"/>
                    </a:lnTo>
                    <a:lnTo>
                      <a:pt x="1218" y="2860"/>
                    </a:lnTo>
                    <a:lnTo>
                      <a:pt x="1206" y="2870"/>
                    </a:lnTo>
                    <a:lnTo>
                      <a:pt x="1204" y="2851"/>
                    </a:lnTo>
                    <a:lnTo>
                      <a:pt x="1204" y="2833"/>
                    </a:lnTo>
                    <a:lnTo>
                      <a:pt x="1204" y="2816"/>
                    </a:lnTo>
                    <a:lnTo>
                      <a:pt x="1206" y="2800"/>
                    </a:lnTo>
                    <a:lnTo>
                      <a:pt x="1206" y="2783"/>
                    </a:lnTo>
                    <a:lnTo>
                      <a:pt x="1206" y="2767"/>
                    </a:lnTo>
                    <a:lnTo>
                      <a:pt x="1206" y="2752"/>
                    </a:lnTo>
                    <a:lnTo>
                      <a:pt x="1208" y="2738"/>
                    </a:lnTo>
                    <a:lnTo>
                      <a:pt x="1197" y="2732"/>
                    </a:lnTo>
                    <a:lnTo>
                      <a:pt x="1187" y="2732"/>
                    </a:lnTo>
                    <a:lnTo>
                      <a:pt x="1175" y="2736"/>
                    </a:lnTo>
                    <a:lnTo>
                      <a:pt x="1166" y="2742"/>
                    </a:lnTo>
                    <a:lnTo>
                      <a:pt x="1154" y="2748"/>
                    </a:lnTo>
                    <a:lnTo>
                      <a:pt x="1142" y="2754"/>
                    </a:lnTo>
                    <a:lnTo>
                      <a:pt x="1131" y="2758"/>
                    </a:lnTo>
                    <a:lnTo>
                      <a:pt x="1119" y="2761"/>
                    </a:lnTo>
                    <a:lnTo>
                      <a:pt x="1113" y="2744"/>
                    </a:lnTo>
                    <a:lnTo>
                      <a:pt x="1115" y="2730"/>
                    </a:lnTo>
                    <a:lnTo>
                      <a:pt x="1113" y="2717"/>
                    </a:lnTo>
                    <a:lnTo>
                      <a:pt x="1109" y="2705"/>
                    </a:lnTo>
                    <a:lnTo>
                      <a:pt x="1094" y="2713"/>
                    </a:lnTo>
                    <a:lnTo>
                      <a:pt x="1078" y="2732"/>
                    </a:lnTo>
                    <a:lnTo>
                      <a:pt x="1063" y="2756"/>
                    </a:lnTo>
                    <a:lnTo>
                      <a:pt x="1049" y="2777"/>
                    </a:lnTo>
                    <a:lnTo>
                      <a:pt x="1034" y="2789"/>
                    </a:lnTo>
                    <a:lnTo>
                      <a:pt x="1020" y="2787"/>
                    </a:lnTo>
                    <a:lnTo>
                      <a:pt x="1005" y="2763"/>
                    </a:lnTo>
                    <a:lnTo>
                      <a:pt x="993" y="2717"/>
                    </a:lnTo>
                    <a:lnTo>
                      <a:pt x="979" y="2705"/>
                    </a:lnTo>
                    <a:lnTo>
                      <a:pt x="970" y="2705"/>
                    </a:lnTo>
                    <a:lnTo>
                      <a:pt x="962" y="2709"/>
                    </a:lnTo>
                    <a:lnTo>
                      <a:pt x="960" y="2721"/>
                    </a:lnTo>
                    <a:lnTo>
                      <a:pt x="954" y="2732"/>
                    </a:lnTo>
                    <a:lnTo>
                      <a:pt x="954" y="2744"/>
                    </a:lnTo>
                    <a:lnTo>
                      <a:pt x="950" y="2754"/>
                    </a:lnTo>
                    <a:lnTo>
                      <a:pt x="948" y="2759"/>
                    </a:lnTo>
                    <a:lnTo>
                      <a:pt x="939" y="2740"/>
                    </a:lnTo>
                    <a:lnTo>
                      <a:pt x="933" y="2725"/>
                    </a:lnTo>
                    <a:lnTo>
                      <a:pt x="927" y="2713"/>
                    </a:lnTo>
                    <a:lnTo>
                      <a:pt x="917" y="2709"/>
                    </a:lnTo>
                    <a:lnTo>
                      <a:pt x="906" y="2717"/>
                    </a:lnTo>
                    <a:lnTo>
                      <a:pt x="902" y="2728"/>
                    </a:lnTo>
                    <a:lnTo>
                      <a:pt x="896" y="2740"/>
                    </a:lnTo>
                    <a:lnTo>
                      <a:pt x="892" y="2754"/>
                    </a:lnTo>
                    <a:lnTo>
                      <a:pt x="884" y="2763"/>
                    </a:lnTo>
                    <a:lnTo>
                      <a:pt x="875" y="2773"/>
                    </a:lnTo>
                    <a:lnTo>
                      <a:pt x="857" y="2781"/>
                    </a:lnTo>
                    <a:lnTo>
                      <a:pt x="834" y="2787"/>
                    </a:lnTo>
                    <a:lnTo>
                      <a:pt x="836" y="2769"/>
                    </a:lnTo>
                    <a:lnTo>
                      <a:pt x="844" y="2754"/>
                    </a:lnTo>
                    <a:lnTo>
                      <a:pt x="853" y="2736"/>
                    </a:lnTo>
                    <a:lnTo>
                      <a:pt x="867" y="2721"/>
                    </a:lnTo>
                    <a:lnTo>
                      <a:pt x="879" y="2701"/>
                    </a:lnTo>
                    <a:lnTo>
                      <a:pt x="890" y="2684"/>
                    </a:lnTo>
                    <a:lnTo>
                      <a:pt x="898" y="2664"/>
                    </a:lnTo>
                    <a:lnTo>
                      <a:pt x="902" y="2645"/>
                    </a:lnTo>
                    <a:lnTo>
                      <a:pt x="888" y="2637"/>
                    </a:lnTo>
                    <a:lnTo>
                      <a:pt x="882" y="2637"/>
                    </a:lnTo>
                    <a:lnTo>
                      <a:pt x="875" y="2637"/>
                    </a:lnTo>
                    <a:lnTo>
                      <a:pt x="867" y="2643"/>
                    </a:lnTo>
                    <a:lnTo>
                      <a:pt x="863" y="2630"/>
                    </a:lnTo>
                    <a:lnTo>
                      <a:pt x="861" y="2622"/>
                    </a:lnTo>
                    <a:lnTo>
                      <a:pt x="855" y="2616"/>
                    </a:lnTo>
                    <a:lnTo>
                      <a:pt x="849" y="2616"/>
                    </a:lnTo>
                    <a:lnTo>
                      <a:pt x="838" y="2626"/>
                    </a:lnTo>
                    <a:lnTo>
                      <a:pt x="828" y="2639"/>
                    </a:lnTo>
                    <a:lnTo>
                      <a:pt x="820" y="2653"/>
                    </a:lnTo>
                    <a:lnTo>
                      <a:pt x="813" y="2668"/>
                    </a:lnTo>
                    <a:lnTo>
                      <a:pt x="799" y="2678"/>
                    </a:lnTo>
                    <a:lnTo>
                      <a:pt x="787" y="2682"/>
                    </a:lnTo>
                    <a:lnTo>
                      <a:pt x="770" y="2680"/>
                    </a:lnTo>
                    <a:lnTo>
                      <a:pt x="749" y="2674"/>
                    </a:lnTo>
                    <a:lnTo>
                      <a:pt x="743" y="2663"/>
                    </a:lnTo>
                    <a:lnTo>
                      <a:pt x="739" y="2647"/>
                    </a:lnTo>
                    <a:lnTo>
                      <a:pt x="731" y="2628"/>
                    </a:lnTo>
                    <a:lnTo>
                      <a:pt x="725" y="2608"/>
                    </a:lnTo>
                    <a:lnTo>
                      <a:pt x="718" y="2587"/>
                    </a:lnTo>
                    <a:lnTo>
                      <a:pt x="712" y="2569"/>
                    </a:lnTo>
                    <a:lnTo>
                      <a:pt x="706" y="2556"/>
                    </a:lnTo>
                    <a:lnTo>
                      <a:pt x="704" y="2548"/>
                    </a:lnTo>
                    <a:lnTo>
                      <a:pt x="692" y="2548"/>
                    </a:lnTo>
                    <a:lnTo>
                      <a:pt x="683" y="2550"/>
                    </a:lnTo>
                    <a:lnTo>
                      <a:pt x="679" y="2554"/>
                    </a:lnTo>
                    <a:lnTo>
                      <a:pt x="677" y="2558"/>
                    </a:lnTo>
                    <a:lnTo>
                      <a:pt x="675" y="2548"/>
                    </a:lnTo>
                    <a:lnTo>
                      <a:pt x="673" y="2538"/>
                    </a:lnTo>
                    <a:lnTo>
                      <a:pt x="667" y="2533"/>
                    </a:lnTo>
                    <a:lnTo>
                      <a:pt x="657" y="2533"/>
                    </a:lnTo>
                    <a:lnTo>
                      <a:pt x="646" y="2550"/>
                    </a:lnTo>
                    <a:lnTo>
                      <a:pt x="640" y="2567"/>
                    </a:lnTo>
                    <a:lnTo>
                      <a:pt x="632" y="2583"/>
                    </a:lnTo>
                    <a:lnTo>
                      <a:pt x="623" y="2600"/>
                    </a:lnTo>
                    <a:lnTo>
                      <a:pt x="619" y="2597"/>
                    </a:lnTo>
                    <a:lnTo>
                      <a:pt x="615" y="2595"/>
                    </a:lnTo>
                    <a:lnTo>
                      <a:pt x="599" y="2606"/>
                    </a:lnTo>
                    <a:lnTo>
                      <a:pt x="590" y="2624"/>
                    </a:lnTo>
                    <a:lnTo>
                      <a:pt x="576" y="2641"/>
                    </a:lnTo>
                    <a:lnTo>
                      <a:pt x="560" y="2659"/>
                    </a:lnTo>
                    <a:lnTo>
                      <a:pt x="539" y="2655"/>
                    </a:lnTo>
                    <a:lnTo>
                      <a:pt x="527" y="2645"/>
                    </a:lnTo>
                    <a:lnTo>
                      <a:pt x="520" y="2628"/>
                    </a:lnTo>
                    <a:lnTo>
                      <a:pt x="520" y="2608"/>
                    </a:lnTo>
                    <a:lnTo>
                      <a:pt x="520" y="2585"/>
                    </a:lnTo>
                    <a:lnTo>
                      <a:pt x="524" y="2564"/>
                    </a:lnTo>
                    <a:lnTo>
                      <a:pt x="526" y="2546"/>
                    </a:lnTo>
                    <a:lnTo>
                      <a:pt x="527" y="2535"/>
                    </a:lnTo>
                    <a:lnTo>
                      <a:pt x="518" y="2527"/>
                    </a:lnTo>
                    <a:lnTo>
                      <a:pt x="508" y="2527"/>
                    </a:lnTo>
                    <a:lnTo>
                      <a:pt x="498" y="2540"/>
                    </a:lnTo>
                    <a:lnTo>
                      <a:pt x="493" y="2562"/>
                    </a:lnTo>
                    <a:lnTo>
                      <a:pt x="485" y="2579"/>
                    </a:lnTo>
                    <a:lnTo>
                      <a:pt x="479" y="2593"/>
                    </a:lnTo>
                    <a:lnTo>
                      <a:pt x="479" y="2577"/>
                    </a:lnTo>
                    <a:lnTo>
                      <a:pt x="481" y="2566"/>
                    </a:lnTo>
                    <a:lnTo>
                      <a:pt x="483" y="2554"/>
                    </a:lnTo>
                    <a:lnTo>
                      <a:pt x="489" y="2542"/>
                    </a:lnTo>
                    <a:lnTo>
                      <a:pt x="496" y="2521"/>
                    </a:lnTo>
                    <a:lnTo>
                      <a:pt x="500" y="2505"/>
                    </a:lnTo>
                    <a:lnTo>
                      <a:pt x="493" y="2498"/>
                    </a:lnTo>
                    <a:lnTo>
                      <a:pt x="485" y="2494"/>
                    </a:lnTo>
                    <a:lnTo>
                      <a:pt x="475" y="2498"/>
                    </a:lnTo>
                    <a:lnTo>
                      <a:pt x="469" y="2509"/>
                    </a:lnTo>
                    <a:lnTo>
                      <a:pt x="462" y="2521"/>
                    </a:lnTo>
                    <a:lnTo>
                      <a:pt x="456" y="2536"/>
                    </a:lnTo>
                    <a:lnTo>
                      <a:pt x="448" y="2546"/>
                    </a:lnTo>
                    <a:lnTo>
                      <a:pt x="442" y="2558"/>
                    </a:lnTo>
                    <a:lnTo>
                      <a:pt x="432" y="2566"/>
                    </a:lnTo>
                    <a:lnTo>
                      <a:pt x="423" y="2569"/>
                    </a:lnTo>
                    <a:lnTo>
                      <a:pt x="417" y="2562"/>
                    </a:lnTo>
                    <a:lnTo>
                      <a:pt x="417" y="2554"/>
                    </a:lnTo>
                    <a:lnTo>
                      <a:pt x="419" y="2542"/>
                    </a:lnTo>
                    <a:lnTo>
                      <a:pt x="423" y="2533"/>
                    </a:lnTo>
                    <a:lnTo>
                      <a:pt x="425" y="2521"/>
                    </a:lnTo>
                    <a:lnTo>
                      <a:pt x="429" y="2509"/>
                    </a:lnTo>
                    <a:lnTo>
                      <a:pt x="432" y="2500"/>
                    </a:lnTo>
                    <a:lnTo>
                      <a:pt x="434" y="2494"/>
                    </a:lnTo>
                    <a:lnTo>
                      <a:pt x="421" y="2488"/>
                    </a:lnTo>
                    <a:lnTo>
                      <a:pt x="415" y="2488"/>
                    </a:lnTo>
                    <a:lnTo>
                      <a:pt x="411" y="2488"/>
                    </a:lnTo>
                    <a:lnTo>
                      <a:pt x="409" y="2490"/>
                    </a:lnTo>
                    <a:lnTo>
                      <a:pt x="403" y="2496"/>
                    </a:lnTo>
                    <a:lnTo>
                      <a:pt x="392" y="2509"/>
                    </a:lnTo>
                    <a:lnTo>
                      <a:pt x="382" y="2505"/>
                    </a:lnTo>
                    <a:lnTo>
                      <a:pt x="374" y="2505"/>
                    </a:lnTo>
                    <a:lnTo>
                      <a:pt x="370" y="2476"/>
                    </a:lnTo>
                    <a:lnTo>
                      <a:pt x="374" y="2449"/>
                    </a:lnTo>
                    <a:lnTo>
                      <a:pt x="378" y="2422"/>
                    </a:lnTo>
                    <a:lnTo>
                      <a:pt x="388" y="2395"/>
                    </a:lnTo>
                    <a:lnTo>
                      <a:pt x="394" y="2368"/>
                    </a:lnTo>
                    <a:lnTo>
                      <a:pt x="401" y="2346"/>
                    </a:lnTo>
                    <a:lnTo>
                      <a:pt x="403" y="2327"/>
                    </a:lnTo>
                    <a:lnTo>
                      <a:pt x="403" y="2315"/>
                    </a:lnTo>
                    <a:lnTo>
                      <a:pt x="392" y="2315"/>
                    </a:lnTo>
                    <a:lnTo>
                      <a:pt x="382" y="2319"/>
                    </a:lnTo>
                    <a:lnTo>
                      <a:pt x="384" y="2308"/>
                    </a:lnTo>
                    <a:lnTo>
                      <a:pt x="390" y="2296"/>
                    </a:lnTo>
                    <a:lnTo>
                      <a:pt x="396" y="2286"/>
                    </a:lnTo>
                    <a:lnTo>
                      <a:pt x="401" y="2277"/>
                    </a:lnTo>
                    <a:lnTo>
                      <a:pt x="405" y="2259"/>
                    </a:lnTo>
                    <a:lnTo>
                      <a:pt x="401" y="2246"/>
                    </a:lnTo>
                    <a:lnTo>
                      <a:pt x="384" y="2249"/>
                    </a:lnTo>
                    <a:lnTo>
                      <a:pt x="367" y="2255"/>
                    </a:lnTo>
                    <a:lnTo>
                      <a:pt x="357" y="2240"/>
                    </a:lnTo>
                    <a:lnTo>
                      <a:pt x="345" y="2238"/>
                    </a:lnTo>
                    <a:lnTo>
                      <a:pt x="332" y="2246"/>
                    </a:lnTo>
                    <a:lnTo>
                      <a:pt x="316" y="2259"/>
                    </a:lnTo>
                    <a:lnTo>
                      <a:pt x="297" y="2275"/>
                    </a:lnTo>
                    <a:lnTo>
                      <a:pt x="277" y="2290"/>
                    </a:lnTo>
                    <a:lnTo>
                      <a:pt x="258" y="2300"/>
                    </a:lnTo>
                    <a:lnTo>
                      <a:pt x="240" y="2306"/>
                    </a:lnTo>
                    <a:lnTo>
                      <a:pt x="237" y="2290"/>
                    </a:lnTo>
                    <a:lnTo>
                      <a:pt x="237" y="2277"/>
                    </a:lnTo>
                    <a:lnTo>
                      <a:pt x="237" y="2263"/>
                    </a:lnTo>
                    <a:lnTo>
                      <a:pt x="240" y="2249"/>
                    </a:lnTo>
                    <a:lnTo>
                      <a:pt x="242" y="2236"/>
                    </a:lnTo>
                    <a:lnTo>
                      <a:pt x="246" y="2222"/>
                    </a:lnTo>
                    <a:lnTo>
                      <a:pt x="250" y="2211"/>
                    </a:lnTo>
                    <a:lnTo>
                      <a:pt x="254" y="2201"/>
                    </a:lnTo>
                    <a:lnTo>
                      <a:pt x="244" y="2195"/>
                    </a:lnTo>
                    <a:lnTo>
                      <a:pt x="240" y="2191"/>
                    </a:lnTo>
                    <a:lnTo>
                      <a:pt x="196" y="2220"/>
                    </a:lnTo>
                    <a:lnTo>
                      <a:pt x="175" y="2226"/>
                    </a:lnTo>
                    <a:lnTo>
                      <a:pt x="171" y="2209"/>
                    </a:lnTo>
                    <a:lnTo>
                      <a:pt x="178" y="2180"/>
                    </a:lnTo>
                    <a:lnTo>
                      <a:pt x="192" y="2143"/>
                    </a:lnTo>
                    <a:lnTo>
                      <a:pt x="209" y="2106"/>
                    </a:lnTo>
                    <a:lnTo>
                      <a:pt x="221" y="2079"/>
                    </a:lnTo>
                    <a:lnTo>
                      <a:pt x="229" y="2069"/>
                    </a:lnTo>
                    <a:lnTo>
                      <a:pt x="211" y="2061"/>
                    </a:lnTo>
                    <a:lnTo>
                      <a:pt x="194" y="2067"/>
                    </a:lnTo>
                    <a:lnTo>
                      <a:pt x="188" y="2058"/>
                    </a:lnTo>
                    <a:lnTo>
                      <a:pt x="186" y="2050"/>
                    </a:lnTo>
                    <a:lnTo>
                      <a:pt x="167" y="2050"/>
                    </a:lnTo>
                    <a:lnTo>
                      <a:pt x="149" y="2058"/>
                    </a:lnTo>
                    <a:lnTo>
                      <a:pt x="134" y="2063"/>
                    </a:lnTo>
                    <a:lnTo>
                      <a:pt x="118" y="2073"/>
                    </a:lnTo>
                    <a:lnTo>
                      <a:pt x="101" y="2077"/>
                    </a:lnTo>
                    <a:lnTo>
                      <a:pt x="83" y="2081"/>
                    </a:lnTo>
                    <a:lnTo>
                      <a:pt x="64" y="2079"/>
                    </a:lnTo>
                    <a:lnTo>
                      <a:pt x="47" y="2073"/>
                    </a:lnTo>
                    <a:lnTo>
                      <a:pt x="47" y="2052"/>
                    </a:lnTo>
                    <a:lnTo>
                      <a:pt x="54" y="2030"/>
                    </a:lnTo>
                    <a:lnTo>
                      <a:pt x="62" y="2007"/>
                    </a:lnTo>
                    <a:lnTo>
                      <a:pt x="74" y="1990"/>
                    </a:lnTo>
                    <a:lnTo>
                      <a:pt x="83" y="1970"/>
                    </a:lnTo>
                    <a:lnTo>
                      <a:pt x="91" y="1955"/>
                    </a:lnTo>
                    <a:lnTo>
                      <a:pt x="97" y="1941"/>
                    </a:lnTo>
                    <a:lnTo>
                      <a:pt x="97" y="1933"/>
                    </a:lnTo>
                    <a:lnTo>
                      <a:pt x="83" y="1933"/>
                    </a:lnTo>
                    <a:lnTo>
                      <a:pt x="72" y="1935"/>
                    </a:lnTo>
                    <a:lnTo>
                      <a:pt x="60" y="1937"/>
                    </a:lnTo>
                    <a:lnTo>
                      <a:pt x="50" y="1941"/>
                    </a:lnTo>
                    <a:lnTo>
                      <a:pt x="29" y="1941"/>
                    </a:lnTo>
                    <a:lnTo>
                      <a:pt x="12" y="1931"/>
                    </a:lnTo>
                    <a:lnTo>
                      <a:pt x="15" y="1900"/>
                    </a:lnTo>
                    <a:lnTo>
                      <a:pt x="31" y="1873"/>
                    </a:lnTo>
                    <a:lnTo>
                      <a:pt x="52" y="1848"/>
                    </a:lnTo>
                    <a:lnTo>
                      <a:pt x="79" y="1827"/>
                    </a:lnTo>
                    <a:lnTo>
                      <a:pt x="107" y="1805"/>
                    </a:lnTo>
                    <a:lnTo>
                      <a:pt x="138" y="1790"/>
                    </a:lnTo>
                    <a:lnTo>
                      <a:pt x="167" y="1772"/>
                    </a:lnTo>
                    <a:lnTo>
                      <a:pt x="194" y="1761"/>
                    </a:lnTo>
                    <a:lnTo>
                      <a:pt x="194" y="1755"/>
                    </a:lnTo>
                    <a:lnTo>
                      <a:pt x="194" y="1751"/>
                    </a:lnTo>
                    <a:lnTo>
                      <a:pt x="188" y="1741"/>
                    </a:lnTo>
                    <a:lnTo>
                      <a:pt x="188" y="1736"/>
                    </a:lnTo>
                    <a:lnTo>
                      <a:pt x="204" y="1722"/>
                    </a:lnTo>
                    <a:lnTo>
                      <a:pt x="213" y="1708"/>
                    </a:lnTo>
                    <a:lnTo>
                      <a:pt x="206" y="1703"/>
                    </a:lnTo>
                    <a:lnTo>
                      <a:pt x="204" y="1703"/>
                    </a:lnTo>
                    <a:lnTo>
                      <a:pt x="186" y="1707"/>
                    </a:lnTo>
                    <a:lnTo>
                      <a:pt x="171" y="1714"/>
                    </a:lnTo>
                    <a:lnTo>
                      <a:pt x="173" y="1699"/>
                    </a:lnTo>
                    <a:lnTo>
                      <a:pt x="175" y="1687"/>
                    </a:lnTo>
                    <a:lnTo>
                      <a:pt x="167" y="1683"/>
                    </a:lnTo>
                    <a:lnTo>
                      <a:pt x="157" y="1685"/>
                    </a:lnTo>
                    <a:lnTo>
                      <a:pt x="142" y="1689"/>
                    </a:lnTo>
                    <a:lnTo>
                      <a:pt x="128" y="1697"/>
                    </a:lnTo>
                    <a:lnTo>
                      <a:pt x="111" y="1703"/>
                    </a:lnTo>
                    <a:lnTo>
                      <a:pt x="95" y="1708"/>
                    </a:lnTo>
                    <a:lnTo>
                      <a:pt x="79" y="1712"/>
                    </a:lnTo>
                    <a:lnTo>
                      <a:pt x="70" y="1718"/>
                    </a:lnTo>
                    <a:lnTo>
                      <a:pt x="70" y="1703"/>
                    </a:lnTo>
                    <a:lnTo>
                      <a:pt x="78" y="1691"/>
                    </a:lnTo>
                    <a:lnTo>
                      <a:pt x="83" y="1679"/>
                    </a:lnTo>
                    <a:lnTo>
                      <a:pt x="93" y="1670"/>
                    </a:lnTo>
                    <a:lnTo>
                      <a:pt x="105" y="1652"/>
                    </a:lnTo>
                    <a:lnTo>
                      <a:pt x="105" y="1637"/>
                    </a:lnTo>
                    <a:lnTo>
                      <a:pt x="87" y="1637"/>
                    </a:lnTo>
                    <a:lnTo>
                      <a:pt x="74" y="1641"/>
                    </a:lnTo>
                    <a:lnTo>
                      <a:pt x="60" y="1644"/>
                    </a:lnTo>
                    <a:lnTo>
                      <a:pt x="48" y="1648"/>
                    </a:lnTo>
                    <a:lnTo>
                      <a:pt x="35" y="1648"/>
                    </a:lnTo>
                    <a:lnTo>
                      <a:pt x="23" y="1650"/>
                    </a:lnTo>
                    <a:lnTo>
                      <a:pt x="12" y="1646"/>
                    </a:lnTo>
                    <a:lnTo>
                      <a:pt x="0" y="1641"/>
                    </a:lnTo>
                    <a:lnTo>
                      <a:pt x="4" y="1606"/>
                    </a:lnTo>
                    <a:lnTo>
                      <a:pt x="19" y="1577"/>
                    </a:lnTo>
                    <a:lnTo>
                      <a:pt x="37" y="1551"/>
                    </a:lnTo>
                    <a:lnTo>
                      <a:pt x="56" y="1532"/>
                    </a:lnTo>
                    <a:lnTo>
                      <a:pt x="68" y="1515"/>
                    </a:lnTo>
                    <a:lnTo>
                      <a:pt x="70" y="1503"/>
                    </a:lnTo>
                    <a:lnTo>
                      <a:pt x="54" y="1493"/>
                    </a:lnTo>
                    <a:lnTo>
                      <a:pt x="19" y="1489"/>
                    </a:lnTo>
                    <a:lnTo>
                      <a:pt x="23" y="1460"/>
                    </a:lnTo>
                    <a:lnTo>
                      <a:pt x="37" y="1437"/>
                    </a:lnTo>
                    <a:lnTo>
                      <a:pt x="56" y="1418"/>
                    </a:lnTo>
                    <a:lnTo>
                      <a:pt x="83" y="1404"/>
                    </a:lnTo>
                    <a:lnTo>
                      <a:pt x="111" y="1392"/>
                    </a:lnTo>
                    <a:lnTo>
                      <a:pt x="140" y="1383"/>
                    </a:lnTo>
                    <a:lnTo>
                      <a:pt x="165" y="1375"/>
                    </a:lnTo>
                    <a:lnTo>
                      <a:pt x="188" y="1367"/>
                    </a:lnTo>
                    <a:lnTo>
                      <a:pt x="188" y="1359"/>
                    </a:lnTo>
                    <a:lnTo>
                      <a:pt x="188" y="1356"/>
                    </a:lnTo>
                    <a:lnTo>
                      <a:pt x="180" y="1346"/>
                    </a:lnTo>
                    <a:lnTo>
                      <a:pt x="180" y="1344"/>
                    </a:lnTo>
                    <a:lnTo>
                      <a:pt x="196" y="1338"/>
                    </a:lnTo>
                    <a:lnTo>
                      <a:pt x="209" y="1334"/>
                    </a:lnTo>
                    <a:lnTo>
                      <a:pt x="219" y="1326"/>
                    </a:lnTo>
                    <a:lnTo>
                      <a:pt x="225" y="1313"/>
                    </a:lnTo>
                    <a:lnTo>
                      <a:pt x="209" y="1301"/>
                    </a:lnTo>
                    <a:lnTo>
                      <a:pt x="198" y="1299"/>
                    </a:lnTo>
                    <a:lnTo>
                      <a:pt x="186" y="1299"/>
                    </a:lnTo>
                    <a:lnTo>
                      <a:pt x="176" y="1305"/>
                    </a:lnTo>
                    <a:lnTo>
                      <a:pt x="157" y="1315"/>
                    </a:lnTo>
                    <a:lnTo>
                      <a:pt x="140" y="1323"/>
                    </a:lnTo>
                    <a:lnTo>
                      <a:pt x="130" y="1307"/>
                    </a:lnTo>
                    <a:lnTo>
                      <a:pt x="130" y="1297"/>
                    </a:lnTo>
                    <a:lnTo>
                      <a:pt x="134" y="1290"/>
                    </a:lnTo>
                    <a:lnTo>
                      <a:pt x="142" y="1286"/>
                    </a:lnTo>
                    <a:lnTo>
                      <a:pt x="149" y="1278"/>
                    </a:lnTo>
                    <a:lnTo>
                      <a:pt x="165" y="1268"/>
                    </a:lnTo>
                    <a:lnTo>
                      <a:pt x="163" y="1257"/>
                    </a:lnTo>
                    <a:lnTo>
                      <a:pt x="163" y="1253"/>
                    </a:lnTo>
                    <a:lnTo>
                      <a:pt x="126" y="1247"/>
                    </a:lnTo>
                    <a:lnTo>
                      <a:pt x="95" y="1247"/>
                    </a:lnTo>
                    <a:lnTo>
                      <a:pt x="70" y="1247"/>
                    </a:lnTo>
                    <a:lnTo>
                      <a:pt x="54" y="1247"/>
                    </a:lnTo>
                    <a:lnTo>
                      <a:pt x="45" y="1239"/>
                    </a:lnTo>
                    <a:lnTo>
                      <a:pt x="47" y="1228"/>
                    </a:lnTo>
                    <a:lnTo>
                      <a:pt x="58" y="1206"/>
                    </a:lnTo>
                    <a:lnTo>
                      <a:pt x="85" y="1175"/>
                    </a:lnTo>
                    <a:lnTo>
                      <a:pt x="101" y="1162"/>
                    </a:lnTo>
                    <a:lnTo>
                      <a:pt x="112" y="1152"/>
                    </a:lnTo>
                    <a:lnTo>
                      <a:pt x="122" y="1144"/>
                    </a:lnTo>
                    <a:lnTo>
                      <a:pt x="130" y="1138"/>
                    </a:lnTo>
                    <a:lnTo>
                      <a:pt x="142" y="1129"/>
                    </a:lnTo>
                    <a:lnTo>
                      <a:pt x="153" y="1121"/>
                    </a:lnTo>
                    <a:lnTo>
                      <a:pt x="153" y="1117"/>
                    </a:lnTo>
                    <a:lnTo>
                      <a:pt x="153" y="1115"/>
                    </a:lnTo>
                    <a:lnTo>
                      <a:pt x="136" y="1102"/>
                    </a:lnTo>
                    <a:lnTo>
                      <a:pt x="118" y="1096"/>
                    </a:lnTo>
                    <a:lnTo>
                      <a:pt x="101" y="1090"/>
                    </a:lnTo>
                    <a:lnTo>
                      <a:pt x="85" y="1086"/>
                    </a:lnTo>
                    <a:lnTo>
                      <a:pt x="85" y="1082"/>
                    </a:lnTo>
                    <a:lnTo>
                      <a:pt x="85" y="1078"/>
                    </a:lnTo>
                    <a:lnTo>
                      <a:pt x="99" y="1059"/>
                    </a:lnTo>
                    <a:lnTo>
                      <a:pt x="114" y="1043"/>
                    </a:lnTo>
                    <a:lnTo>
                      <a:pt x="122" y="1036"/>
                    </a:lnTo>
                    <a:lnTo>
                      <a:pt x="132" y="1030"/>
                    </a:lnTo>
                    <a:lnTo>
                      <a:pt x="142" y="1024"/>
                    </a:lnTo>
                    <a:lnTo>
                      <a:pt x="153" y="1018"/>
                    </a:lnTo>
                    <a:lnTo>
                      <a:pt x="143" y="1003"/>
                    </a:lnTo>
                    <a:lnTo>
                      <a:pt x="126" y="999"/>
                    </a:lnTo>
                    <a:lnTo>
                      <a:pt x="114" y="995"/>
                    </a:lnTo>
                    <a:lnTo>
                      <a:pt x="103" y="993"/>
                    </a:lnTo>
                    <a:lnTo>
                      <a:pt x="93" y="989"/>
                    </a:lnTo>
                    <a:lnTo>
                      <a:pt x="87" y="985"/>
                    </a:lnTo>
                    <a:lnTo>
                      <a:pt x="89" y="950"/>
                    </a:lnTo>
                    <a:lnTo>
                      <a:pt x="109" y="925"/>
                    </a:lnTo>
                    <a:lnTo>
                      <a:pt x="140" y="906"/>
                    </a:lnTo>
                    <a:lnTo>
                      <a:pt x="178" y="894"/>
                    </a:lnTo>
                    <a:lnTo>
                      <a:pt x="217" y="882"/>
                    </a:lnTo>
                    <a:lnTo>
                      <a:pt x="256" y="875"/>
                    </a:lnTo>
                    <a:lnTo>
                      <a:pt x="287" y="867"/>
                    </a:lnTo>
                    <a:lnTo>
                      <a:pt x="308" y="857"/>
                    </a:lnTo>
                    <a:lnTo>
                      <a:pt x="304" y="847"/>
                    </a:lnTo>
                    <a:lnTo>
                      <a:pt x="301" y="842"/>
                    </a:lnTo>
                    <a:lnTo>
                      <a:pt x="295" y="840"/>
                    </a:lnTo>
                    <a:lnTo>
                      <a:pt x="291" y="840"/>
                    </a:lnTo>
                    <a:lnTo>
                      <a:pt x="291" y="836"/>
                    </a:lnTo>
                    <a:lnTo>
                      <a:pt x="293" y="832"/>
                    </a:lnTo>
                    <a:lnTo>
                      <a:pt x="308" y="828"/>
                    </a:lnTo>
                    <a:lnTo>
                      <a:pt x="324" y="826"/>
                    </a:lnTo>
                    <a:lnTo>
                      <a:pt x="334" y="818"/>
                    </a:lnTo>
                    <a:lnTo>
                      <a:pt x="339" y="805"/>
                    </a:lnTo>
                    <a:lnTo>
                      <a:pt x="324" y="801"/>
                    </a:lnTo>
                    <a:lnTo>
                      <a:pt x="312" y="797"/>
                    </a:lnTo>
                    <a:lnTo>
                      <a:pt x="297" y="793"/>
                    </a:lnTo>
                    <a:lnTo>
                      <a:pt x="285" y="791"/>
                    </a:lnTo>
                    <a:lnTo>
                      <a:pt x="271" y="787"/>
                    </a:lnTo>
                    <a:lnTo>
                      <a:pt x="258" y="784"/>
                    </a:lnTo>
                    <a:lnTo>
                      <a:pt x="246" y="780"/>
                    </a:lnTo>
                    <a:lnTo>
                      <a:pt x="239" y="778"/>
                    </a:lnTo>
                    <a:lnTo>
                      <a:pt x="239" y="770"/>
                    </a:lnTo>
                    <a:lnTo>
                      <a:pt x="239" y="762"/>
                    </a:lnTo>
                    <a:lnTo>
                      <a:pt x="244" y="754"/>
                    </a:lnTo>
                    <a:lnTo>
                      <a:pt x="252" y="752"/>
                    </a:lnTo>
                    <a:lnTo>
                      <a:pt x="254" y="749"/>
                    </a:lnTo>
                    <a:lnTo>
                      <a:pt x="260" y="747"/>
                    </a:lnTo>
                    <a:lnTo>
                      <a:pt x="268" y="745"/>
                    </a:lnTo>
                    <a:lnTo>
                      <a:pt x="279" y="743"/>
                    </a:lnTo>
                    <a:lnTo>
                      <a:pt x="271" y="723"/>
                    </a:lnTo>
                    <a:lnTo>
                      <a:pt x="260" y="716"/>
                    </a:lnTo>
                    <a:lnTo>
                      <a:pt x="242" y="712"/>
                    </a:lnTo>
                    <a:lnTo>
                      <a:pt x="231" y="714"/>
                    </a:lnTo>
                    <a:lnTo>
                      <a:pt x="225" y="712"/>
                    </a:lnTo>
                    <a:lnTo>
                      <a:pt x="235" y="708"/>
                    </a:lnTo>
                    <a:lnTo>
                      <a:pt x="262" y="696"/>
                    </a:lnTo>
                    <a:lnTo>
                      <a:pt x="314" y="675"/>
                    </a:lnTo>
                    <a:lnTo>
                      <a:pt x="314" y="667"/>
                    </a:lnTo>
                    <a:lnTo>
                      <a:pt x="316" y="661"/>
                    </a:lnTo>
                    <a:lnTo>
                      <a:pt x="304" y="657"/>
                    </a:lnTo>
                    <a:lnTo>
                      <a:pt x="297" y="657"/>
                    </a:lnTo>
                    <a:lnTo>
                      <a:pt x="289" y="657"/>
                    </a:lnTo>
                    <a:lnTo>
                      <a:pt x="283" y="659"/>
                    </a:lnTo>
                    <a:lnTo>
                      <a:pt x="291" y="646"/>
                    </a:lnTo>
                    <a:lnTo>
                      <a:pt x="308" y="638"/>
                    </a:lnTo>
                    <a:lnTo>
                      <a:pt x="326" y="632"/>
                    </a:lnTo>
                    <a:lnTo>
                      <a:pt x="343" y="626"/>
                    </a:lnTo>
                    <a:lnTo>
                      <a:pt x="339" y="615"/>
                    </a:lnTo>
                    <a:lnTo>
                      <a:pt x="334" y="609"/>
                    </a:lnTo>
                    <a:lnTo>
                      <a:pt x="324" y="601"/>
                    </a:lnTo>
                    <a:lnTo>
                      <a:pt x="314" y="597"/>
                    </a:lnTo>
                    <a:lnTo>
                      <a:pt x="301" y="593"/>
                    </a:lnTo>
                    <a:lnTo>
                      <a:pt x="289" y="592"/>
                    </a:lnTo>
                    <a:lnTo>
                      <a:pt x="277" y="588"/>
                    </a:lnTo>
                    <a:lnTo>
                      <a:pt x="271" y="588"/>
                    </a:lnTo>
                    <a:lnTo>
                      <a:pt x="271" y="584"/>
                    </a:lnTo>
                    <a:lnTo>
                      <a:pt x="271" y="582"/>
                    </a:lnTo>
                    <a:lnTo>
                      <a:pt x="279" y="576"/>
                    </a:lnTo>
                    <a:lnTo>
                      <a:pt x="289" y="572"/>
                    </a:lnTo>
                    <a:lnTo>
                      <a:pt x="301" y="570"/>
                    </a:lnTo>
                    <a:lnTo>
                      <a:pt x="314" y="568"/>
                    </a:lnTo>
                    <a:lnTo>
                      <a:pt x="324" y="564"/>
                    </a:lnTo>
                    <a:lnTo>
                      <a:pt x="334" y="561"/>
                    </a:lnTo>
                    <a:lnTo>
                      <a:pt x="339" y="553"/>
                    </a:lnTo>
                    <a:lnTo>
                      <a:pt x="343" y="545"/>
                    </a:lnTo>
                    <a:lnTo>
                      <a:pt x="330" y="537"/>
                    </a:lnTo>
                    <a:lnTo>
                      <a:pt x="314" y="533"/>
                    </a:lnTo>
                    <a:lnTo>
                      <a:pt x="297" y="529"/>
                    </a:lnTo>
                    <a:lnTo>
                      <a:pt x="283" y="528"/>
                    </a:lnTo>
                    <a:lnTo>
                      <a:pt x="271" y="520"/>
                    </a:lnTo>
                    <a:lnTo>
                      <a:pt x="268" y="512"/>
                    </a:lnTo>
                    <a:lnTo>
                      <a:pt x="271" y="500"/>
                    </a:lnTo>
                    <a:lnTo>
                      <a:pt x="289" y="483"/>
                    </a:lnTo>
                    <a:lnTo>
                      <a:pt x="308" y="477"/>
                    </a:lnTo>
                    <a:lnTo>
                      <a:pt x="330" y="475"/>
                    </a:lnTo>
                    <a:lnTo>
                      <a:pt x="341" y="475"/>
                    </a:lnTo>
                    <a:lnTo>
                      <a:pt x="353" y="475"/>
                    </a:lnTo>
                    <a:lnTo>
                      <a:pt x="365" y="475"/>
                    </a:lnTo>
                    <a:lnTo>
                      <a:pt x="378" y="475"/>
                    </a:lnTo>
                    <a:lnTo>
                      <a:pt x="378" y="458"/>
                    </a:lnTo>
                    <a:lnTo>
                      <a:pt x="367" y="450"/>
                    </a:lnTo>
                    <a:lnTo>
                      <a:pt x="351" y="448"/>
                    </a:lnTo>
                    <a:lnTo>
                      <a:pt x="341" y="448"/>
                    </a:lnTo>
                    <a:lnTo>
                      <a:pt x="341" y="436"/>
                    </a:lnTo>
                    <a:lnTo>
                      <a:pt x="343" y="431"/>
                    </a:lnTo>
                    <a:lnTo>
                      <a:pt x="351" y="429"/>
                    </a:lnTo>
                    <a:lnTo>
                      <a:pt x="363" y="429"/>
                    </a:lnTo>
                    <a:lnTo>
                      <a:pt x="374" y="429"/>
                    </a:lnTo>
                    <a:lnTo>
                      <a:pt x="386" y="431"/>
                    </a:lnTo>
                    <a:lnTo>
                      <a:pt x="396" y="429"/>
                    </a:lnTo>
                    <a:lnTo>
                      <a:pt x="407" y="429"/>
                    </a:lnTo>
                    <a:lnTo>
                      <a:pt x="417" y="427"/>
                    </a:lnTo>
                    <a:lnTo>
                      <a:pt x="427" y="423"/>
                    </a:lnTo>
                    <a:lnTo>
                      <a:pt x="415" y="409"/>
                    </a:lnTo>
                    <a:lnTo>
                      <a:pt x="409" y="405"/>
                    </a:lnTo>
                    <a:lnTo>
                      <a:pt x="401" y="403"/>
                    </a:lnTo>
                    <a:lnTo>
                      <a:pt x="392" y="401"/>
                    </a:lnTo>
                    <a:lnTo>
                      <a:pt x="382" y="390"/>
                    </a:lnTo>
                    <a:lnTo>
                      <a:pt x="380" y="378"/>
                    </a:lnTo>
                    <a:lnTo>
                      <a:pt x="382" y="369"/>
                    </a:lnTo>
                    <a:lnTo>
                      <a:pt x="390" y="359"/>
                    </a:lnTo>
                    <a:lnTo>
                      <a:pt x="403" y="341"/>
                    </a:lnTo>
                    <a:lnTo>
                      <a:pt x="411" y="328"/>
                    </a:lnTo>
                    <a:lnTo>
                      <a:pt x="398" y="316"/>
                    </a:lnTo>
                    <a:lnTo>
                      <a:pt x="384" y="306"/>
                    </a:lnTo>
                    <a:lnTo>
                      <a:pt x="368" y="297"/>
                    </a:lnTo>
                    <a:lnTo>
                      <a:pt x="355" y="289"/>
                    </a:lnTo>
                    <a:lnTo>
                      <a:pt x="343" y="275"/>
                    </a:lnTo>
                    <a:lnTo>
                      <a:pt x="337" y="264"/>
                    </a:lnTo>
                    <a:lnTo>
                      <a:pt x="337" y="248"/>
                    </a:lnTo>
                    <a:lnTo>
                      <a:pt x="349" y="231"/>
                    </a:lnTo>
                    <a:lnTo>
                      <a:pt x="359" y="229"/>
                    </a:lnTo>
                    <a:lnTo>
                      <a:pt x="370" y="229"/>
                    </a:lnTo>
                    <a:lnTo>
                      <a:pt x="382" y="229"/>
                    </a:lnTo>
                    <a:lnTo>
                      <a:pt x="394" y="229"/>
                    </a:lnTo>
                    <a:lnTo>
                      <a:pt x="405" y="229"/>
                    </a:lnTo>
                    <a:lnTo>
                      <a:pt x="417" y="229"/>
                    </a:lnTo>
                    <a:lnTo>
                      <a:pt x="431" y="229"/>
                    </a:lnTo>
                    <a:lnTo>
                      <a:pt x="444" y="231"/>
                    </a:lnTo>
                    <a:lnTo>
                      <a:pt x="442" y="239"/>
                    </a:lnTo>
                    <a:lnTo>
                      <a:pt x="442" y="246"/>
                    </a:lnTo>
                    <a:lnTo>
                      <a:pt x="454" y="244"/>
                    </a:lnTo>
                    <a:lnTo>
                      <a:pt x="465" y="237"/>
                    </a:lnTo>
                    <a:lnTo>
                      <a:pt x="479" y="237"/>
                    </a:lnTo>
                    <a:lnTo>
                      <a:pt x="491" y="237"/>
                    </a:lnTo>
                    <a:lnTo>
                      <a:pt x="479" y="223"/>
                    </a:lnTo>
                    <a:lnTo>
                      <a:pt x="477" y="211"/>
                    </a:lnTo>
                    <a:lnTo>
                      <a:pt x="481" y="196"/>
                    </a:lnTo>
                    <a:lnTo>
                      <a:pt x="491" y="184"/>
                    </a:lnTo>
                    <a:lnTo>
                      <a:pt x="502" y="171"/>
                    </a:lnTo>
                    <a:lnTo>
                      <a:pt x="516" y="161"/>
                    </a:lnTo>
                    <a:lnTo>
                      <a:pt x="527" y="153"/>
                    </a:lnTo>
                    <a:lnTo>
                      <a:pt x="539" y="151"/>
                    </a:lnTo>
                    <a:lnTo>
                      <a:pt x="547" y="167"/>
                    </a:lnTo>
                    <a:lnTo>
                      <a:pt x="557" y="186"/>
                    </a:lnTo>
                    <a:lnTo>
                      <a:pt x="562" y="202"/>
                    </a:lnTo>
                    <a:lnTo>
                      <a:pt x="568" y="217"/>
                    </a:lnTo>
                    <a:lnTo>
                      <a:pt x="574" y="223"/>
                    </a:lnTo>
                    <a:lnTo>
                      <a:pt x="584" y="221"/>
                    </a:lnTo>
                    <a:lnTo>
                      <a:pt x="595" y="208"/>
                    </a:lnTo>
                    <a:lnTo>
                      <a:pt x="615" y="184"/>
                    </a:lnTo>
                    <a:lnTo>
                      <a:pt x="621" y="182"/>
                    </a:lnTo>
                    <a:lnTo>
                      <a:pt x="626" y="180"/>
                    </a:lnTo>
                    <a:lnTo>
                      <a:pt x="630" y="188"/>
                    </a:lnTo>
                    <a:lnTo>
                      <a:pt x="636" y="196"/>
                    </a:lnTo>
                    <a:lnTo>
                      <a:pt x="657" y="192"/>
                    </a:lnTo>
                    <a:lnTo>
                      <a:pt x="679" y="186"/>
                    </a:lnTo>
                    <a:lnTo>
                      <a:pt x="698" y="175"/>
                    </a:lnTo>
                    <a:lnTo>
                      <a:pt x="719" y="163"/>
                    </a:lnTo>
                    <a:lnTo>
                      <a:pt x="737" y="146"/>
                    </a:lnTo>
                    <a:lnTo>
                      <a:pt x="756" y="130"/>
                    </a:lnTo>
                    <a:lnTo>
                      <a:pt x="774" y="115"/>
                    </a:lnTo>
                    <a:lnTo>
                      <a:pt x="793" y="99"/>
                    </a:lnTo>
                    <a:lnTo>
                      <a:pt x="803" y="99"/>
                    </a:lnTo>
                    <a:lnTo>
                      <a:pt x="813" y="101"/>
                    </a:lnTo>
                    <a:lnTo>
                      <a:pt x="818" y="109"/>
                    </a:lnTo>
                    <a:lnTo>
                      <a:pt x="826" y="120"/>
                    </a:lnTo>
                    <a:lnTo>
                      <a:pt x="836" y="116"/>
                    </a:lnTo>
                    <a:lnTo>
                      <a:pt x="846" y="113"/>
                    </a:lnTo>
                    <a:lnTo>
                      <a:pt x="853" y="105"/>
                    </a:lnTo>
                    <a:lnTo>
                      <a:pt x="863" y="99"/>
                    </a:lnTo>
                    <a:lnTo>
                      <a:pt x="871" y="89"/>
                    </a:lnTo>
                    <a:lnTo>
                      <a:pt x="879" y="80"/>
                    </a:lnTo>
                    <a:lnTo>
                      <a:pt x="886" y="70"/>
                    </a:lnTo>
                    <a:lnTo>
                      <a:pt x="894" y="62"/>
                    </a:lnTo>
                    <a:lnTo>
                      <a:pt x="898" y="62"/>
                    </a:lnTo>
                    <a:lnTo>
                      <a:pt x="902" y="62"/>
                    </a:lnTo>
                    <a:lnTo>
                      <a:pt x="902" y="70"/>
                    </a:lnTo>
                    <a:lnTo>
                      <a:pt x="908" y="78"/>
                    </a:lnTo>
                    <a:lnTo>
                      <a:pt x="919" y="74"/>
                    </a:lnTo>
                    <a:lnTo>
                      <a:pt x="931" y="70"/>
                    </a:lnTo>
                    <a:lnTo>
                      <a:pt x="939" y="62"/>
                    </a:lnTo>
                    <a:lnTo>
                      <a:pt x="946" y="56"/>
                    </a:lnTo>
                    <a:lnTo>
                      <a:pt x="958" y="39"/>
                    </a:lnTo>
                    <a:lnTo>
                      <a:pt x="975" y="31"/>
                    </a:lnTo>
                    <a:lnTo>
                      <a:pt x="975" y="37"/>
                    </a:lnTo>
                    <a:lnTo>
                      <a:pt x="977" y="43"/>
                    </a:lnTo>
                    <a:lnTo>
                      <a:pt x="981" y="47"/>
                    </a:lnTo>
                    <a:lnTo>
                      <a:pt x="991" y="56"/>
                    </a:lnTo>
                    <a:lnTo>
                      <a:pt x="1003" y="45"/>
                    </a:lnTo>
                    <a:lnTo>
                      <a:pt x="1016" y="33"/>
                    </a:lnTo>
                    <a:lnTo>
                      <a:pt x="1028" y="19"/>
                    </a:lnTo>
                    <a:lnTo>
                      <a:pt x="1041" y="10"/>
                    </a:lnTo>
                    <a:lnTo>
                      <a:pt x="1053" y="2"/>
                    </a:lnTo>
                    <a:lnTo>
                      <a:pt x="1069" y="0"/>
                    </a:lnTo>
                    <a:lnTo>
                      <a:pt x="1084" y="6"/>
                    </a:lnTo>
                    <a:lnTo>
                      <a:pt x="1103" y="23"/>
                    </a:lnTo>
                    <a:lnTo>
                      <a:pt x="1103" y="33"/>
                    </a:lnTo>
                    <a:lnTo>
                      <a:pt x="1105" y="43"/>
                    </a:lnTo>
                    <a:lnTo>
                      <a:pt x="1105" y="49"/>
                    </a:lnTo>
                    <a:lnTo>
                      <a:pt x="1111" y="56"/>
                    </a:lnTo>
                    <a:lnTo>
                      <a:pt x="1113" y="58"/>
                    </a:lnTo>
                    <a:lnTo>
                      <a:pt x="1121" y="62"/>
                    </a:lnTo>
                    <a:lnTo>
                      <a:pt x="1131" y="64"/>
                    </a:lnTo>
                    <a:lnTo>
                      <a:pt x="1148" y="66"/>
                    </a:lnTo>
                    <a:lnTo>
                      <a:pt x="1148" y="78"/>
                    </a:lnTo>
                    <a:lnTo>
                      <a:pt x="1148" y="91"/>
                    </a:lnTo>
                    <a:lnTo>
                      <a:pt x="1146" y="103"/>
                    </a:lnTo>
                    <a:lnTo>
                      <a:pt x="1148" y="118"/>
                    </a:lnTo>
                    <a:lnTo>
                      <a:pt x="1148" y="128"/>
                    </a:lnTo>
                    <a:lnTo>
                      <a:pt x="1156" y="138"/>
                    </a:lnTo>
                    <a:lnTo>
                      <a:pt x="1166" y="146"/>
                    </a:lnTo>
                    <a:lnTo>
                      <a:pt x="1181" y="153"/>
                    </a:lnTo>
                    <a:lnTo>
                      <a:pt x="1179" y="167"/>
                    </a:lnTo>
                    <a:lnTo>
                      <a:pt x="1179" y="182"/>
                    </a:lnTo>
                    <a:lnTo>
                      <a:pt x="1179" y="200"/>
                    </a:lnTo>
                    <a:lnTo>
                      <a:pt x="1183" y="217"/>
                    </a:lnTo>
                    <a:lnTo>
                      <a:pt x="1195" y="219"/>
                    </a:lnTo>
                    <a:lnTo>
                      <a:pt x="1206" y="217"/>
                    </a:lnTo>
                    <a:lnTo>
                      <a:pt x="1216" y="210"/>
                    </a:lnTo>
                    <a:lnTo>
                      <a:pt x="1226" y="204"/>
                    </a:lnTo>
                    <a:lnTo>
                      <a:pt x="1233" y="194"/>
                    </a:lnTo>
                    <a:lnTo>
                      <a:pt x="1245" y="186"/>
                    </a:lnTo>
                    <a:lnTo>
                      <a:pt x="1257" y="178"/>
                    </a:lnTo>
                    <a:lnTo>
                      <a:pt x="1272" y="178"/>
                    </a:lnTo>
                    <a:lnTo>
                      <a:pt x="1278" y="198"/>
                    </a:lnTo>
                    <a:lnTo>
                      <a:pt x="1286" y="223"/>
                    </a:lnTo>
                    <a:lnTo>
                      <a:pt x="1288" y="246"/>
                    </a:lnTo>
                    <a:lnTo>
                      <a:pt x="1294" y="274"/>
                    </a:lnTo>
                    <a:lnTo>
                      <a:pt x="1295" y="295"/>
                    </a:lnTo>
                    <a:lnTo>
                      <a:pt x="1303" y="316"/>
                    </a:lnTo>
                    <a:lnTo>
                      <a:pt x="1315" y="330"/>
                    </a:lnTo>
                    <a:lnTo>
                      <a:pt x="1332" y="338"/>
                    </a:lnTo>
                    <a:lnTo>
                      <a:pt x="1340" y="322"/>
                    </a:lnTo>
                    <a:lnTo>
                      <a:pt x="1356" y="312"/>
                    </a:lnTo>
                    <a:lnTo>
                      <a:pt x="1354" y="324"/>
                    </a:lnTo>
                    <a:lnTo>
                      <a:pt x="1354" y="338"/>
                    </a:lnTo>
                    <a:lnTo>
                      <a:pt x="1354" y="349"/>
                    </a:lnTo>
                    <a:lnTo>
                      <a:pt x="1358" y="363"/>
                    </a:lnTo>
                    <a:lnTo>
                      <a:pt x="1361" y="372"/>
                    </a:lnTo>
                    <a:lnTo>
                      <a:pt x="1369" y="380"/>
                    </a:lnTo>
                    <a:lnTo>
                      <a:pt x="1381" y="386"/>
                    </a:lnTo>
                    <a:lnTo>
                      <a:pt x="1400" y="388"/>
                    </a:lnTo>
                    <a:lnTo>
                      <a:pt x="1408" y="374"/>
                    </a:lnTo>
                    <a:lnTo>
                      <a:pt x="1418" y="361"/>
                    </a:lnTo>
                    <a:lnTo>
                      <a:pt x="1425" y="349"/>
                    </a:lnTo>
                    <a:lnTo>
                      <a:pt x="1437" y="339"/>
                    </a:lnTo>
                    <a:lnTo>
                      <a:pt x="1449" y="328"/>
                    </a:lnTo>
                    <a:lnTo>
                      <a:pt x="1460" y="318"/>
                    </a:lnTo>
                    <a:lnTo>
                      <a:pt x="1472" y="308"/>
                    </a:lnTo>
                    <a:lnTo>
                      <a:pt x="1487" y="303"/>
                    </a:lnTo>
                    <a:lnTo>
                      <a:pt x="1486" y="308"/>
                    </a:lnTo>
                    <a:lnTo>
                      <a:pt x="1486" y="314"/>
                    </a:lnTo>
                    <a:lnTo>
                      <a:pt x="1487" y="320"/>
                    </a:lnTo>
                    <a:lnTo>
                      <a:pt x="1495" y="332"/>
                    </a:lnTo>
                    <a:lnTo>
                      <a:pt x="1503" y="326"/>
                    </a:lnTo>
                    <a:lnTo>
                      <a:pt x="1513" y="320"/>
                    </a:lnTo>
                    <a:lnTo>
                      <a:pt x="1522" y="308"/>
                    </a:lnTo>
                    <a:lnTo>
                      <a:pt x="1532" y="297"/>
                    </a:lnTo>
                    <a:lnTo>
                      <a:pt x="1540" y="281"/>
                    </a:lnTo>
                    <a:lnTo>
                      <a:pt x="1550" y="268"/>
                    </a:lnTo>
                    <a:lnTo>
                      <a:pt x="1559" y="256"/>
                    </a:lnTo>
                    <a:lnTo>
                      <a:pt x="1569" y="246"/>
                    </a:lnTo>
                    <a:lnTo>
                      <a:pt x="1575" y="250"/>
                    </a:lnTo>
                    <a:lnTo>
                      <a:pt x="1582" y="262"/>
                    </a:lnTo>
                    <a:lnTo>
                      <a:pt x="1584" y="266"/>
                    </a:lnTo>
                    <a:lnTo>
                      <a:pt x="1592" y="268"/>
                    </a:lnTo>
                    <a:lnTo>
                      <a:pt x="1600" y="268"/>
                    </a:lnTo>
                    <a:lnTo>
                      <a:pt x="1614" y="262"/>
                    </a:lnTo>
                    <a:lnTo>
                      <a:pt x="1621" y="242"/>
                    </a:lnTo>
                    <a:lnTo>
                      <a:pt x="1639" y="229"/>
                    </a:lnTo>
                    <a:lnTo>
                      <a:pt x="1648" y="223"/>
                    </a:lnTo>
                    <a:lnTo>
                      <a:pt x="1660" y="219"/>
                    </a:lnTo>
                    <a:lnTo>
                      <a:pt x="1672" y="217"/>
                    </a:lnTo>
                    <a:lnTo>
                      <a:pt x="1685" y="219"/>
                    </a:lnTo>
                    <a:lnTo>
                      <a:pt x="1687" y="225"/>
                    </a:lnTo>
                    <a:lnTo>
                      <a:pt x="1689" y="237"/>
                    </a:lnTo>
                    <a:lnTo>
                      <a:pt x="1689" y="248"/>
                    </a:lnTo>
                    <a:lnTo>
                      <a:pt x="1691" y="262"/>
                    </a:lnTo>
                    <a:lnTo>
                      <a:pt x="1689" y="274"/>
                    </a:lnTo>
                    <a:lnTo>
                      <a:pt x="1689" y="287"/>
                    </a:lnTo>
                    <a:lnTo>
                      <a:pt x="1689" y="299"/>
                    </a:lnTo>
                    <a:lnTo>
                      <a:pt x="1689" y="312"/>
                    </a:lnTo>
                    <a:lnTo>
                      <a:pt x="1703" y="322"/>
                    </a:lnTo>
                    <a:lnTo>
                      <a:pt x="1718" y="320"/>
                    </a:lnTo>
                    <a:lnTo>
                      <a:pt x="1724" y="314"/>
                    </a:lnTo>
                    <a:lnTo>
                      <a:pt x="1734" y="310"/>
                    </a:lnTo>
                    <a:lnTo>
                      <a:pt x="1742" y="305"/>
                    </a:lnTo>
                    <a:lnTo>
                      <a:pt x="1755" y="305"/>
                    </a:lnTo>
                    <a:lnTo>
                      <a:pt x="1751" y="328"/>
                    </a:lnTo>
                    <a:lnTo>
                      <a:pt x="1745" y="349"/>
                    </a:lnTo>
                    <a:lnTo>
                      <a:pt x="1740" y="365"/>
                    </a:lnTo>
                    <a:lnTo>
                      <a:pt x="1738" y="378"/>
                    </a:lnTo>
                    <a:lnTo>
                      <a:pt x="1738" y="384"/>
                    </a:lnTo>
                    <a:lnTo>
                      <a:pt x="1749" y="390"/>
                    </a:lnTo>
                    <a:lnTo>
                      <a:pt x="1769" y="392"/>
                    </a:lnTo>
                    <a:lnTo>
                      <a:pt x="1804" y="392"/>
                    </a:lnTo>
                    <a:lnTo>
                      <a:pt x="1796" y="417"/>
                    </a:lnTo>
                    <a:lnTo>
                      <a:pt x="1800" y="431"/>
                    </a:lnTo>
                    <a:lnTo>
                      <a:pt x="1809" y="434"/>
                    </a:lnTo>
                    <a:lnTo>
                      <a:pt x="1825" y="433"/>
                    </a:lnTo>
                    <a:lnTo>
                      <a:pt x="1840" y="425"/>
                    </a:lnTo>
                    <a:lnTo>
                      <a:pt x="1858" y="417"/>
                    </a:lnTo>
                    <a:lnTo>
                      <a:pt x="1871" y="409"/>
                    </a:lnTo>
                    <a:lnTo>
                      <a:pt x="1881" y="407"/>
                    </a:lnTo>
                    <a:lnTo>
                      <a:pt x="1891" y="423"/>
                    </a:lnTo>
                    <a:lnTo>
                      <a:pt x="1902" y="431"/>
                    </a:lnTo>
                    <a:lnTo>
                      <a:pt x="1914" y="427"/>
                    </a:lnTo>
                    <a:lnTo>
                      <a:pt x="1928" y="421"/>
                    </a:lnTo>
                    <a:lnTo>
                      <a:pt x="1941" y="407"/>
                    </a:lnTo>
                    <a:lnTo>
                      <a:pt x="1957" y="396"/>
                    </a:lnTo>
                    <a:lnTo>
                      <a:pt x="1970" y="386"/>
                    </a:lnTo>
                    <a:lnTo>
                      <a:pt x="1988" y="382"/>
                    </a:lnTo>
                    <a:lnTo>
                      <a:pt x="1986" y="401"/>
                    </a:lnTo>
                    <a:lnTo>
                      <a:pt x="1984" y="419"/>
                    </a:lnTo>
                    <a:lnTo>
                      <a:pt x="1978" y="431"/>
                    </a:lnTo>
                    <a:lnTo>
                      <a:pt x="1980" y="438"/>
                    </a:lnTo>
                    <a:lnTo>
                      <a:pt x="1984" y="438"/>
                    </a:lnTo>
                    <a:lnTo>
                      <a:pt x="1999" y="440"/>
                    </a:lnTo>
                    <a:lnTo>
                      <a:pt x="2023" y="434"/>
                    </a:lnTo>
                    <a:lnTo>
                      <a:pt x="2060" y="431"/>
                    </a:lnTo>
                    <a:lnTo>
                      <a:pt x="2083" y="431"/>
                    </a:lnTo>
                    <a:lnTo>
                      <a:pt x="2098" y="434"/>
                    </a:lnTo>
                    <a:lnTo>
                      <a:pt x="2106" y="440"/>
                    </a:lnTo>
                    <a:lnTo>
                      <a:pt x="2110" y="450"/>
                    </a:lnTo>
                    <a:lnTo>
                      <a:pt x="2108" y="462"/>
                    </a:lnTo>
                    <a:lnTo>
                      <a:pt x="2106" y="477"/>
                    </a:lnTo>
                    <a:lnTo>
                      <a:pt x="2104" y="495"/>
                    </a:lnTo>
                    <a:lnTo>
                      <a:pt x="2104" y="520"/>
                    </a:lnTo>
                    <a:lnTo>
                      <a:pt x="2110" y="522"/>
                    </a:lnTo>
                    <a:lnTo>
                      <a:pt x="2122" y="524"/>
                    </a:lnTo>
                    <a:lnTo>
                      <a:pt x="2133" y="524"/>
                    </a:lnTo>
                    <a:lnTo>
                      <a:pt x="2147" y="524"/>
                    </a:lnTo>
                    <a:lnTo>
                      <a:pt x="2141" y="543"/>
                    </a:lnTo>
                    <a:lnTo>
                      <a:pt x="2131" y="564"/>
                    </a:lnTo>
                    <a:lnTo>
                      <a:pt x="2126" y="574"/>
                    </a:lnTo>
                    <a:lnTo>
                      <a:pt x="2122" y="584"/>
                    </a:lnTo>
                    <a:lnTo>
                      <a:pt x="2120" y="595"/>
                    </a:lnTo>
                    <a:lnTo>
                      <a:pt x="2120" y="607"/>
                    </a:lnTo>
                    <a:lnTo>
                      <a:pt x="2122" y="609"/>
                    </a:lnTo>
                    <a:lnTo>
                      <a:pt x="2137" y="597"/>
                    </a:lnTo>
                    <a:lnTo>
                      <a:pt x="2155" y="592"/>
                    </a:lnTo>
                    <a:lnTo>
                      <a:pt x="2160" y="588"/>
                    </a:lnTo>
                    <a:lnTo>
                      <a:pt x="2170" y="586"/>
                    </a:lnTo>
                    <a:lnTo>
                      <a:pt x="2180" y="586"/>
                    </a:lnTo>
                    <a:lnTo>
                      <a:pt x="2193" y="586"/>
                    </a:lnTo>
                    <a:lnTo>
                      <a:pt x="2195" y="590"/>
                    </a:lnTo>
                    <a:lnTo>
                      <a:pt x="2197" y="601"/>
                    </a:lnTo>
                    <a:lnTo>
                      <a:pt x="2197" y="611"/>
                    </a:lnTo>
                    <a:lnTo>
                      <a:pt x="2199" y="624"/>
                    </a:lnTo>
                    <a:lnTo>
                      <a:pt x="2211" y="628"/>
                    </a:lnTo>
                    <a:lnTo>
                      <a:pt x="2224" y="628"/>
                    </a:lnTo>
                    <a:lnTo>
                      <a:pt x="2236" y="624"/>
                    </a:lnTo>
                    <a:lnTo>
                      <a:pt x="2252" y="623"/>
                    </a:lnTo>
                    <a:lnTo>
                      <a:pt x="2261" y="623"/>
                    </a:lnTo>
                    <a:lnTo>
                      <a:pt x="2271" y="628"/>
                    </a:lnTo>
                    <a:lnTo>
                      <a:pt x="2277" y="644"/>
                    </a:lnTo>
                    <a:lnTo>
                      <a:pt x="2283" y="675"/>
                    </a:lnTo>
                    <a:lnTo>
                      <a:pt x="2288" y="679"/>
                    </a:lnTo>
                    <a:lnTo>
                      <a:pt x="2298" y="679"/>
                    </a:lnTo>
                    <a:lnTo>
                      <a:pt x="2308" y="677"/>
                    </a:lnTo>
                    <a:lnTo>
                      <a:pt x="2319" y="675"/>
                    </a:lnTo>
                    <a:lnTo>
                      <a:pt x="2331" y="673"/>
                    </a:lnTo>
                    <a:lnTo>
                      <a:pt x="2345" y="675"/>
                    </a:lnTo>
                    <a:lnTo>
                      <a:pt x="2358" y="681"/>
                    </a:lnTo>
                    <a:lnTo>
                      <a:pt x="2376" y="694"/>
                    </a:lnTo>
                    <a:lnTo>
                      <a:pt x="2376" y="704"/>
                    </a:lnTo>
                    <a:lnTo>
                      <a:pt x="2378" y="714"/>
                    </a:lnTo>
                    <a:lnTo>
                      <a:pt x="2378" y="725"/>
                    </a:lnTo>
                    <a:lnTo>
                      <a:pt x="2378" y="737"/>
                    </a:lnTo>
                    <a:lnTo>
                      <a:pt x="2378" y="749"/>
                    </a:lnTo>
                    <a:lnTo>
                      <a:pt x="2382" y="760"/>
                    </a:lnTo>
                    <a:lnTo>
                      <a:pt x="2383" y="774"/>
                    </a:lnTo>
                    <a:lnTo>
                      <a:pt x="2391" y="787"/>
                    </a:lnTo>
                    <a:lnTo>
                      <a:pt x="2401" y="785"/>
                    </a:lnTo>
                    <a:lnTo>
                      <a:pt x="2413" y="785"/>
                    </a:lnTo>
                    <a:lnTo>
                      <a:pt x="2424" y="785"/>
                    </a:lnTo>
                    <a:lnTo>
                      <a:pt x="2436" y="785"/>
                    </a:lnTo>
                    <a:lnTo>
                      <a:pt x="2438" y="803"/>
                    </a:lnTo>
                    <a:lnTo>
                      <a:pt x="2446" y="820"/>
                    </a:lnTo>
                    <a:lnTo>
                      <a:pt x="2455" y="838"/>
                    </a:lnTo>
                    <a:lnTo>
                      <a:pt x="2465" y="855"/>
                    </a:lnTo>
                    <a:lnTo>
                      <a:pt x="2471" y="873"/>
                    </a:lnTo>
                    <a:lnTo>
                      <a:pt x="2473" y="890"/>
                    </a:lnTo>
                    <a:lnTo>
                      <a:pt x="2465" y="908"/>
                    </a:lnTo>
                    <a:lnTo>
                      <a:pt x="2451" y="925"/>
                    </a:lnTo>
                    <a:lnTo>
                      <a:pt x="2446" y="933"/>
                    </a:lnTo>
                    <a:lnTo>
                      <a:pt x="2442" y="946"/>
                    </a:lnTo>
                    <a:lnTo>
                      <a:pt x="2434" y="964"/>
                    </a:lnTo>
                    <a:lnTo>
                      <a:pt x="2428" y="981"/>
                    </a:lnTo>
                    <a:lnTo>
                      <a:pt x="2422" y="997"/>
                    </a:lnTo>
                    <a:lnTo>
                      <a:pt x="2416" y="1012"/>
                    </a:lnTo>
                    <a:lnTo>
                      <a:pt x="2414" y="1024"/>
                    </a:lnTo>
                    <a:lnTo>
                      <a:pt x="2418" y="1034"/>
                    </a:lnTo>
                    <a:lnTo>
                      <a:pt x="2446" y="1039"/>
                    </a:lnTo>
                    <a:lnTo>
                      <a:pt x="2463" y="1049"/>
                    </a:lnTo>
                    <a:lnTo>
                      <a:pt x="2467" y="1061"/>
                    </a:lnTo>
                    <a:lnTo>
                      <a:pt x="2467" y="1076"/>
                    </a:lnTo>
                    <a:lnTo>
                      <a:pt x="2463" y="1088"/>
                    </a:lnTo>
                    <a:lnTo>
                      <a:pt x="2463" y="1105"/>
                    </a:lnTo>
                    <a:lnTo>
                      <a:pt x="2469" y="1121"/>
                    </a:lnTo>
                    <a:lnTo>
                      <a:pt x="2486" y="1138"/>
                    </a:lnTo>
                    <a:lnTo>
                      <a:pt x="2490" y="1156"/>
                    </a:lnTo>
                    <a:lnTo>
                      <a:pt x="2500" y="1175"/>
                    </a:lnTo>
                    <a:lnTo>
                      <a:pt x="2502" y="1185"/>
                    </a:lnTo>
                    <a:lnTo>
                      <a:pt x="2506" y="1197"/>
                    </a:lnTo>
                    <a:lnTo>
                      <a:pt x="2508" y="1208"/>
                    </a:lnTo>
                    <a:lnTo>
                      <a:pt x="2510" y="1222"/>
                    </a:lnTo>
                    <a:lnTo>
                      <a:pt x="2496" y="1241"/>
                    </a:lnTo>
                    <a:lnTo>
                      <a:pt x="2494" y="1261"/>
                    </a:lnTo>
                    <a:lnTo>
                      <a:pt x="2496" y="1278"/>
                    </a:lnTo>
                    <a:lnTo>
                      <a:pt x="2504" y="1295"/>
                    </a:lnTo>
                    <a:lnTo>
                      <a:pt x="2506" y="1311"/>
                    </a:lnTo>
                    <a:lnTo>
                      <a:pt x="2504" y="1326"/>
                    </a:lnTo>
                    <a:lnTo>
                      <a:pt x="2490" y="1344"/>
                    </a:lnTo>
                    <a:lnTo>
                      <a:pt x="2467" y="1361"/>
                    </a:lnTo>
                    <a:lnTo>
                      <a:pt x="2455" y="1383"/>
                    </a:lnTo>
                    <a:lnTo>
                      <a:pt x="2447" y="1412"/>
                    </a:lnTo>
                    <a:lnTo>
                      <a:pt x="2440" y="1441"/>
                    </a:lnTo>
                    <a:lnTo>
                      <a:pt x="2432" y="1474"/>
                    </a:lnTo>
                    <a:lnTo>
                      <a:pt x="2418" y="1503"/>
                    </a:lnTo>
                    <a:lnTo>
                      <a:pt x="2405" y="1528"/>
                    </a:lnTo>
                    <a:lnTo>
                      <a:pt x="2382" y="1546"/>
                    </a:lnTo>
                    <a:lnTo>
                      <a:pt x="2354" y="1557"/>
                    </a:lnTo>
                    <a:lnTo>
                      <a:pt x="2337" y="1563"/>
                    </a:lnTo>
                    <a:lnTo>
                      <a:pt x="2323" y="1571"/>
                    </a:lnTo>
                    <a:lnTo>
                      <a:pt x="2310" y="1579"/>
                    </a:lnTo>
                    <a:lnTo>
                      <a:pt x="2298" y="1586"/>
                    </a:lnTo>
                    <a:lnTo>
                      <a:pt x="2300" y="1610"/>
                    </a:lnTo>
                    <a:lnTo>
                      <a:pt x="2302" y="1629"/>
                    </a:lnTo>
                    <a:lnTo>
                      <a:pt x="2304" y="1641"/>
                    </a:lnTo>
                    <a:lnTo>
                      <a:pt x="2308" y="1648"/>
                    </a:lnTo>
                    <a:lnTo>
                      <a:pt x="2314" y="1654"/>
                    </a:lnTo>
                    <a:lnTo>
                      <a:pt x="2327" y="1660"/>
                    </a:lnTo>
                    <a:lnTo>
                      <a:pt x="2345" y="1668"/>
                    </a:lnTo>
                    <a:lnTo>
                      <a:pt x="2376" y="1683"/>
                    </a:lnTo>
                    <a:lnTo>
                      <a:pt x="2376" y="1693"/>
                    </a:lnTo>
                    <a:lnTo>
                      <a:pt x="2376" y="1705"/>
                    </a:lnTo>
                    <a:lnTo>
                      <a:pt x="2376" y="1716"/>
                    </a:lnTo>
                    <a:lnTo>
                      <a:pt x="2380" y="1730"/>
                    </a:lnTo>
                    <a:lnTo>
                      <a:pt x="2391" y="1734"/>
                    </a:lnTo>
                    <a:lnTo>
                      <a:pt x="2407" y="1739"/>
                    </a:lnTo>
                    <a:lnTo>
                      <a:pt x="2403" y="1749"/>
                    </a:lnTo>
                    <a:lnTo>
                      <a:pt x="2401" y="1761"/>
                    </a:lnTo>
                    <a:lnTo>
                      <a:pt x="2397" y="1769"/>
                    </a:lnTo>
                    <a:lnTo>
                      <a:pt x="2395" y="1776"/>
                    </a:lnTo>
                    <a:lnTo>
                      <a:pt x="2393" y="1782"/>
                    </a:lnTo>
                    <a:lnTo>
                      <a:pt x="2397" y="1790"/>
                    </a:lnTo>
                    <a:lnTo>
                      <a:pt x="2405" y="1796"/>
                    </a:lnTo>
                    <a:lnTo>
                      <a:pt x="2422" y="1805"/>
                    </a:lnTo>
                    <a:lnTo>
                      <a:pt x="2422" y="1823"/>
                    </a:lnTo>
                    <a:lnTo>
                      <a:pt x="2422" y="1836"/>
                    </a:lnTo>
                    <a:lnTo>
                      <a:pt x="2422" y="1842"/>
                    </a:lnTo>
                    <a:lnTo>
                      <a:pt x="2422" y="1848"/>
                    </a:lnTo>
                    <a:lnTo>
                      <a:pt x="2422" y="1850"/>
                    </a:lnTo>
                    <a:lnTo>
                      <a:pt x="2426" y="1856"/>
                    </a:lnTo>
                    <a:lnTo>
                      <a:pt x="2434" y="1866"/>
                    </a:lnTo>
                    <a:lnTo>
                      <a:pt x="2451" y="1881"/>
                    </a:lnTo>
                    <a:lnTo>
                      <a:pt x="2449" y="1904"/>
                    </a:lnTo>
                    <a:lnTo>
                      <a:pt x="2447" y="1920"/>
                    </a:lnTo>
                    <a:lnTo>
                      <a:pt x="2446" y="1930"/>
                    </a:lnTo>
                    <a:lnTo>
                      <a:pt x="2447" y="1937"/>
                    </a:lnTo>
                    <a:lnTo>
                      <a:pt x="2449" y="1941"/>
                    </a:lnTo>
                    <a:lnTo>
                      <a:pt x="2457" y="1949"/>
                    </a:lnTo>
                    <a:lnTo>
                      <a:pt x="2469" y="1957"/>
                    </a:lnTo>
                    <a:lnTo>
                      <a:pt x="2490" y="1974"/>
                    </a:lnTo>
                    <a:lnTo>
                      <a:pt x="2486" y="1984"/>
                    </a:lnTo>
                    <a:lnTo>
                      <a:pt x="2484" y="1995"/>
                    </a:lnTo>
                    <a:lnTo>
                      <a:pt x="2478" y="2005"/>
                    </a:lnTo>
                    <a:lnTo>
                      <a:pt x="2477" y="2015"/>
                    </a:lnTo>
                    <a:lnTo>
                      <a:pt x="2473" y="2023"/>
                    </a:lnTo>
                    <a:lnTo>
                      <a:pt x="2477" y="2030"/>
                    </a:lnTo>
                    <a:lnTo>
                      <a:pt x="2484" y="2036"/>
                    </a:lnTo>
                    <a:lnTo>
                      <a:pt x="2500" y="2042"/>
                    </a:lnTo>
                    <a:lnTo>
                      <a:pt x="2513" y="2058"/>
                    </a:lnTo>
                    <a:lnTo>
                      <a:pt x="2519" y="2075"/>
                    </a:lnTo>
                    <a:lnTo>
                      <a:pt x="2517" y="2092"/>
                    </a:lnTo>
                    <a:lnTo>
                      <a:pt x="2513" y="2110"/>
                    </a:lnTo>
                    <a:lnTo>
                      <a:pt x="2508" y="2127"/>
                    </a:lnTo>
                    <a:lnTo>
                      <a:pt x="2506" y="2145"/>
                    </a:lnTo>
                    <a:lnTo>
                      <a:pt x="2508" y="2164"/>
                    </a:lnTo>
                    <a:lnTo>
                      <a:pt x="2521" y="2184"/>
                    </a:lnTo>
                    <a:lnTo>
                      <a:pt x="2517" y="2199"/>
                    </a:lnTo>
                    <a:lnTo>
                      <a:pt x="2515" y="2220"/>
                    </a:lnTo>
                    <a:lnTo>
                      <a:pt x="2510" y="2242"/>
                    </a:lnTo>
                    <a:lnTo>
                      <a:pt x="2506" y="2269"/>
                    </a:lnTo>
                    <a:lnTo>
                      <a:pt x="2496" y="2294"/>
                    </a:lnTo>
                    <a:lnTo>
                      <a:pt x="2488" y="2317"/>
                    </a:lnTo>
                    <a:lnTo>
                      <a:pt x="2478" y="2339"/>
                    </a:lnTo>
                    <a:lnTo>
                      <a:pt x="2471" y="2354"/>
                    </a:lnTo>
                    <a:lnTo>
                      <a:pt x="2453" y="2364"/>
                    </a:lnTo>
                    <a:lnTo>
                      <a:pt x="2442" y="2374"/>
                    </a:lnTo>
                    <a:lnTo>
                      <a:pt x="2430" y="2379"/>
                    </a:lnTo>
                    <a:lnTo>
                      <a:pt x="2424" y="2387"/>
                    </a:lnTo>
                    <a:lnTo>
                      <a:pt x="2426" y="2401"/>
                    </a:lnTo>
                    <a:lnTo>
                      <a:pt x="2432" y="2418"/>
                    </a:lnTo>
                    <a:lnTo>
                      <a:pt x="2436" y="2434"/>
                    </a:lnTo>
                    <a:lnTo>
                      <a:pt x="2442" y="2451"/>
                    </a:lnTo>
                    <a:lnTo>
                      <a:pt x="2444" y="2467"/>
                    </a:lnTo>
                    <a:lnTo>
                      <a:pt x="2442" y="2484"/>
                    </a:lnTo>
                    <a:lnTo>
                      <a:pt x="2436" y="2500"/>
                    </a:lnTo>
                    <a:lnTo>
                      <a:pt x="2424" y="2517"/>
                    </a:lnTo>
                    <a:lnTo>
                      <a:pt x="2420" y="2515"/>
                    </a:lnTo>
                    <a:lnTo>
                      <a:pt x="2418" y="2515"/>
                    </a:lnTo>
                    <a:lnTo>
                      <a:pt x="2411" y="2523"/>
                    </a:lnTo>
                    <a:lnTo>
                      <a:pt x="2409" y="2535"/>
                    </a:lnTo>
                    <a:lnTo>
                      <a:pt x="2405" y="2546"/>
                    </a:lnTo>
                    <a:lnTo>
                      <a:pt x="2405" y="2562"/>
                    </a:lnTo>
                    <a:lnTo>
                      <a:pt x="2401" y="2577"/>
                    </a:lnTo>
                    <a:lnTo>
                      <a:pt x="2399" y="2595"/>
                    </a:lnTo>
                    <a:lnTo>
                      <a:pt x="2391" y="2610"/>
                    </a:lnTo>
                    <a:lnTo>
                      <a:pt x="2385" y="2628"/>
                    </a:lnTo>
                    <a:lnTo>
                      <a:pt x="2366" y="2626"/>
                    </a:lnTo>
                    <a:lnTo>
                      <a:pt x="2350" y="2624"/>
                    </a:lnTo>
                    <a:lnTo>
                      <a:pt x="2337" y="2622"/>
                    </a:lnTo>
                    <a:lnTo>
                      <a:pt x="2325" y="2628"/>
                    </a:lnTo>
                    <a:lnTo>
                      <a:pt x="2325" y="2631"/>
                    </a:lnTo>
                    <a:lnTo>
                      <a:pt x="2325" y="2637"/>
                    </a:lnTo>
                    <a:lnTo>
                      <a:pt x="2333" y="2645"/>
                    </a:lnTo>
                    <a:lnTo>
                      <a:pt x="2345" y="2655"/>
                    </a:lnTo>
                    <a:lnTo>
                      <a:pt x="2352" y="2666"/>
                    </a:lnTo>
                    <a:lnTo>
                      <a:pt x="2358" y="2686"/>
                    </a:lnTo>
                    <a:lnTo>
                      <a:pt x="2349" y="2686"/>
                    </a:lnTo>
                    <a:lnTo>
                      <a:pt x="2335" y="2686"/>
                    </a:lnTo>
                    <a:lnTo>
                      <a:pt x="2318" y="2686"/>
                    </a:lnTo>
                    <a:lnTo>
                      <a:pt x="2306" y="2688"/>
                    </a:lnTo>
                    <a:lnTo>
                      <a:pt x="2296" y="2697"/>
                    </a:lnTo>
                    <a:lnTo>
                      <a:pt x="2294" y="2711"/>
                    </a:lnTo>
                    <a:lnTo>
                      <a:pt x="2288" y="2727"/>
                    </a:lnTo>
                    <a:lnTo>
                      <a:pt x="2283" y="2744"/>
                    </a:lnTo>
                    <a:lnTo>
                      <a:pt x="2269" y="2730"/>
                    </a:lnTo>
                    <a:lnTo>
                      <a:pt x="2261" y="2723"/>
                    </a:lnTo>
                    <a:lnTo>
                      <a:pt x="2254" y="2717"/>
                    </a:lnTo>
                    <a:lnTo>
                      <a:pt x="2242" y="2717"/>
                    </a:lnTo>
                    <a:lnTo>
                      <a:pt x="2228" y="2723"/>
                    </a:lnTo>
                    <a:lnTo>
                      <a:pt x="2219" y="2725"/>
                    </a:lnTo>
                    <a:lnTo>
                      <a:pt x="2207" y="2721"/>
                    </a:lnTo>
                    <a:lnTo>
                      <a:pt x="2195" y="2719"/>
                    </a:lnTo>
                    <a:lnTo>
                      <a:pt x="2188" y="2727"/>
                    </a:lnTo>
                    <a:lnTo>
                      <a:pt x="2180" y="2734"/>
                    </a:lnTo>
                    <a:lnTo>
                      <a:pt x="2180" y="2750"/>
                    </a:lnTo>
                    <a:lnTo>
                      <a:pt x="2184" y="2763"/>
                    </a:lnTo>
                    <a:lnTo>
                      <a:pt x="2184" y="2775"/>
                    </a:lnTo>
                    <a:lnTo>
                      <a:pt x="2184" y="2787"/>
                    </a:lnTo>
                    <a:lnTo>
                      <a:pt x="2178" y="2792"/>
                    </a:lnTo>
                    <a:lnTo>
                      <a:pt x="2168" y="2796"/>
                    </a:lnTo>
                    <a:lnTo>
                      <a:pt x="2149" y="2796"/>
                    </a:lnTo>
                    <a:lnTo>
                      <a:pt x="2126" y="2796"/>
                    </a:lnTo>
                    <a:lnTo>
                      <a:pt x="2116" y="2814"/>
                    </a:lnTo>
                    <a:lnTo>
                      <a:pt x="2114" y="2831"/>
                    </a:lnTo>
                    <a:lnTo>
                      <a:pt x="2110" y="2837"/>
                    </a:lnTo>
                    <a:lnTo>
                      <a:pt x="2104" y="2843"/>
                    </a:lnTo>
                    <a:lnTo>
                      <a:pt x="2093" y="2847"/>
                    </a:lnTo>
                    <a:lnTo>
                      <a:pt x="2075" y="2849"/>
                    </a:lnTo>
                    <a:lnTo>
                      <a:pt x="2062" y="2839"/>
                    </a:lnTo>
                    <a:lnTo>
                      <a:pt x="2054" y="2833"/>
                    </a:lnTo>
                    <a:lnTo>
                      <a:pt x="2048" y="2831"/>
                    </a:lnTo>
                    <a:lnTo>
                      <a:pt x="2042" y="2831"/>
                    </a:lnTo>
                    <a:lnTo>
                      <a:pt x="2034" y="2831"/>
                    </a:lnTo>
                    <a:lnTo>
                      <a:pt x="2029" y="2837"/>
                    </a:lnTo>
                    <a:lnTo>
                      <a:pt x="2021" y="2843"/>
                    </a:lnTo>
                    <a:lnTo>
                      <a:pt x="2011" y="2853"/>
                    </a:lnTo>
                    <a:lnTo>
                      <a:pt x="2011" y="2862"/>
                    </a:lnTo>
                    <a:lnTo>
                      <a:pt x="2013" y="2876"/>
                    </a:lnTo>
                    <a:lnTo>
                      <a:pt x="2011" y="2891"/>
                    </a:lnTo>
                    <a:lnTo>
                      <a:pt x="2009" y="2907"/>
                    </a:lnTo>
                    <a:lnTo>
                      <a:pt x="1994" y="2907"/>
                    </a:lnTo>
                    <a:lnTo>
                      <a:pt x="1986" y="2909"/>
                    </a:lnTo>
                    <a:lnTo>
                      <a:pt x="1980" y="2909"/>
                    </a:lnTo>
                    <a:lnTo>
                      <a:pt x="1976" y="2915"/>
                    </a:lnTo>
                    <a:lnTo>
                      <a:pt x="1976" y="2932"/>
                    </a:lnTo>
                    <a:lnTo>
                      <a:pt x="1978" y="2950"/>
                    </a:lnTo>
                    <a:lnTo>
                      <a:pt x="1976" y="2957"/>
                    </a:lnTo>
                    <a:lnTo>
                      <a:pt x="1974" y="2967"/>
                    </a:lnTo>
                    <a:lnTo>
                      <a:pt x="1970" y="2977"/>
                    </a:lnTo>
                    <a:lnTo>
                      <a:pt x="1966" y="2990"/>
                    </a:lnTo>
                    <a:lnTo>
                      <a:pt x="1953" y="2988"/>
                    </a:lnTo>
                    <a:lnTo>
                      <a:pt x="1941" y="2988"/>
                    </a:lnTo>
                    <a:lnTo>
                      <a:pt x="1932" y="2988"/>
                    </a:lnTo>
                    <a:lnTo>
                      <a:pt x="1926" y="2988"/>
                    </a:lnTo>
                    <a:lnTo>
                      <a:pt x="1918" y="2988"/>
                    </a:lnTo>
                    <a:lnTo>
                      <a:pt x="1916" y="2996"/>
                    </a:lnTo>
                    <a:lnTo>
                      <a:pt x="1914" y="3006"/>
                    </a:lnTo>
                    <a:lnTo>
                      <a:pt x="1918" y="3023"/>
                    </a:lnTo>
                    <a:lnTo>
                      <a:pt x="1908" y="3029"/>
                    </a:lnTo>
                    <a:lnTo>
                      <a:pt x="1902" y="3031"/>
                    </a:lnTo>
                    <a:lnTo>
                      <a:pt x="1893" y="3031"/>
                    </a:lnTo>
                    <a:lnTo>
                      <a:pt x="1885" y="303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3" name="Freeform 107"/>
              <p:cNvSpPr>
                <a:spLocks/>
              </p:cNvSpPr>
              <p:nvPr/>
            </p:nvSpPr>
            <p:spPr bwMode="auto">
              <a:xfrm>
                <a:off x="5118" y="1770"/>
                <a:ext cx="146" cy="241"/>
              </a:xfrm>
              <a:custGeom>
                <a:avLst/>
                <a:gdLst>
                  <a:gd name="T0" fmla="*/ 25 w 291"/>
                  <a:gd name="T1" fmla="*/ 56 h 483"/>
                  <a:gd name="T2" fmla="*/ 23 w 291"/>
                  <a:gd name="T3" fmla="*/ 42 h 483"/>
                  <a:gd name="T4" fmla="*/ 22 w 291"/>
                  <a:gd name="T5" fmla="*/ 33 h 483"/>
                  <a:gd name="T6" fmla="*/ 22 w 291"/>
                  <a:gd name="T7" fmla="*/ 40 h 483"/>
                  <a:gd name="T8" fmla="*/ 23 w 291"/>
                  <a:gd name="T9" fmla="*/ 47 h 483"/>
                  <a:gd name="T10" fmla="*/ 24 w 291"/>
                  <a:gd name="T11" fmla="*/ 57 h 483"/>
                  <a:gd name="T12" fmla="*/ 21 w 291"/>
                  <a:gd name="T13" fmla="*/ 51 h 483"/>
                  <a:gd name="T14" fmla="*/ 19 w 291"/>
                  <a:gd name="T15" fmla="*/ 39 h 483"/>
                  <a:gd name="T16" fmla="*/ 19 w 291"/>
                  <a:gd name="T17" fmla="*/ 30 h 483"/>
                  <a:gd name="T18" fmla="*/ 19 w 291"/>
                  <a:gd name="T19" fmla="*/ 38 h 483"/>
                  <a:gd name="T20" fmla="*/ 20 w 291"/>
                  <a:gd name="T21" fmla="*/ 46 h 483"/>
                  <a:gd name="T22" fmla="*/ 20 w 291"/>
                  <a:gd name="T23" fmla="*/ 51 h 483"/>
                  <a:gd name="T24" fmla="*/ 18 w 291"/>
                  <a:gd name="T25" fmla="*/ 41 h 483"/>
                  <a:gd name="T26" fmla="*/ 17 w 291"/>
                  <a:gd name="T27" fmla="*/ 29 h 483"/>
                  <a:gd name="T28" fmla="*/ 17 w 291"/>
                  <a:gd name="T29" fmla="*/ 33 h 483"/>
                  <a:gd name="T30" fmla="*/ 18 w 291"/>
                  <a:gd name="T31" fmla="*/ 43 h 483"/>
                  <a:gd name="T32" fmla="*/ 18 w 291"/>
                  <a:gd name="T33" fmla="*/ 49 h 483"/>
                  <a:gd name="T34" fmla="*/ 15 w 291"/>
                  <a:gd name="T35" fmla="*/ 39 h 483"/>
                  <a:gd name="T36" fmla="*/ 15 w 291"/>
                  <a:gd name="T37" fmla="*/ 29 h 483"/>
                  <a:gd name="T38" fmla="*/ 14 w 291"/>
                  <a:gd name="T39" fmla="*/ 25 h 483"/>
                  <a:gd name="T40" fmla="*/ 14 w 291"/>
                  <a:gd name="T41" fmla="*/ 32 h 483"/>
                  <a:gd name="T42" fmla="*/ 15 w 291"/>
                  <a:gd name="T43" fmla="*/ 38 h 483"/>
                  <a:gd name="T44" fmla="*/ 13 w 291"/>
                  <a:gd name="T45" fmla="*/ 36 h 483"/>
                  <a:gd name="T46" fmla="*/ 12 w 291"/>
                  <a:gd name="T47" fmla="*/ 31 h 483"/>
                  <a:gd name="T48" fmla="*/ 12 w 291"/>
                  <a:gd name="T49" fmla="*/ 27 h 483"/>
                  <a:gd name="T50" fmla="*/ 12 w 291"/>
                  <a:gd name="T51" fmla="*/ 31 h 483"/>
                  <a:gd name="T52" fmla="*/ 12 w 291"/>
                  <a:gd name="T53" fmla="*/ 34 h 483"/>
                  <a:gd name="T54" fmla="*/ 6 w 291"/>
                  <a:gd name="T55" fmla="*/ 24 h 483"/>
                  <a:gd name="T56" fmla="*/ 1 w 291"/>
                  <a:gd name="T57" fmla="*/ 10 h 483"/>
                  <a:gd name="T58" fmla="*/ 1 w 291"/>
                  <a:gd name="T59" fmla="*/ 4 h 483"/>
                  <a:gd name="T60" fmla="*/ 2 w 291"/>
                  <a:gd name="T61" fmla="*/ 0 h 483"/>
                  <a:gd name="T62" fmla="*/ 5 w 291"/>
                  <a:gd name="T63" fmla="*/ 2 h 483"/>
                  <a:gd name="T64" fmla="*/ 9 w 291"/>
                  <a:gd name="T65" fmla="*/ 1 h 483"/>
                  <a:gd name="T66" fmla="*/ 16 w 291"/>
                  <a:gd name="T67" fmla="*/ 4 h 483"/>
                  <a:gd name="T68" fmla="*/ 24 w 291"/>
                  <a:gd name="T69" fmla="*/ 13 h 483"/>
                  <a:gd name="T70" fmla="*/ 32 w 291"/>
                  <a:gd name="T71" fmla="*/ 22 h 483"/>
                  <a:gd name="T72" fmla="*/ 36 w 291"/>
                  <a:gd name="T73" fmla="*/ 28 h 483"/>
                  <a:gd name="T74" fmla="*/ 37 w 291"/>
                  <a:gd name="T75" fmla="*/ 36 h 483"/>
                  <a:gd name="T76" fmla="*/ 35 w 291"/>
                  <a:gd name="T77" fmla="*/ 42 h 483"/>
                  <a:gd name="T78" fmla="*/ 34 w 291"/>
                  <a:gd name="T79" fmla="*/ 38 h 483"/>
                  <a:gd name="T80" fmla="*/ 33 w 291"/>
                  <a:gd name="T81" fmla="*/ 33 h 483"/>
                  <a:gd name="T82" fmla="*/ 33 w 291"/>
                  <a:gd name="T83" fmla="*/ 34 h 483"/>
                  <a:gd name="T84" fmla="*/ 34 w 291"/>
                  <a:gd name="T85" fmla="*/ 41 h 483"/>
                  <a:gd name="T86" fmla="*/ 32 w 291"/>
                  <a:gd name="T87" fmla="*/ 47 h 483"/>
                  <a:gd name="T88" fmla="*/ 30 w 291"/>
                  <a:gd name="T89" fmla="*/ 45 h 483"/>
                  <a:gd name="T90" fmla="*/ 30 w 291"/>
                  <a:gd name="T91" fmla="*/ 38 h 483"/>
                  <a:gd name="T92" fmla="*/ 30 w 291"/>
                  <a:gd name="T93" fmla="*/ 32 h 483"/>
                  <a:gd name="T94" fmla="*/ 30 w 291"/>
                  <a:gd name="T95" fmla="*/ 40 h 483"/>
                  <a:gd name="T96" fmla="*/ 30 w 291"/>
                  <a:gd name="T97" fmla="*/ 52 h 483"/>
                  <a:gd name="T98" fmla="*/ 28 w 291"/>
                  <a:gd name="T99" fmla="*/ 55 h 483"/>
                  <a:gd name="T100" fmla="*/ 27 w 291"/>
                  <a:gd name="T101" fmla="*/ 45 h 483"/>
                  <a:gd name="T102" fmla="*/ 26 w 291"/>
                  <a:gd name="T103" fmla="*/ 35 h 483"/>
                  <a:gd name="T104" fmla="*/ 26 w 291"/>
                  <a:gd name="T105" fmla="*/ 38 h 483"/>
                  <a:gd name="T106" fmla="*/ 26 w 291"/>
                  <a:gd name="T107" fmla="*/ 49 h 483"/>
                  <a:gd name="T108" fmla="*/ 27 w 291"/>
                  <a:gd name="T109" fmla="*/ 59 h 4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"/>
                  <a:gd name="T166" fmla="*/ 0 h 483"/>
                  <a:gd name="T167" fmla="*/ 291 w 291"/>
                  <a:gd name="T168" fmla="*/ 483 h 4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" h="483">
                    <a:moveTo>
                      <a:pt x="207" y="483"/>
                    </a:moveTo>
                    <a:lnTo>
                      <a:pt x="198" y="471"/>
                    </a:lnTo>
                    <a:lnTo>
                      <a:pt x="194" y="448"/>
                    </a:lnTo>
                    <a:lnTo>
                      <a:pt x="188" y="415"/>
                    </a:lnTo>
                    <a:lnTo>
                      <a:pt x="188" y="380"/>
                    </a:lnTo>
                    <a:lnTo>
                      <a:pt x="184" y="341"/>
                    </a:lnTo>
                    <a:lnTo>
                      <a:pt x="182" y="310"/>
                    </a:lnTo>
                    <a:lnTo>
                      <a:pt x="178" y="285"/>
                    </a:lnTo>
                    <a:lnTo>
                      <a:pt x="176" y="271"/>
                    </a:lnTo>
                    <a:lnTo>
                      <a:pt x="176" y="289"/>
                    </a:lnTo>
                    <a:lnTo>
                      <a:pt x="176" y="306"/>
                    </a:lnTo>
                    <a:lnTo>
                      <a:pt x="176" y="320"/>
                    </a:lnTo>
                    <a:lnTo>
                      <a:pt x="176" y="337"/>
                    </a:lnTo>
                    <a:lnTo>
                      <a:pt x="176" y="357"/>
                    </a:lnTo>
                    <a:lnTo>
                      <a:pt x="180" y="382"/>
                    </a:lnTo>
                    <a:lnTo>
                      <a:pt x="184" y="413"/>
                    </a:lnTo>
                    <a:lnTo>
                      <a:pt x="190" y="457"/>
                    </a:lnTo>
                    <a:lnTo>
                      <a:pt x="188" y="457"/>
                    </a:lnTo>
                    <a:lnTo>
                      <a:pt x="188" y="459"/>
                    </a:lnTo>
                    <a:lnTo>
                      <a:pt x="174" y="440"/>
                    </a:lnTo>
                    <a:lnTo>
                      <a:pt x="165" y="415"/>
                    </a:lnTo>
                    <a:lnTo>
                      <a:pt x="157" y="382"/>
                    </a:lnTo>
                    <a:lnTo>
                      <a:pt x="155" y="349"/>
                    </a:lnTo>
                    <a:lnTo>
                      <a:pt x="149" y="314"/>
                    </a:lnTo>
                    <a:lnTo>
                      <a:pt x="149" y="285"/>
                    </a:lnTo>
                    <a:lnTo>
                      <a:pt x="149" y="260"/>
                    </a:lnTo>
                    <a:lnTo>
                      <a:pt x="149" y="246"/>
                    </a:lnTo>
                    <a:lnTo>
                      <a:pt x="149" y="265"/>
                    </a:lnTo>
                    <a:lnTo>
                      <a:pt x="149" y="289"/>
                    </a:lnTo>
                    <a:lnTo>
                      <a:pt x="149" y="308"/>
                    </a:lnTo>
                    <a:lnTo>
                      <a:pt x="153" y="331"/>
                    </a:lnTo>
                    <a:lnTo>
                      <a:pt x="153" y="351"/>
                    </a:lnTo>
                    <a:lnTo>
                      <a:pt x="157" y="374"/>
                    </a:lnTo>
                    <a:lnTo>
                      <a:pt x="159" y="397"/>
                    </a:lnTo>
                    <a:lnTo>
                      <a:pt x="163" y="423"/>
                    </a:lnTo>
                    <a:lnTo>
                      <a:pt x="155" y="415"/>
                    </a:lnTo>
                    <a:lnTo>
                      <a:pt x="149" y="395"/>
                    </a:lnTo>
                    <a:lnTo>
                      <a:pt x="143" y="364"/>
                    </a:lnTo>
                    <a:lnTo>
                      <a:pt x="139" y="329"/>
                    </a:lnTo>
                    <a:lnTo>
                      <a:pt x="134" y="291"/>
                    </a:lnTo>
                    <a:lnTo>
                      <a:pt x="132" y="260"/>
                    </a:lnTo>
                    <a:lnTo>
                      <a:pt x="130" y="236"/>
                    </a:lnTo>
                    <a:lnTo>
                      <a:pt x="130" y="229"/>
                    </a:lnTo>
                    <a:lnTo>
                      <a:pt x="130" y="240"/>
                    </a:lnTo>
                    <a:lnTo>
                      <a:pt x="132" y="264"/>
                    </a:lnTo>
                    <a:lnTo>
                      <a:pt x="132" y="289"/>
                    </a:lnTo>
                    <a:lnTo>
                      <a:pt x="135" y="318"/>
                    </a:lnTo>
                    <a:lnTo>
                      <a:pt x="137" y="345"/>
                    </a:lnTo>
                    <a:lnTo>
                      <a:pt x="139" y="368"/>
                    </a:lnTo>
                    <a:lnTo>
                      <a:pt x="139" y="384"/>
                    </a:lnTo>
                    <a:lnTo>
                      <a:pt x="139" y="393"/>
                    </a:lnTo>
                    <a:lnTo>
                      <a:pt x="128" y="370"/>
                    </a:lnTo>
                    <a:lnTo>
                      <a:pt x="122" y="345"/>
                    </a:lnTo>
                    <a:lnTo>
                      <a:pt x="120" y="318"/>
                    </a:lnTo>
                    <a:lnTo>
                      <a:pt x="120" y="291"/>
                    </a:lnTo>
                    <a:lnTo>
                      <a:pt x="118" y="262"/>
                    </a:lnTo>
                    <a:lnTo>
                      <a:pt x="118" y="238"/>
                    </a:lnTo>
                    <a:lnTo>
                      <a:pt x="114" y="217"/>
                    </a:lnTo>
                    <a:lnTo>
                      <a:pt x="108" y="201"/>
                    </a:lnTo>
                    <a:lnTo>
                      <a:pt x="106" y="207"/>
                    </a:lnTo>
                    <a:lnTo>
                      <a:pt x="108" y="223"/>
                    </a:lnTo>
                    <a:lnTo>
                      <a:pt x="108" y="240"/>
                    </a:lnTo>
                    <a:lnTo>
                      <a:pt x="112" y="262"/>
                    </a:lnTo>
                    <a:lnTo>
                      <a:pt x="112" y="279"/>
                    </a:lnTo>
                    <a:lnTo>
                      <a:pt x="114" y="297"/>
                    </a:lnTo>
                    <a:lnTo>
                      <a:pt x="114" y="308"/>
                    </a:lnTo>
                    <a:lnTo>
                      <a:pt x="116" y="314"/>
                    </a:lnTo>
                    <a:lnTo>
                      <a:pt x="108" y="300"/>
                    </a:lnTo>
                    <a:lnTo>
                      <a:pt x="103" y="289"/>
                    </a:lnTo>
                    <a:lnTo>
                      <a:pt x="99" y="277"/>
                    </a:lnTo>
                    <a:lnTo>
                      <a:pt x="97" y="265"/>
                    </a:lnTo>
                    <a:lnTo>
                      <a:pt x="95" y="254"/>
                    </a:lnTo>
                    <a:lnTo>
                      <a:pt x="93" y="244"/>
                    </a:lnTo>
                    <a:lnTo>
                      <a:pt x="91" y="233"/>
                    </a:lnTo>
                    <a:lnTo>
                      <a:pt x="91" y="223"/>
                    </a:lnTo>
                    <a:lnTo>
                      <a:pt x="91" y="233"/>
                    </a:lnTo>
                    <a:lnTo>
                      <a:pt x="91" y="244"/>
                    </a:lnTo>
                    <a:lnTo>
                      <a:pt x="91" y="252"/>
                    </a:lnTo>
                    <a:lnTo>
                      <a:pt x="91" y="260"/>
                    </a:lnTo>
                    <a:lnTo>
                      <a:pt x="91" y="269"/>
                    </a:lnTo>
                    <a:lnTo>
                      <a:pt x="91" y="275"/>
                    </a:lnTo>
                    <a:lnTo>
                      <a:pt x="79" y="258"/>
                    </a:lnTo>
                    <a:lnTo>
                      <a:pt x="64" y="231"/>
                    </a:lnTo>
                    <a:lnTo>
                      <a:pt x="48" y="196"/>
                    </a:lnTo>
                    <a:lnTo>
                      <a:pt x="33" y="159"/>
                    </a:lnTo>
                    <a:lnTo>
                      <a:pt x="15" y="120"/>
                    </a:lnTo>
                    <a:lnTo>
                      <a:pt x="6" y="87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" y="33"/>
                    </a:lnTo>
                    <a:lnTo>
                      <a:pt x="4" y="21"/>
                    </a:lnTo>
                    <a:lnTo>
                      <a:pt x="6" y="10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35" y="17"/>
                    </a:lnTo>
                    <a:lnTo>
                      <a:pt x="40" y="19"/>
                    </a:lnTo>
                    <a:lnTo>
                      <a:pt x="48" y="19"/>
                    </a:lnTo>
                    <a:lnTo>
                      <a:pt x="54" y="15"/>
                    </a:lnTo>
                    <a:lnTo>
                      <a:pt x="68" y="13"/>
                    </a:lnTo>
                    <a:lnTo>
                      <a:pt x="83" y="11"/>
                    </a:lnTo>
                    <a:lnTo>
                      <a:pt x="106" y="11"/>
                    </a:lnTo>
                    <a:lnTo>
                      <a:pt x="126" y="35"/>
                    </a:lnTo>
                    <a:lnTo>
                      <a:pt x="147" y="58"/>
                    </a:lnTo>
                    <a:lnTo>
                      <a:pt x="167" y="81"/>
                    </a:lnTo>
                    <a:lnTo>
                      <a:pt x="190" y="106"/>
                    </a:lnTo>
                    <a:lnTo>
                      <a:pt x="209" y="130"/>
                    </a:lnTo>
                    <a:lnTo>
                      <a:pt x="232" y="153"/>
                    </a:lnTo>
                    <a:lnTo>
                      <a:pt x="256" y="176"/>
                    </a:lnTo>
                    <a:lnTo>
                      <a:pt x="285" y="203"/>
                    </a:lnTo>
                    <a:lnTo>
                      <a:pt x="285" y="213"/>
                    </a:lnTo>
                    <a:lnTo>
                      <a:pt x="287" y="229"/>
                    </a:lnTo>
                    <a:lnTo>
                      <a:pt x="289" y="248"/>
                    </a:lnTo>
                    <a:lnTo>
                      <a:pt x="291" y="271"/>
                    </a:lnTo>
                    <a:lnTo>
                      <a:pt x="289" y="291"/>
                    </a:lnTo>
                    <a:lnTo>
                      <a:pt x="287" y="310"/>
                    </a:lnTo>
                    <a:lnTo>
                      <a:pt x="281" y="326"/>
                    </a:lnTo>
                    <a:lnTo>
                      <a:pt x="277" y="339"/>
                    </a:lnTo>
                    <a:lnTo>
                      <a:pt x="271" y="331"/>
                    </a:lnTo>
                    <a:lnTo>
                      <a:pt x="269" y="322"/>
                    </a:lnTo>
                    <a:lnTo>
                      <a:pt x="267" y="310"/>
                    </a:lnTo>
                    <a:lnTo>
                      <a:pt x="267" y="298"/>
                    </a:lnTo>
                    <a:lnTo>
                      <a:pt x="265" y="283"/>
                    </a:lnTo>
                    <a:lnTo>
                      <a:pt x="263" y="271"/>
                    </a:lnTo>
                    <a:lnTo>
                      <a:pt x="263" y="260"/>
                    </a:lnTo>
                    <a:lnTo>
                      <a:pt x="263" y="256"/>
                    </a:lnTo>
                    <a:lnTo>
                      <a:pt x="263" y="273"/>
                    </a:lnTo>
                    <a:lnTo>
                      <a:pt x="263" y="291"/>
                    </a:lnTo>
                    <a:lnTo>
                      <a:pt x="263" y="310"/>
                    </a:lnTo>
                    <a:lnTo>
                      <a:pt x="265" y="329"/>
                    </a:lnTo>
                    <a:lnTo>
                      <a:pt x="263" y="347"/>
                    </a:lnTo>
                    <a:lnTo>
                      <a:pt x="262" y="364"/>
                    </a:lnTo>
                    <a:lnTo>
                      <a:pt x="254" y="382"/>
                    </a:lnTo>
                    <a:lnTo>
                      <a:pt x="248" y="399"/>
                    </a:lnTo>
                    <a:lnTo>
                      <a:pt x="242" y="378"/>
                    </a:lnTo>
                    <a:lnTo>
                      <a:pt x="240" y="360"/>
                    </a:lnTo>
                    <a:lnTo>
                      <a:pt x="240" y="339"/>
                    </a:lnTo>
                    <a:lnTo>
                      <a:pt x="240" y="322"/>
                    </a:lnTo>
                    <a:lnTo>
                      <a:pt x="238" y="304"/>
                    </a:lnTo>
                    <a:lnTo>
                      <a:pt x="238" y="287"/>
                    </a:lnTo>
                    <a:lnTo>
                      <a:pt x="236" y="269"/>
                    </a:lnTo>
                    <a:lnTo>
                      <a:pt x="234" y="256"/>
                    </a:lnTo>
                    <a:lnTo>
                      <a:pt x="234" y="271"/>
                    </a:lnTo>
                    <a:lnTo>
                      <a:pt x="236" y="297"/>
                    </a:lnTo>
                    <a:lnTo>
                      <a:pt x="236" y="326"/>
                    </a:lnTo>
                    <a:lnTo>
                      <a:pt x="238" y="359"/>
                    </a:lnTo>
                    <a:lnTo>
                      <a:pt x="236" y="390"/>
                    </a:lnTo>
                    <a:lnTo>
                      <a:pt x="236" y="419"/>
                    </a:lnTo>
                    <a:lnTo>
                      <a:pt x="229" y="440"/>
                    </a:lnTo>
                    <a:lnTo>
                      <a:pt x="223" y="456"/>
                    </a:lnTo>
                    <a:lnTo>
                      <a:pt x="219" y="446"/>
                    </a:lnTo>
                    <a:lnTo>
                      <a:pt x="217" y="424"/>
                    </a:lnTo>
                    <a:lnTo>
                      <a:pt x="213" y="397"/>
                    </a:lnTo>
                    <a:lnTo>
                      <a:pt x="211" y="366"/>
                    </a:lnTo>
                    <a:lnTo>
                      <a:pt x="207" y="331"/>
                    </a:lnTo>
                    <a:lnTo>
                      <a:pt x="205" y="304"/>
                    </a:lnTo>
                    <a:lnTo>
                      <a:pt x="201" y="281"/>
                    </a:lnTo>
                    <a:lnTo>
                      <a:pt x="201" y="271"/>
                    </a:lnTo>
                    <a:lnTo>
                      <a:pt x="201" y="283"/>
                    </a:lnTo>
                    <a:lnTo>
                      <a:pt x="201" y="304"/>
                    </a:lnTo>
                    <a:lnTo>
                      <a:pt x="203" y="329"/>
                    </a:lnTo>
                    <a:lnTo>
                      <a:pt x="207" y="362"/>
                    </a:lnTo>
                    <a:lnTo>
                      <a:pt x="207" y="392"/>
                    </a:lnTo>
                    <a:lnTo>
                      <a:pt x="211" y="424"/>
                    </a:lnTo>
                    <a:lnTo>
                      <a:pt x="211" y="452"/>
                    </a:lnTo>
                    <a:lnTo>
                      <a:pt x="215" y="479"/>
                    </a:lnTo>
                    <a:lnTo>
                      <a:pt x="211" y="479"/>
                    </a:lnTo>
                    <a:lnTo>
                      <a:pt x="207" y="48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4" name="Freeform 108"/>
              <p:cNvSpPr>
                <a:spLocks/>
              </p:cNvSpPr>
              <p:nvPr/>
            </p:nvSpPr>
            <p:spPr bwMode="auto">
              <a:xfrm>
                <a:off x="5278" y="1772"/>
                <a:ext cx="6" cy="41"/>
              </a:xfrm>
              <a:custGeom>
                <a:avLst/>
                <a:gdLst>
                  <a:gd name="T0" fmla="*/ 1 w 11"/>
                  <a:gd name="T1" fmla="*/ 11 h 81"/>
                  <a:gd name="T2" fmla="*/ 1 w 11"/>
                  <a:gd name="T3" fmla="*/ 8 h 81"/>
                  <a:gd name="T4" fmla="*/ 0 w 11"/>
                  <a:gd name="T5" fmla="*/ 6 h 81"/>
                  <a:gd name="T6" fmla="*/ 0 w 11"/>
                  <a:gd name="T7" fmla="*/ 5 h 81"/>
                  <a:gd name="T8" fmla="*/ 0 w 11"/>
                  <a:gd name="T9" fmla="*/ 4 h 81"/>
                  <a:gd name="T10" fmla="*/ 0 w 11"/>
                  <a:gd name="T11" fmla="*/ 2 h 81"/>
                  <a:gd name="T12" fmla="*/ 0 w 11"/>
                  <a:gd name="T13" fmla="*/ 0 h 81"/>
                  <a:gd name="T14" fmla="*/ 1 w 11"/>
                  <a:gd name="T15" fmla="*/ 3 h 81"/>
                  <a:gd name="T16" fmla="*/ 1 w 11"/>
                  <a:gd name="T17" fmla="*/ 5 h 81"/>
                  <a:gd name="T18" fmla="*/ 1 w 11"/>
                  <a:gd name="T19" fmla="*/ 6 h 81"/>
                  <a:gd name="T20" fmla="*/ 1 w 11"/>
                  <a:gd name="T21" fmla="*/ 8 h 81"/>
                  <a:gd name="T22" fmla="*/ 2 w 11"/>
                  <a:gd name="T23" fmla="*/ 9 h 81"/>
                  <a:gd name="T24" fmla="*/ 2 w 11"/>
                  <a:gd name="T25" fmla="*/ 11 h 81"/>
                  <a:gd name="T26" fmla="*/ 1 w 11"/>
                  <a:gd name="T27" fmla="*/ 11 h 81"/>
                  <a:gd name="T28" fmla="*/ 1 w 11"/>
                  <a:gd name="T29" fmla="*/ 11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1"/>
                  <a:gd name="T47" fmla="*/ 11 w 11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1">
                    <a:moveTo>
                      <a:pt x="4" y="81"/>
                    </a:moveTo>
                    <a:lnTo>
                      <a:pt x="2" y="62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7" y="60"/>
                    </a:lnTo>
                    <a:lnTo>
                      <a:pt x="9" y="70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5" name="Freeform 109"/>
              <p:cNvSpPr>
                <a:spLocks/>
              </p:cNvSpPr>
              <p:nvPr/>
            </p:nvSpPr>
            <p:spPr bwMode="auto">
              <a:xfrm>
                <a:off x="5424" y="1689"/>
                <a:ext cx="37" cy="65"/>
              </a:xfrm>
              <a:custGeom>
                <a:avLst/>
                <a:gdLst>
                  <a:gd name="T0" fmla="*/ 2 w 73"/>
                  <a:gd name="T1" fmla="*/ 17 h 130"/>
                  <a:gd name="T2" fmla="*/ 2 w 73"/>
                  <a:gd name="T3" fmla="*/ 14 h 130"/>
                  <a:gd name="T4" fmla="*/ 2 w 73"/>
                  <a:gd name="T5" fmla="*/ 12 h 130"/>
                  <a:gd name="T6" fmla="*/ 2 w 73"/>
                  <a:gd name="T7" fmla="*/ 10 h 130"/>
                  <a:gd name="T8" fmla="*/ 2 w 73"/>
                  <a:gd name="T9" fmla="*/ 9 h 130"/>
                  <a:gd name="T10" fmla="*/ 1 w 73"/>
                  <a:gd name="T11" fmla="*/ 7 h 130"/>
                  <a:gd name="T12" fmla="*/ 1 w 73"/>
                  <a:gd name="T13" fmla="*/ 6 h 130"/>
                  <a:gd name="T14" fmla="*/ 0 w 73"/>
                  <a:gd name="T15" fmla="*/ 4 h 130"/>
                  <a:gd name="T16" fmla="*/ 0 w 73"/>
                  <a:gd name="T17" fmla="*/ 2 h 130"/>
                  <a:gd name="T18" fmla="*/ 2 w 73"/>
                  <a:gd name="T19" fmla="*/ 1 h 130"/>
                  <a:gd name="T20" fmla="*/ 5 w 73"/>
                  <a:gd name="T21" fmla="*/ 0 h 130"/>
                  <a:gd name="T22" fmla="*/ 5 w 73"/>
                  <a:gd name="T23" fmla="*/ 0 h 130"/>
                  <a:gd name="T24" fmla="*/ 7 w 73"/>
                  <a:gd name="T25" fmla="*/ 1 h 130"/>
                  <a:gd name="T26" fmla="*/ 8 w 73"/>
                  <a:gd name="T27" fmla="*/ 1 h 130"/>
                  <a:gd name="T28" fmla="*/ 10 w 73"/>
                  <a:gd name="T29" fmla="*/ 1 h 130"/>
                  <a:gd name="T30" fmla="*/ 9 w 73"/>
                  <a:gd name="T31" fmla="*/ 2 h 130"/>
                  <a:gd name="T32" fmla="*/ 9 w 73"/>
                  <a:gd name="T33" fmla="*/ 5 h 130"/>
                  <a:gd name="T34" fmla="*/ 8 w 73"/>
                  <a:gd name="T35" fmla="*/ 7 h 130"/>
                  <a:gd name="T36" fmla="*/ 7 w 73"/>
                  <a:gd name="T37" fmla="*/ 9 h 130"/>
                  <a:gd name="T38" fmla="*/ 6 w 73"/>
                  <a:gd name="T39" fmla="*/ 11 h 130"/>
                  <a:gd name="T40" fmla="*/ 5 w 73"/>
                  <a:gd name="T41" fmla="*/ 14 h 130"/>
                  <a:gd name="T42" fmla="*/ 3 w 73"/>
                  <a:gd name="T43" fmla="*/ 15 h 130"/>
                  <a:gd name="T44" fmla="*/ 2 w 73"/>
                  <a:gd name="T45" fmla="*/ 17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130"/>
                  <a:gd name="T71" fmla="*/ 73 w 73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130">
                    <a:moveTo>
                      <a:pt x="9" y="130"/>
                    </a:moveTo>
                    <a:lnTo>
                      <a:pt x="11" y="108"/>
                    </a:lnTo>
                    <a:lnTo>
                      <a:pt x="13" y="93"/>
                    </a:lnTo>
                    <a:lnTo>
                      <a:pt x="11" y="79"/>
                    </a:lnTo>
                    <a:lnTo>
                      <a:pt x="11" y="70"/>
                    </a:lnTo>
                    <a:lnTo>
                      <a:pt x="7" y="56"/>
                    </a:lnTo>
                    <a:lnTo>
                      <a:pt x="4" y="44"/>
                    </a:lnTo>
                    <a:lnTo>
                      <a:pt x="0" y="29"/>
                    </a:lnTo>
                    <a:lnTo>
                      <a:pt x="0" y="12"/>
                    </a:lnTo>
                    <a:lnTo>
                      <a:pt x="1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69" y="19"/>
                    </a:lnTo>
                    <a:lnTo>
                      <a:pt x="66" y="37"/>
                    </a:lnTo>
                    <a:lnTo>
                      <a:pt x="58" y="54"/>
                    </a:lnTo>
                    <a:lnTo>
                      <a:pt x="52" y="75"/>
                    </a:lnTo>
                    <a:lnTo>
                      <a:pt x="42" y="91"/>
                    </a:lnTo>
                    <a:lnTo>
                      <a:pt x="33" y="108"/>
                    </a:lnTo>
                    <a:lnTo>
                      <a:pt x="21" y="12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6" name="Freeform 110"/>
              <p:cNvSpPr>
                <a:spLocks/>
              </p:cNvSpPr>
              <p:nvPr/>
            </p:nvSpPr>
            <p:spPr bwMode="auto">
              <a:xfrm>
                <a:off x="5231" y="1735"/>
                <a:ext cx="75" cy="14"/>
              </a:xfrm>
              <a:custGeom>
                <a:avLst/>
                <a:gdLst>
                  <a:gd name="T0" fmla="*/ 1 w 151"/>
                  <a:gd name="T1" fmla="*/ 4 h 27"/>
                  <a:gd name="T2" fmla="*/ 0 w 151"/>
                  <a:gd name="T3" fmla="*/ 2 h 27"/>
                  <a:gd name="T4" fmla="*/ 0 w 151"/>
                  <a:gd name="T5" fmla="*/ 1 h 27"/>
                  <a:gd name="T6" fmla="*/ 1 w 151"/>
                  <a:gd name="T7" fmla="*/ 0 h 27"/>
                  <a:gd name="T8" fmla="*/ 3 w 151"/>
                  <a:gd name="T9" fmla="*/ 0 h 27"/>
                  <a:gd name="T10" fmla="*/ 5 w 151"/>
                  <a:gd name="T11" fmla="*/ 0 h 27"/>
                  <a:gd name="T12" fmla="*/ 8 w 151"/>
                  <a:gd name="T13" fmla="*/ 0 h 27"/>
                  <a:gd name="T14" fmla="*/ 11 w 151"/>
                  <a:gd name="T15" fmla="*/ 0 h 27"/>
                  <a:gd name="T16" fmla="*/ 14 w 151"/>
                  <a:gd name="T17" fmla="*/ 1 h 27"/>
                  <a:gd name="T18" fmla="*/ 16 w 151"/>
                  <a:gd name="T19" fmla="*/ 1 h 27"/>
                  <a:gd name="T20" fmla="*/ 18 w 151"/>
                  <a:gd name="T21" fmla="*/ 1 h 27"/>
                  <a:gd name="T22" fmla="*/ 18 w 151"/>
                  <a:gd name="T23" fmla="*/ 2 h 27"/>
                  <a:gd name="T24" fmla="*/ 17 w 151"/>
                  <a:gd name="T25" fmla="*/ 3 h 27"/>
                  <a:gd name="T26" fmla="*/ 14 w 151"/>
                  <a:gd name="T27" fmla="*/ 3 h 27"/>
                  <a:gd name="T28" fmla="*/ 13 w 151"/>
                  <a:gd name="T29" fmla="*/ 3 h 27"/>
                  <a:gd name="T30" fmla="*/ 11 w 151"/>
                  <a:gd name="T31" fmla="*/ 3 h 27"/>
                  <a:gd name="T32" fmla="*/ 10 w 151"/>
                  <a:gd name="T33" fmla="*/ 4 h 27"/>
                  <a:gd name="T34" fmla="*/ 8 w 151"/>
                  <a:gd name="T35" fmla="*/ 4 h 27"/>
                  <a:gd name="T36" fmla="*/ 6 w 151"/>
                  <a:gd name="T37" fmla="*/ 4 h 27"/>
                  <a:gd name="T38" fmla="*/ 4 w 151"/>
                  <a:gd name="T39" fmla="*/ 4 h 27"/>
                  <a:gd name="T40" fmla="*/ 1 w 151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27"/>
                  <a:gd name="T65" fmla="*/ 151 w 15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27">
                    <a:moveTo>
                      <a:pt x="13" y="27"/>
                    </a:moveTo>
                    <a:lnTo>
                      <a:pt x="2" y="14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70" y="0"/>
                    </a:lnTo>
                    <a:lnTo>
                      <a:pt x="91" y="0"/>
                    </a:lnTo>
                    <a:lnTo>
                      <a:pt x="112" y="2"/>
                    </a:lnTo>
                    <a:lnTo>
                      <a:pt x="134" y="4"/>
                    </a:lnTo>
                    <a:lnTo>
                      <a:pt x="151" y="6"/>
                    </a:lnTo>
                    <a:lnTo>
                      <a:pt x="145" y="16"/>
                    </a:lnTo>
                    <a:lnTo>
                      <a:pt x="137" y="21"/>
                    </a:lnTo>
                    <a:lnTo>
                      <a:pt x="118" y="21"/>
                    </a:lnTo>
                    <a:lnTo>
                      <a:pt x="104" y="23"/>
                    </a:lnTo>
                    <a:lnTo>
                      <a:pt x="91" y="23"/>
                    </a:lnTo>
                    <a:lnTo>
                      <a:pt x="81" y="25"/>
                    </a:lnTo>
                    <a:lnTo>
                      <a:pt x="68" y="25"/>
                    </a:lnTo>
                    <a:lnTo>
                      <a:pt x="54" y="25"/>
                    </a:lnTo>
                    <a:lnTo>
                      <a:pt x="35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7" name="Freeform 111"/>
              <p:cNvSpPr>
                <a:spLocks/>
              </p:cNvSpPr>
              <p:nvPr/>
            </p:nvSpPr>
            <p:spPr bwMode="auto">
              <a:xfrm>
                <a:off x="4744" y="1720"/>
                <a:ext cx="11" cy="13"/>
              </a:xfrm>
              <a:custGeom>
                <a:avLst/>
                <a:gdLst>
                  <a:gd name="T0" fmla="*/ 1 w 21"/>
                  <a:gd name="T1" fmla="*/ 4 h 25"/>
                  <a:gd name="T2" fmla="*/ 0 w 21"/>
                  <a:gd name="T3" fmla="*/ 3 h 25"/>
                  <a:gd name="T4" fmla="*/ 0 w 21"/>
                  <a:gd name="T5" fmla="*/ 3 h 25"/>
                  <a:gd name="T6" fmla="*/ 0 w 21"/>
                  <a:gd name="T7" fmla="*/ 2 h 25"/>
                  <a:gd name="T8" fmla="*/ 0 w 21"/>
                  <a:gd name="T9" fmla="*/ 1 h 25"/>
                  <a:gd name="T10" fmla="*/ 1 w 21"/>
                  <a:gd name="T11" fmla="*/ 0 h 25"/>
                  <a:gd name="T12" fmla="*/ 3 w 21"/>
                  <a:gd name="T13" fmla="*/ 0 h 25"/>
                  <a:gd name="T14" fmla="*/ 3 w 21"/>
                  <a:gd name="T15" fmla="*/ 2 h 25"/>
                  <a:gd name="T16" fmla="*/ 2 w 21"/>
                  <a:gd name="T17" fmla="*/ 4 h 25"/>
                  <a:gd name="T18" fmla="*/ 1 w 21"/>
                  <a:gd name="T19" fmla="*/ 4 h 25"/>
                  <a:gd name="T20" fmla="*/ 1 w 21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2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1" y="12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8" name="Freeform 112"/>
              <p:cNvSpPr>
                <a:spLocks/>
              </p:cNvSpPr>
              <p:nvPr/>
            </p:nvSpPr>
            <p:spPr bwMode="auto">
              <a:xfrm>
                <a:off x="4670" y="1684"/>
                <a:ext cx="11" cy="9"/>
              </a:xfrm>
              <a:custGeom>
                <a:avLst/>
                <a:gdLst>
                  <a:gd name="T0" fmla="*/ 1 w 21"/>
                  <a:gd name="T1" fmla="*/ 2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0 h 20"/>
                  <a:gd name="T10" fmla="*/ 3 w 21"/>
                  <a:gd name="T11" fmla="*/ 0 h 20"/>
                  <a:gd name="T12" fmla="*/ 3 w 21"/>
                  <a:gd name="T13" fmla="*/ 1 h 20"/>
                  <a:gd name="T14" fmla="*/ 2 w 21"/>
                  <a:gd name="T15" fmla="*/ 1 h 20"/>
                  <a:gd name="T16" fmla="*/ 1 w 21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4" y="20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9" name="Freeform 113"/>
              <p:cNvSpPr>
                <a:spLocks/>
              </p:cNvSpPr>
              <p:nvPr/>
            </p:nvSpPr>
            <p:spPr bwMode="auto">
              <a:xfrm>
                <a:off x="4940" y="1547"/>
                <a:ext cx="53" cy="131"/>
              </a:xfrm>
              <a:custGeom>
                <a:avLst/>
                <a:gdLst>
                  <a:gd name="T0" fmla="*/ 13 w 107"/>
                  <a:gd name="T1" fmla="*/ 33 h 262"/>
                  <a:gd name="T2" fmla="*/ 9 w 107"/>
                  <a:gd name="T3" fmla="*/ 30 h 262"/>
                  <a:gd name="T4" fmla="*/ 7 w 107"/>
                  <a:gd name="T5" fmla="*/ 26 h 262"/>
                  <a:gd name="T6" fmla="*/ 4 w 107"/>
                  <a:gd name="T7" fmla="*/ 23 h 262"/>
                  <a:gd name="T8" fmla="*/ 2 w 107"/>
                  <a:gd name="T9" fmla="*/ 19 h 262"/>
                  <a:gd name="T10" fmla="*/ 1 w 107"/>
                  <a:gd name="T11" fmla="*/ 15 h 262"/>
                  <a:gd name="T12" fmla="*/ 0 w 107"/>
                  <a:gd name="T13" fmla="*/ 10 h 262"/>
                  <a:gd name="T14" fmla="*/ 0 w 107"/>
                  <a:gd name="T15" fmla="*/ 7 h 262"/>
                  <a:gd name="T16" fmla="*/ 0 w 107"/>
                  <a:gd name="T17" fmla="*/ 3 h 262"/>
                  <a:gd name="T18" fmla="*/ 1 w 107"/>
                  <a:gd name="T19" fmla="*/ 2 h 262"/>
                  <a:gd name="T20" fmla="*/ 3 w 107"/>
                  <a:gd name="T21" fmla="*/ 1 h 262"/>
                  <a:gd name="T22" fmla="*/ 5 w 107"/>
                  <a:gd name="T23" fmla="*/ 0 h 262"/>
                  <a:gd name="T24" fmla="*/ 8 w 107"/>
                  <a:gd name="T25" fmla="*/ 0 h 262"/>
                  <a:gd name="T26" fmla="*/ 8 w 107"/>
                  <a:gd name="T27" fmla="*/ 3 h 262"/>
                  <a:gd name="T28" fmla="*/ 9 w 107"/>
                  <a:gd name="T29" fmla="*/ 7 h 262"/>
                  <a:gd name="T30" fmla="*/ 10 w 107"/>
                  <a:gd name="T31" fmla="*/ 11 h 262"/>
                  <a:gd name="T32" fmla="*/ 11 w 107"/>
                  <a:gd name="T33" fmla="*/ 17 h 262"/>
                  <a:gd name="T34" fmla="*/ 12 w 107"/>
                  <a:gd name="T35" fmla="*/ 21 h 262"/>
                  <a:gd name="T36" fmla="*/ 13 w 107"/>
                  <a:gd name="T37" fmla="*/ 25 h 262"/>
                  <a:gd name="T38" fmla="*/ 13 w 107"/>
                  <a:gd name="T39" fmla="*/ 29 h 262"/>
                  <a:gd name="T40" fmla="*/ 13 w 107"/>
                  <a:gd name="T41" fmla="*/ 33 h 262"/>
                  <a:gd name="T42" fmla="*/ 13 w 107"/>
                  <a:gd name="T43" fmla="*/ 33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262"/>
                  <a:gd name="T68" fmla="*/ 107 w 10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262">
                    <a:moveTo>
                      <a:pt x="105" y="260"/>
                    </a:moveTo>
                    <a:lnTo>
                      <a:pt x="79" y="236"/>
                    </a:lnTo>
                    <a:lnTo>
                      <a:pt x="58" y="211"/>
                    </a:lnTo>
                    <a:lnTo>
                      <a:pt x="39" y="180"/>
                    </a:lnTo>
                    <a:lnTo>
                      <a:pt x="23" y="149"/>
                    </a:lnTo>
                    <a:lnTo>
                      <a:pt x="10" y="116"/>
                    </a:lnTo>
                    <a:lnTo>
                      <a:pt x="4" y="83"/>
                    </a:lnTo>
                    <a:lnTo>
                      <a:pt x="0" y="52"/>
                    </a:lnTo>
                    <a:lnTo>
                      <a:pt x="4" y="25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8" y="23"/>
                    </a:lnTo>
                    <a:lnTo>
                      <a:pt x="74" y="54"/>
                    </a:lnTo>
                    <a:lnTo>
                      <a:pt x="81" y="89"/>
                    </a:lnTo>
                    <a:lnTo>
                      <a:pt x="91" y="130"/>
                    </a:lnTo>
                    <a:lnTo>
                      <a:pt x="97" y="167"/>
                    </a:lnTo>
                    <a:lnTo>
                      <a:pt x="105" y="203"/>
                    </a:lnTo>
                    <a:lnTo>
                      <a:pt x="107" y="234"/>
                    </a:lnTo>
                    <a:lnTo>
                      <a:pt x="107" y="262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0" name="Freeform 114"/>
              <p:cNvSpPr>
                <a:spLocks/>
              </p:cNvSpPr>
              <p:nvPr/>
            </p:nvSpPr>
            <p:spPr bwMode="auto">
              <a:xfrm>
                <a:off x="4937" y="1617"/>
                <a:ext cx="14" cy="35"/>
              </a:xfrm>
              <a:custGeom>
                <a:avLst/>
                <a:gdLst>
                  <a:gd name="T0" fmla="*/ 1 w 27"/>
                  <a:gd name="T1" fmla="*/ 9 h 70"/>
                  <a:gd name="T2" fmla="*/ 0 w 27"/>
                  <a:gd name="T3" fmla="*/ 6 h 70"/>
                  <a:gd name="T4" fmla="*/ 0 w 27"/>
                  <a:gd name="T5" fmla="*/ 4 h 70"/>
                  <a:gd name="T6" fmla="*/ 0 w 27"/>
                  <a:gd name="T7" fmla="*/ 2 h 70"/>
                  <a:gd name="T8" fmla="*/ 1 w 27"/>
                  <a:gd name="T9" fmla="*/ 0 h 70"/>
                  <a:gd name="T10" fmla="*/ 1 w 27"/>
                  <a:gd name="T11" fmla="*/ 2 h 70"/>
                  <a:gd name="T12" fmla="*/ 2 w 27"/>
                  <a:gd name="T13" fmla="*/ 4 h 70"/>
                  <a:gd name="T14" fmla="*/ 3 w 27"/>
                  <a:gd name="T15" fmla="*/ 5 h 70"/>
                  <a:gd name="T16" fmla="*/ 3 w 27"/>
                  <a:gd name="T17" fmla="*/ 6 h 70"/>
                  <a:gd name="T18" fmla="*/ 3 w 27"/>
                  <a:gd name="T19" fmla="*/ 7 h 70"/>
                  <a:gd name="T20" fmla="*/ 4 w 27"/>
                  <a:gd name="T21" fmla="*/ 9 h 70"/>
                  <a:gd name="T22" fmla="*/ 3 w 27"/>
                  <a:gd name="T23" fmla="*/ 9 h 70"/>
                  <a:gd name="T24" fmla="*/ 1 w 27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70"/>
                  <a:gd name="T41" fmla="*/ 27 w 2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70">
                    <a:moveTo>
                      <a:pt x="8" y="70"/>
                    </a:moveTo>
                    <a:lnTo>
                      <a:pt x="0" y="51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8" y="14"/>
                    </a:lnTo>
                    <a:lnTo>
                      <a:pt x="16" y="30"/>
                    </a:lnTo>
                    <a:lnTo>
                      <a:pt x="18" y="37"/>
                    </a:lnTo>
                    <a:lnTo>
                      <a:pt x="21" y="47"/>
                    </a:lnTo>
                    <a:lnTo>
                      <a:pt x="23" y="57"/>
                    </a:lnTo>
                    <a:lnTo>
                      <a:pt x="27" y="68"/>
                    </a:lnTo>
                    <a:lnTo>
                      <a:pt x="18" y="68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1" name="Freeform 115"/>
              <p:cNvSpPr>
                <a:spLocks/>
              </p:cNvSpPr>
              <p:nvPr/>
            </p:nvSpPr>
            <p:spPr bwMode="auto">
              <a:xfrm>
                <a:off x="4874" y="1618"/>
                <a:ext cx="36" cy="29"/>
              </a:xfrm>
              <a:custGeom>
                <a:avLst/>
                <a:gdLst>
                  <a:gd name="T0" fmla="*/ 5 w 72"/>
                  <a:gd name="T1" fmla="*/ 7 h 59"/>
                  <a:gd name="T2" fmla="*/ 3 w 72"/>
                  <a:gd name="T3" fmla="*/ 6 h 59"/>
                  <a:gd name="T4" fmla="*/ 0 w 72"/>
                  <a:gd name="T5" fmla="*/ 5 h 59"/>
                  <a:gd name="T6" fmla="*/ 0 w 72"/>
                  <a:gd name="T7" fmla="*/ 5 h 59"/>
                  <a:gd name="T8" fmla="*/ 0 w 72"/>
                  <a:gd name="T9" fmla="*/ 4 h 59"/>
                  <a:gd name="T10" fmla="*/ 2 w 72"/>
                  <a:gd name="T11" fmla="*/ 3 h 59"/>
                  <a:gd name="T12" fmla="*/ 5 w 72"/>
                  <a:gd name="T13" fmla="*/ 2 h 59"/>
                  <a:gd name="T14" fmla="*/ 7 w 72"/>
                  <a:gd name="T15" fmla="*/ 0 h 59"/>
                  <a:gd name="T16" fmla="*/ 9 w 72"/>
                  <a:gd name="T17" fmla="*/ 0 h 59"/>
                  <a:gd name="T18" fmla="*/ 9 w 72"/>
                  <a:gd name="T19" fmla="*/ 1 h 59"/>
                  <a:gd name="T20" fmla="*/ 9 w 72"/>
                  <a:gd name="T21" fmla="*/ 3 h 59"/>
                  <a:gd name="T22" fmla="*/ 9 w 72"/>
                  <a:gd name="T23" fmla="*/ 5 h 59"/>
                  <a:gd name="T24" fmla="*/ 9 w 72"/>
                  <a:gd name="T25" fmla="*/ 7 h 59"/>
                  <a:gd name="T26" fmla="*/ 7 w 72"/>
                  <a:gd name="T27" fmla="*/ 7 h 59"/>
                  <a:gd name="T28" fmla="*/ 5 w 72"/>
                  <a:gd name="T29" fmla="*/ 7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59"/>
                  <a:gd name="T47" fmla="*/ 72 w 72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59">
                    <a:moveTo>
                      <a:pt x="37" y="59"/>
                    </a:moveTo>
                    <a:lnTo>
                      <a:pt x="17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4" y="26"/>
                    </a:lnTo>
                    <a:lnTo>
                      <a:pt x="33" y="16"/>
                    </a:lnTo>
                    <a:lnTo>
                      <a:pt x="52" y="4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2" y="28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54" y="59"/>
                    </a:ln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2" name="Freeform 116"/>
              <p:cNvSpPr>
                <a:spLocks/>
              </p:cNvSpPr>
              <p:nvPr/>
            </p:nvSpPr>
            <p:spPr bwMode="auto">
              <a:xfrm>
                <a:off x="4587" y="1540"/>
                <a:ext cx="71" cy="72"/>
              </a:xfrm>
              <a:custGeom>
                <a:avLst/>
                <a:gdLst>
                  <a:gd name="T0" fmla="*/ 17 w 142"/>
                  <a:gd name="T1" fmla="*/ 18 h 144"/>
                  <a:gd name="T2" fmla="*/ 14 w 142"/>
                  <a:gd name="T3" fmla="*/ 17 h 144"/>
                  <a:gd name="T4" fmla="*/ 12 w 142"/>
                  <a:gd name="T5" fmla="*/ 17 h 144"/>
                  <a:gd name="T6" fmla="*/ 11 w 142"/>
                  <a:gd name="T7" fmla="*/ 17 h 144"/>
                  <a:gd name="T8" fmla="*/ 10 w 142"/>
                  <a:gd name="T9" fmla="*/ 17 h 144"/>
                  <a:gd name="T10" fmla="*/ 9 w 142"/>
                  <a:gd name="T11" fmla="*/ 16 h 144"/>
                  <a:gd name="T12" fmla="*/ 8 w 142"/>
                  <a:gd name="T13" fmla="*/ 15 h 144"/>
                  <a:gd name="T14" fmla="*/ 7 w 142"/>
                  <a:gd name="T15" fmla="*/ 14 h 144"/>
                  <a:gd name="T16" fmla="*/ 7 w 142"/>
                  <a:gd name="T17" fmla="*/ 11 h 144"/>
                  <a:gd name="T18" fmla="*/ 3 w 142"/>
                  <a:gd name="T19" fmla="*/ 11 h 144"/>
                  <a:gd name="T20" fmla="*/ 1 w 142"/>
                  <a:gd name="T21" fmla="*/ 9 h 144"/>
                  <a:gd name="T22" fmla="*/ 0 w 142"/>
                  <a:gd name="T23" fmla="*/ 7 h 144"/>
                  <a:gd name="T24" fmla="*/ 1 w 142"/>
                  <a:gd name="T25" fmla="*/ 5 h 144"/>
                  <a:gd name="T26" fmla="*/ 2 w 142"/>
                  <a:gd name="T27" fmla="*/ 3 h 144"/>
                  <a:gd name="T28" fmla="*/ 3 w 142"/>
                  <a:gd name="T29" fmla="*/ 1 h 144"/>
                  <a:gd name="T30" fmla="*/ 5 w 142"/>
                  <a:gd name="T31" fmla="*/ 0 h 144"/>
                  <a:gd name="T32" fmla="*/ 6 w 142"/>
                  <a:gd name="T33" fmla="*/ 1 h 144"/>
                  <a:gd name="T34" fmla="*/ 5 w 142"/>
                  <a:gd name="T35" fmla="*/ 3 h 144"/>
                  <a:gd name="T36" fmla="*/ 5 w 142"/>
                  <a:gd name="T37" fmla="*/ 5 h 144"/>
                  <a:gd name="T38" fmla="*/ 5 w 142"/>
                  <a:gd name="T39" fmla="*/ 7 h 144"/>
                  <a:gd name="T40" fmla="*/ 5 w 142"/>
                  <a:gd name="T41" fmla="*/ 9 h 144"/>
                  <a:gd name="T42" fmla="*/ 6 w 142"/>
                  <a:gd name="T43" fmla="*/ 9 h 144"/>
                  <a:gd name="T44" fmla="*/ 7 w 142"/>
                  <a:gd name="T45" fmla="*/ 9 h 144"/>
                  <a:gd name="T46" fmla="*/ 9 w 142"/>
                  <a:gd name="T47" fmla="*/ 9 h 144"/>
                  <a:gd name="T48" fmla="*/ 10 w 142"/>
                  <a:gd name="T49" fmla="*/ 9 h 144"/>
                  <a:gd name="T50" fmla="*/ 10 w 142"/>
                  <a:gd name="T51" fmla="*/ 10 h 144"/>
                  <a:gd name="T52" fmla="*/ 10 w 142"/>
                  <a:gd name="T53" fmla="*/ 11 h 144"/>
                  <a:gd name="T54" fmla="*/ 10 w 142"/>
                  <a:gd name="T55" fmla="*/ 12 h 144"/>
                  <a:gd name="T56" fmla="*/ 10 w 142"/>
                  <a:gd name="T57" fmla="*/ 14 h 144"/>
                  <a:gd name="T58" fmla="*/ 11 w 142"/>
                  <a:gd name="T59" fmla="*/ 14 h 144"/>
                  <a:gd name="T60" fmla="*/ 11 w 142"/>
                  <a:gd name="T61" fmla="*/ 14 h 144"/>
                  <a:gd name="T62" fmla="*/ 12 w 142"/>
                  <a:gd name="T63" fmla="*/ 13 h 144"/>
                  <a:gd name="T64" fmla="*/ 14 w 142"/>
                  <a:gd name="T65" fmla="*/ 12 h 144"/>
                  <a:gd name="T66" fmla="*/ 15 w 142"/>
                  <a:gd name="T67" fmla="*/ 12 h 144"/>
                  <a:gd name="T68" fmla="*/ 16 w 142"/>
                  <a:gd name="T69" fmla="*/ 12 h 144"/>
                  <a:gd name="T70" fmla="*/ 17 w 142"/>
                  <a:gd name="T71" fmla="*/ 12 h 144"/>
                  <a:gd name="T72" fmla="*/ 17 w 142"/>
                  <a:gd name="T73" fmla="*/ 13 h 144"/>
                  <a:gd name="T74" fmla="*/ 17 w 142"/>
                  <a:gd name="T75" fmla="*/ 15 h 144"/>
                  <a:gd name="T76" fmla="*/ 18 w 142"/>
                  <a:gd name="T77" fmla="*/ 18 h 144"/>
                  <a:gd name="T78" fmla="*/ 17 w 142"/>
                  <a:gd name="T79" fmla="*/ 18 h 144"/>
                  <a:gd name="T80" fmla="*/ 17 w 142"/>
                  <a:gd name="T81" fmla="*/ 18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44"/>
                  <a:gd name="T125" fmla="*/ 142 w 142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44">
                    <a:moveTo>
                      <a:pt x="134" y="142"/>
                    </a:moveTo>
                    <a:lnTo>
                      <a:pt x="114" y="134"/>
                    </a:lnTo>
                    <a:lnTo>
                      <a:pt x="99" y="132"/>
                    </a:lnTo>
                    <a:lnTo>
                      <a:pt x="85" y="130"/>
                    </a:lnTo>
                    <a:lnTo>
                      <a:pt x="76" y="130"/>
                    </a:lnTo>
                    <a:lnTo>
                      <a:pt x="66" y="126"/>
                    </a:lnTo>
                    <a:lnTo>
                      <a:pt x="60" y="120"/>
                    </a:lnTo>
                    <a:lnTo>
                      <a:pt x="54" y="109"/>
                    </a:lnTo>
                    <a:lnTo>
                      <a:pt x="52" y="91"/>
                    </a:lnTo>
                    <a:lnTo>
                      <a:pt x="21" y="86"/>
                    </a:lnTo>
                    <a:lnTo>
                      <a:pt x="6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12" y="22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43" y="20"/>
                    </a:lnTo>
                    <a:lnTo>
                      <a:pt x="37" y="35"/>
                    </a:lnTo>
                    <a:lnTo>
                      <a:pt x="33" y="53"/>
                    </a:lnTo>
                    <a:lnTo>
                      <a:pt x="33" y="72"/>
                    </a:lnTo>
                    <a:lnTo>
                      <a:pt x="47" y="70"/>
                    </a:lnTo>
                    <a:lnTo>
                      <a:pt x="56" y="70"/>
                    </a:lnTo>
                    <a:lnTo>
                      <a:pt x="66" y="70"/>
                    </a:lnTo>
                    <a:lnTo>
                      <a:pt x="83" y="72"/>
                    </a:lnTo>
                    <a:lnTo>
                      <a:pt x="83" y="78"/>
                    </a:lnTo>
                    <a:lnTo>
                      <a:pt x="83" y="88"/>
                    </a:lnTo>
                    <a:lnTo>
                      <a:pt x="83" y="99"/>
                    </a:lnTo>
                    <a:lnTo>
                      <a:pt x="83" y="111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99" y="101"/>
                    </a:lnTo>
                    <a:lnTo>
                      <a:pt x="112" y="95"/>
                    </a:lnTo>
                    <a:lnTo>
                      <a:pt x="118" y="93"/>
                    </a:lnTo>
                    <a:lnTo>
                      <a:pt x="126" y="95"/>
                    </a:lnTo>
                    <a:lnTo>
                      <a:pt x="130" y="99"/>
                    </a:lnTo>
                    <a:lnTo>
                      <a:pt x="134" y="107"/>
                    </a:lnTo>
                    <a:lnTo>
                      <a:pt x="136" y="119"/>
                    </a:lnTo>
                    <a:lnTo>
                      <a:pt x="142" y="138"/>
                    </a:lnTo>
                    <a:lnTo>
                      <a:pt x="136" y="144"/>
                    </a:lnTo>
                    <a:lnTo>
                      <a:pt x="13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3" name="Freeform 117"/>
              <p:cNvSpPr>
                <a:spLocks/>
              </p:cNvSpPr>
              <p:nvPr/>
            </p:nvSpPr>
            <p:spPr bwMode="auto">
              <a:xfrm>
                <a:off x="5498" y="1466"/>
                <a:ext cx="32" cy="49"/>
              </a:xfrm>
              <a:custGeom>
                <a:avLst/>
                <a:gdLst>
                  <a:gd name="T0" fmla="*/ 0 w 64"/>
                  <a:gd name="T1" fmla="*/ 13 h 97"/>
                  <a:gd name="T2" fmla="*/ 1 w 64"/>
                  <a:gd name="T3" fmla="*/ 11 h 97"/>
                  <a:gd name="T4" fmla="*/ 2 w 64"/>
                  <a:gd name="T5" fmla="*/ 10 h 97"/>
                  <a:gd name="T6" fmla="*/ 3 w 64"/>
                  <a:gd name="T7" fmla="*/ 9 h 97"/>
                  <a:gd name="T8" fmla="*/ 4 w 64"/>
                  <a:gd name="T9" fmla="*/ 8 h 97"/>
                  <a:gd name="T10" fmla="*/ 5 w 64"/>
                  <a:gd name="T11" fmla="*/ 8 h 97"/>
                  <a:gd name="T12" fmla="*/ 5 w 64"/>
                  <a:gd name="T13" fmla="*/ 8 h 97"/>
                  <a:gd name="T14" fmla="*/ 6 w 64"/>
                  <a:gd name="T15" fmla="*/ 6 h 97"/>
                  <a:gd name="T16" fmla="*/ 7 w 64"/>
                  <a:gd name="T17" fmla="*/ 4 h 97"/>
                  <a:gd name="T18" fmla="*/ 7 w 64"/>
                  <a:gd name="T19" fmla="*/ 2 h 97"/>
                  <a:gd name="T20" fmla="*/ 7 w 64"/>
                  <a:gd name="T21" fmla="*/ 1 h 97"/>
                  <a:gd name="T22" fmla="*/ 7 w 64"/>
                  <a:gd name="T23" fmla="*/ 0 h 97"/>
                  <a:gd name="T24" fmla="*/ 8 w 64"/>
                  <a:gd name="T25" fmla="*/ 0 h 97"/>
                  <a:gd name="T26" fmla="*/ 8 w 64"/>
                  <a:gd name="T27" fmla="*/ 2 h 97"/>
                  <a:gd name="T28" fmla="*/ 8 w 64"/>
                  <a:gd name="T29" fmla="*/ 5 h 97"/>
                  <a:gd name="T30" fmla="*/ 8 w 64"/>
                  <a:gd name="T31" fmla="*/ 6 h 97"/>
                  <a:gd name="T32" fmla="*/ 7 w 64"/>
                  <a:gd name="T33" fmla="*/ 9 h 97"/>
                  <a:gd name="T34" fmla="*/ 6 w 64"/>
                  <a:gd name="T35" fmla="*/ 10 h 97"/>
                  <a:gd name="T36" fmla="*/ 4 w 64"/>
                  <a:gd name="T37" fmla="*/ 12 h 97"/>
                  <a:gd name="T38" fmla="*/ 2 w 64"/>
                  <a:gd name="T39" fmla="*/ 12 h 97"/>
                  <a:gd name="T40" fmla="*/ 0 w 64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97"/>
                  <a:gd name="T65" fmla="*/ 64 w 64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97">
                    <a:moveTo>
                      <a:pt x="0" y="97"/>
                    </a:moveTo>
                    <a:lnTo>
                      <a:pt x="10" y="85"/>
                    </a:lnTo>
                    <a:lnTo>
                      <a:pt x="19" y="77"/>
                    </a:lnTo>
                    <a:lnTo>
                      <a:pt x="27" y="6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8" y="41"/>
                    </a:lnTo>
                    <a:lnTo>
                      <a:pt x="52" y="29"/>
                    </a:lnTo>
                    <a:lnTo>
                      <a:pt x="54" y="15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64" y="33"/>
                    </a:lnTo>
                    <a:lnTo>
                      <a:pt x="60" y="48"/>
                    </a:lnTo>
                    <a:lnTo>
                      <a:pt x="56" y="66"/>
                    </a:lnTo>
                    <a:lnTo>
                      <a:pt x="47" y="79"/>
                    </a:lnTo>
                    <a:lnTo>
                      <a:pt x="35" y="89"/>
                    </a:lnTo>
                    <a:lnTo>
                      <a:pt x="17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4" name="Freeform 118"/>
              <p:cNvSpPr>
                <a:spLocks/>
              </p:cNvSpPr>
              <p:nvPr/>
            </p:nvSpPr>
            <p:spPr bwMode="auto">
              <a:xfrm>
                <a:off x="5528" y="1457"/>
                <a:ext cx="13" cy="33"/>
              </a:xfrm>
              <a:custGeom>
                <a:avLst/>
                <a:gdLst>
                  <a:gd name="T0" fmla="*/ 2 w 27"/>
                  <a:gd name="T1" fmla="*/ 9 h 66"/>
                  <a:gd name="T2" fmla="*/ 2 w 27"/>
                  <a:gd name="T3" fmla="*/ 7 h 66"/>
                  <a:gd name="T4" fmla="*/ 2 w 27"/>
                  <a:gd name="T5" fmla="*/ 6 h 66"/>
                  <a:gd name="T6" fmla="*/ 1 w 27"/>
                  <a:gd name="T7" fmla="*/ 4 h 66"/>
                  <a:gd name="T8" fmla="*/ 1 w 27"/>
                  <a:gd name="T9" fmla="*/ 4 h 66"/>
                  <a:gd name="T10" fmla="*/ 0 w 27"/>
                  <a:gd name="T11" fmla="*/ 2 h 66"/>
                  <a:gd name="T12" fmla="*/ 0 w 27"/>
                  <a:gd name="T13" fmla="*/ 0 h 66"/>
                  <a:gd name="T14" fmla="*/ 0 w 27"/>
                  <a:gd name="T15" fmla="*/ 0 h 66"/>
                  <a:gd name="T16" fmla="*/ 1 w 27"/>
                  <a:gd name="T17" fmla="*/ 0 h 66"/>
                  <a:gd name="T18" fmla="*/ 1 w 27"/>
                  <a:gd name="T19" fmla="*/ 2 h 66"/>
                  <a:gd name="T20" fmla="*/ 2 w 27"/>
                  <a:gd name="T21" fmla="*/ 4 h 66"/>
                  <a:gd name="T22" fmla="*/ 2 w 27"/>
                  <a:gd name="T23" fmla="*/ 4 h 66"/>
                  <a:gd name="T24" fmla="*/ 2 w 27"/>
                  <a:gd name="T25" fmla="*/ 5 h 66"/>
                  <a:gd name="T26" fmla="*/ 3 w 27"/>
                  <a:gd name="T27" fmla="*/ 6 h 66"/>
                  <a:gd name="T28" fmla="*/ 3 w 27"/>
                  <a:gd name="T29" fmla="*/ 8 h 66"/>
                  <a:gd name="T30" fmla="*/ 2 w 27"/>
                  <a:gd name="T31" fmla="*/ 8 h 66"/>
                  <a:gd name="T32" fmla="*/ 2 w 27"/>
                  <a:gd name="T33" fmla="*/ 9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66"/>
                  <a:gd name="T53" fmla="*/ 27 w 2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66">
                    <a:moveTo>
                      <a:pt x="21" y="66"/>
                    </a:moveTo>
                    <a:lnTo>
                      <a:pt x="18" y="55"/>
                    </a:lnTo>
                    <a:lnTo>
                      <a:pt x="16" y="45"/>
                    </a:lnTo>
                    <a:lnTo>
                      <a:pt x="14" y="35"/>
                    </a:lnTo>
                    <a:lnTo>
                      <a:pt x="12" y="2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25" y="51"/>
                    </a:lnTo>
                    <a:lnTo>
                      <a:pt x="27" y="63"/>
                    </a:lnTo>
                    <a:lnTo>
                      <a:pt x="23" y="64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5" name="Freeform 119"/>
              <p:cNvSpPr>
                <a:spLocks/>
              </p:cNvSpPr>
              <p:nvPr/>
            </p:nvSpPr>
            <p:spPr bwMode="auto">
              <a:xfrm>
                <a:off x="5417" y="1424"/>
                <a:ext cx="25" cy="53"/>
              </a:xfrm>
              <a:custGeom>
                <a:avLst/>
                <a:gdLst>
                  <a:gd name="T0" fmla="*/ 2 w 50"/>
                  <a:gd name="T1" fmla="*/ 14 h 106"/>
                  <a:gd name="T2" fmla="*/ 1 w 50"/>
                  <a:gd name="T3" fmla="*/ 13 h 106"/>
                  <a:gd name="T4" fmla="*/ 0 w 50"/>
                  <a:gd name="T5" fmla="*/ 13 h 106"/>
                  <a:gd name="T6" fmla="*/ 0 w 50"/>
                  <a:gd name="T7" fmla="*/ 13 h 106"/>
                  <a:gd name="T8" fmla="*/ 0 w 50"/>
                  <a:gd name="T9" fmla="*/ 12 h 106"/>
                  <a:gd name="T10" fmla="*/ 2 w 50"/>
                  <a:gd name="T11" fmla="*/ 10 h 106"/>
                  <a:gd name="T12" fmla="*/ 3 w 50"/>
                  <a:gd name="T13" fmla="*/ 9 h 106"/>
                  <a:gd name="T14" fmla="*/ 3 w 50"/>
                  <a:gd name="T15" fmla="*/ 7 h 106"/>
                  <a:gd name="T16" fmla="*/ 3 w 50"/>
                  <a:gd name="T17" fmla="*/ 6 h 106"/>
                  <a:gd name="T18" fmla="*/ 2 w 50"/>
                  <a:gd name="T19" fmla="*/ 3 h 106"/>
                  <a:gd name="T20" fmla="*/ 2 w 50"/>
                  <a:gd name="T21" fmla="*/ 1 h 106"/>
                  <a:gd name="T22" fmla="*/ 3 w 50"/>
                  <a:gd name="T23" fmla="*/ 0 h 106"/>
                  <a:gd name="T24" fmla="*/ 3 w 50"/>
                  <a:gd name="T25" fmla="*/ 0 h 106"/>
                  <a:gd name="T26" fmla="*/ 5 w 50"/>
                  <a:gd name="T27" fmla="*/ 2 h 106"/>
                  <a:gd name="T28" fmla="*/ 6 w 50"/>
                  <a:gd name="T29" fmla="*/ 4 h 106"/>
                  <a:gd name="T30" fmla="*/ 7 w 50"/>
                  <a:gd name="T31" fmla="*/ 5 h 106"/>
                  <a:gd name="T32" fmla="*/ 7 w 50"/>
                  <a:gd name="T33" fmla="*/ 7 h 106"/>
                  <a:gd name="T34" fmla="*/ 6 w 50"/>
                  <a:gd name="T35" fmla="*/ 9 h 106"/>
                  <a:gd name="T36" fmla="*/ 6 w 50"/>
                  <a:gd name="T37" fmla="*/ 11 h 106"/>
                  <a:gd name="T38" fmla="*/ 4 w 50"/>
                  <a:gd name="T39" fmla="*/ 13 h 106"/>
                  <a:gd name="T40" fmla="*/ 2 w 50"/>
                  <a:gd name="T41" fmla="*/ 14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06"/>
                  <a:gd name="T65" fmla="*/ 50 w 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06">
                    <a:moveTo>
                      <a:pt x="16" y="106"/>
                    </a:moveTo>
                    <a:lnTo>
                      <a:pt x="8" y="102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2" y="79"/>
                    </a:lnTo>
                    <a:lnTo>
                      <a:pt x="19" y="67"/>
                    </a:lnTo>
                    <a:lnTo>
                      <a:pt x="21" y="56"/>
                    </a:lnTo>
                    <a:lnTo>
                      <a:pt x="21" y="44"/>
                    </a:lnTo>
                    <a:lnTo>
                      <a:pt x="14" y="23"/>
                    </a:lnTo>
                    <a:lnTo>
                      <a:pt x="10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7" y="9"/>
                    </a:lnTo>
                    <a:lnTo>
                      <a:pt x="45" y="25"/>
                    </a:lnTo>
                    <a:lnTo>
                      <a:pt x="49" y="38"/>
                    </a:lnTo>
                    <a:lnTo>
                      <a:pt x="50" y="56"/>
                    </a:lnTo>
                    <a:lnTo>
                      <a:pt x="47" y="69"/>
                    </a:lnTo>
                    <a:lnTo>
                      <a:pt x="41" y="85"/>
                    </a:lnTo>
                    <a:lnTo>
                      <a:pt x="29" y="97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6" name="Freeform 120"/>
              <p:cNvSpPr>
                <a:spLocks/>
              </p:cNvSpPr>
              <p:nvPr/>
            </p:nvSpPr>
            <p:spPr bwMode="auto">
              <a:xfrm>
                <a:off x="4548" y="1309"/>
                <a:ext cx="77" cy="143"/>
              </a:xfrm>
              <a:custGeom>
                <a:avLst/>
                <a:gdLst>
                  <a:gd name="T0" fmla="*/ 15 w 154"/>
                  <a:gd name="T1" fmla="*/ 35 h 285"/>
                  <a:gd name="T2" fmla="*/ 12 w 154"/>
                  <a:gd name="T3" fmla="*/ 35 h 285"/>
                  <a:gd name="T4" fmla="*/ 9 w 154"/>
                  <a:gd name="T5" fmla="*/ 34 h 285"/>
                  <a:gd name="T6" fmla="*/ 7 w 154"/>
                  <a:gd name="T7" fmla="*/ 31 h 285"/>
                  <a:gd name="T8" fmla="*/ 8 w 154"/>
                  <a:gd name="T9" fmla="*/ 28 h 285"/>
                  <a:gd name="T10" fmla="*/ 6 w 154"/>
                  <a:gd name="T11" fmla="*/ 25 h 285"/>
                  <a:gd name="T12" fmla="*/ 6 w 154"/>
                  <a:gd name="T13" fmla="*/ 23 h 285"/>
                  <a:gd name="T14" fmla="*/ 3 w 154"/>
                  <a:gd name="T15" fmla="*/ 19 h 285"/>
                  <a:gd name="T16" fmla="*/ 0 w 154"/>
                  <a:gd name="T17" fmla="*/ 17 h 285"/>
                  <a:gd name="T18" fmla="*/ 0 w 154"/>
                  <a:gd name="T19" fmla="*/ 14 h 285"/>
                  <a:gd name="T20" fmla="*/ 1 w 154"/>
                  <a:gd name="T21" fmla="*/ 12 h 285"/>
                  <a:gd name="T22" fmla="*/ 3 w 154"/>
                  <a:gd name="T23" fmla="*/ 8 h 285"/>
                  <a:gd name="T24" fmla="*/ 4 w 154"/>
                  <a:gd name="T25" fmla="*/ 7 h 285"/>
                  <a:gd name="T26" fmla="*/ 2 w 154"/>
                  <a:gd name="T27" fmla="*/ 5 h 285"/>
                  <a:gd name="T28" fmla="*/ 1 w 154"/>
                  <a:gd name="T29" fmla="*/ 3 h 285"/>
                  <a:gd name="T30" fmla="*/ 2 w 154"/>
                  <a:gd name="T31" fmla="*/ 2 h 285"/>
                  <a:gd name="T32" fmla="*/ 5 w 154"/>
                  <a:gd name="T33" fmla="*/ 1 h 285"/>
                  <a:gd name="T34" fmla="*/ 8 w 154"/>
                  <a:gd name="T35" fmla="*/ 0 h 285"/>
                  <a:gd name="T36" fmla="*/ 10 w 154"/>
                  <a:gd name="T37" fmla="*/ 2 h 285"/>
                  <a:gd name="T38" fmla="*/ 8 w 154"/>
                  <a:gd name="T39" fmla="*/ 4 h 285"/>
                  <a:gd name="T40" fmla="*/ 6 w 154"/>
                  <a:gd name="T41" fmla="*/ 4 h 285"/>
                  <a:gd name="T42" fmla="*/ 8 w 154"/>
                  <a:gd name="T43" fmla="*/ 5 h 285"/>
                  <a:gd name="T44" fmla="*/ 8 w 154"/>
                  <a:gd name="T45" fmla="*/ 8 h 285"/>
                  <a:gd name="T46" fmla="*/ 6 w 154"/>
                  <a:gd name="T47" fmla="*/ 10 h 285"/>
                  <a:gd name="T48" fmla="*/ 7 w 154"/>
                  <a:gd name="T49" fmla="*/ 11 h 285"/>
                  <a:gd name="T50" fmla="*/ 7 w 154"/>
                  <a:gd name="T51" fmla="*/ 12 h 285"/>
                  <a:gd name="T52" fmla="*/ 5 w 154"/>
                  <a:gd name="T53" fmla="*/ 13 h 285"/>
                  <a:gd name="T54" fmla="*/ 4 w 154"/>
                  <a:gd name="T55" fmla="*/ 15 h 285"/>
                  <a:gd name="T56" fmla="*/ 4 w 154"/>
                  <a:gd name="T57" fmla="*/ 16 h 285"/>
                  <a:gd name="T58" fmla="*/ 5 w 154"/>
                  <a:gd name="T59" fmla="*/ 16 h 285"/>
                  <a:gd name="T60" fmla="*/ 7 w 154"/>
                  <a:gd name="T61" fmla="*/ 17 h 285"/>
                  <a:gd name="T62" fmla="*/ 9 w 154"/>
                  <a:gd name="T63" fmla="*/ 18 h 285"/>
                  <a:gd name="T64" fmla="*/ 12 w 154"/>
                  <a:gd name="T65" fmla="*/ 19 h 285"/>
                  <a:gd name="T66" fmla="*/ 14 w 154"/>
                  <a:gd name="T67" fmla="*/ 21 h 285"/>
                  <a:gd name="T68" fmla="*/ 13 w 154"/>
                  <a:gd name="T69" fmla="*/ 22 h 285"/>
                  <a:gd name="T70" fmla="*/ 11 w 154"/>
                  <a:gd name="T71" fmla="*/ 23 h 285"/>
                  <a:gd name="T72" fmla="*/ 12 w 154"/>
                  <a:gd name="T73" fmla="*/ 25 h 285"/>
                  <a:gd name="T74" fmla="*/ 13 w 154"/>
                  <a:gd name="T75" fmla="*/ 27 h 285"/>
                  <a:gd name="T76" fmla="*/ 11 w 154"/>
                  <a:gd name="T77" fmla="*/ 30 h 285"/>
                  <a:gd name="T78" fmla="*/ 12 w 154"/>
                  <a:gd name="T79" fmla="*/ 32 h 285"/>
                  <a:gd name="T80" fmla="*/ 16 w 154"/>
                  <a:gd name="T81" fmla="*/ 32 h 285"/>
                  <a:gd name="T82" fmla="*/ 18 w 154"/>
                  <a:gd name="T83" fmla="*/ 33 h 285"/>
                  <a:gd name="T84" fmla="*/ 18 w 154"/>
                  <a:gd name="T85" fmla="*/ 35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5"/>
                  <a:gd name="T131" fmla="*/ 154 w 154"/>
                  <a:gd name="T132" fmla="*/ 285 h 2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5">
                    <a:moveTo>
                      <a:pt x="130" y="285"/>
                    </a:moveTo>
                    <a:lnTo>
                      <a:pt x="117" y="279"/>
                    </a:lnTo>
                    <a:lnTo>
                      <a:pt x="107" y="277"/>
                    </a:lnTo>
                    <a:lnTo>
                      <a:pt x="97" y="275"/>
                    </a:lnTo>
                    <a:lnTo>
                      <a:pt x="90" y="275"/>
                    </a:lnTo>
                    <a:lnTo>
                      <a:pt x="72" y="269"/>
                    </a:lnTo>
                    <a:lnTo>
                      <a:pt x="59" y="262"/>
                    </a:lnTo>
                    <a:lnTo>
                      <a:pt x="59" y="246"/>
                    </a:lnTo>
                    <a:lnTo>
                      <a:pt x="61" y="234"/>
                    </a:lnTo>
                    <a:lnTo>
                      <a:pt x="61" y="223"/>
                    </a:lnTo>
                    <a:lnTo>
                      <a:pt x="62" y="213"/>
                    </a:lnTo>
                    <a:lnTo>
                      <a:pt x="49" y="199"/>
                    </a:lnTo>
                    <a:lnTo>
                      <a:pt x="47" y="190"/>
                    </a:lnTo>
                    <a:lnTo>
                      <a:pt x="49" y="178"/>
                    </a:lnTo>
                    <a:lnTo>
                      <a:pt x="53" y="168"/>
                    </a:lnTo>
                    <a:lnTo>
                      <a:pt x="24" y="151"/>
                    </a:lnTo>
                    <a:lnTo>
                      <a:pt x="8" y="139"/>
                    </a:lnTo>
                    <a:lnTo>
                      <a:pt x="0" y="130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4" y="103"/>
                    </a:lnTo>
                    <a:lnTo>
                      <a:pt x="8" y="89"/>
                    </a:lnTo>
                    <a:lnTo>
                      <a:pt x="8" y="73"/>
                    </a:lnTo>
                    <a:lnTo>
                      <a:pt x="18" y="62"/>
                    </a:lnTo>
                    <a:lnTo>
                      <a:pt x="28" y="56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16" y="40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12" y="13"/>
                    </a:lnTo>
                    <a:lnTo>
                      <a:pt x="24" y="7"/>
                    </a:lnTo>
                    <a:lnTo>
                      <a:pt x="35" y="4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72" y="4"/>
                    </a:lnTo>
                    <a:lnTo>
                      <a:pt x="80" y="11"/>
                    </a:lnTo>
                    <a:lnTo>
                      <a:pt x="84" y="27"/>
                    </a:lnTo>
                    <a:lnTo>
                      <a:pt x="6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3"/>
                    </a:lnTo>
                    <a:lnTo>
                      <a:pt x="61" y="39"/>
                    </a:lnTo>
                    <a:lnTo>
                      <a:pt x="78" y="52"/>
                    </a:lnTo>
                    <a:lnTo>
                      <a:pt x="64" y="64"/>
                    </a:lnTo>
                    <a:lnTo>
                      <a:pt x="53" y="70"/>
                    </a:lnTo>
                    <a:lnTo>
                      <a:pt x="51" y="75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5" y="85"/>
                    </a:lnTo>
                    <a:lnTo>
                      <a:pt x="55" y="91"/>
                    </a:lnTo>
                    <a:lnTo>
                      <a:pt x="55" y="95"/>
                    </a:lnTo>
                    <a:lnTo>
                      <a:pt x="43" y="103"/>
                    </a:lnTo>
                    <a:lnTo>
                      <a:pt x="37" y="108"/>
                    </a:lnTo>
                    <a:lnTo>
                      <a:pt x="31" y="114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7" y="130"/>
                    </a:lnTo>
                    <a:lnTo>
                      <a:pt x="55" y="132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2" y="149"/>
                    </a:lnTo>
                    <a:lnTo>
                      <a:pt x="92" y="151"/>
                    </a:lnTo>
                    <a:lnTo>
                      <a:pt x="111" y="157"/>
                    </a:lnTo>
                    <a:lnTo>
                      <a:pt x="111" y="161"/>
                    </a:lnTo>
                    <a:lnTo>
                      <a:pt x="111" y="168"/>
                    </a:lnTo>
                    <a:lnTo>
                      <a:pt x="101" y="172"/>
                    </a:lnTo>
                    <a:lnTo>
                      <a:pt x="95" y="176"/>
                    </a:lnTo>
                    <a:lnTo>
                      <a:pt x="90" y="182"/>
                    </a:lnTo>
                    <a:lnTo>
                      <a:pt x="88" y="192"/>
                    </a:lnTo>
                    <a:lnTo>
                      <a:pt x="97" y="194"/>
                    </a:lnTo>
                    <a:lnTo>
                      <a:pt x="109" y="199"/>
                    </a:lnTo>
                    <a:lnTo>
                      <a:pt x="103" y="211"/>
                    </a:lnTo>
                    <a:lnTo>
                      <a:pt x="95" y="225"/>
                    </a:lnTo>
                    <a:lnTo>
                      <a:pt x="88" y="236"/>
                    </a:lnTo>
                    <a:lnTo>
                      <a:pt x="86" y="256"/>
                    </a:lnTo>
                    <a:lnTo>
                      <a:pt x="99" y="252"/>
                    </a:lnTo>
                    <a:lnTo>
                      <a:pt x="119" y="250"/>
                    </a:lnTo>
                    <a:lnTo>
                      <a:pt x="126" y="250"/>
                    </a:lnTo>
                    <a:lnTo>
                      <a:pt x="136" y="254"/>
                    </a:lnTo>
                    <a:lnTo>
                      <a:pt x="144" y="258"/>
                    </a:lnTo>
                    <a:lnTo>
                      <a:pt x="154" y="269"/>
                    </a:lnTo>
                    <a:lnTo>
                      <a:pt x="142" y="279"/>
                    </a:lnTo>
                    <a:lnTo>
                      <a:pt x="13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2781" name="Picture 121" descr="Fire%20Campi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432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3" name="Picture 122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33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11" name="Rectangle 123"/>
          <p:cNvSpPr>
            <a:spLocks noChangeArrowheads="1"/>
          </p:cNvSpPr>
          <p:nvPr/>
        </p:nvSpPr>
        <p:spPr bwMode="auto">
          <a:xfrm>
            <a:off x="971550" y="1703388"/>
            <a:ext cx="76327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indent="11113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Собирают личные рюкзаки, спальники выворачивают, вытряхивают.</a:t>
            </a:r>
          </a:p>
          <a:p>
            <a:pPr indent="11113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Палатку просушивают на солнце (скаты, дно), выворачивают и вытряхивают.</a:t>
            </a:r>
          </a:p>
          <a:p>
            <a:pPr indent="11113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Остатки пищи утилизируют нельзя их оставлять для диких зверей</a:t>
            </a:r>
          </a:p>
          <a:p>
            <a:pPr indent="11113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Остатки дров аккуратно складывают под деревом.</a:t>
            </a:r>
          </a:p>
          <a:p>
            <a:pPr indent="11113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Мусор сжигают. Несгораемый мусор берут </a:t>
            </a:r>
            <a:b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собой.</a:t>
            </a:r>
          </a:p>
          <a:p>
            <a:pPr indent="11113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Костер гасят. Кострище заложить </a:t>
            </a:r>
            <a:b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снятым дёрном и полить.</a:t>
            </a:r>
          </a:p>
        </p:txBody>
      </p:sp>
      <p:pic>
        <p:nvPicPr>
          <p:cNvPr id="32775" name="Picture 124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69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5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91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6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43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27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16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8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801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/>
              <a:t>«Туристский бивак. Организация бивачных работ»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6804025" y="4221163"/>
            <a:ext cx="2203450" cy="2222500"/>
            <a:chOff x="2699" y="541"/>
            <a:chExt cx="2975" cy="3518"/>
          </a:xfrm>
        </p:grpSpPr>
        <p:grpSp>
          <p:nvGrpSpPr>
            <p:cNvPr id="33797" name="Group 5"/>
            <p:cNvGrpSpPr>
              <a:grpSpLocks/>
            </p:cNvGrpSpPr>
            <p:nvPr/>
          </p:nvGrpSpPr>
          <p:grpSpPr bwMode="auto">
            <a:xfrm>
              <a:off x="2795" y="541"/>
              <a:ext cx="2879" cy="3518"/>
              <a:chOff x="2795" y="541"/>
              <a:chExt cx="2879" cy="3518"/>
            </a:xfrm>
          </p:grpSpPr>
          <p:sp>
            <p:nvSpPr>
              <p:cNvPr id="33799" name="Freeform 6"/>
              <p:cNvSpPr>
                <a:spLocks/>
              </p:cNvSpPr>
              <p:nvPr/>
            </p:nvSpPr>
            <p:spPr bwMode="auto">
              <a:xfrm>
                <a:off x="4048" y="3104"/>
                <a:ext cx="1561" cy="955"/>
              </a:xfrm>
              <a:custGeom>
                <a:avLst/>
                <a:gdLst>
                  <a:gd name="T0" fmla="*/ 136 w 3122"/>
                  <a:gd name="T1" fmla="*/ 230 h 1910"/>
                  <a:gd name="T2" fmla="*/ 123 w 3122"/>
                  <a:gd name="T3" fmla="*/ 228 h 1910"/>
                  <a:gd name="T4" fmla="*/ 91 w 3122"/>
                  <a:gd name="T5" fmla="*/ 235 h 1910"/>
                  <a:gd name="T6" fmla="*/ 80 w 3122"/>
                  <a:gd name="T7" fmla="*/ 230 h 1910"/>
                  <a:gd name="T8" fmla="*/ 55 w 3122"/>
                  <a:gd name="T9" fmla="*/ 224 h 1910"/>
                  <a:gd name="T10" fmla="*/ 37 w 3122"/>
                  <a:gd name="T11" fmla="*/ 221 h 1910"/>
                  <a:gd name="T12" fmla="*/ 0 w 3122"/>
                  <a:gd name="T13" fmla="*/ 221 h 1910"/>
                  <a:gd name="T14" fmla="*/ 6 w 3122"/>
                  <a:gd name="T15" fmla="*/ 213 h 1910"/>
                  <a:gd name="T16" fmla="*/ 17 w 3122"/>
                  <a:gd name="T17" fmla="*/ 201 h 1910"/>
                  <a:gd name="T18" fmla="*/ 34 w 3122"/>
                  <a:gd name="T19" fmla="*/ 194 h 1910"/>
                  <a:gd name="T20" fmla="*/ 61 w 3122"/>
                  <a:gd name="T21" fmla="*/ 189 h 1910"/>
                  <a:gd name="T22" fmla="*/ 75 w 3122"/>
                  <a:gd name="T23" fmla="*/ 179 h 1910"/>
                  <a:gd name="T24" fmla="*/ 94 w 3122"/>
                  <a:gd name="T25" fmla="*/ 172 h 1910"/>
                  <a:gd name="T26" fmla="*/ 124 w 3122"/>
                  <a:gd name="T27" fmla="*/ 151 h 1910"/>
                  <a:gd name="T28" fmla="*/ 140 w 3122"/>
                  <a:gd name="T29" fmla="*/ 130 h 1910"/>
                  <a:gd name="T30" fmla="*/ 148 w 3122"/>
                  <a:gd name="T31" fmla="*/ 110 h 1910"/>
                  <a:gd name="T32" fmla="*/ 164 w 3122"/>
                  <a:gd name="T33" fmla="*/ 114 h 1910"/>
                  <a:gd name="T34" fmla="*/ 181 w 3122"/>
                  <a:gd name="T35" fmla="*/ 113 h 1910"/>
                  <a:gd name="T36" fmla="*/ 174 w 3122"/>
                  <a:gd name="T37" fmla="*/ 108 h 1910"/>
                  <a:gd name="T38" fmla="*/ 192 w 3122"/>
                  <a:gd name="T39" fmla="*/ 93 h 1910"/>
                  <a:gd name="T40" fmla="*/ 195 w 3122"/>
                  <a:gd name="T41" fmla="*/ 80 h 1910"/>
                  <a:gd name="T42" fmla="*/ 214 w 3122"/>
                  <a:gd name="T43" fmla="*/ 67 h 1910"/>
                  <a:gd name="T44" fmla="*/ 243 w 3122"/>
                  <a:gd name="T45" fmla="*/ 56 h 1910"/>
                  <a:gd name="T46" fmla="*/ 250 w 3122"/>
                  <a:gd name="T47" fmla="*/ 56 h 1910"/>
                  <a:gd name="T48" fmla="*/ 252 w 3122"/>
                  <a:gd name="T49" fmla="*/ 38 h 1910"/>
                  <a:gd name="T50" fmla="*/ 269 w 3122"/>
                  <a:gd name="T51" fmla="*/ 41 h 1910"/>
                  <a:gd name="T52" fmla="*/ 289 w 3122"/>
                  <a:gd name="T53" fmla="*/ 27 h 1910"/>
                  <a:gd name="T54" fmla="*/ 315 w 3122"/>
                  <a:gd name="T55" fmla="*/ 21 h 1910"/>
                  <a:gd name="T56" fmla="*/ 298 w 3122"/>
                  <a:gd name="T57" fmla="*/ 8 h 1910"/>
                  <a:gd name="T58" fmla="*/ 342 w 3122"/>
                  <a:gd name="T59" fmla="*/ 13 h 1910"/>
                  <a:gd name="T60" fmla="*/ 355 w 3122"/>
                  <a:gd name="T61" fmla="*/ 25 h 1910"/>
                  <a:gd name="T62" fmla="*/ 378 w 3122"/>
                  <a:gd name="T63" fmla="*/ 29 h 1910"/>
                  <a:gd name="T64" fmla="*/ 381 w 3122"/>
                  <a:gd name="T65" fmla="*/ 41 h 1910"/>
                  <a:gd name="T66" fmla="*/ 378 w 3122"/>
                  <a:gd name="T67" fmla="*/ 51 h 1910"/>
                  <a:gd name="T68" fmla="*/ 366 w 3122"/>
                  <a:gd name="T69" fmla="*/ 59 h 1910"/>
                  <a:gd name="T70" fmla="*/ 386 w 3122"/>
                  <a:gd name="T71" fmla="*/ 74 h 1910"/>
                  <a:gd name="T72" fmla="*/ 385 w 3122"/>
                  <a:gd name="T73" fmla="*/ 96 h 1910"/>
                  <a:gd name="T74" fmla="*/ 381 w 3122"/>
                  <a:gd name="T75" fmla="*/ 107 h 1910"/>
                  <a:gd name="T76" fmla="*/ 371 w 3122"/>
                  <a:gd name="T77" fmla="*/ 108 h 1910"/>
                  <a:gd name="T78" fmla="*/ 388 w 3122"/>
                  <a:gd name="T79" fmla="*/ 141 h 1910"/>
                  <a:gd name="T80" fmla="*/ 382 w 3122"/>
                  <a:gd name="T81" fmla="*/ 153 h 1910"/>
                  <a:gd name="T82" fmla="*/ 379 w 3122"/>
                  <a:gd name="T83" fmla="*/ 167 h 1910"/>
                  <a:gd name="T84" fmla="*/ 375 w 3122"/>
                  <a:gd name="T85" fmla="*/ 186 h 1910"/>
                  <a:gd name="T86" fmla="*/ 381 w 3122"/>
                  <a:gd name="T87" fmla="*/ 196 h 1910"/>
                  <a:gd name="T88" fmla="*/ 379 w 3122"/>
                  <a:gd name="T89" fmla="*/ 216 h 1910"/>
                  <a:gd name="T90" fmla="*/ 364 w 3122"/>
                  <a:gd name="T91" fmla="*/ 226 h 1910"/>
                  <a:gd name="T92" fmla="*/ 364 w 3122"/>
                  <a:gd name="T93" fmla="*/ 235 h 1910"/>
                  <a:gd name="T94" fmla="*/ 329 w 3122"/>
                  <a:gd name="T95" fmla="*/ 230 h 1910"/>
                  <a:gd name="T96" fmla="*/ 316 w 3122"/>
                  <a:gd name="T97" fmla="*/ 227 h 1910"/>
                  <a:gd name="T98" fmla="*/ 307 w 3122"/>
                  <a:gd name="T99" fmla="*/ 235 h 1910"/>
                  <a:gd name="T100" fmla="*/ 290 w 3122"/>
                  <a:gd name="T101" fmla="*/ 230 h 1910"/>
                  <a:gd name="T102" fmla="*/ 273 w 3122"/>
                  <a:gd name="T103" fmla="*/ 231 h 1910"/>
                  <a:gd name="T104" fmla="*/ 259 w 3122"/>
                  <a:gd name="T105" fmla="*/ 234 h 1910"/>
                  <a:gd name="T106" fmla="*/ 241 w 3122"/>
                  <a:gd name="T107" fmla="*/ 237 h 1910"/>
                  <a:gd name="T108" fmla="*/ 243 w 3122"/>
                  <a:gd name="T109" fmla="*/ 231 h 1910"/>
                  <a:gd name="T110" fmla="*/ 231 w 3122"/>
                  <a:gd name="T111" fmla="*/ 222 h 1910"/>
                  <a:gd name="T112" fmla="*/ 211 w 3122"/>
                  <a:gd name="T113" fmla="*/ 234 h 1910"/>
                  <a:gd name="T114" fmla="*/ 192 w 3122"/>
                  <a:gd name="T115" fmla="*/ 233 h 1910"/>
                  <a:gd name="T116" fmla="*/ 181 w 3122"/>
                  <a:gd name="T117" fmla="*/ 234 h 1910"/>
                  <a:gd name="T118" fmla="*/ 170 w 3122"/>
                  <a:gd name="T119" fmla="*/ 235 h 1910"/>
                  <a:gd name="T120" fmla="*/ 173 w 3122"/>
                  <a:gd name="T121" fmla="*/ 222 h 1910"/>
                  <a:gd name="T122" fmla="*/ 152 w 3122"/>
                  <a:gd name="T123" fmla="*/ 225 h 1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2"/>
                  <a:gd name="T187" fmla="*/ 0 h 1910"/>
                  <a:gd name="T188" fmla="*/ 3122 w 3122"/>
                  <a:gd name="T189" fmla="*/ 1910 h 1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2" h="1910">
                    <a:moveTo>
                      <a:pt x="1152" y="1910"/>
                    </a:moveTo>
                    <a:lnTo>
                      <a:pt x="1138" y="1900"/>
                    </a:lnTo>
                    <a:lnTo>
                      <a:pt x="1126" y="1891"/>
                    </a:lnTo>
                    <a:lnTo>
                      <a:pt x="1117" y="1881"/>
                    </a:lnTo>
                    <a:lnTo>
                      <a:pt x="1109" y="1871"/>
                    </a:lnTo>
                    <a:lnTo>
                      <a:pt x="1099" y="1860"/>
                    </a:lnTo>
                    <a:lnTo>
                      <a:pt x="1092" y="1848"/>
                    </a:lnTo>
                    <a:lnTo>
                      <a:pt x="1084" y="1838"/>
                    </a:lnTo>
                    <a:lnTo>
                      <a:pt x="1078" y="1829"/>
                    </a:lnTo>
                    <a:lnTo>
                      <a:pt x="1066" y="1829"/>
                    </a:lnTo>
                    <a:lnTo>
                      <a:pt x="1055" y="1833"/>
                    </a:lnTo>
                    <a:lnTo>
                      <a:pt x="1041" y="1834"/>
                    </a:lnTo>
                    <a:lnTo>
                      <a:pt x="1026" y="1838"/>
                    </a:lnTo>
                    <a:lnTo>
                      <a:pt x="1018" y="1823"/>
                    </a:lnTo>
                    <a:lnTo>
                      <a:pt x="1018" y="1811"/>
                    </a:lnTo>
                    <a:lnTo>
                      <a:pt x="981" y="1821"/>
                    </a:lnTo>
                    <a:lnTo>
                      <a:pt x="946" y="1833"/>
                    </a:lnTo>
                    <a:lnTo>
                      <a:pt x="909" y="1844"/>
                    </a:lnTo>
                    <a:lnTo>
                      <a:pt x="874" y="1860"/>
                    </a:lnTo>
                    <a:lnTo>
                      <a:pt x="836" y="1869"/>
                    </a:lnTo>
                    <a:lnTo>
                      <a:pt x="801" y="1881"/>
                    </a:lnTo>
                    <a:lnTo>
                      <a:pt x="766" y="1887"/>
                    </a:lnTo>
                    <a:lnTo>
                      <a:pt x="737" y="1891"/>
                    </a:lnTo>
                    <a:lnTo>
                      <a:pt x="725" y="1877"/>
                    </a:lnTo>
                    <a:lnTo>
                      <a:pt x="715" y="1869"/>
                    </a:lnTo>
                    <a:lnTo>
                      <a:pt x="706" y="1864"/>
                    </a:lnTo>
                    <a:lnTo>
                      <a:pt x="696" y="1860"/>
                    </a:lnTo>
                    <a:lnTo>
                      <a:pt x="686" y="1854"/>
                    </a:lnTo>
                    <a:lnTo>
                      <a:pt x="678" y="1848"/>
                    </a:lnTo>
                    <a:lnTo>
                      <a:pt x="673" y="1840"/>
                    </a:lnTo>
                    <a:lnTo>
                      <a:pt x="669" y="1833"/>
                    </a:lnTo>
                    <a:lnTo>
                      <a:pt x="636" y="1836"/>
                    </a:lnTo>
                    <a:lnTo>
                      <a:pt x="603" y="1842"/>
                    </a:lnTo>
                    <a:lnTo>
                      <a:pt x="570" y="1846"/>
                    </a:lnTo>
                    <a:lnTo>
                      <a:pt x="541" y="1848"/>
                    </a:lnTo>
                    <a:lnTo>
                      <a:pt x="512" y="1842"/>
                    </a:lnTo>
                    <a:lnTo>
                      <a:pt x="488" y="1833"/>
                    </a:lnTo>
                    <a:lnTo>
                      <a:pt x="469" y="1813"/>
                    </a:lnTo>
                    <a:lnTo>
                      <a:pt x="457" y="1786"/>
                    </a:lnTo>
                    <a:lnTo>
                      <a:pt x="436" y="1786"/>
                    </a:lnTo>
                    <a:lnTo>
                      <a:pt x="419" y="1790"/>
                    </a:lnTo>
                    <a:lnTo>
                      <a:pt x="401" y="1790"/>
                    </a:lnTo>
                    <a:lnTo>
                      <a:pt x="386" y="1792"/>
                    </a:lnTo>
                    <a:lnTo>
                      <a:pt x="368" y="1790"/>
                    </a:lnTo>
                    <a:lnTo>
                      <a:pt x="355" y="1786"/>
                    </a:lnTo>
                    <a:lnTo>
                      <a:pt x="341" y="1776"/>
                    </a:lnTo>
                    <a:lnTo>
                      <a:pt x="331" y="1765"/>
                    </a:lnTo>
                    <a:lnTo>
                      <a:pt x="293" y="1765"/>
                    </a:lnTo>
                    <a:lnTo>
                      <a:pt x="250" y="1770"/>
                    </a:lnTo>
                    <a:lnTo>
                      <a:pt x="203" y="1776"/>
                    </a:lnTo>
                    <a:lnTo>
                      <a:pt x="157" y="1784"/>
                    </a:lnTo>
                    <a:lnTo>
                      <a:pt x="110" y="1788"/>
                    </a:lnTo>
                    <a:lnTo>
                      <a:pt x="68" y="1792"/>
                    </a:lnTo>
                    <a:lnTo>
                      <a:pt x="29" y="1790"/>
                    </a:lnTo>
                    <a:lnTo>
                      <a:pt x="0" y="1782"/>
                    </a:lnTo>
                    <a:lnTo>
                      <a:pt x="0" y="1765"/>
                    </a:lnTo>
                    <a:lnTo>
                      <a:pt x="7" y="1753"/>
                    </a:lnTo>
                    <a:lnTo>
                      <a:pt x="17" y="1741"/>
                    </a:lnTo>
                    <a:lnTo>
                      <a:pt x="31" y="1736"/>
                    </a:lnTo>
                    <a:lnTo>
                      <a:pt x="40" y="1728"/>
                    </a:lnTo>
                    <a:lnTo>
                      <a:pt x="52" y="1722"/>
                    </a:lnTo>
                    <a:lnTo>
                      <a:pt x="62" y="1712"/>
                    </a:lnTo>
                    <a:lnTo>
                      <a:pt x="68" y="1705"/>
                    </a:lnTo>
                    <a:lnTo>
                      <a:pt x="50" y="1701"/>
                    </a:lnTo>
                    <a:lnTo>
                      <a:pt x="37" y="1699"/>
                    </a:lnTo>
                    <a:lnTo>
                      <a:pt x="27" y="1691"/>
                    </a:lnTo>
                    <a:lnTo>
                      <a:pt x="25" y="1681"/>
                    </a:lnTo>
                    <a:lnTo>
                      <a:pt x="46" y="1666"/>
                    </a:lnTo>
                    <a:lnTo>
                      <a:pt x="68" y="1652"/>
                    </a:lnTo>
                    <a:lnTo>
                      <a:pt x="89" y="1637"/>
                    </a:lnTo>
                    <a:lnTo>
                      <a:pt x="112" y="1623"/>
                    </a:lnTo>
                    <a:lnTo>
                      <a:pt x="133" y="1608"/>
                    </a:lnTo>
                    <a:lnTo>
                      <a:pt x="157" y="1594"/>
                    </a:lnTo>
                    <a:lnTo>
                      <a:pt x="180" y="1580"/>
                    </a:lnTo>
                    <a:lnTo>
                      <a:pt x="207" y="1569"/>
                    </a:lnTo>
                    <a:lnTo>
                      <a:pt x="219" y="1563"/>
                    </a:lnTo>
                    <a:lnTo>
                      <a:pt x="232" y="1561"/>
                    </a:lnTo>
                    <a:lnTo>
                      <a:pt x="244" y="1557"/>
                    </a:lnTo>
                    <a:lnTo>
                      <a:pt x="256" y="1557"/>
                    </a:lnTo>
                    <a:lnTo>
                      <a:pt x="271" y="1551"/>
                    </a:lnTo>
                    <a:lnTo>
                      <a:pt x="281" y="1551"/>
                    </a:lnTo>
                    <a:lnTo>
                      <a:pt x="293" y="1511"/>
                    </a:lnTo>
                    <a:lnTo>
                      <a:pt x="316" y="1489"/>
                    </a:lnTo>
                    <a:lnTo>
                      <a:pt x="345" y="1480"/>
                    </a:lnTo>
                    <a:lnTo>
                      <a:pt x="380" y="1482"/>
                    </a:lnTo>
                    <a:lnTo>
                      <a:pt x="415" y="1487"/>
                    </a:lnTo>
                    <a:lnTo>
                      <a:pt x="453" y="1497"/>
                    </a:lnTo>
                    <a:lnTo>
                      <a:pt x="486" y="1505"/>
                    </a:lnTo>
                    <a:lnTo>
                      <a:pt x="517" y="1509"/>
                    </a:lnTo>
                    <a:lnTo>
                      <a:pt x="527" y="1482"/>
                    </a:lnTo>
                    <a:lnTo>
                      <a:pt x="537" y="1462"/>
                    </a:lnTo>
                    <a:lnTo>
                      <a:pt x="545" y="1447"/>
                    </a:lnTo>
                    <a:lnTo>
                      <a:pt x="552" y="1439"/>
                    </a:lnTo>
                    <a:lnTo>
                      <a:pt x="560" y="1431"/>
                    </a:lnTo>
                    <a:lnTo>
                      <a:pt x="576" y="1429"/>
                    </a:lnTo>
                    <a:lnTo>
                      <a:pt x="593" y="1427"/>
                    </a:lnTo>
                    <a:lnTo>
                      <a:pt x="618" y="1433"/>
                    </a:lnTo>
                    <a:lnTo>
                      <a:pt x="636" y="1416"/>
                    </a:lnTo>
                    <a:lnTo>
                      <a:pt x="655" y="1404"/>
                    </a:lnTo>
                    <a:lnTo>
                      <a:pt x="673" y="1392"/>
                    </a:lnTo>
                    <a:lnTo>
                      <a:pt x="690" y="1387"/>
                    </a:lnTo>
                    <a:lnTo>
                      <a:pt x="708" y="1379"/>
                    </a:lnTo>
                    <a:lnTo>
                      <a:pt x="729" y="1375"/>
                    </a:lnTo>
                    <a:lnTo>
                      <a:pt x="752" y="1371"/>
                    </a:lnTo>
                    <a:lnTo>
                      <a:pt x="779" y="1371"/>
                    </a:lnTo>
                    <a:lnTo>
                      <a:pt x="781" y="1332"/>
                    </a:lnTo>
                    <a:lnTo>
                      <a:pt x="799" y="1299"/>
                    </a:lnTo>
                    <a:lnTo>
                      <a:pt x="828" y="1270"/>
                    </a:lnTo>
                    <a:lnTo>
                      <a:pt x="867" y="1249"/>
                    </a:lnTo>
                    <a:lnTo>
                      <a:pt x="907" y="1229"/>
                    </a:lnTo>
                    <a:lnTo>
                      <a:pt x="952" y="1216"/>
                    </a:lnTo>
                    <a:lnTo>
                      <a:pt x="993" y="1206"/>
                    </a:lnTo>
                    <a:lnTo>
                      <a:pt x="1029" y="1202"/>
                    </a:lnTo>
                    <a:lnTo>
                      <a:pt x="1029" y="1164"/>
                    </a:lnTo>
                    <a:lnTo>
                      <a:pt x="1031" y="1131"/>
                    </a:lnTo>
                    <a:lnTo>
                      <a:pt x="1035" y="1100"/>
                    </a:lnTo>
                    <a:lnTo>
                      <a:pt x="1047" y="1074"/>
                    </a:lnTo>
                    <a:lnTo>
                      <a:pt x="1062" y="1053"/>
                    </a:lnTo>
                    <a:lnTo>
                      <a:pt x="1086" y="1041"/>
                    </a:lnTo>
                    <a:lnTo>
                      <a:pt x="1117" y="1039"/>
                    </a:lnTo>
                    <a:lnTo>
                      <a:pt x="1159" y="1049"/>
                    </a:lnTo>
                    <a:lnTo>
                      <a:pt x="1156" y="1028"/>
                    </a:lnTo>
                    <a:lnTo>
                      <a:pt x="1154" y="1001"/>
                    </a:lnTo>
                    <a:lnTo>
                      <a:pt x="1150" y="970"/>
                    </a:lnTo>
                    <a:lnTo>
                      <a:pt x="1150" y="939"/>
                    </a:lnTo>
                    <a:lnTo>
                      <a:pt x="1152" y="909"/>
                    </a:lnTo>
                    <a:lnTo>
                      <a:pt x="1159" y="888"/>
                    </a:lnTo>
                    <a:lnTo>
                      <a:pt x="1177" y="878"/>
                    </a:lnTo>
                    <a:lnTo>
                      <a:pt x="1204" y="884"/>
                    </a:lnTo>
                    <a:lnTo>
                      <a:pt x="1212" y="900"/>
                    </a:lnTo>
                    <a:lnTo>
                      <a:pt x="1223" y="917"/>
                    </a:lnTo>
                    <a:lnTo>
                      <a:pt x="1235" y="933"/>
                    </a:lnTo>
                    <a:lnTo>
                      <a:pt x="1254" y="950"/>
                    </a:lnTo>
                    <a:lnTo>
                      <a:pt x="1272" y="929"/>
                    </a:lnTo>
                    <a:lnTo>
                      <a:pt x="1289" y="915"/>
                    </a:lnTo>
                    <a:lnTo>
                      <a:pt x="1307" y="906"/>
                    </a:lnTo>
                    <a:lnTo>
                      <a:pt x="1324" y="904"/>
                    </a:lnTo>
                    <a:lnTo>
                      <a:pt x="1342" y="904"/>
                    </a:lnTo>
                    <a:lnTo>
                      <a:pt x="1361" y="909"/>
                    </a:lnTo>
                    <a:lnTo>
                      <a:pt x="1382" y="917"/>
                    </a:lnTo>
                    <a:lnTo>
                      <a:pt x="1408" y="933"/>
                    </a:lnTo>
                    <a:lnTo>
                      <a:pt x="1419" y="923"/>
                    </a:lnTo>
                    <a:lnTo>
                      <a:pt x="1431" y="913"/>
                    </a:lnTo>
                    <a:lnTo>
                      <a:pt x="1441" y="902"/>
                    </a:lnTo>
                    <a:lnTo>
                      <a:pt x="1448" y="890"/>
                    </a:lnTo>
                    <a:lnTo>
                      <a:pt x="1437" y="888"/>
                    </a:lnTo>
                    <a:lnTo>
                      <a:pt x="1425" y="888"/>
                    </a:lnTo>
                    <a:lnTo>
                      <a:pt x="1415" y="886"/>
                    </a:lnTo>
                    <a:lnTo>
                      <a:pt x="1410" y="886"/>
                    </a:lnTo>
                    <a:lnTo>
                      <a:pt x="1394" y="880"/>
                    </a:lnTo>
                    <a:lnTo>
                      <a:pt x="1382" y="873"/>
                    </a:lnTo>
                    <a:lnTo>
                      <a:pt x="1388" y="857"/>
                    </a:lnTo>
                    <a:lnTo>
                      <a:pt x="1404" y="844"/>
                    </a:lnTo>
                    <a:lnTo>
                      <a:pt x="1425" y="828"/>
                    </a:lnTo>
                    <a:lnTo>
                      <a:pt x="1454" y="813"/>
                    </a:lnTo>
                    <a:lnTo>
                      <a:pt x="1479" y="795"/>
                    </a:lnTo>
                    <a:lnTo>
                      <a:pt x="1507" y="780"/>
                    </a:lnTo>
                    <a:lnTo>
                      <a:pt x="1528" y="766"/>
                    </a:lnTo>
                    <a:lnTo>
                      <a:pt x="1543" y="754"/>
                    </a:lnTo>
                    <a:lnTo>
                      <a:pt x="1532" y="743"/>
                    </a:lnTo>
                    <a:lnTo>
                      <a:pt x="1522" y="737"/>
                    </a:lnTo>
                    <a:lnTo>
                      <a:pt x="1510" y="731"/>
                    </a:lnTo>
                    <a:lnTo>
                      <a:pt x="1501" y="725"/>
                    </a:lnTo>
                    <a:lnTo>
                      <a:pt x="1483" y="712"/>
                    </a:lnTo>
                    <a:lnTo>
                      <a:pt x="1476" y="696"/>
                    </a:lnTo>
                    <a:lnTo>
                      <a:pt x="1505" y="671"/>
                    </a:lnTo>
                    <a:lnTo>
                      <a:pt x="1530" y="654"/>
                    </a:lnTo>
                    <a:lnTo>
                      <a:pt x="1555" y="638"/>
                    </a:lnTo>
                    <a:lnTo>
                      <a:pt x="1580" y="628"/>
                    </a:lnTo>
                    <a:lnTo>
                      <a:pt x="1605" y="619"/>
                    </a:lnTo>
                    <a:lnTo>
                      <a:pt x="1637" y="615"/>
                    </a:lnTo>
                    <a:lnTo>
                      <a:pt x="1669" y="613"/>
                    </a:lnTo>
                    <a:lnTo>
                      <a:pt x="1712" y="613"/>
                    </a:lnTo>
                    <a:lnTo>
                      <a:pt x="1728" y="595"/>
                    </a:lnTo>
                    <a:lnTo>
                      <a:pt x="1747" y="580"/>
                    </a:lnTo>
                    <a:lnTo>
                      <a:pt x="1708" y="531"/>
                    </a:lnTo>
                    <a:lnTo>
                      <a:pt x="1699" y="495"/>
                    </a:lnTo>
                    <a:lnTo>
                      <a:pt x="1712" y="469"/>
                    </a:lnTo>
                    <a:lnTo>
                      <a:pt x="1743" y="454"/>
                    </a:lnTo>
                    <a:lnTo>
                      <a:pt x="1786" y="444"/>
                    </a:lnTo>
                    <a:lnTo>
                      <a:pt x="1836" y="440"/>
                    </a:lnTo>
                    <a:lnTo>
                      <a:pt x="1885" y="438"/>
                    </a:lnTo>
                    <a:lnTo>
                      <a:pt x="1933" y="440"/>
                    </a:lnTo>
                    <a:lnTo>
                      <a:pt x="1945" y="444"/>
                    </a:lnTo>
                    <a:lnTo>
                      <a:pt x="1958" y="450"/>
                    </a:lnTo>
                    <a:lnTo>
                      <a:pt x="1966" y="454"/>
                    </a:lnTo>
                    <a:lnTo>
                      <a:pt x="1976" y="458"/>
                    </a:lnTo>
                    <a:lnTo>
                      <a:pt x="1982" y="460"/>
                    </a:lnTo>
                    <a:lnTo>
                      <a:pt x="1988" y="462"/>
                    </a:lnTo>
                    <a:lnTo>
                      <a:pt x="1995" y="464"/>
                    </a:lnTo>
                    <a:lnTo>
                      <a:pt x="2007" y="469"/>
                    </a:lnTo>
                    <a:lnTo>
                      <a:pt x="1999" y="442"/>
                    </a:lnTo>
                    <a:lnTo>
                      <a:pt x="1997" y="421"/>
                    </a:lnTo>
                    <a:lnTo>
                      <a:pt x="1995" y="401"/>
                    </a:lnTo>
                    <a:lnTo>
                      <a:pt x="1997" y="384"/>
                    </a:lnTo>
                    <a:lnTo>
                      <a:pt x="1997" y="367"/>
                    </a:lnTo>
                    <a:lnTo>
                      <a:pt x="2001" y="349"/>
                    </a:lnTo>
                    <a:lnTo>
                      <a:pt x="2003" y="330"/>
                    </a:lnTo>
                    <a:lnTo>
                      <a:pt x="2007" y="306"/>
                    </a:lnTo>
                    <a:lnTo>
                      <a:pt x="2017" y="299"/>
                    </a:lnTo>
                    <a:lnTo>
                      <a:pt x="2032" y="299"/>
                    </a:lnTo>
                    <a:lnTo>
                      <a:pt x="2050" y="297"/>
                    </a:lnTo>
                    <a:lnTo>
                      <a:pt x="2067" y="303"/>
                    </a:lnTo>
                    <a:lnTo>
                      <a:pt x="2084" y="306"/>
                    </a:lnTo>
                    <a:lnTo>
                      <a:pt x="2104" y="314"/>
                    </a:lnTo>
                    <a:lnTo>
                      <a:pt x="2119" y="322"/>
                    </a:lnTo>
                    <a:lnTo>
                      <a:pt x="2135" y="332"/>
                    </a:lnTo>
                    <a:lnTo>
                      <a:pt x="2145" y="326"/>
                    </a:lnTo>
                    <a:lnTo>
                      <a:pt x="2164" y="316"/>
                    </a:lnTo>
                    <a:lnTo>
                      <a:pt x="2185" y="301"/>
                    </a:lnTo>
                    <a:lnTo>
                      <a:pt x="2211" y="285"/>
                    </a:lnTo>
                    <a:lnTo>
                      <a:pt x="2232" y="266"/>
                    </a:lnTo>
                    <a:lnTo>
                      <a:pt x="2255" y="248"/>
                    </a:lnTo>
                    <a:lnTo>
                      <a:pt x="2269" y="233"/>
                    </a:lnTo>
                    <a:lnTo>
                      <a:pt x="2278" y="223"/>
                    </a:lnTo>
                    <a:lnTo>
                      <a:pt x="2306" y="209"/>
                    </a:lnTo>
                    <a:lnTo>
                      <a:pt x="2335" y="196"/>
                    </a:lnTo>
                    <a:lnTo>
                      <a:pt x="2362" y="184"/>
                    </a:lnTo>
                    <a:lnTo>
                      <a:pt x="2391" y="175"/>
                    </a:lnTo>
                    <a:lnTo>
                      <a:pt x="2418" y="165"/>
                    </a:lnTo>
                    <a:lnTo>
                      <a:pt x="2449" y="161"/>
                    </a:lnTo>
                    <a:lnTo>
                      <a:pt x="2480" y="159"/>
                    </a:lnTo>
                    <a:lnTo>
                      <a:pt x="2515" y="163"/>
                    </a:lnTo>
                    <a:lnTo>
                      <a:pt x="2515" y="161"/>
                    </a:lnTo>
                    <a:lnTo>
                      <a:pt x="2517" y="161"/>
                    </a:lnTo>
                    <a:lnTo>
                      <a:pt x="2494" y="142"/>
                    </a:lnTo>
                    <a:lnTo>
                      <a:pt x="2470" y="128"/>
                    </a:lnTo>
                    <a:lnTo>
                      <a:pt x="2447" y="116"/>
                    </a:lnTo>
                    <a:lnTo>
                      <a:pt x="2426" y="109"/>
                    </a:lnTo>
                    <a:lnTo>
                      <a:pt x="2406" y="95"/>
                    </a:lnTo>
                    <a:lnTo>
                      <a:pt x="2393" y="83"/>
                    </a:lnTo>
                    <a:lnTo>
                      <a:pt x="2383" y="62"/>
                    </a:lnTo>
                    <a:lnTo>
                      <a:pt x="2383" y="37"/>
                    </a:lnTo>
                    <a:lnTo>
                      <a:pt x="2412" y="8"/>
                    </a:lnTo>
                    <a:lnTo>
                      <a:pt x="2457" y="0"/>
                    </a:lnTo>
                    <a:lnTo>
                      <a:pt x="2509" y="8"/>
                    </a:lnTo>
                    <a:lnTo>
                      <a:pt x="2569" y="27"/>
                    </a:lnTo>
                    <a:lnTo>
                      <a:pt x="2629" y="50"/>
                    </a:lnTo>
                    <a:lnTo>
                      <a:pt x="2686" y="78"/>
                    </a:lnTo>
                    <a:lnTo>
                      <a:pt x="2732" y="101"/>
                    </a:lnTo>
                    <a:lnTo>
                      <a:pt x="2769" y="120"/>
                    </a:lnTo>
                    <a:lnTo>
                      <a:pt x="2777" y="114"/>
                    </a:lnTo>
                    <a:lnTo>
                      <a:pt x="2790" y="114"/>
                    </a:lnTo>
                    <a:lnTo>
                      <a:pt x="2798" y="124"/>
                    </a:lnTo>
                    <a:lnTo>
                      <a:pt x="2806" y="142"/>
                    </a:lnTo>
                    <a:lnTo>
                      <a:pt x="2814" y="161"/>
                    </a:lnTo>
                    <a:lnTo>
                      <a:pt x="2823" y="182"/>
                    </a:lnTo>
                    <a:lnTo>
                      <a:pt x="2833" y="200"/>
                    </a:lnTo>
                    <a:lnTo>
                      <a:pt x="2845" y="219"/>
                    </a:lnTo>
                    <a:lnTo>
                      <a:pt x="2858" y="231"/>
                    </a:lnTo>
                    <a:lnTo>
                      <a:pt x="2876" y="239"/>
                    </a:lnTo>
                    <a:lnTo>
                      <a:pt x="2897" y="231"/>
                    </a:lnTo>
                    <a:lnTo>
                      <a:pt x="2928" y="225"/>
                    </a:lnTo>
                    <a:lnTo>
                      <a:pt x="2961" y="221"/>
                    </a:lnTo>
                    <a:lnTo>
                      <a:pt x="2994" y="223"/>
                    </a:lnTo>
                    <a:lnTo>
                      <a:pt x="3017" y="227"/>
                    </a:lnTo>
                    <a:lnTo>
                      <a:pt x="3029" y="239"/>
                    </a:lnTo>
                    <a:lnTo>
                      <a:pt x="3021" y="258"/>
                    </a:lnTo>
                    <a:lnTo>
                      <a:pt x="2994" y="289"/>
                    </a:lnTo>
                    <a:lnTo>
                      <a:pt x="2996" y="295"/>
                    </a:lnTo>
                    <a:lnTo>
                      <a:pt x="3004" y="303"/>
                    </a:lnTo>
                    <a:lnTo>
                      <a:pt x="3015" y="310"/>
                    </a:lnTo>
                    <a:lnTo>
                      <a:pt x="3031" y="320"/>
                    </a:lnTo>
                    <a:lnTo>
                      <a:pt x="3046" y="328"/>
                    </a:lnTo>
                    <a:lnTo>
                      <a:pt x="3062" y="336"/>
                    </a:lnTo>
                    <a:lnTo>
                      <a:pt x="3074" y="341"/>
                    </a:lnTo>
                    <a:lnTo>
                      <a:pt x="3085" y="349"/>
                    </a:lnTo>
                    <a:lnTo>
                      <a:pt x="3085" y="359"/>
                    </a:lnTo>
                    <a:lnTo>
                      <a:pt x="3085" y="368"/>
                    </a:lnTo>
                    <a:lnTo>
                      <a:pt x="3062" y="380"/>
                    </a:lnTo>
                    <a:lnTo>
                      <a:pt x="3041" y="392"/>
                    </a:lnTo>
                    <a:lnTo>
                      <a:pt x="3017" y="401"/>
                    </a:lnTo>
                    <a:lnTo>
                      <a:pt x="2996" y="413"/>
                    </a:lnTo>
                    <a:lnTo>
                      <a:pt x="2973" y="421"/>
                    </a:lnTo>
                    <a:lnTo>
                      <a:pt x="2949" y="431"/>
                    </a:lnTo>
                    <a:lnTo>
                      <a:pt x="2928" y="442"/>
                    </a:lnTo>
                    <a:lnTo>
                      <a:pt x="2907" y="454"/>
                    </a:lnTo>
                    <a:lnTo>
                      <a:pt x="2907" y="460"/>
                    </a:lnTo>
                    <a:lnTo>
                      <a:pt x="2907" y="465"/>
                    </a:lnTo>
                    <a:lnTo>
                      <a:pt x="2924" y="467"/>
                    </a:lnTo>
                    <a:lnTo>
                      <a:pt x="2953" y="473"/>
                    </a:lnTo>
                    <a:lnTo>
                      <a:pt x="2986" y="481"/>
                    </a:lnTo>
                    <a:lnTo>
                      <a:pt x="3023" y="493"/>
                    </a:lnTo>
                    <a:lnTo>
                      <a:pt x="3054" y="504"/>
                    </a:lnTo>
                    <a:lnTo>
                      <a:pt x="3079" y="522"/>
                    </a:lnTo>
                    <a:lnTo>
                      <a:pt x="3089" y="541"/>
                    </a:lnTo>
                    <a:lnTo>
                      <a:pt x="3085" y="568"/>
                    </a:lnTo>
                    <a:lnTo>
                      <a:pt x="3087" y="586"/>
                    </a:lnTo>
                    <a:lnTo>
                      <a:pt x="3097" y="611"/>
                    </a:lnTo>
                    <a:lnTo>
                      <a:pt x="3107" y="638"/>
                    </a:lnTo>
                    <a:lnTo>
                      <a:pt x="3118" y="669"/>
                    </a:lnTo>
                    <a:lnTo>
                      <a:pt x="3122" y="696"/>
                    </a:lnTo>
                    <a:lnTo>
                      <a:pt x="3122" y="723"/>
                    </a:lnTo>
                    <a:lnTo>
                      <a:pt x="3110" y="743"/>
                    </a:lnTo>
                    <a:lnTo>
                      <a:pt x="3087" y="754"/>
                    </a:lnTo>
                    <a:lnTo>
                      <a:pt x="3079" y="764"/>
                    </a:lnTo>
                    <a:lnTo>
                      <a:pt x="3077" y="776"/>
                    </a:lnTo>
                    <a:lnTo>
                      <a:pt x="3076" y="787"/>
                    </a:lnTo>
                    <a:lnTo>
                      <a:pt x="3076" y="799"/>
                    </a:lnTo>
                    <a:lnTo>
                      <a:pt x="3072" y="811"/>
                    </a:lnTo>
                    <a:lnTo>
                      <a:pt x="3070" y="824"/>
                    </a:lnTo>
                    <a:lnTo>
                      <a:pt x="3064" y="838"/>
                    </a:lnTo>
                    <a:lnTo>
                      <a:pt x="3058" y="851"/>
                    </a:lnTo>
                    <a:lnTo>
                      <a:pt x="3044" y="851"/>
                    </a:lnTo>
                    <a:lnTo>
                      <a:pt x="3033" y="851"/>
                    </a:lnTo>
                    <a:lnTo>
                      <a:pt x="3021" y="851"/>
                    </a:lnTo>
                    <a:lnTo>
                      <a:pt x="3010" y="853"/>
                    </a:lnTo>
                    <a:lnTo>
                      <a:pt x="2996" y="853"/>
                    </a:lnTo>
                    <a:lnTo>
                      <a:pt x="2984" y="853"/>
                    </a:lnTo>
                    <a:lnTo>
                      <a:pt x="2973" y="853"/>
                    </a:lnTo>
                    <a:lnTo>
                      <a:pt x="2961" y="855"/>
                    </a:lnTo>
                    <a:lnTo>
                      <a:pt x="2961" y="859"/>
                    </a:lnTo>
                    <a:lnTo>
                      <a:pt x="2961" y="865"/>
                    </a:lnTo>
                    <a:lnTo>
                      <a:pt x="2988" y="886"/>
                    </a:lnTo>
                    <a:lnTo>
                      <a:pt x="3021" y="917"/>
                    </a:lnTo>
                    <a:lnTo>
                      <a:pt x="3050" y="952"/>
                    </a:lnTo>
                    <a:lnTo>
                      <a:pt x="3077" y="995"/>
                    </a:lnTo>
                    <a:lnTo>
                      <a:pt x="3093" y="1037"/>
                    </a:lnTo>
                    <a:lnTo>
                      <a:pt x="3103" y="1082"/>
                    </a:lnTo>
                    <a:lnTo>
                      <a:pt x="3097" y="1123"/>
                    </a:lnTo>
                    <a:lnTo>
                      <a:pt x="3077" y="1162"/>
                    </a:lnTo>
                    <a:lnTo>
                      <a:pt x="3062" y="1160"/>
                    </a:lnTo>
                    <a:lnTo>
                      <a:pt x="3052" y="1160"/>
                    </a:lnTo>
                    <a:lnTo>
                      <a:pt x="3043" y="1160"/>
                    </a:lnTo>
                    <a:lnTo>
                      <a:pt x="3035" y="1160"/>
                    </a:lnTo>
                    <a:lnTo>
                      <a:pt x="3039" y="1185"/>
                    </a:lnTo>
                    <a:lnTo>
                      <a:pt x="3046" y="1206"/>
                    </a:lnTo>
                    <a:lnTo>
                      <a:pt x="3052" y="1222"/>
                    </a:lnTo>
                    <a:lnTo>
                      <a:pt x="3056" y="1239"/>
                    </a:lnTo>
                    <a:lnTo>
                      <a:pt x="3052" y="1253"/>
                    </a:lnTo>
                    <a:lnTo>
                      <a:pt x="3044" y="1268"/>
                    </a:lnTo>
                    <a:lnTo>
                      <a:pt x="3025" y="1284"/>
                    </a:lnTo>
                    <a:lnTo>
                      <a:pt x="2994" y="1305"/>
                    </a:lnTo>
                    <a:lnTo>
                      <a:pt x="2994" y="1307"/>
                    </a:lnTo>
                    <a:lnTo>
                      <a:pt x="2994" y="1313"/>
                    </a:lnTo>
                    <a:lnTo>
                      <a:pt x="3027" y="1332"/>
                    </a:lnTo>
                    <a:lnTo>
                      <a:pt x="3056" y="1357"/>
                    </a:lnTo>
                    <a:lnTo>
                      <a:pt x="3074" y="1385"/>
                    </a:lnTo>
                    <a:lnTo>
                      <a:pt x="3085" y="1412"/>
                    </a:lnTo>
                    <a:lnTo>
                      <a:pt x="3081" y="1433"/>
                    </a:lnTo>
                    <a:lnTo>
                      <a:pt x="3066" y="1456"/>
                    </a:lnTo>
                    <a:lnTo>
                      <a:pt x="3037" y="1472"/>
                    </a:lnTo>
                    <a:lnTo>
                      <a:pt x="2994" y="1483"/>
                    </a:lnTo>
                    <a:lnTo>
                      <a:pt x="2994" y="1487"/>
                    </a:lnTo>
                    <a:lnTo>
                      <a:pt x="2994" y="1491"/>
                    </a:lnTo>
                    <a:lnTo>
                      <a:pt x="3004" y="1497"/>
                    </a:lnTo>
                    <a:lnTo>
                      <a:pt x="3019" y="1507"/>
                    </a:lnTo>
                    <a:lnTo>
                      <a:pt x="3033" y="1518"/>
                    </a:lnTo>
                    <a:lnTo>
                      <a:pt x="3046" y="1530"/>
                    </a:lnTo>
                    <a:lnTo>
                      <a:pt x="3052" y="1542"/>
                    </a:lnTo>
                    <a:lnTo>
                      <a:pt x="3054" y="1555"/>
                    </a:lnTo>
                    <a:lnTo>
                      <a:pt x="3044" y="1565"/>
                    </a:lnTo>
                    <a:lnTo>
                      <a:pt x="3023" y="1577"/>
                    </a:lnTo>
                    <a:lnTo>
                      <a:pt x="3035" y="1604"/>
                    </a:lnTo>
                    <a:lnTo>
                      <a:pt x="3041" y="1629"/>
                    </a:lnTo>
                    <a:lnTo>
                      <a:pt x="3041" y="1648"/>
                    </a:lnTo>
                    <a:lnTo>
                      <a:pt x="3041" y="1670"/>
                    </a:lnTo>
                    <a:lnTo>
                      <a:pt x="3035" y="1687"/>
                    </a:lnTo>
                    <a:lnTo>
                      <a:pt x="3031" y="1706"/>
                    </a:lnTo>
                    <a:lnTo>
                      <a:pt x="3027" y="1728"/>
                    </a:lnTo>
                    <a:lnTo>
                      <a:pt x="3027" y="1755"/>
                    </a:lnTo>
                    <a:lnTo>
                      <a:pt x="3050" y="1823"/>
                    </a:lnTo>
                    <a:lnTo>
                      <a:pt x="3056" y="1860"/>
                    </a:lnTo>
                    <a:lnTo>
                      <a:pt x="3044" y="1869"/>
                    </a:lnTo>
                    <a:lnTo>
                      <a:pt x="3023" y="1864"/>
                    </a:lnTo>
                    <a:lnTo>
                      <a:pt x="2990" y="1844"/>
                    </a:lnTo>
                    <a:lnTo>
                      <a:pt x="2953" y="1823"/>
                    </a:lnTo>
                    <a:lnTo>
                      <a:pt x="2911" y="1805"/>
                    </a:lnTo>
                    <a:lnTo>
                      <a:pt x="2872" y="1800"/>
                    </a:lnTo>
                    <a:lnTo>
                      <a:pt x="2876" y="1811"/>
                    </a:lnTo>
                    <a:lnTo>
                      <a:pt x="2891" y="1825"/>
                    </a:lnTo>
                    <a:lnTo>
                      <a:pt x="2907" y="1838"/>
                    </a:lnTo>
                    <a:lnTo>
                      <a:pt x="2924" y="1852"/>
                    </a:lnTo>
                    <a:lnTo>
                      <a:pt x="2932" y="1862"/>
                    </a:lnTo>
                    <a:lnTo>
                      <a:pt x="2928" y="1871"/>
                    </a:lnTo>
                    <a:lnTo>
                      <a:pt x="2907" y="1877"/>
                    </a:lnTo>
                    <a:lnTo>
                      <a:pt x="2862" y="1881"/>
                    </a:lnTo>
                    <a:lnTo>
                      <a:pt x="2814" y="1875"/>
                    </a:lnTo>
                    <a:lnTo>
                      <a:pt x="2777" y="1875"/>
                    </a:lnTo>
                    <a:lnTo>
                      <a:pt x="2742" y="1873"/>
                    </a:lnTo>
                    <a:lnTo>
                      <a:pt x="2715" y="1873"/>
                    </a:lnTo>
                    <a:lnTo>
                      <a:pt x="2686" y="1867"/>
                    </a:lnTo>
                    <a:lnTo>
                      <a:pt x="2659" y="1858"/>
                    </a:lnTo>
                    <a:lnTo>
                      <a:pt x="2631" y="1840"/>
                    </a:lnTo>
                    <a:lnTo>
                      <a:pt x="2602" y="1817"/>
                    </a:lnTo>
                    <a:lnTo>
                      <a:pt x="2598" y="1817"/>
                    </a:lnTo>
                    <a:lnTo>
                      <a:pt x="2595" y="1817"/>
                    </a:lnTo>
                    <a:lnTo>
                      <a:pt x="2585" y="1831"/>
                    </a:lnTo>
                    <a:lnTo>
                      <a:pt x="2573" y="1834"/>
                    </a:lnTo>
                    <a:lnTo>
                      <a:pt x="2558" y="1833"/>
                    </a:lnTo>
                    <a:lnTo>
                      <a:pt x="2542" y="1825"/>
                    </a:lnTo>
                    <a:lnTo>
                      <a:pt x="2523" y="1813"/>
                    </a:lnTo>
                    <a:lnTo>
                      <a:pt x="2507" y="1803"/>
                    </a:lnTo>
                    <a:lnTo>
                      <a:pt x="2496" y="1792"/>
                    </a:lnTo>
                    <a:lnTo>
                      <a:pt x="2490" y="1788"/>
                    </a:lnTo>
                    <a:lnTo>
                      <a:pt x="2486" y="1815"/>
                    </a:lnTo>
                    <a:lnTo>
                      <a:pt x="2482" y="1838"/>
                    </a:lnTo>
                    <a:lnTo>
                      <a:pt x="2476" y="1856"/>
                    </a:lnTo>
                    <a:lnTo>
                      <a:pt x="2468" y="1869"/>
                    </a:lnTo>
                    <a:lnTo>
                      <a:pt x="2455" y="1875"/>
                    </a:lnTo>
                    <a:lnTo>
                      <a:pt x="2436" y="1879"/>
                    </a:lnTo>
                    <a:lnTo>
                      <a:pt x="2408" y="1879"/>
                    </a:lnTo>
                    <a:lnTo>
                      <a:pt x="2375" y="1875"/>
                    </a:lnTo>
                    <a:lnTo>
                      <a:pt x="2364" y="1867"/>
                    </a:lnTo>
                    <a:lnTo>
                      <a:pt x="2354" y="1862"/>
                    </a:lnTo>
                    <a:lnTo>
                      <a:pt x="2342" y="1854"/>
                    </a:lnTo>
                    <a:lnTo>
                      <a:pt x="2333" y="1848"/>
                    </a:lnTo>
                    <a:lnTo>
                      <a:pt x="2313" y="1836"/>
                    </a:lnTo>
                    <a:lnTo>
                      <a:pt x="2300" y="1833"/>
                    </a:lnTo>
                    <a:lnTo>
                      <a:pt x="2276" y="1850"/>
                    </a:lnTo>
                    <a:lnTo>
                      <a:pt x="2259" y="1862"/>
                    </a:lnTo>
                    <a:lnTo>
                      <a:pt x="2244" y="1865"/>
                    </a:lnTo>
                    <a:lnTo>
                      <a:pt x="2230" y="1865"/>
                    </a:lnTo>
                    <a:lnTo>
                      <a:pt x="2214" y="1860"/>
                    </a:lnTo>
                    <a:lnTo>
                      <a:pt x="2199" y="1854"/>
                    </a:lnTo>
                    <a:lnTo>
                      <a:pt x="2181" y="1848"/>
                    </a:lnTo>
                    <a:lnTo>
                      <a:pt x="2164" y="1848"/>
                    </a:lnTo>
                    <a:lnTo>
                      <a:pt x="2147" y="1862"/>
                    </a:lnTo>
                    <a:lnTo>
                      <a:pt x="2133" y="1873"/>
                    </a:lnTo>
                    <a:lnTo>
                      <a:pt x="2119" y="1881"/>
                    </a:lnTo>
                    <a:lnTo>
                      <a:pt x="2108" y="1885"/>
                    </a:lnTo>
                    <a:lnTo>
                      <a:pt x="2094" y="1883"/>
                    </a:lnTo>
                    <a:lnTo>
                      <a:pt x="2081" y="1877"/>
                    </a:lnTo>
                    <a:lnTo>
                      <a:pt x="2065" y="1865"/>
                    </a:lnTo>
                    <a:lnTo>
                      <a:pt x="2052" y="1848"/>
                    </a:lnTo>
                    <a:lnTo>
                      <a:pt x="2046" y="1846"/>
                    </a:lnTo>
                    <a:lnTo>
                      <a:pt x="2042" y="1846"/>
                    </a:lnTo>
                    <a:lnTo>
                      <a:pt x="2026" y="1856"/>
                    </a:lnTo>
                    <a:lnTo>
                      <a:pt x="2007" y="1865"/>
                    </a:lnTo>
                    <a:lnTo>
                      <a:pt x="1984" y="1875"/>
                    </a:lnTo>
                    <a:lnTo>
                      <a:pt x="1958" y="1885"/>
                    </a:lnTo>
                    <a:lnTo>
                      <a:pt x="1931" y="1889"/>
                    </a:lnTo>
                    <a:lnTo>
                      <a:pt x="1910" y="1889"/>
                    </a:lnTo>
                    <a:lnTo>
                      <a:pt x="1893" y="1883"/>
                    </a:lnTo>
                    <a:lnTo>
                      <a:pt x="1883" y="1871"/>
                    </a:lnTo>
                    <a:lnTo>
                      <a:pt x="1889" y="1862"/>
                    </a:lnTo>
                    <a:lnTo>
                      <a:pt x="1902" y="1856"/>
                    </a:lnTo>
                    <a:lnTo>
                      <a:pt x="1914" y="1852"/>
                    </a:lnTo>
                    <a:lnTo>
                      <a:pt x="1929" y="1850"/>
                    </a:lnTo>
                    <a:lnTo>
                      <a:pt x="1941" y="1842"/>
                    </a:lnTo>
                    <a:lnTo>
                      <a:pt x="1953" y="1833"/>
                    </a:lnTo>
                    <a:lnTo>
                      <a:pt x="1960" y="1813"/>
                    </a:lnTo>
                    <a:lnTo>
                      <a:pt x="1964" y="1790"/>
                    </a:lnTo>
                    <a:lnTo>
                      <a:pt x="1941" y="1767"/>
                    </a:lnTo>
                    <a:lnTo>
                      <a:pt x="1918" y="1757"/>
                    </a:lnTo>
                    <a:lnTo>
                      <a:pt x="1893" y="1755"/>
                    </a:lnTo>
                    <a:lnTo>
                      <a:pt x="1869" y="1761"/>
                    </a:lnTo>
                    <a:lnTo>
                      <a:pt x="1844" y="1769"/>
                    </a:lnTo>
                    <a:lnTo>
                      <a:pt x="1821" y="1780"/>
                    </a:lnTo>
                    <a:lnTo>
                      <a:pt x="1799" y="1790"/>
                    </a:lnTo>
                    <a:lnTo>
                      <a:pt x="1782" y="1798"/>
                    </a:lnTo>
                    <a:lnTo>
                      <a:pt x="1784" y="1834"/>
                    </a:lnTo>
                    <a:lnTo>
                      <a:pt x="1774" y="1860"/>
                    </a:lnTo>
                    <a:lnTo>
                      <a:pt x="1751" y="1871"/>
                    </a:lnTo>
                    <a:lnTo>
                      <a:pt x="1722" y="1875"/>
                    </a:lnTo>
                    <a:lnTo>
                      <a:pt x="1687" y="1869"/>
                    </a:lnTo>
                    <a:lnTo>
                      <a:pt x="1652" y="1858"/>
                    </a:lnTo>
                    <a:lnTo>
                      <a:pt x="1623" y="1842"/>
                    </a:lnTo>
                    <a:lnTo>
                      <a:pt x="1602" y="1829"/>
                    </a:lnTo>
                    <a:lnTo>
                      <a:pt x="1590" y="1831"/>
                    </a:lnTo>
                    <a:lnTo>
                      <a:pt x="1576" y="1836"/>
                    </a:lnTo>
                    <a:lnTo>
                      <a:pt x="1561" y="1844"/>
                    </a:lnTo>
                    <a:lnTo>
                      <a:pt x="1547" y="1854"/>
                    </a:lnTo>
                    <a:lnTo>
                      <a:pt x="1532" y="1858"/>
                    </a:lnTo>
                    <a:lnTo>
                      <a:pt x="1516" y="1858"/>
                    </a:lnTo>
                    <a:lnTo>
                      <a:pt x="1503" y="1850"/>
                    </a:lnTo>
                    <a:lnTo>
                      <a:pt x="1493" y="1834"/>
                    </a:lnTo>
                    <a:lnTo>
                      <a:pt x="1487" y="1834"/>
                    </a:lnTo>
                    <a:lnTo>
                      <a:pt x="1485" y="1834"/>
                    </a:lnTo>
                    <a:lnTo>
                      <a:pt x="1472" y="1844"/>
                    </a:lnTo>
                    <a:lnTo>
                      <a:pt x="1458" y="1856"/>
                    </a:lnTo>
                    <a:lnTo>
                      <a:pt x="1441" y="1867"/>
                    </a:lnTo>
                    <a:lnTo>
                      <a:pt x="1425" y="1879"/>
                    </a:lnTo>
                    <a:lnTo>
                      <a:pt x="1408" y="1887"/>
                    </a:lnTo>
                    <a:lnTo>
                      <a:pt x="1390" y="1895"/>
                    </a:lnTo>
                    <a:lnTo>
                      <a:pt x="1373" y="1898"/>
                    </a:lnTo>
                    <a:lnTo>
                      <a:pt x="1357" y="1902"/>
                    </a:lnTo>
                    <a:lnTo>
                      <a:pt x="1351" y="1897"/>
                    </a:lnTo>
                    <a:lnTo>
                      <a:pt x="1349" y="1885"/>
                    </a:lnTo>
                    <a:lnTo>
                      <a:pt x="1359" y="1873"/>
                    </a:lnTo>
                    <a:lnTo>
                      <a:pt x="1367" y="1862"/>
                    </a:lnTo>
                    <a:lnTo>
                      <a:pt x="1373" y="1850"/>
                    </a:lnTo>
                    <a:lnTo>
                      <a:pt x="1381" y="1840"/>
                    </a:lnTo>
                    <a:lnTo>
                      <a:pt x="1384" y="1827"/>
                    </a:lnTo>
                    <a:lnTo>
                      <a:pt x="1388" y="1815"/>
                    </a:lnTo>
                    <a:lnTo>
                      <a:pt x="1390" y="1801"/>
                    </a:lnTo>
                    <a:lnTo>
                      <a:pt x="1392" y="1790"/>
                    </a:lnTo>
                    <a:lnTo>
                      <a:pt x="1377" y="1769"/>
                    </a:lnTo>
                    <a:lnTo>
                      <a:pt x="1357" y="1767"/>
                    </a:lnTo>
                    <a:lnTo>
                      <a:pt x="1334" y="1774"/>
                    </a:lnTo>
                    <a:lnTo>
                      <a:pt x="1313" y="1788"/>
                    </a:lnTo>
                    <a:lnTo>
                      <a:pt x="1287" y="1801"/>
                    </a:lnTo>
                    <a:lnTo>
                      <a:pt x="1266" y="1809"/>
                    </a:lnTo>
                    <a:lnTo>
                      <a:pt x="1247" y="1805"/>
                    </a:lnTo>
                    <a:lnTo>
                      <a:pt x="1233" y="1788"/>
                    </a:lnTo>
                    <a:lnTo>
                      <a:pt x="1216" y="1794"/>
                    </a:lnTo>
                    <a:lnTo>
                      <a:pt x="1208" y="1809"/>
                    </a:lnTo>
                    <a:lnTo>
                      <a:pt x="1204" y="1827"/>
                    </a:lnTo>
                    <a:lnTo>
                      <a:pt x="1202" y="1848"/>
                    </a:lnTo>
                    <a:lnTo>
                      <a:pt x="1196" y="1867"/>
                    </a:lnTo>
                    <a:lnTo>
                      <a:pt x="1189" y="1887"/>
                    </a:lnTo>
                    <a:lnTo>
                      <a:pt x="1175" y="1900"/>
                    </a:lnTo>
                    <a:lnTo>
                      <a:pt x="1152" y="1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0" name="Freeform 7"/>
              <p:cNvSpPr>
                <a:spLocks/>
              </p:cNvSpPr>
              <p:nvPr/>
            </p:nvSpPr>
            <p:spPr bwMode="auto">
              <a:xfrm>
                <a:off x="4397" y="3117"/>
                <a:ext cx="1199" cy="928"/>
              </a:xfrm>
              <a:custGeom>
                <a:avLst/>
                <a:gdLst>
                  <a:gd name="T0" fmla="*/ 47 w 2399"/>
                  <a:gd name="T1" fmla="*/ 220 h 1858"/>
                  <a:gd name="T2" fmla="*/ 45 w 2399"/>
                  <a:gd name="T3" fmla="*/ 214 h 1858"/>
                  <a:gd name="T4" fmla="*/ 15 w 2399"/>
                  <a:gd name="T5" fmla="*/ 226 h 1858"/>
                  <a:gd name="T6" fmla="*/ 12 w 2399"/>
                  <a:gd name="T7" fmla="*/ 207 h 1858"/>
                  <a:gd name="T8" fmla="*/ 2 w 2399"/>
                  <a:gd name="T9" fmla="*/ 201 h 1858"/>
                  <a:gd name="T10" fmla="*/ 11 w 2399"/>
                  <a:gd name="T11" fmla="*/ 184 h 1858"/>
                  <a:gd name="T12" fmla="*/ 23 w 2399"/>
                  <a:gd name="T13" fmla="*/ 177 h 1858"/>
                  <a:gd name="T14" fmla="*/ 25 w 2399"/>
                  <a:gd name="T15" fmla="*/ 153 h 1858"/>
                  <a:gd name="T16" fmla="*/ 48 w 2399"/>
                  <a:gd name="T17" fmla="*/ 148 h 1858"/>
                  <a:gd name="T18" fmla="*/ 48 w 2399"/>
                  <a:gd name="T19" fmla="*/ 142 h 1858"/>
                  <a:gd name="T20" fmla="*/ 56 w 2399"/>
                  <a:gd name="T21" fmla="*/ 132 h 1858"/>
                  <a:gd name="T22" fmla="*/ 59 w 2399"/>
                  <a:gd name="T23" fmla="*/ 111 h 1858"/>
                  <a:gd name="T24" fmla="*/ 87 w 2399"/>
                  <a:gd name="T25" fmla="*/ 116 h 1858"/>
                  <a:gd name="T26" fmla="*/ 96 w 2399"/>
                  <a:gd name="T27" fmla="*/ 106 h 1858"/>
                  <a:gd name="T28" fmla="*/ 93 w 2399"/>
                  <a:gd name="T29" fmla="*/ 102 h 1858"/>
                  <a:gd name="T30" fmla="*/ 105 w 2399"/>
                  <a:gd name="T31" fmla="*/ 95 h 1858"/>
                  <a:gd name="T32" fmla="*/ 105 w 2399"/>
                  <a:gd name="T33" fmla="*/ 85 h 1858"/>
                  <a:gd name="T34" fmla="*/ 127 w 2399"/>
                  <a:gd name="T35" fmla="*/ 77 h 1858"/>
                  <a:gd name="T36" fmla="*/ 137 w 2399"/>
                  <a:gd name="T37" fmla="*/ 75 h 1858"/>
                  <a:gd name="T38" fmla="*/ 130 w 2399"/>
                  <a:gd name="T39" fmla="*/ 65 h 1858"/>
                  <a:gd name="T40" fmla="*/ 145 w 2399"/>
                  <a:gd name="T41" fmla="*/ 56 h 1858"/>
                  <a:gd name="T42" fmla="*/ 162 w 2399"/>
                  <a:gd name="T43" fmla="*/ 58 h 1858"/>
                  <a:gd name="T44" fmla="*/ 165 w 2399"/>
                  <a:gd name="T45" fmla="*/ 50 h 1858"/>
                  <a:gd name="T46" fmla="*/ 176 w 2399"/>
                  <a:gd name="T47" fmla="*/ 40 h 1858"/>
                  <a:gd name="T48" fmla="*/ 193 w 2399"/>
                  <a:gd name="T49" fmla="*/ 42 h 1858"/>
                  <a:gd name="T50" fmla="*/ 193 w 2399"/>
                  <a:gd name="T51" fmla="*/ 32 h 1858"/>
                  <a:gd name="T52" fmla="*/ 214 w 2399"/>
                  <a:gd name="T53" fmla="*/ 20 h 1858"/>
                  <a:gd name="T54" fmla="*/ 234 w 2399"/>
                  <a:gd name="T55" fmla="*/ 20 h 1858"/>
                  <a:gd name="T56" fmla="*/ 221 w 2399"/>
                  <a:gd name="T57" fmla="*/ 0 h 1858"/>
                  <a:gd name="T58" fmla="*/ 273 w 2399"/>
                  <a:gd name="T59" fmla="*/ 29 h 1858"/>
                  <a:gd name="T60" fmla="*/ 281 w 2399"/>
                  <a:gd name="T61" fmla="*/ 31 h 1858"/>
                  <a:gd name="T62" fmla="*/ 291 w 2399"/>
                  <a:gd name="T63" fmla="*/ 39 h 1858"/>
                  <a:gd name="T64" fmla="*/ 286 w 2399"/>
                  <a:gd name="T65" fmla="*/ 59 h 1858"/>
                  <a:gd name="T66" fmla="*/ 299 w 2399"/>
                  <a:gd name="T67" fmla="*/ 82 h 1858"/>
                  <a:gd name="T68" fmla="*/ 293 w 2399"/>
                  <a:gd name="T69" fmla="*/ 99 h 1858"/>
                  <a:gd name="T70" fmla="*/ 282 w 2399"/>
                  <a:gd name="T71" fmla="*/ 108 h 1858"/>
                  <a:gd name="T72" fmla="*/ 292 w 2399"/>
                  <a:gd name="T73" fmla="*/ 137 h 1858"/>
                  <a:gd name="T74" fmla="*/ 289 w 2399"/>
                  <a:gd name="T75" fmla="*/ 153 h 1858"/>
                  <a:gd name="T76" fmla="*/ 289 w 2399"/>
                  <a:gd name="T77" fmla="*/ 166 h 1858"/>
                  <a:gd name="T78" fmla="*/ 280 w 2399"/>
                  <a:gd name="T79" fmla="*/ 180 h 1858"/>
                  <a:gd name="T80" fmla="*/ 290 w 2399"/>
                  <a:gd name="T81" fmla="*/ 189 h 1858"/>
                  <a:gd name="T82" fmla="*/ 285 w 2399"/>
                  <a:gd name="T83" fmla="*/ 193 h 1858"/>
                  <a:gd name="T84" fmla="*/ 288 w 2399"/>
                  <a:gd name="T85" fmla="*/ 211 h 1858"/>
                  <a:gd name="T86" fmla="*/ 283 w 2399"/>
                  <a:gd name="T87" fmla="*/ 221 h 1858"/>
                  <a:gd name="T88" fmla="*/ 272 w 2399"/>
                  <a:gd name="T89" fmla="*/ 227 h 1858"/>
                  <a:gd name="T90" fmla="*/ 239 w 2399"/>
                  <a:gd name="T91" fmla="*/ 220 h 1858"/>
                  <a:gd name="T92" fmla="*/ 227 w 2399"/>
                  <a:gd name="T93" fmla="*/ 218 h 1858"/>
                  <a:gd name="T94" fmla="*/ 219 w 2399"/>
                  <a:gd name="T95" fmla="*/ 223 h 1858"/>
                  <a:gd name="T96" fmla="*/ 201 w 2399"/>
                  <a:gd name="T97" fmla="*/ 221 h 1858"/>
                  <a:gd name="T98" fmla="*/ 182 w 2399"/>
                  <a:gd name="T99" fmla="*/ 221 h 1858"/>
                  <a:gd name="T100" fmla="*/ 171 w 2399"/>
                  <a:gd name="T101" fmla="*/ 222 h 1858"/>
                  <a:gd name="T102" fmla="*/ 160 w 2399"/>
                  <a:gd name="T103" fmla="*/ 223 h 1858"/>
                  <a:gd name="T104" fmla="*/ 138 w 2399"/>
                  <a:gd name="T105" fmla="*/ 212 h 1858"/>
                  <a:gd name="T106" fmla="*/ 131 w 2399"/>
                  <a:gd name="T107" fmla="*/ 215 h 1858"/>
                  <a:gd name="T108" fmla="*/ 132 w 2399"/>
                  <a:gd name="T109" fmla="*/ 227 h 1858"/>
                  <a:gd name="T110" fmla="*/ 108 w 2399"/>
                  <a:gd name="T111" fmla="*/ 222 h 1858"/>
                  <a:gd name="T112" fmla="*/ 97 w 2399"/>
                  <a:gd name="T113" fmla="*/ 221 h 1858"/>
                  <a:gd name="T114" fmla="*/ 89 w 2399"/>
                  <a:gd name="T115" fmla="*/ 223 h 1858"/>
                  <a:gd name="T116" fmla="*/ 71 w 2399"/>
                  <a:gd name="T117" fmla="*/ 216 h 1858"/>
                  <a:gd name="T118" fmla="*/ 58 w 2399"/>
                  <a:gd name="T119" fmla="*/ 229 h 18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9"/>
                  <a:gd name="T181" fmla="*/ 0 h 1858"/>
                  <a:gd name="T182" fmla="*/ 2399 w 2399"/>
                  <a:gd name="T183" fmla="*/ 1858 h 18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9" h="1858">
                    <a:moveTo>
                      <a:pt x="458" y="1858"/>
                    </a:moveTo>
                    <a:lnTo>
                      <a:pt x="446" y="1844"/>
                    </a:lnTo>
                    <a:lnTo>
                      <a:pt x="436" y="1831"/>
                    </a:lnTo>
                    <a:lnTo>
                      <a:pt x="427" y="1817"/>
                    </a:lnTo>
                    <a:lnTo>
                      <a:pt x="417" y="1806"/>
                    </a:lnTo>
                    <a:lnTo>
                      <a:pt x="405" y="1792"/>
                    </a:lnTo>
                    <a:lnTo>
                      <a:pt x="397" y="1780"/>
                    </a:lnTo>
                    <a:lnTo>
                      <a:pt x="388" y="1771"/>
                    </a:lnTo>
                    <a:lnTo>
                      <a:pt x="380" y="1765"/>
                    </a:lnTo>
                    <a:lnTo>
                      <a:pt x="380" y="1759"/>
                    </a:lnTo>
                    <a:lnTo>
                      <a:pt x="380" y="1755"/>
                    </a:lnTo>
                    <a:lnTo>
                      <a:pt x="386" y="1744"/>
                    </a:lnTo>
                    <a:lnTo>
                      <a:pt x="394" y="1736"/>
                    </a:lnTo>
                    <a:lnTo>
                      <a:pt x="397" y="1724"/>
                    </a:lnTo>
                    <a:lnTo>
                      <a:pt x="399" y="1714"/>
                    </a:lnTo>
                    <a:lnTo>
                      <a:pt x="388" y="1711"/>
                    </a:lnTo>
                    <a:lnTo>
                      <a:pt x="378" y="1713"/>
                    </a:lnTo>
                    <a:lnTo>
                      <a:pt x="366" y="1716"/>
                    </a:lnTo>
                    <a:lnTo>
                      <a:pt x="357" y="1726"/>
                    </a:lnTo>
                    <a:lnTo>
                      <a:pt x="347" y="1732"/>
                    </a:lnTo>
                    <a:lnTo>
                      <a:pt x="337" y="1744"/>
                    </a:lnTo>
                    <a:lnTo>
                      <a:pt x="328" y="1751"/>
                    </a:lnTo>
                    <a:lnTo>
                      <a:pt x="322" y="1761"/>
                    </a:lnTo>
                    <a:lnTo>
                      <a:pt x="300" y="1765"/>
                    </a:lnTo>
                    <a:lnTo>
                      <a:pt x="254" y="1780"/>
                    </a:lnTo>
                    <a:lnTo>
                      <a:pt x="192" y="1796"/>
                    </a:lnTo>
                    <a:lnTo>
                      <a:pt x="124" y="1811"/>
                    </a:lnTo>
                    <a:lnTo>
                      <a:pt x="62" y="1819"/>
                    </a:lnTo>
                    <a:lnTo>
                      <a:pt x="17" y="1815"/>
                    </a:lnTo>
                    <a:lnTo>
                      <a:pt x="4" y="1796"/>
                    </a:lnTo>
                    <a:lnTo>
                      <a:pt x="33" y="1757"/>
                    </a:lnTo>
                    <a:lnTo>
                      <a:pt x="43" y="1734"/>
                    </a:lnTo>
                    <a:lnTo>
                      <a:pt x="56" y="1714"/>
                    </a:lnTo>
                    <a:lnTo>
                      <a:pt x="72" y="1697"/>
                    </a:lnTo>
                    <a:lnTo>
                      <a:pt x="89" y="1681"/>
                    </a:lnTo>
                    <a:lnTo>
                      <a:pt x="103" y="1664"/>
                    </a:lnTo>
                    <a:lnTo>
                      <a:pt x="118" y="1649"/>
                    </a:lnTo>
                    <a:lnTo>
                      <a:pt x="130" y="1629"/>
                    </a:lnTo>
                    <a:lnTo>
                      <a:pt x="141" y="1612"/>
                    </a:lnTo>
                    <a:lnTo>
                      <a:pt x="130" y="1604"/>
                    </a:lnTo>
                    <a:lnTo>
                      <a:pt x="112" y="1602"/>
                    </a:lnTo>
                    <a:lnTo>
                      <a:pt x="91" y="1602"/>
                    </a:lnTo>
                    <a:lnTo>
                      <a:pt x="68" y="1606"/>
                    </a:lnTo>
                    <a:lnTo>
                      <a:pt x="43" y="1606"/>
                    </a:lnTo>
                    <a:lnTo>
                      <a:pt x="23" y="1610"/>
                    </a:lnTo>
                    <a:lnTo>
                      <a:pt x="6" y="1612"/>
                    </a:lnTo>
                    <a:lnTo>
                      <a:pt x="0" y="1614"/>
                    </a:lnTo>
                    <a:lnTo>
                      <a:pt x="4" y="1586"/>
                    </a:lnTo>
                    <a:lnTo>
                      <a:pt x="15" y="1565"/>
                    </a:lnTo>
                    <a:lnTo>
                      <a:pt x="31" y="1542"/>
                    </a:lnTo>
                    <a:lnTo>
                      <a:pt x="50" y="1524"/>
                    </a:lnTo>
                    <a:lnTo>
                      <a:pt x="66" y="1507"/>
                    </a:lnTo>
                    <a:lnTo>
                      <a:pt x="83" y="1490"/>
                    </a:lnTo>
                    <a:lnTo>
                      <a:pt x="93" y="1474"/>
                    </a:lnTo>
                    <a:lnTo>
                      <a:pt x="97" y="1460"/>
                    </a:lnTo>
                    <a:lnTo>
                      <a:pt x="110" y="1453"/>
                    </a:lnTo>
                    <a:lnTo>
                      <a:pt x="124" y="1447"/>
                    </a:lnTo>
                    <a:lnTo>
                      <a:pt x="138" y="1441"/>
                    </a:lnTo>
                    <a:lnTo>
                      <a:pt x="151" y="1435"/>
                    </a:lnTo>
                    <a:lnTo>
                      <a:pt x="161" y="1429"/>
                    </a:lnTo>
                    <a:lnTo>
                      <a:pt x="171" y="1427"/>
                    </a:lnTo>
                    <a:lnTo>
                      <a:pt x="178" y="1424"/>
                    </a:lnTo>
                    <a:lnTo>
                      <a:pt x="184" y="1424"/>
                    </a:lnTo>
                    <a:lnTo>
                      <a:pt x="184" y="1416"/>
                    </a:lnTo>
                    <a:lnTo>
                      <a:pt x="184" y="1408"/>
                    </a:lnTo>
                    <a:lnTo>
                      <a:pt x="143" y="1367"/>
                    </a:lnTo>
                    <a:lnTo>
                      <a:pt x="122" y="1336"/>
                    </a:lnTo>
                    <a:lnTo>
                      <a:pt x="114" y="1311"/>
                    </a:lnTo>
                    <a:lnTo>
                      <a:pt x="120" y="1290"/>
                    </a:lnTo>
                    <a:lnTo>
                      <a:pt x="138" y="1268"/>
                    </a:lnTo>
                    <a:lnTo>
                      <a:pt x="167" y="1251"/>
                    </a:lnTo>
                    <a:lnTo>
                      <a:pt x="203" y="1232"/>
                    </a:lnTo>
                    <a:lnTo>
                      <a:pt x="254" y="1212"/>
                    </a:lnTo>
                    <a:lnTo>
                      <a:pt x="269" y="1208"/>
                    </a:lnTo>
                    <a:lnTo>
                      <a:pt x="291" y="1208"/>
                    </a:lnTo>
                    <a:lnTo>
                      <a:pt x="312" y="1208"/>
                    </a:lnTo>
                    <a:lnTo>
                      <a:pt x="333" y="1210"/>
                    </a:lnTo>
                    <a:lnTo>
                      <a:pt x="353" y="1208"/>
                    </a:lnTo>
                    <a:lnTo>
                      <a:pt x="370" y="1204"/>
                    </a:lnTo>
                    <a:lnTo>
                      <a:pt x="382" y="1199"/>
                    </a:lnTo>
                    <a:lnTo>
                      <a:pt x="390" y="1189"/>
                    </a:lnTo>
                    <a:lnTo>
                      <a:pt x="382" y="1181"/>
                    </a:lnTo>
                    <a:lnTo>
                      <a:pt x="376" y="1179"/>
                    </a:lnTo>
                    <a:lnTo>
                      <a:pt x="370" y="1175"/>
                    </a:lnTo>
                    <a:lnTo>
                      <a:pt x="363" y="1171"/>
                    </a:lnTo>
                    <a:lnTo>
                      <a:pt x="361" y="1160"/>
                    </a:lnTo>
                    <a:lnTo>
                      <a:pt x="361" y="1148"/>
                    </a:lnTo>
                    <a:lnTo>
                      <a:pt x="374" y="1146"/>
                    </a:lnTo>
                    <a:lnTo>
                      <a:pt x="384" y="1142"/>
                    </a:lnTo>
                    <a:lnTo>
                      <a:pt x="388" y="1137"/>
                    </a:lnTo>
                    <a:lnTo>
                      <a:pt x="388" y="1131"/>
                    </a:lnTo>
                    <a:lnTo>
                      <a:pt x="376" y="1113"/>
                    </a:lnTo>
                    <a:lnTo>
                      <a:pt x="364" y="1098"/>
                    </a:lnTo>
                    <a:lnTo>
                      <a:pt x="368" y="1059"/>
                    </a:lnTo>
                    <a:lnTo>
                      <a:pt x="380" y="1038"/>
                    </a:lnTo>
                    <a:lnTo>
                      <a:pt x="394" y="1030"/>
                    </a:lnTo>
                    <a:lnTo>
                      <a:pt x="411" y="1036"/>
                    </a:lnTo>
                    <a:lnTo>
                      <a:pt x="428" y="1044"/>
                    </a:lnTo>
                    <a:lnTo>
                      <a:pt x="448" y="1057"/>
                    </a:lnTo>
                    <a:lnTo>
                      <a:pt x="469" y="1069"/>
                    </a:lnTo>
                    <a:lnTo>
                      <a:pt x="491" y="1076"/>
                    </a:lnTo>
                    <a:lnTo>
                      <a:pt x="494" y="1055"/>
                    </a:lnTo>
                    <a:lnTo>
                      <a:pt x="492" y="1028"/>
                    </a:lnTo>
                    <a:lnTo>
                      <a:pt x="485" y="997"/>
                    </a:lnTo>
                    <a:lnTo>
                      <a:pt x="479" y="966"/>
                    </a:lnTo>
                    <a:lnTo>
                      <a:pt x="473" y="935"/>
                    </a:lnTo>
                    <a:lnTo>
                      <a:pt x="471" y="912"/>
                    </a:lnTo>
                    <a:lnTo>
                      <a:pt x="477" y="894"/>
                    </a:lnTo>
                    <a:lnTo>
                      <a:pt x="492" y="888"/>
                    </a:lnTo>
                    <a:lnTo>
                      <a:pt x="529" y="935"/>
                    </a:lnTo>
                    <a:lnTo>
                      <a:pt x="556" y="952"/>
                    </a:lnTo>
                    <a:lnTo>
                      <a:pt x="578" y="947"/>
                    </a:lnTo>
                    <a:lnTo>
                      <a:pt x="599" y="929"/>
                    </a:lnTo>
                    <a:lnTo>
                      <a:pt x="617" y="908"/>
                    </a:lnTo>
                    <a:lnTo>
                      <a:pt x="638" y="896"/>
                    </a:lnTo>
                    <a:lnTo>
                      <a:pt x="663" y="900"/>
                    </a:lnTo>
                    <a:lnTo>
                      <a:pt x="700" y="935"/>
                    </a:lnTo>
                    <a:lnTo>
                      <a:pt x="706" y="935"/>
                    </a:lnTo>
                    <a:lnTo>
                      <a:pt x="717" y="937"/>
                    </a:lnTo>
                    <a:lnTo>
                      <a:pt x="733" y="919"/>
                    </a:lnTo>
                    <a:lnTo>
                      <a:pt x="752" y="904"/>
                    </a:lnTo>
                    <a:lnTo>
                      <a:pt x="772" y="884"/>
                    </a:lnTo>
                    <a:lnTo>
                      <a:pt x="789" y="867"/>
                    </a:lnTo>
                    <a:lnTo>
                      <a:pt x="787" y="859"/>
                    </a:lnTo>
                    <a:lnTo>
                      <a:pt x="787" y="855"/>
                    </a:lnTo>
                    <a:lnTo>
                      <a:pt x="770" y="850"/>
                    </a:lnTo>
                    <a:lnTo>
                      <a:pt x="760" y="848"/>
                    </a:lnTo>
                    <a:lnTo>
                      <a:pt x="750" y="844"/>
                    </a:lnTo>
                    <a:lnTo>
                      <a:pt x="745" y="844"/>
                    </a:lnTo>
                    <a:lnTo>
                      <a:pt x="733" y="844"/>
                    </a:lnTo>
                    <a:lnTo>
                      <a:pt x="721" y="844"/>
                    </a:lnTo>
                    <a:lnTo>
                      <a:pt x="721" y="838"/>
                    </a:lnTo>
                    <a:lnTo>
                      <a:pt x="721" y="834"/>
                    </a:lnTo>
                    <a:lnTo>
                      <a:pt x="733" y="828"/>
                    </a:lnTo>
                    <a:lnTo>
                      <a:pt x="750" y="822"/>
                    </a:lnTo>
                    <a:lnTo>
                      <a:pt x="768" y="817"/>
                    </a:lnTo>
                    <a:lnTo>
                      <a:pt x="787" y="813"/>
                    </a:lnTo>
                    <a:lnTo>
                      <a:pt x="803" y="805"/>
                    </a:lnTo>
                    <a:lnTo>
                      <a:pt x="820" y="799"/>
                    </a:lnTo>
                    <a:lnTo>
                      <a:pt x="830" y="793"/>
                    </a:lnTo>
                    <a:lnTo>
                      <a:pt x="836" y="788"/>
                    </a:lnTo>
                    <a:lnTo>
                      <a:pt x="828" y="776"/>
                    </a:lnTo>
                    <a:lnTo>
                      <a:pt x="826" y="770"/>
                    </a:lnTo>
                    <a:lnTo>
                      <a:pt x="842" y="762"/>
                    </a:lnTo>
                    <a:lnTo>
                      <a:pt x="859" y="762"/>
                    </a:lnTo>
                    <a:lnTo>
                      <a:pt x="876" y="760"/>
                    </a:lnTo>
                    <a:lnTo>
                      <a:pt x="896" y="757"/>
                    </a:lnTo>
                    <a:lnTo>
                      <a:pt x="892" y="741"/>
                    </a:lnTo>
                    <a:lnTo>
                      <a:pt x="886" y="729"/>
                    </a:lnTo>
                    <a:lnTo>
                      <a:pt x="875" y="716"/>
                    </a:lnTo>
                    <a:lnTo>
                      <a:pt x="865" y="706"/>
                    </a:lnTo>
                    <a:lnTo>
                      <a:pt x="851" y="694"/>
                    </a:lnTo>
                    <a:lnTo>
                      <a:pt x="840" y="687"/>
                    </a:lnTo>
                    <a:lnTo>
                      <a:pt x="828" y="679"/>
                    </a:lnTo>
                    <a:lnTo>
                      <a:pt x="818" y="679"/>
                    </a:lnTo>
                    <a:lnTo>
                      <a:pt x="824" y="648"/>
                    </a:lnTo>
                    <a:lnTo>
                      <a:pt x="845" y="630"/>
                    </a:lnTo>
                    <a:lnTo>
                      <a:pt x="876" y="619"/>
                    </a:lnTo>
                    <a:lnTo>
                      <a:pt x="913" y="617"/>
                    </a:lnTo>
                    <a:lnTo>
                      <a:pt x="950" y="615"/>
                    </a:lnTo>
                    <a:lnTo>
                      <a:pt x="989" y="621"/>
                    </a:lnTo>
                    <a:lnTo>
                      <a:pt x="1020" y="623"/>
                    </a:lnTo>
                    <a:lnTo>
                      <a:pt x="1043" y="627"/>
                    </a:lnTo>
                    <a:lnTo>
                      <a:pt x="1049" y="615"/>
                    </a:lnTo>
                    <a:lnTo>
                      <a:pt x="1051" y="607"/>
                    </a:lnTo>
                    <a:lnTo>
                      <a:pt x="1049" y="598"/>
                    </a:lnTo>
                    <a:lnTo>
                      <a:pt x="1049" y="588"/>
                    </a:lnTo>
                    <a:lnTo>
                      <a:pt x="1065" y="590"/>
                    </a:lnTo>
                    <a:lnTo>
                      <a:pt x="1082" y="599"/>
                    </a:lnTo>
                    <a:lnTo>
                      <a:pt x="1090" y="603"/>
                    </a:lnTo>
                    <a:lnTo>
                      <a:pt x="1099" y="607"/>
                    </a:lnTo>
                    <a:lnTo>
                      <a:pt x="1111" y="609"/>
                    </a:lnTo>
                    <a:lnTo>
                      <a:pt x="1123" y="613"/>
                    </a:lnTo>
                    <a:lnTo>
                      <a:pt x="1127" y="601"/>
                    </a:lnTo>
                    <a:lnTo>
                      <a:pt x="1127" y="594"/>
                    </a:lnTo>
                    <a:lnTo>
                      <a:pt x="1109" y="580"/>
                    </a:lnTo>
                    <a:lnTo>
                      <a:pt x="1094" y="566"/>
                    </a:lnTo>
                    <a:lnTo>
                      <a:pt x="1076" y="551"/>
                    </a:lnTo>
                    <a:lnTo>
                      <a:pt x="1061" y="537"/>
                    </a:lnTo>
                    <a:lnTo>
                      <a:pt x="1043" y="522"/>
                    </a:lnTo>
                    <a:lnTo>
                      <a:pt x="1034" y="506"/>
                    </a:lnTo>
                    <a:lnTo>
                      <a:pt x="1026" y="491"/>
                    </a:lnTo>
                    <a:lnTo>
                      <a:pt x="1024" y="477"/>
                    </a:lnTo>
                    <a:lnTo>
                      <a:pt x="1047" y="458"/>
                    </a:lnTo>
                    <a:lnTo>
                      <a:pt x="1070" y="446"/>
                    </a:lnTo>
                    <a:lnTo>
                      <a:pt x="1094" y="440"/>
                    </a:lnTo>
                    <a:lnTo>
                      <a:pt x="1117" y="442"/>
                    </a:lnTo>
                    <a:lnTo>
                      <a:pt x="1140" y="444"/>
                    </a:lnTo>
                    <a:lnTo>
                      <a:pt x="1165" y="448"/>
                    </a:lnTo>
                    <a:lnTo>
                      <a:pt x="1189" y="450"/>
                    </a:lnTo>
                    <a:lnTo>
                      <a:pt x="1216" y="454"/>
                    </a:lnTo>
                    <a:lnTo>
                      <a:pt x="1220" y="446"/>
                    </a:lnTo>
                    <a:lnTo>
                      <a:pt x="1226" y="442"/>
                    </a:lnTo>
                    <a:lnTo>
                      <a:pt x="1239" y="442"/>
                    </a:lnTo>
                    <a:lnTo>
                      <a:pt x="1255" y="448"/>
                    </a:lnTo>
                    <a:lnTo>
                      <a:pt x="1268" y="454"/>
                    </a:lnTo>
                    <a:lnTo>
                      <a:pt x="1284" y="464"/>
                    </a:lnTo>
                    <a:lnTo>
                      <a:pt x="1297" y="471"/>
                    </a:lnTo>
                    <a:lnTo>
                      <a:pt x="1313" y="479"/>
                    </a:lnTo>
                    <a:lnTo>
                      <a:pt x="1326" y="483"/>
                    </a:lnTo>
                    <a:lnTo>
                      <a:pt x="1344" y="487"/>
                    </a:lnTo>
                    <a:lnTo>
                      <a:pt x="1346" y="471"/>
                    </a:lnTo>
                    <a:lnTo>
                      <a:pt x="1346" y="458"/>
                    </a:lnTo>
                    <a:lnTo>
                      <a:pt x="1340" y="444"/>
                    </a:lnTo>
                    <a:lnTo>
                      <a:pt x="1336" y="431"/>
                    </a:lnTo>
                    <a:lnTo>
                      <a:pt x="1330" y="415"/>
                    </a:lnTo>
                    <a:lnTo>
                      <a:pt x="1326" y="400"/>
                    </a:lnTo>
                    <a:lnTo>
                      <a:pt x="1324" y="382"/>
                    </a:lnTo>
                    <a:lnTo>
                      <a:pt x="1330" y="367"/>
                    </a:lnTo>
                    <a:lnTo>
                      <a:pt x="1330" y="351"/>
                    </a:lnTo>
                    <a:lnTo>
                      <a:pt x="1332" y="336"/>
                    </a:lnTo>
                    <a:lnTo>
                      <a:pt x="1334" y="320"/>
                    </a:lnTo>
                    <a:lnTo>
                      <a:pt x="1336" y="307"/>
                    </a:lnTo>
                    <a:lnTo>
                      <a:pt x="1355" y="299"/>
                    </a:lnTo>
                    <a:lnTo>
                      <a:pt x="1383" y="307"/>
                    </a:lnTo>
                    <a:lnTo>
                      <a:pt x="1410" y="322"/>
                    </a:lnTo>
                    <a:lnTo>
                      <a:pt x="1441" y="343"/>
                    </a:lnTo>
                    <a:lnTo>
                      <a:pt x="1468" y="365"/>
                    </a:lnTo>
                    <a:lnTo>
                      <a:pt x="1493" y="386"/>
                    </a:lnTo>
                    <a:lnTo>
                      <a:pt x="1514" y="400"/>
                    </a:lnTo>
                    <a:lnTo>
                      <a:pt x="1530" y="407"/>
                    </a:lnTo>
                    <a:lnTo>
                      <a:pt x="1544" y="388"/>
                    </a:lnTo>
                    <a:lnTo>
                      <a:pt x="1551" y="373"/>
                    </a:lnTo>
                    <a:lnTo>
                      <a:pt x="1551" y="355"/>
                    </a:lnTo>
                    <a:lnTo>
                      <a:pt x="1549" y="343"/>
                    </a:lnTo>
                    <a:lnTo>
                      <a:pt x="1540" y="332"/>
                    </a:lnTo>
                    <a:lnTo>
                      <a:pt x="1530" y="320"/>
                    </a:lnTo>
                    <a:lnTo>
                      <a:pt x="1516" y="311"/>
                    </a:lnTo>
                    <a:lnTo>
                      <a:pt x="1505" y="305"/>
                    </a:lnTo>
                    <a:lnTo>
                      <a:pt x="1501" y="297"/>
                    </a:lnTo>
                    <a:lnTo>
                      <a:pt x="1501" y="293"/>
                    </a:lnTo>
                    <a:lnTo>
                      <a:pt x="1513" y="281"/>
                    </a:lnTo>
                    <a:lnTo>
                      <a:pt x="1532" y="270"/>
                    </a:lnTo>
                    <a:lnTo>
                      <a:pt x="1551" y="258"/>
                    </a:lnTo>
                    <a:lnTo>
                      <a:pt x="1573" y="247"/>
                    </a:lnTo>
                    <a:lnTo>
                      <a:pt x="1590" y="233"/>
                    </a:lnTo>
                    <a:lnTo>
                      <a:pt x="1608" y="219"/>
                    </a:lnTo>
                    <a:lnTo>
                      <a:pt x="1619" y="206"/>
                    </a:lnTo>
                    <a:lnTo>
                      <a:pt x="1627" y="194"/>
                    </a:lnTo>
                    <a:lnTo>
                      <a:pt x="1650" y="183"/>
                    </a:lnTo>
                    <a:lnTo>
                      <a:pt x="1674" y="175"/>
                    </a:lnTo>
                    <a:lnTo>
                      <a:pt x="1695" y="167"/>
                    </a:lnTo>
                    <a:lnTo>
                      <a:pt x="1718" y="161"/>
                    </a:lnTo>
                    <a:lnTo>
                      <a:pt x="1741" y="155"/>
                    </a:lnTo>
                    <a:lnTo>
                      <a:pt x="1765" y="155"/>
                    </a:lnTo>
                    <a:lnTo>
                      <a:pt x="1790" y="155"/>
                    </a:lnTo>
                    <a:lnTo>
                      <a:pt x="1819" y="163"/>
                    </a:lnTo>
                    <a:lnTo>
                      <a:pt x="1829" y="169"/>
                    </a:lnTo>
                    <a:lnTo>
                      <a:pt x="1846" y="181"/>
                    </a:lnTo>
                    <a:lnTo>
                      <a:pt x="1864" y="186"/>
                    </a:lnTo>
                    <a:lnTo>
                      <a:pt x="1881" y="186"/>
                    </a:lnTo>
                    <a:lnTo>
                      <a:pt x="1873" y="161"/>
                    </a:lnTo>
                    <a:lnTo>
                      <a:pt x="1858" y="138"/>
                    </a:lnTo>
                    <a:lnTo>
                      <a:pt x="1833" y="119"/>
                    </a:lnTo>
                    <a:lnTo>
                      <a:pt x="1805" y="103"/>
                    </a:lnTo>
                    <a:lnTo>
                      <a:pt x="1774" y="86"/>
                    </a:lnTo>
                    <a:lnTo>
                      <a:pt x="1747" y="70"/>
                    </a:lnTo>
                    <a:lnTo>
                      <a:pt x="1724" y="55"/>
                    </a:lnTo>
                    <a:lnTo>
                      <a:pt x="1708" y="43"/>
                    </a:lnTo>
                    <a:lnTo>
                      <a:pt x="1724" y="10"/>
                    </a:lnTo>
                    <a:lnTo>
                      <a:pt x="1770" y="0"/>
                    </a:lnTo>
                    <a:lnTo>
                      <a:pt x="1834" y="8"/>
                    </a:lnTo>
                    <a:lnTo>
                      <a:pt x="1912" y="35"/>
                    </a:lnTo>
                    <a:lnTo>
                      <a:pt x="1988" y="74"/>
                    </a:lnTo>
                    <a:lnTo>
                      <a:pt x="2059" y="124"/>
                    </a:lnTo>
                    <a:lnTo>
                      <a:pt x="2112" y="181"/>
                    </a:lnTo>
                    <a:lnTo>
                      <a:pt x="2143" y="245"/>
                    </a:lnTo>
                    <a:lnTo>
                      <a:pt x="2153" y="247"/>
                    </a:lnTo>
                    <a:lnTo>
                      <a:pt x="2168" y="243"/>
                    </a:lnTo>
                    <a:lnTo>
                      <a:pt x="2187" y="233"/>
                    </a:lnTo>
                    <a:lnTo>
                      <a:pt x="2211" y="225"/>
                    </a:lnTo>
                    <a:lnTo>
                      <a:pt x="2232" y="214"/>
                    </a:lnTo>
                    <a:lnTo>
                      <a:pt x="2255" y="210"/>
                    </a:lnTo>
                    <a:lnTo>
                      <a:pt x="2279" y="210"/>
                    </a:lnTo>
                    <a:lnTo>
                      <a:pt x="2302" y="221"/>
                    </a:lnTo>
                    <a:lnTo>
                      <a:pt x="2288" y="231"/>
                    </a:lnTo>
                    <a:lnTo>
                      <a:pt x="2277" y="241"/>
                    </a:lnTo>
                    <a:lnTo>
                      <a:pt x="2265" y="247"/>
                    </a:lnTo>
                    <a:lnTo>
                      <a:pt x="2253" y="254"/>
                    </a:lnTo>
                    <a:lnTo>
                      <a:pt x="2253" y="264"/>
                    </a:lnTo>
                    <a:lnTo>
                      <a:pt x="2253" y="274"/>
                    </a:lnTo>
                    <a:lnTo>
                      <a:pt x="2259" y="279"/>
                    </a:lnTo>
                    <a:lnTo>
                      <a:pt x="2271" y="285"/>
                    </a:lnTo>
                    <a:lnTo>
                      <a:pt x="2282" y="291"/>
                    </a:lnTo>
                    <a:lnTo>
                      <a:pt x="2294" y="299"/>
                    </a:lnTo>
                    <a:lnTo>
                      <a:pt x="2306" y="305"/>
                    </a:lnTo>
                    <a:lnTo>
                      <a:pt x="2319" y="311"/>
                    </a:lnTo>
                    <a:lnTo>
                      <a:pt x="2331" y="318"/>
                    </a:lnTo>
                    <a:lnTo>
                      <a:pt x="2345" y="326"/>
                    </a:lnTo>
                    <a:lnTo>
                      <a:pt x="2345" y="330"/>
                    </a:lnTo>
                    <a:lnTo>
                      <a:pt x="2345" y="334"/>
                    </a:lnTo>
                    <a:lnTo>
                      <a:pt x="2234" y="388"/>
                    </a:lnTo>
                    <a:lnTo>
                      <a:pt x="2182" y="425"/>
                    </a:lnTo>
                    <a:lnTo>
                      <a:pt x="2172" y="444"/>
                    </a:lnTo>
                    <a:lnTo>
                      <a:pt x="2197" y="460"/>
                    </a:lnTo>
                    <a:lnTo>
                      <a:pt x="2240" y="468"/>
                    </a:lnTo>
                    <a:lnTo>
                      <a:pt x="2290" y="477"/>
                    </a:lnTo>
                    <a:lnTo>
                      <a:pt x="2335" y="491"/>
                    </a:lnTo>
                    <a:lnTo>
                      <a:pt x="2362" y="518"/>
                    </a:lnTo>
                    <a:lnTo>
                      <a:pt x="2352" y="532"/>
                    </a:lnTo>
                    <a:lnTo>
                      <a:pt x="2354" y="549"/>
                    </a:lnTo>
                    <a:lnTo>
                      <a:pt x="2358" y="566"/>
                    </a:lnTo>
                    <a:lnTo>
                      <a:pt x="2370" y="590"/>
                    </a:lnTo>
                    <a:lnTo>
                      <a:pt x="2379" y="613"/>
                    </a:lnTo>
                    <a:lnTo>
                      <a:pt x="2389" y="638"/>
                    </a:lnTo>
                    <a:lnTo>
                      <a:pt x="2395" y="663"/>
                    </a:lnTo>
                    <a:lnTo>
                      <a:pt x="2399" y="691"/>
                    </a:lnTo>
                    <a:lnTo>
                      <a:pt x="2378" y="693"/>
                    </a:lnTo>
                    <a:lnTo>
                      <a:pt x="2366" y="698"/>
                    </a:lnTo>
                    <a:lnTo>
                      <a:pt x="2356" y="706"/>
                    </a:lnTo>
                    <a:lnTo>
                      <a:pt x="2354" y="720"/>
                    </a:lnTo>
                    <a:lnTo>
                      <a:pt x="2350" y="733"/>
                    </a:lnTo>
                    <a:lnTo>
                      <a:pt x="2350" y="753"/>
                    </a:lnTo>
                    <a:lnTo>
                      <a:pt x="2346" y="774"/>
                    </a:lnTo>
                    <a:lnTo>
                      <a:pt x="2345" y="799"/>
                    </a:lnTo>
                    <a:lnTo>
                      <a:pt x="2325" y="801"/>
                    </a:lnTo>
                    <a:lnTo>
                      <a:pt x="2302" y="803"/>
                    </a:lnTo>
                    <a:lnTo>
                      <a:pt x="2273" y="805"/>
                    </a:lnTo>
                    <a:lnTo>
                      <a:pt x="2248" y="807"/>
                    </a:lnTo>
                    <a:lnTo>
                      <a:pt x="2224" y="811"/>
                    </a:lnTo>
                    <a:lnTo>
                      <a:pt x="2215" y="821"/>
                    </a:lnTo>
                    <a:lnTo>
                      <a:pt x="2217" y="834"/>
                    </a:lnTo>
                    <a:lnTo>
                      <a:pt x="2238" y="857"/>
                    </a:lnTo>
                    <a:lnTo>
                      <a:pt x="2263" y="869"/>
                    </a:lnTo>
                    <a:lnTo>
                      <a:pt x="2290" y="892"/>
                    </a:lnTo>
                    <a:lnTo>
                      <a:pt x="2317" y="923"/>
                    </a:lnTo>
                    <a:lnTo>
                      <a:pt x="2345" y="962"/>
                    </a:lnTo>
                    <a:lnTo>
                      <a:pt x="2362" y="1001"/>
                    </a:lnTo>
                    <a:lnTo>
                      <a:pt x="2376" y="1040"/>
                    </a:lnTo>
                    <a:lnTo>
                      <a:pt x="2379" y="1075"/>
                    </a:lnTo>
                    <a:lnTo>
                      <a:pt x="2372" y="1104"/>
                    </a:lnTo>
                    <a:lnTo>
                      <a:pt x="2354" y="1102"/>
                    </a:lnTo>
                    <a:lnTo>
                      <a:pt x="2341" y="1102"/>
                    </a:lnTo>
                    <a:lnTo>
                      <a:pt x="2329" y="1102"/>
                    </a:lnTo>
                    <a:lnTo>
                      <a:pt x="2323" y="1104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306" y="1125"/>
                    </a:lnTo>
                    <a:lnTo>
                      <a:pt x="2306" y="1142"/>
                    </a:lnTo>
                    <a:lnTo>
                      <a:pt x="2325" y="1183"/>
                    </a:lnTo>
                    <a:lnTo>
                      <a:pt x="2329" y="1212"/>
                    </a:lnTo>
                    <a:lnTo>
                      <a:pt x="2317" y="1230"/>
                    </a:lnTo>
                    <a:lnTo>
                      <a:pt x="2302" y="1243"/>
                    </a:lnTo>
                    <a:lnTo>
                      <a:pt x="2279" y="1251"/>
                    </a:lnTo>
                    <a:lnTo>
                      <a:pt x="2259" y="1259"/>
                    </a:lnTo>
                    <a:lnTo>
                      <a:pt x="2242" y="1268"/>
                    </a:lnTo>
                    <a:lnTo>
                      <a:pt x="2238" y="1288"/>
                    </a:lnTo>
                    <a:lnTo>
                      <a:pt x="2246" y="1292"/>
                    </a:lnTo>
                    <a:lnTo>
                      <a:pt x="2267" y="1303"/>
                    </a:lnTo>
                    <a:lnTo>
                      <a:pt x="2292" y="1317"/>
                    </a:lnTo>
                    <a:lnTo>
                      <a:pt x="2319" y="1336"/>
                    </a:lnTo>
                    <a:lnTo>
                      <a:pt x="2341" y="1354"/>
                    </a:lnTo>
                    <a:lnTo>
                      <a:pt x="2356" y="1375"/>
                    </a:lnTo>
                    <a:lnTo>
                      <a:pt x="2360" y="1396"/>
                    </a:lnTo>
                    <a:lnTo>
                      <a:pt x="2350" y="1418"/>
                    </a:lnTo>
                    <a:lnTo>
                      <a:pt x="2314" y="1424"/>
                    </a:lnTo>
                    <a:lnTo>
                      <a:pt x="2288" y="1429"/>
                    </a:lnTo>
                    <a:lnTo>
                      <a:pt x="2269" y="1433"/>
                    </a:lnTo>
                    <a:lnTo>
                      <a:pt x="2257" y="1437"/>
                    </a:lnTo>
                    <a:lnTo>
                      <a:pt x="2244" y="1441"/>
                    </a:lnTo>
                    <a:lnTo>
                      <a:pt x="2238" y="1445"/>
                    </a:lnTo>
                    <a:lnTo>
                      <a:pt x="2236" y="1455"/>
                    </a:lnTo>
                    <a:lnTo>
                      <a:pt x="2242" y="1466"/>
                    </a:lnTo>
                    <a:lnTo>
                      <a:pt x="2251" y="1476"/>
                    </a:lnTo>
                    <a:lnTo>
                      <a:pt x="2267" y="1486"/>
                    </a:lnTo>
                    <a:lnTo>
                      <a:pt x="2281" y="1493"/>
                    </a:lnTo>
                    <a:lnTo>
                      <a:pt x="2296" y="1501"/>
                    </a:lnTo>
                    <a:lnTo>
                      <a:pt x="2312" y="1509"/>
                    </a:lnTo>
                    <a:lnTo>
                      <a:pt x="2325" y="1517"/>
                    </a:lnTo>
                    <a:lnTo>
                      <a:pt x="2321" y="1519"/>
                    </a:lnTo>
                    <a:lnTo>
                      <a:pt x="2319" y="1521"/>
                    </a:lnTo>
                    <a:lnTo>
                      <a:pt x="2302" y="1519"/>
                    </a:lnTo>
                    <a:lnTo>
                      <a:pt x="2286" y="1517"/>
                    </a:lnTo>
                    <a:lnTo>
                      <a:pt x="2279" y="1521"/>
                    </a:lnTo>
                    <a:lnTo>
                      <a:pt x="2277" y="1522"/>
                    </a:lnTo>
                    <a:lnTo>
                      <a:pt x="2273" y="1526"/>
                    </a:lnTo>
                    <a:lnTo>
                      <a:pt x="2271" y="1536"/>
                    </a:lnTo>
                    <a:lnTo>
                      <a:pt x="2281" y="1548"/>
                    </a:lnTo>
                    <a:lnTo>
                      <a:pt x="2292" y="1561"/>
                    </a:lnTo>
                    <a:lnTo>
                      <a:pt x="2302" y="1575"/>
                    </a:lnTo>
                    <a:lnTo>
                      <a:pt x="2310" y="1588"/>
                    </a:lnTo>
                    <a:lnTo>
                      <a:pt x="2314" y="1600"/>
                    </a:lnTo>
                    <a:lnTo>
                      <a:pt x="2319" y="1617"/>
                    </a:lnTo>
                    <a:lnTo>
                      <a:pt x="2319" y="1635"/>
                    </a:lnTo>
                    <a:lnTo>
                      <a:pt x="2321" y="1660"/>
                    </a:lnTo>
                    <a:lnTo>
                      <a:pt x="2310" y="1678"/>
                    </a:lnTo>
                    <a:lnTo>
                      <a:pt x="2304" y="1695"/>
                    </a:lnTo>
                    <a:lnTo>
                      <a:pt x="2302" y="1711"/>
                    </a:lnTo>
                    <a:lnTo>
                      <a:pt x="2306" y="1728"/>
                    </a:lnTo>
                    <a:lnTo>
                      <a:pt x="2310" y="1745"/>
                    </a:lnTo>
                    <a:lnTo>
                      <a:pt x="2315" y="1763"/>
                    </a:lnTo>
                    <a:lnTo>
                      <a:pt x="2319" y="1782"/>
                    </a:lnTo>
                    <a:lnTo>
                      <a:pt x="2325" y="1808"/>
                    </a:lnTo>
                    <a:lnTo>
                      <a:pt x="2315" y="1802"/>
                    </a:lnTo>
                    <a:lnTo>
                      <a:pt x="2296" y="1790"/>
                    </a:lnTo>
                    <a:lnTo>
                      <a:pt x="2267" y="1775"/>
                    </a:lnTo>
                    <a:lnTo>
                      <a:pt x="2236" y="1759"/>
                    </a:lnTo>
                    <a:lnTo>
                      <a:pt x="2201" y="1747"/>
                    </a:lnTo>
                    <a:lnTo>
                      <a:pt x="2174" y="1745"/>
                    </a:lnTo>
                    <a:lnTo>
                      <a:pt x="2151" y="1753"/>
                    </a:lnTo>
                    <a:lnTo>
                      <a:pt x="2141" y="1780"/>
                    </a:lnTo>
                    <a:lnTo>
                      <a:pt x="2147" y="1790"/>
                    </a:lnTo>
                    <a:lnTo>
                      <a:pt x="2153" y="1802"/>
                    </a:lnTo>
                    <a:lnTo>
                      <a:pt x="2162" y="1811"/>
                    </a:lnTo>
                    <a:lnTo>
                      <a:pt x="2176" y="1823"/>
                    </a:lnTo>
                    <a:lnTo>
                      <a:pt x="2176" y="1827"/>
                    </a:lnTo>
                    <a:lnTo>
                      <a:pt x="2176" y="1831"/>
                    </a:lnTo>
                    <a:lnTo>
                      <a:pt x="2122" y="1825"/>
                    </a:lnTo>
                    <a:lnTo>
                      <a:pt x="2077" y="1823"/>
                    </a:lnTo>
                    <a:lnTo>
                      <a:pt x="2038" y="1821"/>
                    </a:lnTo>
                    <a:lnTo>
                      <a:pt x="2005" y="1817"/>
                    </a:lnTo>
                    <a:lnTo>
                      <a:pt x="1974" y="1806"/>
                    </a:lnTo>
                    <a:lnTo>
                      <a:pt x="1945" y="1788"/>
                    </a:lnTo>
                    <a:lnTo>
                      <a:pt x="1916" y="1761"/>
                    </a:lnTo>
                    <a:lnTo>
                      <a:pt x="1887" y="1724"/>
                    </a:lnTo>
                    <a:lnTo>
                      <a:pt x="1879" y="1724"/>
                    </a:lnTo>
                    <a:lnTo>
                      <a:pt x="1871" y="1724"/>
                    </a:lnTo>
                    <a:lnTo>
                      <a:pt x="1866" y="1734"/>
                    </a:lnTo>
                    <a:lnTo>
                      <a:pt x="1864" y="1745"/>
                    </a:lnTo>
                    <a:lnTo>
                      <a:pt x="1864" y="1759"/>
                    </a:lnTo>
                    <a:lnTo>
                      <a:pt x="1864" y="1775"/>
                    </a:lnTo>
                    <a:lnTo>
                      <a:pt x="1840" y="1767"/>
                    </a:lnTo>
                    <a:lnTo>
                      <a:pt x="1819" y="1747"/>
                    </a:lnTo>
                    <a:lnTo>
                      <a:pt x="1798" y="1724"/>
                    </a:lnTo>
                    <a:lnTo>
                      <a:pt x="1782" y="1705"/>
                    </a:lnTo>
                    <a:lnTo>
                      <a:pt x="1765" y="1689"/>
                    </a:lnTo>
                    <a:lnTo>
                      <a:pt x="1755" y="1691"/>
                    </a:lnTo>
                    <a:lnTo>
                      <a:pt x="1747" y="1713"/>
                    </a:lnTo>
                    <a:lnTo>
                      <a:pt x="1745" y="1763"/>
                    </a:lnTo>
                    <a:lnTo>
                      <a:pt x="1753" y="1773"/>
                    </a:lnTo>
                    <a:lnTo>
                      <a:pt x="1759" y="1782"/>
                    </a:lnTo>
                    <a:lnTo>
                      <a:pt x="1759" y="1786"/>
                    </a:lnTo>
                    <a:lnTo>
                      <a:pt x="1761" y="1792"/>
                    </a:lnTo>
                    <a:lnTo>
                      <a:pt x="1761" y="1800"/>
                    </a:lnTo>
                    <a:lnTo>
                      <a:pt x="1763" y="1813"/>
                    </a:lnTo>
                    <a:lnTo>
                      <a:pt x="1734" y="1831"/>
                    </a:lnTo>
                    <a:lnTo>
                      <a:pt x="1706" y="1833"/>
                    </a:lnTo>
                    <a:lnTo>
                      <a:pt x="1679" y="1823"/>
                    </a:lnTo>
                    <a:lnTo>
                      <a:pt x="1656" y="1808"/>
                    </a:lnTo>
                    <a:lnTo>
                      <a:pt x="1633" y="1786"/>
                    </a:lnTo>
                    <a:lnTo>
                      <a:pt x="1611" y="1771"/>
                    </a:lnTo>
                    <a:lnTo>
                      <a:pt x="1594" y="1761"/>
                    </a:lnTo>
                    <a:lnTo>
                      <a:pt x="1580" y="1765"/>
                    </a:lnTo>
                    <a:lnTo>
                      <a:pt x="1575" y="1800"/>
                    </a:lnTo>
                    <a:lnTo>
                      <a:pt x="1563" y="1817"/>
                    </a:lnTo>
                    <a:lnTo>
                      <a:pt x="1544" y="1819"/>
                    </a:lnTo>
                    <a:lnTo>
                      <a:pt x="1522" y="1811"/>
                    </a:lnTo>
                    <a:lnTo>
                      <a:pt x="1499" y="1798"/>
                    </a:lnTo>
                    <a:lnTo>
                      <a:pt x="1478" y="1786"/>
                    </a:lnTo>
                    <a:lnTo>
                      <a:pt x="1456" y="1776"/>
                    </a:lnTo>
                    <a:lnTo>
                      <a:pt x="1445" y="1778"/>
                    </a:lnTo>
                    <a:lnTo>
                      <a:pt x="1439" y="1813"/>
                    </a:lnTo>
                    <a:lnTo>
                      <a:pt x="1431" y="1833"/>
                    </a:lnTo>
                    <a:lnTo>
                      <a:pt x="1419" y="1839"/>
                    </a:lnTo>
                    <a:lnTo>
                      <a:pt x="1410" y="1835"/>
                    </a:lnTo>
                    <a:lnTo>
                      <a:pt x="1398" y="1821"/>
                    </a:lnTo>
                    <a:lnTo>
                      <a:pt x="1386" y="1808"/>
                    </a:lnTo>
                    <a:lnTo>
                      <a:pt x="1375" y="1792"/>
                    </a:lnTo>
                    <a:lnTo>
                      <a:pt x="1369" y="1780"/>
                    </a:lnTo>
                    <a:lnTo>
                      <a:pt x="1359" y="1780"/>
                    </a:lnTo>
                    <a:lnTo>
                      <a:pt x="1352" y="1780"/>
                    </a:lnTo>
                    <a:lnTo>
                      <a:pt x="1332" y="1796"/>
                    </a:lnTo>
                    <a:lnTo>
                      <a:pt x="1315" y="1811"/>
                    </a:lnTo>
                    <a:lnTo>
                      <a:pt x="1303" y="1817"/>
                    </a:lnTo>
                    <a:lnTo>
                      <a:pt x="1293" y="1823"/>
                    </a:lnTo>
                    <a:lnTo>
                      <a:pt x="1282" y="1829"/>
                    </a:lnTo>
                    <a:lnTo>
                      <a:pt x="1272" y="1835"/>
                    </a:lnTo>
                    <a:lnTo>
                      <a:pt x="1284" y="1792"/>
                    </a:lnTo>
                    <a:lnTo>
                      <a:pt x="1284" y="1759"/>
                    </a:lnTo>
                    <a:lnTo>
                      <a:pt x="1270" y="1736"/>
                    </a:lnTo>
                    <a:lnTo>
                      <a:pt x="1251" y="1720"/>
                    </a:lnTo>
                    <a:lnTo>
                      <a:pt x="1222" y="1709"/>
                    </a:lnTo>
                    <a:lnTo>
                      <a:pt x="1189" y="1707"/>
                    </a:lnTo>
                    <a:lnTo>
                      <a:pt x="1156" y="1707"/>
                    </a:lnTo>
                    <a:lnTo>
                      <a:pt x="1123" y="1714"/>
                    </a:lnTo>
                    <a:lnTo>
                      <a:pt x="1113" y="1705"/>
                    </a:lnTo>
                    <a:lnTo>
                      <a:pt x="1105" y="1697"/>
                    </a:lnTo>
                    <a:lnTo>
                      <a:pt x="1096" y="1697"/>
                    </a:lnTo>
                    <a:lnTo>
                      <a:pt x="1088" y="1699"/>
                    </a:lnTo>
                    <a:lnTo>
                      <a:pt x="1082" y="1713"/>
                    </a:lnTo>
                    <a:lnTo>
                      <a:pt x="1082" y="1732"/>
                    </a:lnTo>
                    <a:lnTo>
                      <a:pt x="1080" y="1734"/>
                    </a:lnTo>
                    <a:lnTo>
                      <a:pt x="1080" y="1736"/>
                    </a:lnTo>
                    <a:lnTo>
                      <a:pt x="1068" y="1728"/>
                    </a:lnTo>
                    <a:lnTo>
                      <a:pt x="1061" y="1726"/>
                    </a:lnTo>
                    <a:lnTo>
                      <a:pt x="1053" y="1726"/>
                    </a:lnTo>
                    <a:lnTo>
                      <a:pt x="1047" y="1732"/>
                    </a:lnTo>
                    <a:lnTo>
                      <a:pt x="1047" y="1742"/>
                    </a:lnTo>
                    <a:lnTo>
                      <a:pt x="1049" y="1753"/>
                    </a:lnTo>
                    <a:lnTo>
                      <a:pt x="1051" y="1763"/>
                    </a:lnTo>
                    <a:lnTo>
                      <a:pt x="1055" y="1775"/>
                    </a:lnTo>
                    <a:lnTo>
                      <a:pt x="1057" y="1784"/>
                    </a:lnTo>
                    <a:lnTo>
                      <a:pt x="1059" y="1796"/>
                    </a:lnTo>
                    <a:lnTo>
                      <a:pt x="1061" y="1808"/>
                    </a:lnTo>
                    <a:lnTo>
                      <a:pt x="1063" y="1821"/>
                    </a:lnTo>
                    <a:lnTo>
                      <a:pt x="1026" y="1829"/>
                    </a:lnTo>
                    <a:lnTo>
                      <a:pt x="997" y="1827"/>
                    </a:lnTo>
                    <a:lnTo>
                      <a:pt x="968" y="1813"/>
                    </a:lnTo>
                    <a:lnTo>
                      <a:pt x="944" y="1798"/>
                    </a:lnTo>
                    <a:lnTo>
                      <a:pt x="923" y="1776"/>
                    </a:lnTo>
                    <a:lnTo>
                      <a:pt x="906" y="1761"/>
                    </a:lnTo>
                    <a:lnTo>
                      <a:pt x="890" y="1749"/>
                    </a:lnTo>
                    <a:lnTo>
                      <a:pt x="880" y="1749"/>
                    </a:lnTo>
                    <a:lnTo>
                      <a:pt x="871" y="1780"/>
                    </a:lnTo>
                    <a:lnTo>
                      <a:pt x="861" y="1800"/>
                    </a:lnTo>
                    <a:lnTo>
                      <a:pt x="851" y="1806"/>
                    </a:lnTo>
                    <a:lnTo>
                      <a:pt x="842" y="1806"/>
                    </a:lnTo>
                    <a:lnTo>
                      <a:pt x="830" y="1796"/>
                    </a:lnTo>
                    <a:lnTo>
                      <a:pt x="820" y="1786"/>
                    </a:lnTo>
                    <a:lnTo>
                      <a:pt x="811" y="1775"/>
                    </a:lnTo>
                    <a:lnTo>
                      <a:pt x="801" y="1765"/>
                    </a:lnTo>
                    <a:lnTo>
                      <a:pt x="791" y="1767"/>
                    </a:lnTo>
                    <a:lnTo>
                      <a:pt x="783" y="1773"/>
                    </a:lnTo>
                    <a:lnTo>
                      <a:pt x="778" y="1782"/>
                    </a:lnTo>
                    <a:lnTo>
                      <a:pt x="770" y="1792"/>
                    </a:lnTo>
                    <a:lnTo>
                      <a:pt x="760" y="1802"/>
                    </a:lnTo>
                    <a:lnTo>
                      <a:pt x="750" y="1813"/>
                    </a:lnTo>
                    <a:lnTo>
                      <a:pt x="737" y="1821"/>
                    </a:lnTo>
                    <a:lnTo>
                      <a:pt x="725" y="1829"/>
                    </a:lnTo>
                    <a:lnTo>
                      <a:pt x="714" y="1835"/>
                    </a:lnTo>
                    <a:lnTo>
                      <a:pt x="704" y="1840"/>
                    </a:lnTo>
                    <a:lnTo>
                      <a:pt x="717" y="1788"/>
                    </a:lnTo>
                    <a:lnTo>
                      <a:pt x="719" y="1755"/>
                    </a:lnTo>
                    <a:lnTo>
                      <a:pt x="710" y="1736"/>
                    </a:lnTo>
                    <a:lnTo>
                      <a:pt x="694" y="1728"/>
                    </a:lnTo>
                    <a:lnTo>
                      <a:pt x="669" y="1728"/>
                    </a:lnTo>
                    <a:lnTo>
                      <a:pt x="640" y="1736"/>
                    </a:lnTo>
                    <a:lnTo>
                      <a:pt x="607" y="1745"/>
                    </a:lnTo>
                    <a:lnTo>
                      <a:pt x="574" y="1761"/>
                    </a:lnTo>
                    <a:lnTo>
                      <a:pt x="574" y="1745"/>
                    </a:lnTo>
                    <a:lnTo>
                      <a:pt x="574" y="1736"/>
                    </a:lnTo>
                    <a:lnTo>
                      <a:pt x="572" y="1724"/>
                    </a:lnTo>
                    <a:lnTo>
                      <a:pt x="572" y="1716"/>
                    </a:lnTo>
                    <a:lnTo>
                      <a:pt x="545" y="1718"/>
                    </a:lnTo>
                    <a:lnTo>
                      <a:pt x="525" y="1728"/>
                    </a:lnTo>
                    <a:lnTo>
                      <a:pt x="506" y="1744"/>
                    </a:lnTo>
                    <a:lnTo>
                      <a:pt x="494" y="1765"/>
                    </a:lnTo>
                    <a:lnTo>
                      <a:pt x="483" y="1786"/>
                    </a:lnTo>
                    <a:lnTo>
                      <a:pt x="475" y="1809"/>
                    </a:lnTo>
                    <a:lnTo>
                      <a:pt x="469" y="1833"/>
                    </a:lnTo>
                    <a:lnTo>
                      <a:pt x="465" y="1858"/>
                    </a:lnTo>
                    <a:lnTo>
                      <a:pt x="461" y="1858"/>
                    </a:lnTo>
                    <a:lnTo>
                      <a:pt x="458" y="185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1" name="Freeform 8"/>
              <p:cNvSpPr>
                <a:spLocks/>
              </p:cNvSpPr>
              <p:nvPr/>
            </p:nvSpPr>
            <p:spPr bwMode="auto">
              <a:xfrm>
                <a:off x="4066" y="3800"/>
                <a:ext cx="379" cy="213"/>
              </a:xfrm>
              <a:custGeom>
                <a:avLst/>
                <a:gdLst>
                  <a:gd name="T0" fmla="*/ 57 w 758"/>
                  <a:gd name="T1" fmla="*/ 51 h 425"/>
                  <a:gd name="T2" fmla="*/ 56 w 758"/>
                  <a:gd name="T3" fmla="*/ 47 h 425"/>
                  <a:gd name="T4" fmla="*/ 54 w 758"/>
                  <a:gd name="T5" fmla="*/ 46 h 425"/>
                  <a:gd name="T6" fmla="*/ 48 w 758"/>
                  <a:gd name="T7" fmla="*/ 47 h 425"/>
                  <a:gd name="T8" fmla="*/ 44 w 758"/>
                  <a:gd name="T9" fmla="*/ 48 h 425"/>
                  <a:gd name="T10" fmla="*/ 41 w 758"/>
                  <a:gd name="T11" fmla="*/ 45 h 425"/>
                  <a:gd name="T12" fmla="*/ 40 w 758"/>
                  <a:gd name="T13" fmla="*/ 43 h 425"/>
                  <a:gd name="T14" fmla="*/ 35 w 758"/>
                  <a:gd name="T15" fmla="*/ 44 h 425"/>
                  <a:gd name="T16" fmla="*/ 19 w 758"/>
                  <a:gd name="T17" fmla="*/ 47 h 425"/>
                  <a:gd name="T18" fmla="*/ 3 w 758"/>
                  <a:gd name="T19" fmla="*/ 48 h 425"/>
                  <a:gd name="T20" fmla="*/ 2 w 758"/>
                  <a:gd name="T21" fmla="*/ 45 h 425"/>
                  <a:gd name="T22" fmla="*/ 6 w 758"/>
                  <a:gd name="T23" fmla="*/ 42 h 425"/>
                  <a:gd name="T24" fmla="*/ 10 w 758"/>
                  <a:gd name="T25" fmla="*/ 39 h 425"/>
                  <a:gd name="T26" fmla="*/ 6 w 758"/>
                  <a:gd name="T27" fmla="*/ 37 h 425"/>
                  <a:gd name="T28" fmla="*/ 10 w 758"/>
                  <a:gd name="T29" fmla="*/ 30 h 425"/>
                  <a:gd name="T30" fmla="*/ 24 w 758"/>
                  <a:gd name="T31" fmla="*/ 25 h 425"/>
                  <a:gd name="T32" fmla="*/ 38 w 758"/>
                  <a:gd name="T33" fmla="*/ 23 h 425"/>
                  <a:gd name="T34" fmla="*/ 37 w 758"/>
                  <a:gd name="T35" fmla="*/ 20 h 425"/>
                  <a:gd name="T36" fmla="*/ 35 w 758"/>
                  <a:gd name="T37" fmla="*/ 19 h 425"/>
                  <a:gd name="T38" fmla="*/ 41 w 758"/>
                  <a:gd name="T39" fmla="*/ 13 h 425"/>
                  <a:gd name="T40" fmla="*/ 54 w 758"/>
                  <a:gd name="T41" fmla="*/ 16 h 425"/>
                  <a:gd name="T42" fmla="*/ 61 w 758"/>
                  <a:gd name="T43" fmla="*/ 19 h 425"/>
                  <a:gd name="T44" fmla="*/ 63 w 758"/>
                  <a:gd name="T45" fmla="*/ 16 h 425"/>
                  <a:gd name="T46" fmla="*/ 65 w 758"/>
                  <a:gd name="T47" fmla="*/ 10 h 425"/>
                  <a:gd name="T48" fmla="*/ 69 w 758"/>
                  <a:gd name="T49" fmla="*/ 7 h 425"/>
                  <a:gd name="T50" fmla="*/ 69 w 758"/>
                  <a:gd name="T51" fmla="*/ 10 h 425"/>
                  <a:gd name="T52" fmla="*/ 72 w 758"/>
                  <a:gd name="T53" fmla="*/ 11 h 425"/>
                  <a:gd name="T54" fmla="*/ 77 w 758"/>
                  <a:gd name="T55" fmla="*/ 4 h 425"/>
                  <a:gd name="T56" fmla="*/ 83 w 758"/>
                  <a:gd name="T57" fmla="*/ 1 h 425"/>
                  <a:gd name="T58" fmla="*/ 88 w 758"/>
                  <a:gd name="T59" fmla="*/ 2 h 425"/>
                  <a:gd name="T60" fmla="*/ 86 w 758"/>
                  <a:gd name="T61" fmla="*/ 8 h 425"/>
                  <a:gd name="T62" fmla="*/ 85 w 758"/>
                  <a:gd name="T63" fmla="*/ 13 h 425"/>
                  <a:gd name="T64" fmla="*/ 88 w 758"/>
                  <a:gd name="T65" fmla="*/ 16 h 425"/>
                  <a:gd name="T66" fmla="*/ 83 w 758"/>
                  <a:gd name="T67" fmla="*/ 22 h 425"/>
                  <a:gd name="T68" fmla="*/ 80 w 758"/>
                  <a:gd name="T69" fmla="*/ 29 h 425"/>
                  <a:gd name="T70" fmla="*/ 79 w 758"/>
                  <a:gd name="T71" fmla="*/ 35 h 425"/>
                  <a:gd name="T72" fmla="*/ 83 w 758"/>
                  <a:gd name="T73" fmla="*/ 35 h 425"/>
                  <a:gd name="T74" fmla="*/ 89 w 758"/>
                  <a:gd name="T75" fmla="*/ 33 h 425"/>
                  <a:gd name="T76" fmla="*/ 95 w 758"/>
                  <a:gd name="T77" fmla="*/ 34 h 425"/>
                  <a:gd name="T78" fmla="*/ 89 w 758"/>
                  <a:gd name="T79" fmla="*/ 39 h 425"/>
                  <a:gd name="T80" fmla="*/ 84 w 758"/>
                  <a:gd name="T81" fmla="*/ 45 h 425"/>
                  <a:gd name="T82" fmla="*/ 82 w 758"/>
                  <a:gd name="T83" fmla="*/ 51 h 425"/>
                  <a:gd name="T84" fmla="*/ 75 w 758"/>
                  <a:gd name="T85" fmla="*/ 52 h 425"/>
                  <a:gd name="T86" fmla="*/ 67 w 758"/>
                  <a:gd name="T87" fmla="*/ 53 h 425"/>
                  <a:gd name="T88" fmla="*/ 59 w 758"/>
                  <a:gd name="T89" fmla="*/ 54 h 4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8"/>
                  <a:gd name="T136" fmla="*/ 0 h 425"/>
                  <a:gd name="T137" fmla="*/ 758 w 758"/>
                  <a:gd name="T138" fmla="*/ 425 h 4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8" h="425">
                    <a:moveTo>
                      <a:pt x="471" y="425"/>
                    </a:moveTo>
                    <a:lnTo>
                      <a:pt x="459" y="413"/>
                    </a:lnTo>
                    <a:lnTo>
                      <a:pt x="453" y="404"/>
                    </a:lnTo>
                    <a:lnTo>
                      <a:pt x="449" y="392"/>
                    </a:lnTo>
                    <a:lnTo>
                      <a:pt x="449" y="384"/>
                    </a:lnTo>
                    <a:lnTo>
                      <a:pt x="446" y="373"/>
                    </a:lnTo>
                    <a:lnTo>
                      <a:pt x="444" y="367"/>
                    </a:lnTo>
                    <a:lnTo>
                      <a:pt x="436" y="361"/>
                    </a:lnTo>
                    <a:lnTo>
                      <a:pt x="428" y="361"/>
                    </a:lnTo>
                    <a:lnTo>
                      <a:pt x="415" y="363"/>
                    </a:lnTo>
                    <a:lnTo>
                      <a:pt x="401" y="367"/>
                    </a:lnTo>
                    <a:lnTo>
                      <a:pt x="387" y="371"/>
                    </a:lnTo>
                    <a:lnTo>
                      <a:pt x="374" y="375"/>
                    </a:lnTo>
                    <a:lnTo>
                      <a:pt x="358" y="375"/>
                    </a:lnTo>
                    <a:lnTo>
                      <a:pt x="347" y="377"/>
                    </a:lnTo>
                    <a:lnTo>
                      <a:pt x="335" y="375"/>
                    </a:lnTo>
                    <a:lnTo>
                      <a:pt x="327" y="373"/>
                    </a:lnTo>
                    <a:lnTo>
                      <a:pt x="325" y="359"/>
                    </a:lnTo>
                    <a:lnTo>
                      <a:pt x="323" y="351"/>
                    </a:lnTo>
                    <a:lnTo>
                      <a:pt x="321" y="346"/>
                    </a:lnTo>
                    <a:lnTo>
                      <a:pt x="320" y="342"/>
                    </a:lnTo>
                    <a:lnTo>
                      <a:pt x="314" y="336"/>
                    </a:lnTo>
                    <a:lnTo>
                      <a:pt x="302" y="336"/>
                    </a:lnTo>
                    <a:lnTo>
                      <a:pt x="273" y="347"/>
                    </a:lnTo>
                    <a:lnTo>
                      <a:pt x="238" y="359"/>
                    </a:lnTo>
                    <a:lnTo>
                      <a:pt x="195" y="365"/>
                    </a:lnTo>
                    <a:lnTo>
                      <a:pt x="151" y="373"/>
                    </a:lnTo>
                    <a:lnTo>
                      <a:pt x="104" y="375"/>
                    </a:lnTo>
                    <a:lnTo>
                      <a:pt x="62" y="377"/>
                    </a:lnTo>
                    <a:lnTo>
                      <a:pt x="25" y="377"/>
                    </a:lnTo>
                    <a:lnTo>
                      <a:pt x="0" y="378"/>
                    </a:lnTo>
                    <a:lnTo>
                      <a:pt x="3" y="365"/>
                    </a:lnTo>
                    <a:lnTo>
                      <a:pt x="11" y="357"/>
                    </a:lnTo>
                    <a:lnTo>
                      <a:pt x="23" y="349"/>
                    </a:lnTo>
                    <a:lnTo>
                      <a:pt x="36" y="344"/>
                    </a:lnTo>
                    <a:lnTo>
                      <a:pt x="48" y="336"/>
                    </a:lnTo>
                    <a:lnTo>
                      <a:pt x="60" y="328"/>
                    </a:lnTo>
                    <a:lnTo>
                      <a:pt x="69" y="316"/>
                    </a:lnTo>
                    <a:lnTo>
                      <a:pt x="75" y="307"/>
                    </a:lnTo>
                    <a:lnTo>
                      <a:pt x="64" y="299"/>
                    </a:lnTo>
                    <a:lnTo>
                      <a:pt x="52" y="297"/>
                    </a:lnTo>
                    <a:lnTo>
                      <a:pt x="42" y="295"/>
                    </a:lnTo>
                    <a:lnTo>
                      <a:pt x="34" y="293"/>
                    </a:lnTo>
                    <a:lnTo>
                      <a:pt x="46" y="258"/>
                    </a:lnTo>
                    <a:lnTo>
                      <a:pt x="73" y="235"/>
                    </a:lnTo>
                    <a:lnTo>
                      <a:pt x="106" y="218"/>
                    </a:lnTo>
                    <a:lnTo>
                      <a:pt x="149" y="208"/>
                    </a:lnTo>
                    <a:lnTo>
                      <a:pt x="192" y="200"/>
                    </a:lnTo>
                    <a:lnTo>
                      <a:pt x="234" y="192"/>
                    </a:lnTo>
                    <a:lnTo>
                      <a:pt x="271" y="185"/>
                    </a:lnTo>
                    <a:lnTo>
                      <a:pt x="300" y="179"/>
                    </a:lnTo>
                    <a:lnTo>
                      <a:pt x="298" y="165"/>
                    </a:lnTo>
                    <a:lnTo>
                      <a:pt x="296" y="159"/>
                    </a:lnTo>
                    <a:lnTo>
                      <a:pt x="294" y="154"/>
                    </a:lnTo>
                    <a:lnTo>
                      <a:pt x="292" y="152"/>
                    </a:lnTo>
                    <a:lnTo>
                      <a:pt x="283" y="150"/>
                    </a:lnTo>
                    <a:lnTo>
                      <a:pt x="275" y="150"/>
                    </a:lnTo>
                    <a:lnTo>
                      <a:pt x="281" y="124"/>
                    </a:lnTo>
                    <a:lnTo>
                      <a:pt x="300" y="111"/>
                    </a:lnTo>
                    <a:lnTo>
                      <a:pt x="327" y="103"/>
                    </a:lnTo>
                    <a:lnTo>
                      <a:pt x="362" y="107"/>
                    </a:lnTo>
                    <a:lnTo>
                      <a:pt x="397" y="113"/>
                    </a:lnTo>
                    <a:lnTo>
                      <a:pt x="432" y="126"/>
                    </a:lnTo>
                    <a:lnTo>
                      <a:pt x="461" y="138"/>
                    </a:lnTo>
                    <a:lnTo>
                      <a:pt x="484" y="152"/>
                    </a:lnTo>
                    <a:lnTo>
                      <a:pt x="488" y="150"/>
                    </a:lnTo>
                    <a:lnTo>
                      <a:pt x="492" y="150"/>
                    </a:lnTo>
                    <a:lnTo>
                      <a:pt x="498" y="134"/>
                    </a:lnTo>
                    <a:lnTo>
                      <a:pt x="504" y="121"/>
                    </a:lnTo>
                    <a:lnTo>
                      <a:pt x="506" y="105"/>
                    </a:lnTo>
                    <a:lnTo>
                      <a:pt x="512" y="91"/>
                    </a:lnTo>
                    <a:lnTo>
                      <a:pt x="515" y="76"/>
                    </a:lnTo>
                    <a:lnTo>
                      <a:pt x="523" y="64"/>
                    </a:lnTo>
                    <a:lnTo>
                      <a:pt x="535" y="55"/>
                    </a:lnTo>
                    <a:lnTo>
                      <a:pt x="552" y="51"/>
                    </a:lnTo>
                    <a:lnTo>
                      <a:pt x="550" y="64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6" y="84"/>
                    </a:lnTo>
                    <a:lnTo>
                      <a:pt x="562" y="84"/>
                    </a:lnTo>
                    <a:lnTo>
                      <a:pt x="572" y="86"/>
                    </a:lnTo>
                    <a:lnTo>
                      <a:pt x="583" y="62"/>
                    </a:lnTo>
                    <a:lnTo>
                      <a:pt x="597" y="47"/>
                    </a:lnTo>
                    <a:lnTo>
                      <a:pt x="610" y="31"/>
                    </a:lnTo>
                    <a:lnTo>
                      <a:pt x="628" y="22"/>
                    </a:lnTo>
                    <a:lnTo>
                      <a:pt x="643" y="12"/>
                    </a:lnTo>
                    <a:lnTo>
                      <a:pt x="663" y="8"/>
                    </a:lnTo>
                    <a:lnTo>
                      <a:pt x="686" y="2"/>
                    </a:lnTo>
                    <a:lnTo>
                      <a:pt x="711" y="0"/>
                    </a:lnTo>
                    <a:lnTo>
                      <a:pt x="702" y="14"/>
                    </a:lnTo>
                    <a:lnTo>
                      <a:pt x="696" y="27"/>
                    </a:lnTo>
                    <a:lnTo>
                      <a:pt x="688" y="41"/>
                    </a:lnTo>
                    <a:lnTo>
                      <a:pt x="682" y="57"/>
                    </a:lnTo>
                    <a:lnTo>
                      <a:pt x="676" y="70"/>
                    </a:lnTo>
                    <a:lnTo>
                      <a:pt x="676" y="86"/>
                    </a:lnTo>
                    <a:lnTo>
                      <a:pt x="676" y="103"/>
                    </a:lnTo>
                    <a:lnTo>
                      <a:pt x="682" y="121"/>
                    </a:lnTo>
                    <a:lnTo>
                      <a:pt x="690" y="123"/>
                    </a:lnTo>
                    <a:lnTo>
                      <a:pt x="702" y="126"/>
                    </a:lnTo>
                    <a:lnTo>
                      <a:pt x="684" y="142"/>
                    </a:lnTo>
                    <a:lnTo>
                      <a:pt x="672" y="159"/>
                    </a:lnTo>
                    <a:lnTo>
                      <a:pt x="659" y="175"/>
                    </a:lnTo>
                    <a:lnTo>
                      <a:pt x="649" y="192"/>
                    </a:lnTo>
                    <a:lnTo>
                      <a:pt x="640" y="210"/>
                    </a:lnTo>
                    <a:lnTo>
                      <a:pt x="634" y="229"/>
                    </a:lnTo>
                    <a:lnTo>
                      <a:pt x="628" y="250"/>
                    </a:lnTo>
                    <a:lnTo>
                      <a:pt x="628" y="276"/>
                    </a:lnTo>
                    <a:lnTo>
                      <a:pt x="630" y="276"/>
                    </a:lnTo>
                    <a:lnTo>
                      <a:pt x="632" y="280"/>
                    </a:lnTo>
                    <a:lnTo>
                      <a:pt x="643" y="278"/>
                    </a:lnTo>
                    <a:lnTo>
                      <a:pt x="659" y="274"/>
                    </a:lnTo>
                    <a:lnTo>
                      <a:pt x="676" y="270"/>
                    </a:lnTo>
                    <a:lnTo>
                      <a:pt x="694" y="268"/>
                    </a:lnTo>
                    <a:lnTo>
                      <a:pt x="709" y="264"/>
                    </a:lnTo>
                    <a:lnTo>
                      <a:pt x="725" y="264"/>
                    </a:lnTo>
                    <a:lnTo>
                      <a:pt x="740" y="264"/>
                    </a:lnTo>
                    <a:lnTo>
                      <a:pt x="758" y="270"/>
                    </a:lnTo>
                    <a:lnTo>
                      <a:pt x="742" y="283"/>
                    </a:lnTo>
                    <a:lnTo>
                      <a:pt x="727" y="297"/>
                    </a:lnTo>
                    <a:lnTo>
                      <a:pt x="709" y="311"/>
                    </a:lnTo>
                    <a:lnTo>
                      <a:pt x="696" y="324"/>
                    </a:lnTo>
                    <a:lnTo>
                      <a:pt x="680" y="338"/>
                    </a:lnTo>
                    <a:lnTo>
                      <a:pt x="671" y="355"/>
                    </a:lnTo>
                    <a:lnTo>
                      <a:pt x="661" y="373"/>
                    </a:lnTo>
                    <a:lnTo>
                      <a:pt x="659" y="398"/>
                    </a:lnTo>
                    <a:lnTo>
                      <a:pt x="651" y="406"/>
                    </a:lnTo>
                    <a:lnTo>
                      <a:pt x="643" y="415"/>
                    </a:lnTo>
                    <a:lnTo>
                      <a:pt x="620" y="415"/>
                    </a:lnTo>
                    <a:lnTo>
                      <a:pt x="597" y="415"/>
                    </a:lnTo>
                    <a:lnTo>
                      <a:pt x="576" y="417"/>
                    </a:lnTo>
                    <a:lnTo>
                      <a:pt x="554" y="419"/>
                    </a:lnTo>
                    <a:lnTo>
                      <a:pt x="531" y="419"/>
                    </a:lnTo>
                    <a:lnTo>
                      <a:pt x="512" y="421"/>
                    </a:lnTo>
                    <a:lnTo>
                      <a:pt x="490" y="423"/>
                    </a:lnTo>
                    <a:lnTo>
                      <a:pt x="471" y="425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2" name="Freeform 9"/>
              <p:cNvSpPr>
                <a:spLocks/>
              </p:cNvSpPr>
              <p:nvPr/>
            </p:nvSpPr>
            <p:spPr bwMode="auto">
              <a:xfrm>
                <a:off x="4597" y="3857"/>
                <a:ext cx="86" cy="70"/>
              </a:xfrm>
              <a:custGeom>
                <a:avLst/>
                <a:gdLst>
                  <a:gd name="T0" fmla="*/ 11 w 173"/>
                  <a:gd name="T1" fmla="*/ 18 h 139"/>
                  <a:gd name="T2" fmla="*/ 10 w 173"/>
                  <a:gd name="T3" fmla="*/ 16 h 139"/>
                  <a:gd name="T4" fmla="*/ 8 w 173"/>
                  <a:gd name="T5" fmla="*/ 14 h 139"/>
                  <a:gd name="T6" fmla="*/ 5 w 173"/>
                  <a:gd name="T7" fmla="*/ 11 h 139"/>
                  <a:gd name="T8" fmla="*/ 3 w 173"/>
                  <a:gd name="T9" fmla="*/ 9 h 139"/>
                  <a:gd name="T10" fmla="*/ 1 w 173"/>
                  <a:gd name="T11" fmla="*/ 6 h 139"/>
                  <a:gd name="T12" fmla="*/ 0 w 173"/>
                  <a:gd name="T13" fmla="*/ 3 h 139"/>
                  <a:gd name="T14" fmla="*/ 0 w 173"/>
                  <a:gd name="T15" fmla="*/ 1 h 139"/>
                  <a:gd name="T16" fmla="*/ 3 w 173"/>
                  <a:gd name="T17" fmla="*/ 0 h 139"/>
                  <a:gd name="T18" fmla="*/ 3 w 173"/>
                  <a:gd name="T19" fmla="*/ 2 h 139"/>
                  <a:gd name="T20" fmla="*/ 3 w 173"/>
                  <a:gd name="T21" fmla="*/ 4 h 139"/>
                  <a:gd name="T22" fmla="*/ 3 w 173"/>
                  <a:gd name="T23" fmla="*/ 6 h 139"/>
                  <a:gd name="T24" fmla="*/ 5 w 173"/>
                  <a:gd name="T25" fmla="*/ 7 h 139"/>
                  <a:gd name="T26" fmla="*/ 6 w 173"/>
                  <a:gd name="T27" fmla="*/ 9 h 139"/>
                  <a:gd name="T28" fmla="*/ 7 w 173"/>
                  <a:gd name="T29" fmla="*/ 11 h 139"/>
                  <a:gd name="T30" fmla="*/ 9 w 173"/>
                  <a:gd name="T31" fmla="*/ 12 h 139"/>
                  <a:gd name="T32" fmla="*/ 11 w 173"/>
                  <a:gd name="T33" fmla="*/ 14 h 139"/>
                  <a:gd name="T34" fmla="*/ 11 w 173"/>
                  <a:gd name="T35" fmla="*/ 13 h 139"/>
                  <a:gd name="T36" fmla="*/ 13 w 173"/>
                  <a:gd name="T37" fmla="*/ 12 h 139"/>
                  <a:gd name="T38" fmla="*/ 14 w 173"/>
                  <a:gd name="T39" fmla="*/ 10 h 139"/>
                  <a:gd name="T40" fmla="*/ 16 w 173"/>
                  <a:gd name="T41" fmla="*/ 8 h 139"/>
                  <a:gd name="T42" fmla="*/ 17 w 173"/>
                  <a:gd name="T43" fmla="*/ 5 h 139"/>
                  <a:gd name="T44" fmla="*/ 18 w 173"/>
                  <a:gd name="T45" fmla="*/ 4 h 139"/>
                  <a:gd name="T46" fmla="*/ 19 w 173"/>
                  <a:gd name="T47" fmla="*/ 2 h 139"/>
                  <a:gd name="T48" fmla="*/ 20 w 173"/>
                  <a:gd name="T49" fmla="*/ 1 h 139"/>
                  <a:gd name="T50" fmla="*/ 20 w 173"/>
                  <a:gd name="T51" fmla="*/ 0 h 139"/>
                  <a:gd name="T52" fmla="*/ 21 w 173"/>
                  <a:gd name="T53" fmla="*/ 0 h 139"/>
                  <a:gd name="T54" fmla="*/ 20 w 173"/>
                  <a:gd name="T55" fmla="*/ 2 h 139"/>
                  <a:gd name="T56" fmla="*/ 20 w 173"/>
                  <a:gd name="T57" fmla="*/ 5 h 139"/>
                  <a:gd name="T58" fmla="*/ 19 w 173"/>
                  <a:gd name="T59" fmla="*/ 7 h 139"/>
                  <a:gd name="T60" fmla="*/ 18 w 173"/>
                  <a:gd name="T61" fmla="*/ 9 h 139"/>
                  <a:gd name="T62" fmla="*/ 17 w 173"/>
                  <a:gd name="T63" fmla="*/ 11 h 139"/>
                  <a:gd name="T64" fmla="*/ 16 w 173"/>
                  <a:gd name="T65" fmla="*/ 13 h 139"/>
                  <a:gd name="T66" fmla="*/ 14 w 173"/>
                  <a:gd name="T67" fmla="*/ 16 h 139"/>
                  <a:gd name="T68" fmla="*/ 14 w 173"/>
                  <a:gd name="T69" fmla="*/ 18 h 139"/>
                  <a:gd name="T70" fmla="*/ 12 w 173"/>
                  <a:gd name="T71" fmla="*/ 18 h 139"/>
                  <a:gd name="T72" fmla="*/ 11 w 173"/>
                  <a:gd name="T73" fmla="*/ 1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9"/>
                  <a:gd name="T113" fmla="*/ 173 w 173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9">
                    <a:moveTo>
                      <a:pt x="93" y="139"/>
                    </a:moveTo>
                    <a:lnTo>
                      <a:pt x="82" y="128"/>
                    </a:lnTo>
                    <a:lnTo>
                      <a:pt x="64" y="110"/>
                    </a:lnTo>
                    <a:lnTo>
                      <a:pt x="45" y="87"/>
                    </a:lnTo>
                    <a:lnTo>
                      <a:pt x="26" y="66"/>
                    </a:lnTo>
                    <a:lnTo>
                      <a:pt x="8" y="42"/>
                    </a:lnTo>
                    <a:lnTo>
                      <a:pt x="0" y="21"/>
                    </a:lnTo>
                    <a:lnTo>
                      <a:pt x="2" y="6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8" y="29"/>
                    </a:lnTo>
                    <a:lnTo>
                      <a:pt x="31" y="42"/>
                    </a:lnTo>
                    <a:lnTo>
                      <a:pt x="41" y="56"/>
                    </a:lnTo>
                    <a:lnTo>
                      <a:pt x="49" y="68"/>
                    </a:lnTo>
                    <a:lnTo>
                      <a:pt x="60" y="81"/>
                    </a:lnTo>
                    <a:lnTo>
                      <a:pt x="72" y="93"/>
                    </a:lnTo>
                    <a:lnTo>
                      <a:pt x="88" y="106"/>
                    </a:lnTo>
                    <a:lnTo>
                      <a:pt x="93" y="101"/>
                    </a:lnTo>
                    <a:lnTo>
                      <a:pt x="105" y="91"/>
                    </a:lnTo>
                    <a:lnTo>
                      <a:pt x="117" y="75"/>
                    </a:lnTo>
                    <a:lnTo>
                      <a:pt x="128" y="60"/>
                    </a:lnTo>
                    <a:lnTo>
                      <a:pt x="138" y="40"/>
                    </a:lnTo>
                    <a:lnTo>
                      <a:pt x="150" y="25"/>
                    </a:lnTo>
                    <a:lnTo>
                      <a:pt x="157" y="9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67" y="15"/>
                    </a:lnTo>
                    <a:lnTo>
                      <a:pt x="163" y="33"/>
                    </a:lnTo>
                    <a:lnTo>
                      <a:pt x="156" y="50"/>
                    </a:lnTo>
                    <a:lnTo>
                      <a:pt x="148" y="70"/>
                    </a:lnTo>
                    <a:lnTo>
                      <a:pt x="138" y="87"/>
                    </a:lnTo>
                    <a:lnTo>
                      <a:pt x="128" y="104"/>
                    </a:lnTo>
                    <a:lnTo>
                      <a:pt x="119" y="122"/>
                    </a:lnTo>
                    <a:lnTo>
                      <a:pt x="113" y="139"/>
                    </a:lnTo>
                    <a:lnTo>
                      <a:pt x="103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3" name="Freeform 10"/>
              <p:cNvSpPr>
                <a:spLocks/>
              </p:cNvSpPr>
              <p:nvPr/>
            </p:nvSpPr>
            <p:spPr bwMode="auto">
              <a:xfrm>
                <a:off x="4962" y="3818"/>
                <a:ext cx="61" cy="89"/>
              </a:xfrm>
              <a:custGeom>
                <a:avLst/>
                <a:gdLst>
                  <a:gd name="T0" fmla="*/ 12 w 122"/>
                  <a:gd name="T1" fmla="*/ 22 h 179"/>
                  <a:gd name="T2" fmla="*/ 8 w 122"/>
                  <a:gd name="T3" fmla="*/ 20 h 179"/>
                  <a:gd name="T4" fmla="*/ 5 w 122"/>
                  <a:gd name="T5" fmla="*/ 17 h 179"/>
                  <a:gd name="T6" fmla="*/ 3 w 122"/>
                  <a:gd name="T7" fmla="*/ 14 h 179"/>
                  <a:gd name="T8" fmla="*/ 1 w 122"/>
                  <a:gd name="T9" fmla="*/ 11 h 179"/>
                  <a:gd name="T10" fmla="*/ 0 w 122"/>
                  <a:gd name="T11" fmla="*/ 7 h 179"/>
                  <a:gd name="T12" fmla="*/ 1 w 122"/>
                  <a:gd name="T13" fmla="*/ 5 h 179"/>
                  <a:gd name="T14" fmla="*/ 2 w 122"/>
                  <a:gd name="T15" fmla="*/ 3 h 179"/>
                  <a:gd name="T16" fmla="*/ 5 w 122"/>
                  <a:gd name="T17" fmla="*/ 3 h 179"/>
                  <a:gd name="T18" fmla="*/ 5 w 122"/>
                  <a:gd name="T19" fmla="*/ 5 h 179"/>
                  <a:gd name="T20" fmla="*/ 4 w 122"/>
                  <a:gd name="T21" fmla="*/ 7 h 179"/>
                  <a:gd name="T22" fmla="*/ 4 w 122"/>
                  <a:gd name="T23" fmla="*/ 9 h 179"/>
                  <a:gd name="T24" fmla="*/ 4 w 122"/>
                  <a:gd name="T25" fmla="*/ 11 h 179"/>
                  <a:gd name="T26" fmla="*/ 4 w 122"/>
                  <a:gd name="T27" fmla="*/ 13 h 179"/>
                  <a:gd name="T28" fmla="*/ 5 w 122"/>
                  <a:gd name="T29" fmla="*/ 16 h 179"/>
                  <a:gd name="T30" fmla="*/ 7 w 122"/>
                  <a:gd name="T31" fmla="*/ 17 h 179"/>
                  <a:gd name="T32" fmla="*/ 11 w 122"/>
                  <a:gd name="T33" fmla="*/ 18 h 179"/>
                  <a:gd name="T34" fmla="*/ 11 w 122"/>
                  <a:gd name="T35" fmla="*/ 16 h 179"/>
                  <a:gd name="T36" fmla="*/ 11 w 122"/>
                  <a:gd name="T37" fmla="*/ 13 h 179"/>
                  <a:gd name="T38" fmla="*/ 12 w 122"/>
                  <a:gd name="T39" fmla="*/ 11 h 179"/>
                  <a:gd name="T40" fmla="*/ 12 w 122"/>
                  <a:gd name="T41" fmla="*/ 9 h 179"/>
                  <a:gd name="T42" fmla="*/ 13 w 122"/>
                  <a:gd name="T43" fmla="*/ 6 h 179"/>
                  <a:gd name="T44" fmla="*/ 14 w 122"/>
                  <a:gd name="T45" fmla="*/ 4 h 179"/>
                  <a:gd name="T46" fmla="*/ 15 w 122"/>
                  <a:gd name="T47" fmla="*/ 2 h 179"/>
                  <a:gd name="T48" fmla="*/ 16 w 122"/>
                  <a:gd name="T49" fmla="*/ 0 h 179"/>
                  <a:gd name="T50" fmla="*/ 15 w 122"/>
                  <a:gd name="T51" fmla="*/ 1 h 179"/>
                  <a:gd name="T52" fmla="*/ 15 w 122"/>
                  <a:gd name="T53" fmla="*/ 4 h 179"/>
                  <a:gd name="T54" fmla="*/ 15 w 122"/>
                  <a:gd name="T55" fmla="*/ 7 h 179"/>
                  <a:gd name="T56" fmla="*/ 15 w 122"/>
                  <a:gd name="T57" fmla="*/ 11 h 179"/>
                  <a:gd name="T58" fmla="*/ 14 w 122"/>
                  <a:gd name="T59" fmla="*/ 15 h 179"/>
                  <a:gd name="T60" fmla="*/ 14 w 122"/>
                  <a:gd name="T61" fmla="*/ 18 h 179"/>
                  <a:gd name="T62" fmla="*/ 14 w 122"/>
                  <a:gd name="T63" fmla="*/ 20 h 179"/>
                  <a:gd name="T64" fmla="*/ 14 w 122"/>
                  <a:gd name="T65" fmla="*/ 22 h 179"/>
                  <a:gd name="T66" fmla="*/ 13 w 122"/>
                  <a:gd name="T67" fmla="*/ 22 h 179"/>
                  <a:gd name="T68" fmla="*/ 12 w 122"/>
                  <a:gd name="T69" fmla="*/ 22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79"/>
                  <a:gd name="T107" fmla="*/ 122 w 122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79">
                    <a:moveTo>
                      <a:pt x="93" y="179"/>
                    </a:moveTo>
                    <a:lnTo>
                      <a:pt x="64" y="163"/>
                    </a:lnTo>
                    <a:lnTo>
                      <a:pt x="40" y="142"/>
                    </a:lnTo>
                    <a:lnTo>
                      <a:pt x="19" y="115"/>
                    </a:lnTo>
                    <a:lnTo>
                      <a:pt x="7" y="89"/>
                    </a:lnTo>
                    <a:lnTo>
                      <a:pt x="0" y="62"/>
                    </a:lnTo>
                    <a:lnTo>
                      <a:pt x="1" y="43"/>
                    </a:lnTo>
                    <a:lnTo>
                      <a:pt x="13" y="29"/>
                    </a:lnTo>
                    <a:lnTo>
                      <a:pt x="38" y="29"/>
                    </a:lnTo>
                    <a:lnTo>
                      <a:pt x="34" y="41"/>
                    </a:lnTo>
                    <a:lnTo>
                      <a:pt x="32" y="58"/>
                    </a:lnTo>
                    <a:lnTo>
                      <a:pt x="29" y="76"/>
                    </a:lnTo>
                    <a:lnTo>
                      <a:pt x="29" y="95"/>
                    </a:lnTo>
                    <a:lnTo>
                      <a:pt x="31" y="111"/>
                    </a:lnTo>
                    <a:lnTo>
                      <a:pt x="40" y="128"/>
                    </a:lnTo>
                    <a:lnTo>
                      <a:pt x="54" y="140"/>
                    </a:lnTo>
                    <a:lnTo>
                      <a:pt x="81" y="150"/>
                    </a:lnTo>
                    <a:lnTo>
                      <a:pt x="83" y="128"/>
                    </a:lnTo>
                    <a:lnTo>
                      <a:pt x="87" y="109"/>
                    </a:lnTo>
                    <a:lnTo>
                      <a:pt x="91" y="89"/>
                    </a:lnTo>
                    <a:lnTo>
                      <a:pt x="96" y="72"/>
                    </a:lnTo>
                    <a:lnTo>
                      <a:pt x="102" y="53"/>
                    </a:lnTo>
                    <a:lnTo>
                      <a:pt x="108" y="35"/>
                    </a:lnTo>
                    <a:lnTo>
                      <a:pt x="114" y="18"/>
                    </a:lnTo>
                    <a:lnTo>
                      <a:pt x="122" y="0"/>
                    </a:lnTo>
                    <a:lnTo>
                      <a:pt x="120" y="12"/>
                    </a:lnTo>
                    <a:lnTo>
                      <a:pt x="120" y="35"/>
                    </a:lnTo>
                    <a:lnTo>
                      <a:pt x="118" y="60"/>
                    </a:lnTo>
                    <a:lnTo>
                      <a:pt x="116" y="93"/>
                    </a:lnTo>
                    <a:lnTo>
                      <a:pt x="112" y="120"/>
                    </a:lnTo>
                    <a:lnTo>
                      <a:pt x="110" y="148"/>
                    </a:lnTo>
                    <a:lnTo>
                      <a:pt x="108" y="167"/>
                    </a:lnTo>
                    <a:lnTo>
                      <a:pt x="106" y="179"/>
                    </a:lnTo>
                    <a:lnTo>
                      <a:pt x="98" y="179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4" name="Freeform 11"/>
              <p:cNvSpPr>
                <a:spLocks/>
              </p:cNvSpPr>
              <p:nvPr/>
            </p:nvSpPr>
            <p:spPr bwMode="auto">
              <a:xfrm>
                <a:off x="4711" y="3813"/>
                <a:ext cx="70" cy="87"/>
              </a:xfrm>
              <a:custGeom>
                <a:avLst/>
                <a:gdLst>
                  <a:gd name="T0" fmla="*/ 13 w 140"/>
                  <a:gd name="T1" fmla="*/ 22 h 174"/>
                  <a:gd name="T2" fmla="*/ 11 w 140"/>
                  <a:gd name="T3" fmla="*/ 20 h 174"/>
                  <a:gd name="T4" fmla="*/ 9 w 140"/>
                  <a:gd name="T5" fmla="*/ 19 h 174"/>
                  <a:gd name="T6" fmla="*/ 7 w 140"/>
                  <a:gd name="T7" fmla="*/ 17 h 174"/>
                  <a:gd name="T8" fmla="*/ 5 w 140"/>
                  <a:gd name="T9" fmla="*/ 15 h 174"/>
                  <a:gd name="T10" fmla="*/ 3 w 140"/>
                  <a:gd name="T11" fmla="*/ 13 h 174"/>
                  <a:gd name="T12" fmla="*/ 2 w 140"/>
                  <a:gd name="T13" fmla="*/ 11 h 174"/>
                  <a:gd name="T14" fmla="*/ 1 w 140"/>
                  <a:gd name="T15" fmla="*/ 10 h 174"/>
                  <a:gd name="T16" fmla="*/ 0 w 140"/>
                  <a:gd name="T17" fmla="*/ 8 h 174"/>
                  <a:gd name="T18" fmla="*/ 1 w 140"/>
                  <a:gd name="T19" fmla="*/ 7 h 174"/>
                  <a:gd name="T20" fmla="*/ 2 w 140"/>
                  <a:gd name="T21" fmla="*/ 6 h 174"/>
                  <a:gd name="T22" fmla="*/ 1 w 140"/>
                  <a:gd name="T23" fmla="*/ 5 h 174"/>
                  <a:gd name="T24" fmla="*/ 1 w 140"/>
                  <a:gd name="T25" fmla="*/ 3 h 174"/>
                  <a:gd name="T26" fmla="*/ 1 w 140"/>
                  <a:gd name="T27" fmla="*/ 2 h 174"/>
                  <a:gd name="T28" fmla="*/ 1 w 140"/>
                  <a:gd name="T29" fmla="*/ 0 h 174"/>
                  <a:gd name="T30" fmla="*/ 1 w 140"/>
                  <a:gd name="T31" fmla="*/ 1 h 174"/>
                  <a:gd name="T32" fmla="*/ 1 w 140"/>
                  <a:gd name="T33" fmla="*/ 3 h 174"/>
                  <a:gd name="T34" fmla="*/ 2 w 140"/>
                  <a:gd name="T35" fmla="*/ 4 h 174"/>
                  <a:gd name="T36" fmla="*/ 2 w 140"/>
                  <a:gd name="T37" fmla="*/ 5 h 174"/>
                  <a:gd name="T38" fmla="*/ 3 w 140"/>
                  <a:gd name="T39" fmla="*/ 8 h 174"/>
                  <a:gd name="T40" fmla="*/ 6 w 140"/>
                  <a:gd name="T41" fmla="*/ 10 h 174"/>
                  <a:gd name="T42" fmla="*/ 5 w 140"/>
                  <a:gd name="T43" fmla="*/ 10 h 174"/>
                  <a:gd name="T44" fmla="*/ 5 w 140"/>
                  <a:gd name="T45" fmla="*/ 11 h 174"/>
                  <a:gd name="T46" fmla="*/ 6 w 140"/>
                  <a:gd name="T47" fmla="*/ 12 h 174"/>
                  <a:gd name="T48" fmla="*/ 9 w 140"/>
                  <a:gd name="T49" fmla="*/ 15 h 174"/>
                  <a:gd name="T50" fmla="*/ 9 w 140"/>
                  <a:gd name="T51" fmla="*/ 16 h 174"/>
                  <a:gd name="T52" fmla="*/ 11 w 140"/>
                  <a:gd name="T53" fmla="*/ 17 h 174"/>
                  <a:gd name="T54" fmla="*/ 12 w 140"/>
                  <a:gd name="T55" fmla="*/ 18 h 174"/>
                  <a:gd name="T56" fmla="*/ 13 w 140"/>
                  <a:gd name="T57" fmla="*/ 19 h 174"/>
                  <a:gd name="T58" fmla="*/ 14 w 140"/>
                  <a:gd name="T59" fmla="*/ 19 h 174"/>
                  <a:gd name="T60" fmla="*/ 14 w 140"/>
                  <a:gd name="T61" fmla="*/ 19 h 174"/>
                  <a:gd name="T62" fmla="*/ 14 w 140"/>
                  <a:gd name="T63" fmla="*/ 17 h 174"/>
                  <a:gd name="T64" fmla="*/ 14 w 140"/>
                  <a:gd name="T65" fmla="*/ 15 h 174"/>
                  <a:gd name="T66" fmla="*/ 13 w 140"/>
                  <a:gd name="T67" fmla="*/ 13 h 174"/>
                  <a:gd name="T68" fmla="*/ 13 w 140"/>
                  <a:gd name="T69" fmla="*/ 12 h 174"/>
                  <a:gd name="T70" fmla="*/ 13 w 140"/>
                  <a:gd name="T71" fmla="*/ 11 h 174"/>
                  <a:gd name="T72" fmla="*/ 13 w 140"/>
                  <a:gd name="T73" fmla="*/ 9 h 174"/>
                  <a:gd name="T74" fmla="*/ 13 w 140"/>
                  <a:gd name="T75" fmla="*/ 8 h 174"/>
                  <a:gd name="T76" fmla="*/ 13 w 140"/>
                  <a:gd name="T77" fmla="*/ 6 h 174"/>
                  <a:gd name="T78" fmla="*/ 14 w 140"/>
                  <a:gd name="T79" fmla="*/ 7 h 174"/>
                  <a:gd name="T80" fmla="*/ 14 w 140"/>
                  <a:gd name="T81" fmla="*/ 8 h 174"/>
                  <a:gd name="T82" fmla="*/ 15 w 140"/>
                  <a:gd name="T83" fmla="*/ 10 h 174"/>
                  <a:gd name="T84" fmla="*/ 16 w 140"/>
                  <a:gd name="T85" fmla="*/ 12 h 174"/>
                  <a:gd name="T86" fmla="*/ 17 w 140"/>
                  <a:gd name="T87" fmla="*/ 14 h 174"/>
                  <a:gd name="T88" fmla="*/ 18 w 140"/>
                  <a:gd name="T89" fmla="*/ 16 h 174"/>
                  <a:gd name="T90" fmla="*/ 18 w 140"/>
                  <a:gd name="T91" fmla="*/ 19 h 174"/>
                  <a:gd name="T92" fmla="*/ 18 w 140"/>
                  <a:gd name="T93" fmla="*/ 20 h 174"/>
                  <a:gd name="T94" fmla="*/ 17 w 140"/>
                  <a:gd name="T95" fmla="*/ 22 h 174"/>
                  <a:gd name="T96" fmla="*/ 15 w 140"/>
                  <a:gd name="T97" fmla="*/ 22 h 174"/>
                  <a:gd name="T98" fmla="*/ 13 w 140"/>
                  <a:gd name="T99" fmla="*/ 22 h 1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74"/>
                  <a:gd name="T152" fmla="*/ 140 w 140"/>
                  <a:gd name="T153" fmla="*/ 174 h 1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74">
                    <a:moveTo>
                      <a:pt x="105" y="174"/>
                    </a:moveTo>
                    <a:lnTo>
                      <a:pt x="87" y="160"/>
                    </a:lnTo>
                    <a:lnTo>
                      <a:pt x="70" y="149"/>
                    </a:lnTo>
                    <a:lnTo>
                      <a:pt x="53" y="135"/>
                    </a:lnTo>
                    <a:lnTo>
                      <a:pt x="37" y="122"/>
                    </a:lnTo>
                    <a:lnTo>
                      <a:pt x="22" y="106"/>
                    </a:lnTo>
                    <a:lnTo>
                      <a:pt x="12" y="91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8" y="52"/>
                    </a:lnTo>
                    <a:lnTo>
                      <a:pt x="16" y="48"/>
                    </a:lnTo>
                    <a:lnTo>
                      <a:pt x="10" y="33"/>
                    </a:lnTo>
                    <a:lnTo>
                      <a:pt x="6" y="21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8" y="7"/>
                    </a:lnTo>
                    <a:lnTo>
                      <a:pt x="10" y="17"/>
                    </a:lnTo>
                    <a:lnTo>
                      <a:pt x="12" y="29"/>
                    </a:lnTo>
                    <a:lnTo>
                      <a:pt x="18" y="40"/>
                    </a:lnTo>
                    <a:lnTo>
                      <a:pt x="27" y="60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47" y="98"/>
                    </a:lnTo>
                    <a:lnTo>
                      <a:pt x="66" y="118"/>
                    </a:lnTo>
                    <a:lnTo>
                      <a:pt x="74" y="126"/>
                    </a:lnTo>
                    <a:lnTo>
                      <a:pt x="86" y="133"/>
                    </a:lnTo>
                    <a:lnTo>
                      <a:pt x="95" y="141"/>
                    </a:lnTo>
                    <a:lnTo>
                      <a:pt x="107" y="149"/>
                    </a:lnTo>
                    <a:lnTo>
                      <a:pt x="109" y="147"/>
                    </a:lnTo>
                    <a:lnTo>
                      <a:pt x="113" y="145"/>
                    </a:lnTo>
                    <a:lnTo>
                      <a:pt x="109" y="131"/>
                    </a:lnTo>
                    <a:lnTo>
                      <a:pt x="109" y="118"/>
                    </a:lnTo>
                    <a:lnTo>
                      <a:pt x="105" y="106"/>
                    </a:lnTo>
                    <a:lnTo>
                      <a:pt x="105" y="95"/>
                    </a:lnTo>
                    <a:lnTo>
                      <a:pt x="103" y="83"/>
                    </a:lnTo>
                    <a:lnTo>
                      <a:pt x="103" y="71"/>
                    </a:lnTo>
                    <a:lnTo>
                      <a:pt x="103" y="60"/>
                    </a:lnTo>
                    <a:lnTo>
                      <a:pt x="105" y="50"/>
                    </a:lnTo>
                    <a:lnTo>
                      <a:pt x="109" y="52"/>
                    </a:lnTo>
                    <a:lnTo>
                      <a:pt x="113" y="62"/>
                    </a:lnTo>
                    <a:lnTo>
                      <a:pt x="120" y="75"/>
                    </a:lnTo>
                    <a:lnTo>
                      <a:pt x="126" y="93"/>
                    </a:lnTo>
                    <a:lnTo>
                      <a:pt x="134" y="110"/>
                    </a:lnTo>
                    <a:lnTo>
                      <a:pt x="138" y="128"/>
                    </a:lnTo>
                    <a:lnTo>
                      <a:pt x="140" y="145"/>
                    </a:lnTo>
                    <a:lnTo>
                      <a:pt x="138" y="159"/>
                    </a:lnTo>
                    <a:lnTo>
                      <a:pt x="134" y="174"/>
                    </a:lnTo>
                    <a:lnTo>
                      <a:pt x="119" y="174"/>
                    </a:lnTo>
                    <a:lnTo>
                      <a:pt x="1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5" name="Freeform 12"/>
              <p:cNvSpPr>
                <a:spLocks/>
              </p:cNvSpPr>
              <p:nvPr/>
            </p:nvSpPr>
            <p:spPr bwMode="auto">
              <a:xfrm>
                <a:off x="4567" y="3753"/>
                <a:ext cx="139" cy="126"/>
              </a:xfrm>
              <a:custGeom>
                <a:avLst/>
                <a:gdLst>
                  <a:gd name="T0" fmla="*/ 18 w 280"/>
                  <a:gd name="T1" fmla="*/ 32 h 252"/>
                  <a:gd name="T2" fmla="*/ 17 w 280"/>
                  <a:gd name="T3" fmla="*/ 30 h 252"/>
                  <a:gd name="T4" fmla="*/ 17 w 280"/>
                  <a:gd name="T5" fmla="*/ 28 h 252"/>
                  <a:gd name="T6" fmla="*/ 17 w 280"/>
                  <a:gd name="T7" fmla="*/ 26 h 252"/>
                  <a:gd name="T8" fmla="*/ 18 w 280"/>
                  <a:gd name="T9" fmla="*/ 24 h 252"/>
                  <a:gd name="T10" fmla="*/ 18 w 280"/>
                  <a:gd name="T11" fmla="*/ 23 h 252"/>
                  <a:gd name="T12" fmla="*/ 19 w 280"/>
                  <a:gd name="T13" fmla="*/ 21 h 252"/>
                  <a:gd name="T14" fmla="*/ 19 w 280"/>
                  <a:gd name="T15" fmla="*/ 20 h 252"/>
                  <a:gd name="T16" fmla="*/ 19 w 280"/>
                  <a:gd name="T17" fmla="*/ 19 h 252"/>
                  <a:gd name="T18" fmla="*/ 17 w 280"/>
                  <a:gd name="T19" fmla="*/ 19 h 252"/>
                  <a:gd name="T20" fmla="*/ 14 w 280"/>
                  <a:gd name="T21" fmla="*/ 19 h 252"/>
                  <a:gd name="T22" fmla="*/ 11 w 280"/>
                  <a:gd name="T23" fmla="*/ 19 h 252"/>
                  <a:gd name="T24" fmla="*/ 8 w 280"/>
                  <a:gd name="T25" fmla="*/ 19 h 252"/>
                  <a:gd name="T26" fmla="*/ 5 w 280"/>
                  <a:gd name="T27" fmla="*/ 19 h 252"/>
                  <a:gd name="T28" fmla="*/ 3 w 280"/>
                  <a:gd name="T29" fmla="*/ 19 h 252"/>
                  <a:gd name="T30" fmla="*/ 1 w 280"/>
                  <a:gd name="T31" fmla="*/ 18 h 252"/>
                  <a:gd name="T32" fmla="*/ 0 w 280"/>
                  <a:gd name="T33" fmla="*/ 17 h 252"/>
                  <a:gd name="T34" fmla="*/ 2 w 280"/>
                  <a:gd name="T35" fmla="*/ 14 h 252"/>
                  <a:gd name="T36" fmla="*/ 4 w 280"/>
                  <a:gd name="T37" fmla="*/ 12 h 252"/>
                  <a:gd name="T38" fmla="*/ 8 w 280"/>
                  <a:gd name="T39" fmla="*/ 9 h 252"/>
                  <a:gd name="T40" fmla="*/ 12 w 280"/>
                  <a:gd name="T41" fmla="*/ 6 h 252"/>
                  <a:gd name="T42" fmla="*/ 16 w 280"/>
                  <a:gd name="T43" fmla="*/ 3 h 252"/>
                  <a:gd name="T44" fmla="*/ 20 w 280"/>
                  <a:gd name="T45" fmla="*/ 2 h 252"/>
                  <a:gd name="T46" fmla="*/ 24 w 280"/>
                  <a:gd name="T47" fmla="*/ 0 h 252"/>
                  <a:gd name="T48" fmla="*/ 28 w 280"/>
                  <a:gd name="T49" fmla="*/ 0 h 252"/>
                  <a:gd name="T50" fmla="*/ 28 w 280"/>
                  <a:gd name="T51" fmla="*/ 1 h 252"/>
                  <a:gd name="T52" fmla="*/ 27 w 280"/>
                  <a:gd name="T53" fmla="*/ 3 h 252"/>
                  <a:gd name="T54" fmla="*/ 25 w 280"/>
                  <a:gd name="T55" fmla="*/ 4 h 252"/>
                  <a:gd name="T56" fmla="*/ 24 w 280"/>
                  <a:gd name="T57" fmla="*/ 6 h 252"/>
                  <a:gd name="T58" fmla="*/ 22 w 280"/>
                  <a:gd name="T59" fmla="*/ 8 h 252"/>
                  <a:gd name="T60" fmla="*/ 22 w 280"/>
                  <a:gd name="T61" fmla="*/ 10 h 252"/>
                  <a:gd name="T62" fmla="*/ 21 w 280"/>
                  <a:gd name="T63" fmla="*/ 13 h 252"/>
                  <a:gd name="T64" fmla="*/ 22 w 280"/>
                  <a:gd name="T65" fmla="*/ 16 h 252"/>
                  <a:gd name="T66" fmla="*/ 24 w 280"/>
                  <a:gd name="T67" fmla="*/ 16 h 252"/>
                  <a:gd name="T68" fmla="*/ 26 w 280"/>
                  <a:gd name="T69" fmla="*/ 16 h 252"/>
                  <a:gd name="T70" fmla="*/ 28 w 280"/>
                  <a:gd name="T71" fmla="*/ 15 h 252"/>
                  <a:gd name="T72" fmla="*/ 30 w 280"/>
                  <a:gd name="T73" fmla="*/ 14 h 252"/>
                  <a:gd name="T74" fmla="*/ 30 w 280"/>
                  <a:gd name="T75" fmla="*/ 12 h 252"/>
                  <a:gd name="T76" fmla="*/ 31 w 280"/>
                  <a:gd name="T77" fmla="*/ 10 h 252"/>
                  <a:gd name="T78" fmla="*/ 32 w 280"/>
                  <a:gd name="T79" fmla="*/ 8 h 252"/>
                  <a:gd name="T80" fmla="*/ 33 w 280"/>
                  <a:gd name="T81" fmla="*/ 6 h 252"/>
                  <a:gd name="T82" fmla="*/ 34 w 280"/>
                  <a:gd name="T83" fmla="*/ 5 h 252"/>
                  <a:gd name="T84" fmla="*/ 34 w 280"/>
                  <a:gd name="T85" fmla="*/ 5 h 252"/>
                  <a:gd name="T86" fmla="*/ 33 w 280"/>
                  <a:gd name="T87" fmla="*/ 11 h 252"/>
                  <a:gd name="T88" fmla="*/ 31 w 280"/>
                  <a:gd name="T89" fmla="*/ 15 h 252"/>
                  <a:gd name="T90" fmla="*/ 28 w 280"/>
                  <a:gd name="T91" fmla="*/ 17 h 252"/>
                  <a:gd name="T92" fmla="*/ 25 w 280"/>
                  <a:gd name="T93" fmla="*/ 19 h 252"/>
                  <a:gd name="T94" fmla="*/ 22 w 280"/>
                  <a:gd name="T95" fmla="*/ 20 h 252"/>
                  <a:gd name="T96" fmla="*/ 20 w 280"/>
                  <a:gd name="T97" fmla="*/ 22 h 252"/>
                  <a:gd name="T98" fmla="*/ 18 w 280"/>
                  <a:gd name="T99" fmla="*/ 25 h 252"/>
                  <a:gd name="T100" fmla="*/ 18 w 280"/>
                  <a:gd name="T101" fmla="*/ 30 h 252"/>
                  <a:gd name="T102" fmla="*/ 18 w 280"/>
                  <a:gd name="T103" fmla="*/ 31 h 252"/>
                  <a:gd name="T104" fmla="*/ 19 w 280"/>
                  <a:gd name="T105" fmla="*/ 32 h 252"/>
                  <a:gd name="T106" fmla="*/ 18 w 280"/>
                  <a:gd name="T107" fmla="*/ 32 h 252"/>
                  <a:gd name="T108" fmla="*/ 18 w 280"/>
                  <a:gd name="T109" fmla="*/ 32 h 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0"/>
                  <a:gd name="T166" fmla="*/ 0 h 252"/>
                  <a:gd name="T167" fmla="*/ 280 w 280"/>
                  <a:gd name="T168" fmla="*/ 252 h 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0" h="252">
                    <a:moveTo>
                      <a:pt x="152" y="252"/>
                    </a:moveTo>
                    <a:lnTo>
                      <a:pt x="142" y="235"/>
                    </a:lnTo>
                    <a:lnTo>
                      <a:pt x="140" y="219"/>
                    </a:lnTo>
                    <a:lnTo>
                      <a:pt x="140" y="204"/>
                    </a:lnTo>
                    <a:lnTo>
                      <a:pt x="146" y="190"/>
                    </a:lnTo>
                    <a:lnTo>
                      <a:pt x="150" y="177"/>
                    </a:lnTo>
                    <a:lnTo>
                      <a:pt x="155" y="165"/>
                    </a:lnTo>
                    <a:lnTo>
                      <a:pt x="155" y="154"/>
                    </a:lnTo>
                    <a:lnTo>
                      <a:pt x="153" y="146"/>
                    </a:lnTo>
                    <a:lnTo>
                      <a:pt x="136" y="146"/>
                    </a:lnTo>
                    <a:lnTo>
                      <a:pt x="115" y="148"/>
                    </a:lnTo>
                    <a:lnTo>
                      <a:pt x="91" y="150"/>
                    </a:lnTo>
                    <a:lnTo>
                      <a:pt x="70" y="152"/>
                    </a:lnTo>
                    <a:lnTo>
                      <a:pt x="47" y="150"/>
                    </a:lnTo>
                    <a:lnTo>
                      <a:pt x="25" y="15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6" y="111"/>
                    </a:lnTo>
                    <a:lnTo>
                      <a:pt x="39" y="90"/>
                    </a:lnTo>
                    <a:lnTo>
                      <a:pt x="66" y="66"/>
                    </a:lnTo>
                    <a:lnTo>
                      <a:pt x="101" y="45"/>
                    </a:lnTo>
                    <a:lnTo>
                      <a:pt x="134" y="24"/>
                    </a:lnTo>
                    <a:lnTo>
                      <a:pt x="167" y="10"/>
                    </a:lnTo>
                    <a:lnTo>
                      <a:pt x="200" y="0"/>
                    </a:lnTo>
                    <a:lnTo>
                      <a:pt x="229" y="0"/>
                    </a:lnTo>
                    <a:lnTo>
                      <a:pt x="225" y="8"/>
                    </a:lnTo>
                    <a:lnTo>
                      <a:pt x="217" y="18"/>
                    </a:lnTo>
                    <a:lnTo>
                      <a:pt x="206" y="29"/>
                    </a:lnTo>
                    <a:lnTo>
                      <a:pt x="196" y="43"/>
                    </a:lnTo>
                    <a:lnTo>
                      <a:pt x="184" y="58"/>
                    </a:lnTo>
                    <a:lnTo>
                      <a:pt x="177" y="78"/>
                    </a:lnTo>
                    <a:lnTo>
                      <a:pt x="173" y="99"/>
                    </a:lnTo>
                    <a:lnTo>
                      <a:pt x="179" y="126"/>
                    </a:lnTo>
                    <a:lnTo>
                      <a:pt x="198" y="126"/>
                    </a:lnTo>
                    <a:lnTo>
                      <a:pt x="216" y="122"/>
                    </a:lnTo>
                    <a:lnTo>
                      <a:pt x="229" y="117"/>
                    </a:lnTo>
                    <a:lnTo>
                      <a:pt x="241" y="107"/>
                    </a:lnTo>
                    <a:lnTo>
                      <a:pt x="248" y="91"/>
                    </a:lnTo>
                    <a:lnTo>
                      <a:pt x="256" y="76"/>
                    </a:lnTo>
                    <a:lnTo>
                      <a:pt x="264" y="58"/>
                    </a:lnTo>
                    <a:lnTo>
                      <a:pt x="272" y="41"/>
                    </a:lnTo>
                    <a:lnTo>
                      <a:pt x="276" y="39"/>
                    </a:lnTo>
                    <a:lnTo>
                      <a:pt x="280" y="37"/>
                    </a:lnTo>
                    <a:lnTo>
                      <a:pt x="268" y="82"/>
                    </a:lnTo>
                    <a:lnTo>
                      <a:pt x="252" y="113"/>
                    </a:lnTo>
                    <a:lnTo>
                      <a:pt x="229" y="132"/>
                    </a:lnTo>
                    <a:lnTo>
                      <a:pt x="208" y="146"/>
                    </a:lnTo>
                    <a:lnTo>
                      <a:pt x="184" y="155"/>
                    </a:lnTo>
                    <a:lnTo>
                      <a:pt x="165" y="173"/>
                    </a:lnTo>
                    <a:lnTo>
                      <a:pt x="152" y="198"/>
                    </a:lnTo>
                    <a:lnTo>
                      <a:pt x="148" y="237"/>
                    </a:lnTo>
                    <a:lnTo>
                      <a:pt x="152" y="243"/>
                    </a:lnTo>
                    <a:lnTo>
                      <a:pt x="159" y="249"/>
                    </a:lnTo>
                    <a:lnTo>
                      <a:pt x="152" y="250"/>
                    </a:lnTo>
                    <a:lnTo>
                      <a:pt x="152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6" name="Freeform 13"/>
              <p:cNvSpPr>
                <a:spLocks/>
              </p:cNvSpPr>
              <p:nvPr/>
            </p:nvSpPr>
            <p:spPr bwMode="auto">
              <a:xfrm>
                <a:off x="4990" y="3822"/>
                <a:ext cx="9" cy="48"/>
              </a:xfrm>
              <a:custGeom>
                <a:avLst/>
                <a:gdLst>
                  <a:gd name="T0" fmla="*/ 0 w 17"/>
                  <a:gd name="T1" fmla="*/ 12 h 97"/>
                  <a:gd name="T2" fmla="*/ 0 w 17"/>
                  <a:gd name="T3" fmla="*/ 10 h 97"/>
                  <a:gd name="T4" fmla="*/ 1 w 17"/>
                  <a:gd name="T5" fmla="*/ 9 h 97"/>
                  <a:gd name="T6" fmla="*/ 1 w 17"/>
                  <a:gd name="T7" fmla="*/ 7 h 97"/>
                  <a:gd name="T8" fmla="*/ 1 w 17"/>
                  <a:gd name="T9" fmla="*/ 5 h 97"/>
                  <a:gd name="T10" fmla="*/ 1 w 17"/>
                  <a:gd name="T11" fmla="*/ 3 h 97"/>
                  <a:gd name="T12" fmla="*/ 2 w 17"/>
                  <a:gd name="T13" fmla="*/ 2 h 97"/>
                  <a:gd name="T14" fmla="*/ 2 w 17"/>
                  <a:gd name="T15" fmla="*/ 0 h 97"/>
                  <a:gd name="T16" fmla="*/ 3 w 17"/>
                  <a:gd name="T17" fmla="*/ 0 h 97"/>
                  <a:gd name="T18" fmla="*/ 2 w 17"/>
                  <a:gd name="T19" fmla="*/ 0 h 97"/>
                  <a:gd name="T20" fmla="*/ 2 w 17"/>
                  <a:gd name="T21" fmla="*/ 2 h 97"/>
                  <a:gd name="T22" fmla="*/ 2 w 17"/>
                  <a:gd name="T23" fmla="*/ 3 h 97"/>
                  <a:gd name="T24" fmla="*/ 2 w 17"/>
                  <a:gd name="T25" fmla="*/ 5 h 97"/>
                  <a:gd name="T26" fmla="*/ 1 w 17"/>
                  <a:gd name="T27" fmla="*/ 8 h 97"/>
                  <a:gd name="T28" fmla="*/ 1 w 17"/>
                  <a:gd name="T29" fmla="*/ 11 h 97"/>
                  <a:gd name="T30" fmla="*/ 1 w 17"/>
                  <a:gd name="T31" fmla="*/ 11 h 97"/>
                  <a:gd name="T32" fmla="*/ 0 w 17"/>
                  <a:gd name="T33" fmla="*/ 1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7"/>
                  <a:gd name="T53" fmla="*/ 17 w 17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7">
                    <a:moveTo>
                      <a:pt x="0" y="97"/>
                    </a:moveTo>
                    <a:lnTo>
                      <a:pt x="0" y="85"/>
                    </a:lnTo>
                    <a:lnTo>
                      <a:pt x="2" y="74"/>
                    </a:lnTo>
                    <a:lnTo>
                      <a:pt x="2" y="60"/>
                    </a:lnTo>
                    <a:lnTo>
                      <a:pt x="6" y="47"/>
                    </a:lnTo>
                    <a:lnTo>
                      <a:pt x="6" y="31"/>
                    </a:lnTo>
                    <a:lnTo>
                      <a:pt x="9" y="17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8" y="64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7" name="Freeform 14"/>
              <p:cNvSpPr>
                <a:spLocks/>
              </p:cNvSpPr>
              <p:nvPr/>
            </p:nvSpPr>
            <p:spPr bwMode="auto">
              <a:xfrm>
                <a:off x="4417" y="3854"/>
                <a:ext cx="8" cy="6"/>
              </a:xfrm>
              <a:custGeom>
                <a:avLst/>
                <a:gdLst>
                  <a:gd name="T0" fmla="*/ 1 w 15"/>
                  <a:gd name="T1" fmla="*/ 2 h 12"/>
                  <a:gd name="T2" fmla="*/ 0 w 15"/>
                  <a:gd name="T3" fmla="*/ 1 h 12"/>
                  <a:gd name="T4" fmla="*/ 0 w 15"/>
                  <a:gd name="T5" fmla="*/ 0 h 12"/>
                  <a:gd name="T6" fmla="*/ 1 w 15"/>
                  <a:gd name="T7" fmla="*/ 1 h 12"/>
                  <a:gd name="T8" fmla="*/ 2 w 15"/>
                  <a:gd name="T9" fmla="*/ 1 h 12"/>
                  <a:gd name="T10" fmla="*/ 1 w 15"/>
                  <a:gd name="T11" fmla="*/ 1 h 12"/>
                  <a:gd name="T12" fmla="*/ 1 w 15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8" name="Freeform 15"/>
              <p:cNvSpPr>
                <a:spLocks/>
              </p:cNvSpPr>
              <p:nvPr/>
            </p:nvSpPr>
            <p:spPr bwMode="auto">
              <a:xfrm>
                <a:off x="4414" y="3794"/>
                <a:ext cx="53" cy="47"/>
              </a:xfrm>
              <a:custGeom>
                <a:avLst/>
                <a:gdLst>
                  <a:gd name="T0" fmla="*/ 0 w 104"/>
                  <a:gd name="T1" fmla="*/ 12 h 93"/>
                  <a:gd name="T2" fmla="*/ 1 w 104"/>
                  <a:gd name="T3" fmla="*/ 10 h 93"/>
                  <a:gd name="T4" fmla="*/ 1 w 104"/>
                  <a:gd name="T5" fmla="*/ 8 h 93"/>
                  <a:gd name="T6" fmla="*/ 2 w 104"/>
                  <a:gd name="T7" fmla="*/ 6 h 93"/>
                  <a:gd name="T8" fmla="*/ 3 w 104"/>
                  <a:gd name="T9" fmla="*/ 5 h 93"/>
                  <a:gd name="T10" fmla="*/ 4 w 104"/>
                  <a:gd name="T11" fmla="*/ 4 h 93"/>
                  <a:gd name="T12" fmla="*/ 5 w 104"/>
                  <a:gd name="T13" fmla="*/ 3 h 93"/>
                  <a:gd name="T14" fmla="*/ 6 w 104"/>
                  <a:gd name="T15" fmla="*/ 1 h 93"/>
                  <a:gd name="T16" fmla="*/ 8 w 104"/>
                  <a:gd name="T17" fmla="*/ 0 h 93"/>
                  <a:gd name="T18" fmla="*/ 9 w 104"/>
                  <a:gd name="T19" fmla="*/ 2 h 93"/>
                  <a:gd name="T20" fmla="*/ 11 w 104"/>
                  <a:gd name="T21" fmla="*/ 4 h 93"/>
                  <a:gd name="T22" fmla="*/ 12 w 104"/>
                  <a:gd name="T23" fmla="*/ 5 h 93"/>
                  <a:gd name="T24" fmla="*/ 14 w 104"/>
                  <a:gd name="T25" fmla="*/ 8 h 93"/>
                  <a:gd name="T26" fmla="*/ 11 w 104"/>
                  <a:gd name="T27" fmla="*/ 8 h 93"/>
                  <a:gd name="T28" fmla="*/ 10 w 104"/>
                  <a:gd name="T29" fmla="*/ 9 h 93"/>
                  <a:gd name="T30" fmla="*/ 8 w 104"/>
                  <a:gd name="T31" fmla="*/ 10 h 93"/>
                  <a:gd name="T32" fmla="*/ 7 w 104"/>
                  <a:gd name="T33" fmla="*/ 10 h 93"/>
                  <a:gd name="T34" fmla="*/ 5 w 104"/>
                  <a:gd name="T35" fmla="*/ 11 h 93"/>
                  <a:gd name="T36" fmla="*/ 4 w 104"/>
                  <a:gd name="T37" fmla="*/ 11 h 93"/>
                  <a:gd name="T38" fmla="*/ 2 w 104"/>
                  <a:gd name="T39" fmla="*/ 12 h 93"/>
                  <a:gd name="T40" fmla="*/ 0 w 104"/>
                  <a:gd name="T41" fmla="*/ 12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93"/>
                  <a:gd name="T65" fmla="*/ 104 w 104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93">
                    <a:moveTo>
                      <a:pt x="0" y="93"/>
                    </a:moveTo>
                    <a:lnTo>
                      <a:pt x="4" y="73"/>
                    </a:lnTo>
                    <a:lnTo>
                      <a:pt x="8" y="60"/>
                    </a:lnTo>
                    <a:lnTo>
                      <a:pt x="13" y="46"/>
                    </a:lnTo>
                    <a:lnTo>
                      <a:pt x="19" y="37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4" y="7"/>
                    </a:lnTo>
                    <a:lnTo>
                      <a:pt x="58" y="0"/>
                    </a:lnTo>
                    <a:lnTo>
                      <a:pt x="68" y="11"/>
                    </a:lnTo>
                    <a:lnTo>
                      <a:pt x="83" y="25"/>
                    </a:lnTo>
                    <a:lnTo>
                      <a:pt x="95" y="38"/>
                    </a:lnTo>
                    <a:lnTo>
                      <a:pt x="104" y="58"/>
                    </a:lnTo>
                    <a:lnTo>
                      <a:pt x="87" y="62"/>
                    </a:lnTo>
                    <a:lnTo>
                      <a:pt x="75" y="68"/>
                    </a:lnTo>
                    <a:lnTo>
                      <a:pt x="62" y="73"/>
                    </a:lnTo>
                    <a:lnTo>
                      <a:pt x="50" y="79"/>
                    </a:lnTo>
                    <a:lnTo>
                      <a:pt x="37" y="83"/>
                    </a:lnTo>
                    <a:lnTo>
                      <a:pt x="25" y="87"/>
                    </a:lnTo>
                    <a:lnTo>
                      <a:pt x="11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9" name="Freeform 16"/>
              <p:cNvSpPr>
                <a:spLocks/>
              </p:cNvSpPr>
              <p:nvPr/>
            </p:nvSpPr>
            <p:spPr bwMode="auto">
              <a:xfrm>
                <a:off x="4590" y="3777"/>
                <a:ext cx="57" cy="44"/>
              </a:xfrm>
              <a:custGeom>
                <a:avLst/>
                <a:gdLst>
                  <a:gd name="T0" fmla="*/ 8 w 114"/>
                  <a:gd name="T1" fmla="*/ 11 h 87"/>
                  <a:gd name="T2" fmla="*/ 6 w 114"/>
                  <a:gd name="T3" fmla="*/ 11 h 87"/>
                  <a:gd name="T4" fmla="*/ 4 w 114"/>
                  <a:gd name="T5" fmla="*/ 10 h 87"/>
                  <a:gd name="T6" fmla="*/ 2 w 114"/>
                  <a:gd name="T7" fmla="*/ 10 h 87"/>
                  <a:gd name="T8" fmla="*/ 0 w 114"/>
                  <a:gd name="T9" fmla="*/ 10 h 87"/>
                  <a:gd name="T10" fmla="*/ 0 w 114"/>
                  <a:gd name="T11" fmla="*/ 9 h 87"/>
                  <a:gd name="T12" fmla="*/ 0 w 114"/>
                  <a:gd name="T13" fmla="*/ 8 h 87"/>
                  <a:gd name="T14" fmla="*/ 2 w 114"/>
                  <a:gd name="T15" fmla="*/ 6 h 87"/>
                  <a:gd name="T16" fmla="*/ 3 w 114"/>
                  <a:gd name="T17" fmla="*/ 5 h 87"/>
                  <a:gd name="T18" fmla="*/ 5 w 114"/>
                  <a:gd name="T19" fmla="*/ 3 h 87"/>
                  <a:gd name="T20" fmla="*/ 6 w 114"/>
                  <a:gd name="T21" fmla="*/ 2 h 87"/>
                  <a:gd name="T22" fmla="*/ 7 w 114"/>
                  <a:gd name="T23" fmla="*/ 1 h 87"/>
                  <a:gd name="T24" fmla="*/ 10 w 114"/>
                  <a:gd name="T25" fmla="*/ 1 h 87"/>
                  <a:gd name="T26" fmla="*/ 12 w 114"/>
                  <a:gd name="T27" fmla="*/ 0 h 87"/>
                  <a:gd name="T28" fmla="*/ 14 w 114"/>
                  <a:gd name="T29" fmla="*/ 0 h 87"/>
                  <a:gd name="T30" fmla="*/ 14 w 114"/>
                  <a:gd name="T31" fmla="*/ 1 h 87"/>
                  <a:gd name="T32" fmla="*/ 15 w 114"/>
                  <a:gd name="T33" fmla="*/ 2 h 87"/>
                  <a:gd name="T34" fmla="*/ 14 w 114"/>
                  <a:gd name="T35" fmla="*/ 3 h 87"/>
                  <a:gd name="T36" fmla="*/ 14 w 114"/>
                  <a:gd name="T37" fmla="*/ 5 h 87"/>
                  <a:gd name="T38" fmla="*/ 14 w 114"/>
                  <a:gd name="T39" fmla="*/ 6 h 87"/>
                  <a:gd name="T40" fmla="*/ 14 w 114"/>
                  <a:gd name="T41" fmla="*/ 8 h 87"/>
                  <a:gd name="T42" fmla="*/ 14 w 114"/>
                  <a:gd name="T43" fmla="*/ 9 h 87"/>
                  <a:gd name="T44" fmla="*/ 14 w 114"/>
                  <a:gd name="T45" fmla="*/ 11 h 87"/>
                  <a:gd name="T46" fmla="*/ 13 w 114"/>
                  <a:gd name="T47" fmla="*/ 11 h 87"/>
                  <a:gd name="T48" fmla="*/ 12 w 114"/>
                  <a:gd name="T49" fmla="*/ 11 h 87"/>
                  <a:gd name="T50" fmla="*/ 12 w 114"/>
                  <a:gd name="T51" fmla="*/ 11 h 87"/>
                  <a:gd name="T52" fmla="*/ 11 w 114"/>
                  <a:gd name="T53" fmla="*/ 11 h 87"/>
                  <a:gd name="T54" fmla="*/ 10 w 114"/>
                  <a:gd name="T55" fmla="*/ 11 h 87"/>
                  <a:gd name="T56" fmla="*/ 8 w 114"/>
                  <a:gd name="T57" fmla="*/ 11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87"/>
                  <a:gd name="T89" fmla="*/ 114 w 114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87">
                    <a:moveTo>
                      <a:pt x="62" y="87"/>
                    </a:moveTo>
                    <a:lnTo>
                      <a:pt x="46" y="81"/>
                    </a:lnTo>
                    <a:lnTo>
                      <a:pt x="31" y="79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11" y="46"/>
                    </a:lnTo>
                    <a:lnTo>
                      <a:pt x="23" y="33"/>
                    </a:lnTo>
                    <a:lnTo>
                      <a:pt x="35" y="21"/>
                    </a:lnTo>
                    <a:lnTo>
                      <a:pt x="46" y="13"/>
                    </a:lnTo>
                    <a:lnTo>
                      <a:pt x="58" y="6"/>
                    </a:lnTo>
                    <a:lnTo>
                      <a:pt x="73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11"/>
                    </a:lnTo>
                    <a:lnTo>
                      <a:pt x="112" y="23"/>
                    </a:lnTo>
                    <a:lnTo>
                      <a:pt x="110" y="37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105" y="72"/>
                    </a:lnTo>
                    <a:lnTo>
                      <a:pt x="105" y="81"/>
                    </a:lnTo>
                    <a:lnTo>
                      <a:pt x="101" y="81"/>
                    </a:lnTo>
                    <a:lnTo>
                      <a:pt x="95" y="83"/>
                    </a:lnTo>
                    <a:lnTo>
                      <a:pt x="89" y="83"/>
                    </a:lnTo>
                    <a:lnTo>
                      <a:pt x="83" y="85"/>
                    </a:lnTo>
                    <a:lnTo>
                      <a:pt x="73" y="85"/>
                    </a:lnTo>
                    <a:lnTo>
                      <a:pt x="62" y="8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0" name="Freeform 17"/>
              <p:cNvSpPr>
                <a:spLocks/>
              </p:cNvSpPr>
              <p:nvPr/>
            </p:nvSpPr>
            <p:spPr bwMode="auto">
              <a:xfrm>
                <a:off x="4664" y="3761"/>
                <a:ext cx="32" cy="51"/>
              </a:xfrm>
              <a:custGeom>
                <a:avLst/>
                <a:gdLst>
                  <a:gd name="T0" fmla="*/ 0 w 64"/>
                  <a:gd name="T1" fmla="*/ 13 h 101"/>
                  <a:gd name="T2" fmla="*/ 0 w 64"/>
                  <a:gd name="T3" fmla="*/ 12 h 101"/>
                  <a:gd name="T4" fmla="*/ 1 w 64"/>
                  <a:gd name="T5" fmla="*/ 10 h 101"/>
                  <a:gd name="T6" fmla="*/ 2 w 64"/>
                  <a:gd name="T7" fmla="*/ 7 h 101"/>
                  <a:gd name="T8" fmla="*/ 3 w 64"/>
                  <a:gd name="T9" fmla="*/ 5 h 101"/>
                  <a:gd name="T10" fmla="*/ 4 w 64"/>
                  <a:gd name="T11" fmla="*/ 3 h 101"/>
                  <a:gd name="T12" fmla="*/ 5 w 64"/>
                  <a:gd name="T13" fmla="*/ 1 h 101"/>
                  <a:gd name="T14" fmla="*/ 7 w 64"/>
                  <a:gd name="T15" fmla="*/ 0 h 101"/>
                  <a:gd name="T16" fmla="*/ 8 w 64"/>
                  <a:gd name="T17" fmla="*/ 0 h 101"/>
                  <a:gd name="T18" fmla="*/ 7 w 64"/>
                  <a:gd name="T19" fmla="*/ 1 h 101"/>
                  <a:gd name="T20" fmla="*/ 6 w 64"/>
                  <a:gd name="T21" fmla="*/ 3 h 101"/>
                  <a:gd name="T22" fmla="*/ 4 w 64"/>
                  <a:gd name="T23" fmla="*/ 5 h 101"/>
                  <a:gd name="T24" fmla="*/ 3 w 64"/>
                  <a:gd name="T25" fmla="*/ 7 h 101"/>
                  <a:gd name="T26" fmla="*/ 2 w 64"/>
                  <a:gd name="T27" fmla="*/ 9 h 101"/>
                  <a:gd name="T28" fmla="*/ 1 w 64"/>
                  <a:gd name="T29" fmla="*/ 11 h 101"/>
                  <a:gd name="T30" fmla="*/ 0 w 64"/>
                  <a:gd name="T31" fmla="*/ 13 h 101"/>
                  <a:gd name="T32" fmla="*/ 0 w 64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01"/>
                  <a:gd name="T53" fmla="*/ 64 w 64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01">
                    <a:moveTo>
                      <a:pt x="0" y="101"/>
                    </a:moveTo>
                    <a:lnTo>
                      <a:pt x="0" y="89"/>
                    </a:lnTo>
                    <a:lnTo>
                      <a:pt x="6" y="73"/>
                    </a:lnTo>
                    <a:lnTo>
                      <a:pt x="12" y="56"/>
                    </a:lnTo>
                    <a:lnTo>
                      <a:pt x="22" y="39"/>
                    </a:lnTo>
                    <a:lnTo>
                      <a:pt x="31" y="21"/>
                    </a:lnTo>
                    <a:lnTo>
                      <a:pt x="43" y="8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54" y="8"/>
                    </a:lnTo>
                    <a:lnTo>
                      <a:pt x="45" y="21"/>
                    </a:lnTo>
                    <a:lnTo>
                      <a:pt x="35" y="37"/>
                    </a:lnTo>
                    <a:lnTo>
                      <a:pt x="25" y="56"/>
                    </a:lnTo>
                    <a:lnTo>
                      <a:pt x="14" y="72"/>
                    </a:lnTo>
                    <a:lnTo>
                      <a:pt x="6" y="87"/>
                    </a:lnTo>
                    <a:lnTo>
                      <a:pt x="0" y="9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1" name="Freeform 18"/>
              <p:cNvSpPr>
                <a:spLocks/>
              </p:cNvSpPr>
              <p:nvPr/>
            </p:nvSpPr>
            <p:spPr bwMode="auto">
              <a:xfrm>
                <a:off x="4767" y="3625"/>
                <a:ext cx="90" cy="71"/>
              </a:xfrm>
              <a:custGeom>
                <a:avLst/>
                <a:gdLst>
                  <a:gd name="T0" fmla="*/ 2 w 178"/>
                  <a:gd name="T1" fmla="*/ 17 h 144"/>
                  <a:gd name="T2" fmla="*/ 0 w 178"/>
                  <a:gd name="T3" fmla="*/ 15 h 144"/>
                  <a:gd name="T4" fmla="*/ 1 w 178"/>
                  <a:gd name="T5" fmla="*/ 13 h 144"/>
                  <a:gd name="T6" fmla="*/ 3 w 178"/>
                  <a:gd name="T7" fmla="*/ 9 h 144"/>
                  <a:gd name="T8" fmla="*/ 6 w 178"/>
                  <a:gd name="T9" fmla="*/ 6 h 144"/>
                  <a:gd name="T10" fmla="*/ 10 w 178"/>
                  <a:gd name="T11" fmla="*/ 3 h 144"/>
                  <a:gd name="T12" fmla="*/ 14 w 178"/>
                  <a:gd name="T13" fmla="*/ 1 h 144"/>
                  <a:gd name="T14" fmla="*/ 18 w 178"/>
                  <a:gd name="T15" fmla="*/ 0 h 144"/>
                  <a:gd name="T16" fmla="*/ 23 w 178"/>
                  <a:gd name="T17" fmla="*/ 1 h 144"/>
                  <a:gd name="T18" fmla="*/ 19 w 178"/>
                  <a:gd name="T19" fmla="*/ 1 h 144"/>
                  <a:gd name="T20" fmla="*/ 16 w 178"/>
                  <a:gd name="T21" fmla="*/ 1 h 144"/>
                  <a:gd name="T22" fmla="*/ 12 w 178"/>
                  <a:gd name="T23" fmla="*/ 3 h 144"/>
                  <a:gd name="T24" fmla="*/ 9 w 178"/>
                  <a:gd name="T25" fmla="*/ 4 h 144"/>
                  <a:gd name="T26" fmla="*/ 6 w 178"/>
                  <a:gd name="T27" fmla="*/ 6 h 144"/>
                  <a:gd name="T28" fmla="*/ 4 w 178"/>
                  <a:gd name="T29" fmla="*/ 9 h 144"/>
                  <a:gd name="T30" fmla="*/ 3 w 178"/>
                  <a:gd name="T31" fmla="*/ 12 h 144"/>
                  <a:gd name="T32" fmla="*/ 2 w 178"/>
                  <a:gd name="T33" fmla="*/ 15 h 144"/>
                  <a:gd name="T34" fmla="*/ 3 w 178"/>
                  <a:gd name="T35" fmla="*/ 15 h 144"/>
                  <a:gd name="T36" fmla="*/ 5 w 178"/>
                  <a:gd name="T37" fmla="*/ 15 h 144"/>
                  <a:gd name="T38" fmla="*/ 6 w 178"/>
                  <a:gd name="T39" fmla="*/ 15 h 144"/>
                  <a:gd name="T40" fmla="*/ 9 w 178"/>
                  <a:gd name="T41" fmla="*/ 15 h 144"/>
                  <a:gd name="T42" fmla="*/ 11 w 178"/>
                  <a:gd name="T43" fmla="*/ 15 h 144"/>
                  <a:gd name="T44" fmla="*/ 13 w 178"/>
                  <a:gd name="T45" fmla="*/ 15 h 144"/>
                  <a:gd name="T46" fmla="*/ 15 w 178"/>
                  <a:gd name="T47" fmla="*/ 15 h 144"/>
                  <a:gd name="T48" fmla="*/ 17 w 178"/>
                  <a:gd name="T49" fmla="*/ 15 h 144"/>
                  <a:gd name="T50" fmla="*/ 16 w 178"/>
                  <a:gd name="T51" fmla="*/ 15 h 144"/>
                  <a:gd name="T52" fmla="*/ 14 w 178"/>
                  <a:gd name="T53" fmla="*/ 15 h 144"/>
                  <a:gd name="T54" fmla="*/ 12 w 178"/>
                  <a:gd name="T55" fmla="*/ 16 h 144"/>
                  <a:gd name="T56" fmla="*/ 9 w 178"/>
                  <a:gd name="T57" fmla="*/ 16 h 144"/>
                  <a:gd name="T58" fmla="*/ 6 w 178"/>
                  <a:gd name="T59" fmla="*/ 17 h 144"/>
                  <a:gd name="T60" fmla="*/ 4 w 178"/>
                  <a:gd name="T61" fmla="*/ 17 h 144"/>
                  <a:gd name="T62" fmla="*/ 2 w 178"/>
                  <a:gd name="T63" fmla="*/ 17 h 144"/>
                  <a:gd name="T64" fmla="*/ 2 w 178"/>
                  <a:gd name="T65" fmla="*/ 17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44"/>
                  <a:gd name="T101" fmla="*/ 178 w 17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44">
                    <a:moveTo>
                      <a:pt x="9" y="144"/>
                    </a:moveTo>
                    <a:lnTo>
                      <a:pt x="0" y="128"/>
                    </a:lnTo>
                    <a:lnTo>
                      <a:pt x="6" y="107"/>
                    </a:lnTo>
                    <a:lnTo>
                      <a:pt x="21" y="80"/>
                    </a:lnTo>
                    <a:lnTo>
                      <a:pt x="46" y="53"/>
                    </a:lnTo>
                    <a:lnTo>
                      <a:pt x="75" y="28"/>
                    </a:lnTo>
                    <a:lnTo>
                      <a:pt x="110" y="10"/>
                    </a:lnTo>
                    <a:lnTo>
                      <a:pt x="143" y="0"/>
                    </a:lnTo>
                    <a:lnTo>
                      <a:pt x="178" y="8"/>
                    </a:lnTo>
                    <a:lnTo>
                      <a:pt x="151" y="8"/>
                    </a:lnTo>
                    <a:lnTo>
                      <a:pt x="124" y="14"/>
                    </a:lnTo>
                    <a:lnTo>
                      <a:pt x="95" y="24"/>
                    </a:lnTo>
                    <a:lnTo>
                      <a:pt x="71" y="37"/>
                    </a:lnTo>
                    <a:lnTo>
                      <a:pt x="46" y="53"/>
                    </a:lnTo>
                    <a:lnTo>
                      <a:pt x="29" y="74"/>
                    </a:lnTo>
                    <a:lnTo>
                      <a:pt x="17" y="97"/>
                    </a:lnTo>
                    <a:lnTo>
                      <a:pt x="11" y="126"/>
                    </a:lnTo>
                    <a:lnTo>
                      <a:pt x="21" y="126"/>
                    </a:lnTo>
                    <a:lnTo>
                      <a:pt x="33" y="126"/>
                    </a:lnTo>
                    <a:lnTo>
                      <a:pt x="48" y="124"/>
                    </a:lnTo>
                    <a:lnTo>
                      <a:pt x="66" y="124"/>
                    </a:lnTo>
                    <a:lnTo>
                      <a:pt x="81" y="123"/>
                    </a:lnTo>
                    <a:lnTo>
                      <a:pt x="99" y="121"/>
                    </a:lnTo>
                    <a:lnTo>
                      <a:pt x="114" y="121"/>
                    </a:lnTo>
                    <a:lnTo>
                      <a:pt x="132" y="123"/>
                    </a:lnTo>
                    <a:lnTo>
                      <a:pt x="122" y="124"/>
                    </a:lnTo>
                    <a:lnTo>
                      <a:pt x="108" y="128"/>
                    </a:lnTo>
                    <a:lnTo>
                      <a:pt x="89" y="130"/>
                    </a:lnTo>
                    <a:lnTo>
                      <a:pt x="70" y="136"/>
                    </a:lnTo>
                    <a:lnTo>
                      <a:pt x="48" y="138"/>
                    </a:lnTo>
                    <a:lnTo>
                      <a:pt x="31" y="140"/>
                    </a:lnTo>
                    <a:lnTo>
                      <a:pt x="15" y="14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2" name="Freeform 19"/>
              <p:cNvSpPr>
                <a:spLocks/>
              </p:cNvSpPr>
              <p:nvPr/>
            </p:nvSpPr>
            <p:spPr bwMode="auto">
              <a:xfrm>
                <a:off x="4795" y="3654"/>
                <a:ext cx="49" cy="17"/>
              </a:xfrm>
              <a:custGeom>
                <a:avLst/>
                <a:gdLst>
                  <a:gd name="T0" fmla="*/ 1 w 97"/>
                  <a:gd name="T1" fmla="*/ 5 h 34"/>
                  <a:gd name="T2" fmla="*/ 1 w 97"/>
                  <a:gd name="T3" fmla="*/ 4 h 34"/>
                  <a:gd name="T4" fmla="*/ 0 w 97"/>
                  <a:gd name="T5" fmla="*/ 4 h 34"/>
                  <a:gd name="T6" fmla="*/ 1 w 97"/>
                  <a:gd name="T7" fmla="*/ 3 h 34"/>
                  <a:gd name="T8" fmla="*/ 3 w 97"/>
                  <a:gd name="T9" fmla="*/ 2 h 34"/>
                  <a:gd name="T10" fmla="*/ 4 w 97"/>
                  <a:gd name="T11" fmla="*/ 1 h 34"/>
                  <a:gd name="T12" fmla="*/ 6 w 97"/>
                  <a:gd name="T13" fmla="*/ 1 h 34"/>
                  <a:gd name="T14" fmla="*/ 8 w 97"/>
                  <a:gd name="T15" fmla="*/ 1 h 34"/>
                  <a:gd name="T16" fmla="*/ 9 w 97"/>
                  <a:gd name="T17" fmla="*/ 1 h 34"/>
                  <a:gd name="T18" fmla="*/ 11 w 97"/>
                  <a:gd name="T19" fmla="*/ 0 h 34"/>
                  <a:gd name="T20" fmla="*/ 13 w 97"/>
                  <a:gd name="T21" fmla="*/ 1 h 34"/>
                  <a:gd name="T22" fmla="*/ 11 w 97"/>
                  <a:gd name="T23" fmla="*/ 1 h 34"/>
                  <a:gd name="T24" fmla="*/ 10 w 97"/>
                  <a:gd name="T25" fmla="*/ 1 h 34"/>
                  <a:gd name="T26" fmla="*/ 8 w 97"/>
                  <a:gd name="T27" fmla="*/ 2 h 34"/>
                  <a:gd name="T28" fmla="*/ 6 w 97"/>
                  <a:gd name="T29" fmla="*/ 3 h 34"/>
                  <a:gd name="T30" fmla="*/ 5 w 97"/>
                  <a:gd name="T31" fmla="*/ 3 h 34"/>
                  <a:gd name="T32" fmla="*/ 3 w 97"/>
                  <a:gd name="T33" fmla="*/ 4 h 34"/>
                  <a:gd name="T34" fmla="*/ 1 w 97"/>
                  <a:gd name="T35" fmla="*/ 4 h 34"/>
                  <a:gd name="T36" fmla="*/ 1 w 97"/>
                  <a:gd name="T37" fmla="*/ 5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4"/>
                  <a:gd name="T59" fmla="*/ 97 w 9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4">
                    <a:moveTo>
                      <a:pt x="4" y="34"/>
                    </a:moveTo>
                    <a:lnTo>
                      <a:pt x="2" y="31"/>
                    </a:lnTo>
                    <a:lnTo>
                      <a:pt x="0" y="29"/>
                    </a:lnTo>
                    <a:lnTo>
                      <a:pt x="6" y="21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5" y="7"/>
                    </a:lnTo>
                    <a:lnTo>
                      <a:pt x="58" y="1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62" y="15"/>
                    </a:lnTo>
                    <a:lnTo>
                      <a:pt x="48" y="21"/>
                    </a:lnTo>
                    <a:lnTo>
                      <a:pt x="33" y="25"/>
                    </a:lnTo>
                    <a:lnTo>
                      <a:pt x="19" y="31"/>
                    </a:lnTo>
                    <a:lnTo>
                      <a:pt x="8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3" name="Freeform 20"/>
              <p:cNvSpPr>
                <a:spLocks noEditPoints="1"/>
              </p:cNvSpPr>
              <p:nvPr/>
            </p:nvSpPr>
            <p:spPr bwMode="auto">
              <a:xfrm>
                <a:off x="2795" y="541"/>
                <a:ext cx="2879" cy="3034"/>
              </a:xfrm>
              <a:custGeom>
                <a:avLst/>
                <a:gdLst>
                  <a:gd name="T0" fmla="*/ 135 w 5758"/>
                  <a:gd name="T1" fmla="*/ 751 h 6069"/>
                  <a:gd name="T2" fmla="*/ 83 w 5758"/>
                  <a:gd name="T3" fmla="*/ 740 h 6069"/>
                  <a:gd name="T4" fmla="*/ 95 w 5758"/>
                  <a:gd name="T5" fmla="*/ 715 h 6069"/>
                  <a:gd name="T6" fmla="*/ 128 w 5758"/>
                  <a:gd name="T7" fmla="*/ 675 h 6069"/>
                  <a:gd name="T8" fmla="*/ 91 w 5758"/>
                  <a:gd name="T9" fmla="*/ 632 h 6069"/>
                  <a:gd name="T10" fmla="*/ 78 w 5758"/>
                  <a:gd name="T11" fmla="*/ 622 h 6069"/>
                  <a:gd name="T12" fmla="*/ 119 w 5758"/>
                  <a:gd name="T13" fmla="*/ 620 h 6069"/>
                  <a:gd name="T14" fmla="*/ 124 w 5758"/>
                  <a:gd name="T15" fmla="*/ 586 h 6069"/>
                  <a:gd name="T16" fmla="*/ 111 w 5758"/>
                  <a:gd name="T17" fmla="*/ 589 h 6069"/>
                  <a:gd name="T18" fmla="*/ 80 w 5758"/>
                  <a:gd name="T19" fmla="*/ 590 h 6069"/>
                  <a:gd name="T20" fmla="*/ 48 w 5758"/>
                  <a:gd name="T21" fmla="*/ 593 h 6069"/>
                  <a:gd name="T22" fmla="*/ 3 w 5758"/>
                  <a:gd name="T23" fmla="*/ 590 h 6069"/>
                  <a:gd name="T24" fmla="*/ 45 w 5758"/>
                  <a:gd name="T25" fmla="*/ 552 h 6069"/>
                  <a:gd name="T26" fmla="*/ 76 w 5758"/>
                  <a:gd name="T27" fmla="*/ 500 h 6069"/>
                  <a:gd name="T28" fmla="*/ 162 w 5758"/>
                  <a:gd name="T29" fmla="*/ 476 h 6069"/>
                  <a:gd name="T30" fmla="*/ 220 w 5758"/>
                  <a:gd name="T31" fmla="*/ 440 h 6069"/>
                  <a:gd name="T32" fmla="*/ 277 w 5758"/>
                  <a:gd name="T33" fmla="*/ 395 h 6069"/>
                  <a:gd name="T34" fmla="*/ 522 w 5758"/>
                  <a:gd name="T35" fmla="*/ 388 h 6069"/>
                  <a:gd name="T36" fmla="*/ 531 w 5758"/>
                  <a:gd name="T37" fmla="*/ 355 h 6069"/>
                  <a:gd name="T38" fmla="*/ 502 w 5758"/>
                  <a:gd name="T39" fmla="*/ 338 h 6069"/>
                  <a:gd name="T40" fmla="*/ 456 w 5758"/>
                  <a:gd name="T41" fmla="*/ 330 h 6069"/>
                  <a:gd name="T42" fmla="*/ 438 w 5758"/>
                  <a:gd name="T43" fmla="*/ 291 h 6069"/>
                  <a:gd name="T44" fmla="*/ 412 w 5758"/>
                  <a:gd name="T45" fmla="*/ 227 h 6069"/>
                  <a:gd name="T46" fmla="*/ 411 w 5758"/>
                  <a:gd name="T47" fmla="*/ 175 h 6069"/>
                  <a:gd name="T48" fmla="*/ 410 w 5758"/>
                  <a:gd name="T49" fmla="*/ 127 h 6069"/>
                  <a:gd name="T50" fmla="*/ 425 w 5758"/>
                  <a:gd name="T51" fmla="*/ 91 h 6069"/>
                  <a:gd name="T52" fmla="*/ 431 w 5758"/>
                  <a:gd name="T53" fmla="*/ 67 h 6069"/>
                  <a:gd name="T54" fmla="*/ 442 w 5758"/>
                  <a:gd name="T55" fmla="*/ 30 h 6069"/>
                  <a:gd name="T56" fmla="*/ 488 w 5758"/>
                  <a:gd name="T57" fmla="*/ 22 h 6069"/>
                  <a:gd name="T58" fmla="*/ 535 w 5758"/>
                  <a:gd name="T59" fmla="*/ 0 h 6069"/>
                  <a:gd name="T60" fmla="*/ 567 w 5758"/>
                  <a:gd name="T61" fmla="*/ 38 h 6069"/>
                  <a:gd name="T62" fmla="*/ 616 w 5758"/>
                  <a:gd name="T63" fmla="*/ 34 h 6069"/>
                  <a:gd name="T64" fmla="*/ 643 w 5758"/>
                  <a:gd name="T65" fmla="*/ 49 h 6069"/>
                  <a:gd name="T66" fmla="*/ 678 w 5758"/>
                  <a:gd name="T67" fmla="*/ 75 h 6069"/>
                  <a:gd name="T68" fmla="*/ 712 w 5758"/>
                  <a:gd name="T69" fmla="*/ 114 h 6069"/>
                  <a:gd name="T70" fmla="*/ 714 w 5758"/>
                  <a:gd name="T71" fmla="*/ 174 h 6069"/>
                  <a:gd name="T72" fmla="*/ 704 w 5758"/>
                  <a:gd name="T73" fmla="*/ 221 h 6069"/>
                  <a:gd name="T74" fmla="*/ 708 w 5758"/>
                  <a:gd name="T75" fmla="*/ 306 h 6069"/>
                  <a:gd name="T76" fmla="*/ 682 w 5758"/>
                  <a:gd name="T77" fmla="*/ 349 h 6069"/>
                  <a:gd name="T78" fmla="*/ 649 w 5758"/>
                  <a:gd name="T79" fmla="*/ 377 h 6069"/>
                  <a:gd name="T80" fmla="*/ 624 w 5758"/>
                  <a:gd name="T81" fmla="*/ 448 h 6069"/>
                  <a:gd name="T82" fmla="*/ 677 w 5758"/>
                  <a:gd name="T83" fmla="*/ 512 h 6069"/>
                  <a:gd name="T84" fmla="*/ 709 w 5758"/>
                  <a:gd name="T85" fmla="*/ 553 h 6069"/>
                  <a:gd name="T86" fmla="*/ 675 w 5758"/>
                  <a:gd name="T87" fmla="*/ 592 h 6069"/>
                  <a:gd name="T88" fmla="*/ 707 w 5758"/>
                  <a:gd name="T89" fmla="*/ 614 h 6069"/>
                  <a:gd name="T90" fmla="*/ 658 w 5758"/>
                  <a:gd name="T91" fmla="*/ 603 h 6069"/>
                  <a:gd name="T92" fmla="*/ 669 w 5758"/>
                  <a:gd name="T93" fmla="*/ 625 h 6069"/>
                  <a:gd name="T94" fmla="*/ 600 w 5758"/>
                  <a:gd name="T95" fmla="*/ 612 h 6069"/>
                  <a:gd name="T96" fmla="*/ 638 w 5758"/>
                  <a:gd name="T97" fmla="*/ 634 h 6069"/>
                  <a:gd name="T98" fmla="*/ 570 w 5758"/>
                  <a:gd name="T99" fmla="*/ 628 h 6069"/>
                  <a:gd name="T100" fmla="*/ 588 w 5758"/>
                  <a:gd name="T101" fmla="*/ 639 h 6069"/>
                  <a:gd name="T102" fmla="*/ 508 w 5758"/>
                  <a:gd name="T103" fmla="*/ 631 h 6069"/>
                  <a:gd name="T104" fmla="*/ 525 w 5758"/>
                  <a:gd name="T105" fmla="*/ 645 h 6069"/>
                  <a:gd name="T106" fmla="*/ 490 w 5758"/>
                  <a:gd name="T107" fmla="*/ 644 h 6069"/>
                  <a:gd name="T108" fmla="*/ 487 w 5758"/>
                  <a:gd name="T109" fmla="*/ 641 h 6069"/>
                  <a:gd name="T110" fmla="*/ 389 w 5758"/>
                  <a:gd name="T111" fmla="*/ 630 h 6069"/>
                  <a:gd name="T112" fmla="*/ 193 w 5758"/>
                  <a:gd name="T113" fmla="*/ 709 h 6069"/>
                  <a:gd name="T114" fmla="*/ 217 w 5758"/>
                  <a:gd name="T115" fmla="*/ 743 h 6069"/>
                  <a:gd name="T116" fmla="*/ 219 w 5758"/>
                  <a:gd name="T117" fmla="*/ 749 h 6069"/>
                  <a:gd name="T118" fmla="*/ 597 w 5758"/>
                  <a:gd name="T119" fmla="*/ 440 h 6069"/>
                  <a:gd name="T120" fmla="*/ 579 w 5758"/>
                  <a:gd name="T121" fmla="*/ 379 h 6069"/>
                  <a:gd name="T122" fmla="*/ 580 w 5758"/>
                  <a:gd name="T123" fmla="*/ 429 h 6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8"/>
                  <a:gd name="T187" fmla="*/ 0 h 6069"/>
                  <a:gd name="T188" fmla="*/ 5758 w 5758"/>
                  <a:gd name="T189" fmla="*/ 6069 h 6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8" h="6069">
                    <a:moveTo>
                      <a:pt x="1437" y="6069"/>
                    </a:moveTo>
                    <a:lnTo>
                      <a:pt x="1406" y="6056"/>
                    </a:lnTo>
                    <a:lnTo>
                      <a:pt x="1367" y="6050"/>
                    </a:lnTo>
                    <a:lnTo>
                      <a:pt x="1321" y="6046"/>
                    </a:lnTo>
                    <a:lnTo>
                      <a:pt x="1276" y="6046"/>
                    </a:lnTo>
                    <a:lnTo>
                      <a:pt x="1228" y="6046"/>
                    </a:lnTo>
                    <a:lnTo>
                      <a:pt x="1187" y="6050"/>
                    </a:lnTo>
                    <a:lnTo>
                      <a:pt x="1154" y="6052"/>
                    </a:lnTo>
                    <a:lnTo>
                      <a:pt x="1133" y="6054"/>
                    </a:lnTo>
                    <a:lnTo>
                      <a:pt x="1133" y="6048"/>
                    </a:lnTo>
                    <a:lnTo>
                      <a:pt x="1133" y="6044"/>
                    </a:lnTo>
                    <a:lnTo>
                      <a:pt x="1148" y="6042"/>
                    </a:lnTo>
                    <a:lnTo>
                      <a:pt x="1168" y="6040"/>
                    </a:lnTo>
                    <a:lnTo>
                      <a:pt x="1168" y="6038"/>
                    </a:lnTo>
                    <a:lnTo>
                      <a:pt x="1168" y="6036"/>
                    </a:lnTo>
                    <a:lnTo>
                      <a:pt x="1160" y="6036"/>
                    </a:lnTo>
                    <a:lnTo>
                      <a:pt x="1154" y="6036"/>
                    </a:lnTo>
                    <a:lnTo>
                      <a:pt x="1152" y="6031"/>
                    </a:lnTo>
                    <a:lnTo>
                      <a:pt x="1152" y="6025"/>
                    </a:lnTo>
                    <a:lnTo>
                      <a:pt x="1154" y="6023"/>
                    </a:lnTo>
                    <a:lnTo>
                      <a:pt x="1160" y="6021"/>
                    </a:lnTo>
                    <a:lnTo>
                      <a:pt x="1148" y="6017"/>
                    </a:lnTo>
                    <a:lnTo>
                      <a:pt x="1136" y="6017"/>
                    </a:lnTo>
                    <a:lnTo>
                      <a:pt x="1125" y="6017"/>
                    </a:lnTo>
                    <a:lnTo>
                      <a:pt x="1115" y="6017"/>
                    </a:lnTo>
                    <a:lnTo>
                      <a:pt x="1094" y="6017"/>
                    </a:lnTo>
                    <a:lnTo>
                      <a:pt x="1076" y="6019"/>
                    </a:lnTo>
                    <a:lnTo>
                      <a:pt x="1076" y="6011"/>
                    </a:lnTo>
                    <a:lnTo>
                      <a:pt x="1076" y="6007"/>
                    </a:lnTo>
                    <a:lnTo>
                      <a:pt x="1061" y="6007"/>
                    </a:lnTo>
                    <a:lnTo>
                      <a:pt x="1051" y="6007"/>
                    </a:lnTo>
                    <a:lnTo>
                      <a:pt x="1043" y="6007"/>
                    </a:lnTo>
                    <a:lnTo>
                      <a:pt x="1038" y="6007"/>
                    </a:lnTo>
                    <a:lnTo>
                      <a:pt x="1026" y="6007"/>
                    </a:lnTo>
                    <a:lnTo>
                      <a:pt x="1016" y="6009"/>
                    </a:lnTo>
                    <a:lnTo>
                      <a:pt x="1014" y="6002"/>
                    </a:lnTo>
                    <a:lnTo>
                      <a:pt x="1014" y="5996"/>
                    </a:lnTo>
                    <a:lnTo>
                      <a:pt x="979" y="5996"/>
                    </a:lnTo>
                    <a:lnTo>
                      <a:pt x="937" y="6002"/>
                    </a:lnTo>
                    <a:lnTo>
                      <a:pt x="884" y="6007"/>
                    </a:lnTo>
                    <a:lnTo>
                      <a:pt x="834" y="6013"/>
                    </a:lnTo>
                    <a:lnTo>
                      <a:pt x="784" y="6015"/>
                    </a:lnTo>
                    <a:lnTo>
                      <a:pt x="743" y="6015"/>
                    </a:lnTo>
                    <a:lnTo>
                      <a:pt x="714" y="6009"/>
                    </a:lnTo>
                    <a:lnTo>
                      <a:pt x="702" y="6000"/>
                    </a:lnTo>
                    <a:lnTo>
                      <a:pt x="677" y="5996"/>
                    </a:lnTo>
                    <a:lnTo>
                      <a:pt x="663" y="5992"/>
                    </a:lnTo>
                    <a:lnTo>
                      <a:pt x="656" y="5984"/>
                    </a:lnTo>
                    <a:lnTo>
                      <a:pt x="654" y="5978"/>
                    </a:lnTo>
                    <a:lnTo>
                      <a:pt x="656" y="5959"/>
                    </a:lnTo>
                    <a:lnTo>
                      <a:pt x="659" y="5940"/>
                    </a:lnTo>
                    <a:lnTo>
                      <a:pt x="652" y="5934"/>
                    </a:lnTo>
                    <a:lnTo>
                      <a:pt x="650" y="5934"/>
                    </a:lnTo>
                    <a:lnTo>
                      <a:pt x="650" y="5926"/>
                    </a:lnTo>
                    <a:lnTo>
                      <a:pt x="650" y="5922"/>
                    </a:lnTo>
                    <a:lnTo>
                      <a:pt x="661" y="5920"/>
                    </a:lnTo>
                    <a:lnTo>
                      <a:pt x="673" y="5920"/>
                    </a:lnTo>
                    <a:lnTo>
                      <a:pt x="685" y="5920"/>
                    </a:lnTo>
                    <a:lnTo>
                      <a:pt x="696" y="5920"/>
                    </a:lnTo>
                    <a:lnTo>
                      <a:pt x="708" y="5918"/>
                    </a:lnTo>
                    <a:lnTo>
                      <a:pt x="720" y="5918"/>
                    </a:lnTo>
                    <a:lnTo>
                      <a:pt x="731" y="5918"/>
                    </a:lnTo>
                    <a:lnTo>
                      <a:pt x="745" y="5918"/>
                    </a:lnTo>
                    <a:lnTo>
                      <a:pt x="743" y="5912"/>
                    </a:lnTo>
                    <a:lnTo>
                      <a:pt x="743" y="5907"/>
                    </a:lnTo>
                    <a:lnTo>
                      <a:pt x="727" y="5905"/>
                    </a:lnTo>
                    <a:lnTo>
                      <a:pt x="714" y="5903"/>
                    </a:lnTo>
                    <a:lnTo>
                      <a:pt x="700" y="5901"/>
                    </a:lnTo>
                    <a:lnTo>
                      <a:pt x="687" y="5899"/>
                    </a:lnTo>
                    <a:lnTo>
                      <a:pt x="671" y="5895"/>
                    </a:lnTo>
                    <a:lnTo>
                      <a:pt x="659" y="5893"/>
                    </a:lnTo>
                    <a:lnTo>
                      <a:pt x="646" y="5891"/>
                    </a:lnTo>
                    <a:lnTo>
                      <a:pt x="638" y="5889"/>
                    </a:lnTo>
                    <a:lnTo>
                      <a:pt x="644" y="5881"/>
                    </a:lnTo>
                    <a:lnTo>
                      <a:pt x="656" y="5879"/>
                    </a:lnTo>
                    <a:lnTo>
                      <a:pt x="669" y="5877"/>
                    </a:lnTo>
                    <a:lnTo>
                      <a:pt x="687" y="5877"/>
                    </a:lnTo>
                    <a:lnTo>
                      <a:pt x="700" y="5877"/>
                    </a:lnTo>
                    <a:lnTo>
                      <a:pt x="714" y="5877"/>
                    </a:lnTo>
                    <a:lnTo>
                      <a:pt x="725" y="5877"/>
                    </a:lnTo>
                    <a:lnTo>
                      <a:pt x="737" y="5879"/>
                    </a:lnTo>
                    <a:lnTo>
                      <a:pt x="737" y="5808"/>
                    </a:lnTo>
                    <a:lnTo>
                      <a:pt x="745" y="5757"/>
                    </a:lnTo>
                    <a:lnTo>
                      <a:pt x="758" y="5722"/>
                    </a:lnTo>
                    <a:lnTo>
                      <a:pt x="780" y="5703"/>
                    </a:lnTo>
                    <a:lnTo>
                      <a:pt x="809" y="5689"/>
                    </a:lnTo>
                    <a:lnTo>
                      <a:pt x="849" y="5686"/>
                    </a:lnTo>
                    <a:lnTo>
                      <a:pt x="900" y="5686"/>
                    </a:lnTo>
                    <a:lnTo>
                      <a:pt x="966" y="5686"/>
                    </a:lnTo>
                    <a:lnTo>
                      <a:pt x="954" y="5633"/>
                    </a:lnTo>
                    <a:lnTo>
                      <a:pt x="941" y="5589"/>
                    </a:lnTo>
                    <a:lnTo>
                      <a:pt x="927" y="5546"/>
                    </a:lnTo>
                    <a:lnTo>
                      <a:pt x="915" y="5505"/>
                    </a:lnTo>
                    <a:lnTo>
                      <a:pt x="904" y="5463"/>
                    </a:lnTo>
                    <a:lnTo>
                      <a:pt x="900" y="5420"/>
                    </a:lnTo>
                    <a:lnTo>
                      <a:pt x="902" y="5371"/>
                    </a:lnTo>
                    <a:lnTo>
                      <a:pt x="915" y="5323"/>
                    </a:lnTo>
                    <a:lnTo>
                      <a:pt x="921" y="5302"/>
                    </a:lnTo>
                    <a:lnTo>
                      <a:pt x="927" y="5284"/>
                    </a:lnTo>
                    <a:lnTo>
                      <a:pt x="933" y="5265"/>
                    </a:lnTo>
                    <a:lnTo>
                      <a:pt x="943" y="5247"/>
                    </a:lnTo>
                    <a:lnTo>
                      <a:pt x="948" y="5228"/>
                    </a:lnTo>
                    <a:lnTo>
                      <a:pt x="960" y="5212"/>
                    </a:lnTo>
                    <a:lnTo>
                      <a:pt x="970" y="5197"/>
                    </a:lnTo>
                    <a:lnTo>
                      <a:pt x="983" y="5187"/>
                    </a:lnTo>
                    <a:lnTo>
                      <a:pt x="989" y="5203"/>
                    </a:lnTo>
                    <a:lnTo>
                      <a:pt x="993" y="5230"/>
                    </a:lnTo>
                    <a:lnTo>
                      <a:pt x="995" y="5265"/>
                    </a:lnTo>
                    <a:lnTo>
                      <a:pt x="997" y="5304"/>
                    </a:lnTo>
                    <a:lnTo>
                      <a:pt x="999" y="5340"/>
                    </a:lnTo>
                    <a:lnTo>
                      <a:pt x="1008" y="5375"/>
                    </a:lnTo>
                    <a:lnTo>
                      <a:pt x="1020" y="5400"/>
                    </a:lnTo>
                    <a:lnTo>
                      <a:pt x="1043" y="5414"/>
                    </a:lnTo>
                    <a:lnTo>
                      <a:pt x="1047" y="5393"/>
                    </a:lnTo>
                    <a:lnTo>
                      <a:pt x="1049" y="5371"/>
                    </a:lnTo>
                    <a:lnTo>
                      <a:pt x="1047" y="5350"/>
                    </a:lnTo>
                    <a:lnTo>
                      <a:pt x="1047" y="5329"/>
                    </a:lnTo>
                    <a:lnTo>
                      <a:pt x="1043" y="5305"/>
                    </a:lnTo>
                    <a:lnTo>
                      <a:pt x="1040" y="5284"/>
                    </a:lnTo>
                    <a:lnTo>
                      <a:pt x="1036" y="5263"/>
                    </a:lnTo>
                    <a:lnTo>
                      <a:pt x="1036" y="5247"/>
                    </a:lnTo>
                    <a:lnTo>
                      <a:pt x="1036" y="5220"/>
                    </a:lnTo>
                    <a:lnTo>
                      <a:pt x="1040" y="5195"/>
                    </a:lnTo>
                    <a:lnTo>
                      <a:pt x="1043" y="5168"/>
                    </a:lnTo>
                    <a:lnTo>
                      <a:pt x="1049" y="5143"/>
                    </a:lnTo>
                    <a:lnTo>
                      <a:pt x="1055" y="5115"/>
                    </a:lnTo>
                    <a:lnTo>
                      <a:pt x="1061" y="5090"/>
                    </a:lnTo>
                    <a:lnTo>
                      <a:pt x="1069" y="5067"/>
                    </a:lnTo>
                    <a:lnTo>
                      <a:pt x="1076" y="5044"/>
                    </a:lnTo>
                    <a:lnTo>
                      <a:pt x="1028" y="5036"/>
                    </a:lnTo>
                    <a:lnTo>
                      <a:pt x="981" y="5038"/>
                    </a:lnTo>
                    <a:lnTo>
                      <a:pt x="931" y="5044"/>
                    </a:lnTo>
                    <a:lnTo>
                      <a:pt x="882" y="5055"/>
                    </a:lnTo>
                    <a:lnTo>
                      <a:pt x="834" y="5063"/>
                    </a:lnTo>
                    <a:lnTo>
                      <a:pt x="787" y="5073"/>
                    </a:lnTo>
                    <a:lnTo>
                      <a:pt x="743" y="5077"/>
                    </a:lnTo>
                    <a:lnTo>
                      <a:pt x="706" y="5075"/>
                    </a:lnTo>
                    <a:lnTo>
                      <a:pt x="708" y="5067"/>
                    </a:lnTo>
                    <a:lnTo>
                      <a:pt x="710" y="5063"/>
                    </a:lnTo>
                    <a:lnTo>
                      <a:pt x="729" y="5057"/>
                    </a:lnTo>
                    <a:lnTo>
                      <a:pt x="752" y="5053"/>
                    </a:lnTo>
                    <a:lnTo>
                      <a:pt x="772" y="5048"/>
                    </a:lnTo>
                    <a:lnTo>
                      <a:pt x="795" y="5044"/>
                    </a:lnTo>
                    <a:lnTo>
                      <a:pt x="816" y="5038"/>
                    </a:lnTo>
                    <a:lnTo>
                      <a:pt x="840" y="5036"/>
                    </a:lnTo>
                    <a:lnTo>
                      <a:pt x="863" y="5032"/>
                    </a:lnTo>
                    <a:lnTo>
                      <a:pt x="888" y="5030"/>
                    </a:lnTo>
                    <a:lnTo>
                      <a:pt x="873" y="5018"/>
                    </a:lnTo>
                    <a:lnTo>
                      <a:pt x="853" y="5015"/>
                    </a:lnTo>
                    <a:lnTo>
                      <a:pt x="828" y="5011"/>
                    </a:lnTo>
                    <a:lnTo>
                      <a:pt x="803" y="5011"/>
                    </a:lnTo>
                    <a:lnTo>
                      <a:pt x="776" y="5009"/>
                    </a:lnTo>
                    <a:lnTo>
                      <a:pt x="751" y="5007"/>
                    </a:lnTo>
                    <a:lnTo>
                      <a:pt x="727" y="5003"/>
                    </a:lnTo>
                    <a:lnTo>
                      <a:pt x="712" y="4999"/>
                    </a:lnTo>
                    <a:lnTo>
                      <a:pt x="716" y="4997"/>
                    </a:lnTo>
                    <a:lnTo>
                      <a:pt x="720" y="4995"/>
                    </a:lnTo>
                    <a:lnTo>
                      <a:pt x="720" y="4991"/>
                    </a:lnTo>
                    <a:lnTo>
                      <a:pt x="720" y="4987"/>
                    </a:lnTo>
                    <a:lnTo>
                      <a:pt x="704" y="4987"/>
                    </a:lnTo>
                    <a:lnTo>
                      <a:pt x="688" y="4987"/>
                    </a:lnTo>
                    <a:lnTo>
                      <a:pt x="667" y="4987"/>
                    </a:lnTo>
                    <a:lnTo>
                      <a:pt x="648" y="4987"/>
                    </a:lnTo>
                    <a:lnTo>
                      <a:pt x="626" y="4985"/>
                    </a:lnTo>
                    <a:lnTo>
                      <a:pt x="609" y="4985"/>
                    </a:lnTo>
                    <a:lnTo>
                      <a:pt x="595" y="4984"/>
                    </a:lnTo>
                    <a:lnTo>
                      <a:pt x="590" y="4984"/>
                    </a:lnTo>
                    <a:lnTo>
                      <a:pt x="619" y="4976"/>
                    </a:lnTo>
                    <a:lnTo>
                      <a:pt x="654" y="4974"/>
                    </a:lnTo>
                    <a:lnTo>
                      <a:pt x="688" y="4972"/>
                    </a:lnTo>
                    <a:lnTo>
                      <a:pt x="725" y="4974"/>
                    </a:lnTo>
                    <a:lnTo>
                      <a:pt x="760" y="4974"/>
                    </a:lnTo>
                    <a:lnTo>
                      <a:pt x="795" y="4978"/>
                    </a:lnTo>
                    <a:lnTo>
                      <a:pt x="830" y="4980"/>
                    </a:lnTo>
                    <a:lnTo>
                      <a:pt x="867" y="4984"/>
                    </a:lnTo>
                    <a:lnTo>
                      <a:pt x="869" y="4980"/>
                    </a:lnTo>
                    <a:lnTo>
                      <a:pt x="871" y="4978"/>
                    </a:lnTo>
                    <a:lnTo>
                      <a:pt x="859" y="4970"/>
                    </a:lnTo>
                    <a:lnTo>
                      <a:pt x="851" y="4964"/>
                    </a:lnTo>
                    <a:lnTo>
                      <a:pt x="844" y="4960"/>
                    </a:lnTo>
                    <a:lnTo>
                      <a:pt x="838" y="4956"/>
                    </a:lnTo>
                    <a:lnTo>
                      <a:pt x="830" y="4945"/>
                    </a:lnTo>
                    <a:lnTo>
                      <a:pt x="830" y="4931"/>
                    </a:lnTo>
                    <a:lnTo>
                      <a:pt x="834" y="4925"/>
                    </a:lnTo>
                    <a:lnTo>
                      <a:pt x="846" y="4920"/>
                    </a:lnTo>
                    <a:lnTo>
                      <a:pt x="857" y="4914"/>
                    </a:lnTo>
                    <a:lnTo>
                      <a:pt x="873" y="4908"/>
                    </a:lnTo>
                    <a:lnTo>
                      <a:pt x="888" y="4902"/>
                    </a:lnTo>
                    <a:lnTo>
                      <a:pt x="904" y="4898"/>
                    </a:lnTo>
                    <a:lnTo>
                      <a:pt x="917" y="4894"/>
                    </a:lnTo>
                    <a:lnTo>
                      <a:pt x="929" y="4894"/>
                    </a:lnTo>
                    <a:lnTo>
                      <a:pt x="935" y="4906"/>
                    </a:lnTo>
                    <a:lnTo>
                      <a:pt x="941" y="4923"/>
                    </a:lnTo>
                    <a:lnTo>
                      <a:pt x="943" y="4941"/>
                    </a:lnTo>
                    <a:lnTo>
                      <a:pt x="948" y="4962"/>
                    </a:lnTo>
                    <a:lnTo>
                      <a:pt x="954" y="4964"/>
                    </a:lnTo>
                    <a:lnTo>
                      <a:pt x="958" y="4966"/>
                    </a:lnTo>
                    <a:lnTo>
                      <a:pt x="999" y="4933"/>
                    </a:lnTo>
                    <a:lnTo>
                      <a:pt x="1041" y="4900"/>
                    </a:lnTo>
                    <a:lnTo>
                      <a:pt x="1082" y="4865"/>
                    </a:lnTo>
                    <a:lnTo>
                      <a:pt x="1125" y="4832"/>
                    </a:lnTo>
                    <a:lnTo>
                      <a:pt x="1164" y="4795"/>
                    </a:lnTo>
                    <a:lnTo>
                      <a:pt x="1204" y="4761"/>
                    </a:lnTo>
                    <a:lnTo>
                      <a:pt x="1245" y="4726"/>
                    </a:lnTo>
                    <a:lnTo>
                      <a:pt x="1286" y="4691"/>
                    </a:lnTo>
                    <a:lnTo>
                      <a:pt x="1268" y="4689"/>
                    </a:lnTo>
                    <a:lnTo>
                      <a:pt x="1255" y="4687"/>
                    </a:lnTo>
                    <a:lnTo>
                      <a:pt x="1239" y="4687"/>
                    </a:lnTo>
                    <a:lnTo>
                      <a:pt x="1226" y="4687"/>
                    </a:lnTo>
                    <a:lnTo>
                      <a:pt x="1210" y="4687"/>
                    </a:lnTo>
                    <a:lnTo>
                      <a:pt x="1199" y="4687"/>
                    </a:lnTo>
                    <a:lnTo>
                      <a:pt x="1183" y="4687"/>
                    </a:lnTo>
                    <a:lnTo>
                      <a:pt x="1171" y="4687"/>
                    </a:lnTo>
                    <a:lnTo>
                      <a:pt x="1158" y="4689"/>
                    </a:lnTo>
                    <a:lnTo>
                      <a:pt x="1136" y="4691"/>
                    </a:lnTo>
                    <a:lnTo>
                      <a:pt x="1105" y="4691"/>
                    </a:lnTo>
                    <a:lnTo>
                      <a:pt x="1072" y="4691"/>
                    </a:lnTo>
                    <a:lnTo>
                      <a:pt x="1034" y="4687"/>
                    </a:lnTo>
                    <a:lnTo>
                      <a:pt x="1001" y="4685"/>
                    </a:lnTo>
                    <a:lnTo>
                      <a:pt x="970" y="4685"/>
                    </a:lnTo>
                    <a:lnTo>
                      <a:pt x="948" y="4687"/>
                    </a:lnTo>
                    <a:lnTo>
                      <a:pt x="958" y="4689"/>
                    </a:lnTo>
                    <a:lnTo>
                      <a:pt x="974" y="4693"/>
                    </a:lnTo>
                    <a:lnTo>
                      <a:pt x="991" y="4695"/>
                    </a:lnTo>
                    <a:lnTo>
                      <a:pt x="1008" y="4697"/>
                    </a:lnTo>
                    <a:lnTo>
                      <a:pt x="1026" y="4699"/>
                    </a:lnTo>
                    <a:lnTo>
                      <a:pt x="1045" y="4700"/>
                    </a:lnTo>
                    <a:lnTo>
                      <a:pt x="1061" y="4702"/>
                    </a:lnTo>
                    <a:lnTo>
                      <a:pt x="1078" y="4706"/>
                    </a:lnTo>
                    <a:lnTo>
                      <a:pt x="1080" y="4710"/>
                    </a:lnTo>
                    <a:lnTo>
                      <a:pt x="1082" y="4714"/>
                    </a:lnTo>
                    <a:lnTo>
                      <a:pt x="1069" y="4714"/>
                    </a:lnTo>
                    <a:lnTo>
                      <a:pt x="1055" y="4716"/>
                    </a:lnTo>
                    <a:lnTo>
                      <a:pt x="1041" y="4714"/>
                    </a:lnTo>
                    <a:lnTo>
                      <a:pt x="1028" y="4714"/>
                    </a:lnTo>
                    <a:lnTo>
                      <a:pt x="1012" y="4712"/>
                    </a:lnTo>
                    <a:lnTo>
                      <a:pt x="1001" y="4710"/>
                    </a:lnTo>
                    <a:lnTo>
                      <a:pt x="987" y="4708"/>
                    </a:lnTo>
                    <a:lnTo>
                      <a:pt x="979" y="4708"/>
                    </a:lnTo>
                    <a:lnTo>
                      <a:pt x="979" y="4712"/>
                    </a:lnTo>
                    <a:lnTo>
                      <a:pt x="979" y="4716"/>
                    </a:lnTo>
                    <a:lnTo>
                      <a:pt x="991" y="4718"/>
                    </a:lnTo>
                    <a:lnTo>
                      <a:pt x="1005" y="4720"/>
                    </a:lnTo>
                    <a:lnTo>
                      <a:pt x="1018" y="4722"/>
                    </a:lnTo>
                    <a:lnTo>
                      <a:pt x="1034" y="4728"/>
                    </a:lnTo>
                    <a:lnTo>
                      <a:pt x="1034" y="4730"/>
                    </a:lnTo>
                    <a:lnTo>
                      <a:pt x="1034" y="4733"/>
                    </a:lnTo>
                    <a:lnTo>
                      <a:pt x="983" y="4726"/>
                    </a:lnTo>
                    <a:lnTo>
                      <a:pt x="946" y="4722"/>
                    </a:lnTo>
                    <a:lnTo>
                      <a:pt x="919" y="4716"/>
                    </a:lnTo>
                    <a:lnTo>
                      <a:pt x="902" y="4716"/>
                    </a:lnTo>
                    <a:lnTo>
                      <a:pt x="886" y="4714"/>
                    </a:lnTo>
                    <a:lnTo>
                      <a:pt x="875" y="4714"/>
                    </a:lnTo>
                    <a:lnTo>
                      <a:pt x="865" y="4714"/>
                    </a:lnTo>
                    <a:lnTo>
                      <a:pt x="855" y="4714"/>
                    </a:lnTo>
                    <a:lnTo>
                      <a:pt x="855" y="4722"/>
                    </a:lnTo>
                    <a:lnTo>
                      <a:pt x="855" y="4730"/>
                    </a:lnTo>
                    <a:lnTo>
                      <a:pt x="822" y="4731"/>
                    </a:lnTo>
                    <a:lnTo>
                      <a:pt x="778" y="4730"/>
                    </a:lnTo>
                    <a:lnTo>
                      <a:pt x="721" y="4718"/>
                    </a:lnTo>
                    <a:lnTo>
                      <a:pt x="661" y="4706"/>
                    </a:lnTo>
                    <a:lnTo>
                      <a:pt x="597" y="4693"/>
                    </a:lnTo>
                    <a:lnTo>
                      <a:pt x="539" y="4683"/>
                    </a:lnTo>
                    <a:lnTo>
                      <a:pt x="487" y="4679"/>
                    </a:lnTo>
                    <a:lnTo>
                      <a:pt x="450" y="4687"/>
                    </a:lnTo>
                    <a:lnTo>
                      <a:pt x="452" y="4687"/>
                    </a:lnTo>
                    <a:lnTo>
                      <a:pt x="458" y="4689"/>
                    </a:lnTo>
                    <a:lnTo>
                      <a:pt x="469" y="4689"/>
                    </a:lnTo>
                    <a:lnTo>
                      <a:pt x="493" y="4693"/>
                    </a:lnTo>
                    <a:lnTo>
                      <a:pt x="524" y="4697"/>
                    </a:lnTo>
                    <a:lnTo>
                      <a:pt x="574" y="4702"/>
                    </a:lnTo>
                    <a:lnTo>
                      <a:pt x="642" y="4710"/>
                    </a:lnTo>
                    <a:lnTo>
                      <a:pt x="735" y="4724"/>
                    </a:lnTo>
                    <a:lnTo>
                      <a:pt x="720" y="4724"/>
                    </a:lnTo>
                    <a:lnTo>
                      <a:pt x="708" y="4724"/>
                    </a:lnTo>
                    <a:lnTo>
                      <a:pt x="692" y="4724"/>
                    </a:lnTo>
                    <a:lnTo>
                      <a:pt x="681" y="4724"/>
                    </a:lnTo>
                    <a:lnTo>
                      <a:pt x="667" y="4724"/>
                    </a:lnTo>
                    <a:lnTo>
                      <a:pt x="654" y="4724"/>
                    </a:lnTo>
                    <a:lnTo>
                      <a:pt x="640" y="4726"/>
                    </a:lnTo>
                    <a:lnTo>
                      <a:pt x="628" y="4728"/>
                    </a:lnTo>
                    <a:lnTo>
                      <a:pt x="636" y="4731"/>
                    </a:lnTo>
                    <a:lnTo>
                      <a:pt x="646" y="4739"/>
                    </a:lnTo>
                    <a:lnTo>
                      <a:pt x="644" y="4741"/>
                    </a:lnTo>
                    <a:lnTo>
                      <a:pt x="644" y="4745"/>
                    </a:lnTo>
                    <a:lnTo>
                      <a:pt x="630" y="4741"/>
                    </a:lnTo>
                    <a:lnTo>
                      <a:pt x="619" y="4739"/>
                    </a:lnTo>
                    <a:lnTo>
                      <a:pt x="607" y="4737"/>
                    </a:lnTo>
                    <a:lnTo>
                      <a:pt x="595" y="4737"/>
                    </a:lnTo>
                    <a:lnTo>
                      <a:pt x="584" y="4735"/>
                    </a:lnTo>
                    <a:lnTo>
                      <a:pt x="572" y="4735"/>
                    </a:lnTo>
                    <a:lnTo>
                      <a:pt x="560" y="4733"/>
                    </a:lnTo>
                    <a:lnTo>
                      <a:pt x="551" y="4733"/>
                    </a:lnTo>
                    <a:lnTo>
                      <a:pt x="551" y="4743"/>
                    </a:lnTo>
                    <a:lnTo>
                      <a:pt x="551" y="4753"/>
                    </a:lnTo>
                    <a:lnTo>
                      <a:pt x="539" y="4751"/>
                    </a:lnTo>
                    <a:lnTo>
                      <a:pt x="524" y="4751"/>
                    </a:lnTo>
                    <a:lnTo>
                      <a:pt x="500" y="4749"/>
                    </a:lnTo>
                    <a:lnTo>
                      <a:pt x="475" y="4747"/>
                    </a:lnTo>
                    <a:lnTo>
                      <a:pt x="448" y="4743"/>
                    </a:lnTo>
                    <a:lnTo>
                      <a:pt x="425" y="4741"/>
                    </a:lnTo>
                    <a:lnTo>
                      <a:pt x="407" y="4739"/>
                    </a:lnTo>
                    <a:lnTo>
                      <a:pt x="398" y="4739"/>
                    </a:lnTo>
                    <a:lnTo>
                      <a:pt x="398" y="4745"/>
                    </a:lnTo>
                    <a:lnTo>
                      <a:pt x="411" y="4747"/>
                    </a:lnTo>
                    <a:lnTo>
                      <a:pt x="425" y="4749"/>
                    </a:lnTo>
                    <a:lnTo>
                      <a:pt x="403" y="4747"/>
                    </a:lnTo>
                    <a:lnTo>
                      <a:pt x="384" y="4747"/>
                    </a:lnTo>
                    <a:lnTo>
                      <a:pt x="361" y="4745"/>
                    </a:lnTo>
                    <a:lnTo>
                      <a:pt x="334" y="4743"/>
                    </a:lnTo>
                    <a:lnTo>
                      <a:pt x="293" y="4739"/>
                    </a:lnTo>
                    <a:lnTo>
                      <a:pt x="242" y="4735"/>
                    </a:lnTo>
                    <a:lnTo>
                      <a:pt x="175" y="4728"/>
                    </a:lnTo>
                    <a:lnTo>
                      <a:pt x="91" y="4722"/>
                    </a:lnTo>
                    <a:lnTo>
                      <a:pt x="91" y="4726"/>
                    </a:lnTo>
                    <a:lnTo>
                      <a:pt x="91" y="4730"/>
                    </a:lnTo>
                    <a:lnTo>
                      <a:pt x="118" y="4730"/>
                    </a:lnTo>
                    <a:lnTo>
                      <a:pt x="151" y="4733"/>
                    </a:lnTo>
                    <a:lnTo>
                      <a:pt x="184" y="4737"/>
                    </a:lnTo>
                    <a:lnTo>
                      <a:pt x="219" y="4743"/>
                    </a:lnTo>
                    <a:lnTo>
                      <a:pt x="252" y="4749"/>
                    </a:lnTo>
                    <a:lnTo>
                      <a:pt x="285" y="4755"/>
                    </a:lnTo>
                    <a:lnTo>
                      <a:pt x="318" y="4762"/>
                    </a:lnTo>
                    <a:lnTo>
                      <a:pt x="353" y="4770"/>
                    </a:lnTo>
                    <a:lnTo>
                      <a:pt x="308" y="4766"/>
                    </a:lnTo>
                    <a:lnTo>
                      <a:pt x="266" y="4762"/>
                    </a:lnTo>
                    <a:lnTo>
                      <a:pt x="221" y="4757"/>
                    </a:lnTo>
                    <a:lnTo>
                      <a:pt x="178" y="4751"/>
                    </a:lnTo>
                    <a:lnTo>
                      <a:pt x="134" y="4743"/>
                    </a:lnTo>
                    <a:lnTo>
                      <a:pt x="91" y="4737"/>
                    </a:lnTo>
                    <a:lnTo>
                      <a:pt x="47" y="4731"/>
                    </a:lnTo>
                    <a:lnTo>
                      <a:pt x="6" y="4731"/>
                    </a:lnTo>
                    <a:lnTo>
                      <a:pt x="0" y="4728"/>
                    </a:lnTo>
                    <a:lnTo>
                      <a:pt x="0" y="4724"/>
                    </a:lnTo>
                    <a:lnTo>
                      <a:pt x="10" y="4720"/>
                    </a:lnTo>
                    <a:lnTo>
                      <a:pt x="19" y="4720"/>
                    </a:lnTo>
                    <a:lnTo>
                      <a:pt x="31" y="4720"/>
                    </a:lnTo>
                    <a:lnTo>
                      <a:pt x="43" y="4722"/>
                    </a:lnTo>
                    <a:lnTo>
                      <a:pt x="52" y="4722"/>
                    </a:lnTo>
                    <a:lnTo>
                      <a:pt x="64" y="4724"/>
                    </a:lnTo>
                    <a:lnTo>
                      <a:pt x="74" y="4724"/>
                    </a:lnTo>
                    <a:lnTo>
                      <a:pt x="85" y="4724"/>
                    </a:lnTo>
                    <a:lnTo>
                      <a:pt x="85" y="4718"/>
                    </a:lnTo>
                    <a:lnTo>
                      <a:pt x="85" y="4712"/>
                    </a:lnTo>
                    <a:lnTo>
                      <a:pt x="97" y="4708"/>
                    </a:lnTo>
                    <a:lnTo>
                      <a:pt x="114" y="4708"/>
                    </a:lnTo>
                    <a:lnTo>
                      <a:pt x="132" y="4710"/>
                    </a:lnTo>
                    <a:lnTo>
                      <a:pt x="151" y="4712"/>
                    </a:lnTo>
                    <a:lnTo>
                      <a:pt x="155" y="4704"/>
                    </a:lnTo>
                    <a:lnTo>
                      <a:pt x="161" y="4699"/>
                    </a:lnTo>
                    <a:lnTo>
                      <a:pt x="112" y="4666"/>
                    </a:lnTo>
                    <a:lnTo>
                      <a:pt x="89" y="4635"/>
                    </a:lnTo>
                    <a:lnTo>
                      <a:pt x="85" y="4603"/>
                    </a:lnTo>
                    <a:lnTo>
                      <a:pt x="99" y="4578"/>
                    </a:lnTo>
                    <a:lnTo>
                      <a:pt x="124" y="4553"/>
                    </a:lnTo>
                    <a:lnTo>
                      <a:pt x="163" y="4536"/>
                    </a:lnTo>
                    <a:lnTo>
                      <a:pt x="206" y="4522"/>
                    </a:lnTo>
                    <a:lnTo>
                      <a:pt x="254" y="4518"/>
                    </a:lnTo>
                    <a:lnTo>
                      <a:pt x="272" y="4487"/>
                    </a:lnTo>
                    <a:lnTo>
                      <a:pt x="287" y="4466"/>
                    </a:lnTo>
                    <a:lnTo>
                      <a:pt x="301" y="4448"/>
                    </a:lnTo>
                    <a:lnTo>
                      <a:pt x="318" y="4437"/>
                    </a:lnTo>
                    <a:lnTo>
                      <a:pt x="336" y="4425"/>
                    </a:lnTo>
                    <a:lnTo>
                      <a:pt x="359" y="4417"/>
                    </a:lnTo>
                    <a:lnTo>
                      <a:pt x="388" y="4410"/>
                    </a:lnTo>
                    <a:lnTo>
                      <a:pt x="429" y="4402"/>
                    </a:lnTo>
                    <a:lnTo>
                      <a:pt x="423" y="4377"/>
                    </a:lnTo>
                    <a:lnTo>
                      <a:pt x="411" y="4357"/>
                    </a:lnTo>
                    <a:lnTo>
                      <a:pt x="398" y="4340"/>
                    </a:lnTo>
                    <a:lnTo>
                      <a:pt x="386" y="4324"/>
                    </a:lnTo>
                    <a:lnTo>
                      <a:pt x="376" y="4307"/>
                    </a:lnTo>
                    <a:lnTo>
                      <a:pt x="380" y="4289"/>
                    </a:lnTo>
                    <a:lnTo>
                      <a:pt x="396" y="4270"/>
                    </a:lnTo>
                    <a:lnTo>
                      <a:pt x="429" y="4249"/>
                    </a:lnTo>
                    <a:lnTo>
                      <a:pt x="425" y="4220"/>
                    </a:lnTo>
                    <a:lnTo>
                      <a:pt x="423" y="4198"/>
                    </a:lnTo>
                    <a:lnTo>
                      <a:pt x="421" y="4179"/>
                    </a:lnTo>
                    <a:lnTo>
                      <a:pt x="423" y="4167"/>
                    </a:lnTo>
                    <a:lnTo>
                      <a:pt x="427" y="4156"/>
                    </a:lnTo>
                    <a:lnTo>
                      <a:pt x="440" y="4146"/>
                    </a:lnTo>
                    <a:lnTo>
                      <a:pt x="460" y="4134"/>
                    </a:lnTo>
                    <a:lnTo>
                      <a:pt x="493" y="4123"/>
                    </a:lnTo>
                    <a:lnTo>
                      <a:pt x="493" y="4103"/>
                    </a:lnTo>
                    <a:lnTo>
                      <a:pt x="498" y="4090"/>
                    </a:lnTo>
                    <a:lnTo>
                      <a:pt x="504" y="4076"/>
                    </a:lnTo>
                    <a:lnTo>
                      <a:pt x="516" y="4070"/>
                    </a:lnTo>
                    <a:lnTo>
                      <a:pt x="528" y="4061"/>
                    </a:lnTo>
                    <a:lnTo>
                      <a:pt x="541" y="4055"/>
                    </a:lnTo>
                    <a:lnTo>
                      <a:pt x="557" y="4049"/>
                    </a:lnTo>
                    <a:lnTo>
                      <a:pt x="574" y="4045"/>
                    </a:lnTo>
                    <a:lnTo>
                      <a:pt x="584" y="4020"/>
                    </a:lnTo>
                    <a:lnTo>
                      <a:pt x="603" y="4000"/>
                    </a:lnTo>
                    <a:lnTo>
                      <a:pt x="626" y="3983"/>
                    </a:lnTo>
                    <a:lnTo>
                      <a:pt x="656" y="3973"/>
                    </a:lnTo>
                    <a:lnTo>
                      <a:pt x="685" y="3962"/>
                    </a:lnTo>
                    <a:lnTo>
                      <a:pt x="718" y="3956"/>
                    </a:lnTo>
                    <a:lnTo>
                      <a:pt x="749" y="3952"/>
                    </a:lnTo>
                    <a:lnTo>
                      <a:pt x="778" y="3954"/>
                    </a:lnTo>
                    <a:lnTo>
                      <a:pt x="807" y="3966"/>
                    </a:lnTo>
                    <a:lnTo>
                      <a:pt x="830" y="3971"/>
                    </a:lnTo>
                    <a:lnTo>
                      <a:pt x="849" y="3967"/>
                    </a:lnTo>
                    <a:lnTo>
                      <a:pt x="871" y="3960"/>
                    </a:lnTo>
                    <a:lnTo>
                      <a:pt x="888" y="3944"/>
                    </a:lnTo>
                    <a:lnTo>
                      <a:pt x="908" y="3929"/>
                    </a:lnTo>
                    <a:lnTo>
                      <a:pt x="933" y="3909"/>
                    </a:lnTo>
                    <a:lnTo>
                      <a:pt x="964" y="3890"/>
                    </a:lnTo>
                    <a:lnTo>
                      <a:pt x="999" y="3876"/>
                    </a:lnTo>
                    <a:lnTo>
                      <a:pt x="1034" y="3859"/>
                    </a:lnTo>
                    <a:lnTo>
                      <a:pt x="1065" y="3838"/>
                    </a:lnTo>
                    <a:lnTo>
                      <a:pt x="1098" y="3818"/>
                    </a:lnTo>
                    <a:lnTo>
                      <a:pt x="1129" y="3801"/>
                    </a:lnTo>
                    <a:lnTo>
                      <a:pt x="1160" y="3793"/>
                    </a:lnTo>
                    <a:lnTo>
                      <a:pt x="1193" y="3799"/>
                    </a:lnTo>
                    <a:lnTo>
                      <a:pt x="1230" y="3822"/>
                    </a:lnTo>
                    <a:lnTo>
                      <a:pt x="1235" y="3830"/>
                    </a:lnTo>
                    <a:lnTo>
                      <a:pt x="1245" y="3841"/>
                    </a:lnTo>
                    <a:lnTo>
                      <a:pt x="1257" y="3851"/>
                    </a:lnTo>
                    <a:lnTo>
                      <a:pt x="1272" y="3859"/>
                    </a:lnTo>
                    <a:lnTo>
                      <a:pt x="1284" y="3834"/>
                    </a:lnTo>
                    <a:lnTo>
                      <a:pt x="1296" y="3814"/>
                    </a:lnTo>
                    <a:lnTo>
                      <a:pt x="1307" y="3799"/>
                    </a:lnTo>
                    <a:lnTo>
                      <a:pt x="1323" y="3787"/>
                    </a:lnTo>
                    <a:lnTo>
                      <a:pt x="1336" y="3775"/>
                    </a:lnTo>
                    <a:lnTo>
                      <a:pt x="1356" y="3770"/>
                    </a:lnTo>
                    <a:lnTo>
                      <a:pt x="1377" y="3764"/>
                    </a:lnTo>
                    <a:lnTo>
                      <a:pt x="1406" y="3758"/>
                    </a:lnTo>
                    <a:lnTo>
                      <a:pt x="1412" y="3739"/>
                    </a:lnTo>
                    <a:lnTo>
                      <a:pt x="1422" y="3725"/>
                    </a:lnTo>
                    <a:lnTo>
                      <a:pt x="1433" y="3715"/>
                    </a:lnTo>
                    <a:lnTo>
                      <a:pt x="1445" y="3710"/>
                    </a:lnTo>
                    <a:lnTo>
                      <a:pt x="1455" y="3704"/>
                    </a:lnTo>
                    <a:lnTo>
                      <a:pt x="1464" y="3700"/>
                    </a:lnTo>
                    <a:lnTo>
                      <a:pt x="1474" y="3694"/>
                    </a:lnTo>
                    <a:lnTo>
                      <a:pt x="1482" y="3688"/>
                    </a:lnTo>
                    <a:lnTo>
                      <a:pt x="1482" y="3673"/>
                    </a:lnTo>
                    <a:lnTo>
                      <a:pt x="1482" y="3663"/>
                    </a:lnTo>
                    <a:lnTo>
                      <a:pt x="1484" y="3655"/>
                    </a:lnTo>
                    <a:lnTo>
                      <a:pt x="1489" y="3649"/>
                    </a:lnTo>
                    <a:lnTo>
                      <a:pt x="1499" y="3640"/>
                    </a:lnTo>
                    <a:lnTo>
                      <a:pt x="1515" y="3628"/>
                    </a:lnTo>
                    <a:lnTo>
                      <a:pt x="1499" y="3560"/>
                    </a:lnTo>
                    <a:lnTo>
                      <a:pt x="1507" y="3512"/>
                    </a:lnTo>
                    <a:lnTo>
                      <a:pt x="1530" y="3475"/>
                    </a:lnTo>
                    <a:lnTo>
                      <a:pt x="1569" y="3457"/>
                    </a:lnTo>
                    <a:lnTo>
                      <a:pt x="1614" y="3452"/>
                    </a:lnTo>
                    <a:lnTo>
                      <a:pt x="1664" y="3461"/>
                    </a:lnTo>
                    <a:lnTo>
                      <a:pt x="1712" y="3485"/>
                    </a:lnTo>
                    <a:lnTo>
                      <a:pt x="1759" y="3525"/>
                    </a:lnTo>
                    <a:lnTo>
                      <a:pt x="1778" y="3520"/>
                    </a:lnTo>
                    <a:lnTo>
                      <a:pt x="1806" y="3516"/>
                    </a:lnTo>
                    <a:lnTo>
                      <a:pt x="1833" y="3514"/>
                    </a:lnTo>
                    <a:lnTo>
                      <a:pt x="1864" y="3516"/>
                    </a:lnTo>
                    <a:lnTo>
                      <a:pt x="1891" y="3520"/>
                    </a:lnTo>
                    <a:lnTo>
                      <a:pt x="1916" y="3531"/>
                    </a:lnTo>
                    <a:lnTo>
                      <a:pt x="1935" y="3549"/>
                    </a:lnTo>
                    <a:lnTo>
                      <a:pt x="1951" y="3576"/>
                    </a:lnTo>
                    <a:lnTo>
                      <a:pt x="1970" y="3580"/>
                    </a:lnTo>
                    <a:lnTo>
                      <a:pt x="1986" y="3589"/>
                    </a:lnTo>
                    <a:lnTo>
                      <a:pt x="1996" y="3601"/>
                    </a:lnTo>
                    <a:lnTo>
                      <a:pt x="2003" y="3616"/>
                    </a:lnTo>
                    <a:lnTo>
                      <a:pt x="2007" y="3632"/>
                    </a:lnTo>
                    <a:lnTo>
                      <a:pt x="2009" y="3653"/>
                    </a:lnTo>
                    <a:lnTo>
                      <a:pt x="2011" y="3675"/>
                    </a:lnTo>
                    <a:lnTo>
                      <a:pt x="2015" y="3698"/>
                    </a:lnTo>
                    <a:lnTo>
                      <a:pt x="2021" y="3682"/>
                    </a:lnTo>
                    <a:lnTo>
                      <a:pt x="2036" y="3647"/>
                    </a:lnTo>
                    <a:lnTo>
                      <a:pt x="2054" y="3599"/>
                    </a:lnTo>
                    <a:lnTo>
                      <a:pt x="2077" y="3547"/>
                    </a:lnTo>
                    <a:lnTo>
                      <a:pt x="2096" y="3492"/>
                    </a:lnTo>
                    <a:lnTo>
                      <a:pt x="2116" y="3446"/>
                    </a:lnTo>
                    <a:lnTo>
                      <a:pt x="2127" y="3413"/>
                    </a:lnTo>
                    <a:lnTo>
                      <a:pt x="2135" y="3401"/>
                    </a:lnTo>
                    <a:lnTo>
                      <a:pt x="2153" y="3341"/>
                    </a:lnTo>
                    <a:lnTo>
                      <a:pt x="2172" y="3283"/>
                    </a:lnTo>
                    <a:lnTo>
                      <a:pt x="2191" y="3225"/>
                    </a:lnTo>
                    <a:lnTo>
                      <a:pt x="2213" y="3167"/>
                    </a:lnTo>
                    <a:lnTo>
                      <a:pt x="2232" y="3108"/>
                    </a:lnTo>
                    <a:lnTo>
                      <a:pt x="2254" y="3050"/>
                    </a:lnTo>
                    <a:lnTo>
                      <a:pt x="2275" y="2992"/>
                    </a:lnTo>
                    <a:lnTo>
                      <a:pt x="2296" y="2936"/>
                    </a:lnTo>
                    <a:lnTo>
                      <a:pt x="2339" y="2920"/>
                    </a:lnTo>
                    <a:lnTo>
                      <a:pt x="2376" y="2913"/>
                    </a:lnTo>
                    <a:lnTo>
                      <a:pt x="2409" y="2907"/>
                    </a:lnTo>
                    <a:lnTo>
                      <a:pt x="2440" y="2913"/>
                    </a:lnTo>
                    <a:lnTo>
                      <a:pt x="2467" y="2924"/>
                    </a:lnTo>
                    <a:lnTo>
                      <a:pt x="2498" y="2947"/>
                    </a:lnTo>
                    <a:lnTo>
                      <a:pt x="2527" y="2979"/>
                    </a:lnTo>
                    <a:lnTo>
                      <a:pt x="2564" y="3025"/>
                    </a:lnTo>
                    <a:lnTo>
                      <a:pt x="2579" y="3023"/>
                    </a:lnTo>
                    <a:lnTo>
                      <a:pt x="2591" y="3027"/>
                    </a:lnTo>
                    <a:lnTo>
                      <a:pt x="2595" y="3027"/>
                    </a:lnTo>
                    <a:lnTo>
                      <a:pt x="2601" y="3033"/>
                    </a:lnTo>
                    <a:lnTo>
                      <a:pt x="2607" y="3041"/>
                    </a:lnTo>
                    <a:lnTo>
                      <a:pt x="2618" y="3052"/>
                    </a:lnTo>
                    <a:lnTo>
                      <a:pt x="2783" y="3134"/>
                    </a:lnTo>
                    <a:lnTo>
                      <a:pt x="2961" y="3200"/>
                    </a:lnTo>
                    <a:lnTo>
                      <a:pt x="3148" y="3242"/>
                    </a:lnTo>
                    <a:lnTo>
                      <a:pt x="3342" y="3267"/>
                    </a:lnTo>
                    <a:lnTo>
                      <a:pt x="3535" y="3271"/>
                    </a:lnTo>
                    <a:lnTo>
                      <a:pt x="3729" y="3258"/>
                    </a:lnTo>
                    <a:lnTo>
                      <a:pt x="3918" y="3223"/>
                    </a:lnTo>
                    <a:lnTo>
                      <a:pt x="4100" y="3172"/>
                    </a:lnTo>
                    <a:lnTo>
                      <a:pt x="4135" y="3145"/>
                    </a:lnTo>
                    <a:lnTo>
                      <a:pt x="4172" y="3106"/>
                    </a:lnTo>
                    <a:lnTo>
                      <a:pt x="4210" y="3062"/>
                    </a:lnTo>
                    <a:lnTo>
                      <a:pt x="4251" y="3017"/>
                    </a:lnTo>
                    <a:lnTo>
                      <a:pt x="4292" y="2977"/>
                    </a:lnTo>
                    <a:lnTo>
                      <a:pt x="4333" y="2951"/>
                    </a:lnTo>
                    <a:lnTo>
                      <a:pt x="4373" y="2946"/>
                    </a:lnTo>
                    <a:lnTo>
                      <a:pt x="4414" y="2967"/>
                    </a:lnTo>
                    <a:lnTo>
                      <a:pt x="4420" y="2965"/>
                    </a:lnTo>
                    <a:lnTo>
                      <a:pt x="4424" y="2963"/>
                    </a:lnTo>
                    <a:lnTo>
                      <a:pt x="4422" y="2944"/>
                    </a:lnTo>
                    <a:lnTo>
                      <a:pt x="4422" y="2926"/>
                    </a:lnTo>
                    <a:lnTo>
                      <a:pt x="4397" y="2926"/>
                    </a:lnTo>
                    <a:lnTo>
                      <a:pt x="4379" y="2918"/>
                    </a:lnTo>
                    <a:lnTo>
                      <a:pt x="4369" y="2905"/>
                    </a:lnTo>
                    <a:lnTo>
                      <a:pt x="4366" y="2887"/>
                    </a:lnTo>
                    <a:lnTo>
                      <a:pt x="4364" y="2866"/>
                    </a:lnTo>
                    <a:lnTo>
                      <a:pt x="4364" y="2845"/>
                    </a:lnTo>
                    <a:lnTo>
                      <a:pt x="4366" y="2821"/>
                    </a:lnTo>
                    <a:lnTo>
                      <a:pt x="4369" y="2806"/>
                    </a:lnTo>
                    <a:lnTo>
                      <a:pt x="4354" y="2810"/>
                    </a:lnTo>
                    <a:lnTo>
                      <a:pt x="4342" y="2812"/>
                    </a:lnTo>
                    <a:lnTo>
                      <a:pt x="4333" y="2812"/>
                    </a:lnTo>
                    <a:lnTo>
                      <a:pt x="4325" y="2814"/>
                    </a:lnTo>
                    <a:lnTo>
                      <a:pt x="4315" y="2812"/>
                    </a:lnTo>
                    <a:lnTo>
                      <a:pt x="4305" y="2810"/>
                    </a:lnTo>
                    <a:lnTo>
                      <a:pt x="4296" y="2810"/>
                    </a:lnTo>
                    <a:lnTo>
                      <a:pt x="4286" y="2810"/>
                    </a:lnTo>
                    <a:lnTo>
                      <a:pt x="4265" y="2833"/>
                    </a:lnTo>
                    <a:lnTo>
                      <a:pt x="4247" y="2845"/>
                    </a:lnTo>
                    <a:lnTo>
                      <a:pt x="4234" y="2847"/>
                    </a:lnTo>
                    <a:lnTo>
                      <a:pt x="4222" y="2843"/>
                    </a:lnTo>
                    <a:lnTo>
                      <a:pt x="4208" y="2833"/>
                    </a:lnTo>
                    <a:lnTo>
                      <a:pt x="4197" y="2823"/>
                    </a:lnTo>
                    <a:lnTo>
                      <a:pt x="4185" y="2814"/>
                    </a:lnTo>
                    <a:lnTo>
                      <a:pt x="4175" y="2810"/>
                    </a:lnTo>
                    <a:lnTo>
                      <a:pt x="4168" y="2819"/>
                    </a:lnTo>
                    <a:lnTo>
                      <a:pt x="4162" y="2827"/>
                    </a:lnTo>
                    <a:lnTo>
                      <a:pt x="4152" y="2829"/>
                    </a:lnTo>
                    <a:lnTo>
                      <a:pt x="4144" y="2833"/>
                    </a:lnTo>
                    <a:lnTo>
                      <a:pt x="4131" y="2816"/>
                    </a:lnTo>
                    <a:lnTo>
                      <a:pt x="4117" y="2800"/>
                    </a:lnTo>
                    <a:lnTo>
                      <a:pt x="4108" y="2804"/>
                    </a:lnTo>
                    <a:lnTo>
                      <a:pt x="4092" y="2814"/>
                    </a:lnTo>
                    <a:lnTo>
                      <a:pt x="4080" y="2819"/>
                    </a:lnTo>
                    <a:lnTo>
                      <a:pt x="4069" y="2825"/>
                    </a:lnTo>
                    <a:lnTo>
                      <a:pt x="4055" y="2833"/>
                    </a:lnTo>
                    <a:lnTo>
                      <a:pt x="4044" y="2841"/>
                    </a:lnTo>
                    <a:lnTo>
                      <a:pt x="4011" y="2835"/>
                    </a:lnTo>
                    <a:lnTo>
                      <a:pt x="3997" y="2825"/>
                    </a:lnTo>
                    <a:lnTo>
                      <a:pt x="3995" y="2810"/>
                    </a:lnTo>
                    <a:lnTo>
                      <a:pt x="4005" y="2792"/>
                    </a:lnTo>
                    <a:lnTo>
                      <a:pt x="4018" y="2769"/>
                    </a:lnTo>
                    <a:lnTo>
                      <a:pt x="4036" y="2748"/>
                    </a:lnTo>
                    <a:lnTo>
                      <a:pt x="4051" y="2726"/>
                    </a:lnTo>
                    <a:lnTo>
                      <a:pt x="4061" y="2707"/>
                    </a:lnTo>
                    <a:lnTo>
                      <a:pt x="4040" y="2703"/>
                    </a:lnTo>
                    <a:lnTo>
                      <a:pt x="4018" y="2711"/>
                    </a:lnTo>
                    <a:lnTo>
                      <a:pt x="3997" y="2721"/>
                    </a:lnTo>
                    <a:lnTo>
                      <a:pt x="3976" y="2732"/>
                    </a:lnTo>
                    <a:lnTo>
                      <a:pt x="3954" y="2732"/>
                    </a:lnTo>
                    <a:lnTo>
                      <a:pt x="3935" y="2723"/>
                    </a:lnTo>
                    <a:lnTo>
                      <a:pt x="3916" y="2693"/>
                    </a:lnTo>
                    <a:lnTo>
                      <a:pt x="3898" y="2639"/>
                    </a:lnTo>
                    <a:lnTo>
                      <a:pt x="3879" y="2645"/>
                    </a:lnTo>
                    <a:lnTo>
                      <a:pt x="3861" y="2653"/>
                    </a:lnTo>
                    <a:lnTo>
                      <a:pt x="3844" y="2660"/>
                    </a:lnTo>
                    <a:lnTo>
                      <a:pt x="3830" y="2670"/>
                    </a:lnTo>
                    <a:lnTo>
                      <a:pt x="3815" y="2676"/>
                    </a:lnTo>
                    <a:lnTo>
                      <a:pt x="3799" y="2686"/>
                    </a:lnTo>
                    <a:lnTo>
                      <a:pt x="3782" y="2697"/>
                    </a:lnTo>
                    <a:lnTo>
                      <a:pt x="3764" y="2709"/>
                    </a:lnTo>
                    <a:lnTo>
                      <a:pt x="3745" y="2709"/>
                    </a:lnTo>
                    <a:lnTo>
                      <a:pt x="3731" y="2711"/>
                    </a:lnTo>
                    <a:lnTo>
                      <a:pt x="3720" y="2705"/>
                    </a:lnTo>
                    <a:lnTo>
                      <a:pt x="3714" y="2701"/>
                    </a:lnTo>
                    <a:lnTo>
                      <a:pt x="3708" y="2692"/>
                    </a:lnTo>
                    <a:lnTo>
                      <a:pt x="3704" y="2682"/>
                    </a:lnTo>
                    <a:lnTo>
                      <a:pt x="3698" y="2668"/>
                    </a:lnTo>
                    <a:lnTo>
                      <a:pt x="3695" y="2657"/>
                    </a:lnTo>
                    <a:lnTo>
                      <a:pt x="3677" y="2655"/>
                    </a:lnTo>
                    <a:lnTo>
                      <a:pt x="3667" y="2655"/>
                    </a:lnTo>
                    <a:lnTo>
                      <a:pt x="3660" y="2653"/>
                    </a:lnTo>
                    <a:lnTo>
                      <a:pt x="3656" y="2653"/>
                    </a:lnTo>
                    <a:lnTo>
                      <a:pt x="3652" y="2647"/>
                    </a:lnTo>
                    <a:lnTo>
                      <a:pt x="3650" y="2641"/>
                    </a:lnTo>
                    <a:lnTo>
                      <a:pt x="3650" y="2631"/>
                    </a:lnTo>
                    <a:lnTo>
                      <a:pt x="3650" y="2620"/>
                    </a:lnTo>
                    <a:lnTo>
                      <a:pt x="3627" y="2620"/>
                    </a:lnTo>
                    <a:lnTo>
                      <a:pt x="3611" y="2622"/>
                    </a:lnTo>
                    <a:lnTo>
                      <a:pt x="3599" y="2620"/>
                    </a:lnTo>
                    <a:lnTo>
                      <a:pt x="3594" y="2616"/>
                    </a:lnTo>
                    <a:lnTo>
                      <a:pt x="3588" y="2608"/>
                    </a:lnTo>
                    <a:lnTo>
                      <a:pt x="3588" y="2596"/>
                    </a:lnTo>
                    <a:lnTo>
                      <a:pt x="3588" y="2581"/>
                    </a:lnTo>
                    <a:lnTo>
                      <a:pt x="3592" y="2564"/>
                    </a:lnTo>
                    <a:lnTo>
                      <a:pt x="3563" y="2554"/>
                    </a:lnTo>
                    <a:lnTo>
                      <a:pt x="3547" y="2540"/>
                    </a:lnTo>
                    <a:lnTo>
                      <a:pt x="3541" y="2519"/>
                    </a:lnTo>
                    <a:lnTo>
                      <a:pt x="3543" y="2496"/>
                    </a:lnTo>
                    <a:lnTo>
                      <a:pt x="3547" y="2469"/>
                    </a:lnTo>
                    <a:lnTo>
                      <a:pt x="3555" y="2443"/>
                    </a:lnTo>
                    <a:lnTo>
                      <a:pt x="3559" y="2420"/>
                    </a:lnTo>
                    <a:lnTo>
                      <a:pt x="3561" y="2401"/>
                    </a:lnTo>
                    <a:lnTo>
                      <a:pt x="3549" y="2393"/>
                    </a:lnTo>
                    <a:lnTo>
                      <a:pt x="3543" y="2383"/>
                    </a:lnTo>
                    <a:lnTo>
                      <a:pt x="3541" y="2372"/>
                    </a:lnTo>
                    <a:lnTo>
                      <a:pt x="3545" y="2360"/>
                    </a:lnTo>
                    <a:lnTo>
                      <a:pt x="3549" y="2346"/>
                    </a:lnTo>
                    <a:lnTo>
                      <a:pt x="3555" y="2335"/>
                    </a:lnTo>
                    <a:lnTo>
                      <a:pt x="3561" y="2323"/>
                    </a:lnTo>
                    <a:lnTo>
                      <a:pt x="3567" y="2315"/>
                    </a:lnTo>
                    <a:lnTo>
                      <a:pt x="3532" y="2319"/>
                    </a:lnTo>
                    <a:lnTo>
                      <a:pt x="3501" y="2331"/>
                    </a:lnTo>
                    <a:lnTo>
                      <a:pt x="3473" y="2344"/>
                    </a:lnTo>
                    <a:lnTo>
                      <a:pt x="3452" y="2356"/>
                    </a:lnTo>
                    <a:lnTo>
                      <a:pt x="3433" y="2356"/>
                    </a:lnTo>
                    <a:lnTo>
                      <a:pt x="3419" y="2346"/>
                    </a:lnTo>
                    <a:lnTo>
                      <a:pt x="3413" y="2317"/>
                    </a:lnTo>
                    <a:lnTo>
                      <a:pt x="3415" y="2267"/>
                    </a:lnTo>
                    <a:lnTo>
                      <a:pt x="3373" y="2265"/>
                    </a:lnTo>
                    <a:lnTo>
                      <a:pt x="3349" y="2259"/>
                    </a:lnTo>
                    <a:lnTo>
                      <a:pt x="3340" y="2247"/>
                    </a:lnTo>
                    <a:lnTo>
                      <a:pt x="3342" y="2230"/>
                    </a:lnTo>
                    <a:lnTo>
                      <a:pt x="3347" y="2205"/>
                    </a:lnTo>
                    <a:lnTo>
                      <a:pt x="3359" y="2180"/>
                    </a:lnTo>
                    <a:lnTo>
                      <a:pt x="3371" y="2149"/>
                    </a:lnTo>
                    <a:lnTo>
                      <a:pt x="3382" y="2119"/>
                    </a:lnTo>
                    <a:lnTo>
                      <a:pt x="3334" y="2119"/>
                    </a:lnTo>
                    <a:lnTo>
                      <a:pt x="3293" y="2121"/>
                    </a:lnTo>
                    <a:lnTo>
                      <a:pt x="3258" y="2121"/>
                    </a:lnTo>
                    <a:lnTo>
                      <a:pt x="3233" y="2119"/>
                    </a:lnTo>
                    <a:lnTo>
                      <a:pt x="3217" y="2106"/>
                    </a:lnTo>
                    <a:lnTo>
                      <a:pt x="3215" y="2083"/>
                    </a:lnTo>
                    <a:lnTo>
                      <a:pt x="3229" y="2046"/>
                    </a:lnTo>
                    <a:lnTo>
                      <a:pt x="3260" y="1993"/>
                    </a:lnTo>
                    <a:lnTo>
                      <a:pt x="3202" y="1980"/>
                    </a:lnTo>
                    <a:lnTo>
                      <a:pt x="3184" y="1957"/>
                    </a:lnTo>
                    <a:lnTo>
                      <a:pt x="3194" y="1924"/>
                    </a:lnTo>
                    <a:lnTo>
                      <a:pt x="3223" y="1889"/>
                    </a:lnTo>
                    <a:lnTo>
                      <a:pt x="3260" y="1850"/>
                    </a:lnTo>
                    <a:lnTo>
                      <a:pt x="3297" y="1817"/>
                    </a:lnTo>
                    <a:lnTo>
                      <a:pt x="3324" y="1786"/>
                    </a:lnTo>
                    <a:lnTo>
                      <a:pt x="3336" y="1767"/>
                    </a:lnTo>
                    <a:lnTo>
                      <a:pt x="3326" y="1759"/>
                    </a:lnTo>
                    <a:lnTo>
                      <a:pt x="3316" y="1759"/>
                    </a:lnTo>
                    <a:lnTo>
                      <a:pt x="3305" y="1759"/>
                    </a:lnTo>
                    <a:lnTo>
                      <a:pt x="3293" y="1761"/>
                    </a:lnTo>
                    <a:lnTo>
                      <a:pt x="3278" y="1761"/>
                    </a:lnTo>
                    <a:lnTo>
                      <a:pt x="3262" y="1763"/>
                    </a:lnTo>
                    <a:lnTo>
                      <a:pt x="3248" y="1761"/>
                    </a:lnTo>
                    <a:lnTo>
                      <a:pt x="3239" y="1757"/>
                    </a:lnTo>
                    <a:lnTo>
                      <a:pt x="3239" y="1739"/>
                    </a:lnTo>
                    <a:lnTo>
                      <a:pt x="3241" y="1728"/>
                    </a:lnTo>
                    <a:lnTo>
                      <a:pt x="3247" y="1716"/>
                    </a:lnTo>
                    <a:lnTo>
                      <a:pt x="3254" y="1704"/>
                    </a:lnTo>
                    <a:lnTo>
                      <a:pt x="3198" y="1693"/>
                    </a:lnTo>
                    <a:lnTo>
                      <a:pt x="3173" y="1677"/>
                    </a:lnTo>
                    <a:lnTo>
                      <a:pt x="3167" y="1654"/>
                    </a:lnTo>
                    <a:lnTo>
                      <a:pt x="3179" y="1633"/>
                    </a:lnTo>
                    <a:lnTo>
                      <a:pt x="3196" y="1606"/>
                    </a:lnTo>
                    <a:lnTo>
                      <a:pt x="3217" y="1582"/>
                    </a:lnTo>
                    <a:lnTo>
                      <a:pt x="3231" y="1557"/>
                    </a:lnTo>
                    <a:lnTo>
                      <a:pt x="3235" y="1540"/>
                    </a:lnTo>
                    <a:lnTo>
                      <a:pt x="3196" y="1528"/>
                    </a:lnTo>
                    <a:lnTo>
                      <a:pt x="3188" y="1511"/>
                    </a:lnTo>
                    <a:lnTo>
                      <a:pt x="3200" y="1485"/>
                    </a:lnTo>
                    <a:lnTo>
                      <a:pt x="3225" y="1460"/>
                    </a:lnTo>
                    <a:lnTo>
                      <a:pt x="3256" y="1431"/>
                    </a:lnTo>
                    <a:lnTo>
                      <a:pt x="3287" y="1404"/>
                    </a:lnTo>
                    <a:lnTo>
                      <a:pt x="3309" y="1383"/>
                    </a:lnTo>
                    <a:lnTo>
                      <a:pt x="3320" y="1369"/>
                    </a:lnTo>
                    <a:lnTo>
                      <a:pt x="3305" y="1350"/>
                    </a:lnTo>
                    <a:lnTo>
                      <a:pt x="3301" y="1338"/>
                    </a:lnTo>
                    <a:lnTo>
                      <a:pt x="3303" y="1322"/>
                    </a:lnTo>
                    <a:lnTo>
                      <a:pt x="3312" y="1309"/>
                    </a:lnTo>
                    <a:lnTo>
                      <a:pt x="3311" y="1305"/>
                    </a:lnTo>
                    <a:lnTo>
                      <a:pt x="3311" y="1301"/>
                    </a:lnTo>
                    <a:lnTo>
                      <a:pt x="3248" y="1295"/>
                    </a:lnTo>
                    <a:lnTo>
                      <a:pt x="3219" y="1282"/>
                    </a:lnTo>
                    <a:lnTo>
                      <a:pt x="3215" y="1262"/>
                    </a:lnTo>
                    <a:lnTo>
                      <a:pt x="3229" y="1241"/>
                    </a:lnTo>
                    <a:lnTo>
                      <a:pt x="3250" y="1214"/>
                    </a:lnTo>
                    <a:lnTo>
                      <a:pt x="3278" y="1189"/>
                    </a:lnTo>
                    <a:lnTo>
                      <a:pt x="3299" y="1165"/>
                    </a:lnTo>
                    <a:lnTo>
                      <a:pt x="3312" y="1146"/>
                    </a:lnTo>
                    <a:lnTo>
                      <a:pt x="3293" y="1140"/>
                    </a:lnTo>
                    <a:lnTo>
                      <a:pt x="3281" y="1136"/>
                    </a:lnTo>
                    <a:lnTo>
                      <a:pt x="3270" y="1129"/>
                    </a:lnTo>
                    <a:lnTo>
                      <a:pt x="3260" y="1123"/>
                    </a:lnTo>
                    <a:lnTo>
                      <a:pt x="3260" y="1109"/>
                    </a:lnTo>
                    <a:lnTo>
                      <a:pt x="3262" y="1098"/>
                    </a:lnTo>
                    <a:lnTo>
                      <a:pt x="3264" y="1088"/>
                    </a:lnTo>
                    <a:lnTo>
                      <a:pt x="3270" y="1082"/>
                    </a:lnTo>
                    <a:lnTo>
                      <a:pt x="3279" y="1068"/>
                    </a:lnTo>
                    <a:lnTo>
                      <a:pt x="3297" y="1055"/>
                    </a:lnTo>
                    <a:lnTo>
                      <a:pt x="3287" y="1034"/>
                    </a:lnTo>
                    <a:lnTo>
                      <a:pt x="3278" y="1020"/>
                    </a:lnTo>
                    <a:lnTo>
                      <a:pt x="3268" y="1010"/>
                    </a:lnTo>
                    <a:lnTo>
                      <a:pt x="3262" y="1003"/>
                    </a:lnTo>
                    <a:lnTo>
                      <a:pt x="3260" y="991"/>
                    </a:lnTo>
                    <a:lnTo>
                      <a:pt x="3268" y="977"/>
                    </a:lnTo>
                    <a:lnTo>
                      <a:pt x="3285" y="958"/>
                    </a:lnTo>
                    <a:lnTo>
                      <a:pt x="3320" y="933"/>
                    </a:lnTo>
                    <a:lnTo>
                      <a:pt x="3336" y="921"/>
                    </a:lnTo>
                    <a:lnTo>
                      <a:pt x="3357" y="915"/>
                    </a:lnTo>
                    <a:lnTo>
                      <a:pt x="3378" y="908"/>
                    </a:lnTo>
                    <a:lnTo>
                      <a:pt x="3402" y="900"/>
                    </a:lnTo>
                    <a:lnTo>
                      <a:pt x="3421" y="890"/>
                    </a:lnTo>
                    <a:lnTo>
                      <a:pt x="3439" y="882"/>
                    </a:lnTo>
                    <a:lnTo>
                      <a:pt x="3450" y="869"/>
                    </a:lnTo>
                    <a:lnTo>
                      <a:pt x="3456" y="857"/>
                    </a:lnTo>
                    <a:lnTo>
                      <a:pt x="3464" y="847"/>
                    </a:lnTo>
                    <a:lnTo>
                      <a:pt x="3468" y="840"/>
                    </a:lnTo>
                    <a:lnTo>
                      <a:pt x="3437" y="830"/>
                    </a:lnTo>
                    <a:lnTo>
                      <a:pt x="3419" y="822"/>
                    </a:lnTo>
                    <a:lnTo>
                      <a:pt x="3411" y="814"/>
                    </a:lnTo>
                    <a:lnTo>
                      <a:pt x="3409" y="807"/>
                    </a:lnTo>
                    <a:lnTo>
                      <a:pt x="3409" y="797"/>
                    </a:lnTo>
                    <a:lnTo>
                      <a:pt x="3413" y="787"/>
                    </a:lnTo>
                    <a:lnTo>
                      <a:pt x="3415" y="778"/>
                    </a:lnTo>
                    <a:lnTo>
                      <a:pt x="3413" y="768"/>
                    </a:lnTo>
                    <a:lnTo>
                      <a:pt x="3400" y="756"/>
                    </a:lnTo>
                    <a:lnTo>
                      <a:pt x="3396" y="749"/>
                    </a:lnTo>
                    <a:lnTo>
                      <a:pt x="3394" y="741"/>
                    </a:lnTo>
                    <a:lnTo>
                      <a:pt x="3396" y="731"/>
                    </a:lnTo>
                    <a:lnTo>
                      <a:pt x="3407" y="717"/>
                    </a:lnTo>
                    <a:lnTo>
                      <a:pt x="3419" y="712"/>
                    </a:lnTo>
                    <a:lnTo>
                      <a:pt x="3431" y="706"/>
                    </a:lnTo>
                    <a:lnTo>
                      <a:pt x="3448" y="700"/>
                    </a:lnTo>
                    <a:lnTo>
                      <a:pt x="3448" y="686"/>
                    </a:lnTo>
                    <a:lnTo>
                      <a:pt x="3450" y="675"/>
                    </a:lnTo>
                    <a:lnTo>
                      <a:pt x="3460" y="667"/>
                    </a:lnTo>
                    <a:lnTo>
                      <a:pt x="3468" y="663"/>
                    </a:lnTo>
                    <a:lnTo>
                      <a:pt x="3471" y="659"/>
                    </a:lnTo>
                    <a:lnTo>
                      <a:pt x="3477" y="657"/>
                    </a:lnTo>
                    <a:lnTo>
                      <a:pt x="3483" y="652"/>
                    </a:lnTo>
                    <a:lnTo>
                      <a:pt x="3491" y="648"/>
                    </a:lnTo>
                    <a:lnTo>
                      <a:pt x="3477" y="642"/>
                    </a:lnTo>
                    <a:lnTo>
                      <a:pt x="3468" y="640"/>
                    </a:lnTo>
                    <a:lnTo>
                      <a:pt x="3458" y="634"/>
                    </a:lnTo>
                    <a:lnTo>
                      <a:pt x="3452" y="632"/>
                    </a:lnTo>
                    <a:lnTo>
                      <a:pt x="3446" y="626"/>
                    </a:lnTo>
                    <a:lnTo>
                      <a:pt x="3442" y="622"/>
                    </a:lnTo>
                    <a:lnTo>
                      <a:pt x="3439" y="615"/>
                    </a:lnTo>
                    <a:lnTo>
                      <a:pt x="3439" y="605"/>
                    </a:lnTo>
                    <a:lnTo>
                      <a:pt x="3444" y="597"/>
                    </a:lnTo>
                    <a:lnTo>
                      <a:pt x="3450" y="595"/>
                    </a:lnTo>
                    <a:lnTo>
                      <a:pt x="3458" y="590"/>
                    </a:lnTo>
                    <a:lnTo>
                      <a:pt x="3471" y="586"/>
                    </a:lnTo>
                    <a:lnTo>
                      <a:pt x="3471" y="580"/>
                    </a:lnTo>
                    <a:lnTo>
                      <a:pt x="3471" y="578"/>
                    </a:lnTo>
                    <a:lnTo>
                      <a:pt x="3452" y="557"/>
                    </a:lnTo>
                    <a:lnTo>
                      <a:pt x="3444" y="541"/>
                    </a:lnTo>
                    <a:lnTo>
                      <a:pt x="3444" y="526"/>
                    </a:lnTo>
                    <a:lnTo>
                      <a:pt x="3450" y="516"/>
                    </a:lnTo>
                    <a:lnTo>
                      <a:pt x="3460" y="504"/>
                    </a:lnTo>
                    <a:lnTo>
                      <a:pt x="3475" y="496"/>
                    </a:lnTo>
                    <a:lnTo>
                      <a:pt x="3495" y="491"/>
                    </a:lnTo>
                    <a:lnTo>
                      <a:pt x="3518" y="485"/>
                    </a:lnTo>
                    <a:lnTo>
                      <a:pt x="3516" y="479"/>
                    </a:lnTo>
                    <a:lnTo>
                      <a:pt x="3514" y="473"/>
                    </a:lnTo>
                    <a:lnTo>
                      <a:pt x="3512" y="463"/>
                    </a:lnTo>
                    <a:lnTo>
                      <a:pt x="3510" y="454"/>
                    </a:lnTo>
                    <a:lnTo>
                      <a:pt x="3520" y="442"/>
                    </a:lnTo>
                    <a:lnTo>
                      <a:pt x="3535" y="438"/>
                    </a:lnTo>
                    <a:lnTo>
                      <a:pt x="3551" y="434"/>
                    </a:lnTo>
                    <a:lnTo>
                      <a:pt x="3567" y="434"/>
                    </a:lnTo>
                    <a:lnTo>
                      <a:pt x="3567" y="419"/>
                    </a:lnTo>
                    <a:lnTo>
                      <a:pt x="3568" y="407"/>
                    </a:lnTo>
                    <a:lnTo>
                      <a:pt x="3570" y="394"/>
                    </a:lnTo>
                    <a:lnTo>
                      <a:pt x="3574" y="386"/>
                    </a:lnTo>
                    <a:lnTo>
                      <a:pt x="3580" y="368"/>
                    </a:lnTo>
                    <a:lnTo>
                      <a:pt x="3584" y="357"/>
                    </a:lnTo>
                    <a:lnTo>
                      <a:pt x="3570" y="345"/>
                    </a:lnTo>
                    <a:lnTo>
                      <a:pt x="3557" y="332"/>
                    </a:lnTo>
                    <a:lnTo>
                      <a:pt x="3541" y="316"/>
                    </a:lnTo>
                    <a:lnTo>
                      <a:pt x="3530" y="301"/>
                    </a:lnTo>
                    <a:lnTo>
                      <a:pt x="3520" y="283"/>
                    </a:lnTo>
                    <a:lnTo>
                      <a:pt x="3516" y="268"/>
                    </a:lnTo>
                    <a:lnTo>
                      <a:pt x="3520" y="254"/>
                    </a:lnTo>
                    <a:lnTo>
                      <a:pt x="3534" y="246"/>
                    </a:lnTo>
                    <a:lnTo>
                      <a:pt x="3582" y="244"/>
                    </a:lnTo>
                    <a:lnTo>
                      <a:pt x="3615" y="242"/>
                    </a:lnTo>
                    <a:lnTo>
                      <a:pt x="3636" y="239"/>
                    </a:lnTo>
                    <a:lnTo>
                      <a:pt x="3652" y="235"/>
                    </a:lnTo>
                    <a:lnTo>
                      <a:pt x="3662" y="223"/>
                    </a:lnTo>
                    <a:lnTo>
                      <a:pt x="3675" y="207"/>
                    </a:lnTo>
                    <a:lnTo>
                      <a:pt x="3696" y="186"/>
                    </a:lnTo>
                    <a:lnTo>
                      <a:pt x="3729" y="159"/>
                    </a:lnTo>
                    <a:lnTo>
                      <a:pt x="3739" y="159"/>
                    </a:lnTo>
                    <a:lnTo>
                      <a:pt x="3749" y="163"/>
                    </a:lnTo>
                    <a:lnTo>
                      <a:pt x="3755" y="167"/>
                    </a:lnTo>
                    <a:lnTo>
                      <a:pt x="3762" y="173"/>
                    </a:lnTo>
                    <a:lnTo>
                      <a:pt x="3766" y="178"/>
                    </a:lnTo>
                    <a:lnTo>
                      <a:pt x="3770" y="190"/>
                    </a:lnTo>
                    <a:lnTo>
                      <a:pt x="3776" y="202"/>
                    </a:lnTo>
                    <a:lnTo>
                      <a:pt x="3786" y="217"/>
                    </a:lnTo>
                    <a:lnTo>
                      <a:pt x="3791" y="202"/>
                    </a:lnTo>
                    <a:lnTo>
                      <a:pt x="3799" y="192"/>
                    </a:lnTo>
                    <a:lnTo>
                      <a:pt x="3805" y="182"/>
                    </a:lnTo>
                    <a:lnTo>
                      <a:pt x="3813" y="178"/>
                    </a:lnTo>
                    <a:lnTo>
                      <a:pt x="3819" y="175"/>
                    </a:lnTo>
                    <a:lnTo>
                      <a:pt x="3826" y="176"/>
                    </a:lnTo>
                    <a:lnTo>
                      <a:pt x="3836" y="182"/>
                    </a:lnTo>
                    <a:lnTo>
                      <a:pt x="3852" y="196"/>
                    </a:lnTo>
                    <a:lnTo>
                      <a:pt x="3859" y="186"/>
                    </a:lnTo>
                    <a:lnTo>
                      <a:pt x="3869" y="182"/>
                    </a:lnTo>
                    <a:lnTo>
                      <a:pt x="3881" y="180"/>
                    </a:lnTo>
                    <a:lnTo>
                      <a:pt x="3900" y="182"/>
                    </a:lnTo>
                    <a:lnTo>
                      <a:pt x="3929" y="153"/>
                    </a:lnTo>
                    <a:lnTo>
                      <a:pt x="3949" y="134"/>
                    </a:lnTo>
                    <a:lnTo>
                      <a:pt x="3962" y="120"/>
                    </a:lnTo>
                    <a:lnTo>
                      <a:pt x="3972" y="114"/>
                    </a:lnTo>
                    <a:lnTo>
                      <a:pt x="3980" y="111"/>
                    </a:lnTo>
                    <a:lnTo>
                      <a:pt x="3995" y="111"/>
                    </a:lnTo>
                    <a:lnTo>
                      <a:pt x="4013" y="111"/>
                    </a:lnTo>
                    <a:lnTo>
                      <a:pt x="4044" y="112"/>
                    </a:lnTo>
                    <a:lnTo>
                      <a:pt x="4053" y="97"/>
                    </a:lnTo>
                    <a:lnTo>
                      <a:pt x="4063" y="85"/>
                    </a:lnTo>
                    <a:lnTo>
                      <a:pt x="4071" y="74"/>
                    </a:lnTo>
                    <a:lnTo>
                      <a:pt x="4080" y="68"/>
                    </a:lnTo>
                    <a:lnTo>
                      <a:pt x="4090" y="60"/>
                    </a:lnTo>
                    <a:lnTo>
                      <a:pt x="4102" y="56"/>
                    </a:lnTo>
                    <a:lnTo>
                      <a:pt x="4115" y="54"/>
                    </a:lnTo>
                    <a:lnTo>
                      <a:pt x="4135" y="54"/>
                    </a:lnTo>
                    <a:lnTo>
                      <a:pt x="4141" y="43"/>
                    </a:lnTo>
                    <a:lnTo>
                      <a:pt x="4148" y="33"/>
                    </a:lnTo>
                    <a:lnTo>
                      <a:pt x="4156" y="27"/>
                    </a:lnTo>
                    <a:lnTo>
                      <a:pt x="4164" y="23"/>
                    </a:lnTo>
                    <a:lnTo>
                      <a:pt x="4170" y="21"/>
                    </a:lnTo>
                    <a:lnTo>
                      <a:pt x="4179" y="23"/>
                    </a:lnTo>
                    <a:lnTo>
                      <a:pt x="4191" y="27"/>
                    </a:lnTo>
                    <a:lnTo>
                      <a:pt x="4205" y="35"/>
                    </a:lnTo>
                    <a:lnTo>
                      <a:pt x="4222" y="21"/>
                    </a:lnTo>
                    <a:lnTo>
                      <a:pt x="4241" y="12"/>
                    </a:lnTo>
                    <a:lnTo>
                      <a:pt x="4259" y="2"/>
                    </a:lnTo>
                    <a:lnTo>
                      <a:pt x="4280" y="0"/>
                    </a:lnTo>
                    <a:lnTo>
                      <a:pt x="4296" y="0"/>
                    </a:lnTo>
                    <a:lnTo>
                      <a:pt x="4311" y="10"/>
                    </a:lnTo>
                    <a:lnTo>
                      <a:pt x="4325" y="27"/>
                    </a:lnTo>
                    <a:lnTo>
                      <a:pt x="4338" y="56"/>
                    </a:lnTo>
                    <a:lnTo>
                      <a:pt x="4354" y="56"/>
                    </a:lnTo>
                    <a:lnTo>
                      <a:pt x="4367" y="60"/>
                    </a:lnTo>
                    <a:lnTo>
                      <a:pt x="4373" y="64"/>
                    </a:lnTo>
                    <a:lnTo>
                      <a:pt x="4379" y="72"/>
                    </a:lnTo>
                    <a:lnTo>
                      <a:pt x="4379" y="81"/>
                    </a:lnTo>
                    <a:lnTo>
                      <a:pt x="4381" y="95"/>
                    </a:lnTo>
                    <a:lnTo>
                      <a:pt x="4381" y="112"/>
                    </a:lnTo>
                    <a:lnTo>
                      <a:pt x="4383" y="138"/>
                    </a:lnTo>
                    <a:lnTo>
                      <a:pt x="4397" y="134"/>
                    </a:lnTo>
                    <a:lnTo>
                      <a:pt x="4408" y="136"/>
                    </a:lnTo>
                    <a:lnTo>
                      <a:pt x="4414" y="140"/>
                    </a:lnTo>
                    <a:lnTo>
                      <a:pt x="4418" y="147"/>
                    </a:lnTo>
                    <a:lnTo>
                      <a:pt x="4416" y="157"/>
                    </a:lnTo>
                    <a:lnTo>
                      <a:pt x="4416" y="169"/>
                    </a:lnTo>
                    <a:lnTo>
                      <a:pt x="4414" y="184"/>
                    </a:lnTo>
                    <a:lnTo>
                      <a:pt x="4414" y="202"/>
                    </a:lnTo>
                    <a:lnTo>
                      <a:pt x="4441" y="186"/>
                    </a:lnTo>
                    <a:lnTo>
                      <a:pt x="4464" y="182"/>
                    </a:lnTo>
                    <a:lnTo>
                      <a:pt x="4484" y="188"/>
                    </a:lnTo>
                    <a:lnTo>
                      <a:pt x="4499" y="204"/>
                    </a:lnTo>
                    <a:lnTo>
                      <a:pt x="4509" y="223"/>
                    </a:lnTo>
                    <a:lnTo>
                      <a:pt x="4519" y="248"/>
                    </a:lnTo>
                    <a:lnTo>
                      <a:pt x="4525" y="277"/>
                    </a:lnTo>
                    <a:lnTo>
                      <a:pt x="4532" y="310"/>
                    </a:lnTo>
                    <a:lnTo>
                      <a:pt x="4538" y="303"/>
                    </a:lnTo>
                    <a:lnTo>
                      <a:pt x="4544" y="303"/>
                    </a:lnTo>
                    <a:lnTo>
                      <a:pt x="4550" y="301"/>
                    </a:lnTo>
                    <a:lnTo>
                      <a:pt x="4563" y="301"/>
                    </a:lnTo>
                    <a:lnTo>
                      <a:pt x="4575" y="316"/>
                    </a:lnTo>
                    <a:lnTo>
                      <a:pt x="4583" y="335"/>
                    </a:lnTo>
                    <a:lnTo>
                      <a:pt x="4583" y="345"/>
                    </a:lnTo>
                    <a:lnTo>
                      <a:pt x="4585" y="357"/>
                    </a:lnTo>
                    <a:lnTo>
                      <a:pt x="4587" y="370"/>
                    </a:lnTo>
                    <a:lnTo>
                      <a:pt x="4589" y="384"/>
                    </a:lnTo>
                    <a:lnTo>
                      <a:pt x="4598" y="378"/>
                    </a:lnTo>
                    <a:lnTo>
                      <a:pt x="4610" y="368"/>
                    </a:lnTo>
                    <a:lnTo>
                      <a:pt x="4622" y="353"/>
                    </a:lnTo>
                    <a:lnTo>
                      <a:pt x="4637" y="339"/>
                    </a:lnTo>
                    <a:lnTo>
                      <a:pt x="4651" y="322"/>
                    </a:lnTo>
                    <a:lnTo>
                      <a:pt x="4670" y="308"/>
                    </a:lnTo>
                    <a:lnTo>
                      <a:pt x="4687" y="297"/>
                    </a:lnTo>
                    <a:lnTo>
                      <a:pt x="4711" y="295"/>
                    </a:lnTo>
                    <a:lnTo>
                      <a:pt x="4728" y="277"/>
                    </a:lnTo>
                    <a:lnTo>
                      <a:pt x="4753" y="260"/>
                    </a:lnTo>
                    <a:lnTo>
                      <a:pt x="4782" y="242"/>
                    </a:lnTo>
                    <a:lnTo>
                      <a:pt x="4815" y="231"/>
                    </a:lnTo>
                    <a:lnTo>
                      <a:pt x="4846" y="221"/>
                    </a:lnTo>
                    <a:lnTo>
                      <a:pt x="4878" y="219"/>
                    </a:lnTo>
                    <a:lnTo>
                      <a:pt x="4901" y="227"/>
                    </a:lnTo>
                    <a:lnTo>
                      <a:pt x="4920" y="248"/>
                    </a:lnTo>
                    <a:lnTo>
                      <a:pt x="4922" y="260"/>
                    </a:lnTo>
                    <a:lnTo>
                      <a:pt x="4924" y="275"/>
                    </a:lnTo>
                    <a:lnTo>
                      <a:pt x="4926" y="287"/>
                    </a:lnTo>
                    <a:lnTo>
                      <a:pt x="4930" y="303"/>
                    </a:lnTo>
                    <a:lnTo>
                      <a:pt x="4953" y="301"/>
                    </a:lnTo>
                    <a:lnTo>
                      <a:pt x="4969" y="306"/>
                    </a:lnTo>
                    <a:lnTo>
                      <a:pt x="4976" y="314"/>
                    </a:lnTo>
                    <a:lnTo>
                      <a:pt x="4980" y="330"/>
                    </a:lnTo>
                    <a:lnTo>
                      <a:pt x="4976" y="345"/>
                    </a:lnTo>
                    <a:lnTo>
                      <a:pt x="4974" y="365"/>
                    </a:lnTo>
                    <a:lnTo>
                      <a:pt x="4971" y="386"/>
                    </a:lnTo>
                    <a:lnTo>
                      <a:pt x="4971" y="407"/>
                    </a:lnTo>
                    <a:lnTo>
                      <a:pt x="4982" y="403"/>
                    </a:lnTo>
                    <a:lnTo>
                      <a:pt x="4996" y="403"/>
                    </a:lnTo>
                    <a:lnTo>
                      <a:pt x="5007" y="401"/>
                    </a:lnTo>
                    <a:lnTo>
                      <a:pt x="5021" y="401"/>
                    </a:lnTo>
                    <a:lnTo>
                      <a:pt x="5023" y="407"/>
                    </a:lnTo>
                    <a:lnTo>
                      <a:pt x="5027" y="413"/>
                    </a:lnTo>
                    <a:lnTo>
                      <a:pt x="5031" y="419"/>
                    </a:lnTo>
                    <a:lnTo>
                      <a:pt x="5042" y="425"/>
                    </a:lnTo>
                    <a:lnTo>
                      <a:pt x="5054" y="409"/>
                    </a:lnTo>
                    <a:lnTo>
                      <a:pt x="5066" y="401"/>
                    </a:lnTo>
                    <a:lnTo>
                      <a:pt x="5071" y="399"/>
                    </a:lnTo>
                    <a:lnTo>
                      <a:pt x="5079" y="403"/>
                    </a:lnTo>
                    <a:lnTo>
                      <a:pt x="5083" y="407"/>
                    </a:lnTo>
                    <a:lnTo>
                      <a:pt x="5089" y="415"/>
                    </a:lnTo>
                    <a:lnTo>
                      <a:pt x="5097" y="421"/>
                    </a:lnTo>
                    <a:lnTo>
                      <a:pt x="5110" y="427"/>
                    </a:lnTo>
                    <a:lnTo>
                      <a:pt x="5126" y="409"/>
                    </a:lnTo>
                    <a:lnTo>
                      <a:pt x="5143" y="398"/>
                    </a:lnTo>
                    <a:lnTo>
                      <a:pt x="5161" y="386"/>
                    </a:lnTo>
                    <a:lnTo>
                      <a:pt x="5180" y="382"/>
                    </a:lnTo>
                    <a:lnTo>
                      <a:pt x="5196" y="382"/>
                    </a:lnTo>
                    <a:lnTo>
                      <a:pt x="5207" y="392"/>
                    </a:lnTo>
                    <a:lnTo>
                      <a:pt x="5215" y="411"/>
                    </a:lnTo>
                    <a:lnTo>
                      <a:pt x="5219" y="442"/>
                    </a:lnTo>
                    <a:lnTo>
                      <a:pt x="5242" y="438"/>
                    </a:lnTo>
                    <a:lnTo>
                      <a:pt x="5265" y="436"/>
                    </a:lnTo>
                    <a:lnTo>
                      <a:pt x="5287" y="436"/>
                    </a:lnTo>
                    <a:lnTo>
                      <a:pt x="5308" y="442"/>
                    </a:lnTo>
                    <a:lnTo>
                      <a:pt x="5324" y="450"/>
                    </a:lnTo>
                    <a:lnTo>
                      <a:pt x="5337" y="465"/>
                    </a:lnTo>
                    <a:lnTo>
                      <a:pt x="5343" y="487"/>
                    </a:lnTo>
                    <a:lnTo>
                      <a:pt x="5345" y="520"/>
                    </a:lnTo>
                    <a:lnTo>
                      <a:pt x="5355" y="524"/>
                    </a:lnTo>
                    <a:lnTo>
                      <a:pt x="5364" y="527"/>
                    </a:lnTo>
                    <a:lnTo>
                      <a:pt x="5368" y="533"/>
                    </a:lnTo>
                    <a:lnTo>
                      <a:pt x="5374" y="541"/>
                    </a:lnTo>
                    <a:lnTo>
                      <a:pt x="5374" y="547"/>
                    </a:lnTo>
                    <a:lnTo>
                      <a:pt x="5376" y="558"/>
                    </a:lnTo>
                    <a:lnTo>
                      <a:pt x="5374" y="572"/>
                    </a:lnTo>
                    <a:lnTo>
                      <a:pt x="5374" y="590"/>
                    </a:lnTo>
                    <a:lnTo>
                      <a:pt x="5384" y="590"/>
                    </a:lnTo>
                    <a:lnTo>
                      <a:pt x="5395" y="590"/>
                    </a:lnTo>
                    <a:lnTo>
                      <a:pt x="5403" y="590"/>
                    </a:lnTo>
                    <a:lnTo>
                      <a:pt x="5411" y="593"/>
                    </a:lnTo>
                    <a:lnTo>
                      <a:pt x="5415" y="597"/>
                    </a:lnTo>
                    <a:lnTo>
                      <a:pt x="5421" y="607"/>
                    </a:lnTo>
                    <a:lnTo>
                      <a:pt x="5424" y="617"/>
                    </a:lnTo>
                    <a:lnTo>
                      <a:pt x="5428" y="632"/>
                    </a:lnTo>
                    <a:lnTo>
                      <a:pt x="5442" y="630"/>
                    </a:lnTo>
                    <a:lnTo>
                      <a:pt x="5457" y="630"/>
                    </a:lnTo>
                    <a:lnTo>
                      <a:pt x="5469" y="632"/>
                    </a:lnTo>
                    <a:lnTo>
                      <a:pt x="5481" y="636"/>
                    </a:lnTo>
                    <a:lnTo>
                      <a:pt x="5488" y="640"/>
                    </a:lnTo>
                    <a:lnTo>
                      <a:pt x="5498" y="650"/>
                    </a:lnTo>
                    <a:lnTo>
                      <a:pt x="5506" y="661"/>
                    </a:lnTo>
                    <a:lnTo>
                      <a:pt x="5514" y="679"/>
                    </a:lnTo>
                    <a:lnTo>
                      <a:pt x="5539" y="679"/>
                    </a:lnTo>
                    <a:lnTo>
                      <a:pt x="5560" y="685"/>
                    </a:lnTo>
                    <a:lnTo>
                      <a:pt x="5576" y="690"/>
                    </a:lnTo>
                    <a:lnTo>
                      <a:pt x="5589" y="702"/>
                    </a:lnTo>
                    <a:lnTo>
                      <a:pt x="5595" y="714"/>
                    </a:lnTo>
                    <a:lnTo>
                      <a:pt x="5603" y="733"/>
                    </a:lnTo>
                    <a:lnTo>
                      <a:pt x="5605" y="758"/>
                    </a:lnTo>
                    <a:lnTo>
                      <a:pt x="5609" y="789"/>
                    </a:lnTo>
                    <a:lnTo>
                      <a:pt x="5622" y="783"/>
                    </a:lnTo>
                    <a:lnTo>
                      <a:pt x="5636" y="781"/>
                    </a:lnTo>
                    <a:lnTo>
                      <a:pt x="5647" y="781"/>
                    </a:lnTo>
                    <a:lnTo>
                      <a:pt x="5665" y="791"/>
                    </a:lnTo>
                    <a:lnTo>
                      <a:pt x="5669" y="813"/>
                    </a:lnTo>
                    <a:lnTo>
                      <a:pt x="5677" y="834"/>
                    </a:lnTo>
                    <a:lnTo>
                      <a:pt x="5682" y="853"/>
                    </a:lnTo>
                    <a:lnTo>
                      <a:pt x="5688" y="873"/>
                    </a:lnTo>
                    <a:lnTo>
                      <a:pt x="5692" y="892"/>
                    </a:lnTo>
                    <a:lnTo>
                      <a:pt x="5694" y="913"/>
                    </a:lnTo>
                    <a:lnTo>
                      <a:pt x="5690" y="935"/>
                    </a:lnTo>
                    <a:lnTo>
                      <a:pt x="5684" y="962"/>
                    </a:lnTo>
                    <a:lnTo>
                      <a:pt x="5673" y="979"/>
                    </a:lnTo>
                    <a:lnTo>
                      <a:pt x="5663" y="999"/>
                    </a:lnTo>
                    <a:lnTo>
                      <a:pt x="5659" y="1008"/>
                    </a:lnTo>
                    <a:lnTo>
                      <a:pt x="5657" y="1020"/>
                    </a:lnTo>
                    <a:lnTo>
                      <a:pt x="5653" y="1032"/>
                    </a:lnTo>
                    <a:lnTo>
                      <a:pt x="5653" y="1045"/>
                    </a:lnTo>
                    <a:lnTo>
                      <a:pt x="5667" y="1049"/>
                    </a:lnTo>
                    <a:lnTo>
                      <a:pt x="5678" y="1055"/>
                    </a:lnTo>
                    <a:lnTo>
                      <a:pt x="5684" y="1061"/>
                    </a:lnTo>
                    <a:lnTo>
                      <a:pt x="5692" y="1072"/>
                    </a:lnTo>
                    <a:lnTo>
                      <a:pt x="5694" y="1082"/>
                    </a:lnTo>
                    <a:lnTo>
                      <a:pt x="5696" y="1096"/>
                    </a:lnTo>
                    <a:lnTo>
                      <a:pt x="5696" y="1111"/>
                    </a:lnTo>
                    <a:lnTo>
                      <a:pt x="5700" y="1131"/>
                    </a:lnTo>
                    <a:lnTo>
                      <a:pt x="5706" y="1131"/>
                    </a:lnTo>
                    <a:lnTo>
                      <a:pt x="5715" y="1132"/>
                    </a:lnTo>
                    <a:lnTo>
                      <a:pt x="5715" y="1144"/>
                    </a:lnTo>
                    <a:lnTo>
                      <a:pt x="5719" y="1171"/>
                    </a:lnTo>
                    <a:lnTo>
                      <a:pt x="5723" y="1206"/>
                    </a:lnTo>
                    <a:lnTo>
                      <a:pt x="5727" y="1249"/>
                    </a:lnTo>
                    <a:lnTo>
                      <a:pt x="5729" y="1290"/>
                    </a:lnTo>
                    <a:lnTo>
                      <a:pt x="5731" y="1328"/>
                    </a:lnTo>
                    <a:lnTo>
                      <a:pt x="5731" y="1357"/>
                    </a:lnTo>
                    <a:lnTo>
                      <a:pt x="5729" y="1375"/>
                    </a:lnTo>
                    <a:lnTo>
                      <a:pt x="5719" y="1383"/>
                    </a:lnTo>
                    <a:lnTo>
                      <a:pt x="5711" y="1394"/>
                    </a:lnTo>
                    <a:lnTo>
                      <a:pt x="5702" y="1408"/>
                    </a:lnTo>
                    <a:lnTo>
                      <a:pt x="5692" y="1421"/>
                    </a:lnTo>
                    <a:lnTo>
                      <a:pt x="5682" y="1435"/>
                    </a:lnTo>
                    <a:lnTo>
                      <a:pt x="5677" y="1449"/>
                    </a:lnTo>
                    <a:lnTo>
                      <a:pt x="5671" y="1462"/>
                    </a:lnTo>
                    <a:lnTo>
                      <a:pt x="5669" y="1478"/>
                    </a:lnTo>
                    <a:lnTo>
                      <a:pt x="5673" y="1481"/>
                    </a:lnTo>
                    <a:lnTo>
                      <a:pt x="5678" y="1485"/>
                    </a:lnTo>
                    <a:lnTo>
                      <a:pt x="5675" y="1497"/>
                    </a:lnTo>
                    <a:lnTo>
                      <a:pt x="5669" y="1511"/>
                    </a:lnTo>
                    <a:lnTo>
                      <a:pt x="5661" y="1520"/>
                    </a:lnTo>
                    <a:lnTo>
                      <a:pt x="5653" y="1532"/>
                    </a:lnTo>
                    <a:lnTo>
                      <a:pt x="5642" y="1542"/>
                    </a:lnTo>
                    <a:lnTo>
                      <a:pt x="5634" y="1555"/>
                    </a:lnTo>
                    <a:lnTo>
                      <a:pt x="5628" y="1571"/>
                    </a:lnTo>
                    <a:lnTo>
                      <a:pt x="5628" y="1590"/>
                    </a:lnTo>
                    <a:lnTo>
                      <a:pt x="5613" y="1598"/>
                    </a:lnTo>
                    <a:lnTo>
                      <a:pt x="5597" y="1606"/>
                    </a:lnTo>
                    <a:lnTo>
                      <a:pt x="5582" y="1608"/>
                    </a:lnTo>
                    <a:lnTo>
                      <a:pt x="5566" y="1611"/>
                    </a:lnTo>
                    <a:lnTo>
                      <a:pt x="5550" y="1613"/>
                    </a:lnTo>
                    <a:lnTo>
                      <a:pt x="5541" y="1623"/>
                    </a:lnTo>
                    <a:lnTo>
                      <a:pt x="5531" y="1637"/>
                    </a:lnTo>
                    <a:lnTo>
                      <a:pt x="5529" y="1662"/>
                    </a:lnTo>
                    <a:lnTo>
                      <a:pt x="5576" y="1689"/>
                    </a:lnTo>
                    <a:lnTo>
                      <a:pt x="5605" y="1716"/>
                    </a:lnTo>
                    <a:lnTo>
                      <a:pt x="5618" y="1745"/>
                    </a:lnTo>
                    <a:lnTo>
                      <a:pt x="5628" y="1774"/>
                    </a:lnTo>
                    <a:lnTo>
                      <a:pt x="5632" y="1803"/>
                    </a:lnTo>
                    <a:lnTo>
                      <a:pt x="5638" y="1834"/>
                    </a:lnTo>
                    <a:lnTo>
                      <a:pt x="5651" y="1867"/>
                    </a:lnTo>
                    <a:lnTo>
                      <a:pt x="5677" y="1904"/>
                    </a:lnTo>
                    <a:lnTo>
                      <a:pt x="5677" y="1920"/>
                    </a:lnTo>
                    <a:lnTo>
                      <a:pt x="5677" y="1933"/>
                    </a:lnTo>
                    <a:lnTo>
                      <a:pt x="5677" y="1937"/>
                    </a:lnTo>
                    <a:lnTo>
                      <a:pt x="5677" y="1943"/>
                    </a:lnTo>
                    <a:lnTo>
                      <a:pt x="5677" y="1951"/>
                    </a:lnTo>
                    <a:lnTo>
                      <a:pt x="5677" y="1962"/>
                    </a:lnTo>
                    <a:lnTo>
                      <a:pt x="5698" y="1980"/>
                    </a:lnTo>
                    <a:lnTo>
                      <a:pt x="5715" y="2015"/>
                    </a:lnTo>
                    <a:lnTo>
                      <a:pt x="5729" y="2057"/>
                    </a:lnTo>
                    <a:lnTo>
                      <a:pt x="5739" y="2108"/>
                    </a:lnTo>
                    <a:lnTo>
                      <a:pt x="5742" y="2156"/>
                    </a:lnTo>
                    <a:lnTo>
                      <a:pt x="5744" y="2207"/>
                    </a:lnTo>
                    <a:lnTo>
                      <a:pt x="5739" y="2251"/>
                    </a:lnTo>
                    <a:lnTo>
                      <a:pt x="5733" y="2284"/>
                    </a:lnTo>
                    <a:lnTo>
                      <a:pt x="5731" y="2308"/>
                    </a:lnTo>
                    <a:lnTo>
                      <a:pt x="5729" y="2329"/>
                    </a:lnTo>
                    <a:lnTo>
                      <a:pt x="5723" y="2346"/>
                    </a:lnTo>
                    <a:lnTo>
                      <a:pt x="5717" y="2364"/>
                    </a:lnTo>
                    <a:lnTo>
                      <a:pt x="5706" y="2377"/>
                    </a:lnTo>
                    <a:lnTo>
                      <a:pt x="5694" y="2393"/>
                    </a:lnTo>
                    <a:lnTo>
                      <a:pt x="5678" y="2408"/>
                    </a:lnTo>
                    <a:lnTo>
                      <a:pt x="5661" y="2426"/>
                    </a:lnTo>
                    <a:lnTo>
                      <a:pt x="5661" y="2439"/>
                    </a:lnTo>
                    <a:lnTo>
                      <a:pt x="5663" y="2455"/>
                    </a:lnTo>
                    <a:lnTo>
                      <a:pt x="5663" y="2469"/>
                    </a:lnTo>
                    <a:lnTo>
                      <a:pt x="5667" y="2482"/>
                    </a:lnTo>
                    <a:lnTo>
                      <a:pt x="5667" y="2496"/>
                    </a:lnTo>
                    <a:lnTo>
                      <a:pt x="5667" y="2511"/>
                    </a:lnTo>
                    <a:lnTo>
                      <a:pt x="5665" y="2527"/>
                    </a:lnTo>
                    <a:lnTo>
                      <a:pt x="5661" y="2546"/>
                    </a:lnTo>
                    <a:lnTo>
                      <a:pt x="5647" y="2564"/>
                    </a:lnTo>
                    <a:lnTo>
                      <a:pt x="5642" y="2583"/>
                    </a:lnTo>
                    <a:lnTo>
                      <a:pt x="5634" y="2600"/>
                    </a:lnTo>
                    <a:lnTo>
                      <a:pt x="5630" y="2620"/>
                    </a:lnTo>
                    <a:lnTo>
                      <a:pt x="5622" y="2635"/>
                    </a:lnTo>
                    <a:lnTo>
                      <a:pt x="5614" y="2653"/>
                    </a:lnTo>
                    <a:lnTo>
                      <a:pt x="5601" y="2668"/>
                    </a:lnTo>
                    <a:lnTo>
                      <a:pt x="5585" y="2684"/>
                    </a:lnTo>
                    <a:lnTo>
                      <a:pt x="5583" y="2713"/>
                    </a:lnTo>
                    <a:lnTo>
                      <a:pt x="5582" y="2728"/>
                    </a:lnTo>
                    <a:lnTo>
                      <a:pt x="5578" y="2736"/>
                    </a:lnTo>
                    <a:lnTo>
                      <a:pt x="5574" y="2738"/>
                    </a:lnTo>
                    <a:lnTo>
                      <a:pt x="5564" y="2734"/>
                    </a:lnTo>
                    <a:lnTo>
                      <a:pt x="5554" y="2734"/>
                    </a:lnTo>
                    <a:lnTo>
                      <a:pt x="5543" y="2738"/>
                    </a:lnTo>
                    <a:lnTo>
                      <a:pt x="5529" y="2754"/>
                    </a:lnTo>
                    <a:lnTo>
                      <a:pt x="5519" y="2775"/>
                    </a:lnTo>
                    <a:lnTo>
                      <a:pt x="5510" y="2788"/>
                    </a:lnTo>
                    <a:lnTo>
                      <a:pt x="5498" y="2796"/>
                    </a:lnTo>
                    <a:lnTo>
                      <a:pt x="5486" y="2800"/>
                    </a:lnTo>
                    <a:lnTo>
                      <a:pt x="5471" y="2798"/>
                    </a:lnTo>
                    <a:lnTo>
                      <a:pt x="5455" y="2794"/>
                    </a:lnTo>
                    <a:lnTo>
                      <a:pt x="5438" y="2788"/>
                    </a:lnTo>
                    <a:lnTo>
                      <a:pt x="5419" y="2785"/>
                    </a:lnTo>
                    <a:lnTo>
                      <a:pt x="5419" y="2802"/>
                    </a:lnTo>
                    <a:lnTo>
                      <a:pt x="5419" y="2818"/>
                    </a:lnTo>
                    <a:lnTo>
                      <a:pt x="5413" y="2829"/>
                    </a:lnTo>
                    <a:lnTo>
                      <a:pt x="5407" y="2839"/>
                    </a:lnTo>
                    <a:lnTo>
                      <a:pt x="5395" y="2845"/>
                    </a:lnTo>
                    <a:lnTo>
                      <a:pt x="5384" y="2851"/>
                    </a:lnTo>
                    <a:lnTo>
                      <a:pt x="5368" y="2854"/>
                    </a:lnTo>
                    <a:lnTo>
                      <a:pt x="5355" y="2860"/>
                    </a:lnTo>
                    <a:lnTo>
                      <a:pt x="5345" y="2874"/>
                    </a:lnTo>
                    <a:lnTo>
                      <a:pt x="5333" y="2885"/>
                    </a:lnTo>
                    <a:lnTo>
                      <a:pt x="5320" y="2893"/>
                    </a:lnTo>
                    <a:lnTo>
                      <a:pt x="5308" y="2901"/>
                    </a:lnTo>
                    <a:lnTo>
                      <a:pt x="5293" y="2903"/>
                    </a:lnTo>
                    <a:lnTo>
                      <a:pt x="5277" y="2903"/>
                    </a:lnTo>
                    <a:lnTo>
                      <a:pt x="5260" y="2901"/>
                    </a:lnTo>
                    <a:lnTo>
                      <a:pt x="5246" y="2899"/>
                    </a:lnTo>
                    <a:lnTo>
                      <a:pt x="5244" y="2911"/>
                    </a:lnTo>
                    <a:lnTo>
                      <a:pt x="5242" y="2922"/>
                    </a:lnTo>
                    <a:lnTo>
                      <a:pt x="5240" y="2930"/>
                    </a:lnTo>
                    <a:lnTo>
                      <a:pt x="5240" y="2938"/>
                    </a:lnTo>
                    <a:lnTo>
                      <a:pt x="5234" y="2944"/>
                    </a:lnTo>
                    <a:lnTo>
                      <a:pt x="5230" y="2951"/>
                    </a:lnTo>
                    <a:lnTo>
                      <a:pt x="5223" y="2957"/>
                    </a:lnTo>
                    <a:lnTo>
                      <a:pt x="5213" y="2967"/>
                    </a:lnTo>
                    <a:lnTo>
                      <a:pt x="5203" y="2994"/>
                    </a:lnTo>
                    <a:lnTo>
                      <a:pt x="5186" y="3021"/>
                    </a:lnTo>
                    <a:lnTo>
                      <a:pt x="5163" y="3046"/>
                    </a:lnTo>
                    <a:lnTo>
                      <a:pt x="5135" y="3068"/>
                    </a:lnTo>
                    <a:lnTo>
                      <a:pt x="5104" y="3081"/>
                    </a:lnTo>
                    <a:lnTo>
                      <a:pt x="5077" y="3085"/>
                    </a:lnTo>
                    <a:lnTo>
                      <a:pt x="5050" y="3077"/>
                    </a:lnTo>
                    <a:lnTo>
                      <a:pt x="5033" y="3054"/>
                    </a:lnTo>
                    <a:lnTo>
                      <a:pt x="5027" y="3052"/>
                    </a:lnTo>
                    <a:lnTo>
                      <a:pt x="5023" y="3052"/>
                    </a:lnTo>
                    <a:lnTo>
                      <a:pt x="5002" y="3077"/>
                    </a:lnTo>
                    <a:lnTo>
                      <a:pt x="4986" y="3110"/>
                    </a:lnTo>
                    <a:lnTo>
                      <a:pt x="4976" y="3143"/>
                    </a:lnTo>
                    <a:lnTo>
                      <a:pt x="4973" y="3180"/>
                    </a:lnTo>
                    <a:lnTo>
                      <a:pt x="4974" y="3213"/>
                    </a:lnTo>
                    <a:lnTo>
                      <a:pt x="4988" y="3246"/>
                    </a:lnTo>
                    <a:lnTo>
                      <a:pt x="5009" y="3271"/>
                    </a:lnTo>
                    <a:lnTo>
                      <a:pt x="5042" y="3293"/>
                    </a:lnTo>
                    <a:lnTo>
                      <a:pt x="5054" y="3314"/>
                    </a:lnTo>
                    <a:lnTo>
                      <a:pt x="5060" y="3339"/>
                    </a:lnTo>
                    <a:lnTo>
                      <a:pt x="5056" y="3364"/>
                    </a:lnTo>
                    <a:lnTo>
                      <a:pt x="5050" y="3392"/>
                    </a:lnTo>
                    <a:lnTo>
                      <a:pt x="5037" y="3415"/>
                    </a:lnTo>
                    <a:lnTo>
                      <a:pt x="5023" y="3440"/>
                    </a:lnTo>
                    <a:lnTo>
                      <a:pt x="5007" y="3463"/>
                    </a:lnTo>
                    <a:lnTo>
                      <a:pt x="4996" y="3485"/>
                    </a:lnTo>
                    <a:lnTo>
                      <a:pt x="4988" y="3510"/>
                    </a:lnTo>
                    <a:lnTo>
                      <a:pt x="4986" y="3535"/>
                    </a:lnTo>
                    <a:lnTo>
                      <a:pt x="4986" y="3558"/>
                    </a:lnTo>
                    <a:lnTo>
                      <a:pt x="4990" y="3584"/>
                    </a:lnTo>
                    <a:lnTo>
                      <a:pt x="4992" y="3607"/>
                    </a:lnTo>
                    <a:lnTo>
                      <a:pt x="4998" y="3630"/>
                    </a:lnTo>
                    <a:lnTo>
                      <a:pt x="5004" y="3655"/>
                    </a:lnTo>
                    <a:lnTo>
                      <a:pt x="5013" y="3686"/>
                    </a:lnTo>
                    <a:lnTo>
                      <a:pt x="5029" y="3710"/>
                    </a:lnTo>
                    <a:lnTo>
                      <a:pt x="5042" y="3739"/>
                    </a:lnTo>
                    <a:lnTo>
                      <a:pt x="5054" y="3768"/>
                    </a:lnTo>
                    <a:lnTo>
                      <a:pt x="5068" y="3799"/>
                    </a:lnTo>
                    <a:lnTo>
                      <a:pt x="5075" y="3828"/>
                    </a:lnTo>
                    <a:lnTo>
                      <a:pt x="5085" y="3861"/>
                    </a:lnTo>
                    <a:lnTo>
                      <a:pt x="5093" y="3892"/>
                    </a:lnTo>
                    <a:lnTo>
                      <a:pt x="5101" y="3925"/>
                    </a:lnTo>
                    <a:lnTo>
                      <a:pt x="5126" y="3934"/>
                    </a:lnTo>
                    <a:lnTo>
                      <a:pt x="5145" y="3946"/>
                    </a:lnTo>
                    <a:lnTo>
                      <a:pt x="5157" y="3960"/>
                    </a:lnTo>
                    <a:lnTo>
                      <a:pt x="5163" y="3979"/>
                    </a:lnTo>
                    <a:lnTo>
                      <a:pt x="5163" y="3998"/>
                    </a:lnTo>
                    <a:lnTo>
                      <a:pt x="5163" y="4024"/>
                    </a:lnTo>
                    <a:lnTo>
                      <a:pt x="5159" y="4055"/>
                    </a:lnTo>
                    <a:lnTo>
                      <a:pt x="5157" y="4093"/>
                    </a:lnTo>
                    <a:lnTo>
                      <a:pt x="5184" y="4084"/>
                    </a:lnTo>
                    <a:lnTo>
                      <a:pt x="5221" y="4070"/>
                    </a:lnTo>
                    <a:lnTo>
                      <a:pt x="5262" y="4055"/>
                    </a:lnTo>
                    <a:lnTo>
                      <a:pt x="5304" y="4045"/>
                    </a:lnTo>
                    <a:lnTo>
                      <a:pt x="5343" y="4039"/>
                    </a:lnTo>
                    <a:lnTo>
                      <a:pt x="5378" y="4045"/>
                    </a:lnTo>
                    <a:lnTo>
                      <a:pt x="5401" y="4064"/>
                    </a:lnTo>
                    <a:lnTo>
                      <a:pt x="5413" y="4103"/>
                    </a:lnTo>
                    <a:lnTo>
                      <a:pt x="5411" y="4111"/>
                    </a:lnTo>
                    <a:lnTo>
                      <a:pt x="5411" y="4117"/>
                    </a:lnTo>
                    <a:lnTo>
                      <a:pt x="5411" y="4123"/>
                    </a:lnTo>
                    <a:lnTo>
                      <a:pt x="5411" y="4130"/>
                    </a:lnTo>
                    <a:lnTo>
                      <a:pt x="5442" y="4136"/>
                    </a:lnTo>
                    <a:lnTo>
                      <a:pt x="5467" y="4142"/>
                    </a:lnTo>
                    <a:lnTo>
                      <a:pt x="5481" y="4150"/>
                    </a:lnTo>
                    <a:lnTo>
                      <a:pt x="5490" y="4161"/>
                    </a:lnTo>
                    <a:lnTo>
                      <a:pt x="5492" y="4175"/>
                    </a:lnTo>
                    <a:lnTo>
                      <a:pt x="5494" y="4194"/>
                    </a:lnTo>
                    <a:lnTo>
                      <a:pt x="5496" y="4220"/>
                    </a:lnTo>
                    <a:lnTo>
                      <a:pt x="5500" y="4254"/>
                    </a:lnTo>
                    <a:lnTo>
                      <a:pt x="5512" y="4262"/>
                    </a:lnTo>
                    <a:lnTo>
                      <a:pt x="5523" y="4274"/>
                    </a:lnTo>
                    <a:lnTo>
                      <a:pt x="5533" y="4284"/>
                    </a:lnTo>
                    <a:lnTo>
                      <a:pt x="5543" y="4295"/>
                    </a:lnTo>
                    <a:lnTo>
                      <a:pt x="5547" y="4307"/>
                    </a:lnTo>
                    <a:lnTo>
                      <a:pt x="5552" y="4322"/>
                    </a:lnTo>
                    <a:lnTo>
                      <a:pt x="5556" y="4340"/>
                    </a:lnTo>
                    <a:lnTo>
                      <a:pt x="5558" y="4363"/>
                    </a:lnTo>
                    <a:lnTo>
                      <a:pt x="5576" y="4363"/>
                    </a:lnTo>
                    <a:lnTo>
                      <a:pt x="5595" y="4365"/>
                    </a:lnTo>
                    <a:lnTo>
                      <a:pt x="5613" y="4367"/>
                    </a:lnTo>
                    <a:lnTo>
                      <a:pt x="5630" y="4373"/>
                    </a:lnTo>
                    <a:lnTo>
                      <a:pt x="5644" y="4379"/>
                    </a:lnTo>
                    <a:lnTo>
                      <a:pt x="5655" y="4390"/>
                    </a:lnTo>
                    <a:lnTo>
                      <a:pt x="5663" y="4408"/>
                    </a:lnTo>
                    <a:lnTo>
                      <a:pt x="5667" y="4431"/>
                    </a:lnTo>
                    <a:lnTo>
                      <a:pt x="5673" y="4433"/>
                    </a:lnTo>
                    <a:lnTo>
                      <a:pt x="5686" y="4443"/>
                    </a:lnTo>
                    <a:lnTo>
                      <a:pt x="5704" y="4454"/>
                    </a:lnTo>
                    <a:lnTo>
                      <a:pt x="5723" y="4470"/>
                    </a:lnTo>
                    <a:lnTo>
                      <a:pt x="5739" y="4485"/>
                    </a:lnTo>
                    <a:lnTo>
                      <a:pt x="5752" y="4501"/>
                    </a:lnTo>
                    <a:lnTo>
                      <a:pt x="5758" y="4516"/>
                    </a:lnTo>
                    <a:lnTo>
                      <a:pt x="5758" y="4528"/>
                    </a:lnTo>
                    <a:lnTo>
                      <a:pt x="5737" y="4541"/>
                    </a:lnTo>
                    <a:lnTo>
                      <a:pt x="5700" y="4551"/>
                    </a:lnTo>
                    <a:lnTo>
                      <a:pt x="5649" y="4557"/>
                    </a:lnTo>
                    <a:lnTo>
                      <a:pt x="5593" y="4559"/>
                    </a:lnTo>
                    <a:lnTo>
                      <a:pt x="5533" y="4557"/>
                    </a:lnTo>
                    <a:lnTo>
                      <a:pt x="5479" y="4557"/>
                    </a:lnTo>
                    <a:lnTo>
                      <a:pt x="5436" y="4555"/>
                    </a:lnTo>
                    <a:lnTo>
                      <a:pt x="5411" y="4555"/>
                    </a:lnTo>
                    <a:lnTo>
                      <a:pt x="5409" y="4578"/>
                    </a:lnTo>
                    <a:lnTo>
                      <a:pt x="5409" y="4598"/>
                    </a:lnTo>
                    <a:lnTo>
                      <a:pt x="5405" y="4611"/>
                    </a:lnTo>
                    <a:lnTo>
                      <a:pt x="5399" y="4623"/>
                    </a:lnTo>
                    <a:lnTo>
                      <a:pt x="5388" y="4631"/>
                    </a:lnTo>
                    <a:lnTo>
                      <a:pt x="5372" y="4638"/>
                    </a:lnTo>
                    <a:lnTo>
                      <a:pt x="5349" y="4644"/>
                    </a:lnTo>
                    <a:lnTo>
                      <a:pt x="5320" y="4654"/>
                    </a:lnTo>
                    <a:lnTo>
                      <a:pt x="5326" y="4662"/>
                    </a:lnTo>
                    <a:lnTo>
                      <a:pt x="5343" y="4681"/>
                    </a:lnTo>
                    <a:lnTo>
                      <a:pt x="5368" y="4706"/>
                    </a:lnTo>
                    <a:lnTo>
                      <a:pt x="5399" y="4737"/>
                    </a:lnTo>
                    <a:lnTo>
                      <a:pt x="5428" y="4764"/>
                    </a:lnTo>
                    <a:lnTo>
                      <a:pt x="5457" y="4792"/>
                    </a:lnTo>
                    <a:lnTo>
                      <a:pt x="5481" y="4811"/>
                    </a:lnTo>
                    <a:lnTo>
                      <a:pt x="5498" y="4821"/>
                    </a:lnTo>
                    <a:lnTo>
                      <a:pt x="5506" y="4801"/>
                    </a:lnTo>
                    <a:lnTo>
                      <a:pt x="5512" y="4788"/>
                    </a:lnTo>
                    <a:lnTo>
                      <a:pt x="5516" y="4776"/>
                    </a:lnTo>
                    <a:lnTo>
                      <a:pt x="5521" y="4768"/>
                    </a:lnTo>
                    <a:lnTo>
                      <a:pt x="5529" y="4761"/>
                    </a:lnTo>
                    <a:lnTo>
                      <a:pt x="5543" y="4759"/>
                    </a:lnTo>
                    <a:lnTo>
                      <a:pt x="5564" y="4757"/>
                    </a:lnTo>
                    <a:lnTo>
                      <a:pt x="5599" y="4757"/>
                    </a:lnTo>
                    <a:lnTo>
                      <a:pt x="5601" y="4761"/>
                    </a:lnTo>
                    <a:lnTo>
                      <a:pt x="5609" y="4764"/>
                    </a:lnTo>
                    <a:lnTo>
                      <a:pt x="5603" y="4774"/>
                    </a:lnTo>
                    <a:lnTo>
                      <a:pt x="5599" y="4792"/>
                    </a:lnTo>
                    <a:lnTo>
                      <a:pt x="5593" y="4813"/>
                    </a:lnTo>
                    <a:lnTo>
                      <a:pt x="5589" y="4836"/>
                    </a:lnTo>
                    <a:lnTo>
                      <a:pt x="5583" y="4858"/>
                    </a:lnTo>
                    <a:lnTo>
                      <a:pt x="5578" y="4879"/>
                    </a:lnTo>
                    <a:lnTo>
                      <a:pt x="5574" y="4896"/>
                    </a:lnTo>
                    <a:lnTo>
                      <a:pt x="5576" y="4908"/>
                    </a:lnTo>
                    <a:lnTo>
                      <a:pt x="5591" y="4910"/>
                    </a:lnTo>
                    <a:lnTo>
                      <a:pt x="5607" y="4912"/>
                    </a:lnTo>
                    <a:lnTo>
                      <a:pt x="5620" y="4914"/>
                    </a:lnTo>
                    <a:lnTo>
                      <a:pt x="5634" y="4916"/>
                    </a:lnTo>
                    <a:lnTo>
                      <a:pt x="5644" y="4916"/>
                    </a:lnTo>
                    <a:lnTo>
                      <a:pt x="5651" y="4918"/>
                    </a:lnTo>
                    <a:lnTo>
                      <a:pt x="5657" y="4918"/>
                    </a:lnTo>
                    <a:lnTo>
                      <a:pt x="5661" y="4920"/>
                    </a:lnTo>
                    <a:lnTo>
                      <a:pt x="5659" y="4922"/>
                    </a:lnTo>
                    <a:lnTo>
                      <a:pt x="5659" y="4925"/>
                    </a:lnTo>
                    <a:lnTo>
                      <a:pt x="5638" y="4923"/>
                    </a:lnTo>
                    <a:lnTo>
                      <a:pt x="5618" y="4923"/>
                    </a:lnTo>
                    <a:lnTo>
                      <a:pt x="5599" y="4922"/>
                    </a:lnTo>
                    <a:lnTo>
                      <a:pt x="5580" y="4922"/>
                    </a:lnTo>
                    <a:lnTo>
                      <a:pt x="5560" y="4920"/>
                    </a:lnTo>
                    <a:lnTo>
                      <a:pt x="5541" y="4918"/>
                    </a:lnTo>
                    <a:lnTo>
                      <a:pt x="5523" y="4916"/>
                    </a:lnTo>
                    <a:lnTo>
                      <a:pt x="5508" y="4914"/>
                    </a:lnTo>
                    <a:lnTo>
                      <a:pt x="5506" y="4908"/>
                    </a:lnTo>
                    <a:lnTo>
                      <a:pt x="5506" y="4906"/>
                    </a:lnTo>
                    <a:lnTo>
                      <a:pt x="5518" y="4902"/>
                    </a:lnTo>
                    <a:lnTo>
                      <a:pt x="5533" y="4902"/>
                    </a:lnTo>
                    <a:lnTo>
                      <a:pt x="5533" y="4900"/>
                    </a:lnTo>
                    <a:lnTo>
                      <a:pt x="5535" y="4900"/>
                    </a:lnTo>
                    <a:lnTo>
                      <a:pt x="5521" y="4889"/>
                    </a:lnTo>
                    <a:lnTo>
                      <a:pt x="5516" y="4885"/>
                    </a:lnTo>
                    <a:lnTo>
                      <a:pt x="5506" y="4883"/>
                    </a:lnTo>
                    <a:lnTo>
                      <a:pt x="5498" y="4883"/>
                    </a:lnTo>
                    <a:lnTo>
                      <a:pt x="5488" y="4889"/>
                    </a:lnTo>
                    <a:lnTo>
                      <a:pt x="5479" y="4892"/>
                    </a:lnTo>
                    <a:lnTo>
                      <a:pt x="5455" y="4879"/>
                    </a:lnTo>
                    <a:lnTo>
                      <a:pt x="5405" y="4863"/>
                    </a:lnTo>
                    <a:lnTo>
                      <a:pt x="5335" y="4844"/>
                    </a:lnTo>
                    <a:lnTo>
                      <a:pt x="5262" y="4828"/>
                    </a:lnTo>
                    <a:lnTo>
                      <a:pt x="5184" y="4815"/>
                    </a:lnTo>
                    <a:lnTo>
                      <a:pt x="5118" y="4813"/>
                    </a:lnTo>
                    <a:lnTo>
                      <a:pt x="5071" y="4823"/>
                    </a:lnTo>
                    <a:lnTo>
                      <a:pt x="5056" y="4852"/>
                    </a:lnTo>
                    <a:lnTo>
                      <a:pt x="5068" y="4863"/>
                    </a:lnTo>
                    <a:lnTo>
                      <a:pt x="5081" y="4877"/>
                    </a:lnTo>
                    <a:lnTo>
                      <a:pt x="5093" y="4890"/>
                    </a:lnTo>
                    <a:lnTo>
                      <a:pt x="5108" y="4910"/>
                    </a:lnTo>
                    <a:lnTo>
                      <a:pt x="5112" y="4910"/>
                    </a:lnTo>
                    <a:lnTo>
                      <a:pt x="5116" y="4910"/>
                    </a:lnTo>
                    <a:lnTo>
                      <a:pt x="5124" y="4894"/>
                    </a:lnTo>
                    <a:lnTo>
                      <a:pt x="5128" y="4881"/>
                    </a:lnTo>
                    <a:lnTo>
                      <a:pt x="5130" y="4867"/>
                    </a:lnTo>
                    <a:lnTo>
                      <a:pt x="5139" y="4856"/>
                    </a:lnTo>
                    <a:lnTo>
                      <a:pt x="5182" y="4852"/>
                    </a:lnTo>
                    <a:lnTo>
                      <a:pt x="5207" y="4854"/>
                    </a:lnTo>
                    <a:lnTo>
                      <a:pt x="5217" y="4861"/>
                    </a:lnTo>
                    <a:lnTo>
                      <a:pt x="5219" y="4877"/>
                    </a:lnTo>
                    <a:lnTo>
                      <a:pt x="5209" y="4894"/>
                    </a:lnTo>
                    <a:lnTo>
                      <a:pt x="5201" y="4922"/>
                    </a:lnTo>
                    <a:lnTo>
                      <a:pt x="5190" y="4954"/>
                    </a:lnTo>
                    <a:lnTo>
                      <a:pt x="5186" y="4995"/>
                    </a:lnTo>
                    <a:lnTo>
                      <a:pt x="5236" y="4997"/>
                    </a:lnTo>
                    <a:lnTo>
                      <a:pt x="5277" y="4999"/>
                    </a:lnTo>
                    <a:lnTo>
                      <a:pt x="5304" y="4999"/>
                    </a:lnTo>
                    <a:lnTo>
                      <a:pt x="5326" y="5001"/>
                    </a:lnTo>
                    <a:lnTo>
                      <a:pt x="5339" y="5001"/>
                    </a:lnTo>
                    <a:lnTo>
                      <a:pt x="5349" y="5003"/>
                    </a:lnTo>
                    <a:lnTo>
                      <a:pt x="5355" y="5005"/>
                    </a:lnTo>
                    <a:lnTo>
                      <a:pt x="5360" y="5007"/>
                    </a:lnTo>
                    <a:lnTo>
                      <a:pt x="5345" y="5011"/>
                    </a:lnTo>
                    <a:lnTo>
                      <a:pt x="5318" y="5017"/>
                    </a:lnTo>
                    <a:lnTo>
                      <a:pt x="5285" y="5018"/>
                    </a:lnTo>
                    <a:lnTo>
                      <a:pt x="5248" y="5020"/>
                    </a:lnTo>
                    <a:lnTo>
                      <a:pt x="5211" y="5018"/>
                    </a:lnTo>
                    <a:lnTo>
                      <a:pt x="5180" y="5015"/>
                    </a:lnTo>
                    <a:lnTo>
                      <a:pt x="5157" y="5009"/>
                    </a:lnTo>
                    <a:lnTo>
                      <a:pt x="5149" y="5001"/>
                    </a:lnTo>
                    <a:lnTo>
                      <a:pt x="5134" y="4993"/>
                    </a:lnTo>
                    <a:lnTo>
                      <a:pt x="5122" y="4987"/>
                    </a:lnTo>
                    <a:lnTo>
                      <a:pt x="5108" y="4982"/>
                    </a:lnTo>
                    <a:lnTo>
                      <a:pt x="5099" y="4978"/>
                    </a:lnTo>
                    <a:lnTo>
                      <a:pt x="5087" y="4970"/>
                    </a:lnTo>
                    <a:lnTo>
                      <a:pt x="5083" y="4964"/>
                    </a:lnTo>
                    <a:lnTo>
                      <a:pt x="5079" y="4954"/>
                    </a:lnTo>
                    <a:lnTo>
                      <a:pt x="5081" y="4945"/>
                    </a:lnTo>
                    <a:lnTo>
                      <a:pt x="5050" y="4925"/>
                    </a:lnTo>
                    <a:lnTo>
                      <a:pt x="5019" y="4906"/>
                    </a:lnTo>
                    <a:lnTo>
                      <a:pt x="4984" y="4887"/>
                    </a:lnTo>
                    <a:lnTo>
                      <a:pt x="4951" y="4871"/>
                    </a:lnTo>
                    <a:lnTo>
                      <a:pt x="4916" y="4859"/>
                    </a:lnTo>
                    <a:lnTo>
                      <a:pt x="4883" y="4856"/>
                    </a:lnTo>
                    <a:lnTo>
                      <a:pt x="4850" y="4858"/>
                    </a:lnTo>
                    <a:lnTo>
                      <a:pt x="4821" y="4873"/>
                    </a:lnTo>
                    <a:lnTo>
                      <a:pt x="4808" y="4885"/>
                    </a:lnTo>
                    <a:lnTo>
                      <a:pt x="4794" y="4902"/>
                    </a:lnTo>
                    <a:lnTo>
                      <a:pt x="4781" y="4920"/>
                    </a:lnTo>
                    <a:lnTo>
                      <a:pt x="4777" y="4935"/>
                    </a:lnTo>
                    <a:lnTo>
                      <a:pt x="4792" y="4949"/>
                    </a:lnTo>
                    <a:lnTo>
                      <a:pt x="4810" y="4964"/>
                    </a:lnTo>
                    <a:lnTo>
                      <a:pt x="4827" y="4980"/>
                    </a:lnTo>
                    <a:lnTo>
                      <a:pt x="4845" y="4995"/>
                    </a:lnTo>
                    <a:lnTo>
                      <a:pt x="4852" y="4982"/>
                    </a:lnTo>
                    <a:lnTo>
                      <a:pt x="4858" y="4968"/>
                    </a:lnTo>
                    <a:lnTo>
                      <a:pt x="4860" y="4953"/>
                    </a:lnTo>
                    <a:lnTo>
                      <a:pt x="4862" y="4937"/>
                    </a:lnTo>
                    <a:lnTo>
                      <a:pt x="4916" y="4908"/>
                    </a:lnTo>
                    <a:lnTo>
                      <a:pt x="4949" y="4896"/>
                    </a:lnTo>
                    <a:lnTo>
                      <a:pt x="4965" y="4900"/>
                    </a:lnTo>
                    <a:lnTo>
                      <a:pt x="4969" y="4918"/>
                    </a:lnTo>
                    <a:lnTo>
                      <a:pt x="4961" y="4941"/>
                    </a:lnTo>
                    <a:lnTo>
                      <a:pt x="4949" y="4974"/>
                    </a:lnTo>
                    <a:lnTo>
                      <a:pt x="4934" y="5013"/>
                    </a:lnTo>
                    <a:lnTo>
                      <a:pt x="4924" y="5055"/>
                    </a:lnTo>
                    <a:lnTo>
                      <a:pt x="4971" y="5057"/>
                    </a:lnTo>
                    <a:lnTo>
                      <a:pt x="5006" y="5059"/>
                    </a:lnTo>
                    <a:lnTo>
                      <a:pt x="5031" y="5059"/>
                    </a:lnTo>
                    <a:lnTo>
                      <a:pt x="5052" y="5061"/>
                    </a:lnTo>
                    <a:lnTo>
                      <a:pt x="5066" y="5061"/>
                    </a:lnTo>
                    <a:lnTo>
                      <a:pt x="5077" y="5063"/>
                    </a:lnTo>
                    <a:lnTo>
                      <a:pt x="5087" y="5065"/>
                    </a:lnTo>
                    <a:lnTo>
                      <a:pt x="5101" y="5067"/>
                    </a:lnTo>
                    <a:lnTo>
                      <a:pt x="5099" y="5069"/>
                    </a:lnTo>
                    <a:lnTo>
                      <a:pt x="5099" y="5075"/>
                    </a:lnTo>
                    <a:lnTo>
                      <a:pt x="4990" y="5088"/>
                    </a:lnTo>
                    <a:lnTo>
                      <a:pt x="4895" y="5075"/>
                    </a:lnTo>
                    <a:lnTo>
                      <a:pt x="4810" y="5038"/>
                    </a:lnTo>
                    <a:lnTo>
                      <a:pt x="4730" y="4993"/>
                    </a:lnTo>
                    <a:lnTo>
                      <a:pt x="4653" y="4947"/>
                    </a:lnTo>
                    <a:lnTo>
                      <a:pt x="4577" y="4912"/>
                    </a:lnTo>
                    <a:lnTo>
                      <a:pt x="4497" y="4896"/>
                    </a:lnTo>
                    <a:lnTo>
                      <a:pt x="4414" y="4914"/>
                    </a:lnTo>
                    <a:lnTo>
                      <a:pt x="4391" y="4931"/>
                    </a:lnTo>
                    <a:lnTo>
                      <a:pt x="4377" y="4949"/>
                    </a:lnTo>
                    <a:lnTo>
                      <a:pt x="4371" y="4964"/>
                    </a:lnTo>
                    <a:lnTo>
                      <a:pt x="4373" y="4982"/>
                    </a:lnTo>
                    <a:lnTo>
                      <a:pt x="4379" y="4999"/>
                    </a:lnTo>
                    <a:lnTo>
                      <a:pt x="4393" y="5017"/>
                    </a:lnTo>
                    <a:lnTo>
                      <a:pt x="4410" y="5038"/>
                    </a:lnTo>
                    <a:lnTo>
                      <a:pt x="4437" y="5063"/>
                    </a:lnTo>
                    <a:lnTo>
                      <a:pt x="4441" y="5051"/>
                    </a:lnTo>
                    <a:lnTo>
                      <a:pt x="4449" y="5034"/>
                    </a:lnTo>
                    <a:lnTo>
                      <a:pt x="4451" y="5022"/>
                    </a:lnTo>
                    <a:lnTo>
                      <a:pt x="4455" y="5011"/>
                    </a:lnTo>
                    <a:lnTo>
                      <a:pt x="4459" y="5003"/>
                    </a:lnTo>
                    <a:lnTo>
                      <a:pt x="4462" y="4999"/>
                    </a:lnTo>
                    <a:lnTo>
                      <a:pt x="4530" y="4968"/>
                    </a:lnTo>
                    <a:lnTo>
                      <a:pt x="4569" y="4960"/>
                    </a:lnTo>
                    <a:lnTo>
                      <a:pt x="4585" y="4964"/>
                    </a:lnTo>
                    <a:lnTo>
                      <a:pt x="4583" y="4982"/>
                    </a:lnTo>
                    <a:lnTo>
                      <a:pt x="4569" y="5003"/>
                    </a:lnTo>
                    <a:lnTo>
                      <a:pt x="4554" y="5028"/>
                    </a:lnTo>
                    <a:lnTo>
                      <a:pt x="4540" y="5049"/>
                    </a:lnTo>
                    <a:lnTo>
                      <a:pt x="4538" y="5069"/>
                    </a:lnTo>
                    <a:lnTo>
                      <a:pt x="4563" y="5069"/>
                    </a:lnTo>
                    <a:lnTo>
                      <a:pt x="4590" y="5071"/>
                    </a:lnTo>
                    <a:lnTo>
                      <a:pt x="4616" y="5073"/>
                    </a:lnTo>
                    <a:lnTo>
                      <a:pt x="4643" y="5077"/>
                    </a:lnTo>
                    <a:lnTo>
                      <a:pt x="4668" y="5077"/>
                    </a:lnTo>
                    <a:lnTo>
                      <a:pt x="4695" y="5081"/>
                    </a:lnTo>
                    <a:lnTo>
                      <a:pt x="4720" y="5082"/>
                    </a:lnTo>
                    <a:lnTo>
                      <a:pt x="4750" y="5086"/>
                    </a:lnTo>
                    <a:lnTo>
                      <a:pt x="4728" y="5092"/>
                    </a:lnTo>
                    <a:lnTo>
                      <a:pt x="4701" y="5096"/>
                    </a:lnTo>
                    <a:lnTo>
                      <a:pt x="4668" y="5096"/>
                    </a:lnTo>
                    <a:lnTo>
                      <a:pt x="4633" y="5096"/>
                    </a:lnTo>
                    <a:lnTo>
                      <a:pt x="4594" y="5092"/>
                    </a:lnTo>
                    <a:lnTo>
                      <a:pt x="4561" y="5090"/>
                    </a:lnTo>
                    <a:lnTo>
                      <a:pt x="4534" y="5088"/>
                    </a:lnTo>
                    <a:lnTo>
                      <a:pt x="4515" y="5088"/>
                    </a:lnTo>
                    <a:lnTo>
                      <a:pt x="4509" y="5094"/>
                    </a:lnTo>
                    <a:lnTo>
                      <a:pt x="4509" y="5104"/>
                    </a:lnTo>
                    <a:lnTo>
                      <a:pt x="4532" y="5104"/>
                    </a:lnTo>
                    <a:lnTo>
                      <a:pt x="4556" y="5106"/>
                    </a:lnTo>
                    <a:lnTo>
                      <a:pt x="4579" y="5106"/>
                    </a:lnTo>
                    <a:lnTo>
                      <a:pt x="4602" y="5108"/>
                    </a:lnTo>
                    <a:lnTo>
                      <a:pt x="4625" y="5108"/>
                    </a:lnTo>
                    <a:lnTo>
                      <a:pt x="4651" y="5110"/>
                    </a:lnTo>
                    <a:lnTo>
                      <a:pt x="4676" y="5112"/>
                    </a:lnTo>
                    <a:lnTo>
                      <a:pt x="4703" y="5117"/>
                    </a:lnTo>
                    <a:lnTo>
                      <a:pt x="4598" y="5141"/>
                    </a:lnTo>
                    <a:lnTo>
                      <a:pt x="4505" y="5137"/>
                    </a:lnTo>
                    <a:lnTo>
                      <a:pt x="4416" y="5112"/>
                    </a:lnTo>
                    <a:lnTo>
                      <a:pt x="4335" y="5071"/>
                    </a:lnTo>
                    <a:lnTo>
                      <a:pt x="4253" y="5020"/>
                    </a:lnTo>
                    <a:lnTo>
                      <a:pt x="4175" y="4970"/>
                    </a:lnTo>
                    <a:lnTo>
                      <a:pt x="4096" y="4923"/>
                    </a:lnTo>
                    <a:lnTo>
                      <a:pt x="4016" y="4889"/>
                    </a:lnTo>
                    <a:lnTo>
                      <a:pt x="3958" y="4890"/>
                    </a:lnTo>
                    <a:lnTo>
                      <a:pt x="3923" y="4900"/>
                    </a:lnTo>
                    <a:lnTo>
                      <a:pt x="3908" y="4916"/>
                    </a:lnTo>
                    <a:lnTo>
                      <a:pt x="3908" y="4937"/>
                    </a:lnTo>
                    <a:lnTo>
                      <a:pt x="3918" y="4960"/>
                    </a:lnTo>
                    <a:lnTo>
                      <a:pt x="3935" y="4989"/>
                    </a:lnTo>
                    <a:lnTo>
                      <a:pt x="3954" y="5022"/>
                    </a:lnTo>
                    <a:lnTo>
                      <a:pt x="3974" y="5061"/>
                    </a:lnTo>
                    <a:lnTo>
                      <a:pt x="3987" y="5079"/>
                    </a:lnTo>
                    <a:lnTo>
                      <a:pt x="4005" y="5098"/>
                    </a:lnTo>
                    <a:lnTo>
                      <a:pt x="4020" y="5117"/>
                    </a:lnTo>
                    <a:lnTo>
                      <a:pt x="4042" y="5137"/>
                    </a:lnTo>
                    <a:lnTo>
                      <a:pt x="4042" y="5131"/>
                    </a:lnTo>
                    <a:lnTo>
                      <a:pt x="4044" y="5125"/>
                    </a:lnTo>
                    <a:lnTo>
                      <a:pt x="4046" y="5115"/>
                    </a:lnTo>
                    <a:lnTo>
                      <a:pt x="4049" y="5106"/>
                    </a:lnTo>
                    <a:lnTo>
                      <a:pt x="4051" y="5090"/>
                    </a:lnTo>
                    <a:lnTo>
                      <a:pt x="4055" y="5079"/>
                    </a:lnTo>
                    <a:lnTo>
                      <a:pt x="4059" y="5065"/>
                    </a:lnTo>
                    <a:lnTo>
                      <a:pt x="4065" y="5053"/>
                    </a:lnTo>
                    <a:lnTo>
                      <a:pt x="4071" y="5048"/>
                    </a:lnTo>
                    <a:lnTo>
                      <a:pt x="4082" y="5042"/>
                    </a:lnTo>
                    <a:lnTo>
                      <a:pt x="4098" y="5036"/>
                    </a:lnTo>
                    <a:lnTo>
                      <a:pt x="4115" y="5032"/>
                    </a:lnTo>
                    <a:lnTo>
                      <a:pt x="4131" y="5026"/>
                    </a:lnTo>
                    <a:lnTo>
                      <a:pt x="4148" y="5028"/>
                    </a:lnTo>
                    <a:lnTo>
                      <a:pt x="4160" y="5032"/>
                    </a:lnTo>
                    <a:lnTo>
                      <a:pt x="4170" y="5042"/>
                    </a:lnTo>
                    <a:lnTo>
                      <a:pt x="4162" y="5055"/>
                    </a:lnTo>
                    <a:lnTo>
                      <a:pt x="4156" y="5071"/>
                    </a:lnTo>
                    <a:lnTo>
                      <a:pt x="4150" y="5084"/>
                    </a:lnTo>
                    <a:lnTo>
                      <a:pt x="4144" y="5098"/>
                    </a:lnTo>
                    <a:lnTo>
                      <a:pt x="4139" y="5108"/>
                    </a:lnTo>
                    <a:lnTo>
                      <a:pt x="4133" y="5119"/>
                    </a:lnTo>
                    <a:lnTo>
                      <a:pt x="4129" y="5127"/>
                    </a:lnTo>
                    <a:lnTo>
                      <a:pt x="4127" y="5137"/>
                    </a:lnTo>
                    <a:lnTo>
                      <a:pt x="4166" y="5139"/>
                    </a:lnTo>
                    <a:lnTo>
                      <a:pt x="4199" y="5143"/>
                    </a:lnTo>
                    <a:lnTo>
                      <a:pt x="4222" y="5145"/>
                    </a:lnTo>
                    <a:lnTo>
                      <a:pt x="4241" y="5146"/>
                    </a:lnTo>
                    <a:lnTo>
                      <a:pt x="4253" y="5146"/>
                    </a:lnTo>
                    <a:lnTo>
                      <a:pt x="4263" y="5148"/>
                    </a:lnTo>
                    <a:lnTo>
                      <a:pt x="4267" y="5150"/>
                    </a:lnTo>
                    <a:lnTo>
                      <a:pt x="4271" y="5156"/>
                    </a:lnTo>
                    <a:lnTo>
                      <a:pt x="4249" y="5156"/>
                    </a:lnTo>
                    <a:lnTo>
                      <a:pt x="4232" y="5158"/>
                    </a:lnTo>
                    <a:lnTo>
                      <a:pt x="4212" y="5158"/>
                    </a:lnTo>
                    <a:lnTo>
                      <a:pt x="4195" y="5160"/>
                    </a:lnTo>
                    <a:lnTo>
                      <a:pt x="4175" y="5160"/>
                    </a:lnTo>
                    <a:lnTo>
                      <a:pt x="4158" y="5160"/>
                    </a:lnTo>
                    <a:lnTo>
                      <a:pt x="4141" y="5160"/>
                    </a:lnTo>
                    <a:lnTo>
                      <a:pt x="4125" y="5160"/>
                    </a:lnTo>
                    <a:lnTo>
                      <a:pt x="4133" y="5164"/>
                    </a:lnTo>
                    <a:lnTo>
                      <a:pt x="4148" y="5170"/>
                    </a:lnTo>
                    <a:lnTo>
                      <a:pt x="4166" y="5172"/>
                    </a:lnTo>
                    <a:lnTo>
                      <a:pt x="4187" y="5174"/>
                    </a:lnTo>
                    <a:lnTo>
                      <a:pt x="4207" y="5174"/>
                    </a:lnTo>
                    <a:lnTo>
                      <a:pt x="4228" y="5174"/>
                    </a:lnTo>
                    <a:lnTo>
                      <a:pt x="4245" y="5176"/>
                    </a:lnTo>
                    <a:lnTo>
                      <a:pt x="4263" y="5181"/>
                    </a:lnTo>
                    <a:lnTo>
                      <a:pt x="4265" y="5185"/>
                    </a:lnTo>
                    <a:lnTo>
                      <a:pt x="4267" y="5189"/>
                    </a:lnTo>
                    <a:lnTo>
                      <a:pt x="4236" y="5187"/>
                    </a:lnTo>
                    <a:lnTo>
                      <a:pt x="4187" y="5187"/>
                    </a:lnTo>
                    <a:lnTo>
                      <a:pt x="4125" y="5185"/>
                    </a:lnTo>
                    <a:lnTo>
                      <a:pt x="4057" y="5183"/>
                    </a:lnTo>
                    <a:lnTo>
                      <a:pt x="3987" y="5177"/>
                    </a:lnTo>
                    <a:lnTo>
                      <a:pt x="3927" y="5174"/>
                    </a:lnTo>
                    <a:lnTo>
                      <a:pt x="3879" y="5168"/>
                    </a:lnTo>
                    <a:lnTo>
                      <a:pt x="3854" y="5164"/>
                    </a:lnTo>
                    <a:lnTo>
                      <a:pt x="3865" y="5162"/>
                    </a:lnTo>
                    <a:lnTo>
                      <a:pt x="3875" y="5160"/>
                    </a:lnTo>
                    <a:lnTo>
                      <a:pt x="3883" y="5158"/>
                    </a:lnTo>
                    <a:lnTo>
                      <a:pt x="3890" y="5158"/>
                    </a:lnTo>
                    <a:lnTo>
                      <a:pt x="3900" y="5156"/>
                    </a:lnTo>
                    <a:lnTo>
                      <a:pt x="3916" y="5154"/>
                    </a:lnTo>
                    <a:lnTo>
                      <a:pt x="3914" y="5150"/>
                    </a:lnTo>
                    <a:lnTo>
                      <a:pt x="3914" y="5148"/>
                    </a:lnTo>
                    <a:lnTo>
                      <a:pt x="3871" y="5146"/>
                    </a:lnTo>
                    <a:lnTo>
                      <a:pt x="3834" y="5145"/>
                    </a:lnTo>
                    <a:lnTo>
                      <a:pt x="3797" y="5145"/>
                    </a:lnTo>
                    <a:lnTo>
                      <a:pt x="3764" y="5148"/>
                    </a:lnTo>
                    <a:lnTo>
                      <a:pt x="3729" y="5150"/>
                    </a:lnTo>
                    <a:lnTo>
                      <a:pt x="3696" y="5158"/>
                    </a:lnTo>
                    <a:lnTo>
                      <a:pt x="3662" y="5166"/>
                    </a:lnTo>
                    <a:lnTo>
                      <a:pt x="3627" y="5177"/>
                    </a:lnTo>
                    <a:lnTo>
                      <a:pt x="3576" y="5160"/>
                    </a:lnTo>
                    <a:lnTo>
                      <a:pt x="3526" y="5154"/>
                    </a:lnTo>
                    <a:lnTo>
                      <a:pt x="3473" y="5154"/>
                    </a:lnTo>
                    <a:lnTo>
                      <a:pt x="3423" y="5160"/>
                    </a:lnTo>
                    <a:lnTo>
                      <a:pt x="3371" y="5166"/>
                    </a:lnTo>
                    <a:lnTo>
                      <a:pt x="3322" y="5176"/>
                    </a:lnTo>
                    <a:lnTo>
                      <a:pt x="3272" y="5181"/>
                    </a:lnTo>
                    <a:lnTo>
                      <a:pt x="3227" y="5185"/>
                    </a:lnTo>
                    <a:lnTo>
                      <a:pt x="3223" y="5172"/>
                    </a:lnTo>
                    <a:lnTo>
                      <a:pt x="3225" y="5164"/>
                    </a:lnTo>
                    <a:lnTo>
                      <a:pt x="3303" y="5154"/>
                    </a:lnTo>
                    <a:lnTo>
                      <a:pt x="3386" y="5148"/>
                    </a:lnTo>
                    <a:lnTo>
                      <a:pt x="3470" y="5141"/>
                    </a:lnTo>
                    <a:lnTo>
                      <a:pt x="3557" y="5137"/>
                    </a:lnTo>
                    <a:lnTo>
                      <a:pt x="3642" y="5131"/>
                    </a:lnTo>
                    <a:lnTo>
                      <a:pt x="3727" y="5127"/>
                    </a:lnTo>
                    <a:lnTo>
                      <a:pt x="3813" y="5127"/>
                    </a:lnTo>
                    <a:lnTo>
                      <a:pt x="3896" y="5129"/>
                    </a:lnTo>
                    <a:lnTo>
                      <a:pt x="3896" y="5125"/>
                    </a:lnTo>
                    <a:lnTo>
                      <a:pt x="3896" y="5121"/>
                    </a:lnTo>
                    <a:lnTo>
                      <a:pt x="3848" y="5102"/>
                    </a:lnTo>
                    <a:lnTo>
                      <a:pt x="3791" y="5088"/>
                    </a:lnTo>
                    <a:lnTo>
                      <a:pt x="3726" y="5079"/>
                    </a:lnTo>
                    <a:lnTo>
                      <a:pt x="3660" y="5075"/>
                    </a:lnTo>
                    <a:lnTo>
                      <a:pt x="3590" y="5073"/>
                    </a:lnTo>
                    <a:lnTo>
                      <a:pt x="3524" y="5073"/>
                    </a:lnTo>
                    <a:lnTo>
                      <a:pt x="3464" y="5073"/>
                    </a:lnTo>
                    <a:lnTo>
                      <a:pt x="3417" y="5077"/>
                    </a:lnTo>
                    <a:lnTo>
                      <a:pt x="3417" y="5073"/>
                    </a:lnTo>
                    <a:lnTo>
                      <a:pt x="3417" y="5069"/>
                    </a:lnTo>
                    <a:lnTo>
                      <a:pt x="3440" y="5059"/>
                    </a:lnTo>
                    <a:lnTo>
                      <a:pt x="3471" y="5055"/>
                    </a:lnTo>
                    <a:lnTo>
                      <a:pt x="3508" y="5053"/>
                    </a:lnTo>
                    <a:lnTo>
                      <a:pt x="3549" y="5057"/>
                    </a:lnTo>
                    <a:lnTo>
                      <a:pt x="3588" y="5059"/>
                    </a:lnTo>
                    <a:lnTo>
                      <a:pt x="3629" y="5063"/>
                    </a:lnTo>
                    <a:lnTo>
                      <a:pt x="3663" y="5067"/>
                    </a:lnTo>
                    <a:lnTo>
                      <a:pt x="3696" y="5069"/>
                    </a:lnTo>
                    <a:lnTo>
                      <a:pt x="3702" y="5061"/>
                    </a:lnTo>
                    <a:lnTo>
                      <a:pt x="3706" y="5057"/>
                    </a:lnTo>
                    <a:lnTo>
                      <a:pt x="3710" y="5053"/>
                    </a:lnTo>
                    <a:lnTo>
                      <a:pt x="3722" y="5055"/>
                    </a:lnTo>
                    <a:lnTo>
                      <a:pt x="3722" y="5051"/>
                    </a:lnTo>
                    <a:lnTo>
                      <a:pt x="3726" y="5049"/>
                    </a:lnTo>
                    <a:lnTo>
                      <a:pt x="3419" y="5044"/>
                    </a:lnTo>
                    <a:lnTo>
                      <a:pt x="3115" y="5042"/>
                    </a:lnTo>
                    <a:lnTo>
                      <a:pt x="2810" y="5040"/>
                    </a:lnTo>
                    <a:lnTo>
                      <a:pt x="2506" y="5040"/>
                    </a:lnTo>
                    <a:lnTo>
                      <a:pt x="2201" y="5040"/>
                    </a:lnTo>
                    <a:lnTo>
                      <a:pt x="1897" y="5042"/>
                    </a:lnTo>
                    <a:lnTo>
                      <a:pt x="1594" y="5044"/>
                    </a:lnTo>
                    <a:lnTo>
                      <a:pt x="1294" y="5049"/>
                    </a:lnTo>
                    <a:lnTo>
                      <a:pt x="1294" y="5057"/>
                    </a:lnTo>
                    <a:lnTo>
                      <a:pt x="1297" y="5067"/>
                    </a:lnTo>
                    <a:lnTo>
                      <a:pt x="1303" y="5079"/>
                    </a:lnTo>
                    <a:lnTo>
                      <a:pt x="1309" y="5090"/>
                    </a:lnTo>
                    <a:lnTo>
                      <a:pt x="1315" y="5100"/>
                    </a:lnTo>
                    <a:lnTo>
                      <a:pt x="1323" y="5112"/>
                    </a:lnTo>
                    <a:lnTo>
                      <a:pt x="1328" y="5123"/>
                    </a:lnTo>
                    <a:lnTo>
                      <a:pt x="1336" y="5135"/>
                    </a:lnTo>
                    <a:lnTo>
                      <a:pt x="1369" y="5187"/>
                    </a:lnTo>
                    <a:lnTo>
                      <a:pt x="1408" y="5251"/>
                    </a:lnTo>
                    <a:lnTo>
                      <a:pt x="1443" y="5323"/>
                    </a:lnTo>
                    <a:lnTo>
                      <a:pt x="1472" y="5400"/>
                    </a:lnTo>
                    <a:lnTo>
                      <a:pt x="1489" y="5476"/>
                    </a:lnTo>
                    <a:lnTo>
                      <a:pt x="1491" y="5552"/>
                    </a:lnTo>
                    <a:lnTo>
                      <a:pt x="1472" y="5622"/>
                    </a:lnTo>
                    <a:lnTo>
                      <a:pt x="1431" y="5686"/>
                    </a:lnTo>
                    <a:lnTo>
                      <a:pt x="1431" y="5687"/>
                    </a:lnTo>
                    <a:lnTo>
                      <a:pt x="1433" y="5695"/>
                    </a:lnTo>
                    <a:lnTo>
                      <a:pt x="1449" y="5689"/>
                    </a:lnTo>
                    <a:lnTo>
                      <a:pt x="1476" y="5686"/>
                    </a:lnTo>
                    <a:lnTo>
                      <a:pt x="1509" y="5680"/>
                    </a:lnTo>
                    <a:lnTo>
                      <a:pt x="1546" y="5676"/>
                    </a:lnTo>
                    <a:lnTo>
                      <a:pt x="1579" y="5672"/>
                    </a:lnTo>
                    <a:lnTo>
                      <a:pt x="1612" y="5670"/>
                    </a:lnTo>
                    <a:lnTo>
                      <a:pt x="1639" y="5670"/>
                    </a:lnTo>
                    <a:lnTo>
                      <a:pt x="1658" y="5674"/>
                    </a:lnTo>
                    <a:lnTo>
                      <a:pt x="1668" y="5693"/>
                    </a:lnTo>
                    <a:lnTo>
                      <a:pt x="1676" y="5720"/>
                    </a:lnTo>
                    <a:lnTo>
                      <a:pt x="1679" y="5751"/>
                    </a:lnTo>
                    <a:lnTo>
                      <a:pt x="1685" y="5786"/>
                    </a:lnTo>
                    <a:lnTo>
                      <a:pt x="1687" y="5821"/>
                    </a:lnTo>
                    <a:lnTo>
                      <a:pt x="1689" y="5856"/>
                    </a:lnTo>
                    <a:lnTo>
                      <a:pt x="1689" y="5889"/>
                    </a:lnTo>
                    <a:lnTo>
                      <a:pt x="1695" y="5922"/>
                    </a:lnTo>
                    <a:lnTo>
                      <a:pt x="1712" y="5920"/>
                    </a:lnTo>
                    <a:lnTo>
                      <a:pt x="1732" y="5920"/>
                    </a:lnTo>
                    <a:lnTo>
                      <a:pt x="1751" y="5920"/>
                    </a:lnTo>
                    <a:lnTo>
                      <a:pt x="1773" y="5922"/>
                    </a:lnTo>
                    <a:lnTo>
                      <a:pt x="1792" y="5922"/>
                    </a:lnTo>
                    <a:lnTo>
                      <a:pt x="1813" y="5924"/>
                    </a:lnTo>
                    <a:lnTo>
                      <a:pt x="1835" y="5928"/>
                    </a:lnTo>
                    <a:lnTo>
                      <a:pt x="1856" y="5936"/>
                    </a:lnTo>
                    <a:lnTo>
                      <a:pt x="1839" y="5938"/>
                    </a:lnTo>
                    <a:lnTo>
                      <a:pt x="1823" y="5940"/>
                    </a:lnTo>
                    <a:lnTo>
                      <a:pt x="1807" y="5941"/>
                    </a:lnTo>
                    <a:lnTo>
                      <a:pt x="1794" y="5943"/>
                    </a:lnTo>
                    <a:lnTo>
                      <a:pt x="1776" y="5943"/>
                    </a:lnTo>
                    <a:lnTo>
                      <a:pt x="1763" y="5943"/>
                    </a:lnTo>
                    <a:lnTo>
                      <a:pt x="1747" y="5943"/>
                    </a:lnTo>
                    <a:lnTo>
                      <a:pt x="1736" y="5947"/>
                    </a:lnTo>
                    <a:lnTo>
                      <a:pt x="1747" y="5949"/>
                    </a:lnTo>
                    <a:lnTo>
                      <a:pt x="1763" y="5951"/>
                    </a:lnTo>
                    <a:lnTo>
                      <a:pt x="1778" y="5953"/>
                    </a:lnTo>
                    <a:lnTo>
                      <a:pt x="1796" y="5955"/>
                    </a:lnTo>
                    <a:lnTo>
                      <a:pt x="1813" y="5955"/>
                    </a:lnTo>
                    <a:lnTo>
                      <a:pt x="1831" y="5959"/>
                    </a:lnTo>
                    <a:lnTo>
                      <a:pt x="1848" y="5961"/>
                    </a:lnTo>
                    <a:lnTo>
                      <a:pt x="1866" y="5969"/>
                    </a:lnTo>
                    <a:lnTo>
                      <a:pt x="1854" y="5969"/>
                    </a:lnTo>
                    <a:lnTo>
                      <a:pt x="1842" y="5971"/>
                    </a:lnTo>
                    <a:lnTo>
                      <a:pt x="1831" y="5971"/>
                    </a:lnTo>
                    <a:lnTo>
                      <a:pt x="1821" y="5974"/>
                    </a:lnTo>
                    <a:lnTo>
                      <a:pt x="1821" y="5976"/>
                    </a:lnTo>
                    <a:lnTo>
                      <a:pt x="1823" y="5978"/>
                    </a:lnTo>
                    <a:lnTo>
                      <a:pt x="1829" y="5982"/>
                    </a:lnTo>
                    <a:lnTo>
                      <a:pt x="1827" y="5984"/>
                    </a:lnTo>
                    <a:lnTo>
                      <a:pt x="1827" y="5990"/>
                    </a:lnTo>
                    <a:lnTo>
                      <a:pt x="1809" y="5988"/>
                    </a:lnTo>
                    <a:lnTo>
                      <a:pt x="1796" y="5988"/>
                    </a:lnTo>
                    <a:lnTo>
                      <a:pt x="1778" y="5988"/>
                    </a:lnTo>
                    <a:lnTo>
                      <a:pt x="1765" y="5988"/>
                    </a:lnTo>
                    <a:lnTo>
                      <a:pt x="1747" y="5986"/>
                    </a:lnTo>
                    <a:lnTo>
                      <a:pt x="1734" y="5986"/>
                    </a:lnTo>
                    <a:lnTo>
                      <a:pt x="1716" y="5986"/>
                    </a:lnTo>
                    <a:lnTo>
                      <a:pt x="1703" y="5986"/>
                    </a:lnTo>
                    <a:lnTo>
                      <a:pt x="1703" y="5990"/>
                    </a:lnTo>
                    <a:lnTo>
                      <a:pt x="1703" y="5994"/>
                    </a:lnTo>
                    <a:lnTo>
                      <a:pt x="1749" y="5994"/>
                    </a:lnTo>
                    <a:lnTo>
                      <a:pt x="1790" y="5996"/>
                    </a:lnTo>
                    <a:lnTo>
                      <a:pt x="1819" y="5998"/>
                    </a:lnTo>
                    <a:lnTo>
                      <a:pt x="1842" y="6000"/>
                    </a:lnTo>
                    <a:lnTo>
                      <a:pt x="1858" y="6000"/>
                    </a:lnTo>
                    <a:lnTo>
                      <a:pt x="1871" y="6002"/>
                    </a:lnTo>
                    <a:lnTo>
                      <a:pt x="1879" y="6005"/>
                    </a:lnTo>
                    <a:lnTo>
                      <a:pt x="1887" y="6011"/>
                    </a:lnTo>
                    <a:lnTo>
                      <a:pt x="1835" y="6011"/>
                    </a:lnTo>
                    <a:lnTo>
                      <a:pt x="1786" y="6011"/>
                    </a:lnTo>
                    <a:lnTo>
                      <a:pt x="1740" y="6009"/>
                    </a:lnTo>
                    <a:lnTo>
                      <a:pt x="1693" y="6007"/>
                    </a:lnTo>
                    <a:lnTo>
                      <a:pt x="1647" y="6002"/>
                    </a:lnTo>
                    <a:lnTo>
                      <a:pt x="1602" y="5996"/>
                    </a:lnTo>
                    <a:lnTo>
                      <a:pt x="1553" y="5990"/>
                    </a:lnTo>
                    <a:lnTo>
                      <a:pt x="1507" y="5986"/>
                    </a:lnTo>
                    <a:lnTo>
                      <a:pt x="1501" y="5998"/>
                    </a:lnTo>
                    <a:lnTo>
                      <a:pt x="1495" y="6011"/>
                    </a:lnTo>
                    <a:lnTo>
                      <a:pt x="1487" y="6025"/>
                    </a:lnTo>
                    <a:lnTo>
                      <a:pt x="1482" y="6038"/>
                    </a:lnTo>
                    <a:lnTo>
                      <a:pt x="1470" y="6048"/>
                    </a:lnTo>
                    <a:lnTo>
                      <a:pt x="1460" y="6058"/>
                    </a:lnTo>
                    <a:lnTo>
                      <a:pt x="1449" y="6064"/>
                    </a:lnTo>
                    <a:lnTo>
                      <a:pt x="1437" y="6069"/>
                    </a:lnTo>
                    <a:close/>
                    <a:moveTo>
                      <a:pt x="4759" y="3766"/>
                    </a:moveTo>
                    <a:lnTo>
                      <a:pt x="4773" y="3744"/>
                    </a:lnTo>
                    <a:lnTo>
                      <a:pt x="4781" y="3690"/>
                    </a:lnTo>
                    <a:lnTo>
                      <a:pt x="4779" y="3611"/>
                    </a:lnTo>
                    <a:lnTo>
                      <a:pt x="4775" y="3521"/>
                    </a:lnTo>
                    <a:lnTo>
                      <a:pt x="4765" y="3426"/>
                    </a:lnTo>
                    <a:lnTo>
                      <a:pt x="4757" y="3343"/>
                    </a:lnTo>
                    <a:lnTo>
                      <a:pt x="4748" y="3275"/>
                    </a:lnTo>
                    <a:lnTo>
                      <a:pt x="4746" y="3240"/>
                    </a:lnTo>
                    <a:lnTo>
                      <a:pt x="4746" y="3221"/>
                    </a:lnTo>
                    <a:lnTo>
                      <a:pt x="4748" y="3202"/>
                    </a:lnTo>
                    <a:lnTo>
                      <a:pt x="4748" y="3184"/>
                    </a:lnTo>
                    <a:lnTo>
                      <a:pt x="4750" y="3167"/>
                    </a:lnTo>
                    <a:lnTo>
                      <a:pt x="4750" y="3147"/>
                    </a:lnTo>
                    <a:lnTo>
                      <a:pt x="4751" y="3130"/>
                    </a:lnTo>
                    <a:lnTo>
                      <a:pt x="4751" y="3112"/>
                    </a:lnTo>
                    <a:lnTo>
                      <a:pt x="4753" y="3095"/>
                    </a:lnTo>
                    <a:lnTo>
                      <a:pt x="4746" y="3079"/>
                    </a:lnTo>
                    <a:lnTo>
                      <a:pt x="4740" y="3068"/>
                    </a:lnTo>
                    <a:lnTo>
                      <a:pt x="4730" y="3052"/>
                    </a:lnTo>
                    <a:lnTo>
                      <a:pt x="4724" y="3041"/>
                    </a:lnTo>
                    <a:lnTo>
                      <a:pt x="4715" y="3027"/>
                    </a:lnTo>
                    <a:lnTo>
                      <a:pt x="4709" y="3015"/>
                    </a:lnTo>
                    <a:lnTo>
                      <a:pt x="4703" y="3004"/>
                    </a:lnTo>
                    <a:lnTo>
                      <a:pt x="4701" y="2996"/>
                    </a:lnTo>
                    <a:lnTo>
                      <a:pt x="4697" y="2996"/>
                    </a:lnTo>
                    <a:lnTo>
                      <a:pt x="4693" y="2996"/>
                    </a:lnTo>
                    <a:lnTo>
                      <a:pt x="4680" y="3011"/>
                    </a:lnTo>
                    <a:lnTo>
                      <a:pt x="4668" y="3027"/>
                    </a:lnTo>
                    <a:lnTo>
                      <a:pt x="4656" y="3037"/>
                    </a:lnTo>
                    <a:lnTo>
                      <a:pt x="4649" y="3044"/>
                    </a:lnTo>
                    <a:lnTo>
                      <a:pt x="4637" y="3044"/>
                    </a:lnTo>
                    <a:lnTo>
                      <a:pt x="4629" y="3039"/>
                    </a:lnTo>
                    <a:lnTo>
                      <a:pt x="4618" y="3025"/>
                    </a:lnTo>
                    <a:lnTo>
                      <a:pt x="4610" y="3006"/>
                    </a:lnTo>
                    <a:lnTo>
                      <a:pt x="4594" y="3002"/>
                    </a:lnTo>
                    <a:lnTo>
                      <a:pt x="4583" y="3006"/>
                    </a:lnTo>
                    <a:lnTo>
                      <a:pt x="4571" y="3008"/>
                    </a:lnTo>
                    <a:lnTo>
                      <a:pt x="4563" y="3011"/>
                    </a:lnTo>
                    <a:lnTo>
                      <a:pt x="4556" y="3010"/>
                    </a:lnTo>
                    <a:lnTo>
                      <a:pt x="4548" y="3004"/>
                    </a:lnTo>
                    <a:lnTo>
                      <a:pt x="4540" y="2990"/>
                    </a:lnTo>
                    <a:lnTo>
                      <a:pt x="4532" y="2969"/>
                    </a:lnTo>
                    <a:lnTo>
                      <a:pt x="4525" y="2967"/>
                    </a:lnTo>
                    <a:lnTo>
                      <a:pt x="4517" y="2973"/>
                    </a:lnTo>
                    <a:lnTo>
                      <a:pt x="4505" y="2977"/>
                    </a:lnTo>
                    <a:lnTo>
                      <a:pt x="4495" y="2984"/>
                    </a:lnTo>
                    <a:lnTo>
                      <a:pt x="4482" y="2990"/>
                    </a:lnTo>
                    <a:lnTo>
                      <a:pt x="4468" y="2996"/>
                    </a:lnTo>
                    <a:lnTo>
                      <a:pt x="4455" y="3000"/>
                    </a:lnTo>
                    <a:lnTo>
                      <a:pt x="4441" y="3004"/>
                    </a:lnTo>
                    <a:lnTo>
                      <a:pt x="4441" y="3008"/>
                    </a:lnTo>
                    <a:lnTo>
                      <a:pt x="4441" y="3013"/>
                    </a:lnTo>
                    <a:lnTo>
                      <a:pt x="4466" y="3062"/>
                    </a:lnTo>
                    <a:lnTo>
                      <a:pt x="4494" y="3114"/>
                    </a:lnTo>
                    <a:lnTo>
                      <a:pt x="4519" y="3167"/>
                    </a:lnTo>
                    <a:lnTo>
                      <a:pt x="4544" y="3219"/>
                    </a:lnTo>
                    <a:lnTo>
                      <a:pt x="4567" y="3271"/>
                    </a:lnTo>
                    <a:lnTo>
                      <a:pt x="4590" y="3326"/>
                    </a:lnTo>
                    <a:lnTo>
                      <a:pt x="4614" y="3380"/>
                    </a:lnTo>
                    <a:lnTo>
                      <a:pt x="4637" y="3434"/>
                    </a:lnTo>
                    <a:lnTo>
                      <a:pt x="4668" y="3523"/>
                    </a:lnTo>
                    <a:lnTo>
                      <a:pt x="4695" y="3595"/>
                    </a:lnTo>
                    <a:lnTo>
                      <a:pt x="4715" y="3653"/>
                    </a:lnTo>
                    <a:lnTo>
                      <a:pt x="4732" y="3698"/>
                    </a:lnTo>
                    <a:lnTo>
                      <a:pt x="4742" y="3727"/>
                    </a:lnTo>
                    <a:lnTo>
                      <a:pt x="4750" y="3748"/>
                    </a:lnTo>
                    <a:lnTo>
                      <a:pt x="4753" y="3760"/>
                    </a:lnTo>
                    <a:lnTo>
                      <a:pt x="4759" y="37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4" name="Freeform 21"/>
              <p:cNvSpPr>
                <a:spLocks/>
              </p:cNvSpPr>
              <p:nvPr/>
            </p:nvSpPr>
            <p:spPr bwMode="auto">
              <a:xfrm>
                <a:off x="5196" y="3502"/>
                <a:ext cx="72" cy="69"/>
              </a:xfrm>
              <a:custGeom>
                <a:avLst/>
                <a:gdLst>
                  <a:gd name="T0" fmla="*/ 6 w 143"/>
                  <a:gd name="T1" fmla="*/ 17 h 140"/>
                  <a:gd name="T2" fmla="*/ 4 w 143"/>
                  <a:gd name="T3" fmla="*/ 16 h 140"/>
                  <a:gd name="T4" fmla="*/ 3 w 143"/>
                  <a:gd name="T5" fmla="*/ 16 h 140"/>
                  <a:gd name="T6" fmla="*/ 2 w 143"/>
                  <a:gd name="T7" fmla="*/ 15 h 140"/>
                  <a:gd name="T8" fmla="*/ 1 w 143"/>
                  <a:gd name="T9" fmla="*/ 15 h 140"/>
                  <a:gd name="T10" fmla="*/ 0 w 143"/>
                  <a:gd name="T11" fmla="*/ 15 h 140"/>
                  <a:gd name="T12" fmla="*/ 0 w 143"/>
                  <a:gd name="T13" fmla="*/ 15 h 140"/>
                  <a:gd name="T14" fmla="*/ 0 w 143"/>
                  <a:gd name="T15" fmla="*/ 12 h 140"/>
                  <a:gd name="T16" fmla="*/ 1 w 143"/>
                  <a:gd name="T17" fmla="*/ 10 h 140"/>
                  <a:gd name="T18" fmla="*/ 2 w 143"/>
                  <a:gd name="T19" fmla="*/ 7 h 140"/>
                  <a:gd name="T20" fmla="*/ 4 w 143"/>
                  <a:gd name="T21" fmla="*/ 4 h 140"/>
                  <a:gd name="T22" fmla="*/ 5 w 143"/>
                  <a:gd name="T23" fmla="*/ 2 h 140"/>
                  <a:gd name="T24" fmla="*/ 7 w 143"/>
                  <a:gd name="T25" fmla="*/ 1 h 140"/>
                  <a:gd name="T26" fmla="*/ 9 w 143"/>
                  <a:gd name="T27" fmla="*/ 0 h 140"/>
                  <a:gd name="T28" fmla="*/ 13 w 143"/>
                  <a:gd name="T29" fmla="*/ 0 h 140"/>
                  <a:gd name="T30" fmla="*/ 10 w 143"/>
                  <a:gd name="T31" fmla="*/ 1 h 140"/>
                  <a:gd name="T32" fmla="*/ 8 w 143"/>
                  <a:gd name="T33" fmla="*/ 2 h 140"/>
                  <a:gd name="T34" fmla="*/ 6 w 143"/>
                  <a:gd name="T35" fmla="*/ 3 h 140"/>
                  <a:gd name="T36" fmla="*/ 4 w 143"/>
                  <a:gd name="T37" fmla="*/ 4 h 140"/>
                  <a:gd name="T38" fmla="*/ 3 w 143"/>
                  <a:gd name="T39" fmla="*/ 6 h 140"/>
                  <a:gd name="T40" fmla="*/ 2 w 143"/>
                  <a:gd name="T41" fmla="*/ 8 h 140"/>
                  <a:gd name="T42" fmla="*/ 1 w 143"/>
                  <a:gd name="T43" fmla="*/ 10 h 140"/>
                  <a:gd name="T44" fmla="*/ 1 w 143"/>
                  <a:gd name="T45" fmla="*/ 13 h 140"/>
                  <a:gd name="T46" fmla="*/ 3 w 143"/>
                  <a:gd name="T47" fmla="*/ 15 h 140"/>
                  <a:gd name="T48" fmla="*/ 5 w 143"/>
                  <a:gd name="T49" fmla="*/ 16 h 140"/>
                  <a:gd name="T50" fmla="*/ 7 w 143"/>
                  <a:gd name="T51" fmla="*/ 16 h 140"/>
                  <a:gd name="T52" fmla="*/ 10 w 143"/>
                  <a:gd name="T53" fmla="*/ 15 h 140"/>
                  <a:gd name="T54" fmla="*/ 12 w 143"/>
                  <a:gd name="T55" fmla="*/ 14 h 140"/>
                  <a:gd name="T56" fmla="*/ 14 w 143"/>
                  <a:gd name="T57" fmla="*/ 13 h 140"/>
                  <a:gd name="T58" fmla="*/ 16 w 143"/>
                  <a:gd name="T59" fmla="*/ 11 h 140"/>
                  <a:gd name="T60" fmla="*/ 18 w 143"/>
                  <a:gd name="T61" fmla="*/ 10 h 140"/>
                  <a:gd name="T62" fmla="*/ 18 w 143"/>
                  <a:gd name="T63" fmla="*/ 11 h 140"/>
                  <a:gd name="T64" fmla="*/ 17 w 143"/>
                  <a:gd name="T65" fmla="*/ 12 h 140"/>
                  <a:gd name="T66" fmla="*/ 15 w 143"/>
                  <a:gd name="T67" fmla="*/ 14 h 140"/>
                  <a:gd name="T68" fmla="*/ 14 w 143"/>
                  <a:gd name="T69" fmla="*/ 14 h 140"/>
                  <a:gd name="T70" fmla="*/ 13 w 143"/>
                  <a:gd name="T71" fmla="*/ 15 h 140"/>
                  <a:gd name="T72" fmla="*/ 11 w 143"/>
                  <a:gd name="T73" fmla="*/ 16 h 140"/>
                  <a:gd name="T74" fmla="*/ 9 w 143"/>
                  <a:gd name="T75" fmla="*/ 16 h 140"/>
                  <a:gd name="T76" fmla="*/ 8 w 143"/>
                  <a:gd name="T77" fmla="*/ 17 h 140"/>
                  <a:gd name="T78" fmla="*/ 6 w 143"/>
                  <a:gd name="T79" fmla="*/ 17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"/>
                  <a:gd name="T121" fmla="*/ 0 h 140"/>
                  <a:gd name="T122" fmla="*/ 143 w 143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" h="140">
                    <a:moveTo>
                      <a:pt x="44" y="140"/>
                    </a:moveTo>
                    <a:lnTo>
                      <a:pt x="29" y="134"/>
                    </a:lnTo>
                    <a:lnTo>
                      <a:pt x="19" y="132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5" y="39"/>
                    </a:lnTo>
                    <a:lnTo>
                      <a:pt x="37" y="19"/>
                    </a:lnTo>
                    <a:lnTo>
                      <a:pt x="54" y="8"/>
                    </a:lnTo>
                    <a:lnTo>
                      <a:pt x="72" y="0"/>
                    </a:lnTo>
                    <a:lnTo>
                      <a:pt x="97" y="0"/>
                    </a:lnTo>
                    <a:lnTo>
                      <a:pt x="76" y="8"/>
                    </a:lnTo>
                    <a:lnTo>
                      <a:pt x="58" y="18"/>
                    </a:lnTo>
                    <a:lnTo>
                      <a:pt x="43" y="25"/>
                    </a:lnTo>
                    <a:lnTo>
                      <a:pt x="31" y="37"/>
                    </a:lnTo>
                    <a:lnTo>
                      <a:pt x="19" y="49"/>
                    </a:lnTo>
                    <a:lnTo>
                      <a:pt x="13" y="64"/>
                    </a:lnTo>
                    <a:lnTo>
                      <a:pt x="8" y="83"/>
                    </a:lnTo>
                    <a:lnTo>
                      <a:pt x="8" y="111"/>
                    </a:lnTo>
                    <a:lnTo>
                      <a:pt x="19" y="122"/>
                    </a:lnTo>
                    <a:lnTo>
                      <a:pt x="37" y="130"/>
                    </a:lnTo>
                    <a:lnTo>
                      <a:pt x="54" y="130"/>
                    </a:lnTo>
                    <a:lnTo>
                      <a:pt x="76" y="126"/>
                    </a:lnTo>
                    <a:lnTo>
                      <a:pt x="93" y="116"/>
                    </a:lnTo>
                    <a:lnTo>
                      <a:pt x="112" y="107"/>
                    </a:lnTo>
                    <a:lnTo>
                      <a:pt x="128" y="95"/>
                    </a:lnTo>
                    <a:lnTo>
                      <a:pt x="143" y="85"/>
                    </a:lnTo>
                    <a:lnTo>
                      <a:pt x="143" y="89"/>
                    </a:lnTo>
                    <a:lnTo>
                      <a:pt x="132" y="101"/>
                    </a:lnTo>
                    <a:lnTo>
                      <a:pt x="120" y="113"/>
                    </a:lnTo>
                    <a:lnTo>
                      <a:pt x="108" y="120"/>
                    </a:lnTo>
                    <a:lnTo>
                      <a:pt x="97" y="128"/>
                    </a:lnTo>
                    <a:lnTo>
                      <a:pt x="83" y="132"/>
                    </a:lnTo>
                    <a:lnTo>
                      <a:pt x="72" y="136"/>
                    </a:lnTo>
                    <a:lnTo>
                      <a:pt x="58" y="138"/>
                    </a:lnTo>
                    <a:lnTo>
                      <a:pt x="4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5" name="Freeform 22"/>
              <p:cNvSpPr>
                <a:spLocks/>
              </p:cNvSpPr>
              <p:nvPr/>
            </p:nvSpPr>
            <p:spPr bwMode="auto">
              <a:xfrm>
                <a:off x="3508" y="3430"/>
                <a:ext cx="28" cy="127"/>
              </a:xfrm>
              <a:custGeom>
                <a:avLst/>
                <a:gdLst>
                  <a:gd name="T0" fmla="*/ 3 w 57"/>
                  <a:gd name="T1" fmla="*/ 32 h 254"/>
                  <a:gd name="T2" fmla="*/ 1 w 57"/>
                  <a:gd name="T3" fmla="*/ 28 h 254"/>
                  <a:gd name="T4" fmla="*/ 0 w 57"/>
                  <a:gd name="T5" fmla="*/ 24 h 254"/>
                  <a:gd name="T6" fmla="*/ 0 w 57"/>
                  <a:gd name="T7" fmla="*/ 20 h 254"/>
                  <a:gd name="T8" fmla="*/ 0 w 57"/>
                  <a:gd name="T9" fmla="*/ 16 h 254"/>
                  <a:gd name="T10" fmla="*/ 0 w 57"/>
                  <a:gd name="T11" fmla="*/ 12 h 254"/>
                  <a:gd name="T12" fmla="*/ 0 w 57"/>
                  <a:gd name="T13" fmla="*/ 8 h 254"/>
                  <a:gd name="T14" fmla="*/ 1 w 57"/>
                  <a:gd name="T15" fmla="*/ 4 h 254"/>
                  <a:gd name="T16" fmla="*/ 1 w 57"/>
                  <a:gd name="T17" fmla="*/ 0 h 254"/>
                  <a:gd name="T18" fmla="*/ 3 w 57"/>
                  <a:gd name="T19" fmla="*/ 2 h 254"/>
                  <a:gd name="T20" fmla="*/ 5 w 57"/>
                  <a:gd name="T21" fmla="*/ 5 h 254"/>
                  <a:gd name="T22" fmla="*/ 6 w 57"/>
                  <a:gd name="T23" fmla="*/ 9 h 254"/>
                  <a:gd name="T24" fmla="*/ 7 w 57"/>
                  <a:gd name="T25" fmla="*/ 14 h 254"/>
                  <a:gd name="T26" fmla="*/ 6 w 57"/>
                  <a:gd name="T27" fmla="*/ 20 h 254"/>
                  <a:gd name="T28" fmla="*/ 6 w 57"/>
                  <a:gd name="T29" fmla="*/ 25 h 254"/>
                  <a:gd name="T30" fmla="*/ 5 w 57"/>
                  <a:gd name="T31" fmla="*/ 29 h 254"/>
                  <a:gd name="T32" fmla="*/ 4 w 57"/>
                  <a:gd name="T33" fmla="*/ 32 h 254"/>
                  <a:gd name="T34" fmla="*/ 3 w 57"/>
                  <a:gd name="T35" fmla="*/ 32 h 254"/>
                  <a:gd name="T36" fmla="*/ 3 w 57"/>
                  <a:gd name="T37" fmla="*/ 32 h 2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254"/>
                  <a:gd name="T59" fmla="*/ 57 w 57"/>
                  <a:gd name="T60" fmla="*/ 254 h 2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254">
                    <a:moveTo>
                      <a:pt x="24" y="254"/>
                    </a:moveTo>
                    <a:lnTo>
                      <a:pt x="10" y="219"/>
                    </a:lnTo>
                    <a:lnTo>
                      <a:pt x="4" y="188"/>
                    </a:lnTo>
                    <a:lnTo>
                      <a:pt x="0" y="155"/>
                    </a:lnTo>
                    <a:lnTo>
                      <a:pt x="2" y="124"/>
                    </a:lnTo>
                    <a:lnTo>
                      <a:pt x="2" y="93"/>
                    </a:lnTo>
                    <a:lnTo>
                      <a:pt x="4" y="62"/>
                    </a:lnTo>
                    <a:lnTo>
                      <a:pt x="8" y="31"/>
                    </a:lnTo>
                    <a:lnTo>
                      <a:pt x="12" y="0"/>
                    </a:lnTo>
                    <a:lnTo>
                      <a:pt x="30" y="9"/>
                    </a:lnTo>
                    <a:lnTo>
                      <a:pt x="43" y="35"/>
                    </a:lnTo>
                    <a:lnTo>
                      <a:pt x="51" y="69"/>
                    </a:lnTo>
                    <a:lnTo>
                      <a:pt x="57" y="112"/>
                    </a:lnTo>
                    <a:lnTo>
                      <a:pt x="55" y="153"/>
                    </a:lnTo>
                    <a:lnTo>
                      <a:pt x="51" y="194"/>
                    </a:lnTo>
                    <a:lnTo>
                      <a:pt x="43" y="226"/>
                    </a:lnTo>
                    <a:lnTo>
                      <a:pt x="33" y="254"/>
                    </a:lnTo>
                    <a:lnTo>
                      <a:pt x="28" y="254"/>
                    </a:lnTo>
                    <a:lnTo>
                      <a:pt x="24" y="25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6" name="Freeform 23"/>
              <p:cNvSpPr>
                <a:spLocks/>
              </p:cNvSpPr>
              <p:nvPr/>
            </p:nvSpPr>
            <p:spPr bwMode="auto">
              <a:xfrm>
                <a:off x="3401" y="3419"/>
                <a:ext cx="101" cy="136"/>
              </a:xfrm>
              <a:custGeom>
                <a:avLst/>
                <a:gdLst>
                  <a:gd name="T0" fmla="*/ 22 w 202"/>
                  <a:gd name="T1" fmla="*/ 33 h 272"/>
                  <a:gd name="T2" fmla="*/ 18 w 202"/>
                  <a:gd name="T3" fmla="*/ 32 h 272"/>
                  <a:gd name="T4" fmla="*/ 13 w 202"/>
                  <a:gd name="T5" fmla="*/ 30 h 272"/>
                  <a:gd name="T6" fmla="*/ 10 w 202"/>
                  <a:gd name="T7" fmla="*/ 28 h 272"/>
                  <a:gd name="T8" fmla="*/ 3 w 202"/>
                  <a:gd name="T9" fmla="*/ 26 h 272"/>
                  <a:gd name="T10" fmla="*/ 1 w 202"/>
                  <a:gd name="T11" fmla="*/ 25 h 272"/>
                  <a:gd name="T12" fmla="*/ 6 w 202"/>
                  <a:gd name="T13" fmla="*/ 26 h 272"/>
                  <a:gd name="T14" fmla="*/ 12 w 202"/>
                  <a:gd name="T15" fmla="*/ 26 h 272"/>
                  <a:gd name="T16" fmla="*/ 13 w 202"/>
                  <a:gd name="T17" fmla="*/ 26 h 272"/>
                  <a:gd name="T18" fmla="*/ 10 w 202"/>
                  <a:gd name="T19" fmla="*/ 24 h 272"/>
                  <a:gd name="T20" fmla="*/ 7 w 202"/>
                  <a:gd name="T21" fmla="*/ 23 h 272"/>
                  <a:gd name="T22" fmla="*/ 8 w 202"/>
                  <a:gd name="T23" fmla="*/ 22 h 272"/>
                  <a:gd name="T24" fmla="*/ 9 w 202"/>
                  <a:gd name="T25" fmla="*/ 21 h 272"/>
                  <a:gd name="T26" fmla="*/ 7 w 202"/>
                  <a:gd name="T27" fmla="*/ 20 h 272"/>
                  <a:gd name="T28" fmla="*/ 5 w 202"/>
                  <a:gd name="T29" fmla="*/ 19 h 272"/>
                  <a:gd name="T30" fmla="*/ 3 w 202"/>
                  <a:gd name="T31" fmla="*/ 18 h 272"/>
                  <a:gd name="T32" fmla="*/ 1 w 202"/>
                  <a:gd name="T33" fmla="*/ 17 h 272"/>
                  <a:gd name="T34" fmla="*/ 3 w 202"/>
                  <a:gd name="T35" fmla="*/ 17 h 272"/>
                  <a:gd name="T36" fmla="*/ 8 w 202"/>
                  <a:gd name="T37" fmla="*/ 18 h 272"/>
                  <a:gd name="T38" fmla="*/ 12 w 202"/>
                  <a:gd name="T39" fmla="*/ 19 h 272"/>
                  <a:gd name="T40" fmla="*/ 17 w 202"/>
                  <a:gd name="T41" fmla="*/ 20 h 272"/>
                  <a:gd name="T42" fmla="*/ 20 w 202"/>
                  <a:gd name="T43" fmla="*/ 20 h 272"/>
                  <a:gd name="T44" fmla="*/ 19 w 202"/>
                  <a:gd name="T45" fmla="*/ 19 h 272"/>
                  <a:gd name="T46" fmla="*/ 16 w 202"/>
                  <a:gd name="T47" fmla="*/ 18 h 272"/>
                  <a:gd name="T48" fmla="*/ 13 w 202"/>
                  <a:gd name="T49" fmla="*/ 17 h 272"/>
                  <a:gd name="T50" fmla="*/ 11 w 202"/>
                  <a:gd name="T51" fmla="*/ 16 h 272"/>
                  <a:gd name="T52" fmla="*/ 10 w 202"/>
                  <a:gd name="T53" fmla="*/ 15 h 272"/>
                  <a:gd name="T54" fmla="*/ 13 w 202"/>
                  <a:gd name="T55" fmla="*/ 15 h 272"/>
                  <a:gd name="T56" fmla="*/ 15 w 202"/>
                  <a:gd name="T57" fmla="*/ 14 h 272"/>
                  <a:gd name="T58" fmla="*/ 13 w 202"/>
                  <a:gd name="T59" fmla="*/ 13 h 272"/>
                  <a:gd name="T60" fmla="*/ 10 w 202"/>
                  <a:gd name="T61" fmla="*/ 12 h 272"/>
                  <a:gd name="T62" fmla="*/ 9 w 202"/>
                  <a:gd name="T63" fmla="*/ 10 h 272"/>
                  <a:gd name="T64" fmla="*/ 10 w 202"/>
                  <a:gd name="T65" fmla="*/ 9 h 272"/>
                  <a:gd name="T66" fmla="*/ 12 w 202"/>
                  <a:gd name="T67" fmla="*/ 10 h 272"/>
                  <a:gd name="T68" fmla="*/ 14 w 202"/>
                  <a:gd name="T69" fmla="*/ 10 h 272"/>
                  <a:gd name="T70" fmla="*/ 17 w 202"/>
                  <a:gd name="T71" fmla="*/ 10 h 272"/>
                  <a:gd name="T72" fmla="*/ 16 w 202"/>
                  <a:gd name="T73" fmla="*/ 9 h 272"/>
                  <a:gd name="T74" fmla="*/ 13 w 202"/>
                  <a:gd name="T75" fmla="*/ 7 h 272"/>
                  <a:gd name="T76" fmla="*/ 11 w 202"/>
                  <a:gd name="T77" fmla="*/ 5 h 272"/>
                  <a:gd name="T78" fmla="*/ 12 w 202"/>
                  <a:gd name="T79" fmla="*/ 3 h 272"/>
                  <a:gd name="T80" fmla="*/ 14 w 202"/>
                  <a:gd name="T81" fmla="*/ 3 h 272"/>
                  <a:gd name="T82" fmla="*/ 16 w 202"/>
                  <a:gd name="T83" fmla="*/ 2 h 272"/>
                  <a:gd name="T84" fmla="*/ 18 w 202"/>
                  <a:gd name="T85" fmla="*/ 1 h 272"/>
                  <a:gd name="T86" fmla="*/ 20 w 202"/>
                  <a:gd name="T87" fmla="*/ 1 h 272"/>
                  <a:gd name="T88" fmla="*/ 21 w 202"/>
                  <a:gd name="T89" fmla="*/ 1 h 272"/>
                  <a:gd name="T90" fmla="*/ 23 w 202"/>
                  <a:gd name="T91" fmla="*/ 1 h 272"/>
                  <a:gd name="T92" fmla="*/ 25 w 202"/>
                  <a:gd name="T93" fmla="*/ 3 h 272"/>
                  <a:gd name="T94" fmla="*/ 25 w 202"/>
                  <a:gd name="T95" fmla="*/ 11 h 272"/>
                  <a:gd name="T96" fmla="*/ 25 w 202"/>
                  <a:gd name="T97" fmla="*/ 22 h 272"/>
                  <a:gd name="T98" fmla="*/ 25 w 202"/>
                  <a:gd name="T99" fmla="*/ 31 h 272"/>
                  <a:gd name="T100" fmla="*/ 25 w 202"/>
                  <a:gd name="T101" fmla="*/ 34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272"/>
                  <a:gd name="T155" fmla="*/ 202 w 202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272">
                    <a:moveTo>
                      <a:pt x="194" y="272"/>
                    </a:moveTo>
                    <a:lnTo>
                      <a:pt x="175" y="264"/>
                    </a:lnTo>
                    <a:lnTo>
                      <a:pt x="157" y="258"/>
                    </a:lnTo>
                    <a:lnTo>
                      <a:pt x="140" y="252"/>
                    </a:lnTo>
                    <a:lnTo>
                      <a:pt x="124" y="247"/>
                    </a:lnTo>
                    <a:lnTo>
                      <a:pt x="107" y="239"/>
                    </a:lnTo>
                    <a:lnTo>
                      <a:pt x="91" y="233"/>
                    </a:lnTo>
                    <a:lnTo>
                      <a:pt x="76" y="227"/>
                    </a:lnTo>
                    <a:lnTo>
                      <a:pt x="64" y="221"/>
                    </a:lnTo>
                    <a:lnTo>
                      <a:pt x="20" y="208"/>
                    </a:lnTo>
                    <a:lnTo>
                      <a:pt x="0" y="200"/>
                    </a:lnTo>
                    <a:lnTo>
                      <a:pt x="2" y="198"/>
                    </a:lnTo>
                    <a:lnTo>
                      <a:pt x="20" y="202"/>
                    </a:lnTo>
                    <a:lnTo>
                      <a:pt x="43" y="204"/>
                    </a:lnTo>
                    <a:lnTo>
                      <a:pt x="70" y="208"/>
                    </a:lnTo>
                    <a:lnTo>
                      <a:pt x="95" y="210"/>
                    </a:lnTo>
                    <a:lnTo>
                      <a:pt x="113" y="212"/>
                    </a:lnTo>
                    <a:lnTo>
                      <a:pt x="105" y="208"/>
                    </a:lnTo>
                    <a:lnTo>
                      <a:pt x="93" y="202"/>
                    </a:lnTo>
                    <a:lnTo>
                      <a:pt x="76" y="194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6" y="179"/>
                    </a:lnTo>
                    <a:lnTo>
                      <a:pt x="60" y="177"/>
                    </a:lnTo>
                    <a:lnTo>
                      <a:pt x="66" y="175"/>
                    </a:lnTo>
                    <a:lnTo>
                      <a:pt x="68" y="169"/>
                    </a:lnTo>
                    <a:lnTo>
                      <a:pt x="70" y="167"/>
                    </a:lnTo>
                    <a:lnTo>
                      <a:pt x="52" y="159"/>
                    </a:lnTo>
                    <a:lnTo>
                      <a:pt x="43" y="155"/>
                    </a:lnTo>
                    <a:lnTo>
                      <a:pt x="33" y="152"/>
                    </a:lnTo>
                    <a:lnTo>
                      <a:pt x="27" y="150"/>
                    </a:lnTo>
                    <a:lnTo>
                      <a:pt x="18" y="144"/>
                    </a:lnTo>
                    <a:lnTo>
                      <a:pt x="8" y="140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25" y="132"/>
                    </a:lnTo>
                    <a:lnTo>
                      <a:pt x="43" y="136"/>
                    </a:lnTo>
                    <a:lnTo>
                      <a:pt x="60" y="142"/>
                    </a:lnTo>
                    <a:lnTo>
                      <a:pt x="78" y="148"/>
                    </a:lnTo>
                    <a:lnTo>
                      <a:pt x="95" y="153"/>
                    </a:lnTo>
                    <a:lnTo>
                      <a:pt x="115" y="159"/>
                    </a:lnTo>
                    <a:lnTo>
                      <a:pt x="134" y="161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61" y="161"/>
                    </a:lnTo>
                    <a:lnTo>
                      <a:pt x="149" y="155"/>
                    </a:lnTo>
                    <a:lnTo>
                      <a:pt x="138" y="152"/>
                    </a:lnTo>
                    <a:lnTo>
                      <a:pt x="126" y="146"/>
                    </a:lnTo>
                    <a:lnTo>
                      <a:pt x="116" y="142"/>
                    </a:lnTo>
                    <a:lnTo>
                      <a:pt x="105" y="136"/>
                    </a:lnTo>
                    <a:lnTo>
                      <a:pt x="95" y="132"/>
                    </a:lnTo>
                    <a:lnTo>
                      <a:pt x="84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93" y="119"/>
                    </a:lnTo>
                    <a:lnTo>
                      <a:pt x="105" y="117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8" y="111"/>
                    </a:lnTo>
                    <a:lnTo>
                      <a:pt x="105" y="105"/>
                    </a:lnTo>
                    <a:lnTo>
                      <a:pt x="93" y="101"/>
                    </a:lnTo>
                    <a:lnTo>
                      <a:pt x="80" y="95"/>
                    </a:lnTo>
                    <a:lnTo>
                      <a:pt x="68" y="91"/>
                    </a:lnTo>
                    <a:lnTo>
                      <a:pt x="68" y="78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91" y="76"/>
                    </a:lnTo>
                    <a:lnTo>
                      <a:pt x="103" y="78"/>
                    </a:lnTo>
                    <a:lnTo>
                      <a:pt x="113" y="78"/>
                    </a:lnTo>
                    <a:lnTo>
                      <a:pt x="124" y="78"/>
                    </a:lnTo>
                    <a:lnTo>
                      <a:pt x="134" y="76"/>
                    </a:lnTo>
                    <a:lnTo>
                      <a:pt x="142" y="74"/>
                    </a:lnTo>
                    <a:lnTo>
                      <a:pt x="128" y="68"/>
                    </a:lnTo>
                    <a:lnTo>
                      <a:pt x="116" y="62"/>
                    </a:lnTo>
                    <a:lnTo>
                      <a:pt x="101" y="57"/>
                    </a:lnTo>
                    <a:lnTo>
                      <a:pt x="85" y="51"/>
                    </a:lnTo>
                    <a:lnTo>
                      <a:pt x="85" y="41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9" y="24"/>
                    </a:lnTo>
                    <a:lnTo>
                      <a:pt x="109" y="22"/>
                    </a:lnTo>
                    <a:lnTo>
                      <a:pt x="120" y="22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2" y="8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5" y="8"/>
                    </a:lnTo>
                    <a:lnTo>
                      <a:pt x="182" y="10"/>
                    </a:lnTo>
                    <a:lnTo>
                      <a:pt x="196" y="18"/>
                    </a:lnTo>
                    <a:lnTo>
                      <a:pt x="196" y="25"/>
                    </a:lnTo>
                    <a:lnTo>
                      <a:pt x="198" y="53"/>
                    </a:lnTo>
                    <a:lnTo>
                      <a:pt x="198" y="89"/>
                    </a:lnTo>
                    <a:lnTo>
                      <a:pt x="200" y="134"/>
                    </a:lnTo>
                    <a:lnTo>
                      <a:pt x="200" y="177"/>
                    </a:lnTo>
                    <a:lnTo>
                      <a:pt x="200" y="219"/>
                    </a:lnTo>
                    <a:lnTo>
                      <a:pt x="200" y="250"/>
                    </a:lnTo>
                    <a:lnTo>
                      <a:pt x="202" y="272"/>
                    </a:lnTo>
                    <a:lnTo>
                      <a:pt x="198" y="272"/>
                    </a:lnTo>
                    <a:lnTo>
                      <a:pt x="194" y="27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7" name="Freeform 24"/>
              <p:cNvSpPr>
                <a:spLocks/>
              </p:cNvSpPr>
              <p:nvPr/>
            </p:nvSpPr>
            <p:spPr bwMode="auto">
              <a:xfrm>
                <a:off x="5216" y="3523"/>
                <a:ext cx="40" cy="30"/>
              </a:xfrm>
              <a:custGeom>
                <a:avLst/>
                <a:gdLst>
                  <a:gd name="T0" fmla="*/ 0 w 79"/>
                  <a:gd name="T1" fmla="*/ 8 h 60"/>
                  <a:gd name="T2" fmla="*/ 1 w 79"/>
                  <a:gd name="T3" fmla="*/ 7 h 60"/>
                  <a:gd name="T4" fmla="*/ 2 w 79"/>
                  <a:gd name="T5" fmla="*/ 6 h 60"/>
                  <a:gd name="T6" fmla="*/ 3 w 79"/>
                  <a:gd name="T7" fmla="*/ 5 h 60"/>
                  <a:gd name="T8" fmla="*/ 5 w 79"/>
                  <a:gd name="T9" fmla="*/ 4 h 60"/>
                  <a:gd name="T10" fmla="*/ 6 w 79"/>
                  <a:gd name="T11" fmla="*/ 2 h 60"/>
                  <a:gd name="T12" fmla="*/ 8 w 79"/>
                  <a:gd name="T13" fmla="*/ 1 h 60"/>
                  <a:gd name="T14" fmla="*/ 9 w 79"/>
                  <a:gd name="T15" fmla="*/ 0 h 60"/>
                  <a:gd name="T16" fmla="*/ 10 w 79"/>
                  <a:gd name="T17" fmla="*/ 0 h 60"/>
                  <a:gd name="T18" fmla="*/ 9 w 79"/>
                  <a:gd name="T19" fmla="*/ 1 h 60"/>
                  <a:gd name="T20" fmla="*/ 8 w 79"/>
                  <a:gd name="T21" fmla="*/ 2 h 60"/>
                  <a:gd name="T22" fmla="*/ 6 w 79"/>
                  <a:gd name="T23" fmla="*/ 3 h 60"/>
                  <a:gd name="T24" fmla="*/ 5 w 79"/>
                  <a:gd name="T25" fmla="*/ 5 h 60"/>
                  <a:gd name="T26" fmla="*/ 3 w 79"/>
                  <a:gd name="T27" fmla="*/ 6 h 60"/>
                  <a:gd name="T28" fmla="*/ 0 w 79"/>
                  <a:gd name="T29" fmla="*/ 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60"/>
                  <a:gd name="T47" fmla="*/ 79 w 7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60">
                    <a:moveTo>
                      <a:pt x="0" y="60"/>
                    </a:moveTo>
                    <a:lnTo>
                      <a:pt x="2" y="54"/>
                    </a:lnTo>
                    <a:lnTo>
                      <a:pt x="9" y="44"/>
                    </a:lnTo>
                    <a:lnTo>
                      <a:pt x="19" y="35"/>
                    </a:lnTo>
                    <a:lnTo>
                      <a:pt x="35" y="25"/>
                    </a:lnTo>
                    <a:lnTo>
                      <a:pt x="46" y="13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67" y="8"/>
                    </a:lnTo>
                    <a:lnTo>
                      <a:pt x="58" y="15"/>
                    </a:lnTo>
                    <a:lnTo>
                      <a:pt x="46" y="23"/>
                    </a:lnTo>
                    <a:lnTo>
                      <a:pt x="36" y="33"/>
                    </a:lnTo>
                    <a:lnTo>
                      <a:pt x="17" y="4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8" name="Freeform 25"/>
              <p:cNvSpPr>
                <a:spLocks/>
              </p:cNvSpPr>
              <p:nvPr/>
            </p:nvSpPr>
            <p:spPr bwMode="auto">
              <a:xfrm>
                <a:off x="3365" y="3540"/>
                <a:ext cx="30" cy="2"/>
              </a:xfrm>
              <a:custGeom>
                <a:avLst/>
                <a:gdLst>
                  <a:gd name="T0" fmla="*/ 1 w 60"/>
                  <a:gd name="T1" fmla="*/ 1 h 4"/>
                  <a:gd name="T2" fmla="*/ 0 w 60"/>
                  <a:gd name="T3" fmla="*/ 1 h 4"/>
                  <a:gd name="T4" fmla="*/ 0 w 60"/>
                  <a:gd name="T5" fmla="*/ 0 h 4"/>
                  <a:gd name="T6" fmla="*/ 2 w 60"/>
                  <a:gd name="T7" fmla="*/ 0 h 4"/>
                  <a:gd name="T8" fmla="*/ 4 w 60"/>
                  <a:gd name="T9" fmla="*/ 0 h 4"/>
                  <a:gd name="T10" fmla="*/ 6 w 60"/>
                  <a:gd name="T11" fmla="*/ 0 h 4"/>
                  <a:gd name="T12" fmla="*/ 8 w 60"/>
                  <a:gd name="T13" fmla="*/ 1 h 4"/>
                  <a:gd name="T14" fmla="*/ 8 w 60"/>
                  <a:gd name="T15" fmla="*/ 1 h 4"/>
                  <a:gd name="T16" fmla="*/ 8 w 60"/>
                  <a:gd name="T17" fmla="*/ 1 h 4"/>
                  <a:gd name="T18" fmla="*/ 6 w 60"/>
                  <a:gd name="T19" fmla="*/ 1 h 4"/>
                  <a:gd name="T20" fmla="*/ 4 w 60"/>
                  <a:gd name="T21" fmla="*/ 1 h 4"/>
                  <a:gd name="T22" fmla="*/ 2 w 60"/>
                  <a:gd name="T23" fmla="*/ 1 h 4"/>
                  <a:gd name="T24" fmla="*/ 1 w 60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4"/>
                  <a:gd name="T41" fmla="*/ 60 w 60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41" y="4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9" name="Freeform 26"/>
              <p:cNvSpPr>
                <a:spLocks/>
              </p:cNvSpPr>
              <p:nvPr/>
            </p:nvSpPr>
            <p:spPr bwMode="auto">
              <a:xfrm>
                <a:off x="3168" y="3520"/>
                <a:ext cx="7" cy="9"/>
              </a:xfrm>
              <a:custGeom>
                <a:avLst/>
                <a:gdLst>
                  <a:gd name="T0" fmla="*/ 0 w 13"/>
                  <a:gd name="T1" fmla="*/ 3 h 17"/>
                  <a:gd name="T2" fmla="*/ 1 w 13"/>
                  <a:gd name="T3" fmla="*/ 1 h 17"/>
                  <a:gd name="T4" fmla="*/ 1 w 13"/>
                  <a:gd name="T5" fmla="*/ 0 h 17"/>
                  <a:gd name="T6" fmla="*/ 1 w 13"/>
                  <a:gd name="T7" fmla="*/ 0 h 17"/>
                  <a:gd name="T8" fmla="*/ 2 w 13"/>
                  <a:gd name="T9" fmla="*/ 1 h 17"/>
                  <a:gd name="T10" fmla="*/ 2 w 13"/>
                  <a:gd name="T11" fmla="*/ 2 h 17"/>
                  <a:gd name="T12" fmla="*/ 2 w 13"/>
                  <a:gd name="T13" fmla="*/ 2 h 17"/>
                  <a:gd name="T14" fmla="*/ 1 w 13"/>
                  <a:gd name="T15" fmla="*/ 2 h 17"/>
                  <a:gd name="T16" fmla="*/ 0 w 13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7"/>
                  <a:gd name="T29" fmla="*/ 13 w 1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7">
                    <a:moveTo>
                      <a:pt x="0" y="17"/>
                    </a:moveTo>
                    <a:lnTo>
                      <a:pt x="2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0" name="Freeform 27"/>
              <p:cNvSpPr>
                <a:spLocks/>
              </p:cNvSpPr>
              <p:nvPr/>
            </p:nvSpPr>
            <p:spPr bwMode="auto">
              <a:xfrm>
                <a:off x="3171" y="3397"/>
                <a:ext cx="38" cy="128"/>
              </a:xfrm>
              <a:custGeom>
                <a:avLst/>
                <a:gdLst>
                  <a:gd name="T0" fmla="*/ 5 w 76"/>
                  <a:gd name="T1" fmla="*/ 32 h 256"/>
                  <a:gd name="T2" fmla="*/ 3 w 76"/>
                  <a:gd name="T3" fmla="*/ 28 h 256"/>
                  <a:gd name="T4" fmla="*/ 1 w 76"/>
                  <a:gd name="T5" fmla="*/ 24 h 256"/>
                  <a:gd name="T6" fmla="*/ 0 w 76"/>
                  <a:gd name="T7" fmla="*/ 20 h 256"/>
                  <a:gd name="T8" fmla="*/ 0 w 76"/>
                  <a:gd name="T9" fmla="*/ 16 h 256"/>
                  <a:gd name="T10" fmla="*/ 0 w 76"/>
                  <a:gd name="T11" fmla="*/ 12 h 256"/>
                  <a:gd name="T12" fmla="*/ 1 w 76"/>
                  <a:gd name="T13" fmla="*/ 8 h 256"/>
                  <a:gd name="T14" fmla="*/ 2 w 76"/>
                  <a:gd name="T15" fmla="*/ 4 h 256"/>
                  <a:gd name="T16" fmla="*/ 4 w 76"/>
                  <a:gd name="T17" fmla="*/ 0 h 256"/>
                  <a:gd name="T18" fmla="*/ 5 w 76"/>
                  <a:gd name="T19" fmla="*/ 0 h 256"/>
                  <a:gd name="T20" fmla="*/ 5 w 76"/>
                  <a:gd name="T21" fmla="*/ 0 h 256"/>
                  <a:gd name="T22" fmla="*/ 5 w 76"/>
                  <a:gd name="T23" fmla="*/ 2 h 256"/>
                  <a:gd name="T24" fmla="*/ 7 w 76"/>
                  <a:gd name="T25" fmla="*/ 6 h 256"/>
                  <a:gd name="T26" fmla="*/ 8 w 76"/>
                  <a:gd name="T27" fmla="*/ 11 h 256"/>
                  <a:gd name="T28" fmla="*/ 10 w 76"/>
                  <a:gd name="T29" fmla="*/ 17 h 256"/>
                  <a:gd name="T30" fmla="*/ 10 w 76"/>
                  <a:gd name="T31" fmla="*/ 23 h 256"/>
                  <a:gd name="T32" fmla="*/ 9 w 76"/>
                  <a:gd name="T33" fmla="*/ 27 h 256"/>
                  <a:gd name="T34" fmla="*/ 7 w 76"/>
                  <a:gd name="T35" fmla="*/ 31 h 256"/>
                  <a:gd name="T36" fmla="*/ 5 w 76"/>
                  <a:gd name="T37" fmla="*/ 32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256"/>
                  <a:gd name="T59" fmla="*/ 76 w 76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256">
                    <a:moveTo>
                      <a:pt x="35" y="256"/>
                    </a:moveTo>
                    <a:lnTo>
                      <a:pt x="20" y="223"/>
                    </a:lnTo>
                    <a:lnTo>
                      <a:pt x="8" y="192"/>
                    </a:lnTo>
                    <a:lnTo>
                      <a:pt x="0" y="159"/>
                    </a:lnTo>
                    <a:lnTo>
                      <a:pt x="0" y="128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14" y="29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3" y="17"/>
                    </a:lnTo>
                    <a:lnTo>
                      <a:pt x="55" y="50"/>
                    </a:lnTo>
                    <a:lnTo>
                      <a:pt x="64" y="91"/>
                    </a:lnTo>
                    <a:lnTo>
                      <a:pt x="74" y="137"/>
                    </a:lnTo>
                    <a:lnTo>
                      <a:pt x="76" y="180"/>
                    </a:lnTo>
                    <a:lnTo>
                      <a:pt x="72" y="219"/>
                    </a:lnTo>
                    <a:lnTo>
                      <a:pt x="59" y="244"/>
                    </a:lnTo>
                    <a:lnTo>
                      <a:pt x="35" y="25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1" name="Freeform 28"/>
              <p:cNvSpPr>
                <a:spLocks/>
              </p:cNvSpPr>
              <p:nvPr/>
            </p:nvSpPr>
            <p:spPr bwMode="auto">
              <a:xfrm>
                <a:off x="3523" y="3391"/>
                <a:ext cx="97" cy="134"/>
              </a:xfrm>
              <a:custGeom>
                <a:avLst/>
                <a:gdLst>
                  <a:gd name="T0" fmla="*/ 6 w 194"/>
                  <a:gd name="T1" fmla="*/ 32 h 268"/>
                  <a:gd name="T2" fmla="*/ 6 w 194"/>
                  <a:gd name="T3" fmla="*/ 27 h 268"/>
                  <a:gd name="T4" fmla="*/ 5 w 194"/>
                  <a:gd name="T5" fmla="*/ 21 h 268"/>
                  <a:gd name="T6" fmla="*/ 5 w 194"/>
                  <a:gd name="T7" fmla="*/ 17 h 268"/>
                  <a:gd name="T8" fmla="*/ 6 w 194"/>
                  <a:gd name="T9" fmla="*/ 17 h 268"/>
                  <a:gd name="T10" fmla="*/ 6 w 194"/>
                  <a:gd name="T11" fmla="*/ 18 h 268"/>
                  <a:gd name="T12" fmla="*/ 9 w 194"/>
                  <a:gd name="T13" fmla="*/ 19 h 268"/>
                  <a:gd name="T14" fmla="*/ 11 w 194"/>
                  <a:gd name="T15" fmla="*/ 17 h 268"/>
                  <a:gd name="T16" fmla="*/ 10 w 194"/>
                  <a:gd name="T17" fmla="*/ 17 h 268"/>
                  <a:gd name="T18" fmla="*/ 11 w 194"/>
                  <a:gd name="T19" fmla="*/ 16 h 268"/>
                  <a:gd name="T20" fmla="*/ 12 w 194"/>
                  <a:gd name="T21" fmla="*/ 15 h 268"/>
                  <a:gd name="T22" fmla="*/ 11 w 194"/>
                  <a:gd name="T23" fmla="*/ 13 h 268"/>
                  <a:gd name="T24" fmla="*/ 8 w 194"/>
                  <a:gd name="T25" fmla="*/ 13 h 268"/>
                  <a:gd name="T26" fmla="*/ 6 w 194"/>
                  <a:gd name="T27" fmla="*/ 12 h 268"/>
                  <a:gd name="T28" fmla="*/ 7 w 194"/>
                  <a:gd name="T29" fmla="*/ 11 h 268"/>
                  <a:gd name="T30" fmla="*/ 11 w 194"/>
                  <a:gd name="T31" fmla="*/ 11 h 268"/>
                  <a:gd name="T32" fmla="*/ 12 w 194"/>
                  <a:gd name="T33" fmla="*/ 10 h 268"/>
                  <a:gd name="T34" fmla="*/ 9 w 194"/>
                  <a:gd name="T35" fmla="*/ 9 h 268"/>
                  <a:gd name="T36" fmla="*/ 6 w 194"/>
                  <a:gd name="T37" fmla="*/ 9 h 268"/>
                  <a:gd name="T38" fmla="*/ 5 w 194"/>
                  <a:gd name="T39" fmla="*/ 9 h 268"/>
                  <a:gd name="T40" fmla="*/ 4 w 194"/>
                  <a:gd name="T41" fmla="*/ 8 h 268"/>
                  <a:gd name="T42" fmla="*/ 6 w 194"/>
                  <a:gd name="T43" fmla="*/ 7 h 268"/>
                  <a:gd name="T44" fmla="*/ 8 w 194"/>
                  <a:gd name="T45" fmla="*/ 7 h 268"/>
                  <a:gd name="T46" fmla="*/ 10 w 194"/>
                  <a:gd name="T47" fmla="*/ 6 h 268"/>
                  <a:gd name="T48" fmla="*/ 7 w 194"/>
                  <a:gd name="T49" fmla="*/ 5 h 268"/>
                  <a:gd name="T50" fmla="*/ 7 w 194"/>
                  <a:gd name="T51" fmla="*/ 4 h 268"/>
                  <a:gd name="T52" fmla="*/ 11 w 194"/>
                  <a:gd name="T53" fmla="*/ 4 h 268"/>
                  <a:gd name="T54" fmla="*/ 12 w 194"/>
                  <a:gd name="T55" fmla="*/ 2 h 268"/>
                  <a:gd name="T56" fmla="*/ 11 w 194"/>
                  <a:gd name="T57" fmla="*/ 2 h 268"/>
                  <a:gd name="T58" fmla="*/ 9 w 194"/>
                  <a:gd name="T59" fmla="*/ 2 h 268"/>
                  <a:gd name="T60" fmla="*/ 6 w 194"/>
                  <a:gd name="T61" fmla="*/ 2 h 268"/>
                  <a:gd name="T62" fmla="*/ 3 w 194"/>
                  <a:gd name="T63" fmla="*/ 2 h 268"/>
                  <a:gd name="T64" fmla="*/ 0 w 194"/>
                  <a:gd name="T65" fmla="*/ 2 h 268"/>
                  <a:gd name="T66" fmla="*/ 3 w 194"/>
                  <a:gd name="T67" fmla="*/ 0 h 268"/>
                  <a:gd name="T68" fmla="*/ 9 w 194"/>
                  <a:gd name="T69" fmla="*/ 0 h 268"/>
                  <a:gd name="T70" fmla="*/ 13 w 194"/>
                  <a:gd name="T71" fmla="*/ 1 h 268"/>
                  <a:gd name="T72" fmla="*/ 19 w 194"/>
                  <a:gd name="T73" fmla="*/ 1 h 268"/>
                  <a:gd name="T74" fmla="*/ 23 w 194"/>
                  <a:gd name="T75" fmla="*/ 2 h 268"/>
                  <a:gd name="T76" fmla="*/ 24 w 194"/>
                  <a:gd name="T77" fmla="*/ 10 h 268"/>
                  <a:gd name="T78" fmla="*/ 24 w 194"/>
                  <a:gd name="T79" fmla="*/ 21 h 268"/>
                  <a:gd name="T80" fmla="*/ 24 w 194"/>
                  <a:gd name="T81" fmla="*/ 30 h 268"/>
                  <a:gd name="T82" fmla="*/ 22 w 194"/>
                  <a:gd name="T83" fmla="*/ 32 h 268"/>
                  <a:gd name="T84" fmla="*/ 17 w 194"/>
                  <a:gd name="T85" fmla="*/ 33 h 268"/>
                  <a:gd name="T86" fmla="*/ 13 w 194"/>
                  <a:gd name="T87" fmla="*/ 33 h 268"/>
                  <a:gd name="T88" fmla="*/ 9 w 194"/>
                  <a:gd name="T89" fmla="*/ 33 h 2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68"/>
                  <a:gd name="T137" fmla="*/ 194 w 194"/>
                  <a:gd name="T138" fmla="*/ 268 h 2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68">
                    <a:moveTo>
                      <a:pt x="51" y="268"/>
                    </a:moveTo>
                    <a:lnTo>
                      <a:pt x="47" y="252"/>
                    </a:lnTo>
                    <a:lnTo>
                      <a:pt x="45" y="237"/>
                    </a:lnTo>
                    <a:lnTo>
                      <a:pt x="41" y="215"/>
                    </a:lnTo>
                    <a:lnTo>
                      <a:pt x="41" y="194"/>
                    </a:lnTo>
                    <a:lnTo>
                      <a:pt x="39" y="171"/>
                    </a:lnTo>
                    <a:lnTo>
                      <a:pt x="39" y="153"/>
                    </a:lnTo>
                    <a:lnTo>
                      <a:pt x="39" y="138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51" y="132"/>
                    </a:lnTo>
                    <a:lnTo>
                      <a:pt x="47" y="142"/>
                    </a:lnTo>
                    <a:lnTo>
                      <a:pt x="57" y="151"/>
                    </a:lnTo>
                    <a:lnTo>
                      <a:pt x="70" y="153"/>
                    </a:lnTo>
                    <a:lnTo>
                      <a:pt x="88" y="149"/>
                    </a:lnTo>
                    <a:lnTo>
                      <a:pt x="86" y="138"/>
                    </a:lnTo>
                    <a:lnTo>
                      <a:pt x="82" y="134"/>
                    </a:lnTo>
                    <a:lnTo>
                      <a:pt x="76" y="132"/>
                    </a:lnTo>
                    <a:lnTo>
                      <a:pt x="74" y="130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86" y="107"/>
                    </a:lnTo>
                    <a:lnTo>
                      <a:pt x="74" y="103"/>
                    </a:lnTo>
                    <a:lnTo>
                      <a:pt x="61" y="101"/>
                    </a:lnTo>
                    <a:lnTo>
                      <a:pt x="49" y="103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57" y="91"/>
                    </a:lnTo>
                    <a:lnTo>
                      <a:pt x="68" y="89"/>
                    </a:lnTo>
                    <a:lnTo>
                      <a:pt x="82" y="87"/>
                    </a:lnTo>
                    <a:lnTo>
                      <a:pt x="95" y="87"/>
                    </a:lnTo>
                    <a:lnTo>
                      <a:pt x="94" y="81"/>
                    </a:lnTo>
                    <a:lnTo>
                      <a:pt x="94" y="78"/>
                    </a:lnTo>
                    <a:lnTo>
                      <a:pt x="72" y="74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3" y="70"/>
                    </a:lnTo>
                    <a:lnTo>
                      <a:pt x="33" y="66"/>
                    </a:lnTo>
                    <a:lnTo>
                      <a:pt x="30" y="64"/>
                    </a:lnTo>
                    <a:lnTo>
                      <a:pt x="31" y="62"/>
                    </a:lnTo>
                    <a:lnTo>
                      <a:pt x="37" y="60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61" y="56"/>
                    </a:lnTo>
                    <a:lnTo>
                      <a:pt x="76" y="54"/>
                    </a:lnTo>
                    <a:lnTo>
                      <a:pt x="74" y="49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9"/>
                    </a:lnTo>
                    <a:lnTo>
                      <a:pt x="53" y="33"/>
                    </a:lnTo>
                    <a:lnTo>
                      <a:pt x="66" y="31"/>
                    </a:lnTo>
                    <a:lnTo>
                      <a:pt x="82" y="29"/>
                    </a:lnTo>
                    <a:lnTo>
                      <a:pt x="99" y="27"/>
                    </a:lnTo>
                    <a:lnTo>
                      <a:pt x="99" y="19"/>
                    </a:lnTo>
                    <a:lnTo>
                      <a:pt x="9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68" y="14"/>
                    </a:lnTo>
                    <a:lnTo>
                      <a:pt x="61" y="14"/>
                    </a:lnTo>
                    <a:lnTo>
                      <a:pt x="49" y="14"/>
                    </a:lnTo>
                    <a:lnTo>
                      <a:pt x="37" y="14"/>
                    </a:lnTo>
                    <a:lnTo>
                      <a:pt x="20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107" y="4"/>
                    </a:lnTo>
                    <a:lnTo>
                      <a:pt x="130" y="6"/>
                    </a:lnTo>
                    <a:lnTo>
                      <a:pt x="152" y="8"/>
                    </a:lnTo>
                    <a:lnTo>
                      <a:pt x="179" y="10"/>
                    </a:lnTo>
                    <a:lnTo>
                      <a:pt x="179" y="17"/>
                    </a:lnTo>
                    <a:lnTo>
                      <a:pt x="181" y="45"/>
                    </a:lnTo>
                    <a:lnTo>
                      <a:pt x="185" y="81"/>
                    </a:lnTo>
                    <a:lnTo>
                      <a:pt x="191" y="126"/>
                    </a:lnTo>
                    <a:lnTo>
                      <a:pt x="192" y="169"/>
                    </a:lnTo>
                    <a:lnTo>
                      <a:pt x="194" y="209"/>
                    </a:lnTo>
                    <a:lnTo>
                      <a:pt x="192" y="240"/>
                    </a:lnTo>
                    <a:lnTo>
                      <a:pt x="191" y="256"/>
                    </a:lnTo>
                    <a:lnTo>
                      <a:pt x="171" y="256"/>
                    </a:lnTo>
                    <a:lnTo>
                      <a:pt x="154" y="256"/>
                    </a:lnTo>
                    <a:lnTo>
                      <a:pt x="136" y="258"/>
                    </a:lnTo>
                    <a:lnTo>
                      <a:pt x="119" y="260"/>
                    </a:lnTo>
                    <a:lnTo>
                      <a:pt x="101" y="260"/>
                    </a:lnTo>
                    <a:lnTo>
                      <a:pt x="84" y="264"/>
                    </a:lnTo>
                    <a:lnTo>
                      <a:pt x="66" y="264"/>
                    </a:lnTo>
                    <a:lnTo>
                      <a:pt x="51" y="268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2" name="Freeform 29"/>
              <p:cNvSpPr>
                <a:spLocks/>
              </p:cNvSpPr>
              <p:nvPr/>
            </p:nvSpPr>
            <p:spPr bwMode="auto">
              <a:xfrm>
                <a:off x="3343" y="3514"/>
                <a:ext cx="11" cy="10"/>
              </a:xfrm>
              <a:custGeom>
                <a:avLst/>
                <a:gdLst>
                  <a:gd name="T0" fmla="*/ 1 w 21"/>
                  <a:gd name="T1" fmla="*/ 3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2 h 20"/>
                  <a:gd name="T10" fmla="*/ 3 w 21"/>
                  <a:gd name="T11" fmla="*/ 2 h 20"/>
                  <a:gd name="T12" fmla="*/ 3 w 21"/>
                  <a:gd name="T13" fmla="*/ 3 h 20"/>
                  <a:gd name="T14" fmla="*/ 2 w 21"/>
                  <a:gd name="T15" fmla="*/ 3 h 20"/>
                  <a:gd name="T16" fmla="*/ 1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6" y="20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3" y="1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3" name="Freeform 30"/>
              <p:cNvSpPr>
                <a:spLocks/>
              </p:cNvSpPr>
              <p:nvPr/>
            </p:nvSpPr>
            <p:spPr bwMode="auto">
              <a:xfrm>
                <a:off x="3372" y="3507"/>
                <a:ext cx="28" cy="16"/>
              </a:xfrm>
              <a:custGeom>
                <a:avLst/>
                <a:gdLst>
                  <a:gd name="T0" fmla="*/ 0 w 56"/>
                  <a:gd name="T1" fmla="*/ 4 h 31"/>
                  <a:gd name="T2" fmla="*/ 0 w 56"/>
                  <a:gd name="T3" fmla="*/ 3 h 31"/>
                  <a:gd name="T4" fmla="*/ 0 w 56"/>
                  <a:gd name="T5" fmla="*/ 2 h 31"/>
                  <a:gd name="T6" fmla="*/ 0 w 56"/>
                  <a:gd name="T7" fmla="*/ 1 h 31"/>
                  <a:gd name="T8" fmla="*/ 1 w 56"/>
                  <a:gd name="T9" fmla="*/ 0 h 31"/>
                  <a:gd name="T10" fmla="*/ 2 w 56"/>
                  <a:gd name="T11" fmla="*/ 0 h 31"/>
                  <a:gd name="T12" fmla="*/ 3 w 56"/>
                  <a:gd name="T13" fmla="*/ 1 h 31"/>
                  <a:gd name="T14" fmla="*/ 3 w 56"/>
                  <a:gd name="T15" fmla="*/ 1 h 31"/>
                  <a:gd name="T16" fmla="*/ 4 w 56"/>
                  <a:gd name="T17" fmla="*/ 2 h 31"/>
                  <a:gd name="T18" fmla="*/ 6 w 56"/>
                  <a:gd name="T19" fmla="*/ 2 h 31"/>
                  <a:gd name="T20" fmla="*/ 7 w 56"/>
                  <a:gd name="T21" fmla="*/ 3 h 31"/>
                  <a:gd name="T22" fmla="*/ 6 w 56"/>
                  <a:gd name="T23" fmla="*/ 3 h 31"/>
                  <a:gd name="T24" fmla="*/ 4 w 56"/>
                  <a:gd name="T25" fmla="*/ 3 h 31"/>
                  <a:gd name="T26" fmla="*/ 2 w 56"/>
                  <a:gd name="T27" fmla="*/ 3 h 31"/>
                  <a:gd name="T28" fmla="*/ 1 w 56"/>
                  <a:gd name="T29" fmla="*/ 3 h 31"/>
                  <a:gd name="T30" fmla="*/ 1 w 56"/>
                  <a:gd name="T31" fmla="*/ 4 h 31"/>
                  <a:gd name="T32" fmla="*/ 0 w 56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1"/>
                  <a:gd name="T53" fmla="*/ 56 w 56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1">
                    <a:moveTo>
                      <a:pt x="0" y="31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1" y="9"/>
                    </a:lnTo>
                    <a:lnTo>
                      <a:pt x="41" y="13"/>
                    </a:lnTo>
                    <a:lnTo>
                      <a:pt x="56" y="23"/>
                    </a:lnTo>
                    <a:lnTo>
                      <a:pt x="46" y="21"/>
                    </a:lnTo>
                    <a:lnTo>
                      <a:pt x="31" y="21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4" name="Freeform 31"/>
              <p:cNvSpPr>
                <a:spLocks/>
              </p:cNvSpPr>
              <p:nvPr/>
            </p:nvSpPr>
            <p:spPr bwMode="auto">
              <a:xfrm>
                <a:off x="3209" y="3396"/>
                <a:ext cx="124" cy="121"/>
              </a:xfrm>
              <a:custGeom>
                <a:avLst/>
                <a:gdLst>
                  <a:gd name="T0" fmla="*/ 3 w 248"/>
                  <a:gd name="T1" fmla="*/ 27 h 242"/>
                  <a:gd name="T2" fmla="*/ 2 w 248"/>
                  <a:gd name="T3" fmla="*/ 19 h 242"/>
                  <a:gd name="T4" fmla="*/ 1 w 248"/>
                  <a:gd name="T5" fmla="*/ 10 h 242"/>
                  <a:gd name="T6" fmla="*/ 0 w 248"/>
                  <a:gd name="T7" fmla="*/ 3 h 242"/>
                  <a:gd name="T8" fmla="*/ 3 w 248"/>
                  <a:gd name="T9" fmla="*/ 0 h 242"/>
                  <a:gd name="T10" fmla="*/ 6 w 248"/>
                  <a:gd name="T11" fmla="*/ 1 h 242"/>
                  <a:gd name="T12" fmla="*/ 8 w 248"/>
                  <a:gd name="T13" fmla="*/ 2 h 242"/>
                  <a:gd name="T14" fmla="*/ 11 w 248"/>
                  <a:gd name="T15" fmla="*/ 4 h 242"/>
                  <a:gd name="T16" fmla="*/ 13 w 248"/>
                  <a:gd name="T17" fmla="*/ 6 h 242"/>
                  <a:gd name="T18" fmla="*/ 13 w 248"/>
                  <a:gd name="T19" fmla="*/ 7 h 242"/>
                  <a:gd name="T20" fmla="*/ 13 w 248"/>
                  <a:gd name="T21" fmla="*/ 9 h 242"/>
                  <a:gd name="T22" fmla="*/ 15 w 248"/>
                  <a:gd name="T23" fmla="*/ 11 h 242"/>
                  <a:gd name="T24" fmla="*/ 19 w 248"/>
                  <a:gd name="T25" fmla="*/ 11 h 242"/>
                  <a:gd name="T26" fmla="*/ 19 w 248"/>
                  <a:gd name="T27" fmla="*/ 12 h 242"/>
                  <a:gd name="T28" fmla="*/ 17 w 248"/>
                  <a:gd name="T29" fmla="*/ 13 h 242"/>
                  <a:gd name="T30" fmla="*/ 19 w 248"/>
                  <a:gd name="T31" fmla="*/ 14 h 242"/>
                  <a:gd name="T32" fmla="*/ 21 w 248"/>
                  <a:gd name="T33" fmla="*/ 15 h 242"/>
                  <a:gd name="T34" fmla="*/ 22 w 248"/>
                  <a:gd name="T35" fmla="*/ 16 h 242"/>
                  <a:gd name="T36" fmla="*/ 24 w 248"/>
                  <a:gd name="T37" fmla="*/ 19 h 242"/>
                  <a:gd name="T38" fmla="*/ 27 w 248"/>
                  <a:gd name="T39" fmla="*/ 20 h 242"/>
                  <a:gd name="T40" fmla="*/ 30 w 248"/>
                  <a:gd name="T41" fmla="*/ 20 h 242"/>
                  <a:gd name="T42" fmla="*/ 30 w 248"/>
                  <a:gd name="T43" fmla="*/ 20 h 242"/>
                  <a:gd name="T44" fmla="*/ 27 w 248"/>
                  <a:gd name="T45" fmla="*/ 21 h 242"/>
                  <a:gd name="T46" fmla="*/ 25 w 248"/>
                  <a:gd name="T47" fmla="*/ 22 h 242"/>
                  <a:gd name="T48" fmla="*/ 28 w 248"/>
                  <a:gd name="T49" fmla="*/ 24 h 242"/>
                  <a:gd name="T50" fmla="*/ 28 w 248"/>
                  <a:gd name="T51" fmla="*/ 25 h 242"/>
                  <a:gd name="T52" fmla="*/ 24 w 248"/>
                  <a:gd name="T53" fmla="*/ 26 h 242"/>
                  <a:gd name="T54" fmla="*/ 24 w 248"/>
                  <a:gd name="T55" fmla="*/ 27 h 242"/>
                  <a:gd name="T56" fmla="*/ 27 w 248"/>
                  <a:gd name="T57" fmla="*/ 28 h 242"/>
                  <a:gd name="T58" fmla="*/ 30 w 248"/>
                  <a:gd name="T59" fmla="*/ 28 h 242"/>
                  <a:gd name="T60" fmla="*/ 31 w 248"/>
                  <a:gd name="T61" fmla="*/ 29 h 242"/>
                  <a:gd name="T62" fmla="*/ 28 w 248"/>
                  <a:gd name="T63" fmla="*/ 29 h 242"/>
                  <a:gd name="T64" fmla="*/ 20 w 248"/>
                  <a:gd name="T65" fmla="*/ 30 h 242"/>
                  <a:gd name="T66" fmla="*/ 14 w 248"/>
                  <a:gd name="T67" fmla="*/ 30 h 242"/>
                  <a:gd name="T68" fmla="*/ 7 w 248"/>
                  <a:gd name="T69" fmla="*/ 3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42"/>
                  <a:gd name="T107" fmla="*/ 248 w 248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42">
                    <a:moveTo>
                      <a:pt x="25" y="242"/>
                    </a:moveTo>
                    <a:lnTo>
                      <a:pt x="23" y="215"/>
                    </a:lnTo>
                    <a:lnTo>
                      <a:pt x="21" y="182"/>
                    </a:lnTo>
                    <a:lnTo>
                      <a:pt x="16" y="147"/>
                    </a:lnTo>
                    <a:lnTo>
                      <a:pt x="12" y="112"/>
                    </a:lnTo>
                    <a:lnTo>
                      <a:pt x="6" y="75"/>
                    </a:lnTo>
                    <a:lnTo>
                      <a:pt x="2" y="46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8" y="21"/>
                    </a:lnTo>
                    <a:lnTo>
                      <a:pt x="82" y="27"/>
                    </a:lnTo>
                    <a:lnTo>
                      <a:pt x="101" y="35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9" y="56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5" y="77"/>
                    </a:lnTo>
                    <a:lnTo>
                      <a:pt x="118" y="83"/>
                    </a:lnTo>
                    <a:lnTo>
                      <a:pt x="134" y="85"/>
                    </a:lnTo>
                    <a:lnTo>
                      <a:pt x="149" y="85"/>
                    </a:lnTo>
                    <a:lnTo>
                      <a:pt x="165" y="93"/>
                    </a:lnTo>
                    <a:lnTo>
                      <a:pt x="151" y="95"/>
                    </a:lnTo>
                    <a:lnTo>
                      <a:pt x="140" y="97"/>
                    </a:lnTo>
                    <a:lnTo>
                      <a:pt x="136" y="103"/>
                    </a:lnTo>
                    <a:lnTo>
                      <a:pt x="138" y="112"/>
                    </a:lnTo>
                    <a:lnTo>
                      <a:pt x="149" y="112"/>
                    </a:lnTo>
                    <a:lnTo>
                      <a:pt x="163" y="114"/>
                    </a:lnTo>
                    <a:lnTo>
                      <a:pt x="163" y="118"/>
                    </a:lnTo>
                    <a:lnTo>
                      <a:pt x="165" y="124"/>
                    </a:lnTo>
                    <a:lnTo>
                      <a:pt x="169" y="128"/>
                    </a:lnTo>
                    <a:lnTo>
                      <a:pt x="180" y="132"/>
                    </a:lnTo>
                    <a:lnTo>
                      <a:pt x="188" y="145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23" y="155"/>
                    </a:lnTo>
                    <a:lnTo>
                      <a:pt x="235" y="155"/>
                    </a:lnTo>
                    <a:lnTo>
                      <a:pt x="248" y="157"/>
                    </a:lnTo>
                    <a:lnTo>
                      <a:pt x="235" y="159"/>
                    </a:lnTo>
                    <a:lnTo>
                      <a:pt x="223" y="163"/>
                    </a:lnTo>
                    <a:lnTo>
                      <a:pt x="212" y="165"/>
                    </a:lnTo>
                    <a:lnTo>
                      <a:pt x="200" y="170"/>
                    </a:lnTo>
                    <a:lnTo>
                      <a:pt x="198" y="174"/>
                    </a:lnTo>
                    <a:lnTo>
                      <a:pt x="198" y="182"/>
                    </a:lnTo>
                    <a:lnTo>
                      <a:pt x="217" y="186"/>
                    </a:lnTo>
                    <a:lnTo>
                      <a:pt x="239" y="192"/>
                    </a:lnTo>
                    <a:lnTo>
                      <a:pt x="223" y="198"/>
                    </a:lnTo>
                    <a:lnTo>
                      <a:pt x="210" y="201"/>
                    </a:lnTo>
                    <a:lnTo>
                      <a:pt x="192" y="203"/>
                    </a:lnTo>
                    <a:lnTo>
                      <a:pt x="180" y="205"/>
                    </a:lnTo>
                    <a:lnTo>
                      <a:pt x="186" y="215"/>
                    </a:lnTo>
                    <a:lnTo>
                      <a:pt x="206" y="219"/>
                    </a:lnTo>
                    <a:lnTo>
                      <a:pt x="215" y="219"/>
                    </a:lnTo>
                    <a:lnTo>
                      <a:pt x="227" y="219"/>
                    </a:lnTo>
                    <a:lnTo>
                      <a:pt x="237" y="219"/>
                    </a:lnTo>
                    <a:lnTo>
                      <a:pt x="248" y="221"/>
                    </a:lnTo>
                    <a:lnTo>
                      <a:pt x="246" y="229"/>
                    </a:lnTo>
                    <a:lnTo>
                      <a:pt x="246" y="236"/>
                    </a:lnTo>
                    <a:lnTo>
                      <a:pt x="217" y="232"/>
                    </a:lnTo>
                    <a:lnTo>
                      <a:pt x="188" y="232"/>
                    </a:lnTo>
                    <a:lnTo>
                      <a:pt x="159" y="234"/>
                    </a:lnTo>
                    <a:lnTo>
                      <a:pt x="132" y="236"/>
                    </a:lnTo>
                    <a:lnTo>
                      <a:pt x="105" y="236"/>
                    </a:lnTo>
                    <a:lnTo>
                      <a:pt x="78" y="238"/>
                    </a:lnTo>
                    <a:lnTo>
                      <a:pt x="51" y="240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5" name="Freeform 32"/>
              <p:cNvSpPr>
                <a:spLocks/>
              </p:cNvSpPr>
              <p:nvPr/>
            </p:nvSpPr>
            <p:spPr bwMode="auto">
              <a:xfrm>
                <a:off x="3387" y="3495"/>
                <a:ext cx="21" cy="14"/>
              </a:xfrm>
              <a:custGeom>
                <a:avLst/>
                <a:gdLst>
                  <a:gd name="T0" fmla="*/ 4 w 43"/>
                  <a:gd name="T1" fmla="*/ 3 h 29"/>
                  <a:gd name="T2" fmla="*/ 2 w 43"/>
                  <a:gd name="T3" fmla="*/ 2 h 29"/>
                  <a:gd name="T4" fmla="*/ 1 w 43"/>
                  <a:gd name="T5" fmla="*/ 1 h 29"/>
                  <a:gd name="T6" fmla="*/ 0 w 43"/>
                  <a:gd name="T7" fmla="*/ 0 h 29"/>
                  <a:gd name="T8" fmla="*/ 0 w 43"/>
                  <a:gd name="T9" fmla="*/ 0 h 29"/>
                  <a:gd name="T10" fmla="*/ 2 w 43"/>
                  <a:gd name="T11" fmla="*/ 0 h 29"/>
                  <a:gd name="T12" fmla="*/ 4 w 43"/>
                  <a:gd name="T13" fmla="*/ 0 h 29"/>
                  <a:gd name="T14" fmla="*/ 4 w 43"/>
                  <a:gd name="T15" fmla="*/ 1 h 29"/>
                  <a:gd name="T16" fmla="*/ 5 w 43"/>
                  <a:gd name="T17" fmla="*/ 2 h 29"/>
                  <a:gd name="T18" fmla="*/ 5 w 43"/>
                  <a:gd name="T19" fmla="*/ 2 h 29"/>
                  <a:gd name="T20" fmla="*/ 5 w 43"/>
                  <a:gd name="T21" fmla="*/ 3 h 29"/>
                  <a:gd name="T22" fmla="*/ 4 w 43"/>
                  <a:gd name="T23" fmla="*/ 3 h 29"/>
                  <a:gd name="T24" fmla="*/ 4 w 43"/>
                  <a:gd name="T25" fmla="*/ 3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9"/>
                  <a:gd name="T41" fmla="*/ 43 w 4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9">
                    <a:moveTo>
                      <a:pt x="37" y="27"/>
                    </a:moveTo>
                    <a:lnTo>
                      <a:pt x="21" y="21"/>
                    </a:lnTo>
                    <a:lnTo>
                      <a:pt x="12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37" y="29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Freeform 33"/>
              <p:cNvSpPr>
                <a:spLocks/>
              </p:cNvSpPr>
              <p:nvPr/>
            </p:nvSpPr>
            <p:spPr bwMode="auto">
              <a:xfrm>
                <a:off x="3256" y="2968"/>
                <a:ext cx="266" cy="535"/>
              </a:xfrm>
              <a:custGeom>
                <a:avLst/>
                <a:gdLst>
                  <a:gd name="T0" fmla="*/ 23 w 534"/>
                  <a:gd name="T1" fmla="*/ 132 h 1070"/>
                  <a:gd name="T2" fmla="*/ 22 w 534"/>
                  <a:gd name="T3" fmla="*/ 129 h 1070"/>
                  <a:gd name="T4" fmla="*/ 21 w 534"/>
                  <a:gd name="T5" fmla="*/ 124 h 1070"/>
                  <a:gd name="T6" fmla="*/ 20 w 534"/>
                  <a:gd name="T7" fmla="*/ 120 h 1070"/>
                  <a:gd name="T8" fmla="*/ 13 w 534"/>
                  <a:gd name="T9" fmla="*/ 111 h 1070"/>
                  <a:gd name="T10" fmla="*/ 3 w 534"/>
                  <a:gd name="T11" fmla="*/ 94 h 1070"/>
                  <a:gd name="T12" fmla="*/ 0 w 534"/>
                  <a:gd name="T13" fmla="*/ 76 h 1070"/>
                  <a:gd name="T14" fmla="*/ 2 w 534"/>
                  <a:gd name="T15" fmla="*/ 57 h 1070"/>
                  <a:gd name="T16" fmla="*/ 5 w 534"/>
                  <a:gd name="T17" fmla="*/ 48 h 1070"/>
                  <a:gd name="T18" fmla="*/ 6 w 534"/>
                  <a:gd name="T19" fmla="*/ 50 h 1070"/>
                  <a:gd name="T20" fmla="*/ 7 w 534"/>
                  <a:gd name="T21" fmla="*/ 58 h 1070"/>
                  <a:gd name="T22" fmla="*/ 9 w 534"/>
                  <a:gd name="T23" fmla="*/ 66 h 1070"/>
                  <a:gd name="T24" fmla="*/ 13 w 534"/>
                  <a:gd name="T25" fmla="*/ 72 h 1070"/>
                  <a:gd name="T26" fmla="*/ 18 w 534"/>
                  <a:gd name="T27" fmla="*/ 68 h 1070"/>
                  <a:gd name="T28" fmla="*/ 18 w 534"/>
                  <a:gd name="T29" fmla="*/ 55 h 1070"/>
                  <a:gd name="T30" fmla="*/ 17 w 534"/>
                  <a:gd name="T31" fmla="*/ 39 h 1070"/>
                  <a:gd name="T32" fmla="*/ 20 w 534"/>
                  <a:gd name="T33" fmla="*/ 25 h 1070"/>
                  <a:gd name="T34" fmla="*/ 24 w 534"/>
                  <a:gd name="T35" fmla="*/ 21 h 1070"/>
                  <a:gd name="T36" fmla="*/ 24 w 534"/>
                  <a:gd name="T37" fmla="*/ 26 h 1070"/>
                  <a:gd name="T38" fmla="*/ 25 w 534"/>
                  <a:gd name="T39" fmla="*/ 31 h 1070"/>
                  <a:gd name="T40" fmla="*/ 28 w 534"/>
                  <a:gd name="T41" fmla="*/ 34 h 1070"/>
                  <a:gd name="T42" fmla="*/ 32 w 534"/>
                  <a:gd name="T43" fmla="*/ 31 h 1070"/>
                  <a:gd name="T44" fmla="*/ 33 w 534"/>
                  <a:gd name="T45" fmla="*/ 21 h 1070"/>
                  <a:gd name="T46" fmla="*/ 35 w 534"/>
                  <a:gd name="T47" fmla="*/ 10 h 1070"/>
                  <a:gd name="T48" fmla="*/ 37 w 534"/>
                  <a:gd name="T49" fmla="*/ 2 h 1070"/>
                  <a:gd name="T50" fmla="*/ 39 w 534"/>
                  <a:gd name="T51" fmla="*/ 9 h 1070"/>
                  <a:gd name="T52" fmla="*/ 44 w 534"/>
                  <a:gd name="T53" fmla="*/ 25 h 1070"/>
                  <a:gd name="T54" fmla="*/ 50 w 534"/>
                  <a:gd name="T55" fmla="*/ 38 h 1070"/>
                  <a:gd name="T56" fmla="*/ 59 w 534"/>
                  <a:gd name="T57" fmla="*/ 53 h 1070"/>
                  <a:gd name="T58" fmla="*/ 65 w 534"/>
                  <a:gd name="T59" fmla="*/ 68 h 1070"/>
                  <a:gd name="T60" fmla="*/ 66 w 534"/>
                  <a:gd name="T61" fmla="*/ 81 h 1070"/>
                  <a:gd name="T62" fmla="*/ 64 w 534"/>
                  <a:gd name="T63" fmla="*/ 93 h 1070"/>
                  <a:gd name="T64" fmla="*/ 57 w 534"/>
                  <a:gd name="T65" fmla="*/ 104 h 1070"/>
                  <a:gd name="T66" fmla="*/ 48 w 534"/>
                  <a:gd name="T67" fmla="*/ 109 h 1070"/>
                  <a:gd name="T68" fmla="*/ 43 w 534"/>
                  <a:gd name="T69" fmla="*/ 113 h 1070"/>
                  <a:gd name="T70" fmla="*/ 40 w 534"/>
                  <a:gd name="T71" fmla="*/ 120 h 1070"/>
                  <a:gd name="T72" fmla="*/ 35 w 534"/>
                  <a:gd name="T73" fmla="*/ 126 h 1070"/>
                  <a:gd name="T74" fmla="*/ 29 w 534"/>
                  <a:gd name="T75" fmla="*/ 129 h 1070"/>
                  <a:gd name="T76" fmla="*/ 26 w 534"/>
                  <a:gd name="T77" fmla="*/ 133 h 10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1070"/>
                  <a:gd name="T119" fmla="*/ 534 w 534"/>
                  <a:gd name="T120" fmla="*/ 1070 h 10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1070">
                    <a:moveTo>
                      <a:pt x="204" y="1070"/>
                    </a:moveTo>
                    <a:lnTo>
                      <a:pt x="190" y="1056"/>
                    </a:lnTo>
                    <a:lnTo>
                      <a:pt x="183" y="1043"/>
                    </a:lnTo>
                    <a:lnTo>
                      <a:pt x="177" y="1027"/>
                    </a:lnTo>
                    <a:lnTo>
                      <a:pt x="175" y="1012"/>
                    </a:lnTo>
                    <a:lnTo>
                      <a:pt x="169" y="994"/>
                    </a:lnTo>
                    <a:lnTo>
                      <a:pt x="169" y="979"/>
                    </a:lnTo>
                    <a:lnTo>
                      <a:pt x="165" y="961"/>
                    </a:lnTo>
                    <a:lnTo>
                      <a:pt x="163" y="950"/>
                    </a:lnTo>
                    <a:lnTo>
                      <a:pt x="105" y="884"/>
                    </a:lnTo>
                    <a:lnTo>
                      <a:pt x="62" y="818"/>
                    </a:lnTo>
                    <a:lnTo>
                      <a:pt x="29" y="748"/>
                    </a:lnTo>
                    <a:lnTo>
                      <a:pt x="10" y="680"/>
                    </a:lnTo>
                    <a:lnTo>
                      <a:pt x="0" y="607"/>
                    </a:lnTo>
                    <a:lnTo>
                      <a:pt x="4" y="533"/>
                    </a:lnTo>
                    <a:lnTo>
                      <a:pt x="18" y="457"/>
                    </a:lnTo>
                    <a:lnTo>
                      <a:pt x="45" y="382"/>
                    </a:lnTo>
                    <a:lnTo>
                      <a:pt x="47" y="382"/>
                    </a:lnTo>
                    <a:lnTo>
                      <a:pt x="53" y="382"/>
                    </a:lnTo>
                    <a:lnTo>
                      <a:pt x="53" y="401"/>
                    </a:lnTo>
                    <a:lnTo>
                      <a:pt x="53" y="430"/>
                    </a:lnTo>
                    <a:lnTo>
                      <a:pt x="56" y="461"/>
                    </a:lnTo>
                    <a:lnTo>
                      <a:pt x="64" y="496"/>
                    </a:lnTo>
                    <a:lnTo>
                      <a:pt x="72" y="525"/>
                    </a:lnTo>
                    <a:lnTo>
                      <a:pt x="86" y="554"/>
                    </a:lnTo>
                    <a:lnTo>
                      <a:pt x="105" y="574"/>
                    </a:lnTo>
                    <a:lnTo>
                      <a:pt x="130" y="583"/>
                    </a:lnTo>
                    <a:lnTo>
                      <a:pt x="146" y="544"/>
                    </a:lnTo>
                    <a:lnTo>
                      <a:pt x="150" y="496"/>
                    </a:lnTo>
                    <a:lnTo>
                      <a:pt x="146" y="438"/>
                    </a:lnTo>
                    <a:lnTo>
                      <a:pt x="144" y="378"/>
                    </a:lnTo>
                    <a:lnTo>
                      <a:pt x="142" y="314"/>
                    </a:lnTo>
                    <a:lnTo>
                      <a:pt x="146" y="254"/>
                    </a:lnTo>
                    <a:lnTo>
                      <a:pt x="161" y="199"/>
                    </a:lnTo>
                    <a:lnTo>
                      <a:pt x="194" y="155"/>
                    </a:lnTo>
                    <a:lnTo>
                      <a:pt x="192" y="168"/>
                    </a:lnTo>
                    <a:lnTo>
                      <a:pt x="192" y="186"/>
                    </a:lnTo>
                    <a:lnTo>
                      <a:pt x="194" y="207"/>
                    </a:lnTo>
                    <a:lnTo>
                      <a:pt x="198" y="228"/>
                    </a:lnTo>
                    <a:lnTo>
                      <a:pt x="204" y="246"/>
                    </a:lnTo>
                    <a:lnTo>
                      <a:pt x="215" y="261"/>
                    </a:lnTo>
                    <a:lnTo>
                      <a:pt x="229" y="271"/>
                    </a:lnTo>
                    <a:lnTo>
                      <a:pt x="250" y="275"/>
                    </a:lnTo>
                    <a:lnTo>
                      <a:pt x="256" y="246"/>
                    </a:lnTo>
                    <a:lnTo>
                      <a:pt x="262" y="209"/>
                    </a:lnTo>
                    <a:lnTo>
                      <a:pt x="268" y="166"/>
                    </a:lnTo>
                    <a:lnTo>
                      <a:pt x="276" y="124"/>
                    </a:lnTo>
                    <a:lnTo>
                      <a:pt x="281" y="81"/>
                    </a:lnTo>
                    <a:lnTo>
                      <a:pt x="289" y="44"/>
                    </a:lnTo>
                    <a:lnTo>
                      <a:pt x="297" y="15"/>
                    </a:lnTo>
                    <a:lnTo>
                      <a:pt x="309" y="0"/>
                    </a:lnTo>
                    <a:lnTo>
                      <a:pt x="318" y="75"/>
                    </a:lnTo>
                    <a:lnTo>
                      <a:pt x="334" y="141"/>
                    </a:lnTo>
                    <a:lnTo>
                      <a:pt x="353" y="199"/>
                    </a:lnTo>
                    <a:lnTo>
                      <a:pt x="378" y="254"/>
                    </a:lnTo>
                    <a:lnTo>
                      <a:pt x="406" y="304"/>
                    </a:lnTo>
                    <a:lnTo>
                      <a:pt x="439" y="360"/>
                    </a:lnTo>
                    <a:lnTo>
                      <a:pt x="473" y="420"/>
                    </a:lnTo>
                    <a:lnTo>
                      <a:pt x="512" y="494"/>
                    </a:lnTo>
                    <a:lnTo>
                      <a:pt x="526" y="543"/>
                    </a:lnTo>
                    <a:lnTo>
                      <a:pt x="534" y="595"/>
                    </a:lnTo>
                    <a:lnTo>
                      <a:pt x="534" y="647"/>
                    </a:lnTo>
                    <a:lnTo>
                      <a:pt x="530" y="700"/>
                    </a:lnTo>
                    <a:lnTo>
                      <a:pt x="516" y="746"/>
                    </a:lnTo>
                    <a:lnTo>
                      <a:pt x="493" y="791"/>
                    </a:lnTo>
                    <a:lnTo>
                      <a:pt x="460" y="831"/>
                    </a:lnTo>
                    <a:lnTo>
                      <a:pt x="419" y="866"/>
                    </a:lnTo>
                    <a:lnTo>
                      <a:pt x="386" y="870"/>
                    </a:lnTo>
                    <a:lnTo>
                      <a:pt x="365" y="886"/>
                    </a:lnTo>
                    <a:lnTo>
                      <a:pt x="349" y="907"/>
                    </a:lnTo>
                    <a:lnTo>
                      <a:pt x="340" y="934"/>
                    </a:lnTo>
                    <a:lnTo>
                      <a:pt x="326" y="959"/>
                    </a:lnTo>
                    <a:lnTo>
                      <a:pt x="311" y="985"/>
                    </a:lnTo>
                    <a:lnTo>
                      <a:pt x="285" y="1004"/>
                    </a:lnTo>
                    <a:lnTo>
                      <a:pt x="250" y="1018"/>
                    </a:lnTo>
                    <a:lnTo>
                      <a:pt x="239" y="1029"/>
                    </a:lnTo>
                    <a:lnTo>
                      <a:pt x="223" y="1047"/>
                    </a:lnTo>
                    <a:lnTo>
                      <a:pt x="210" y="1062"/>
                    </a:lnTo>
                    <a:lnTo>
                      <a:pt x="204" y="1070"/>
                    </a:lnTo>
                    <a:close/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Freeform 34"/>
              <p:cNvSpPr>
                <a:spLocks/>
              </p:cNvSpPr>
              <p:nvPr/>
            </p:nvSpPr>
            <p:spPr bwMode="auto">
              <a:xfrm>
                <a:off x="3187" y="3436"/>
                <a:ext cx="18" cy="66"/>
              </a:xfrm>
              <a:custGeom>
                <a:avLst/>
                <a:gdLst>
                  <a:gd name="T0" fmla="*/ 4 w 36"/>
                  <a:gd name="T1" fmla="*/ 17 h 132"/>
                  <a:gd name="T2" fmla="*/ 1 w 36"/>
                  <a:gd name="T3" fmla="*/ 13 h 132"/>
                  <a:gd name="T4" fmla="*/ 1 w 36"/>
                  <a:gd name="T5" fmla="*/ 9 h 132"/>
                  <a:gd name="T6" fmla="*/ 0 w 36"/>
                  <a:gd name="T7" fmla="*/ 6 h 132"/>
                  <a:gd name="T8" fmla="*/ 1 w 36"/>
                  <a:gd name="T9" fmla="*/ 3 h 132"/>
                  <a:gd name="T10" fmla="*/ 1 w 36"/>
                  <a:gd name="T11" fmla="*/ 1 h 132"/>
                  <a:gd name="T12" fmla="*/ 2 w 36"/>
                  <a:gd name="T13" fmla="*/ 0 h 132"/>
                  <a:gd name="T14" fmla="*/ 3 w 36"/>
                  <a:gd name="T15" fmla="*/ 1 h 132"/>
                  <a:gd name="T16" fmla="*/ 3 w 36"/>
                  <a:gd name="T17" fmla="*/ 3 h 132"/>
                  <a:gd name="T18" fmla="*/ 3 w 36"/>
                  <a:gd name="T19" fmla="*/ 5 h 132"/>
                  <a:gd name="T20" fmla="*/ 3 w 36"/>
                  <a:gd name="T21" fmla="*/ 7 h 132"/>
                  <a:gd name="T22" fmla="*/ 3 w 36"/>
                  <a:gd name="T23" fmla="*/ 9 h 132"/>
                  <a:gd name="T24" fmla="*/ 3 w 36"/>
                  <a:gd name="T25" fmla="*/ 10 h 132"/>
                  <a:gd name="T26" fmla="*/ 4 w 36"/>
                  <a:gd name="T27" fmla="*/ 12 h 132"/>
                  <a:gd name="T28" fmla="*/ 5 w 36"/>
                  <a:gd name="T29" fmla="*/ 13 h 132"/>
                  <a:gd name="T30" fmla="*/ 5 w 36"/>
                  <a:gd name="T31" fmla="*/ 15 h 132"/>
                  <a:gd name="T32" fmla="*/ 5 w 36"/>
                  <a:gd name="T33" fmla="*/ 17 h 132"/>
                  <a:gd name="T34" fmla="*/ 4 w 36"/>
                  <a:gd name="T35" fmla="*/ 17 h 132"/>
                  <a:gd name="T36" fmla="*/ 4 w 36"/>
                  <a:gd name="T37" fmla="*/ 17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32"/>
                  <a:gd name="T59" fmla="*/ 36 w 36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32">
                    <a:moveTo>
                      <a:pt x="29" y="132"/>
                    </a:moveTo>
                    <a:lnTo>
                      <a:pt x="9" y="103"/>
                    </a:lnTo>
                    <a:lnTo>
                      <a:pt x="1" y="74"/>
                    </a:lnTo>
                    <a:lnTo>
                      <a:pt x="0" y="47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7" y="22"/>
                    </a:lnTo>
                    <a:lnTo>
                      <a:pt x="19" y="37"/>
                    </a:lnTo>
                    <a:lnTo>
                      <a:pt x="19" y="53"/>
                    </a:lnTo>
                    <a:lnTo>
                      <a:pt x="19" y="66"/>
                    </a:lnTo>
                    <a:lnTo>
                      <a:pt x="25" y="82"/>
                    </a:lnTo>
                    <a:lnTo>
                      <a:pt x="29" y="93"/>
                    </a:lnTo>
                    <a:lnTo>
                      <a:pt x="34" y="107"/>
                    </a:lnTo>
                    <a:lnTo>
                      <a:pt x="36" y="119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Freeform 35"/>
              <p:cNvSpPr>
                <a:spLocks/>
              </p:cNvSpPr>
              <p:nvPr/>
            </p:nvSpPr>
            <p:spPr bwMode="auto">
              <a:xfrm>
                <a:off x="3650" y="3480"/>
                <a:ext cx="80" cy="19"/>
              </a:xfrm>
              <a:custGeom>
                <a:avLst/>
                <a:gdLst>
                  <a:gd name="T0" fmla="*/ 12 w 159"/>
                  <a:gd name="T1" fmla="*/ 5 h 37"/>
                  <a:gd name="T2" fmla="*/ 11 w 159"/>
                  <a:gd name="T3" fmla="*/ 5 h 37"/>
                  <a:gd name="T4" fmla="*/ 10 w 159"/>
                  <a:gd name="T5" fmla="*/ 5 h 37"/>
                  <a:gd name="T6" fmla="*/ 8 w 159"/>
                  <a:gd name="T7" fmla="*/ 5 h 37"/>
                  <a:gd name="T8" fmla="*/ 7 w 159"/>
                  <a:gd name="T9" fmla="*/ 5 h 37"/>
                  <a:gd name="T10" fmla="*/ 5 w 159"/>
                  <a:gd name="T11" fmla="*/ 4 h 37"/>
                  <a:gd name="T12" fmla="*/ 4 w 159"/>
                  <a:gd name="T13" fmla="*/ 4 h 37"/>
                  <a:gd name="T14" fmla="*/ 2 w 159"/>
                  <a:gd name="T15" fmla="*/ 4 h 37"/>
                  <a:gd name="T16" fmla="*/ 1 w 159"/>
                  <a:gd name="T17" fmla="*/ 4 h 37"/>
                  <a:gd name="T18" fmla="*/ 1 w 159"/>
                  <a:gd name="T19" fmla="*/ 3 h 37"/>
                  <a:gd name="T20" fmla="*/ 0 w 159"/>
                  <a:gd name="T21" fmla="*/ 2 h 37"/>
                  <a:gd name="T22" fmla="*/ 0 w 159"/>
                  <a:gd name="T23" fmla="*/ 1 h 37"/>
                  <a:gd name="T24" fmla="*/ 0 w 159"/>
                  <a:gd name="T25" fmla="*/ 1 h 37"/>
                  <a:gd name="T26" fmla="*/ 2 w 159"/>
                  <a:gd name="T27" fmla="*/ 0 h 37"/>
                  <a:gd name="T28" fmla="*/ 5 w 159"/>
                  <a:gd name="T29" fmla="*/ 0 h 37"/>
                  <a:gd name="T30" fmla="*/ 7 w 159"/>
                  <a:gd name="T31" fmla="*/ 0 h 37"/>
                  <a:gd name="T32" fmla="*/ 10 w 159"/>
                  <a:gd name="T33" fmla="*/ 1 h 37"/>
                  <a:gd name="T34" fmla="*/ 13 w 159"/>
                  <a:gd name="T35" fmla="*/ 1 h 37"/>
                  <a:gd name="T36" fmla="*/ 15 w 159"/>
                  <a:gd name="T37" fmla="*/ 1 h 37"/>
                  <a:gd name="T38" fmla="*/ 18 w 159"/>
                  <a:gd name="T39" fmla="*/ 2 h 37"/>
                  <a:gd name="T40" fmla="*/ 20 w 159"/>
                  <a:gd name="T41" fmla="*/ 3 h 37"/>
                  <a:gd name="T42" fmla="*/ 18 w 159"/>
                  <a:gd name="T43" fmla="*/ 4 h 37"/>
                  <a:gd name="T44" fmla="*/ 16 w 159"/>
                  <a:gd name="T45" fmla="*/ 5 h 37"/>
                  <a:gd name="T46" fmla="*/ 14 w 159"/>
                  <a:gd name="T47" fmla="*/ 5 h 37"/>
                  <a:gd name="T48" fmla="*/ 12 w 159"/>
                  <a:gd name="T49" fmla="*/ 5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37"/>
                  <a:gd name="T77" fmla="*/ 159 w 15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37">
                    <a:moveTo>
                      <a:pt x="96" y="37"/>
                    </a:moveTo>
                    <a:lnTo>
                      <a:pt x="85" y="35"/>
                    </a:lnTo>
                    <a:lnTo>
                      <a:pt x="73" y="33"/>
                    </a:lnTo>
                    <a:lnTo>
                      <a:pt x="62" y="33"/>
                    </a:lnTo>
                    <a:lnTo>
                      <a:pt x="50" y="33"/>
                    </a:lnTo>
                    <a:lnTo>
                      <a:pt x="38" y="31"/>
                    </a:lnTo>
                    <a:lnTo>
                      <a:pt x="27" y="30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7" y="2"/>
                    </a:lnTo>
                    <a:lnTo>
                      <a:pt x="98" y="4"/>
                    </a:lnTo>
                    <a:lnTo>
                      <a:pt x="120" y="8"/>
                    </a:lnTo>
                    <a:lnTo>
                      <a:pt x="139" y="14"/>
                    </a:lnTo>
                    <a:lnTo>
                      <a:pt x="159" y="22"/>
                    </a:lnTo>
                    <a:lnTo>
                      <a:pt x="143" y="31"/>
                    </a:lnTo>
                    <a:lnTo>
                      <a:pt x="128" y="37"/>
                    </a:lnTo>
                    <a:lnTo>
                      <a:pt x="112" y="37"/>
                    </a:lnTo>
                    <a:lnTo>
                      <a:pt x="9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9" name="Freeform 36"/>
              <p:cNvSpPr>
                <a:spLocks/>
              </p:cNvSpPr>
              <p:nvPr/>
            </p:nvSpPr>
            <p:spPr bwMode="auto">
              <a:xfrm>
                <a:off x="3328" y="3190"/>
                <a:ext cx="111" cy="247"/>
              </a:xfrm>
              <a:custGeom>
                <a:avLst/>
                <a:gdLst>
                  <a:gd name="T0" fmla="*/ 14 w 221"/>
                  <a:gd name="T1" fmla="*/ 62 h 492"/>
                  <a:gd name="T2" fmla="*/ 13 w 221"/>
                  <a:gd name="T3" fmla="*/ 61 h 492"/>
                  <a:gd name="T4" fmla="*/ 11 w 221"/>
                  <a:gd name="T5" fmla="*/ 58 h 492"/>
                  <a:gd name="T6" fmla="*/ 9 w 221"/>
                  <a:gd name="T7" fmla="*/ 55 h 492"/>
                  <a:gd name="T8" fmla="*/ 7 w 221"/>
                  <a:gd name="T9" fmla="*/ 51 h 492"/>
                  <a:gd name="T10" fmla="*/ 4 w 221"/>
                  <a:gd name="T11" fmla="*/ 47 h 492"/>
                  <a:gd name="T12" fmla="*/ 2 w 221"/>
                  <a:gd name="T13" fmla="*/ 43 h 492"/>
                  <a:gd name="T14" fmla="*/ 1 w 221"/>
                  <a:gd name="T15" fmla="*/ 41 h 492"/>
                  <a:gd name="T16" fmla="*/ 0 w 221"/>
                  <a:gd name="T17" fmla="*/ 39 h 492"/>
                  <a:gd name="T18" fmla="*/ 0 w 221"/>
                  <a:gd name="T19" fmla="*/ 33 h 492"/>
                  <a:gd name="T20" fmla="*/ 1 w 221"/>
                  <a:gd name="T21" fmla="*/ 28 h 492"/>
                  <a:gd name="T22" fmla="*/ 3 w 221"/>
                  <a:gd name="T23" fmla="*/ 23 h 492"/>
                  <a:gd name="T24" fmla="*/ 5 w 221"/>
                  <a:gd name="T25" fmla="*/ 19 h 492"/>
                  <a:gd name="T26" fmla="*/ 7 w 221"/>
                  <a:gd name="T27" fmla="*/ 14 h 492"/>
                  <a:gd name="T28" fmla="*/ 9 w 221"/>
                  <a:gd name="T29" fmla="*/ 11 h 492"/>
                  <a:gd name="T30" fmla="*/ 12 w 221"/>
                  <a:gd name="T31" fmla="*/ 6 h 492"/>
                  <a:gd name="T32" fmla="*/ 15 w 221"/>
                  <a:gd name="T33" fmla="*/ 1 h 492"/>
                  <a:gd name="T34" fmla="*/ 16 w 221"/>
                  <a:gd name="T35" fmla="*/ 0 h 492"/>
                  <a:gd name="T36" fmla="*/ 17 w 221"/>
                  <a:gd name="T37" fmla="*/ 2 h 492"/>
                  <a:gd name="T38" fmla="*/ 17 w 221"/>
                  <a:gd name="T39" fmla="*/ 5 h 492"/>
                  <a:gd name="T40" fmla="*/ 17 w 221"/>
                  <a:gd name="T41" fmla="*/ 9 h 492"/>
                  <a:gd name="T42" fmla="*/ 16 w 221"/>
                  <a:gd name="T43" fmla="*/ 13 h 492"/>
                  <a:gd name="T44" fmla="*/ 16 w 221"/>
                  <a:gd name="T45" fmla="*/ 18 h 492"/>
                  <a:gd name="T46" fmla="*/ 15 w 221"/>
                  <a:gd name="T47" fmla="*/ 21 h 492"/>
                  <a:gd name="T48" fmla="*/ 16 w 221"/>
                  <a:gd name="T49" fmla="*/ 25 h 492"/>
                  <a:gd name="T50" fmla="*/ 16 w 221"/>
                  <a:gd name="T51" fmla="*/ 25 h 492"/>
                  <a:gd name="T52" fmla="*/ 17 w 221"/>
                  <a:gd name="T53" fmla="*/ 25 h 492"/>
                  <a:gd name="T54" fmla="*/ 17 w 221"/>
                  <a:gd name="T55" fmla="*/ 25 h 492"/>
                  <a:gd name="T56" fmla="*/ 17 w 221"/>
                  <a:gd name="T57" fmla="*/ 26 h 492"/>
                  <a:gd name="T58" fmla="*/ 18 w 221"/>
                  <a:gd name="T59" fmla="*/ 26 h 492"/>
                  <a:gd name="T60" fmla="*/ 19 w 221"/>
                  <a:gd name="T61" fmla="*/ 26 h 492"/>
                  <a:gd name="T62" fmla="*/ 20 w 221"/>
                  <a:gd name="T63" fmla="*/ 24 h 492"/>
                  <a:gd name="T64" fmla="*/ 20 w 221"/>
                  <a:gd name="T65" fmla="*/ 23 h 492"/>
                  <a:gd name="T66" fmla="*/ 20 w 221"/>
                  <a:gd name="T67" fmla="*/ 21 h 492"/>
                  <a:gd name="T68" fmla="*/ 20 w 221"/>
                  <a:gd name="T69" fmla="*/ 20 h 492"/>
                  <a:gd name="T70" fmla="*/ 21 w 221"/>
                  <a:gd name="T71" fmla="*/ 19 h 492"/>
                  <a:gd name="T72" fmla="*/ 23 w 221"/>
                  <a:gd name="T73" fmla="*/ 19 h 492"/>
                  <a:gd name="T74" fmla="*/ 24 w 221"/>
                  <a:gd name="T75" fmla="*/ 20 h 492"/>
                  <a:gd name="T76" fmla="*/ 25 w 221"/>
                  <a:gd name="T77" fmla="*/ 22 h 492"/>
                  <a:gd name="T78" fmla="*/ 26 w 221"/>
                  <a:gd name="T79" fmla="*/ 24 h 492"/>
                  <a:gd name="T80" fmla="*/ 27 w 221"/>
                  <a:gd name="T81" fmla="*/ 27 h 492"/>
                  <a:gd name="T82" fmla="*/ 27 w 221"/>
                  <a:gd name="T83" fmla="*/ 29 h 492"/>
                  <a:gd name="T84" fmla="*/ 28 w 221"/>
                  <a:gd name="T85" fmla="*/ 30 h 492"/>
                  <a:gd name="T86" fmla="*/ 27 w 221"/>
                  <a:gd name="T87" fmla="*/ 35 h 492"/>
                  <a:gd name="T88" fmla="*/ 26 w 221"/>
                  <a:gd name="T89" fmla="*/ 39 h 492"/>
                  <a:gd name="T90" fmla="*/ 24 w 221"/>
                  <a:gd name="T91" fmla="*/ 43 h 492"/>
                  <a:gd name="T92" fmla="*/ 22 w 221"/>
                  <a:gd name="T93" fmla="*/ 46 h 492"/>
                  <a:gd name="T94" fmla="*/ 19 w 221"/>
                  <a:gd name="T95" fmla="*/ 49 h 492"/>
                  <a:gd name="T96" fmla="*/ 17 w 221"/>
                  <a:gd name="T97" fmla="*/ 53 h 492"/>
                  <a:gd name="T98" fmla="*/ 16 w 221"/>
                  <a:gd name="T99" fmla="*/ 57 h 492"/>
                  <a:gd name="T100" fmla="*/ 15 w 221"/>
                  <a:gd name="T101" fmla="*/ 62 h 492"/>
                  <a:gd name="T102" fmla="*/ 15 w 221"/>
                  <a:gd name="T103" fmla="*/ 62 h 492"/>
                  <a:gd name="T104" fmla="*/ 14 w 221"/>
                  <a:gd name="T105" fmla="*/ 62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1"/>
                  <a:gd name="T160" fmla="*/ 0 h 492"/>
                  <a:gd name="T161" fmla="*/ 221 w 221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1" h="492">
                    <a:moveTo>
                      <a:pt x="110" y="492"/>
                    </a:moveTo>
                    <a:lnTo>
                      <a:pt x="99" y="481"/>
                    </a:lnTo>
                    <a:lnTo>
                      <a:pt x="85" y="461"/>
                    </a:lnTo>
                    <a:lnTo>
                      <a:pt x="68" y="432"/>
                    </a:lnTo>
                    <a:lnTo>
                      <a:pt x="50" y="403"/>
                    </a:lnTo>
                    <a:lnTo>
                      <a:pt x="31" y="370"/>
                    </a:lnTo>
                    <a:lnTo>
                      <a:pt x="15" y="343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258"/>
                    </a:lnTo>
                    <a:lnTo>
                      <a:pt x="5" y="217"/>
                    </a:lnTo>
                    <a:lnTo>
                      <a:pt x="17" y="178"/>
                    </a:lnTo>
                    <a:lnTo>
                      <a:pt x="35" y="147"/>
                    </a:lnTo>
                    <a:lnTo>
                      <a:pt x="50" y="112"/>
                    </a:lnTo>
                    <a:lnTo>
                      <a:pt x="71" y="81"/>
                    </a:lnTo>
                    <a:lnTo>
                      <a:pt x="93" y="44"/>
                    </a:lnTo>
                    <a:lnTo>
                      <a:pt x="116" y="4"/>
                    </a:lnTo>
                    <a:lnTo>
                      <a:pt x="128" y="0"/>
                    </a:lnTo>
                    <a:lnTo>
                      <a:pt x="135" y="13"/>
                    </a:lnTo>
                    <a:lnTo>
                      <a:pt x="135" y="36"/>
                    </a:lnTo>
                    <a:lnTo>
                      <a:pt x="133" y="69"/>
                    </a:lnTo>
                    <a:lnTo>
                      <a:pt x="128" y="102"/>
                    </a:lnTo>
                    <a:lnTo>
                      <a:pt x="122" y="137"/>
                    </a:lnTo>
                    <a:lnTo>
                      <a:pt x="118" y="168"/>
                    </a:lnTo>
                    <a:lnTo>
                      <a:pt x="122" y="194"/>
                    </a:lnTo>
                    <a:lnTo>
                      <a:pt x="128" y="194"/>
                    </a:lnTo>
                    <a:lnTo>
                      <a:pt x="133" y="195"/>
                    </a:lnTo>
                    <a:lnTo>
                      <a:pt x="133" y="199"/>
                    </a:lnTo>
                    <a:lnTo>
                      <a:pt x="135" y="203"/>
                    </a:lnTo>
                    <a:lnTo>
                      <a:pt x="143" y="203"/>
                    </a:lnTo>
                    <a:lnTo>
                      <a:pt x="151" y="203"/>
                    </a:lnTo>
                    <a:lnTo>
                      <a:pt x="157" y="190"/>
                    </a:lnTo>
                    <a:lnTo>
                      <a:pt x="159" y="178"/>
                    </a:lnTo>
                    <a:lnTo>
                      <a:pt x="159" y="164"/>
                    </a:lnTo>
                    <a:lnTo>
                      <a:pt x="159" y="153"/>
                    </a:lnTo>
                    <a:lnTo>
                      <a:pt x="168" y="145"/>
                    </a:lnTo>
                    <a:lnTo>
                      <a:pt x="178" y="149"/>
                    </a:lnTo>
                    <a:lnTo>
                      <a:pt x="186" y="159"/>
                    </a:lnTo>
                    <a:lnTo>
                      <a:pt x="196" y="176"/>
                    </a:lnTo>
                    <a:lnTo>
                      <a:pt x="203" y="192"/>
                    </a:lnTo>
                    <a:lnTo>
                      <a:pt x="211" y="209"/>
                    </a:lnTo>
                    <a:lnTo>
                      <a:pt x="215" y="225"/>
                    </a:lnTo>
                    <a:lnTo>
                      <a:pt x="221" y="236"/>
                    </a:lnTo>
                    <a:lnTo>
                      <a:pt x="215" y="275"/>
                    </a:lnTo>
                    <a:lnTo>
                      <a:pt x="203" y="310"/>
                    </a:lnTo>
                    <a:lnTo>
                      <a:pt x="188" y="339"/>
                    </a:lnTo>
                    <a:lnTo>
                      <a:pt x="170" y="366"/>
                    </a:lnTo>
                    <a:lnTo>
                      <a:pt x="151" y="391"/>
                    </a:lnTo>
                    <a:lnTo>
                      <a:pt x="135" y="418"/>
                    </a:lnTo>
                    <a:lnTo>
                      <a:pt x="124" y="451"/>
                    </a:lnTo>
                    <a:lnTo>
                      <a:pt x="120" y="490"/>
                    </a:lnTo>
                    <a:lnTo>
                      <a:pt x="116" y="490"/>
                    </a:lnTo>
                    <a:lnTo>
                      <a:pt x="110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0" name="Freeform 37"/>
              <p:cNvSpPr>
                <a:spLocks/>
              </p:cNvSpPr>
              <p:nvPr/>
            </p:nvSpPr>
            <p:spPr bwMode="auto">
              <a:xfrm>
                <a:off x="3285" y="3423"/>
                <a:ext cx="26" cy="7"/>
              </a:xfrm>
              <a:custGeom>
                <a:avLst/>
                <a:gdLst>
                  <a:gd name="T0" fmla="*/ 0 w 53"/>
                  <a:gd name="T1" fmla="*/ 2 h 14"/>
                  <a:gd name="T2" fmla="*/ 0 w 53"/>
                  <a:gd name="T3" fmla="*/ 1 h 14"/>
                  <a:gd name="T4" fmla="*/ 0 w 53"/>
                  <a:gd name="T5" fmla="*/ 1 h 14"/>
                  <a:gd name="T6" fmla="*/ 1 w 53"/>
                  <a:gd name="T7" fmla="*/ 1 h 14"/>
                  <a:gd name="T8" fmla="*/ 3 w 53"/>
                  <a:gd name="T9" fmla="*/ 0 h 14"/>
                  <a:gd name="T10" fmla="*/ 4 w 53"/>
                  <a:gd name="T11" fmla="*/ 0 h 14"/>
                  <a:gd name="T12" fmla="*/ 6 w 53"/>
                  <a:gd name="T13" fmla="*/ 0 h 14"/>
                  <a:gd name="T14" fmla="*/ 6 w 53"/>
                  <a:gd name="T15" fmla="*/ 1 h 14"/>
                  <a:gd name="T16" fmla="*/ 5 w 53"/>
                  <a:gd name="T17" fmla="*/ 1 h 14"/>
                  <a:gd name="T18" fmla="*/ 3 w 53"/>
                  <a:gd name="T19" fmla="*/ 2 h 14"/>
                  <a:gd name="T20" fmla="*/ 1 w 53"/>
                  <a:gd name="T21" fmla="*/ 2 h 14"/>
                  <a:gd name="T22" fmla="*/ 0 w 53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0" y="1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41" y="8"/>
                    </a:lnTo>
                    <a:lnTo>
                      <a:pt x="26" y="12"/>
                    </a:lnTo>
                    <a:lnTo>
                      <a:pt x="1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38"/>
              <p:cNvSpPr>
                <a:spLocks/>
              </p:cNvSpPr>
              <p:nvPr/>
            </p:nvSpPr>
            <p:spPr bwMode="auto">
              <a:xfrm>
                <a:off x="3261" y="3394"/>
                <a:ext cx="27" cy="8"/>
              </a:xfrm>
              <a:custGeom>
                <a:avLst/>
                <a:gdLst>
                  <a:gd name="T0" fmla="*/ 1 w 52"/>
                  <a:gd name="T1" fmla="*/ 2 h 15"/>
                  <a:gd name="T2" fmla="*/ 1 w 52"/>
                  <a:gd name="T3" fmla="*/ 2 h 15"/>
                  <a:gd name="T4" fmla="*/ 0 w 52"/>
                  <a:gd name="T5" fmla="*/ 2 h 15"/>
                  <a:gd name="T6" fmla="*/ 2 w 52"/>
                  <a:gd name="T7" fmla="*/ 1 h 15"/>
                  <a:gd name="T8" fmla="*/ 3 w 52"/>
                  <a:gd name="T9" fmla="*/ 1 h 15"/>
                  <a:gd name="T10" fmla="*/ 5 w 52"/>
                  <a:gd name="T11" fmla="*/ 1 h 15"/>
                  <a:gd name="T12" fmla="*/ 7 w 52"/>
                  <a:gd name="T13" fmla="*/ 0 h 15"/>
                  <a:gd name="T14" fmla="*/ 7 w 52"/>
                  <a:gd name="T15" fmla="*/ 1 h 15"/>
                  <a:gd name="T16" fmla="*/ 7 w 52"/>
                  <a:gd name="T17" fmla="*/ 2 h 15"/>
                  <a:gd name="T18" fmla="*/ 5 w 52"/>
                  <a:gd name="T19" fmla="*/ 2 h 15"/>
                  <a:gd name="T20" fmla="*/ 4 w 52"/>
                  <a:gd name="T21" fmla="*/ 2 h 15"/>
                  <a:gd name="T22" fmla="*/ 3 w 52"/>
                  <a:gd name="T23" fmla="*/ 2 h 15"/>
                  <a:gd name="T24" fmla="*/ 1 w 52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5"/>
                  <a:gd name="T41" fmla="*/ 52 w 5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5">
                    <a:moveTo>
                      <a:pt x="6" y="15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23" y="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17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39"/>
              <p:cNvSpPr>
                <a:spLocks/>
              </p:cNvSpPr>
              <p:nvPr/>
            </p:nvSpPr>
            <p:spPr bwMode="auto">
              <a:xfrm>
                <a:off x="3371" y="3346"/>
                <a:ext cx="50" cy="55"/>
              </a:xfrm>
              <a:custGeom>
                <a:avLst/>
                <a:gdLst>
                  <a:gd name="T0" fmla="*/ 2 w 101"/>
                  <a:gd name="T1" fmla="*/ 14 h 108"/>
                  <a:gd name="T2" fmla="*/ 0 w 101"/>
                  <a:gd name="T3" fmla="*/ 13 h 108"/>
                  <a:gd name="T4" fmla="*/ 0 w 101"/>
                  <a:gd name="T5" fmla="*/ 12 h 108"/>
                  <a:gd name="T6" fmla="*/ 2 w 101"/>
                  <a:gd name="T7" fmla="*/ 10 h 108"/>
                  <a:gd name="T8" fmla="*/ 4 w 101"/>
                  <a:gd name="T9" fmla="*/ 8 h 108"/>
                  <a:gd name="T10" fmla="*/ 6 w 101"/>
                  <a:gd name="T11" fmla="*/ 6 h 108"/>
                  <a:gd name="T12" fmla="*/ 7 w 101"/>
                  <a:gd name="T13" fmla="*/ 4 h 108"/>
                  <a:gd name="T14" fmla="*/ 8 w 101"/>
                  <a:gd name="T15" fmla="*/ 3 h 108"/>
                  <a:gd name="T16" fmla="*/ 9 w 101"/>
                  <a:gd name="T17" fmla="*/ 3 h 108"/>
                  <a:gd name="T18" fmla="*/ 10 w 101"/>
                  <a:gd name="T19" fmla="*/ 2 h 108"/>
                  <a:gd name="T20" fmla="*/ 11 w 101"/>
                  <a:gd name="T21" fmla="*/ 0 h 108"/>
                  <a:gd name="T22" fmla="*/ 12 w 101"/>
                  <a:gd name="T23" fmla="*/ 0 h 108"/>
                  <a:gd name="T24" fmla="*/ 12 w 101"/>
                  <a:gd name="T25" fmla="*/ 1 h 108"/>
                  <a:gd name="T26" fmla="*/ 11 w 101"/>
                  <a:gd name="T27" fmla="*/ 2 h 108"/>
                  <a:gd name="T28" fmla="*/ 10 w 101"/>
                  <a:gd name="T29" fmla="*/ 4 h 108"/>
                  <a:gd name="T30" fmla="*/ 9 w 101"/>
                  <a:gd name="T31" fmla="*/ 6 h 108"/>
                  <a:gd name="T32" fmla="*/ 7 w 101"/>
                  <a:gd name="T33" fmla="*/ 9 h 108"/>
                  <a:gd name="T34" fmla="*/ 5 w 101"/>
                  <a:gd name="T35" fmla="*/ 10 h 108"/>
                  <a:gd name="T36" fmla="*/ 4 w 101"/>
                  <a:gd name="T37" fmla="*/ 13 h 108"/>
                  <a:gd name="T38" fmla="*/ 2 w 101"/>
                  <a:gd name="T39" fmla="*/ 14 h 108"/>
                  <a:gd name="T40" fmla="*/ 2 w 101"/>
                  <a:gd name="T41" fmla="*/ 14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8"/>
                  <a:gd name="T65" fmla="*/ 101 w 101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8">
                    <a:moveTo>
                      <a:pt x="16" y="108"/>
                    </a:moveTo>
                    <a:lnTo>
                      <a:pt x="4" y="101"/>
                    </a:lnTo>
                    <a:lnTo>
                      <a:pt x="0" y="95"/>
                    </a:lnTo>
                    <a:lnTo>
                      <a:pt x="16" y="79"/>
                    </a:lnTo>
                    <a:lnTo>
                      <a:pt x="33" y="62"/>
                    </a:lnTo>
                    <a:lnTo>
                      <a:pt x="48" y="42"/>
                    </a:lnTo>
                    <a:lnTo>
                      <a:pt x="58" y="25"/>
                    </a:lnTo>
                    <a:lnTo>
                      <a:pt x="68" y="21"/>
                    </a:lnTo>
                    <a:lnTo>
                      <a:pt x="78" y="17"/>
                    </a:lnTo>
                    <a:lnTo>
                      <a:pt x="85" y="1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1" y="2"/>
                    </a:lnTo>
                    <a:lnTo>
                      <a:pt x="95" y="10"/>
                    </a:lnTo>
                    <a:lnTo>
                      <a:pt x="85" y="25"/>
                    </a:lnTo>
                    <a:lnTo>
                      <a:pt x="72" y="42"/>
                    </a:lnTo>
                    <a:lnTo>
                      <a:pt x="60" y="64"/>
                    </a:lnTo>
                    <a:lnTo>
                      <a:pt x="45" y="79"/>
                    </a:lnTo>
                    <a:lnTo>
                      <a:pt x="33" y="97"/>
                    </a:lnTo>
                    <a:lnTo>
                      <a:pt x="21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Freeform 40"/>
              <p:cNvSpPr>
                <a:spLocks/>
              </p:cNvSpPr>
              <p:nvPr/>
            </p:nvSpPr>
            <p:spPr bwMode="auto">
              <a:xfrm>
                <a:off x="3365" y="3368"/>
                <a:ext cx="19" cy="19"/>
              </a:xfrm>
              <a:custGeom>
                <a:avLst/>
                <a:gdLst>
                  <a:gd name="T0" fmla="*/ 0 w 37"/>
                  <a:gd name="T1" fmla="*/ 4 h 39"/>
                  <a:gd name="T2" fmla="*/ 1 w 37"/>
                  <a:gd name="T3" fmla="*/ 3 h 39"/>
                  <a:gd name="T4" fmla="*/ 2 w 37"/>
                  <a:gd name="T5" fmla="*/ 1 h 39"/>
                  <a:gd name="T6" fmla="*/ 3 w 37"/>
                  <a:gd name="T7" fmla="*/ 0 h 39"/>
                  <a:gd name="T8" fmla="*/ 5 w 37"/>
                  <a:gd name="T9" fmla="*/ 0 h 39"/>
                  <a:gd name="T10" fmla="*/ 3 w 37"/>
                  <a:gd name="T11" fmla="*/ 1 h 39"/>
                  <a:gd name="T12" fmla="*/ 2 w 37"/>
                  <a:gd name="T13" fmla="*/ 2 h 39"/>
                  <a:gd name="T14" fmla="*/ 2 w 37"/>
                  <a:gd name="T15" fmla="*/ 3 h 39"/>
                  <a:gd name="T16" fmla="*/ 1 w 37"/>
                  <a:gd name="T17" fmla="*/ 4 h 39"/>
                  <a:gd name="T18" fmla="*/ 1 w 37"/>
                  <a:gd name="T19" fmla="*/ 4 h 39"/>
                  <a:gd name="T20" fmla="*/ 0 w 37"/>
                  <a:gd name="T21" fmla="*/ 4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9"/>
                  <a:gd name="T35" fmla="*/ 37 w 3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9">
                    <a:moveTo>
                      <a:pt x="0" y="39"/>
                    </a:moveTo>
                    <a:lnTo>
                      <a:pt x="2" y="24"/>
                    </a:lnTo>
                    <a:lnTo>
                      <a:pt x="12" y="12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24" y="10"/>
                    </a:lnTo>
                    <a:lnTo>
                      <a:pt x="16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4" name="Freeform 41"/>
              <p:cNvSpPr>
                <a:spLocks/>
              </p:cNvSpPr>
              <p:nvPr/>
            </p:nvSpPr>
            <p:spPr bwMode="auto">
              <a:xfrm>
                <a:off x="3354" y="3294"/>
                <a:ext cx="76" cy="79"/>
              </a:xfrm>
              <a:custGeom>
                <a:avLst/>
                <a:gdLst>
                  <a:gd name="T0" fmla="*/ 1 w 153"/>
                  <a:gd name="T1" fmla="*/ 20 h 157"/>
                  <a:gd name="T2" fmla="*/ 0 w 153"/>
                  <a:gd name="T3" fmla="*/ 19 h 157"/>
                  <a:gd name="T4" fmla="*/ 0 w 153"/>
                  <a:gd name="T5" fmla="*/ 18 h 157"/>
                  <a:gd name="T6" fmla="*/ 1 w 153"/>
                  <a:gd name="T7" fmla="*/ 15 h 157"/>
                  <a:gd name="T8" fmla="*/ 2 w 153"/>
                  <a:gd name="T9" fmla="*/ 14 h 157"/>
                  <a:gd name="T10" fmla="*/ 4 w 153"/>
                  <a:gd name="T11" fmla="*/ 11 h 157"/>
                  <a:gd name="T12" fmla="*/ 6 w 153"/>
                  <a:gd name="T13" fmla="*/ 9 h 157"/>
                  <a:gd name="T14" fmla="*/ 8 w 153"/>
                  <a:gd name="T15" fmla="*/ 7 h 157"/>
                  <a:gd name="T16" fmla="*/ 10 w 153"/>
                  <a:gd name="T17" fmla="*/ 5 h 157"/>
                  <a:gd name="T18" fmla="*/ 12 w 153"/>
                  <a:gd name="T19" fmla="*/ 4 h 157"/>
                  <a:gd name="T20" fmla="*/ 14 w 153"/>
                  <a:gd name="T21" fmla="*/ 4 h 157"/>
                  <a:gd name="T22" fmla="*/ 14 w 153"/>
                  <a:gd name="T23" fmla="*/ 4 h 157"/>
                  <a:gd name="T24" fmla="*/ 14 w 153"/>
                  <a:gd name="T25" fmla="*/ 4 h 157"/>
                  <a:gd name="T26" fmla="*/ 11 w 153"/>
                  <a:gd name="T27" fmla="*/ 7 h 157"/>
                  <a:gd name="T28" fmla="*/ 8 w 153"/>
                  <a:gd name="T29" fmla="*/ 10 h 157"/>
                  <a:gd name="T30" fmla="*/ 5 w 153"/>
                  <a:gd name="T31" fmla="*/ 12 h 157"/>
                  <a:gd name="T32" fmla="*/ 3 w 153"/>
                  <a:gd name="T33" fmla="*/ 14 h 157"/>
                  <a:gd name="T34" fmla="*/ 2 w 153"/>
                  <a:gd name="T35" fmla="*/ 15 h 157"/>
                  <a:gd name="T36" fmla="*/ 1 w 153"/>
                  <a:gd name="T37" fmla="*/ 17 h 157"/>
                  <a:gd name="T38" fmla="*/ 1 w 153"/>
                  <a:gd name="T39" fmla="*/ 17 h 157"/>
                  <a:gd name="T40" fmla="*/ 1 w 153"/>
                  <a:gd name="T41" fmla="*/ 18 h 157"/>
                  <a:gd name="T42" fmla="*/ 1 w 153"/>
                  <a:gd name="T43" fmla="*/ 18 h 157"/>
                  <a:gd name="T44" fmla="*/ 3 w 153"/>
                  <a:gd name="T45" fmla="*/ 16 h 157"/>
                  <a:gd name="T46" fmla="*/ 6 w 153"/>
                  <a:gd name="T47" fmla="*/ 14 h 157"/>
                  <a:gd name="T48" fmla="*/ 9 w 153"/>
                  <a:gd name="T49" fmla="*/ 11 h 157"/>
                  <a:gd name="T50" fmla="*/ 11 w 153"/>
                  <a:gd name="T51" fmla="*/ 8 h 157"/>
                  <a:gd name="T52" fmla="*/ 14 w 153"/>
                  <a:gd name="T53" fmla="*/ 5 h 157"/>
                  <a:gd name="T54" fmla="*/ 15 w 153"/>
                  <a:gd name="T55" fmla="*/ 3 h 157"/>
                  <a:gd name="T56" fmla="*/ 16 w 153"/>
                  <a:gd name="T57" fmla="*/ 2 h 157"/>
                  <a:gd name="T58" fmla="*/ 16 w 153"/>
                  <a:gd name="T59" fmla="*/ 2 h 157"/>
                  <a:gd name="T60" fmla="*/ 16 w 153"/>
                  <a:gd name="T61" fmla="*/ 3 h 157"/>
                  <a:gd name="T62" fmla="*/ 16 w 153"/>
                  <a:gd name="T63" fmla="*/ 1 h 157"/>
                  <a:gd name="T64" fmla="*/ 16 w 153"/>
                  <a:gd name="T65" fmla="*/ 0 h 157"/>
                  <a:gd name="T66" fmla="*/ 16 w 153"/>
                  <a:gd name="T67" fmla="*/ 0 h 157"/>
                  <a:gd name="T68" fmla="*/ 17 w 153"/>
                  <a:gd name="T69" fmla="*/ 0 h 157"/>
                  <a:gd name="T70" fmla="*/ 18 w 153"/>
                  <a:gd name="T71" fmla="*/ 2 h 157"/>
                  <a:gd name="T72" fmla="*/ 18 w 153"/>
                  <a:gd name="T73" fmla="*/ 4 h 157"/>
                  <a:gd name="T74" fmla="*/ 19 w 153"/>
                  <a:gd name="T75" fmla="*/ 7 h 157"/>
                  <a:gd name="T76" fmla="*/ 18 w 153"/>
                  <a:gd name="T77" fmla="*/ 9 h 157"/>
                  <a:gd name="T78" fmla="*/ 17 w 153"/>
                  <a:gd name="T79" fmla="*/ 9 h 157"/>
                  <a:gd name="T80" fmla="*/ 16 w 153"/>
                  <a:gd name="T81" fmla="*/ 10 h 157"/>
                  <a:gd name="T82" fmla="*/ 14 w 153"/>
                  <a:gd name="T83" fmla="*/ 10 h 157"/>
                  <a:gd name="T84" fmla="*/ 13 w 153"/>
                  <a:gd name="T85" fmla="*/ 12 h 157"/>
                  <a:gd name="T86" fmla="*/ 11 w 153"/>
                  <a:gd name="T87" fmla="*/ 14 h 157"/>
                  <a:gd name="T88" fmla="*/ 9 w 153"/>
                  <a:gd name="T89" fmla="*/ 16 h 157"/>
                  <a:gd name="T90" fmla="*/ 9 w 153"/>
                  <a:gd name="T91" fmla="*/ 15 h 157"/>
                  <a:gd name="T92" fmla="*/ 9 w 153"/>
                  <a:gd name="T93" fmla="*/ 15 h 157"/>
                  <a:gd name="T94" fmla="*/ 9 w 153"/>
                  <a:gd name="T95" fmla="*/ 14 h 157"/>
                  <a:gd name="T96" fmla="*/ 10 w 153"/>
                  <a:gd name="T97" fmla="*/ 13 h 157"/>
                  <a:gd name="T98" fmla="*/ 11 w 153"/>
                  <a:gd name="T99" fmla="*/ 11 h 157"/>
                  <a:gd name="T100" fmla="*/ 13 w 153"/>
                  <a:gd name="T101" fmla="*/ 10 h 157"/>
                  <a:gd name="T102" fmla="*/ 14 w 153"/>
                  <a:gd name="T103" fmla="*/ 8 h 157"/>
                  <a:gd name="T104" fmla="*/ 15 w 153"/>
                  <a:gd name="T105" fmla="*/ 7 h 157"/>
                  <a:gd name="T106" fmla="*/ 16 w 153"/>
                  <a:gd name="T107" fmla="*/ 6 h 157"/>
                  <a:gd name="T108" fmla="*/ 16 w 153"/>
                  <a:gd name="T109" fmla="*/ 5 h 157"/>
                  <a:gd name="T110" fmla="*/ 15 w 153"/>
                  <a:gd name="T111" fmla="*/ 6 h 157"/>
                  <a:gd name="T112" fmla="*/ 13 w 153"/>
                  <a:gd name="T113" fmla="*/ 8 h 157"/>
                  <a:gd name="T114" fmla="*/ 11 w 153"/>
                  <a:gd name="T115" fmla="*/ 11 h 157"/>
                  <a:gd name="T116" fmla="*/ 8 w 153"/>
                  <a:gd name="T117" fmla="*/ 14 h 157"/>
                  <a:gd name="T118" fmla="*/ 5 w 153"/>
                  <a:gd name="T119" fmla="*/ 16 h 157"/>
                  <a:gd name="T120" fmla="*/ 3 w 153"/>
                  <a:gd name="T121" fmla="*/ 18 h 157"/>
                  <a:gd name="T122" fmla="*/ 1 w 153"/>
                  <a:gd name="T123" fmla="*/ 19 h 157"/>
                  <a:gd name="T124" fmla="*/ 1 w 153"/>
                  <a:gd name="T125" fmla="*/ 20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7"/>
                  <a:gd name="T191" fmla="*/ 153 w 153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7">
                    <a:moveTo>
                      <a:pt x="8" y="157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0" y="120"/>
                    </a:lnTo>
                    <a:lnTo>
                      <a:pt x="23" y="105"/>
                    </a:lnTo>
                    <a:lnTo>
                      <a:pt x="37" y="87"/>
                    </a:lnTo>
                    <a:lnTo>
                      <a:pt x="52" y="70"/>
                    </a:lnTo>
                    <a:lnTo>
                      <a:pt x="68" y="52"/>
                    </a:lnTo>
                    <a:lnTo>
                      <a:pt x="83" y="39"/>
                    </a:lnTo>
                    <a:lnTo>
                      <a:pt x="97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8" y="27"/>
                    </a:lnTo>
                    <a:lnTo>
                      <a:pt x="89" y="54"/>
                    </a:lnTo>
                    <a:lnTo>
                      <a:pt x="66" y="78"/>
                    </a:lnTo>
                    <a:lnTo>
                      <a:pt x="45" y="95"/>
                    </a:lnTo>
                    <a:lnTo>
                      <a:pt x="31" y="111"/>
                    </a:lnTo>
                    <a:lnTo>
                      <a:pt x="19" y="120"/>
                    </a:lnTo>
                    <a:lnTo>
                      <a:pt x="14" y="130"/>
                    </a:lnTo>
                    <a:lnTo>
                      <a:pt x="8" y="136"/>
                    </a:lnTo>
                    <a:lnTo>
                      <a:pt x="10" y="144"/>
                    </a:lnTo>
                    <a:lnTo>
                      <a:pt x="14" y="138"/>
                    </a:lnTo>
                    <a:lnTo>
                      <a:pt x="29" y="124"/>
                    </a:lnTo>
                    <a:lnTo>
                      <a:pt x="49" y="105"/>
                    </a:lnTo>
                    <a:lnTo>
                      <a:pt x="72" y="84"/>
                    </a:lnTo>
                    <a:lnTo>
                      <a:pt x="91" y="58"/>
                    </a:lnTo>
                    <a:lnTo>
                      <a:pt x="113" y="39"/>
                    </a:lnTo>
                    <a:lnTo>
                      <a:pt x="124" y="21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8"/>
                    </a:lnTo>
                    <a:lnTo>
                      <a:pt x="128" y="6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4" y="14"/>
                    </a:lnTo>
                    <a:lnTo>
                      <a:pt x="149" y="31"/>
                    </a:lnTo>
                    <a:lnTo>
                      <a:pt x="153" y="49"/>
                    </a:lnTo>
                    <a:lnTo>
                      <a:pt x="151" y="68"/>
                    </a:lnTo>
                    <a:lnTo>
                      <a:pt x="140" y="68"/>
                    </a:lnTo>
                    <a:lnTo>
                      <a:pt x="128" y="74"/>
                    </a:lnTo>
                    <a:lnTo>
                      <a:pt x="118" y="80"/>
                    </a:lnTo>
                    <a:lnTo>
                      <a:pt x="111" y="89"/>
                    </a:lnTo>
                    <a:lnTo>
                      <a:pt x="91" y="105"/>
                    </a:lnTo>
                    <a:lnTo>
                      <a:pt x="76" y="122"/>
                    </a:lnTo>
                    <a:lnTo>
                      <a:pt x="74" y="116"/>
                    </a:lnTo>
                    <a:lnTo>
                      <a:pt x="72" y="113"/>
                    </a:lnTo>
                    <a:lnTo>
                      <a:pt x="76" y="105"/>
                    </a:lnTo>
                    <a:lnTo>
                      <a:pt x="85" y="97"/>
                    </a:lnTo>
                    <a:lnTo>
                      <a:pt x="95" y="85"/>
                    </a:lnTo>
                    <a:lnTo>
                      <a:pt x="107" y="76"/>
                    </a:lnTo>
                    <a:lnTo>
                      <a:pt x="116" y="64"/>
                    </a:lnTo>
                    <a:lnTo>
                      <a:pt x="126" y="52"/>
                    </a:lnTo>
                    <a:lnTo>
                      <a:pt x="130" y="43"/>
                    </a:lnTo>
                    <a:lnTo>
                      <a:pt x="134" y="39"/>
                    </a:lnTo>
                    <a:lnTo>
                      <a:pt x="124" y="47"/>
                    </a:lnTo>
                    <a:lnTo>
                      <a:pt x="111" y="62"/>
                    </a:lnTo>
                    <a:lnTo>
                      <a:pt x="89" y="82"/>
                    </a:lnTo>
                    <a:lnTo>
                      <a:pt x="70" y="105"/>
                    </a:lnTo>
                    <a:lnTo>
                      <a:pt x="47" y="124"/>
                    </a:lnTo>
                    <a:lnTo>
                      <a:pt x="29" y="142"/>
                    </a:lnTo>
                    <a:lnTo>
                      <a:pt x="14" y="15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5" name="Freeform 42"/>
              <p:cNvSpPr>
                <a:spLocks/>
              </p:cNvSpPr>
              <p:nvPr/>
            </p:nvSpPr>
            <p:spPr bwMode="auto">
              <a:xfrm>
                <a:off x="3348" y="3303"/>
                <a:ext cx="51" cy="55"/>
              </a:xfrm>
              <a:custGeom>
                <a:avLst/>
                <a:gdLst>
                  <a:gd name="T0" fmla="*/ 0 w 103"/>
                  <a:gd name="T1" fmla="*/ 14 h 110"/>
                  <a:gd name="T2" fmla="*/ 0 w 103"/>
                  <a:gd name="T3" fmla="*/ 13 h 110"/>
                  <a:gd name="T4" fmla="*/ 0 w 103"/>
                  <a:gd name="T5" fmla="*/ 10 h 110"/>
                  <a:gd name="T6" fmla="*/ 1 w 103"/>
                  <a:gd name="T7" fmla="*/ 7 h 110"/>
                  <a:gd name="T8" fmla="*/ 3 w 103"/>
                  <a:gd name="T9" fmla="*/ 5 h 110"/>
                  <a:gd name="T10" fmla="*/ 5 w 103"/>
                  <a:gd name="T11" fmla="*/ 3 h 110"/>
                  <a:gd name="T12" fmla="*/ 8 w 103"/>
                  <a:gd name="T13" fmla="*/ 1 h 110"/>
                  <a:gd name="T14" fmla="*/ 10 w 103"/>
                  <a:gd name="T15" fmla="*/ 0 h 110"/>
                  <a:gd name="T16" fmla="*/ 12 w 103"/>
                  <a:gd name="T17" fmla="*/ 1 h 110"/>
                  <a:gd name="T18" fmla="*/ 11 w 103"/>
                  <a:gd name="T19" fmla="*/ 2 h 110"/>
                  <a:gd name="T20" fmla="*/ 10 w 103"/>
                  <a:gd name="T21" fmla="*/ 4 h 110"/>
                  <a:gd name="T22" fmla="*/ 8 w 103"/>
                  <a:gd name="T23" fmla="*/ 6 h 110"/>
                  <a:gd name="T24" fmla="*/ 6 w 103"/>
                  <a:gd name="T25" fmla="*/ 9 h 110"/>
                  <a:gd name="T26" fmla="*/ 4 w 103"/>
                  <a:gd name="T27" fmla="*/ 11 h 110"/>
                  <a:gd name="T28" fmla="*/ 2 w 103"/>
                  <a:gd name="T29" fmla="*/ 13 h 110"/>
                  <a:gd name="T30" fmla="*/ 1 w 103"/>
                  <a:gd name="T31" fmla="*/ 14 h 110"/>
                  <a:gd name="T32" fmla="*/ 0 w 103"/>
                  <a:gd name="T33" fmla="*/ 14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110"/>
                  <a:gd name="T53" fmla="*/ 103 w 10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110">
                    <a:moveTo>
                      <a:pt x="2" y="110"/>
                    </a:moveTo>
                    <a:lnTo>
                      <a:pt x="0" y="97"/>
                    </a:lnTo>
                    <a:lnTo>
                      <a:pt x="4" y="79"/>
                    </a:lnTo>
                    <a:lnTo>
                      <a:pt x="14" y="58"/>
                    </a:lnTo>
                    <a:lnTo>
                      <a:pt x="30" y="38"/>
                    </a:lnTo>
                    <a:lnTo>
                      <a:pt x="45" y="19"/>
                    </a:lnTo>
                    <a:lnTo>
                      <a:pt x="64" y="5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94" y="13"/>
                    </a:lnTo>
                    <a:lnTo>
                      <a:pt x="84" y="29"/>
                    </a:lnTo>
                    <a:lnTo>
                      <a:pt x="68" y="44"/>
                    </a:lnTo>
                    <a:lnTo>
                      <a:pt x="53" y="66"/>
                    </a:lnTo>
                    <a:lnTo>
                      <a:pt x="35" y="81"/>
                    </a:lnTo>
                    <a:lnTo>
                      <a:pt x="20" y="97"/>
                    </a:lnTo>
                    <a:lnTo>
                      <a:pt x="8" y="106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6" name="Freeform 43"/>
              <p:cNvSpPr>
                <a:spLocks/>
              </p:cNvSpPr>
              <p:nvPr/>
            </p:nvSpPr>
            <p:spPr bwMode="auto">
              <a:xfrm>
                <a:off x="3343" y="3291"/>
                <a:ext cx="37" cy="50"/>
              </a:xfrm>
              <a:custGeom>
                <a:avLst/>
                <a:gdLst>
                  <a:gd name="T0" fmla="*/ 0 w 73"/>
                  <a:gd name="T1" fmla="*/ 13 h 99"/>
                  <a:gd name="T2" fmla="*/ 0 w 73"/>
                  <a:gd name="T3" fmla="*/ 11 h 99"/>
                  <a:gd name="T4" fmla="*/ 1 w 73"/>
                  <a:gd name="T5" fmla="*/ 9 h 99"/>
                  <a:gd name="T6" fmla="*/ 2 w 73"/>
                  <a:gd name="T7" fmla="*/ 7 h 99"/>
                  <a:gd name="T8" fmla="*/ 4 w 73"/>
                  <a:gd name="T9" fmla="*/ 5 h 99"/>
                  <a:gd name="T10" fmla="*/ 5 w 73"/>
                  <a:gd name="T11" fmla="*/ 3 h 99"/>
                  <a:gd name="T12" fmla="*/ 6 w 73"/>
                  <a:gd name="T13" fmla="*/ 2 h 99"/>
                  <a:gd name="T14" fmla="*/ 8 w 73"/>
                  <a:gd name="T15" fmla="*/ 1 h 99"/>
                  <a:gd name="T16" fmla="*/ 9 w 73"/>
                  <a:gd name="T17" fmla="*/ 0 h 99"/>
                  <a:gd name="T18" fmla="*/ 10 w 73"/>
                  <a:gd name="T19" fmla="*/ 2 h 99"/>
                  <a:gd name="T20" fmla="*/ 9 w 73"/>
                  <a:gd name="T21" fmla="*/ 4 h 99"/>
                  <a:gd name="T22" fmla="*/ 9 w 73"/>
                  <a:gd name="T23" fmla="*/ 5 h 99"/>
                  <a:gd name="T24" fmla="*/ 7 w 73"/>
                  <a:gd name="T25" fmla="*/ 7 h 99"/>
                  <a:gd name="T26" fmla="*/ 6 w 73"/>
                  <a:gd name="T27" fmla="*/ 8 h 99"/>
                  <a:gd name="T28" fmla="*/ 4 w 73"/>
                  <a:gd name="T29" fmla="*/ 10 h 99"/>
                  <a:gd name="T30" fmla="*/ 3 w 73"/>
                  <a:gd name="T31" fmla="*/ 11 h 99"/>
                  <a:gd name="T32" fmla="*/ 2 w 73"/>
                  <a:gd name="T33" fmla="*/ 13 h 99"/>
                  <a:gd name="T34" fmla="*/ 1 w 73"/>
                  <a:gd name="T35" fmla="*/ 13 h 99"/>
                  <a:gd name="T36" fmla="*/ 0 w 73"/>
                  <a:gd name="T37" fmla="*/ 13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99"/>
                  <a:gd name="T59" fmla="*/ 73 w 73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99">
                    <a:moveTo>
                      <a:pt x="0" y="99"/>
                    </a:moveTo>
                    <a:lnTo>
                      <a:pt x="0" y="84"/>
                    </a:lnTo>
                    <a:lnTo>
                      <a:pt x="6" y="68"/>
                    </a:lnTo>
                    <a:lnTo>
                      <a:pt x="13" y="53"/>
                    </a:lnTo>
                    <a:lnTo>
                      <a:pt x="25" y="39"/>
                    </a:lnTo>
                    <a:lnTo>
                      <a:pt x="37" y="24"/>
                    </a:lnTo>
                    <a:lnTo>
                      <a:pt x="48" y="12"/>
                    </a:lnTo>
                    <a:lnTo>
                      <a:pt x="60" y="2"/>
                    </a:lnTo>
                    <a:lnTo>
                      <a:pt x="72" y="0"/>
                    </a:lnTo>
                    <a:lnTo>
                      <a:pt x="73" y="12"/>
                    </a:lnTo>
                    <a:lnTo>
                      <a:pt x="72" y="26"/>
                    </a:lnTo>
                    <a:lnTo>
                      <a:pt x="66" y="37"/>
                    </a:lnTo>
                    <a:lnTo>
                      <a:pt x="56" y="53"/>
                    </a:lnTo>
                    <a:lnTo>
                      <a:pt x="42" y="64"/>
                    </a:lnTo>
                    <a:lnTo>
                      <a:pt x="31" y="76"/>
                    </a:lnTo>
                    <a:lnTo>
                      <a:pt x="19" y="88"/>
                    </a:lnTo>
                    <a:lnTo>
                      <a:pt x="11" y="99"/>
                    </a:lnTo>
                    <a:lnTo>
                      <a:pt x="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7" name="Freeform 44"/>
              <p:cNvSpPr>
                <a:spLocks/>
              </p:cNvSpPr>
              <p:nvPr/>
            </p:nvSpPr>
            <p:spPr bwMode="auto">
              <a:xfrm>
                <a:off x="3343" y="3267"/>
                <a:ext cx="31" cy="57"/>
              </a:xfrm>
              <a:custGeom>
                <a:avLst/>
                <a:gdLst>
                  <a:gd name="T0" fmla="*/ 0 w 62"/>
                  <a:gd name="T1" fmla="*/ 15 h 114"/>
                  <a:gd name="T2" fmla="*/ 0 w 62"/>
                  <a:gd name="T3" fmla="*/ 12 h 114"/>
                  <a:gd name="T4" fmla="*/ 1 w 62"/>
                  <a:gd name="T5" fmla="*/ 10 h 114"/>
                  <a:gd name="T6" fmla="*/ 2 w 62"/>
                  <a:gd name="T7" fmla="*/ 8 h 114"/>
                  <a:gd name="T8" fmla="*/ 3 w 62"/>
                  <a:gd name="T9" fmla="*/ 7 h 114"/>
                  <a:gd name="T10" fmla="*/ 4 w 62"/>
                  <a:gd name="T11" fmla="*/ 5 h 114"/>
                  <a:gd name="T12" fmla="*/ 5 w 62"/>
                  <a:gd name="T13" fmla="*/ 4 h 114"/>
                  <a:gd name="T14" fmla="*/ 7 w 62"/>
                  <a:gd name="T15" fmla="*/ 2 h 114"/>
                  <a:gd name="T16" fmla="*/ 8 w 62"/>
                  <a:gd name="T17" fmla="*/ 0 h 114"/>
                  <a:gd name="T18" fmla="*/ 8 w 62"/>
                  <a:gd name="T19" fmla="*/ 2 h 114"/>
                  <a:gd name="T20" fmla="*/ 8 w 62"/>
                  <a:gd name="T21" fmla="*/ 4 h 114"/>
                  <a:gd name="T22" fmla="*/ 7 w 62"/>
                  <a:gd name="T23" fmla="*/ 6 h 114"/>
                  <a:gd name="T24" fmla="*/ 6 w 62"/>
                  <a:gd name="T25" fmla="*/ 9 h 114"/>
                  <a:gd name="T26" fmla="*/ 5 w 62"/>
                  <a:gd name="T27" fmla="*/ 10 h 114"/>
                  <a:gd name="T28" fmla="*/ 3 w 62"/>
                  <a:gd name="T29" fmla="*/ 12 h 114"/>
                  <a:gd name="T30" fmla="*/ 2 w 62"/>
                  <a:gd name="T31" fmla="*/ 14 h 114"/>
                  <a:gd name="T32" fmla="*/ 0 w 62"/>
                  <a:gd name="T33" fmla="*/ 15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14"/>
                  <a:gd name="T53" fmla="*/ 62 w 62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14">
                    <a:moveTo>
                      <a:pt x="0" y="114"/>
                    </a:moveTo>
                    <a:lnTo>
                      <a:pt x="0" y="95"/>
                    </a:lnTo>
                    <a:lnTo>
                      <a:pt x="4" y="79"/>
                    </a:lnTo>
                    <a:lnTo>
                      <a:pt x="9" y="64"/>
                    </a:lnTo>
                    <a:lnTo>
                      <a:pt x="21" y="52"/>
                    </a:lnTo>
                    <a:lnTo>
                      <a:pt x="29" y="39"/>
                    </a:lnTo>
                    <a:lnTo>
                      <a:pt x="40" y="25"/>
                    </a:lnTo>
                    <a:lnTo>
                      <a:pt x="50" y="11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60" y="31"/>
                    </a:lnTo>
                    <a:lnTo>
                      <a:pt x="52" y="48"/>
                    </a:lnTo>
                    <a:lnTo>
                      <a:pt x="46" y="66"/>
                    </a:lnTo>
                    <a:lnTo>
                      <a:pt x="35" y="79"/>
                    </a:lnTo>
                    <a:lnTo>
                      <a:pt x="23" y="93"/>
                    </a:lnTo>
                    <a:lnTo>
                      <a:pt x="1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8" name="Freeform 45"/>
              <p:cNvSpPr>
                <a:spLocks/>
              </p:cNvSpPr>
              <p:nvPr/>
            </p:nvSpPr>
            <p:spPr bwMode="auto">
              <a:xfrm>
                <a:off x="5134" y="3279"/>
                <a:ext cx="26" cy="25"/>
              </a:xfrm>
              <a:custGeom>
                <a:avLst/>
                <a:gdLst>
                  <a:gd name="T0" fmla="*/ 6 w 52"/>
                  <a:gd name="T1" fmla="*/ 6 h 51"/>
                  <a:gd name="T2" fmla="*/ 4 w 52"/>
                  <a:gd name="T3" fmla="*/ 4 h 51"/>
                  <a:gd name="T4" fmla="*/ 3 w 52"/>
                  <a:gd name="T5" fmla="*/ 3 h 51"/>
                  <a:gd name="T6" fmla="*/ 2 w 52"/>
                  <a:gd name="T7" fmla="*/ 2 h 51"/>
                  <a:gd name="T8" fmla="*/ 0 w 52"/>
                  <a:gd name="T9" fmla="*/ 0 h 51"/>
                  <a:gd name="T10" fmla="*/ 2 w 52"/>
                  <a:gd name="T11" fmla="*/ 0 h 51"/>
                  <a:gd name="T12" fmla="*/ 3 w 52"/>
                  <a:gd name="T13" fmla="*/ 0 h 51"/>
                  <a:gd name="T14" fmla="*/ 4 w 52"/>
                  <a:gd name="T15" fmla="*/ 0 h 51"/>
                  <a:gd name="T16" fmla="*/ 5 w 52"/>
                  <a:gd name="T17" fmla="*/ 1 h 51"/>
                  <a:gd name="T18" fmla="*/ 5 w 52"/>
                  <a:gd name="T19" fmla="*/ 1 h 51"/>
                  <a:gd name="T20" fmla="*/ 6 w 52"/>
                  <a:gd name="T21" fmla="*/ 2 h 51"/>
                  <a:gd name="T22" fmla="*/ 7 w 52"/>
                  <a:gd name="T23" fmla="*/ 4 h 51"/>
                  <a:gd name="T24" fmla="*/ 7 w 52"/>
                  <a:gd name="T25" fmla="*/ 6 h 51"/>
                  <a:gd name="T26" fmla="*/ 6 w 52"/>
                  <a:gd name="T27" fmla="*/ 6 h 51"/>
                  <a:gd name="T28" fmla="*/ 6 w 52"/>
                  <a:gd name="T29" fmla="*/ 6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1"/>
                  <a:gd name="T47" fmla="*/ 52 w 5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1">
                    <a:moveTo>
                      <a:pt x="46" y="51"/>
                    </a:moveTo>
                    <a:lnTo>
                      <a:pt x="31" y="35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6" y="23"/>
                    </a:lnTo>
                    <a:lnTo>
                      <a:pt x="50" y="35"/>
                    </a:lnTo>
                    <a:lnTo>
                      <a:pt x="52" y="49"/>
                    </a:lnTo>
                    <a:lnTo>
                      <a:pt x="46" y="49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9" name="Freeform 46"/>
              <p:cNvSpPr>
                <a:spLocks/>
              </p:cNvSpPr>
              <p:nvPr/>
            </p:nvSpPr>
            <p:spPr bwMode="auto">
              <a:xfrm>
                <a:off x="3347" y="3241"/>
                <a:ext cx="32" cy="51"/>
              </a:xfrm>
              <a:custGeom>
                <a:avLst/>
                <a:gdLst>
                  <a:gd name="T0" fmla="*/ 1 w 64"/>
                  <a:gd name="T1" fmla="*/ 12 h 103"/>
                  <a:gd name="T2" fmla="*/ 1 w 64"/>
                  <a:gd name="T3" fmla="*/ 12 h 103"/>
                  <a:gd name="T4" fmla="*/ 0 w 64"/>
                  <a:gd name="T5" fmla="*/ 12 h 103"/>
                  <a:gd name="T6" fmla="*/ 1 w 64"/>
                  <a:gd name="T7" fmla="*/ 10 h 103"/>
                  <a:gd name="T8" fmla="*/ 1 w 64"/>
                  <a:gd name="T9" fmla="*/ 8 h 103"/>
                  <a:gd name="T10" fmla="*/ 2 w 64"/>
                  <a:gd name="T11" fmla="*/ 7 h 103"/>
                  <a:gd name="T12" fmla="*/ 3 w 64"/>
                  <a:gd name="T13" fmla="*/ 5 h 103"/>
                  <a:gd name="T14" fmla="*/ 4 w 64"/>
                  <a:gd name="T15" fmla="*/ 4 h 103"/>
                  <a:gd name="T16" fmla="*/ 5 w 64"/>
                  <a:gd name="T17" fmla="*/ 3 h 103"/>
                  <a:gd name="T18" fmla="*/ 6 w 64"/>
                  <a:gd name="T19" fmla="*/ 1 h 103"/>
                  <a:gd name="T20" fmla="*/ 7 w 64"/>
                  <a:gd name="T21" fmla="*/ 0 h 103"/>
                  <a:gd name="T22" fmla="*/ 7 w 64"/>
                  <a:gd name="T23" fmla="*/ 0 h 103"/>
                  <a:gd name="T24" fmla="*/ 8 w 64"/>
                  <a:gd name="T25" fmla="*/ 0 h 103"/>
                  <a:gd name="T26" fmla="*/ 8 w 64"/>
                  <a:gd name="T27" fmla="*/ 1 h 103"/>
                  <a:gd name="T28" fmla="*/ 7 w 64"/>
                  <a:gd name="T29" fmla="*/ 3 h 103"/>
                  <a:gd name="T30" fmla="*/ 6 w 64"/>
                  <a:gd name="T31" fmla="*/ 4 h 103"/>
                  <a:gd name="T32" fmla="*/ 6 w 64"/>
                  <a:gd name="T33" fmla="*/ 6 h 103"/>
                  <a:gd name="T34" fmla="*/ 4 w 64"/>
                  <a:gd name="T35" fmla="*/ 8 h 103"/>
                  <a:gd name="T36" fmla="*/ 3 w 64"/>
                  <a:gd name="T37" fmla="*/ 9 h 103"/>
                  <a:gd name="T38" fmla="*/ 2 w 64"/>
                  <a:gd name="T39" fmla="*/ 11 h 103"/>
                  <a:gd name="T40" fmla="*/ 1 w 64"/>
                  <a:gd name="T41" fmla="*/ 12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3"/>
                  <a:gd name="T65" fmla="*/ 64 w 64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3">
                    <a:moveTo>
                      <a:pt x="5" y="103"/>
                    </a:moveTo>
                    <a:lnTo>
                      <a:pt x="1" y="10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70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2" y="35"/>
                    </a:lnTo>
                    <a:lnTo>
                      <a:pt x="40" y="24"/>
                    </a:lnTo>
                    <a:lnTo>
                      <a:pt x="48" y="1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2" y="12"/>
                    </a:lnTo>
                    <a:lnTo>
                      <a:pt x="58" y="26"/>
                    </a:lnTo>
                    <a:lnTo>
                      <a:pt x="50" y="39"/>
                    </a:lnTo>
                    <a:lnTo>
                      <a:pt x="44" y="53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5" y="90"/>
                    </a:lnTo>
                    <a:lnTo>
                      <a:pt x="5" y="103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0" name="Freeform 47"/>
              <p:cNvSpPr>
                <a:spLocks/>
              </p:cNvSpPr>
              <p:nvPr/>
            </p:nvSpPr>
            <p:spPr bwMode="auto">
              <a:xfrm>
                <a:off x="4189" y="3152"/>
                <a:ext cx="11" cy="11"/>
              </a:xfrm>
              <a:custGeom>
                <a:avLst/>
                <a:gdLst>
                  <a:gd name="T0" fmla="*/ 1 w 21"/>
                  <a:gd name="T1" fmla="*/ 2 h 23"/>
                  <a:gd name="T2" fmla="*/ 1 w 21"/>
                  <a:gd name="T3" fmla="*/ 2 h 23"/>
                  <a:gd name="T4" fmla="*/ 0 w 21"/>
                  <a:gd name="T5" fmla="*/ 1 h 23"/>
                  <a:gd name="T6" fmla="*/ 1 w 21"/>
                  <a:gd name="T7" fmla="*/ 0 h 23"/>
                  <a:gd name="T8" fmla="*/ 2 w 21"/>
                  <a:gd name="T9" fmla="*/ 0 h 23"/>
                  <a:gd name="T10" fmla="*/ 2 w 21"/>
                  <a:gd name="T11" fmla="*/ 0 h 23"/>
                  <a:gd name="T12" fmla="*/ 3 w 21"/>
                  <a:gd name="T13" fmla="*/ 0 h 23"/>
                  <a:gd name="T14" fmla="*/ 3 w 21"/>
                  <a:gd name="T15" fmla="*/ 2 h 23"/>
                  <a:gd name="T16" fmla="*/ 1 w 21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8" y="23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17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1" name="Freeform 48"/>
              <p:cNvSpPr>
                <a:spLocks/>
              </p:cNvSpPr>
              <p:nvPr/>
            </p:nvSpPr>
            <p:spPr bwMode="auto">
              <a:xfrm>
                <a:off x="4454" y="3129"/>
                <a:ext cx="45" cy="13"/>
              </a:xfrm>
              <a:custGeom>
                <a:avLst/>
                <a:gdLst>
                  <a:gd name="T0" fmla="*/ 1 w 89"/>
                  <a:gd name="T1" fmla="*/ 4 h 26"/>
                  <a:gd name="T2" fmla="*/ 0 w 89"/>
                  <a:gd name="T3" fmla="*/ 2 h 26"/>
                  <a:gd name="T4" fmla="*/ 0 w 89"/>
                  <a:gd name="T5" fmla="*/ 1 h 26"/>
                  <a:gd name="T6" fmla="*/ 1 w 89"/>
                  <a:gd name="T7" fmla="*/ 1 h 26"/>
                  <a:gd name="T8" fmla="*/ 3 w 89"/>
                  <a:gd name="T9" fmla="*/ 1 h 26"/>
                  <a:gd name="T10" fmla="*/ 4 w 89"/>
                  <a:gd name="T11" fmla="*/ 0 h 26"/>
                  <a:gd name="T12" fmla="*/ 6 w 89"/>
                  <a:gd name="T13" fmla="*/ 0 h 26"/>
                  <a:gd name="T14" fmla="*/ 7 w 89"/>
                  <a:gd name="T15" fmla="*/ 0 h 26"/>
                  <a:gd name="T16" fmla="*/ 8 w 89"/>
                  <a:gd name="T17" fmla="*/ 0 h 26"/>
                  <a:gd name="T18" fmla="*/ 10 w 89"/>
                  <a:gd name="T19" fmla="*/ 1 h 26"/>
                  <a:gd name="T20" fmla="*/ 12 w 89"/>
                  <a:gd name="T21" fmla="*/ 1 h 26"/>
                  <a:gd name="T22" fmla="*/ 11 w 89"/>
                  <a:gd name="T23" fmla="*/ 2 h 26"/>
                  <a:gd name="T24" fmla="*/ 9 w 89"/>
                  <a:gd name="T25" fmla="*/ 2 h 26"/>
                  <a:gd name="T26" fmla="*/ 8 w 89"/>
                  <a:gd name="T27" fmla="*/ 2 h 26"/>
                  <a:gd name="T28" fmla="*/ 7 w 89"/>
                  <a:gd name="T29" fmla="*/ 3 h 26"/>
                  <a:gd name="T30" fmla="*/ 5 w 89"/>
                  <a:gd name="T31" fmla="*/ 3 h 26"/>
                  <a:gd name="T32" fmla="*/ 3 w 89"/>
                  <a:gd name="T33" fmla="*/ 3 h 26"/>
                  <a:gd name="T34" fmla="*/ 2 w 89"/>
                  <a:gd name="T35" fmla="*/ 3 h 26"/>
                  <a:gd name="T36" fmla="*/ 1 w 89"/>
                  <a:gd name="T37" fmla="*/ 4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26"/>
                  <a:gd name="T59" fmla="*/ 89 w 8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26">
                    <a:moveTo>
                      <a:pt x="4" y="2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6" y="2"/>
                    </a:lnTo>
                    <a:lnTo>
                      <a:pt x="89" y="8"/>
                    </a:lnTo>
                    <a:lnTo>
                      <a:pt x="82" y="10"/>
                    </a:lnTo>
                    <a:lnTo>
                      <a:pt x="72" y="14"/>
                    </a:lnTo>
                    <a:lnTo>
                      <a:pt x="60" y="16"/>
                    </a:lnTo>
                    <a:lnTo>
                      <a:pt x="49" y="20"/>
                    </a:lnTo>
                    <a:lnTo>
                      <a:pt x="33" y="22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2" name="Freeform 49"/>
              <p:cNvSpPr>
                <a:spLocks/>
              </p:cNvSpPr>
              <p:nvPr/>
            </p:nvSpPr>
            <p:spPr bwMode="auto">
              <a:xfrm>
                <a:off x="4202" y="3125"/>
                <a:ext cx="11" cy="11"/>
              </a:xfrm>
              <a:custGeom>
                <a:avLst/>
                <a:gdLst>
                  <a:gd name="T0" fmla="*/ 2 w 21"/>
                  <a:gd name="T1" fmla="*/ 3 h 21"/>
                  <a:gd name="T2" fmla="*/ 0 w 21"/>
                  <a:gd name="T3" fmla="*/ 2 h 21"/>
                  <a:gd name="T4" fmla="*/ 1 w 21"/>
                  <a:gd name="T5" fmla="*/ 1 h 21"/>
                  <a:gd name="T6" fmla="*/ 1 w 21"/>
                  <a:gd name="T7" fmla="*/ 0 h 21"/>
                  <a:gd name="T8" fmla="*/ 3 w 21"/>
                  <a:gd name="T9" fmla="*/ 1 h 21"/>
                  <a:gd name="T10" fmla="*/ 3 w 21"/>
                  <a:gd name="T11" fmla="*/ 2 h 21"/>
                  <a:gd name="T12" fmla="*/ 3 w 21"/>
                  <a:gd name="T13" fmla="*/ 3 h 21"/>
                  <a:gd name="T14" fmla="*/ 2 w 21"/>
                  <a:gd name="T15" fmla="*/ 3 h 21"/>
                  <a:gd name="T16" fmla="*/ 2 w 21"/>
                  <a:gd name="T17" fmla="*/ 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10" y="21"/>
                    </a:moveTo>
                    <a:lnTo>
                      <a:pt x="0" y="11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1" y="2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3" name="Freeform 50"/>
              <p:cNvSpPr>
                <a:spLocks/>
              </p:cNvSpPr>
              <p:nvPr/>
            </p:nvSpPr>
            <p:spPr bwMode="auto">
              <a:xfrm>
                <a:off x="4308" y="3118"/>
                <a:ext cx="44" cy="18"/>
              </a:xfrm>
              <a:custGeom>
                <a:avLst/>
                <a:gdLst>
                  <a:gd name="T0" fmla="*/ 1 w 90"/>
                  <a:gd name="T1" fmla="*/ 4 h 37"/>
                  <a:gd name="T2" fmla="*/ 0 w 90"/>
                  <a:gd name="T3" fmla="*/ 2 h 37"/>
                  <a:gd name="T4" fmla="*/ 0 w 90"/>
                  <a:gd name="T5" fmla="*/ 1 h 37"/>
                  <a:gd name="T6" fmla="*/ 1 w 90"/>
                  <a:gd name="T7" fmla="*/ 0 h 37"/>
                  <a:gd name="T8" fmla="*/ 3 w 90"/>
                  <a:gd name="T9" fmla="*/ 0 h 37"/>
                  <a:gd name="T10" fmla="*/ 5 w 90"/>
                  <a:gd name="T11" fmla="*/ 0 h 37"/>
                  <a:gd name="T12" fmla="*/ 7 w 90"/>
                  <a:gd name="T13" fmla="*/ 0 h 37"/>
                  <a:gd name="T14" fmla="*/ 8 w 90"/>
                  <a:gd name="T15" fmla="*/ 0 h 37"/>
                  <a:gd name="T16" fmla="*/ 10 w 90"/>
                  <a:gd name="T17" fmla="*/ 0 h 37"/>
                  <a:gd name="T18" fmla="*/ 10 w 90"/>
                  <a:gd name="T19" fmla="*/ 0 h 37"/>
                  <a:gd name="T20" fmla="*/ 11 w 90"/>
                  <a:gd name="T21" fmla="*/ 2 h 37"/>
                  <a:gd name="T22" fmla="*/ 9 w 90"/>
                  <a:gd name="T23" fmla="*/ 2 h 37"/>
                  <a:gd name="T24" fmla="*/ 8 w 90"/>
                  <a:gd name="T25" fmla="*/ 2 h 37"/>
                  <a:gd name="T26" fmla="*/ 7 w 90"/>
                  <a:gd name="T27" fmla="*/ 2 h 37"/>
                  <a:gd name="T28" fmla="*/ 6 w 90"/>
                  <a:gd name="T29" fmla="*/ 3 h 37"/>
                  <a:gd name="T30" fmla="*/ 4 w 90"/>
                  <a:gd name="T31" fmla="*/ 3 h 37"/>
                  <a:gd name="T32" fmla="*/ 3 w 90"/>
                  <a:gd name="T33" fmla="*/ 4 h 37"/>
                  <a:gd name="T34" fmla="*/ 2 w 90"/>
                  <a:gd name="T35" fmla="*/ 4 h 37"/>
                  <a:gd name="T36" fmla="*/ 1 w 90"/>
                  <a:gd name="T37" fmla="*/ 4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37"/>
                  <a:gd name="T59" fmla="*/ 90 w 9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37">
                    <a:moveTo>
                      <a:pt x="10" y="37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84" y="6"/>
                    </a:lnTo>
                    <a:lnTo>
                      <a:pt x="90" y="18"/>
                    </a:lnTo>
                    <a:lnTo>
                      <a:pt x="76" y="18"/>
                    </a:lnTo>
                    <a:lnTo>
                      <a:pt x="66" y="20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39" y="29"/>
                    </a:lnTo>
                    <a:lnTo>
                      <a:pt x="31" y="33"/>
                    </a:lnTo>
                    <a:lnTo>
                      <a:pt x="22" y="35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4" name="Freeform 51"/>
              <p:cNvSpPr>
                <a:spLocks/>
              </p:cNvSpPr>
              <p:nvPr/>
            </p:nvSpPr>
            <p:spPr bwMode="auto">
              <a:xfrm>
                <a:off x="4150" y="3121"/>
                <a:ext cx="9" cy="9"/>
              </a:xfrm>
              <a:custGeom>
                <a:avLst/>
                <a:gdLst>
                  <a:gd name="T0" fmla="*/ 1 w 20"/>
                  <a:gd name="T1" fmla="*/ 2 h 19"/>
                  <a:gd name="T2" fmla="*/ 0 w 20"/>
                  <a:gd name="T3" fmla="*/ 2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1 w 20"/>
                  <a:gd name="T15" fmla="*/ 0 h 19"/>
                  <a:gd name="T16" fmla="*/ 2 w 20"/>
                  <a:gd name="T17" fmla="*/ 0 h 19"/>
                  <a:gd name="T18" fmla="*/ 2 w 20"/>
                  <a:gd name="T19" fmla="*/ 1 h 19"/>
                  <a:gd name="T20" fmla="*/ 1 w 20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9"/>
                  <a:gd name="T35" fmla="*/ 20 w 2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9">
                    <a:moveTo>
                      <a:pt x="12" y="19"/>
                    </a:moveTo>
                    <a:lnTo>
                      <a:pt x="6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0" y="4"/>
                    </a:lnTo>
                    <a:lnTo>
                      <a:pt x="18" y="1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5" name="Freeform 52"/>
              <p:cNvSpPr>
                <a:spLocks/>
              </p:cNvSpPr>
              <p:nvPr/>
            </p:nvSpPr>
            <p:spPr bwMode="auto">
              <a:xfrm>
                <a:off x="4827" y="3067"/>
                <a:ext cx="34" cy="54"/>
              </a:xfrm>
              <a:custGeom>
                <a:avLst/>
                <a:gdLst>
                  <a:gd name="T0" fmla="*/ 0 w 68"/>
                  <a:gd name="T1" fmla="*/ 13 h 109"/>
                  <a:gd name="T2" fmla="*/ 1 w 68"/>
                  <a:gd name="T3" fmla="*/ 10 h 109"/>
                  <a:gd name="T4" fmla="*/ 1 w 68"/>
                  <a:gd name="T5" fmla="*/ 7 h 109"/>
                  <a:gd name="T6" fmla="*/ 1 w 68"/>
                  <a:gd name="T7" fmla="*/ 5 h 109"/>
                  <a:gd name="T8" fmla="*/ 2 w 68"/>
                  <a:gd name="T9" fmla="*/ 3 h 109"/>
                  <a:gd name="T10" fmla="*/ 2 w 68"/>
                  <a:gd name="T11" fmla="*/ 2 h 109"/>
                  <a:gd name="T12" fmla="*/ 3 w 68"/>
                  <a:gd name="T13" fmla="*/ 1 h 109"/>
                  <a:gd name="T14" fmla="*/ 5 w 68"/>
                  <a:gd name="T15" fmla="*/ 0 h 109"/>
                  <a:gd name="T16" fmla="*/ 9 w 68"/>
                  <a:gd name="T17" fmla="*/ 0 h 109"/>
                  <a:gd name="T18" fmla="*/ 8 w 68"/>
                  <a:gd name="T19" fmla="*/ 0 h 109"/>
                  <a:gd name="T20" fmla="*/ 8 w 68"/>
                  <a:gd name="T21" fmla="*/ 2 h 109"/>
                  <a:gd name="T22" fmla="*/ 7 w 68"/>
                  <a:gd name="T23" fmla="*/ 3 h 109"/>
                  <a:gd name="T24" fmla="*/ 7 w 68"/>
                  <a:gd name="T25" fmla="*/ 5 h 109"/>
                  <a:gd name="T26" fmla="*/ 6 w 68"/>
                  <a:gd name="T27" fmla="*/ 6 h 109"/>
                  <a:gd name="T28" fmla="*/ 5 w 68"/>
                  <a:gd name="T29" fmla="*/ 8 h 109"/>
                  <a:gd name="T30" fmla="*/ 5 w 68"/>
                  <a:gd name="T31" fmla="*/ 10 h 109"/>
                  <a:gd name="T32" fmla="*/ 4 w 68"/>
                  <a:gd name="T33" fmla="*/ 12 h 109"/>
                  <a:gd name="T34" fmla="*/ 2 w 68"/>
                  <a:gd name="T35" fmla="*/ 13 h 109"/>
                  <a:gd name="T36" fmla="*/ 0 w 68"/>
                  <a:gd name="T37" fmla="*/ 13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9"/>
                  <a:gd name="T59" fmla="*/ 68 w 68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9">
                    <a:moveTo>
                      <a:pt x="0" y="109"/>
                    </a:moveTo>
                    <a:lnTo>
                      <a:pt x="2" y="80"/>
                    </a:lnTo>
                    <a:lnTo>
                      <a:pt x="6" y="59"/>
                    </a:lnTo>
                    <a:lnTo>
                      <a:pt x="8" y="41"/>
                    </a:lnTo>
                    <a:lnTo>
                      <a:pt x="12" y="29"/>
                    </a:lnTo>
                    <a:lnTo>
                      <a:pt x="15" y="18"/>
                    </a:lnTo>
                    <a:lnTo>
                      <a:pt x="27" y="12"/>
                    </a:lnTo>
                    <a:lnTo>
                      <a:pt x="43" y="4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2" y="16"/>
                    </a:lnTo>
                    <a:lnTo>
                      <a:pt x="56" y="28"/>
                    </a:lnTo>
                    <a:lnTo>
                      <a:pt x="52" y="41"/>
                    </a:lnTo>
                    <a:lnTo>
                      <a:pt x="46" y="53"/>
                    </a:lnTo>
                    <a:lnTo>
                      <a:pt x="41" y="68"/>
                    </a:lnTo>
                    <a:lnTo>
                      <a:pt x="35" y="86"/>
                    </a:lnTo>
                    <a:lnTo>
                      <a:pt x="29" y="103"/>
                    </a:lnTo>
                    <a:lnTo>
                      <a:pt x="14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6" name="Freeform 53"/>
              <p:cNvSpPr>
                <a:spLocks/>
              </p:cNvSpPr>
              <p:nvPr/>
            </p:nvSpPr>
            <p:spPr bwMode="auto">
              <a:xfrm>
                <a:off x="3985" y="2008"/>
                <a:ext cx="1546" cy="1098"/>
              </a:xfrm>
              <a:custGeom>
                <a:avLst/>
                <a:gdLst>
                  <a:gd name="T0" fmla="*/ 22 w 3093"/>
                  <a:gd name="T1" fmla="*/ 62 h 2195"/>
                  <a:gd name="T2" fmla="*/ 7 w 3093"/>
                  <a:gd name="T3" fmla="*/ 2 h 2195"/>
                  <a:gd name="T4" fmla="*/ 44 w 3093"/>
                  <a:gd name="T5" fmla="*/ 63 h 2195"/>
                  <a:gd name="T6" fmla="*/ 55 w 3093"/>
                  <a:gd name="T7" fmla="*/ 81 h 2195"/>
                  <a:gd name="T8" fmla="*/ 52 w 3093"/>
                  <a:gd name="T9" fmla="*/ 72 h 2195"/>
                  <a:gd name="T10" fmla="*/ 27 w 3093"/>
                  <a:gd name="T11" fmla="*/ 21 h 2195"/>
                  <a:gd name="T12" fmla="*/ 169 w 3093"/>
                  <a:gd name="T13" fmla="*/ 44 h 2195"/>
                  <a:gd name="T14" fmla="*/ 242 w 3093"/>
                  <a:gd name="T15" fmla="*/ 16 h 2195"/>
                  <a:gd name="T16" fmla="*/ 228 w 3093"/>
                  <a:gd name="T17" fmla="*/ 23 h 2195"/>
                  <a:gd name="T18" fmla="*/ 272 w 3093"/>
                  <a:gd name="T19" fmla="*/ 51 h 2195"/>
                  <a:gd name="T20" fmla="*/ 321 w 3093"/>
                  <a:gd name="T21" fmla="*/ 166 h 2195"/>
                  <a:gd name="T22" fmla="*/ 372 w 3093"/>
                  <a:gd name="T23" fmla="*/ 236 h 2195"/>
                  <a:gd name="T24" fmla="*/ 343 w 3093"/>
                  <a:gd name="T25" fmla="*/ 228 h 2195"/>
                  <a:gd name="T26" fmla="*/ 339 w 3093"/>
                  <a:gd name="T27" fmla="*/ 221 h 2195"/>
                  <a:gd name="T28" fmla="*/ 336 w 3093"/>
                  <a:gd name="T29" fmla="*/ 220 h 2195"/>
                  <a:gd name="T30" fmla="*/ 331 w 3093"/>
                  <a:gd name="T31" fmla="*/ 216 h 2195"/>
                  <a:gd name="T32" fmla="*/ 330 w 3093"/>
                  <a:gd name="T33" fmla="*/ 220 h 2195"/>
                  <a:gd name="T34" fmla="*/ 328 w 3093"/>
                  <a:gd name="T35" fmla="*/ 222 h 2195"/>
                  <a:gd name="T36" fmla="*/ 322 w 3093"/>
                  <a:gd name="T37" fmla="*/ 214 h 2195"/>
                  <a:gd name="T38" fmla="*/ 321 w 3093"/>
                  <a:gd name="T39" fmla="*/ 221 h 2195"/>
                  <a:gd name="T40" fmla="*/ 317 w 3093"/>
                  <a:gd name="T41" fmla="*/ 226 h 2195"/>
                  <a:gd name="T42" fmla="*/ 306 w 3093"/>
                  <a:gd name="T43" fmla="*/ 212 h 2195"/>
                  <a:gd name="T44" fmla="*/ 301 w 3093"/>
                  <a:gd name="T45" fmla="*/ 206 h 2195"/>
                  <a:gd name="T46" fmla="*/ 318 w 3093"/>
                  <a:gd name="T47" fmla="*/ 237 h 2195"/>
                  <a:gd name="T48" fmla="*/ 302 w 3093"/>
                  <a:gd name="T49" fmla="*/ 231 h 2195"/>
                  <a:gd name="T50" fmla="*/ 298 w 3093"/>
                  <a:gd name="T51" fmla="*/ 224 h 2195"/>
                  <a:gd name="T52" fmla="*/ 296 w 3093"/>
                  <a:gd name="T53" fmla="*/ 230 h 2195"/>
                  <a:gd name="T54" fmla="*/ 291 w 3093"/>
                  <a:gd name="T55" fmla="*/ 225 h 2195"/>
                  <a:gd name="T56" fmla="*/ 292 w 3093"/>
                  <a:gd name="T57" fmla="*/ 234 h 2195"/>
                  <a:gd name="T58" fmla="*/ 277 w 3093"/>
                  <a:gd name="T59" fmla="*/ 202 h 2195"/>
                  <a:gd name="T60" fmla="*/ 273 w 3093"/>
                  <a:gd name="T61" fmla="*/ 217 h 2195"/>
                  <a:gd name="T62" fmla="*/ 249 w 3093"/>
                  <a:gd name="T63" fmla="*/ 182 h 2195"/>
                  <a:gd name="T64" fmla="*/ 261 w 3093"/>
                  <a:gd name="T65" fmla="*/ 202 h 2195"/>
                  <a:gd name="T66" fmla="*/ 294 w 3093"/>
                  <a:gd name="T67" fmla="*/ 252 h 2195"/>
                  <a:gd name="T68" fmla="*/ 254 w 3093"/>
                  <a:gd name="T69" fmla="*/ 239 h 2195"/>
                  <a:gd name="T70" fmla="*/ 250 w 3093"/>
                  <a:gd name="T71" fmla="*/ 236 h 2195"/>
                  <a:gd name="T72" fmla="*/ 247 w 3093"/>
                  <a:gd name="T73" fmla="*/ 232 h 2195"/>
                  <a:gd name="T74" fmla="*/ 245 w 3093"/>
                  <a:gd name="T75" fmla="*/ 235 h 2195"/>
                  <a:gd name="T76" fmla="*/ 239 w 3093"/>
                  <a:gd name="T77" fmla="*/ 226 h 2195"/>
                  <a:gd name="T78" fmla="*/ 238 w 3093"/>
                  <a:gd name="T79" fmla="*/ 234 h 2195"/>
                  <a:gd name="T80" fmla="*/ 229 w 3093"/>
                  <a:gd name="T81" fmla="*/ 213 h 2195"/>
                  <a:gd name="T82" fmla="*/ 232 w 3093"/>
                  <a:gd name="T83" fmla="*/ 228 h 2195"/>
                  <a:gd name="T84" fmla="*/ 223 w 3093"/>
                  <a:gd name="T85" fmla="*/ 226 h 2195"/>
                  <a:gd name="T86" fmla="*/ 206 w 3093"/>
                  <a:gd name="T87" fmla="*/ 202 h 2195"/>
                  <a:gd name="T88" fmla="*/ 212 w 3093"/>
                  <a:gd name="T89" fmla="*/ 212 h 2195"/>
                  <a:gd name="T90" fmla="*/ 250 w 3093"/>
                  <a:gd name="T91" fmla="*/ 266 h 2195"/>
                  <a:gd name="T92" fmla="*/ 192 w 3093"/>
                  <a:gd name="T93" fmla="*/ 241 h 2195"/>
                  <a:gd name="T94" fmla="*/ 188 w 3093"/>
                  <a:gd name="T95" fmla="*/ 233 h 2195"/>
                  <a:gd name="T96" fmla="*/ 184 w 3093"/>
                  <a:gd name="T97" fmla="*/ 230 h 2195"/>
                  <a:gd name="T98" fmla="*/ 178 w 3093"/>
                  <a:gd name="T99" fmla="*/ 224 h 2195"/>
                  <a:gd name="T100" fmla="*/ 175 w 3093"/>
                  <a:gd name="T101" fmla="*/ 221 h 2195"/>
                  <a:gd name="T102" fmla="*/ 172 w 3093"/>
                  <a:gd name="T103" fmla="*/ 221 h 2195"/>
                  <a:gd name="T104" fmla="*/ 174 w 3093"/>
                  <a:gd name="T105" fmla="*/ 235 h 2195"/>
                  <a:gd name="T106" fmla="*/ 161 w 3093"/>
                  <a:gd name="T107" fmla="*/ 221 h 2195"/>
                  <a:gd name="T108" fmla="*/ 160 w 3093"/>
                  <a:gd name="T109" fmla="*/ 221 h 2195"/>
                  <a:gd name="T110" fmla="*/ 192 w 3093"/>
                  <a:gd name="T111" fmla="*/ 263 h 2195"/>
                  <a:gd name="T112" fmla="*/ 201 w 3093"/>
                  <a:gd name="T113" fmla="*/ 275 h 21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93"/>
                  <a:gd name="T172" fmla="*/ 0 h 2195"/>
                  <a:gd name="T173" fmla="*/ 3093 w 3093"/>
                  <a:gd name="T174" fmla="*/ 2195 h 21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93" h="2195">
                    <a:moveTo>
                      <a:pt x="1609" y="2195"/>
                    </a:moveTo>
                    <a:lnTo>
                      <a:pt x="1353" y="2046"/>
                    </a:lnTo>
                    <a:lnTo>
                      <a:pt x="1128" y="1873"/>
                    </a:lnTo>
                    <a:lnTo>
                      <a:pt x="925" y="1679"/>
                    </a:lnTo>
                    <a:lnTo>
                      <a:pt x="746" y="1470"/>
                    </a:lnTo>
                    <a:lnTo>
                      <a:pt x="583" y="1241"/>
                    </a:lnTo>
                    <a:lnTo>
                      <a:pt x="438" y="1002"/>
                    </a:lnTo>
                    <a:lnTo>
                      <a:pt x="302" y="750"/>
                    </a:lnTo>
                    <a:lnTo>
                      <a:pt x="178" y="492"/>
                    </a:lnTo>
                    <a:lnTo>
                      <a:pt x="153" y="436"/>
                    </a:lnTo>
                    <a:lnTo>
                      <a:pt x="128" y="374"/>
                    </a:lnTo>
                    <a:lnTo>
                      <a:pt x="99" y="306"/>
                    </a:lnTo>
                    <a:lnTo>
                      <a:pt x="73" y="238"/>
                    </a:lnTo>
                    <a:lnTo>
                      <a:pt x="46" y="169"/>
                    </a:lnTo>
                    <a:lnTo>
                      <a:pt x="25" y="105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118" y="56"/>
                    </a:lnTo>
                    <a:lnTo>
                      <a:pt x="166" y="112"/>
                    </a:lnTo>
                    <a:lnTo>
                      <a:pt x="209" y="182"/>
                    </a:lnTo>
                    <a:lnTo>
                      <a:pt x="244" y="258"/>
                    </a:lnTo>
                    <a:lnTo>
                      <a:pt x="277" y="333"/>
                    </a:lnTo>
                    <a:lnTo>
                      <a:pt x="306" y="403"/>
                    </a:lnTo>
                    <a:lnTo>
                      <a:pt x="331" y="463"/>
                    </a:lnTo>
                    <a:lnTo>
                      <a:pt x="341" y="481"/>
                    </a:lnTo>
                    <a:lnTo>
                      <a:pt x="353" y="500"/>
                    </a:lnTo>
                    <a:lnTo>
                      <a:pt x="364" y="520"/>
                    </a:lnTo>
                    <a:lnTo>
                      <a:pt x="380" y="543"/>
                    </a:lnTo>
                    <a:lnTo>
                      <a:pt x="391" y="564"/>
                    </a:lnTo>
                    <a:lnTo>
                      <a:pt x="405" y="587"/>
                    </a:lnTo>
                    <a:lnTo>
                      <a:pt x="415" y="609"/>
                    </a:lnTo>
                    <a:lnTo>
                      <a:pt x="424" y="632"/>
                    </a:lnTo>
                    <a:lnTo>
                      <a:pt x="428" y="632"/>
                    </a:lnTo>
                    <a:lnTo>
                      <a:pt x="432" y="634"/>
                    </a:lnTo>
                    <a:lnTo>
                      <a:pt x="440" y="648"/>
                    </a:lnTo>
                    <a:lnTo>
                      <a:pt x="453" y="667"/>
                    </a:lnTo>
                    <a:lnTo>
                      <a:pt x="467" y="686"/>
                    </a:lnTo>
                    <a:lnTo>
                      <a:pt x="481" y="704"/>
                    </a:lnTo>
                    <a:lnTo>
                      <a:pt x="477" y="684"/>
                    </a:lnTo>
                    <a:lnTo>
                      <a:pt x="469" y="663"/>
                    </a:lnTo>
                    <a:lnTo>
                      <a:pt x="457" y="640"/>
                    </a:lnTo>
                    <a:lnTo>
                      <a:pt x="446" y="618"/>
                    </a:lnTo>
                    <a:lnTo>
                      <a:pt x="430" y="595"/>
                    </a:lnTo>
                    <a:lnTo>
                      <a:pt x="419" y="576"/>
                    </a:lnTo>
                    <a:lnTo>
                      <a:pt x="405" y="558"/>
                    </a:lnTo>
                    <a:lnTo>
                      <a:pt x="399" y="547"/>
                    </a:lnTo>
                    <a:lnTo>
                      <a:pt x="382" y="510"/>
                    </a:lnTo>
                    <a:lnTo>
                      <a:pt x="356" y="461"/>
                    </a:lnTo>
                    <a:lnTo>
                      <a:pt x="325" y="401"/>
                    </a:lnTo>
                    <a:lnTo>
                      <a:pt x="294" y="335"/>
                    </a:lnTo>
                    <a:lnTo>
                      <a:pt x="263" y="269"/>
                    </a:lnTo>
                    <a:lnTo>
                      <a:pt x="238" y="211"/>
                    </a:lnTo>
                    <a:lnTo>
                      <a:pt x="223" y="165"/>
                    </a:lnTo>
                    <a:lnTo>
                      <a:pt x="219" y="136"/>
                    </a:lnTo>
                    <a:lnTo>
                      <a:pt x="325" y="205"/>
                    </a:lnTo>
                    <a:lnTo>
                      <a:pt x="455" y="264"/>
                    </a:lnTo>
                    <a:lnTo>
                      <a:pt x="601" y="306"/>
                    </a:lnTo>
                    <a:lnTo>
                      <a:pt x="756" y="337"/>
                    </a:lnTo>
                    <a:lnTo>
                      <a:pt x="913" y="355"/>
                    </a:lnTo>
                    <a:lnTo>
                      <a:pt x="1068" y="361"/>
                    </a:lnTo>
                    <a:lnTo>
                      <a:pt x="1216" y="359"/>
                    </a:lnTo>
                    <a:lnTo>
                      <a:pt x="1353" y="349"/>
                    </a:lnTo>
                    <a:lnTo>
                      <a:pt x="1396" y="339"/>
                    </a:lnTo>
                    <a:lnTo>
                      <a:pt x="1472" y="326"/>
                    </a:lnTo>
                    <a:lnTo>
                      <a:pt x="1569" y="306"/>
                    </a:lnTo>
                    <a:lnTo>
                      <a:pt x="1675" y="281"/>
                    </a:lnTo>
                    <a:lnTo>
                      <a:pt x="1778" y="248"/>
                    </a:lnTo>
                    <a:lnTo>
                      <a:pt x="1869" y="211"/>
                    </a:lnTo>
                    <a:lnTo>
                      <a:pt x="1931" y="169"/>
                    </a:lnTo>
                    <a:lnTo>
                      <a:pt x="1960" y="124"/>
                    </a:lnTo>
                    <a:lnTo>
                      <a:pt x="1943" y="126"/>
                    </a:lnTo>
                    <a:lnTo>
                      <a:pt x="1925" y="134"/>
                    </a:lnTo>
                    <a:lnTo>
                      <a:pt x="1908" y="143"/>
                    </a:lnTo>
                    <a:lnTo>
                      <a:pt x="1891" y="155"/>
                    </a:lnTo>
                    <a:lnTo>
                      <a:pt x="1873" y="165"/>
                    </a:lnTo>
                    <a:lnTo>
                      <a:pt x="1856" y="174"/>
                    </a:lnTo>
                    <a:lnTo>
                      <a:pt x="1840" y="180"/>
                    </a:lnTo>
                    <a:lnTo>
                      <a:pt x="1828" y="184"/>
                    </a:lnTo>
                    <a:lnTo>
                      <a:pt x="1827" y="182"/>
                    </a:lnTo>
                    <a:lnTo>
                      <a:pt x="1825" y="182"/>
                    </a:lnTo>
                    <a:lnTo>
                      <a:pt x="1887" y="105"/>
                    </a:lnTo>
                    <a:lnTo>
                      <a:pt x="1937" y="62"/>
                    </a:lnTo>
                    <a:lnTo>
                      <a:pt x="1976" y="44"/>
                    </a:lnTo>
                    <a:lnTo>
                      <a:pt x="2009" y="56"/>
                    </a:lnTo>
                    <a:lnTo>
                      <a:pt x="2036" y="87"/>
                    </a:lnTo>
                    <a:lnTo>
                      <a:pt x="2065" y="143"/>
                    </a:lnTo>
                    <a:lnTo>
                      <a:pt x="2098" y="215"/>
                    </a:lnTo>
                    <a:lnTo>
                      <a:pt x="2143" y="306"/>
                    </a:lnTo>
                    <a:lnTo>
                      <a:pt x="2181" y="403"/>
                    </a:lnTo>
                    <a:lnTo>
                      <a:pt x="2220" y="502"/>
                    </a:lnTo>
                    <a:lnTo>
                      <a:pt x="2259" y="601"/>
                    </a:lnTo>
                    <a:lnTo>
                      <a:pt x="2298" y="702"/>
                    </a:lnTo>
                    <a:lnTo>
                      <a:pt x="2335" y="801"/>
                    </a:lnTo>
                    <a:lnTo>
                      <a:pt x="2371" y="903"/>
                    </a:lnTo>
                    <a:lnTo>
                      <a:pt x="2410" y="1002"/>
                    </a:lnTo>
                    <a:lnTo>
                      <a:pt x="2451" y="1105"/>
                    </a:lnTo>
                    <a:lnTo>
                      <a:pt x="2509" y="1214"/>
                    </a:lnTo>
                    <a:lnTo>
                      <a:pt x="2573" y="1324"/>
                    </a:lnTo>
                    <a:lnTo>
                      <a:pt x="2645" y="1431"/>
                    </a:lnTo>
                    <a:lnTo>
                      <a:pt x="2724" y="1540"/>
                    </a:lnTo>
                    <a:lnTo>
                      <a:pt x="2806" y="1638"/>
                    </a:lnTo>
                    <a:lnTo>
                      <a:pt x="2897" y="1735"/>
                    </a:lnTo>
                    <a:lnTo>
                      <a:pt x="2990" y="1826"/>
                    </a:lnTo>
                    <a:lnTo>
                      <a:pt x="3093" y="1910"/>
                    </a:lnTo>
                    <a:lnTo>
                      <a:pt x="3075" y="1906"/>
                    </a:lnTo>
                    <a:lnTo>
                      <a:pt x="3035" y="1900"/>
                    </a:lnTo>
                    <a:lnTo>
                      <a:pt x="2978" y="1887"/>
                    </a:lnTo>
                    <a:lnTo>
                      <a:pt x="2914" y="1875"/>
                    </a:lnTo>
                    <a:lnTo>
                      <a:pt x="2849" y="1861"/>
                    </a:lnTo>
                    <a:lnTo>
                      <a:pt x="2790" y="1850"/>
                    </a:lnTo>
                    <a:lnTo>
                      <a:pt x="2746" y="1842"/>
                    </a:lnTo>
                    <a:lnTo>
                      <a:pt x="2726" y="1840"/>
                    </a:lnTo>
                    <a:lnTo>
                      <a:pt x="2726" y="1836"/>
                    </a:lnTo>
                    <a:lnTo>
                      <a:pt x="2728" y="1834"/>
                    </a:lnTo>
                    <a:lnTo>
                      <a:pt x="2740" y="1826"/>
                    </a:lnTo>
                    <a:lnTo>
                      <a:pt x="2748" y="1817"/>
                    </a:lnTo>
                    <a:lnTo>
                      <a:pt x="2748" y="1807"/>
                    </a:lnTo>
                    <a:lnTo>
                      <a:pt x="2746" y="1797"/>
                    </a:lnTo>
                    <a:lnTo>
                      <a:pt x="2738" y="1786"/>
                    </a:lnTo>
                    <a:lnTo>
                      <a:pt x="2730" y="1774"/>
                    </a:lnTo>
                    <a:lnTo>
                      <a:pt x="2724" y="1763"/>
                    </a:lnTo>
                    <a:lnTo>
                      <a:pt x="2722" y="1755"/>
                    </a:lnTo>
                    <a:lnTo>
                      <a:pt x="2717" y="1757"/>
                    </a:lnTo>
                    <a:lnTo>
                      <a:pt x="2713" y="1759"/>
                    </a:lnTo>
                    <a:lnTo>
                      <a:pt x="2713" y="1768"/>
                    </a:lnTo>
                    <a:lnTo>
                      <a:pt x="2713" y="1776"/>
                    </a:lnTo>
                    <a:lnTo>
                      <a:pt x="2713" y="1782"/>
                    </a:lnTo>
                    <a:lnTo>
                      <a:pt x="2715" y="1788"/>
                    </a:lnTo>
                    <a:lnTo>
                      <a:pt x="2713" y="1790"/>
                    </a:lnTo>
                    <a:lnTo>
                      <a:pt x="2713" y="1794"/>
                    </a:lnTo>
                    <a:lnTo>
                      <a:pt x="2707" y="1782"/>
                    </a:lnTo>
                    <a:lnTo>
                      <a:pt x="2701" y="1770"/>
                    </a:lnTo>
                    <a:lnTo>
                      <a:pt x="2697" y="1761"/>
                    </a:lnTo>
                    <a:lnTo>
                      <a:pt x="2693" y="1753"/>
                    </a:lnTo>
                    <a:lnTo>
                      <a:pt x="2682" y="1737"/>
                    </a:lnTo>
                    <a:lnTo>
                      <a:pt x="2670" y="1726"/>
                    </a:lnTo>
                    <a:lnTo>
                      <a:pt x="2668" y="1733"/>
                    </a:lnTo>
                    <a:lnTo>
                      <a:pt x="2668" y="1739"/>
                    </a:lnTo>
                    <a:lnTo>
                      <a:pt x="2668" y="1741"/>
                    </a:lnTo>
                    <a:lnTo>
                      <a:pt x="2668" y="1743"/>
                    </a:lnTo>
                    <a:lnTo>
                      <a:pt x="2660" y="1731"/>
                    </a:lnTo>
                    <a:lnTo>
                      <a:pt x="2653" y="1726"/>
                    </a:lnTo>
                    <a:lnTo>
                      <a:pt x="2649" y="1726"/>
                    </a:lnTo>
                    <a:lnTo>
                      <a:pt x="2647" y="1728"/>
                    </a:lnTo>
                    <a:lnTo>
                      <a:pt x="2651" y="1743"/>
                    </a:lnTo>
                    <a:lnTo>
                      <a:pt x="2655" y="1761"/>
                    </a:lnTo>
                    <a:lnTo>
                      <a:pt x="2658" y="1776"/>
                    </a:lnTo>
                    <a:lnTo>
                      <a:pt x="2662" y="1794"/>
                    </a:lnTo>
                    <a:lnTo>
                      <a:pt x="2658" y="1792"/>
                    </a:lnTo>
                    <a:lnTo>
                      <a:pt x="2655" y="1782"/>
                    </a:lnTo>
                    <a:lnTo>
                      <a:pt x="2647" y="1770"/>
                    </a:lnTo>
                    <a:lnTo>
                      <a:pt x="2641" y="1753"/>
                    </a:lnTo>
                    <a:lnTo>
                      <a:pt x="2627" y="1728"/>
                    </a:lnTo>
                    <a:lnTo>
                      <a:pt x="2616" y="1699"/>
                    </a:lnTo>
                    <a:lnTo>
                      <a:pt x="2610" y="1697"/>
                    </a:lnTo>
                    <a:lnTo>
                      <a:pt x="2608" y="1695"/>
                    </a:lnTo>
                    <a:lnTo>
                      <a:pt x="2610" y="1706"/>
                    </a:lnTo>
                    <a:lnTo>
                      <a:pt x="2614" y="1722"/>
                    </a:lnTo>
                    <a:lnTo>
                      <a:pt x="2620" y="1737"/>
                    </a:lnTo>
                    <a:lnTo>
                      <a:pt x="2626" y="1755"/>
                    </a:lnTo>
                    <a:lnTo>
                      <a:pt x="2629" y="1770"/>
                    </a:lnTo>
                    <a:lnTo>
                      <a:pt x="2633" y="1788"/>
                    </a:lnTo>
                    <a:lnTo>
                      <a:pt x="2635" y="1803"/>
                    </a:lnTo>
                    <a:lnTo>
                      <a:pt x="2637" y="1821"/>
                    </a:lnTo>
                    <a:lnTo>
                      <a:pt x="2635" y="1821"/>
                    </a:lnTo>
                    <a:lnTo>
                      <a:pt x="2635" y="1823"/>
                    </a:lnTo>
                    <a:lnTo>
                      <a:pt x="2618" y="1792"/>
                    </a:lnTo>
                    <a:lnTo>
                      <a:pt x="2602" y="1763"/>
                    </a:lnTo>
                    <a:lnTo>
                      <a:pt x="2589" y="1733"/>
                    </a:lnTo>
                    <a:lnTo>
                      <a:pt x="2577" y="1706"/>
                    </a:lnTo>
                    <a:lnTo>
                      <a:pt x="2565" y="1677"/>
                    </a:lnTo>
                    <a:lnTo>
                      <a:pt x="2556" y="1648"/>
                    </a:lnTo>
                    <a:lnTo>
                      <a:pt x="2548" y="1619"/>
                    </a:lnTo>
                    <a:lnTo>
                      <a:pt x="2542" y="1590"/>
                    </a:lnTo>
                    <a:lnTo>
                      <a:pt x="2532" y="1605"/>
                    </a:lnTo>
                    <a:lnTo>
                      <a:pt x="2536" y="1636"/>
                    </a:lnTo>
                    <a:lnTo>
                      <a:pt x="2544" y="1675"/>
                    </a:lnTo>
                    <a:lnTo>
                      <a:pt x="2558" y="1722"/>
                    </a:lnTo>
                    <a:lnTo>
                      <a:pt x="2571" y="1764"/>
                    </a:lnTo>
                    <a:lnTo>
                      <a:pt x="2587" y="1807"/>
                    </a:lnTo>
                    <a:lnTo>
                      <a:pt x="2598" y="1842"/>
                    </a:lnTo>
                    <a:lnTo>
                      <a:pt x="2604" y="1865"/>
                    </a:lnTo>
                    <a:lnTo>
                      <a:pt x="2602" y="1865"/>
                    </a:lnTo>
                    <a:lnTo>
                      <a:pt x="2587" y="1850"/>
                    </a:lnTo>
                    <a:lnTo>
                      <a:pt x="2571" y="1834"/>
                    </a:lnTo>
                    <a:lnTo>
                      <a:pt x="2558" y="1821"/>
                    </a:lnTo>
                    <a:lnTo>
                      <a:pt x="2548" y="1813"/>
                    </a:lnTo>
                    <a:lnTo>
                      <a:pt x="2542" y="1801"/>
                    </a:lnTo>
                    <a:lnTo>
                      <a:pt x="2534" y="1788"/>
                    </a:lnTo>
                    <a:lnTo>
                      <a:pt x="2523" y="1770"/>
                    </a:lnTo>
                    <a:lnTo>
                      <a:pt x="2511" y="1755"/>
                    </a:lnTo>
                    <a:lnTo>
                      <a:pt x="2496" y="1737"/>
                    </a:lnTo>
                    <a:lnTo>
                      <a:pt x="2484" y="1726"/>
                    </a:lnTo>
                    <a:lnTo>
                      <a:pt x="2472" y="1716"/>
                    </a:lnTo>
                    <a:lnTo>
                      <a:pt x="2468" y="1712"/>
                    </a:lnTo>
                    <a:lnTo>
                      <a:pt x="2461" y="1700"/>
                    </a:lnTo>
                    <a:lnTo>
                      <a:pt x="2453" y="1689"/>
                    </a:lnTo>
                    <a:lnTo>
                      <a:pt x="2441" y="1673"/>
                    </a:lnTo>
                    <a:lnTo>
                      <a:pt x="2432" y="1660"/>
                    </a:lnTo>
                    <a:lnTo>
                      <a:pt x="2420" y="1644"/>
                    </a:lnTo>
                    <a:lnTo>
                      <a:pt x="2408" y="1635"/>
                    </a:lnTo>
                    <a:lnTo>
                      <a:pt x="2401" y="1627"/>
                    </a:lnTo>
                    <a:lnTo>
                      <a:pt x="2397" y="1625"/>
                    </a:lnTo>
                    <a:lnTo>
                      <a:pt x="2397" y="1627"/>
                    </a:lnTo>
                    <a:lnTo>
                      <a:pt x="2397" y="1633"/>
                    </a:lnTo>
                    <a:lnTo>
                      <a:pt x="2408" y="1648"/>
                    </a:lnTo>
                    <a:lnTo>
                      <a:pt x="2434" y="1681"/>
                    </a:lnTo>
                    <a:lnTo>
                      <a:pt x="2463" y="1722"/>
                    </a:lnTo>
                    <a:lnTo>
                      <a:pt x="2499" y="1770"/>
                    </a:lnTo>
                    <a:lnTo>
                      <a:pt x="2530" y="1815"/>
                    </a:lnTo>
                    <a:lnTo>
                      <a:pt x="2560" y="1856"/>
                    </a:lnTo>
                    <a:lnTo>
                      <a:pt x="2577" y="1887"/>
                    </a:lnTo>
                    <a:lnTo>
                      <a:pt x="2585" y="1902"/>
                    </a:lnTo>
                    <a:lnTo>
                      <a:pt x="2565" y="1896"/>
                    </a:lnTo>
                    <a:lnTo>
                      <a:pt x="2546" y="1890"/>
                    </a:lnTo>
                    <a:lnTo>
                      <a:pt x="2527" y="1887"/>
                    </a:lnTo>
                    <a:lnTo>
                      <a:pt x="2509" y="1887"/>
                    </a:lnTo>
                    <a:lnTo>
                      <a:pt x="2490" y="1885"/>
                    </a:lnTo>
                    <a:lnTo>
                      <a:pt x="2472" y="1887"/>
                    </a:lnTo>
                    <a:lnTo>
                      <a:pt x="2455" y="1889"/>
                    </a:lnTo>
                    <a:lnTo>
                      <a:pt x="2439" y="1894"/>
                    </a:lnTo>
                    <a:lnTo>
                      <a:pt x="2430" y="1877"/>
                    </a:lnTo>
                    <a:lnTo>
                      <a:pt x="2424" y="1863"/>
                    </a:lnTo>
                    <a:lnTo>
                      <a:pt x="2418" y="1846"/>
                    </a:lnTo>
                    <a:lnTo>
                      <a:pt x="2416" y="1832"/>
                    </a:lnTo>
                    <a:lnTo>
                      <a:pt x="2412" y="1817"/>
                    </a:lnTo>
                    <a:lnTo>
                      <a:pt x="2410" y="1803"/>
                    </a:lnTo>
                    <a:lnTo>
                      <a:pt x="2408" y="1790"/>
                    </a:lnTo>
                    <a:lnTo>
                      <a:pt x="2408" y="1778"/>
                    </a:lnTo>
                    <a:lnTo>
                      <a:pt x="2401" y="1778"/>
                    </a:lnTo>
                    <a:lnTo>
                      <a:pt x="2397" y="1778"/>
                    </a:lnTo>
                    <a:lnTo>
                      <a:pt x="2391" y="1784"/>
                    </a:lnTo>
                    <a:lnTo>
                      <a:pt x="2389" y="1792"/>
                    </a:lnTo>
                    <a:lnTo>
                      <a:pt x="2389" y="1801"/>
                    </a:lnTo>
                    <a:lnTo>
                      <a:pt x="2389" y="1813"/>
                    </a:lnTo>
                    <a:lnTo>
                      <a:pt x="2381" y="1813"/>
                    </a:lnTo>
                    <a:lnTo>
                      <a:pt x="2375" y="1813"/>
                    </a:lnTo>
                    <a:lnTo>
                      <a:pt x="2373" y="1828"/>
                    </a:lnTo>
                    <a:lnTo>
                      <a:pt x="2375" y="1846"/>
                    </a:lnTo>
                    <a:lnTo>
                      <a:pt x="2373" y="1846"/>
                    </a:lnTo>
                    <a:lnTo>
                      <a:pt x="2373" y="1848"/>
                    </a:lnTo>
                    <a:lnTo>
                      <a:pt x="2368" y="1836"/>
                    </a:lnTo>
                    <a:lnTo>
                      <a:pt x="2364" y="1825"/>
                    </a:lnTo>
                    <a:lnTo>
                      <a:pt x="2358" y="1813"/>
                    </a:lnTo>
                    <a:lnTo>
                      <a:pt x="2354" y="1803"/>
                    </a:lnTo>
                    <a:lnTo>
                      <a:pt x="2348" y="1792"/>
                    </a:lnTo>
                    <a:lnTo>
                      <a:pt x="2342" y="1782"/>
                    </a:lnTo>
                    <a:lnTo>
                      <a:pt x="2337" y="1772"/>
                    </a:lnTo>
                    <a:lnTo>
                      <a:pt x="2331" y="1766"/>
                    </a:lnTo>
                    <a:lnTo>
                      <a:pt x="2331" y="1782"/>
                    </a:lnTo>
                    <a:lnTo>
                      <a:pt x="2335" y="1799"/>
                    </a:lnTo>
                    <a:lnTo>
                      <a:pt x="2340" y="1817"/>
                    </a:lnTo>
                    <a:lnTo>
                      <a:pt x="2346" y="1836"/>
                    </a:lnTo>
                    <a:lnTo>
                      <a:pt x="2352" y="1854"/>
                    </a:lnTo>
                    <a:lnTo>
                      <a:pt x="2360" y="1873"/>
                    </a:lnTo>
                    <a:lnTo>
                      <a:pt x="2366" y="1892"/>
                    </a:lnTo>
                    <a:lnTo>
                      <a:pt x="2371" y="1914"/>
                    </a:lnTo>
                    <a:lnTo>
                      <a:pt x="2368" y="1914"/>
                    </a:lnTo>
                    <a:lnTo>
                      <a:pt x="2366" y="1916"/>
                    </a:lnTo>
                    <a:lnTo>
                      <a:pt x="2340" y="1867"/>
                    </a:lnTo>
                    <a:lnTo>
                      <a:pt x="2321" y="1821"/>
                    </a:lnTo>
                    <a:lnTo>
                      <a:pt x="2304" y="1772"/>
                    </a:lnTo>
                    <a:lnTo>
                      <a:pt x="2286" y="1726"/>
                    </a:lnTo>
                    <a:lnTo>
                      <a:pt x="2269" y="1679"/>
                    </a:lnTo>
                    <a:lnTo>
                      <a:pt x="2251" y="1635"/>
                    </a:lnTo>
                    <a:lnTo>
                      <a:pt x="2232" y="1590"/>
                    </a:lnTo>
                    <a:lnTo>
                      <a:pt x="2214" y="1549"/>
                    </a:lnTo>
                    <a:lnTo>
                      <a:pt x="2209" y="1571"/>
                    </a:lnTo>
                    <a:lnTo>
                      <a:pt x="2216" y="1609"/>
                    </a:lnTo>
                    <a:lnTo>
                      <a:pt x="2230" y="1656"/>
                    </a:lnTo>
                    <a:lnTo>
                      <a:pt x="2249" y="1710"/>
                    </a:lnTo>
                    <a:lnTo>
                      <a:pt x="2267" y="1761"/>
                    </a:lnTo>
                    <a:lnTo>
                      <a:pt x="2282" y="1807"/>
                    </a:lnTo>
                    <a:lnTo>
                      <a:pt x="2288" y="1844"/>
                    </a:lnTo>
                    <a:lnTo>
                      <a:pt x="2286" y="1865"/>
                    </a:lnTo>
                    <a:lnTo>
                      <a:pt x="2253" y="1821"/>
                    </a:lnTo>
                    <a:lnTo>
                      <a:pt x="2220" y="1776"/>
                    </a:lnTo>
                    <a:lnTo>
                      <a:pt x="2185" y="1731"/>
                    </a:lnTo>
                    <a:lnTo>
                      <a:pt x="2152" y="1687"/>
                    </a:lnTo>
                    <a:lnTo>
                      <a:pt x="2117" y="1640"/>
                    </a:lnTo>
                    <a:lnTo>
                      <a:pt x="2090" y="1598"/>
                    </a:lnTo>
                    <a:lnTo>
                      <a:pt x="2065" y="1555"/>
                    </a:lnTo>
                    <a:lnTo>
                      <a:pt x="2048" y="1516"/>
                    </a:lnTo>
                    <a:lnTo>
                      <a:pt x="2028" y="1503"/>
                    </a:lnTo>
                    <a:lnTo>
                      <a:pt x="2017" y="1485"/>
                    </a:lnTo>
                    <a:lnTo>
                      <a:pt x="2005" y="1466"/>
                    </a:lnTo>
                    <a:lnTo>
                      <a:pt x="1997" y="1454"/>
                    </a:lnTo>
                    <a:lnTo>
                      <a:pt x="1997" y="1460"/>
                    </a:lnTo>
                    <a:lnTo>
                      <a:pt x="2003" y="1472"/>
                    </a:lnTo>
                    <a:lnTo>
                      <a:pt x="2009" y="1485"/>
                    </a:lnTo>
                    <a:lnTo>
                      <a:pt x="2020" y="1503"/>
                    </a:lnTo>
                    <a:lnTo>
                      <a:pt x="2028" y="1518"/>
                    </a:lnTo>
                    <a:lnTo>
                      <a:pt x="2038" y="1534"/>
                    </a:lnTo>
                    <a:lnTo>
                      <a:pt x="2048" y="1549"/>
                    </a:lnTo>
                    <a:lnTo>
                      <a:pt x="2057" y="1563"/>
                    </a:lnTo>
                    <a:lnTo>
                      <a:pt x="2092" y="1615"/>
                    </a:lnTo>
                    <a:lnTo>
                      <a:pt x="2127" y="1673"/>
                    </a:lnTo>
                    <a:lnTo>
                      <a:pt x="2162" y="1731"/>
                    </a:lnTo>
                    <a:lnTo>
                      <a:pt x="2197" y="1792"/>
                    </a:lnTo>
                    <a:lnTo>
                      <a:pt x="2232" y="1848"/>
                    </a:lnTo>
                    <a:lnTo>
                      <a:pt x="2271" y="1906"/>
                    </a:lnTo>
                    <a:lnTo>
                      <a:pt x="2311" y="1958"/>
                    </a:lnTo>
                    <a:lnTo>
                      <a:pt x="2358" y="2009"/>
                    </a:lnTo>
                    <a:lnTo>
                      <a:pt x="2356" y="2013"/>
                    </a:lnTo>
                    <a:lnTo>
                      <a:pt x="2354" y="2015"/>
                    </a:lnTo>
                    <a:lnTo>
                      <a:pt x="2304" y="1987"/>
                    </a:lnTo>
                    <a:lnTo>
                      <a:pt x="2263" y="1968"/>
                    </a:lnTo>
                    <a:lnTo>
                      <a:pt x="2228" y="1954"/>
                    </a:lnTo>
                    <a:lnTo>
                      <a:pt x="2197" y="1947"/>
                    </a:lnTo>
                    <a:lnTo>
                      <a:pt x="2164" y="1939"/>
                    </a:lnTo>
                    <a:lnTo>
                      <a:pt x="2129" y="1935"/>
                    </a:lnTo>
                    <a:lnTo>
                      <a:pt x="2088" y="1933"/>
                    </a:lnTo>
                    <a:lnTo>
                      <a:pt x="2040" y="1931"/>
                    </a:lnTo>
                    <a:lnTo>
                      <a:pt x="2032" y="1912"/>
                    </a:lnTo>
                    <a:lnTo>
                      <a:pt x="2028" y="1898"/>
                    </a:lnTo>
                    <a:lnTo>
                      <a:pt x="2024" y="1889"/>
                    </a:lnTo>
                    <a:lnTo>
                      <a:pt x="2022" y="1883"/>
                    </a:lnTo>
                    <a:lnTo>
                      <a:pt x="2019" y="1871"/>
                    </a:lnTo>
                    <a:lnTo>
                      <a:pt x="2015" y="1861"/>
                    </a:lnTo>
                    <a:lnTo>
                      <a:pt x="2009" y="1861"/>
                    </a:lnTo>
                    <a:lnTo>
                      <a:pt x="2003" y="1863"/>
                    </a:lnTo>
                    <a:lnTo>
                      <a:pt x="2003" y="1869"/>
                    </a:lnTo>
                    <a:lnTo>
                      <a:pt x="2005" y="1881"/>
                    </a:lnTo>
                    <a:lnTo>
                      <a:pt x="2007" y="1890"/>
                    </a:lnTo>
                    <a:lnTo>
                      <a:pt x="2009" y="1906"/>
                    </a:lnTo>
                    <a:lnTo>
                      <a:pt x="2005" y="1908"/>
                    </a:lnTo>
                    <a:lnTo>
                      <a:pt x="2003" y="1910"/>
                    </a:lnTo>
                    <a:lnTo>
                      <a:pt x="1995" y="1892"/>
                    </a:lnTo>
                    <a:lnTo>
                      <a:pt x="1989" y="1881"/>
                    </a:lnTo>
                    <a:lnTo>
                      <a:pt x="1986" y="1869"/>
                    </a:lnTo>
                    <a:lnTo>
                      <a:pt x="1984" y="1863"/>
                    </a:lnTo>
                    <a:lnTo>
                      <a:pt x="1980" y="1854"/>
                    </a:lnTo>
                    <a:lnTo>
                      <a:pt x="1978" y="1846"/>
                    </a:lnTo>
                    <a:lnTo>
                      <a:pt x="1976" y="1838"/>
                    </a:lnTo>
                    <a:lnTo>
                      <a:pt x="1974" y="1828"/>
                    </a:lnTo>
                    <a:lnTo>
                      <a:pt x="1970" y="1828"/>
                    </a:lnTo>
                    <a:lnTo>
                      <a:pt x="1966" y="1828"/>
                    </a:lnTo>
                    <a:lnTo>
                      <a:pt x="1960" y="1836"/>
                    </a:lnTo>
                    <a:lnTo>
                      <a:pt x="1960" y="1848"/>
                    </a:lnTo>
                    <a:lnTo>
                      <a:pt x="1962" y="1859"/>
                    </a:lnTo>
                    <a:lnTo>
                      <a:pt x="1966" y="1877"/>
                    </a:lnTo>
                    <a:lnTo>
                      <a:pt x="1964" y="1877"/>
                    </a:lnTo>
                    <a:lnTo>
                      <a:pt x="1964" y="1879"/>
                    </a:lnTo>
                    <a:lnTo>
                      <a:pt x="1955" y="1867"/>
                    </a:lnTo>
                    <a:lnTo>
                      <a:pt x="1949" y="1856"/>
                    </a:lnTo>
                    <a:lnTo>
                      <a:pt x="1943" y="1844"/>
                    </a:lnTo>
                    <a:lnTo>
                      <a:pt x="1937" y="1834"/>
                    </a:lnTo>
                    <a:lnTo>
                      <a:pt x="1925" y="1813"/>
                    </a:lnTo>
                    <a:lnTo>
                      <a:pt x="1914" y="1797"/>
                    </a:lnTo>
                    <a:lnTo>
                      <a:pt x="1916" y="1807"/>
                    </a:lnTo>
                    <a:lnTo>
                      <a:pt x="1922" y="1825"/>
                    </a:lnTo>
                    <a:lnTo>
                      <a:pt x="1927" y="1844"/>
                    </a:lnTo>
                    <a:lnTo>
                      <a:pt x="1935" y="1865"/>
                    </a:lnTo>
                    <a:lnTo>
                      <a:pt x="1941" y="1885"/>
                    </a:lnTo>
                    <a:lnTo>
                      <a:pt x="1947" y="1902"/>
                    </a:lnTo>
                    <a:lnTo>
                      <a:pt x="1949" y="1918"/>
                    </a:lnTo>
                    <a:lnTo>
                      <a:pt x="1951" y="1929"/>
                    </a:lnTo>
                    <a:lnTo>
                      <a:pt x="1927" y="1902"/>
                    </a:lnTo>
                    <a:lnTo>
                      <a:pt x="1910" y="1869"/>
                    </a:lnTo>
                    <a:lnTo>
                      <a:pt x="1892" y="1832"/>
                    </a:lnTo>
                    <a:lnTo>
                      <a:pt x="1879" y="1795"/>
                    </a:lnTo>
                    <a:lnTo>
                      <a:pt x="1863" y="1755"/>
                    </a:lnTo>
                    <a:lnTo>
                      <a:pt x="1852" y="1718"/>
                    </a:lnTo>
                    <a:lnTo>
                      <a:pt x="1840" y="1681"/>
                    </a:lnTo>
                    <a:lnTo>
                      <a:pt x="1830" y="1652"/>
                    </a:lnTo>
                    <a:lnTo>
                      <a:pt x="1830" y="1666"/>
                    </a:lnTo>
                    <a:lnTo>
                      <a:pt x="1832" y="1681"/>
                    </a:lnTo>
                    <a:lnTo>
                      <a:pt x="1834" y="1699"/>
                    </a:lnTo>
                    <a:lnTo>
                      <a:pt x="1840" y="1716"/>
                    </a:lnTo>
                    <a:lnTo>
                      <a:pt x="1846" y="1733"/>
                    </a:lnTo>
                    <a:lnTo>
                      <a:pt x="1852" y="1751"/>
                    </a:lnTo>
                    <a:lnTo>
                      <a:pt x="1858" y="1768"/>
                    </a:lnTo>
                    <a:lnTo>
                      <a:pt x="1863" y="1786"/>
                    </a:lnTo>
                    <a:lnTo>
                      <a:pt x="1856" y="1790"/>
                    </a:lnTo>
                    <a:lnTo>
                      <a:pt x="1854" y="1794"/>
                    </a:lnTo>
                    <a:lnTo>
                      <a:pt x="1854" y="1801"/>
                    </a:lnTo>
                    <a:lnTo>
                      <a:pt x="1856" y="1817"/>
                    </a:lnTo>
                    <a:lnTo>
                      <a:pt x="1859" y="1832"/>
                    </a:lnTo>
                    <a:lnTo>
                      <a:pt x="1865" y="1854"/>
                    </a:lnTo>
                    <a:lnTo>
                      <a:pt x="1869" y="1871"/>
                    </a:lnTo>
                    <a:lnTo>
                      <a:pt x="1873" y="1890"/>
                    </a:lnTo>
                    <a:lnTo>
                      <a:pt x="1873" y="1902"/>
                    </a:lnTo>
                    <a:lnTo>
                      <a:pt x="1875" y="1910"/>
                    </a:lnTo>
                    <a:lnTo>
                      <a:pt x="1850" y="1879"/>
                    </a:lnTo>
                    <a:lnTo>
                      <a:pt x="1823" y="1844"/>
                    </a:lnTo>
                    <a:lnTo>
                      <a:pt x="1790" y="1805"/>
                    </a:lnTo>
                    <a:lnTo>
                      <a:pt x="1761" y="1768"/>
                    </a:lnTo>
                    <a:lnTo>
                      <a:pt x="1730" y="1728"/>
                    </a:lnTo>
                    <a:lnTo>
                      <a:pt x="1704" y="1689"/>
                    </a:lnTo>
                    <a:lnTo>
                      <a:pt x="1685" y="1654"/>
                    </a:lnTo>
                    <a:lnTo>
                      <a:pt x="1677" y="1627"/>
                    </a:lnTo>
                    <a:lnTo>
                      <a:pt x="1666" y="1623"/>
                    </a:lnTo>
                    <a:lnTo>
                      <a:pt x="1660" y="1619"/>
                    </a:lnTo>
                    <a:lnTo>
                      <a:pt x="1656" y="1613"/>
                    </a:lnTo>
                    <a:lnTo>
                      <a:pt x="1654" y="1609"/>
                    </a:lnTo>
                    <a:lnTo>
                      <a:pt x="1652" y="1609"/>
                    </a:lnTo>
                    <a:lnTo>
                      <a:pt x="1650" y="1611"/>
                    </a:lnTo>
                    <a:lnTo>
                      <a:pt x="1654" y="1621"/>
                    </a:lnTo>
                    <a:lnTo>
                      <a:pt x="1664" y="1635"/>
                    </a:lnTo>
                    <a:lnTo>
                      <a:pt x="1673" y="1650"/>
                    </a:lnTo>
                    <a:lnTo>
                      <a:pt x="1677" y="1666"/>
                    </a:lnTo>
                    <a:lnTo>
                      <a:pt x="1683" y="1669"/>
                    </a:lnTo>
                    <a:lnTo>
                      <a:pt x="1689" y="1681"/>
                    </a:lnTo>
                    <a:lnTo>
                      <a:pt x="1697" y="1693"/>
                    </a:lnTo>
                    <a:lnTo>
                      <a:pt x="1704" y="1704"/>
                    </a:lnTo>
                    <a:lnTo>
                      <a:pt x="1739" y="1757"/>
                    </a:lnTo>
                    <a:lnTo>
                      <a:pt x="1774" y="1809"/>
                    </a:lnTo>
                    <a:lnTo>
                      <a:pt x="1809" y="1863"/>
                    </a:lnTo>
                    <a:lnTo>
                      <a:pt x="1846" y="1918"/>
                    </a:lnTo>
                    <a:lnTo>
                      <a:pt x="1881" y="1970"/>
                    </a:lnTo>
                    <a:lnTo>
                      <a:pt x="1922" y="2022"/>
                    </a:lnTo>
                    <a:lnTo>
                      <a:pt x="1960" y="2073"/>
                    </a:lnTo>
                    <a:lnTo>
                      <a:pt x="2003" y="2125"/>
                    </a:lnTo>
                    <a:lnTo>
                      <a:pt x="1978" y="2121"/>
                    </a:lnTo>
                    <a:lnTo>
                      <a:pt x="1937" y="2098"/>
                    </a:lnTo>
                    <a:lnTo>
                      <a:pt x="1881" y="2057"/>
                    </a:lnTo>
                    <a:lnTo>
                      <a:pt x="1815" y="2013"/>
                    </a:lnTo>
                    <a:lnTo>
                      <a:pt x="1741" y="1968"/>
                    </a:lnTo>
                    <a:lnTo>
                      <a:pt x="1669" y="1937"/>
                    </a:lnTo>
                    <a:lnTo>
                      <a:pt x="1602" y="1923"/>
                    </a:lnTo>
                    <a:lnTo>
                      <a:pt x="1543" y="1937"/>
                    </a:lnTo>
                    <a:lnTo>
                      <a:pt x="1539" y="1923"/>
                    </a:lnTo>
                    <a:lnTo>
                      <a:pt x="1538" y="1910"/>
                    </a:lnTo>
                    <a:lnTo>
                      <a:pt x="1534" y="1894"/>
                    </a:lnTo>
                    <a:lnTo>
                      <a:pt x="1530" y="1879"/>
                    </a:lnTo>
                    <a:lnTo>
                      <a:pt x="1524" y="1863"/>
                    </a:lnTo>
                    <a:lnTo>
                      <a:pt x="1518" y="1854"/>
                    </a:lnTo>
                    <a:lnTo>
                      <a:pt x="1512" y="1848"/>
                    </a:lnTo>
                    <a:lnTo>
                      <a:pt x="1507" y="1848"/>
                    </a:lnTo>
                    <a:lnTo>
                      <a:pt x="1507" y="1856"/>
                    </a:lnTo>
                    <a:lnTo>
                      <a:pt x="1508" y="1863"/>
                    </a:lnTo>
                    <a:lnTo>
                      <a:pt x="1505" y="1863"/>
                    </a:lnTo>
                    <a:lnTo>
                      <a:pt x="1503" y="1865"/>
                    </a:lnTo>
                    <a:lnTo>
                      <a:pt x="1495" y="1848"/>
                    </a:lnTo>
                    <a:lnTo>
                      <a:pt x="1487" y="1832"/>
                    </a:lnTo>
                    <a:lnTo>
                      <a:pt x="1479" y="1817"/>
                    </a:lnTo>
                    <a:lnTo>
                      <a:pt x="1474" y="1809"/>
                    </a:lnTo>
                    <a:lnTo>
                      <a:pt x="1468" y="1817"/>
                    </a:lnTo>
                    <a:lnTo>
                      <a:pt x="1470" y="1828"/>
                    </a:lnTo>
                    <a:lnTo>
                      <a:pt x="1474" y="1840"/>
                    </a:lnTo>
                    <a:lnTo>
                      <a:pt x="1472" y="1854"/>
                    </a:lnTo>
                    <a:lnTo>
                      <a:pt x="1464" y="1842"/>
                    </a:lnTo>
                    <a:lnTo>
                      <a:pt x="1456" y="1832"/>
                    </a:lnTo>
                    <a:lnTo>
                      <a:pt x="1450" y="1821"/>
                    </a:lnTo>
                    <a:lnTo>
                      <a:pt x="1444" y="1811"/>
                    </a:lnTo>
                    <a:lnTo>
                      <a:pt x="1433" y="1790"/>
                    </a:lnTo>
                    <a:lnTo>
                      <a:pt x="1423" y="1770"/>
                    </a:lnTo>
                    <a:lnTo>
                      <a:pt x="1423" y="1776"/>
                    </a:lnTo>
                    <a:lnTo>
                      <a:pt x="1429" y="1790"/>
                    </a:lnTo>
                    <a:lnTo>
                      <a:pt x="1433" y="1803"/>
                    </a:lnTo>
                    <a:lnTo>
                      <a:pt x="1441" y="1821"/>
                    </a:lnTo>
                    <a:lnTo>
                      <a:pt x="1444" y="1834"/>
                    </a:lnTo>
                    <a:lnTo>
                      <a:pt x="1450" y="1848"/>
                    </a:lnTo>
                    <a:lnTo>
                      <a:pt x="1450" y="1858"/>
                    </a:lnTo>
                    <a:lnTo>
                      <a:pt x="1448" y="1865"/>
                    </a:lnTo>
                    <a:lnTo>
                      <a:pt x="1431" y="1832"/>
                    </a:lnTo>
                    <a:lnTo>
                      <a:pt x="1417" y="1799"/>
                    </a:lnTo>
                    <a:lnTo>
                      <a:pt x="1402" y="1764"/>
                    </a:lnTo>
                    <a:lnTo>
                      <a:pt x="1390" y="1733"/>
                    </a:lnTo>
                    <a:lnTo>
                      <a:pt x="1375" y="1699"/>
                    </a:lnTo>
                    <a:lnTo>
                      <a:pt x="1361" y="1667"/>
                    </a:lnTo>
                    <a:lnTo>
                      <a:pt x="1346" y="1636"/>
                    </a:lnTo>
                    <a:lnTo>
                      <a:pt x="1332" y="1609"/>
                    </a:lnTo>
                    <a:lnTo>
                      <a:pt x="1334" y="1638"/>
                    </a:lnTo>
                    <a:lnTo>
                      <a:pt x="1344" y="1677"/>
                    </a:lnTo>
                    <a:lnTo>
                      <a:pt x="1357" y="1720"/>
                    </a:lnTo>
                    <a:lnTo>
                      <a:pt x="1377" y="1766"/>
                    </a:lnTo>
                    <a:lnTo>
                      <a:pt x="1394" y="1811"/>
                    </a:lnTo>
                    <a:lnTo>
                      <a:pt x="1415" y="1856"/>
                    </a:lnTo>
                    <a:lnTo>
                      <a:pt x="1433" y="1894"/>
                    </a:lnTo>
                    <a:lnTo>
                      <a:pt x="1450" y="1929"/>
                    </a:lnTo>
                    <a:lnTo>
                      <a:pt x="1448" y="1929"/>
                    </a:lnTo>
                    <a:lnTo>
                      <a:pt x="1446" y="1931"/>
                    </a:lnTo>
                    <a:lnTo>
                      <a:pt x="1431" y="1920"/>
                    </a:lnTo>
                    <a:lnTo>
                      <a:pt x="1413" y="1902"/>
                    </a:lnTo>
                    <a:lnTo>
                      <a:pt x="1392" y="1879"/>
                    </a:lnTo>
                    <a:lnTo>
                      <a:pt x="1373" y="1858"/>
                    </a:lnTo>
                    <a:lnTo>
                      <a:pt x="1351" y="1832"/>
                    </a:lnTo>
                    <a:lnTo>
                      <a:pt x="1334" y="1811"/>
                    </a:lnTo>
                    <a:lnTo>
                      <a:pt x="1320" y="1792"/>
                    </a:lnTo>
                    <a:lnTo>
                      <a:pt x="1313" y="1780"/>
                    </a:lnTo>
                    <a:lnTo>
                      <a:pt x="1305" y="1780"/>
                    </a:lnTo>
                    <a:lnTo>
                      <a:pt x="1299" y="1784"/>
                    </a:lnTo>
                    <a:lnTo>
                      <a:pt x="1295" y="1772"/>
                    </a:lnTo>
                    <a:lnTo>
                      <a:pt x="1295" y="1761"/>
                    </a:lnTo>
                    <a:lnTo>
                      <a:pt x="1282" y="1751"/>
                    </a:lnTo>
                    <a:lnTo>
                      <a:pt x="1276" y="1741"/>
                    </a:lnTo>
                    <a:lnTo>
                      <a:pt x="1270" y="1733"/>
                    </a:lnTo>
                    <a:lnTo>
                      <a:pt x="1260" y="1730"/>
                    </a:lnTo>
                    <a:lnTo>
                      <a:pt x="1260" y="1739"/>
                    </a:lnTo>
                    <a:lnTo>
                      <a:pt x="1266" y="1749"/>
                    </a:lnTo>
                    <a:lnTo>
                      <a:pt x="1274" y="1757"/>
                    </a:lnTo>
                    <a:lnTo>
                      <a:pt x="1289" y="1768"/>
                    </a:lnTo>
                    <a:lnTo>
                      <a:pt x="1287" y="1768"/>
                    </a:lnTo>
                    <a:lnTo>
                      <a:pt x="1285" y="1770"/>
                    </a:lnTo>
                    <a:lnTo>
                      <a:pt x="1313" y="1811"/>
                    </a:lnTo>
                    <a:lnTo>
                      <a:pt x="1342" y="1852"/>
                    </a:lnTo>
                    <a:lnTo>
                      <a:pt x="1373" y="1892"/>
                    </a:lnTo>
                    <a:lnTo>
                      <a:pt x="1406" y="1933"/>
                    </a:lnTo>
                    <a:lnTo>
                      <a:pt x="1439" y="1972"/>
                    </a:lnTo>
                    <a:lnTo>
                      <a:pt x="1474" y="2013"/>
                    </a:lnTo>
                    <a:lnTo>
                      <a:pt x="1507" y="2053"/>
                    </a:lnTo>
                    <a:lnTo>
                      <a:pt x="1541" y="2098"/>
                    </a:lnTo>
                    <a:lnTo>
                      <a:pt x="1545" y="2106"/>
                    </a:lnTo>
                    <a:lnTo>
                      <a:pt x="1555" y="2117"/>
                    </a:lnTo>
                    <a:lnTo>
                      <a:pt x="1565" y="2131"/>
                    </a:lnTo>
                    <a:lnTo>
                      <a:pt x="1578" y="2146"/>
                    </a:lnTo>
                    <a:lnTo>
                      <a:pt x="1588" y="2160"/>
                    </a:lnTo>
                    <a:lnTo>
                      <a:pt x="1600" y="2174"/>
                    </a:lnTo>
                    <a:lnTo>
                      <a:pt x="1607" y="2183"/>
                    </a:lnTo>
                    <a:lnTo>
                      <a:pt x="1611" y="2193"/>
                    </a:lnTo>
                    <a:lnTo>
                      <a:pt x="1609" y="2193"/>
                    </a:lnTo>
                    <a:lnTo>
                      <a:pt x="1609" y="2195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7" name="Freeform 54"/>
              <p:cNvSpPr>
                <a:spLocks/>
              </p:cNvSpPr>
              <p:nvPr/>
            </p:nvSpPr>
            <p:spPr bwMode="auto">
              <a:xfrm>
                <a:off x="4160" y="3073"/>
                <a:ext cx="377" cy="23"/>
              </a:xfrm>
              <a:custGeom>
                <a:avLst/>
                <a:gdLst>
                  <a:gd name="T0" fmla="*/ 43 w 752"/>
                  <a:gd name="T1" fmla="*/ 5 h 47"/>
                  <a:gd name="T2" fmla="*/ 40 w 752"/>
                  <a:gd name="T3" fmla="*/ 3 h 47"/>
                  <a:gd name="T4" fmla="*/ 35 w 752"/>
                  <a:gd name="T5" fmla="*/ 2 h 47"/>
                  <a:gd name="T6" fmla="*/ 29 w 752"/>
                  <a:gd name="T7" fmla="*/ 2 h 47"/>
                  <a:gd name="T8" fmla="*/ 23 w 752"/>
                  <a:gd name="T9" fmla="*/ 2 h 47"/>
                  <a:gd name="T10" fmla="*/ 16 w 752"/>
                  <a:gd name="T11" fmla="*/ 2 h 47"/>
                  <a:gd name="T12" fmla="*/ 10 w 752"/>
                  <a:gd name="T13" fmla="*/ 3 h 47"/>
                  <a:gd name="T14" fmla="*/ 5 w 752"/>
                  <a:gd name="T15" fmla="*/ 3 h 47"/>
                  <a:gd name="T16" fmla="*/ 0 w 752"/>
                  <a:gd name="T17" fmla="*/ 3 h 47"/>
                  <a:gd name="T18" fmla="*/ 0 w 752"/>
                  <a:gd name="T19" fmla="*/ 2 h 47"/>
                  <a:gd name="T20" fmla="*/ 0 w 752"/>
                  <a:gd name="T21" fmla="*/ 2 h 47"/>
                  <a:gd name="T22" fmla="*/ 4 w 752"/>
                  <a:gd name="T23" fmla="*/ 0 h 47"/>
                  <a:gd name="T24" fmla="*/ 9 w 752"/>
                  <a:gd name="T25" fmla="*/ 0 h 47"/>
                  <a:gd name="T26" fmla="*/ 14 w 752"/>
                  <a:gd name="T27" fmla="*/ 0 h 47"/>
                  <a:gd name="T28" fmla="*/ 20 w 752"/>
                  <a:gd name="T29" fmla="*/ 0 h 47"/>
                  <a:gd name="T30" fmla="*/ 26 w 752"/>
                  <a:gd name="T31" fmla="*/ 1 h 47"/>
                  <a:gd name="T32" fmla="*/ 32 w 752"/>
                  <a:gd name="T33" fmla="*/ 2 h 47"/>
                  <a:gd name="T34" fmla="*/ 38 w 752"/>
                  <a:gd name="T35" fmla="*/ 2 h 47"/>
                  <a:gd name="T36" fmla="*/ 43 w 752"/>
                  <a:gd name="T37" fmla="*/ 3 h 47"/>
                  <a:gd name="T38" fmla="*/ 45 w 752"/>
                  <a:gd name="T39" fmla="*/ 2 h 47"/>
                  <a:gd name="T40" fmla="*/ 50 w 752"/>
                  <a:gd name="T41" fmla="*/ 2 h 47"/>
                  <a:gd name="T42" fmla="*/ 57 w 752"/>
                  <a:gd name="T43" fmla="*/ 2 h 47"/>
                  <a:gd name="T44" fmla="*/ 66 w 752"/>
                  <a:gd name="T45" fmla="*/ 2 h 47"/>
                  <a:gd name="T46" fmla="*/ 74 w 752"/>
                  <a:gd name="T47" fmla="*/ 3 h 47"/>
                  <a:gd name="T48" fmla="*/ 83 w 752"/>
                  <a:gd name="T49" fmla="*/ 3 h 47"/>
                  <a:gd name="T50" fmla="*/ 90 w 752"/>
                  <a:gd name="T51" fmla="*/ 4 h 47"/>
                  <a:gd name="T52" fmla="*/ 95 w 752"/>
                  <a:gd name="T53" fmla="*/ 4 h 47"/>
                  <a:gd name="T54" fmla="*/ 88 w 752"/>
                  <a:gd name="T55" fmla="*/ 5 h 47"/>
                  <a:gd name="T56" fmla="*/ 82 w 752"/>
                  <a:gd name="T57" fmla="*/ 5 h 47"/>
                  <a:gd name="T58" fmla="*/ 75 w 752"/>
                  <a:gd name="T59" fmla="*/ 5 h 47"/>
                  <a:gd name="T60" fmla="*/ 69 w 752"/>
                  <a:gd name="T61" fmla="*/ 5 h 47"/>
                  <a:gd name="T62" fmla="*/ 62 w 752"/>
                  <a:gd name="T63" fmla="*/ 5 h 47"/>
                  <a:gd name="T64" fmla="*/ 56 w 752"/>
                  <a:gd name="T65" fmla="*/ 4 h 47"/>
                  <a:gd name="T66" fmla="*/ 49 w 752"/>
                  <a:gd name="T67" fmla="*/ 4 h 47"/>
                  <a:gd name="T68" fmla="*/ 43 w 752"/>
                  <a:gd name="T69" fmla="*/ 5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2"/>
                  <a:gd name="T106" fmla="*/ 0 h 47"/>
                  <a:gd name="T107" fmla="*/ 752 w 752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2" h="47">
                    <a:moveTo>
                      <a:pt x="343" y="47"/>
                    </a:moveTo>
                    <a:lnTo>
                      <a:pt x="316" y="29"/>
                    </a:lnTo>
                    <a:lnTo>
                      <a:pt x="277" y="21"/>
                    </a:lnTo>
                    <a:lnTo>
                      <a:pt x="230" y="17"/>
                    </a:lnTo>
                    <a:lnTo>
                      <a:pt x="182" y="19"/>
                    </a:lnTo>
                    <a:lnTo>
                      <a:pt x="128" y="21"/>
                    </a:lnTo>
                    <a:lnTo>
                      <a:pt x="79" y="25"/>
                    </a:lnTo>
                    <a:lnTo>
                      <a:pt x="35" y="27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7" y="4"/>
                    </a:lnTo>
                    <a:lnTo>
                      <a:pt x="68" y="0"/>
                    </a:lnTo>
                    <a:lnTo>
                      <a:pt x="110" y="0"/>
                    </a:lnTo>
                    <a:lnTo>
                      <a:pt x="159" y="6"/>
                    </a:lnTo>
                    <a:lnTo>
                      <a:pt x="207" y="10"/>
                    </a:lnTo>
                    <a:lnTo>
                      <a:pt x="256" y="17"/>
                    </a:lnTo>
                    <a:lnTo>
                      <a:pt x="298" y="21"/>
                    </a:lnTo>
                    <a:lnTo>
                      <a:pt x="337" y="27"/>
                    </a:lnTo>
                    <a:lnTo>
                      <a:pt x="355" y="19"/>
                    </a:lnTo>
                    <a:lnTo>
                      <a:pt x="397" y="19"/>
                    </a:lnTo>
                    <a:lnTo>
                      <a:pt x="455" y="19"/>
                    </a:lnTo>
                    <a:lnTo>
                      <a:pt x="523" y="23"/>
                    </a:lnTo>
                    <a:lnTo>
                      <a:pt x="591" y="25"/>
                    </a:lnTo>
                    <a:lnTo>
                      <a:pt x="657" y="29"/>
                    </a:lnTo>
                    <a:lnTo>
                      <a:pt x="713" y="33"/>
                    </a:lnTo>
                    <a:lnTo>
                      <a:pt x="752" y="37"/>
                    </a:lnTo>
                    <a:lnTo>
                      <a:pt x="700" y="43"/>
                    </a:lnTo>
                    <a:lnTo>
                      <a:pt x="649" y="45"/>
                    </a:lnTo>
                    <a:lnTo>
                      <a:pt x="597" y="45"/>
                    </a:lnTo>
                    <a:lnTo>
                      <a:pt x="547" y="45"/>
                    </a:lnTo>
                    <a:lnTo>
                      <a:pt x="494" y="41"/>
                    </a:lnTo>
                    <a:lnTo>
                      <a:pt x="442" y="39"/>
                    </a:lnTo>
                    <a:lnTo>
                      <a:pt x="391" y="39"/>
                    </a:lnTo>
                    <a:lnTo>
                      <a:pt x="34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8" name="Freeform 55"/>
              <p:cNvSpPr>
                <a:spLocks/>
              </p:cNvSpPr>
              <p:nvPr/>
            </p:nvSpPr>
            <p:spPr bwMode="auto">
              <a:xfrm>
                <a:off x="3285" y="2931"/>
                <a:ext cx="124" cy="161"/>
              </a:xfrm>
              <a:custGeom>
                <a:avLst/>
                <a:gdLst>
                  <a:gd name="T0" fmla="*/ 20 w 249"/>
                  <a:gd name="T1" fmla="*/ 37 h 322"/>
                  <a:gd name="T2" fmla="*/ 20 w 249"/>
                  <a:gd name="T3" fmla="*/ 29 h 322"/>
                  <a:gd name="T4" fmla="*/ 21 w 249"/>
                  <a:gd name="T5" fmla="*/ 22 h 322"/>
                  <a:gd name="T6" fmla="*/ 21 w 249"/>
                  <a:gd name="T7" fmla="*/ 17 h 322"/>
                  <a:gd name="T8" fmla="*/ 19 w 249"/>
                  <a:gd name="T9" fmla="*/ 18 h 322"/>
                  <a:gd name="T10" fmla="*/ 17 w 249"/>
                  <a:gd name="T11" fmla="*/ 20 h 322"/>
                  <a:gd name="T12" fmla="*/ 16 w 249"/>
                  <a:gd name="T13" fmla="*/ 23 h 322"/>
                  <a:gd name="T14" fmla="*/ 14 w 249"/>
                  <a:gd name="T15" fmla="*/ 26 h 322"/>
                  <a:gd name="T16" fmla="*/ 13 w 249"/>
                  <a:gd name="T17" fmla="*/ 28 h 322"/>
                  <a:gd name="T18" fmla="*/ 11 w 249"/>
                  <a:gd name="T19" fmla="*/ 27 h 322"/>
                  <a:gd name="T20" fmla="*/ 8 w 249"/>
                  <a:gd name="T21" fmla="*/ 26 h 322"/>
                  <a:gd name="T22" fmla="*/ 4 w 249"/>
                  <a:gd name="T23" fmla="*/ 26 h 322"/>
                  <a:gd name="T24" fmla="*/ 1 w 249"/>
                  <a:gd name="T25" fmla="*/ 26 h 322"/>
                  <a:gd name="T26" fmla="*/ 0 w 249"/>
                  <a:gd name="T27" fmla="*/ 25 h 322"/>
                  <a:gd name="T28" fmla="*/ 3 w 249"/>
                  <a:gd name="T29" fmla="*/ 22 h 322"/>
                  <a:gd name="T30" fmla="*/ 11 w 249"/>
                  <a:gd name="T31" fmla="*/ 16 h 322"/>
                  <a:gd name="T32" fmla="*/ 19 w 249"/>
                  <a:gd name="T33" fmla="*/ 10 h 322"/>
                  <a:gd name="T34" fmla="*/ 27 w 249"/>
                  <a:gd name="T35" fmla="*/ 3 h 322"/>
                  <a:gd name="T36" fmla="*/ 30 w 249"/>
                  <a:gd name="T37" fmla="*/ 1 h 322"/>
                  <a:gd name="T38" fmla="*/ 29 w 249"/>
                  <a:gd name="T39" fmla="*/ 4 h 322"/>
                  <a:gd name="T40" fmla="*/ 28 w 249"/>
                  <a:gd name="T41" fmla="*/ 8 h 322"/>
                  <a:gd name="T42" fmla="*/ 27 w 249"/>
                  <a:gd name="T43" fmla="*/ 11 h 322"/>
                  <a:gd name="T44" fmla="*/ 27 w 249"/>
                  <a:gd name="T45" fmla="*/ 11 h 322"/>
                  <a:gd name="T46" fmla="*/ 26 w 249"/>
                  <a:gd name="T47" fmla="*/ 10 h 322"/>
                  <a:gd name="T48" fmla="*/ 25 w 249"/>
                  <a:gd name="T49" fmla="*/ 11 h 322"/>
                  <a:gd name="T50" fmla="*/ 26 w 249"/>
                  <a:gd name="T51" fmla="*/ 12 h 322"/>
                  <a:gd name="T52" fmla="*/ 27 w 249"/>
                  <a:gd name="T53" fmla="*/ 13 h 322"/>
                  <a:gd name="T54" fmla="*/ 26 w 249"/>
                  <a:gd name="T55" fmla="*/ 16 h 322"/>
                  <a:gd name="T56" fmla="*/ 26 w 249"/>
                  <a:gd name="T57" fmla="*/ 17 h 322"/>
                  <a:gd name="T58" fmla="*/ 25 w 249"/>
                  <a:gd name="T59" fmla="*/ 17 h 322"/>
                  <a:gd name="T60" fmla="*/ 24 w 249"/>
                  <a:gd name="T61" fmla="*/ 22 h 322"/>
                  <a:gd name="T62" fmla="*/ 23 w 249"/>
                  <a:gd name="T63" fmla="*/ 30 h 322"/>
                  <a:gd name="T64" fmla="*/ 22 w 249"/>
                  <a:gd name="T65" fmla="*/ 38 h 322"/>
                  <a:gd name="T66" fmla="*/ 21 w 249"/>
                  <a:gd name="T67" fmla="*/ 41 h 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322"/>
                  <a:gd name="T104" fmla="*/ 249 w 249"/>
                  <a:gd name="T105" fmla="*/ 322 h 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322">
                    <a:moveTo>
                      <a:pt x="175" y="322"/>
                    </a:moveTo>
                    <a:lnTo>
                      <a:pt x="163" y="293"/>
                    </a:lnTo>
                    <a:lnTo>
                      <a:pt x="161" y="264"/>
                    </a:lnTo>
                    <a:lnTo>
                      <a:pt x="161" y="231"/>
                    </a:lnTo>
                    <a:lnTo>
                      <a:pt x="167" y="202"/>
                    </a:lnTo>
                    <a:lnTo>
                      <a:pt x="169" y="172"/>
                    </a:lnTo>
                    <a:lnTo>
                      <a:pt x="173" y="149"/>
                    </a:lnTo>
                    <a:lnTo>
                      <a:pt x="171" y="134"/>
                    </a:lnTo>
                    <a:lnTo>
                      <a:pt x="163" y="128"/>
                    </a:lnTo>
                    <a:lnTo>
                      <a:pt x="154" y="138"/>
                    </a:lnTo>
                    <a:lnTo>
                      <a:pt x="146" y="149"/>
                    </a:lnTo>
                    <a:lnTo>
                      <a:pt x="140" y="161"/>
                    </a:lnTo>
                    <a:lnTo>
                      <a:pt x="134" y="174"/>
                    </a:lnTo>
                    <a:lnTo>
                      <a:pt x="128" y="186"/>
                    </a:lnTo>
                    <a:lnTo>
                      <a:pt x="123" y="200"/>
                    </a:lnTo>
                    <a:lnTo>
                      <a:pt x="117" y="211"/>
                    </a:lnTo>
                    <a:lnTo>
                      <a:pt x="113" y="227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92" y="215"/>
                    </a:lnTo>
                    <a:lnTo>
                      <a:pt x="78" y="209"/>
                    </a:lnTo>
                    <a:lnTo>
                      <a:pt x="64" y="205"/>
                    </a:lnTo>
                    <a:lnTo>
                      <a:pt x="53" y="207"/>
                    </a:lnTo>
                    <a:lnTo>
                      <a:pt x="39" y="207"/>
                    </a:lnTo>
                    <a:lnTo>
                      <a:pt x="26" y="209"/>
                    </a:lnTo>
                    <a:lnTo>
                      <a:pt x="12" y="209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31" y="176"/>
                    </a:lnTo>
                    <a:lnTo>
                      <a:pt x="62" y="153"/>
                    </a:lnTo>
                    <a:lnTo>
                      <a:pt x="93" y="128"/>
                    </a:lnTo>
                    <a:lnTo>
                      <a:pt x="125" y="103"/>
                    </a:lnTo>
                    <a:lnTo>
                      <a:pt x="156" y="76"/>
                    </a:lnTo>
                    <a:lnTo>
                      <a:pt x="187" y="50"/>
                    </a:lnTo>
                    <a:lnTo>
                      <a:pt x="218" y="23"/>
                    </a:lnTo>
                    <a:lnTo>
                      <a:pt x="249" y="0"/>
                    </a:lnTo>
                    <a:lnTo>
                      <a:pt x="247" y="4"/>
                    </a:lnTo>
                    <a:lnTo>
                      <a:pt x="245" y="15"/>
                    </a:lnTo>
                    <a:lnTo>
                      <a:pt x="239" y="29"/>
                    </a:lnTo>
                    <a:lnTo>
                      <a:pt x="235" y="46"/>
                    </a:lnTo>
                    <a:lnTo>
                      <a:pt x="229" y="60"/>
                    </a:lnTo>
                    <a:lnTo>
                      <a:pt x="225" y="74"/>
                    </a:lnTo>
                    <a:lnTo>
                      <a:pt x="220" y="85"/>
                    </a:lnTo>
                    <a:lnTo>
                      <a:pt x="218" y="91"/>
                    </a:lnTo>
                    <a:lnTo>
                      <a:pt x="216" y="85"/>
                    </a:lnTo>
                    <a:lnTo>
                      <a:pt x="214" y="85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4" y="87"/>
                    </a:lnTo>
                    <a:lnTo>
                      <a:pt x="204" y="93"/>
                    </a:lnTo>
                    <a:lnTo>
                      <a:pt x="208" y="99"/>
                    </a:lnTo>
                    <a:lnTo>
                      <a:pt x="218" y="101"/>
                    </a:lnTo>
                    <a:lnTo>
                      <a:pt x="216" y="107"/>
                    </a:lnTo>
                    <a:lnTo>
                      <a:pt x="216" y="118"/>
                    </a:lnTo>
                    <a:lnTo>
                      <a:pt x="212" y="126"/>
                    </a:lnTo>
                    <a:lnTo>
                      <a:pt x="208" y="136"/>
                    </a:lnTo>
                    <a:lnTo>
                      <a:pt x="208" y="132"/>
                    </a:lnTo>
                    <a:lnTo>
                      <a:pt x="208" y="128"/>
                    </a:lnTo>
                    <a:lnTo>
                      <a:pt x="200" y="134"/>
                    </a:lnTo>
                    <a:lnTo>
                      <a:pt x="196" y="151"/>
                    </a:lnTo>
                    <a:lnTo>
                      <a:pt x="192" y="176"/>
                    </a:lnTo>
                    <a:lnTo>
                      <a:pt x="190" y="209"/>
                    </a:lnTo>
                    <a:lnTo>
                      <a:pt x="189" y="240"/>
                    </a:lnTo>
                    <a:lnTo>
                      <a:pt x="187" y="273"/>
                    </a:lnTo>
                    <a:lnTo>
                      <a:pt x="183" y="300"/>
                    </a:lnTo>
                    <a:lnTo>
                      <a:pt x="181" y="322"/>
                    </a:lnTo>
                    <a:lnTo>
                      <a:pt x="175" y="322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9" name="Freeform 56"/>
              <p:cNvSpPr>
                <a:spLocks/>
              </p:cNvSpPr>
              <p:nvPr/>
            </p:nvSpPr>
            <p:spPr bwMode="auto">
              <a:xfrm>
                <a:off x="5023" y="3038"/>
                <a:ext cx="43" cy="51"/>
              </a:xfrm>
              <a:custGeom>
                <a:avLst/>
                <a:gdLst>
                  <a:gd name="T0" fmla="*/ 2 w 85"/>
                  <a:gd name="T1" fmla="*/ 13 h 101"/>
                  <a:gd name="T2" fmla="*/ 0 w 85"/>
                  <a:gd name="T3" fmla="*/ 11 h 101"/>
                  <a:gd name="T4" fmla="*/ 0 w 85"/>
                  <a:gd name="T5" fmla="*/ 8 h 101"/>
                  <a:gd name="T6" fmla="*/ 1 w 85"/>
                  <a:gd name="T7" fmla="*/ 6 h 101"/>
                  <a:gd name="T8" fmla="*/ 3 w 85"/>
                  <a:gd name="T9" fmla="*/ 5 h 101"/>
                  <a:gd name="T10" fmla="*/ 5 w 85"/>
                  <a:gd name="T11" fmla="*/ 3 h 101"/>
                  <a:gd name="T12" fmla="*/ 7 w 85"/>
                  <a:gd name="T13" fmla="*/ 2 h 101"/>
                  <a:gd name="T14" fmla="*/ 9 w 85"/>
                  <a:gd name="T15" fmla="*/ 1 h 101"/>
                  <a:gd name="T16" fmla="*/ 11 w 85"/>
                  <a:gd name="T17" fmla="*/ 0 h 101"/>
                  <a:gd name="T18" fmla="*/ 11 w 85"/>
                  <a:gd name="T19" fmla="*/ 1 h 101"/>
                  <a:gd name="T20" fmla="*/ 10 w 85"/>
                  <a:gd name="T21" fmla="*/ 3 h 101"/>
                  <a:gd name="T22" fmla="*/ 8 w 85"/>
                  <a:gd name="T23" fmla="*/ 5 h 101"/>
                  <a:gd name="T24" fmla="*/ 7 w 85"/>
                  <a:gd name="T25" fmla="*/ 7 h 101"/>
                  <a:gd name="T26" fmla="*/ 5 w 85"/>
                  <a:gd name="T27" fmla="*/ 9 h 101"/>
                  <a:gd name="T28" fmla="*/ 4 w 85"/>
                  <a:gd name="T29" fmla="*/ 11 h 101"/>
                  <a:gd name="T30" fmla="*/ 3 w 85"/>
                  <a:gd name="T31" fmla="*/ 12 h 101"/>
                  <a:gd name="T32" fmla="*/ 2 w 85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9" y="101"/>
                    </a:moveTo>
                    <a:lnTo>
                      <a:pt x="0" y="82"/>
                    </a:lnTo>
                    <a:lnTo>
                      <a:pt x="0" y="64"/>
                    </a:lnTo>
                    <a:lnTo>
                      <a:pt x="5" y="47"/>
                    </a:lnTo>
                    <a:lnTo>
                      <a:pt x="19" y="35"/>
                    </a:lnTo>
                    <a:lnTo>
                      <a:pt x="33" y="22"/>
                    </a:lnTo>
                    <a:lnTo>
                      <a:pt x="50" y="12"/>
                    </a:lnTo>
                    <a:lnTo>
                      <a:pt x="68" y="4"/>
                    </a:lnTo>
                    <a:lnTo>
                      <a:pt x="85" y="0"/>
                    </a:lnTo>
                    <a:lnTo>
                      <a:pt x="81" y="6"/>
                    </a:lnTo>
                    <a:lnTo>
                      <a:pt x="75" y="18"/>
                    </a:lnTo>
                    <a:lnTo>
                      <a:pt x="64" y="33"/>
                    </a:lnTo>
                    <a:lnTo>
                      <a:pt x="54" y="53"/>
                    </a:lnTo>
                    <a:lnTo>
                      <a:pt x="40" y="68"/>
                    </a:lnTo>
                    <a:lnTo>
                      <a:pt x="29" y="86"/>
                    </a:lnTo>
                    <a:lnTo>
                      <a:pt x="17" y="95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0" name="Freeform 57"/>
              <p:cNvSpPr>
                <a:spLocks/>
              </p:cNvSpPr>
              <p:nvPr/>
            </p:nvSpPr>
            <p:spPr bwMode="auto">
              <a:xfrm>
                <a:off x="4660" y="3065"/>
                <a:ext cx="30" cy="10"/>
              </a:xfrm>
              <a:custGeom>
                <a:avLst/>
                <a:gdLst>
                  <a:gd name="T0" fmla="*/ 6 w 61"/>
                  <a:gd name="T1" fmla="*/ 3 h 20"/>
                  <a:gd name="T2" fmla="*/ 4 w 61"/>
                  <a:gd name="T3" fmla="*/ 3 h 20"/>
                  <a:gd name="T4" fmla="*/ 2 w 61"/>
                  <a:gd name="T5" fmla="*/ 2 h 20"/>
                  <a:gd name="T6" fmla="*/ 0 w 61"/>
                  <a:gd name="T7" fmla="*/ 2 h 20"/>
                  <a:gd name="T8" fmla="*/ 0 w 61"/>
                  <a:gd name="T9" fmla="*/ 0 h 20"/>
                  <a:gd name="T10" fmla="*/ 1 w 61"/>
                  <a:gd name="T11" fmla="*/ 0 h 20"/>
                  <a:gd name="T12" fmla="*/ 3 w 61"/>
                  <a:gd name="T13" fmla="*/ 1 h 20"/>
                  <a:gd name="T14" fmla="*/ 5 w 61"/>
                  <a:gd name="T15" fmla="*/ 1 h 20"/>
                  <a:gd name="T16" fmla="*/ 7 w 61"/>
                  <a:gd name="T17" fmla="*/ 2 h 20"/>
                  <a:gd name="T18" fmla="*/ 7 w 61"/>
                  <a:gd name="T19" fmla="*/ 2 h 20"/>
                  <a:gd name="T20" fmla="*/ 7 w 61"/>
                  <a:gd name="T21" fmla="*/ 3 h 20"/>
                  <a:gd name="T22" fmla="*/ 7 w 61"/>
                  <a:gd name="T23" fmla="*/ 3 h 20"/>
                  <a:gd name="T24" fmla="*/ 6 w 61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0"/>
                  <a:gd name="T41" fmla="*/ 61 w 6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0">
                    <a:moveTo>
                      <a:pt x="55" y="20"/>
                    </a:moveTo>
                    <a:lnTo>
                      <a:pt x="37" y="18"/>
                    </a:lnTo>
                    <a:lnTo>
                      <a:pt x="20" y="16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"/>
                    </a:lnTo>
                    <a:lnTo>
                      <a:pt x="43" y="4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1" name="Freeform 58"/>
              <p:cNvSpPr>
                <a:spLocks/>
              </p:cNvSpPr>
              <p:nvPr/>
            </p:nvSpPr>
            <p:spPr bwMode="auto">
              <a:xfrm>
                <a:off x="5269" y="3051"/>
                <a:ext cx="67" cy="11"/>
              </a:xfrm>
              <a:custGeom>
                <a:avLst/>
                <a:gdLst>
                  <a:gd name="T0" fmla="*/ 1 w 134"/>
                  <a:gd name="T1" fmla="*/ 2 h 24"/>
                  <a:gd name="T2" fmla="*/ 0 w 134"/>
                  <a:gd name="T3" fmla="*/ 1 h 24"/>
                  <a:gd name="T4" fmla="*/ 1 w 134"/>
                  <a:gd name="T5" fmla="*/ 0 h 24"/>
                  <a:gd name="T6" fmla="*/ 3 w 134"/>
                  <a:gd name="T7" fmla="*/ 0 h 24"/>
                  <a:gd name="T8" fmla="*/ 7 w 134"/>
                  <a:gd name="T9" fmla="*/ 0 h 24"/>
                  <a:gd name="T10" fmla="*/ 10 w 134"/>
                  <a:gd name="T11" fmla="*/ 0 h 24"/>
                  <a:gd name="T12" fmla="*/ 13 w 134"/>
                  <a:gd name="T13" fmla="*/ 0 h 24"/>
                  <a:gd name="T14" fmla="*/ 15 w 134"/>
                  <a:gd name="T15" fmla="*/ 0 h 24"/>
                  <a:gd name="T16" fmla="*/ 17 w 134"/>
                  <a:gd name="T17" fmla="*/ 1 h 24"/>
                  <a:gd name="T18" fmla="*/ 15 w 134"/>
                  <a:gd name="T19" fmla="*/ 1 h 24"/>
                  <a:gd name="T20" fmla="*/ 13 w 134"/>
                  <a:gd name="T21" fmla="*/ 2 h 24"/>
                  <a:gd name="T22" fmla="*/ 11 w 134"/>
                  <a:gd name="T23" fmla="*/ 2 h 24"/>
                  <a:gd name="T24" fmla="*/ 9 w 134"/>
                  <a:gd name="T25" fmla="*/ 2 h 24"/>
                  <a:gd name="T26" fmla="*/ 6 w 134"/>
                  <a:gd name="T27" fmla="*/ 2 h 24"/>
                  <a:gd name="T28" fmla="*/ 4 w 134"/>
                  <a:gd name="T29" fmla="*/ 2 h 24"/>
                  <a:gd name="T30" fmla="*/ 3 w 134"/>
                  <a:gd name="T31" fmla="*/ 2 h 24"/>
                  <a:gd name="T32" fmla="*/ 1 w 13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24"/>
                  <a:gd name="T53" fmla="*/ 134 w 13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24">
                    <a:moveTo>
                      <a:pt x="8" y="24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27" y="0"/>
                    </a:lnTo>
                    <a:lnTo>
                      <a:pt x="53" y="0"/>
                    </a:lnTo>
                    <a:lnTo>
                      <a:pt x="78" y="0"/>
                    </a:lnTo>
                    <a:lnTo>
                      <a:pt x="103" y="4"/>
                    </a:lnTo>
                    <a:lnTo>
                      <a:pt x="123" y="6"/>
                    </a:lnTo>
                    <a:lnTo>
                      <a:pt x="134" y="10"/>
                    </a:lnTo>
                    <a:lnTo>
                      <a:pt x="117" y="14"/>
                    </a:lnTo>
                    <a:lnTo>
                      <a:pt x="101" y="18"/>
                    </a:lnTo>
                    <a:lnTo>
                      <a:pt x="84" y="20"/>
                    </a:lnTo>
                    <a:lnTo>
                      <a:pt x="68" y="22"/>
                    </a:lnTo>
                    <a:lnTo>
                      <a:pt x="51" y="22"/>
                    </a:lnTo>
                    <a:lnTo>
                      <a:pt x="35" y="22"/>
                    </a:lnTo>
                    <a:lnTo>
                      <a:pt x="20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2" name="Freeform 59"/>
              <p:cNvSpPr>
                <a:spLocks/>
              </p:cNvSpPr>
              <p:nvPr/>
            </p:nvSpPr>
            <p:spPr bwMode="auto">
              <a:xfrm>
                <a:off x="5232" y="3006"/>
                <a:ext cx="34" cy="49"/>
              </a:xfrm>
              <a:custGeom>
                <a:avLst/>
                <a:gdLst>
                  <a:gd name="T0" fmla="*/ 0 w 68"/>
                  <a:gd name="T1" fmla="*/ 13 h 97"/>
                  <a:gd name="T2" fmla="*/ 0 w 68"/>
                  <a:gd name="T3" fmla="*/ 10 h 97"/>
                  <a:gd name="T4" fmla="*/ 1 w 68"/>
                  <a:gd name="T5" fmla="*/ 8 h 97"/>
                  <a:gd name="T6" fmla="*/ 1 w 68"/>
                  <a:gd name="T7" fmla="*/ 6 h 97"/>
                  <a:gd name="T8" fmla="*/ 2 w 68"/>
                  <a:gd name="T9" fmla="*/ 4 h 97"/>
                  <a:gd name="T10" fmla="*/ 3 w 68"/>
                  <a:gd name="T11" fmla="*/ 3 h 97"/>
                  <a:gd name="T12" fmla="*/ 5 w 68"/>
                  <a:gd name="T13" fmla="*/ 2 h 97"/>
                  <a:gd name="T14" fmla="*/ 6 w 68"/>
                  <a:gd name="T15" fmla="*/ 1 h 97"/>
                  <a:gd name="T16" fmla="*/ 9 w 68"/>
                  <a:gd name="T17" fmla="*/ 0 h 97"/>
                  <a:gd name="T18" fmla="*/ 8 w 68"/>
                  <a:gd name="T19" fmla="*/ 2 h 97"/>
                  <a:gd name="T20" fmla="*/ 7 w 68"/>
                  <a:gd name="T21" fmla="*/ 3 h 97"/>
                  <a:gd name="T22" fmla="*/ 7 w 68"/>
                  <a:gd name="T23" fmla="*/ 4 h 97"/>
                  <a:gd name="T24" fmla="*/ 6 w 68"/>
                  <a:gd name="T25" fmla="*/ 6 h 97"/>
                  <a:gd name="T26" fmla="*/ 5 w 68"/>
                  <a:gd name="T27" fmla="*/ 7 h 97"/>
                  <a:gd name="T28" fmla="*/ 5 w 68"/>
                  <a:gd name="T29" fmla="*/ 9 h 97"/>
                  <a:gd name="T30" fmla="*/ 5 w 68"/>
                  <a:gd name="T31" fmla="*/ 10 h 97"/>
                  <a:gd name="T32" fmla="*/ 4 w 68"/>
                  <a:gd name="T33" fmla="*/ 12 h 97"/>
                  <a:gd name="T34" fmla="*/ 3 w 68"/>
                  <a:gd name="T35" fmla="*/ 12 h 97"/>
                  <a:gd name="T36" fmla="*/ 3 w 68"/>
                  <a:gd name="T37" fmla="*/ 12 h 97"/>
                  <a:gd name="T38" fmla="*/ 2 w 68"/>
                  <a:gd name="T39" fmla="*/ 12 h 97"/>
                  <a:gd name="T40" fmla="*/ 0 w 68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0" y="97"/>
                    </a:moveTo>
                    <a:lnTo>
                      <a:pt x="0" y="78"/>
                    </a:lnTo>
                    <a:lnTo>
                      <a:pt x="4" y="60"/>
                    </a:lnTo>
                    <a:lnTo>
                      <a:pt x="7" y="43"/>
                    </a:lnTo>
                    <a:lnTo>
                      <a:pt x="15" y="31"/>
                    </a:lnTo>
                    <a:lnTo>
                      <a:pt x="21" y="18"/>
                    </a:lnTo>
                    <a:lnTo>
                      <a:pt x="35" y="10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8" y="20"/>
                    </a:lnTo>
                    <a:lnTo>
                      <a:pt x="52" y="31"/>
                    </a:lnTo>
                    <a:lnTo>
                      <a:pt x="48" y="43"/>
                    </a:lnTo>
                    <a:lnTo>
                      <a:pt x="42" y="54"/>
                    </a:lnTo>
                    <a:lnTo>
                      <a:pt x="38" y="68"/>
                    </a:lnTo>
                    <a:lnTo>
                      <a:pt x="35" y="80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1" y="95"/>
                    </a:lnTo>
                    <a:lnTo>
                      <a:pt x="13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3" name="Freeform 60"/>
              <p:cNvSpPr>
                <a:spLocks/>
              </p:cNvSpPr>
              <p:nvPr/>
            </p:nvSpPr>
            <p:spPr bwMode="auto">
              <a:xfrm>
                <a:off x="3757" y="2643"/>
                <a:ext cx="406" cy="411"/>
              </a:xfrm>
              <a:custGeom>
                <a:avLst/>
                <a:gdLst>
                  <a:gd name="T0" fmla="*/ 42 w 812"/>
                  <a:gd name="T1" fmla="*/ 103 h 822"/>
                  <a:gd name="T2" fmla="*/ 37 w 812"/>
                  <a:gd name="T3" fmla="*/ 103 h 822"/>
                  <a:gd name="T4" fmla="*/ 31 w 812"/>
                  <a:gd name="T5" fmla="*/ 103 h 822"/>
                  <a:gd name="T6" fmla="*/ 26 w 812"/>
                  <a:gd name="T7" fmla="*/ 103 h 822"/>
                  <a:gd name="T8" fmla="*/ 21 w 812"/>
                  <a:gd name="T9" fmla="*/ 103 h 822"/>
                  <a:gd name="T10" fmla="*/ 15 w 812"/>
                  <a:gd name="T11" fmla="*/ 102 h 822"/>
                  <a:gd name="T12" fmla="*/ 11 w 812"/>
                  <a:gd name="T13" fmla="*/ 102 h 822"/>
                  <a:gd name="T14" fmla="*/ 6 w 812"/>
                  <a:gd name="T15" fmla="*/ 102 h 822"/>
                  <a:gd name="T16" fmla="*/ 0 w 812"/>
                  <a:gd name="T17" fmla="*/ 102 h 822"/>
                  <a:gd name="T18" fmla="*/ 1 w 812"/>
                  <a:gd name="T19" fmla="*/ 101 h 822"/>
                  <a:gd name="T20" fmla="*/ 1 w 812"/>
                  <a:gd name="T21" fmla="*/ 100 h 822"/>
                  <a:gd name="T22" fmla="*/ 2 w 812"/>
                  <a:gd name="T23" fmla="*/ 99 h 822"/>
                  <a:gd name="T24" fmla="*/ 3 w 812"/>
                  <a:gd name="T25" fmla="*/ 98 h 822"/>
                  <a:gd name="T26" fmla="*/ 10 w 812"/>
                  <a:gd name="T27" fmla="*/ 86 h 822"/>
                  <a:gd name="T28" fmla="*/ 16 w 812"/>
                  <a:gd name="T29" fmla="*/ 75 h 822"/>
                  <a:gd name="T30" fmla="*/ 22 w 812"/>
                  <a:gd name="T31" fmla="*/ 62 h 822"/>
                  <a:gd name="T32" fmla="*/ 29 w 812"/>
                  <a:gd name="T33" fmla="*/ 50 h 822"/>
                  <a:gd name="T34" fmla="*/ 35 w 812"/>
                  <a:gd name="T35" fmla="*/ 37 h 822"/>
                  <a:gd name="T36" fmla="*/ 40 w 812"/>
                  <a:gd name="T37" fmla="*/ 25 h 822"/>
                  <a:gd name="T38" fmla="*/ 44 w 812"/>
                  <a:gd name="T39" fmla="*/ 12 h 822"/>
                  <a:gd name="T40" fmla="*/ 48 w 812"/>
                  <a:gd name="T41" fmla="*/ 0 h 822"/>
                  <a:gd name="T42" fmla="*/ 49 w 812"/>
                  <a:gd name="T43" fmla="*/ 0 h 822"/>
                  <a:gd name="T44" fmla="*/ 49 w 812"/>
                  <a:gd name="T45" fmla="*/ 0 h 822"/>
                  <a:gd name="T46" fmla="*/ 54 w 812"/>
                  <a:gd name="T47" fmla="*/ 13 h 822"/>
                  <a:gd name="T48" fmla="*/ 59 w 812"/>
                  <a:gd name="T49" fmla="*/ 27 h 822"/>
                  <a:gd name="T50" fmla="*/ 64 w 812"/>
                  <a:gd name="T51" fmla="*/ 40 h 822"/>
                  <a:gd name="T52" fmla="*/ 70 w 812"/>
                  <a:gd name="T53" fmla="*/ 53 h 822"/>
                  <a:gd name="T54" fmla="*/ 77 w 812"/>
                  <a:gd name="T55" fmla="*/ 66 h 822"/>
                  <a:gd name="T56" fmla="*/ 84 w 812"/>
                  <a:gd name="T57" fmla="*/ 78 h 822"/>
                  <a:gd name="T58" fmla="*/ 92 w 812"/>
                  <a:gd name="T59" fmla="*/ 90 h 822"/>
                  <a:gd name="T60" fmla="*/ 102 w 812"/>
                  <a:gd name="T61" fmla="*/ 102 h 822"/>
                  <a:gd name="T62" fmla="*/ 99 w 812"/>
                  <a:gd name="T63" fmla="*/ 103 h 822"/>
                  <a:gd name="T64" fmla="*/ 93 w 812"/>
                  <a:gd name="T65" fmla="*/ 103 h 822"/>
                  <a:gd name="T66" fmla="*/ 85 w 812"/>
                  <a:gd name="T67" fmla="*/ 103 h 822"/>
                  <a:gd name="T68" fmla="*/ 75 w 812"/>
                  <a:gd name="T69" fmla="*/ 103 h 822"/>
                  <a:gd name="T70" fmla="*/ 65 w 812"/>
                  <a:gd name="T71" fmla="*/ 103 h 822"/>
                  <a:gd name="T72" fmla="*/ 55 w 812"/>
                  <a:gd name="T73" fmla="*/ 103 h 822"/>
                  <a:gd name="T74" fmla="*/ 47 w 812"/>
                  <a:gd name="T75" fmla="*/ 103 h 822"/>
                  <a:gd name="T76" fmla="*/ 42 w 812"/>
                  <a:gd name="T77" fmla="*/ 103 h 8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2"/>
                  <a:gd name="T118" fmla="*/ 0 h 822"/>
                  <a:gd name="T119" fmla="*/ 812 w 812"/>
                  <a:gd name="T120" fmla="*/ 822 h 8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2" h="822">
                    <a:moveTo>
                      <a:pt x="331" y="820"/>
                    </a:moveTo>
                    <a:lnTo>
                      <a:pt x="289" y="818"/>
                    </a:lnTo>
                    <a:lnTo>
                      <a:pt x="248" y="818"/>
                    </a:lnTo>
                    <a:lnTo>
                      <a:pt x="205" y="818"/>
                    </a:lnTo>
                    <a:lnTo>
                      <a:pt x="165" y="818"/>
                    </a:lnTo>
                    <a:lnTo>
                      <a:pt x="122" y="816"/>
                    </a:lnTo>
                    <a:lnTo>
                      <a:pt x="81" y="816"/>
                    </a:lnTo>
                    <a:lnTo>
                      <a:pt x="41" y="816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8" y="795"/>
                    </a:lnTo>
                    <a:lnTo>
                      <a:pt x="15" y="787"/>
                    </a:lnTo>
                    <a:lnTo>
                      <a:pt x="23" y="780"/>
                    </a:lnTo>
                    <a:lnTo>
                      <a:pt x="74" y="686"/>
                    </a:lnTo>
                    <a:lnTo>
                      <a:pt x="126" y="593"/>
                    </a:lnTo>
                    <a:lnTo>
                      <a:pt x="176" y="495"/>
                    </a:lnTo>
                    <a:lnTo>
                      <a:pt x="229" y="396"/>
                    </a:lnTo>
                    <a:lnTo>
                      <a:pt x="273" y="293"/>
                    </a:lnTo>
                    <a:lnTo>
                      <a:pt x="316" y="194"/>
                    </a:lnTo>
                    <a:lnTo>
                      <a:pt x="351" y="95"/>
                    </a:lnTo>
                    <a:lnTo>
                      <a:pt x="382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428" y="107"/>
                    </a:lnTo>
                    <a:lnTo>
                      <a:pt x="471" y="215"/>
                    </a:lnTo>
                    <a:lnTo>
                      <a:pt x="512" y="320"/>
                    </a:lnTo>
                    <a:lnTo>
                      <a:pt x="560" y="425"/>
                    </a:lnTo>
                    <a:lnTo>
                      <a:pt x="611" y="526"/>
                    </a:lnTo>
                    <a:lnTo>
                      <a:pt x="669" y="624"/>
                    </a:lnTo>
                    <a:lnTo>
                      <a:pt x="735" y="719"/>
                    </a:lnTo>
                    <a:lnTo>
                      <a:pt x="812" y="814"/>
                    </a:lnTo>
                    <a:lnTo>
                      <a:pt x="789" y="818"/>
                    </a:lnTo>
                    <a:lnTo>
                      <a:pt x="741" y="820"/>
                    </a:lnTo>
                    <a:lnTo>
                      <a:pt x="673" y="820"/>
                    </a:lnTo>
                    <a:lnTo>
                      <a:pt x="597" y="822"/>
                    </a:lnTo>
                    <a:lnTo>
                      <a:pt x="514" y="820"/>
                    </a:lnTo>
                    <a:lnTo>
                      <a:pt x="438" y="820"/>
                    </a:lnTo>
                    <a:lnTo>
                      <a:pt x="372" y="820"/>
                    </a:lnTo>
                    <a:lnTo>
                      <a:pt x="331" y="820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4" name="Freeform 61"/>
              <p:cNvSpPr>
                <a:spLocks/>
              </p:cNvSpPr>
              <p:nvPr/>
            </p:nvSpPr>
            <p:spPr bwMode="auto">
              <a:xfrm>
                <a:off x="3422" y="2030"/>
                <a:ext cx="1236" cy="1024"/>
              </a:xfrm>
              <a:custGeom>
                <a:avLst/>
                <a:gdLst>
                  <a:gd name="T0" fmla="*/ 190 w 2471"/>
                  <a:gd name="T1" fmla="*/ 256 h 2047"/>
                  <a:gd name="T2" fmla="*/ 183 w 2471"/>
                  <a:gd name="T3" fmla="*/ 246 h 2047"/>
                  <a:gd name="T4" fmla="*/ 164 w 2471"/>
                  <a:gd name="T5" fmla="*/ 219 h 2047"/>
                  <a:gd name="T6" fmla="*/ 150 w 2471"/>
                  <a:gd name="T7" fmla="*/ 189 h 2047"/>
                  <a:gd name="T8" fmla="*/ 143 w 2471"/>
                  <a:gd name="T9" fmla="*/ 171 h 2047"/>
                  <a:gd name="T10" fmla="*/ 137 w 2471"/>
                  <a:gd name="T11" fmla="*/ 152 h 2047"/>
                  <a:gd name="T12" fmla="*/ 130 w 2471"/>
                  <a:gd name="T13" fmla="*/ 142 h 2047"/>
                  <a:gd name="T14" fmla="*/ 127 w 2471"/>
                  <a:gd name="T15" fmla="*/ 146 h 2047"/>
                  <a:gd name="T16" fmla="*/ 123 w 2471"/>
                  <a:gd name="T17" fmla="*/ 152 h 2047"/>
                  <a:gd name="T18" fmla="*/ 113 w 2471"/>
                  <a:gd name="T19" fmla="*/ 162 h 2047"/>
                  <a:gd name="T20" fmla="*/ 89 w 2471"/>
                  <a:gd name="T21" fmla="*/ 179 h 2047"/>
                  <a:gd name="T22" fmla="*/ 63 w 2471"/>
                  <a:gd name="T23" fmla="*/ 191 h 2047"/>
                  <a:gd name="T24" fmla="*/ 51 w 2471"/>
                  <a:gd name="T25" fmla="*/ 196 h 2047"/>
                  <a:gd name="T26" fmla="*/ 48 w 2471"/>
                  <a:gd name="T27" fmla="*/ 202 h 2047"/>
                  <a:gd name="T28" fmla="*/ 54 w 2471"/>
                  <a:gd name="T29" fmla="*/ 225 h 2047"/>
                  <a:gd name="T30" fmla="*/ 63 w 2471"/>
                  <a:gd name="T31" fmla="*/ 247 h 2047"/>
                  <a:gd name="T32" fmla="*/ 67 w 2471"/>
                  <a:gd name="T33" fmla="*/ 254 h 2047"/>
                  <a:gd name="T34" fmla="*/ 64 w 2471"/>
                  <a:gd name="T35" fmla="*/ 255 h 2047"/>
                  <a:gd name="T36" fmla="*/ 37 w 2471"/>
                  <a:gd name="T37" fmla="*/ 256 h 2047"/>
                  <a:gd name="T38" fmla="*/ 8 w 2471"/>
                  <a:gd name="T39" fmla="*/ 254 h 2047"/>
                  <a:gd name="T40" fmla="*/ 1 w 2471"/>
                  <a:gd name="T41" fmla="*/ 246 h 2047"/>
                  <a:gd name="T42" fmla="*/ 1 w 2471"/>
                  <a:gd name="T43" fmla="*/ 232 h 2047"/>
                  <a:gd name="T44" fmla="*/ 4 w 2471"/>
                  <a:gd name="T45" fmla="*/ 219 h 2047"/>
                  <a:gd name="T46" fmla="*/ 11 w 2471"/>
                  <a:gd name="T47" fmla="*/ 214 h 2047"/>
                  <a:gd name="T48" fmla="*/ 18 w 2471"/>
                  <a:gd name="T49" fmla="*/ 207 h 2047"/>
                  <a:gd name="T50" fmla="*/ 33 w 2471"/>
                  <a:gd name="T51" fmla="*/ 191 h 2047"/>
                  <a:gd name="T52" fmla="*/ 66 w 2471"/>
                  <a:gd name="T53" fmla="*/ 150 h 2047"/>
                  <a:gd name="T54" fmla="*/ 93 w 2471"/>
                  <a:gd name="T55" fmla="*/ 104 h 2047"/>
                  <a:gd name="T56" fmla="*/ 106 w 2471"/>
                  <a:gd name="T57" fmla="*/ 75 h 2047"/>
                  <a:gd name="T58" fmla="*/ 114 w 2471"/>
                  <a:gd name="T59" fmla="*/ 54 h 2047"/>
                  <a:gd name="T60" fmla="*/ 121 w 2471"/>
                  <a:gd name="T61" fmla="*/ 33 h 2047"/>
                  <a:gd name="T62" fmla="*/ 123 w 2471"/>
                  <a:gd name="T63" fmla="*/ 27 h 2047"/>
                  <a:gd name="T64" fmla="*/ 126 w 2471"/>
                  <a:gd name="T65" fmla="*/ 19 h 2047"/>
                  <a:gd name="T66" fmla="*/ 128 w 2471"/>
                  <a:gd name="T67" fmla="*/ 15 h 2047"/>
                  <a:gd name="T68" fmla="*/ 123 w 2471"/>
                  <a:gd name="T69" fmla="*/ 34 h 2047"/>
                  <a:gd name="T70" fmla="*/ 114 w 2471"/>
                  <a:gd name="T71" fmla="*/ 62 h 2047"/>
                  <a:gd name="T72" fmla="*/ 104 w 2471"/>
                  <a:gd name="T73" fmla="*/ 91 h 2047"/>
                  <a:gd name="T74" fmla="*/ 103 w 2471"/>
                  <a:gd name="T75" fmla="*/ 93 h 2047"/>
                  <a:gd name="T76" fmla="*/ 103 w 2471"/>
                  <a:gd name="T77" fmla="*/ 95 h 2047"/>
                  <a:gd name="T78" fmla="*/ 115 w 2471"/>
                  <a:gd name="T79" fmla="*/ 72 h 2047"/>
                  <a:gd name="T80" fmla="*/ 124 w 2471"/>
                  <a:gd name="T81" fmla="*/ 43 h 2047"/>
                  <a:gd name="T82" fmla="*/ 129 w 2471"/>
                  <a:gd name="T83" fmla="*/ 25 h 2047"/>
                  <a:gd name="T84" fmla="*/ 133 w 2471"/>
                  <a:gd name="T85" fmla="*/ 14 h 2047"/>
                  <a:gd name="T86" fmla="*/ 137 w 2471"/>
                  <a:gd name="T87" fmla="*/ 3 h 2047"/>
                  <a:gd name="T88" fmla="*/ 139 w 2471"/>
                  <a:gd name="T89" fmla="*/ 1 h 2047"/>
                  <a:gd name="T90" fmla="*/ 145 w 2471"/>
                  <a:gd name="T91" fmla="*/ 16 h 2047"/>
                  <a:gd name="T92" fmla="*/ 151 w 2471"/>
                  <a:gd name="T93" fmla="*/ 33 h 2047"/>
                  <a:gd name="T94" fmla="*/ 163 w 2471"/>
                  <a:gd name="T95" fmla="*/ 64 h 2047"/>
                  <a:gd name="T96" fmla="*/ 195 w 2471"/>
                  <a:gd name="T97" fmla="*/ 125 h 2047"/>
                  <a:gd name="T98" fmla="*/ 233 w 2471"/>
                  <a:gd name="T99" fmla="*/ 183 h 2047"/>
                  <a:gd name="T100" fmla="*/ 259 w 2471"/>
                  <a:gd name="T101" fmla="*/ 214 h 2047"/>
                  <a:gd name="T102" fmla="*/ 286 w 2471"/>
                  <a:gd name="T103" fmla="*/ 240 h 2047"/>
                  <a:gd name="T104" fmla="*/ 309 w 2471"/>
                  <a:gd name="T105" fmla="*/ 255 h 2047"/>
                  <a:gd name="T106" fmla="*/ 274 w 2471"/>
                  <a:gd name="T107" fmla="*/ 256 h 2047"/>
                  <a:gd name="T108" fmla="*/ 216 w 2471"/>
                  <a:gd name="T109" fmla="*/ 256 h 20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71"/>
                  <a:gd name="T166" fmla="*/ 0 h 2047"/>
                  <a:gd name="T167" fmla="*/ 2471 w 2471"/>
                  <a:gd name="T168" fmla="*/ 2047 h 20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71" h="2047">
                    <a:moveTo>
                      <a:pt x="1549" y="2045"/>
                    </a:moveTo>
                    <a:lnTo>
                      <a:pt x="1534" y="2043"/>
                    </a:lnTo>
                    <a:lnTo>
                      <a:pt x="1518" y="2041"/>
                    </a:lnTo>
                    <a:lnTo>
                      <a:pt x="1518" y="2032"/>
                    </a:lnTo>
                    <a:lnTo>
                      <a:pt x="1518" y="2024"/>
                    </a:lnTo>
                    <a:lnTo>
                      <a:pt x="1458" y="1966"/>
                    </a:lnTo>
                    <a:lnTo>
                      <a:pt x="1404" y="1898"/>
                    </a:lnTo>
                    <a:lnTo>
                      <a:pt x="1353" y="1824"/>
                    </a:lnTo>
                    <a:lnTo>
                      <a:pt x="1309" y="1749"/>
                    </a:lnTo>
                    <a:lnTo>
                      <a:pt x="1266" y="1667"/>
                    </a:lnTo>
                    <a:lnTo>
                      <a:pt x="1229" y="1588"/>
                    </a:lnTo>
                    <a:lnTo>
                      <a:pt x="1194" y="1510"/>
                    </a:lnTo>
                    <a:lnTo>
                      <a:pt x="1167" y="1438"/>
                    </a:lnTo>
                    <a:lnTo>
                      <a:pt x="1156" y="1407"/>
                    </a:lnTo>
                    <a:lnTo>
                      <a:pt x="1144" y="1365"/>
                    </a:lnTo>
                    <a:lnTo>
                      <a:pt x="1127" y="1314"/>
                    </a:lnTo>
                    <a:lnTo>
                      <a:pt x="1109" y="1266"/>
                    </a:lnTo>
                    <a:lnTo>
                      <a:pt x="1090" y="1215"/>
                    </a:lnTo>
                    <a:lnTo>
                      <a:pt x="1070" y="1175"/>
                    </a:lnTo>
                    <a:lnTo>
                      <a:pt x="1051" y="1146"/>
                    </a:lnTo>
                    <a:lnTo>
                      <a:pt x="1035" y="1134"/>
                    </a:lnTo>
                    <a:lnTo>
                      <a:pt x="1028" y="1138"/>
                    </a:lnTo>
                    <a:lnTo>
                      <a:pt x="1020" y="1149"/>
                    </a:lnTo>
                    <a:lnTo>
                      <a:pt x="1010" y="1163"/>
                    </a:lnTo>
                    <a:lnTo>
                      <a:pt x="1000" y="1178"/>
                    </a:lnTo>
                    <a:lnTo>
                      <a:pt x="989" y="1194"/>
                    </a:lnTo>
                    <a:lnTo>
                      <a:pt x="979" y="1210"/>
                    </a:lnTo>
                    <a:lnTo>
                      <a:pt x="968" y="1221"/>
                    </a:lnTo>
                    <a:lnTo>
                      <a:pt x="962" y="1235"/>
                    </a:lnTo>
                    <a:lnTo>
                      <a:pt x="902" y="1289"/>
                    </a:lnTo>
                    <a:lnTo>
                      <a:pt x="840" y="1339"/>
                    </a:lnTo>
                    <a:lnTo>
                      <a:pt x="776" y="1384"/>
                    </a:lnTo>
                    <a:lnTo>
                      <a:pt x="712" y="1425"/>
                    </a:lnTo>
                    <a:lnTo>
                      <a:pt x="642" y="1460"/>
                    </a:lnTo>
                    <a:lnTo>
                      <a:pt x="572" y="1497"/>
                    </a:lnTo>
                    <a:lnTo>
                      <a:pt x="500" y="1526"/>
                    </a:lnTo>
                    <a:lnTo>
                      <a:pt x="428" y="1557"/>
                    </a:lnTo>
                    <a:lnTo>
                      <a:pt x="413" y="1562"/>
                    </a:lnTo>
                    <a:lnTo>
                      <a:pt x="401" y="1566"/>
                    </a:lnTo>
                    <a:lnTo>
                      <a:pt x="390" y="1568"/>
                    </a:lnTo>
                    <a:lnTo>
                      <a:pt x="380" y="1574"/>
                    </a:lnTo>
                    <a:lnTo>
                      <a:pt x="384" y="1613"/>
                    </a:lnTo>
                    <a:lnTo>
                      <a:pt x="393" y="1667"/>
                    </a:lnTo>
                    <a:lnTo>
                      <a:pt x="409" y="1727"/>
                    </a:lnTo>
                    <a:lnTo>
                      <a:pt x="432" y="1793"/>
                    </a:lnTo>
                    <a:lnTo>
                      <a:pt x="456" y="1857"/>
                    </a:lnTo>
                    <a:lnTo>
                      <a:pt x="479" y="1917"/>
                    </a:lnTo>
                    <a:lnTo>
                      <a:pt x="500" y="1972"/>
                    </a:lnTo>
                    <a:lnTo>
                      <a:pt x="523" y="2014"/>
                    </a:lnTo>
                    <a:lnTo>
                      <a:pt x="527" y="2022"/>
                    </a:lnTo>
                    <a:lnTo>
                      <a:pt x="531" y="2028"/>
                    </a:lnTo>
                    <a:lnTo>
                      <a:pt x="533" y="2032"/>
                    </a:lnTo>
                    <a:lnTo>
                      <a:pt x="535" y="2038"/>
                    </a:lnTo>
                    <a:lnTo>
                      <a:pt x="510" y="2039"/>
                    </a:lnTo>
                    <a:lnTo>
                      <a:pt x="456" y="2041"/>
                    </a:lnTo>
                    <a:lnTo>
                      <a:pt x="382" y="2041"/>
                    </a:lnTo>
                    <a:lnTo>
                      <a:pt x="296" y="2041"/>
                    </a:lnTo>
                    <a:lnTo>
                      <a:pt x="207" y="2038"/>
                    </a:lnTo>
                    <a:lnTo>
                      <a:pt x="126" y="2036"/>
                    </a:lnTo>
                    <a:lnTo>
                      <a:pt x="62" y="2032"/>
                    </a:lnTo>
                    <a:lnTo>
                      <a:pt x="23" y="2030"/>
                    </a:lnTo>
                    <a:lnTo>
                      <a:pt x="9" y="1999"/>
                    </a:lnTo>
                    <a:lnTo>
                      <a:pt x="2" y="1966"/>
                    </a:lnTo>
                    <a:lnTo>
                      <a:pt x="0" y="1927"/>
                    </a:lnTo>
                    <a:lnTo>
                      <a:pt x="4" y="1890"/>
                    </a:lnTo>
                    <a:lnTo>
                      <a:pt x="8" y="1849"/>
                    </a:lnTo>
                    <a:lnTo>
                      <a:pt x="13" y="1813"/>
                    </a:lnTo>
                    <a:lnTo>
                      <a:pt x="19" y="1780"/>
                    </a:lnTo>
                    <a:lnTo>
                      <a:pt x="27" y="1752"/>
                    </a:lnTo>
                    <a:lnTo>
                      <a:pt x="41" y="1739"/>
                    </a:lnTo>
                    <a:lnTo>
                      <a:pt x="60" y="1725"/>
                    </a:lnTo>
                    <a:lnTo>
                      <a:pt x="81" y="1708"/>
                    </a:lnTo>
                    <a:lnTo>
                      <a:pt x="103" y="1690"/>
                    </a:lnTo>
                    <a:lnTo>
                      <a:pt x="122" y="1671"/>
                    </a:lnTo>
                    <a:lnTo>
                      <a:pt x="141" y="1654"/>
                    </a:lnTo>
                    <a:lnTo>
                      <a:pt x="155" y="1636"/>
                    </a:lnTo>
                    <a:lnTo>
                      <a:pt x="167" y="1623"/>
                    </a:lnTo>
                    <a:lnTo>
                      <a:pt x="258" y="1526"/>
                    </a:lnTo>
                    <a:lnTo>
                      <a:pt x="349" y="1423"/>
                    </a:lnTo>
                    <a:lnTo>
                      <a:pt x="436" y="1310"/>
                    </a:lnTo>
                    <a:lnTo>
                      <a:pt x="521" y="1194"/>
                    </a:lnTo>
                    <a:lnTo>
                      <a:pt x="599" y="1070"/>
                    </a:lnTo>
                    <a:lnTo>
                      <a:pt x="673" y="948"/>
                    </a:lnTo>
                    <a:lnTo>
                      <a:pt x="739" y="826"/>
                    </a:lnTo>
                    <a:lnTo>
                      <a:pt x="801" y="707"/>
                    </a:lnTo>
                    <a:lnTo>
                      <a:pt x="822" y="649"/>
                    </a:lnTo>
                    <a:lnTo>
                      <a:pt x="845" y="595"/>
                    </a:lnTo>
                    <a:lnTo>
                      <a:pt x="867" y="539"/>
                    </a:lnTo>
                    <a:lnTo>
                      <a:pt x="888" y="484"/>
                    </a:lnTo>
                    <a:lnTo>
                      <a:pt x="907" y="428"/>
                    </a:lnTo>
                    <a:lnTo>
                      <a:pt x="927" y="374"/>
                    </a:lnTo>
                    <a:lnTo>
                      <a:pt x="944" y="318"/>
                    </a:lnTo>
                    <a:lnTo>
                      <a:pt x="964" y="263"/>
                    </a:lnTo>
                    <a:lnTo>
                      <a:pt x="966" y="252"/>
                    </a:lnTo>
                    <a:lnTo>
                      <a:pt x="971" y="234"/>
                    </a:lnTo>
                    <a:lnTo>
                      <a:pt x="977" y="213"/>
                    </a:lnTo>
                    <a:lnTo>
                      <a:pt x="987" y="193"/>
                    </a:lnTo>
                    <a:lnTo>
                      <a:pt x="993" y="170"/>
                    </a:lnTo>
                    <a:lnTo>
                      <a:pt x="1002" y="149"/>
                    </a:lnTo>
                    <a:lnTo>
                      <a:pt x="1008" y="131"/>
                    </a:lnTo>
                    <a:lnTo>
                      <a:pt x="1018" y="120"/>
                    </a:lnTo>
                    <a:lnTo>
                      <a:pt x="1022" y="120"/>
                    </a:lnTo>
                    <a:lnTo>
                      <a:pt x="1026" y="120"/>
                    </a:lnTo>
                    <a:lnTo>
                      <a:pt x="1000" y="193"/>
                    </a:lnTo>
                    <a:lnTo>
                      <a:pt x="977" y="269"/>
                    </a:lnTo>
                    <a:lnTo>
                      <a:pt x="954" y="345"/>
                    </a:lnTo>
                    <a:lnTo>
                      <a:pt x="931" y="420"/>
                    </a:lnTo>
                    <a:lnTo>
                      <a:pt x="905" y="494"/>
                    </a:lnTo>
                    <a:lnTo>
                      <a:pt x="880" y="570"/>
                    </a:lnTo>
                    <a:lnTo>
                      <a:pt x="853" y="645"/>
                    </a:lnTo>
                    <a:lnTo>
                      <a:pt x="826" y="721"/>
                    </a:lnTo>
                    <a:lnTo>
                      <a:pt x="822" y="731"/>
                    </a:lnTo>
                    <a:lnTo>
                      <a:pt x="820" y="738"/>
                    </a:lnTo>
                    <a:lnTo>
                      <a:pt x="820" y="744"/>
                    </a:lnTo>
                    <a:lnTo>
                      <a:pt x="820" y="750"/>
                    </a:lnTo>
                    <a:lnTo>
                      <a:pt x="820" y="754"/>
                    </a:lnTo>
                    <a:lnTo>
                      <a:pt x="820" y="760"/>
                    </a:lnTo>
                    <a:lnTo>
                      <a:pt x="853" y="707"/>
                    </a:lnTo>
                    <a:lnTo>
                      <a:pt x="884" y="645"/>
                    </a:lnTo>
                    <a:lnTo>
                      <a:pt x="913" y="573"/>
                    </a:lnTo>
                    <a:lnTo>
                      <a:pt x="942" y="498"/>
                    </a:lnTo>
                    <a:lnTo>
                      <a:pt x="966" y="418"/>
                    </a:lnTo>
                    <a:lnTo>
                      <a:pt x="989" y="343"/>
                    </a:lnTo>
                    <a:lnTo>
                      <a:pt x="1006" y="273"/>
                    </a:lnTo>
                    <a:lnTo>
                      <a:pt x="1024" y="217"/>
                    </a:lnTo>
                    <a:lnTo>
                      <a:pt x="1030" y="193"/>
                    </a:lnTo>
                    <a:lnTo>
                      <a:pt x="1041" y="168"/>
                    </a:lnTo>
                    <a:lnTo>
                      <a:pt x="1051" y="137"/>
                    </a:lnTo>
                    <a:lnTo>
                      <a:pt x="1064" y="108"/>
                    </a:lnTo>
                    <a:lnTo>
                      <a:pt x="1074" y="75"/>
                    </a:lnTo>
                    <a:lnTo>
                      <a:pt x="1086" y="48"/>
                    </a:lnTo>
                    <a:lnTo>
                      <a:pt x="1094" y="21"/>
                    </a:lnTo>
                    <a:lnTo>
                      <a:pt x="1099" y="0"/>
                    </a:lnTo>
                    <a:lnTo>
                      <a:pt x="1103" y="1"/>
                    </a:lnTo>
                    <a:lnTo>
                      <a:pt x="1107" y="3"/>
                    </a:lnTo>
                    <a:lnTo>
                      <a:pt x="1123" y="40"/>
                    </a:lnTo>
                    <a:lnTo>
                      <a:pt x="1138" y="81"/>
                    </a:lnTo>
                    <a:lnTo>
                      <a:pt x="1154" y="124"/>
                    </a:lnTo>
                    <a:lnTo>
                      <a:pt x="1171" y="168"/>
                    </a:lnTo>
                    <a:lnTo>
                      <a:pt x="1185" y="213"/>
                    </a:lnTo>
                    <a:lnTo>
                      <a:pt x="1202" y="257"/>
                    </a:lnTo>
                    <a:lnTo>
                      <a:pt x="1216" y="300"/>
                    </a:lnTo>
                    <a:lnTo>
                      <a:pt x="1233" y="345"/>
                    </a:lnTo>
                    <a:lnTo>
                      <a:pt x="1303" y="511"/>
                    </a:lnTo>
                    <a:lnTo>
                      <a:pt x="1381" y="676"/>
                    </a:lnTo>
                    <a:lnTo>
                      <a:pt x="1464" y="839"/>
                    </a:lnTo>
                    <a:lnTo>
                      <a:pt x="1555" y="1000"/>
                    </a:lnTo>
                    <a:lnTo>
                      <a:pt x="1650" y="1155"/>
                    </a:lnTo>
                    <a:lnTo>
                      <a:pt x="1753" y="1308"/>
                    </a:lnTo>
                    <a:lnTo>
                      <a:pt x="1860" y="1458"/>
                    </a:lnTo>
                    <a:lnTo>
                      <a:pt x="1974" y="1605"/>
                    </a:lnTo>
                    <a:lnTo>
                      <a:pt x="2015" y="1648"/>
                    </a:lnTo>
                    <a:lnTo>
                      <a:pt x="2071" y="1708"/>
                    </a:lnTo>
                    <a:lnTo>
                      <a:pt x="2137" y="1776"/>
                    </a:lnTo>
                    <a:lnTo>
                      <a:pt x="2211" y="1847"/>
                    </a:lnTo>
                    <a:lnTo>
                      <a:pt x="2282" y="1913"/>
                    </a:lnTo>
                    <a:lnTo>
                      <a:pt x="2354" y="1972"/>
                    </a:lnTo>
                    <a:lnTo>
                      <a:pt x="2416" y="2014"/>
                    </a:lnTo>
                    <a:lnTo>
                      <a:pt x="2471" y="2039"/>
                    </a:lnTo>
                    <a:lnTo>
                      <a:pt x="2428" y="2043"/>
                    </a:lnTo>
                    <a:lnTo>
                      <a:pt x="2329" y="2045"/>
                    </a:lnTo>
                    <a:lnTo>
                      <a:pt x="2191" y="2045"/>
                    </a:lnTo>
                    <a:lnTo>
                      <a:pt x="2032" y="2047"/>
                    </a:lnTo>
                    <a:lnTo>
                      <a:pt x="1867" y="2045"/>
                    </a:lnTo>
                    <a:lnTo>
                      <a:pt x="1722" y="2045"/>
                    </a:lnTo>
                    <a:lnTo>
                      <a:pt x="1608" y="2045"/>
                    </a:lnTo>
                    <a:lnTo>
                      <a:pt x="1549" y="2045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5" name="Freeform 62"/>
              <p:cNvSpPr>
                <a:spLocks/>
              </p:cNvSpPr>
              <p:nvPr/>
            </p:nvSpPr>
            <p:spPr bwMode="auto">
              <a:xfrm>
                <a:off x="3299" y="3049"/>
                <a:ext cx="12" cy="1"/>
              </a:xfrm>
              <a:custGeom>
                <a:avLst/>
                <a:gdLst>
                  <a:gd name="T0" fmla="*/ 0 w 24"/>
                  <a:gd name="T1" fmla="*/ 1 h 1"/>
                  <a:gd name="T2" fmla="*/ 1 w 24"/>
                  <a:gd name="T3" fmla="*/ 0 h 1"/>
                  <a:gd name="T4" fmla="*/ 1 w 24"/>
                  <a:gd name="T5" fmla="*/ 0 h 1"/>
                  <a:gd name="T6" fmla="*/ 2 w 24"/>
                  <a:gd name="T7" fmla="*/ 0 h 1"/>
                  <a:gd name="T8" fmla="*/ 3 w 24"/>
                  <a:gd name="T9" fmla="*/ 0 h 1"/>
                  <a:gd name="T10" fmla="*/ 2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6" name="Freeform 63"/>
              <p:cNvSpPr>
                <a:spLocks/>
              </p:cNvSpPr>
              <p:nvPr/>
            </p:nvSpPr>
            <p:spPr bwMode="auto">
              <a:xfrm>
                <a:off x="3631" y="2629"/>
                <a:ext cx="304" cy="421"/>
              </a:xfrm>
              <a:custGeom>
                <a:avLst/>
                <a:gdLst>
                  <a:gd name="T0" fmla="*/ 19 w 609"/>
                  <a:gd name="T1" fmla="*/ 106 h 841"/>
                  <a:gd name="T2" fmla="*/ 16 w 609"/>
                  <a:gd name="T3" fmla="*/ 101 h 841"/>
                  <a:gd name="T4" fmla="*/ 13 w 609"/>
                  <a:gd name="T5" fmla="*/ 96 h 841"/>
                  <a:gd name="T6" fmla="*/ 10 w 609"/>
                  <a:gd name="T7" fmla="*/ 89 h 841"/>
                  <a:gd name="T8" fmla="*/ 7 w 609"/>
                  <a:gd name="T9" fmla="*/ 82 h 841"/>
                  <a:gd name="T10" fmla="*/ 5 w 609"/>
                  <a:gd name="T11" fmla="*/ 75 h 841"/>
                  <a:gd name="T12" fmla="*/ 3 w 609"/>
                  <a:gd name="T13" fmla="*/ 68 h 841"/>
                  <a:gd name="T14" fmla="*/ 2 w 609"/>
                  <a:gd name="T15" fmla="*/ 62 h 841"/>
                  <a:gd name="T16" fmla="*/ 2 w 609"/>
                  <a:gd name="T17" fmla="*/ 58 h 841"/>
                  <a:gd name="T18" fmla="*/ 5 w 609"/>
                  <a:gd name="T19" fmla="*/ 58 h 841"/>
                  <a:gd name="T20" fmla="*/ 7 w 609"/>
                  <a:gd name="T21" fmla="*/ 56 h 841"/>
                  <a:gd name="T22" fmla="*/ 8 w 609"/>
                  <a:gd name="T23" fmla="*/ 54 h 841"/>
                  <a:gd name="T24" fmla="*/ 9 w 609"/>
                  <a:gd name="T25" fmla="*/ 53 h 841"/>
                  <a:gd name="T26" fmla="*/ 9 w 609"/>
                  <a:gd name="T27" fmla="*/ 51 h 841"/>
                  <a:gd name="T28" fmla="*/ 8 w 609"/>
                  <a:gd name="T29" fmla="*/ 49 h 841"/>
                  <a:gd name="T30" fmla="*/ 6 w 609"/>
                  <a:gd name="T31" fmla="*/ 49 h 841"/>
                  <a:gd name="T32" fmla="*/ 3 w 609"/>
                  <a:gd name="T33" fmla="*/ 49 h 841"/>
                  <a:gd name="T34" fmla="*/ 2 w 609"/>
                  <a:gd name="T35" fmla="*/ 50 h 841"/>
                  <a:gd name="T36" fmla="*/ 1 w 609"/>
                  <a:gd name="T37" fmla="*/ 52 h 841"/>
                  <a:gd name="T38" fmla="*/ 0 w 609"/>
                  <a:gd name="T39" fmla="*/ 53 h 841"/>
                  <a:gd name="T40" fmla="*/ 0 w 609"/>
                  <a:gd name="T41" fmla="*/ 53 h 841"/>
                  <a:gd name="T42" fmla="*/ 0 w 609"/>
                  <a:gd name="T43" fmla="*/ 52 h 841"/>
                  <a:gd name="T44" fmla="*/ 0 w 609"/>
                  <a:gd name="T45" fmla="*/ 52 h 841"/>
                  <a:gd name="T46" fmla="*/ 0 w 609"/>
                  <a:gd name="T47" fmla="*/ 51 h 841"/>
                  <a:gd name="T48" fmla="*/ 0 w 609"/>
                  <a:gd name="T49" fmla="*/ 49 h 841"/>
                  <a:gd name="T50" fmla="*/ 10 w 609"/>
                  <a:gd name="T51" fmla="*/ 44 h 841"/>
                  <a:gd name="T52" fmla="*/ 20 w 609"/>
                  <a:gd name="T53" fmla="*/ 39 h 841"/>
                  <a:gd name="T54" fmla="*/ 30 w 609"/>
                  <a:gd name="T55" fmla="*/ 34 h 841"/>
                  <a:gd name="T56" fmla="*/ 40 w 609"/>
                  <a:gd name="T57" fmla="*/ 29 h 841"/>
                  <a:gd name="T58" fmla="*/ 48 w 609"/>
                  <a:gd name="T59" fmla="*/ 23 h 841"/>
                  <a:gd name="T60" fmla="*/ 57 w 609"/>
                  <a:gd name="T61" fmla="*/ 17 h 841"/>
                  <a:gd name="T62" fmla="*/ 66 w 609"/>
                  <a:gd name="T63" fmla="*/ 9 h 841"/>
                  <a:gd name="T64" fmla="*/ 75 w 609"/>
                  <a:gd name="T65" fmla="*/ 1 h 841"/>
                  <a:gd name="T66" fmla="*/ 75 w 609"/>
                  <a:gd name="T67" fmla="*/ 0 h 841"/>
                  <a:gd name="T68" fmla="*/ 76 w 609"/>
                  <a:gd name="T69" fmla="*/ 0 h 841"/>
                  <a:gd name="T70" fmla="*/ 75 w 609"/>
                  <a:gd name="T71" fmla="*/ 2 h 841"/>
                  <a:gd name="T72" fmla="*/ 75 w 609"/>
                  <a:gd name="T73" fmla="*/ 4 h 841"/>
                  <a:gd name="T74" fmla="*/ 74 w 609"/>
                  <a:gd name="T75" fmla="*/ 6 h 841"/>
                  <a:gd name="T76" fmla="*/ 74 w 609"/>
                  <a:gd name="T77" fmla="*/ 9 h 841"/>
                  <a:gd name="T78" fmla="*/ 73 w 609"/>
                  <a:gd name="T79" fmla="*/ 11 h 841"/>
                  <a:gd name="T80" fmla="*/ 72 w 609"/>
                  <a:gd name="T81" fmla="*/ 14 h 841"/>
                  <a:gd name="T82" fmla="*/ 71 w 609"/>
                  <a:gd name="T83" fmla="*/ 15 h 841"/>
                  <a:gd name="T84" fmla="*/ 71 w 609"/>
                  <a:gd name="T85" fmla="*/ 18 h 841"/>
                  <a:gd name="T86" fmla="*/ 66 w 609"/>
                  <a:gd name="T87" fmla="*/ 28 h 841"/>
                  <a:gd name="T88" fmla="*/ 61 w 609"/>
                  <a:gd name="T89" fmla="*/ 40 h 841"/>
                  <a:gd name="T90" fmla="*/ 56 w 609"/>
                  <a:gd name="T91" fmla="*/ 51 h 841"/>
                  <a:gd name="T92" fmla="*/ 51 w 609"/>
                  <a:gd name="T93" fmla="*/ 63 h 841"/>
                  <a:gd name="T94" fmla="*/ 45 w 609"/>
                  <a:gd name="T95" fmla="*/ 74 h 841"/>
                  <a:gd name="T96" fmla="*/ 40 w 609"/>
                  <a:gd name="T97" fmla="*/ 85 h 841"/>
                  <a:gd name="T98" fmla="*/ 33 w 609"/>
                  <a:gd name="T99" fmla="*/ 96 h 841"/>
                  <a:gd name="T100" fmla="*/ 26 w 609"/>
                  <a:gd name="T101" fmla="*/ 106 h 841"/>
                  <a:gd name="T102" fmla="*/ 24 w 609"/>
                  <a:gd name="T103" fmla="*/ 106 h 841"/>
                  <a:gd name="T104" fmla="*/ 23 w 609"/>
                  <a:gd name="T105" fmla="*/ 106 h 841"/>
                  <a:gd name="T106" fmla="*/ 21 w 609"/>
                  <a:gd name="T107" fmla="*/ 106 h 841"/>
                  <a:gd name="T108" fmla="*/ 19 w 609"/>
                  <a:gd name="T109" fmla="*/ 106 h 8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9"/>
                  <a:gd name="T166" fmla="*/ 0 h 841"/>
                  <a:gd name="T167" fmla="*/ 609 w 609"/>
                  <a:gd name="T168" fmla="*/ 841 h 8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9" h="841">
                    <a:moveTo>
                      <a:pt x="159" y="841"/>
                    </a:moveTo>
                    <a:lnTo>
                      <a:pt x="132" y="808"/>
                    </a:lnTo>
                    <a:lnTo>
                      <a:pt x="106" y="766"/>
                    </a:lnTo>
                    <a:lnTo>
                      <a:pt x="83" y="712"/>
                    </a:lnTo>
                    <a:lnTo>
                      <a:pt x="62" y="655"/>
                    </a:lnTo>
                    <a:lnTo>
                      <a:pt x="42" y="595"/>
                    </a:lnTo>
                    <a:lnTo>
                      <a:pt x="29" y="541"/>
                    </a:lnTo>
                    <a:lnTo>
                      <a:pt x="21" y="494"/>
                    </a:lnTo>
                    <a:lnTo>
                      <a:pt x="21" y="463"/>
                    </a:lnTo>
                    <a:lnTo>
                      <a:pt x="42" y="458"/>
                    </a:lnTo>
                    <a:lnTo>
                      <a:pt x="58" y="446"/>
                    </a:lnTo>
                    <a:lnTo>
                      <a:pt x="70" y="430"/>
                    </a:lnTo>
                    <a:lnTo>
                      <a:pt x="75" y="417"/>
                    </a:lnTo>
                    <a:lnTo>
                      <a:pt x="73" y="401"/>
                    </a:lnTo>
                    <a:lnTo>
                      <a:pt x="66" y="392"/>
                    </a:lnTo>
                    <a:lnTo>
                      <a:pt x="50" y="386"/>
                    </a:lnTo>
                    <a:lnTo>
                      <a:pt x="31" y="392"/>
                    </a:lnTo>
                    <a:lnTo>
                      <a:pt x="21" y="399"/>
                    </a:lnTo>
                    <a:lnTo>
                      <a:pt x="15" y="409"/>
                    </a:lnTo>
                    <a:lnTo>
                      <a:pt x="7" y="417"/>
                    </a:lnTo>
                    <a:lnTo>
                      <a:pt x="6" y="421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83" y="347"/>
                    </a:lnTo>
                    <a:lnTo>
                      <a:pt x="165" y="308"/>
                    </a:lnTo>
                    <a:lnTo>
                      <a:pt x="242" y="267"/>
                    </a:lnTo>
                    <a:lnTo>
                      <a:pt x="320" y="229"/>
                    </a:lnTo>
                    <a:lnTo>
                      <a:pt x="391" y="182"/>
                    </a:lnTo>
                    <a:lnTo>
                      <a:pt x="463" y="132"/>
                    </a:lnTo>
                    <a:lnTo>
                      <a:pt x="531" y="72"/>
                    </a:lnTo>
                    <a:lnTo>
                      <a:pt x="601" y="2"/>
                    </a:lnTo>
                    <a:lnTo>
                      <a:pt x="605" y="0"/>
                    </a:lnTo>
                    <a:lnTo>
                      <a:pt x="609" y="0"/>
                    </a:lnTo>
                    <a:lnTo>
                      <a:pt x="605" y="13"/>
                    </a:lnTo>
                    <a:lnTo>
                      <a:pt x="603" y="31"/>
                    </a:lnTo>
                    <a:lnTo>
                      <a:pt x="597" y="48"/>
                    </a:lnTo>
                    <a:lnTo>
                      <a:pt x="593" y="68"/>
                    </a:lnTo>
                    <a:lnTo>
                      <a:pt x="585" y="85"/>
                    </a:lnTo>
                    <a:lnTo>
                      <a:pt x="580" y="105"/>
                    </a:lnTo>
                    <a:lnTo>
                      <a:pt x="574" y="120"/>
                    </a:lnTo>
                    <a:lnTo>
                      <a:pt x="572" y="138"/>
                    </a:lnTo>
                    <a:lnTo>
                      <a:pt x="533" y="223"/>
                    </a:lnTo>
                    <a:lnTo>
                      <a:pt x="494" y="314"/>
                    </a:lnTo>
                    <a:lnTo>
                      <a:pt x="454" y="405"/>
                    </a:lnTo>
                    <a:lnTo>
                      <a:pt x="413" y="498"/>
                    </a:lnTo>
                    <a:lnTo>
                      <a:pt x="366" y="587"/>
                    </a:lnTo>
                    <a:lnTo>
                      <a:pt x="320" y="677"/>
                    </a:lnTo>
                    <a:lnTo>
                      <a:pt x="267" y="762"/>
                    </a:lnTo>
                    <a:lnTo>
                      <a:pt x="215" y="841"/>
                    </a:lnTo>
                    <a:lnTo>
                      <a:pt x="199" y="841"/>
                    </a:lnTo>
                    <a:lnTo>
                      <a:pt x="186" y="841"/>
                    </a:lnTo>
                    <a:lnTo>
                      <a:pt x="170" y="841"/>
                    </a:lnTo>
                    <a:lnTo>
                      <a:pt x="159" y="841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7" name="Freeform 64"/>
              <p:cNvSpPr>
                <a:spLocks/>
              </p:cNvSpPr>
              <p:nvPr/>
            </p:nvSpPr>
            <p:spPr bwMode="auto">
              <a:xfrm>
                <a:off x="3227" y="3041"/>
                <a:ext cx="16" cy="5"/>
              </a:xfrm>
              <a:custGeom>
                <a:avLst/>
                <a:gdLst>
                  <a:gd name="T0" fmla="*/ 2 w 33"/>
                  <a:gd name="T1" fmla="*/ 2 h 10"/>
                  <a:gd name="T2" fmla="*/ 1 w 33"/>
                  <a:gd name="T3" fmla="*/ 1 h 10"/>
                  <a:gd name="T4" fmla="*/ 0 w 33"/>
                  <a:gd name="T5" fmla="*/ 1 h 10"/>
                  <a:gd name="T6" fmla="*/ 0 w 33"/>
                  <a:gd name="T7" fmla="*/ 1 h 10"/>
                  <a:gd name="T8" fmla="*/ 0 w 33"/>
                  <a:gd name="T9" fmla="*/ 1 h 10"/>
                  <a:gd name="T10" fmla="*/ 1 w 33"/>
                  <a:gd name="T11" fmla="*/ 0 h 10"/>
                  <a:gd name="T12" fmla="*/ 2 w 33"/>
                  <a:gd name="T13" fmla="*/ 0 h 10"/>
                  <a:gd name="T14" fmla="*/ 2 w 33"/>
                  <a:gd name="T15" fmla="*/ 0 h 10"/>
                  <a:gd name="T16" fmla="*/ 4 w 33"/>
                  <a:gd name="T17" fmla="*/ 0 h 10"/>
                  <a:gd name="T18" fmla="*/ 4 w 33"/>
                  <a:gd name="T19" fmla="*/ 1 h 10"/>
                  <a:gd name="T20" fmla="*/ 4 w 33"/>
                  <a:gd name="T21" fmla="*/ 2 h 10"/>
                  <a:gd name="T22" fmla="*/ 3 w 33"/>
                  <a:gd name="T23" fmla="*/ 2 h 10"/>
                  <a:gd name="T24" fmla="*/ 2 w 33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23" y="10"/>
                    </a:moveTo>
                    <a:lnTo>
                      <a:pt x="12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10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8" name="Freeform 65"/>
              <p:cNvSpPr>
                <a:spLocks/>
              </p:cNvSpPr>
              <p:nvPr/>
            </p:nvSpPr>
            <p:spPr bwMode="auto">
              <a:xfrm>
                <a:off x="3231" y="3006"/>
                <a:ext cx="26" cy="28"/>
              </a:xfrm>
              <a:custGeom>
                <a:avLst/>
                <a:gdLst>
                  <a:gd name="T0" fmla="*/ 6 w 50"/>
                  <a:gd name="T1" fmla="*/ 7 h 56"/>
                  <a:gd name="T2" fmla="*/ 4 w 50"/>
                  <a:gd name="T3" fmla="*/ 6 h 56"/>
                  <a:gd name="T4" fmla="*/ 2 w 50"/>
                  <a:gd name="T5" fmla="*/ 4 h 56"/>
                  <a:gd name="T6" fmla="*/ 1 w 50"/>
                  <a:gd name="T7" fmla="*/ 3 h 56"/>
                  <a:gd name="T8" fmla="*/ 0 w 50"/>
                  <a:gd name="T9" fmla="*/ 2 h 56"/>
                  <a:gd name="T10" fmla="*/ 1 w 50"/>
                  <a:gd name="T11" fmla="*/ 1 h 56"/>
                  <a:gd name="T12" fmla="*/ 2 w 50"/>
                  <a:gd name="T13" fmla="*/ 1 h 56"/>
                  <a:gd name="T14" fmla="*/ 2 w 50"/>
                  <a:gd name="T15" fmla="*/ 1 h 56"/>
                  <a:gd name="T16" fmla="*/ 3 w 50"/>
                  <a:gd name="T17" fmla="*/ 1 h 56"/>
                  <a:gd name="T18" fmla="*/ 4 w 50"/>
                  <a:gd name="T19" fmla="*/ 0 h 56"/>
                  <a:gd name="T20" fmla="*/ 6 w 50"/>
                  <a:gd name="T21" fmla="*/ 0 h 56"/>
                  <a:gd name="T22" fmla="*/ 6 w 50"/>
                  <a:gd name="T23" fmla="*/ 1 h 56"/>
                  <a:gd name="T24" fmla="*/ 6 w 50"/>
                  <a:gd name="T25" fmla="*/ 2 h 56"/>
                  <a:gd name="T26" fmla="*/ 6 w 50"/>
                  <a:gd name="T27" fmla="*/ 3 h 56"/>
                  <a:gd name="T28" fmla="*/ 7 w 50"/>
                  <a:gd name="T29" fmla="*/ 4 h 56"/>
                  <a:gd name="T30" fmla="*/ 7 w 50"/>
                  <a:gd name="T31" fmla="*/ 5 h 56"/>
                  <a:gd name="T32" fmla="*/ 7 w 50"/>
                  <a:gd name="T33" fmla="*/ 7 h 56"/>
                  <a:gd name="T34" fmla="*/ 6 w 50"/>
                  <a:gd name="T35" fmla="*/ 7 h 56"/>
                  <a:gd name="T36" fmla="*/ 6 w 50"/>
                  <a:gd name="T37" fmla="*/ 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56"/>
                  <a:gd name="T59" fmla="*/ 50 w 5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56">
                    <a:moveTo>
                      <a:pt x="42" y="56"/>
                    </a:moveTo>
                    <a:lnTo>
                      <a:pt x="27" y="43"/>
                    </a:lnTo>
                    <a:lnTo>
                      <a:pt x="15" y="31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46" y="14"/>
                    </a:lnTo>
                    <a:lnTo>
                      <a:pt x="46" y="2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50" y="56"/>
                    </a:lnTo>
                    <a:lnTo>
                      <a:pt x="44" y="56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9" name="Freeform 66"/>
              <p:cNvSpPr>
                <a:spLocks/>
              </p:cNvSpPr>
              <p:nvPr/>
            </p:nvSpPr>
            <p:spPr bwMode="auto">
              <a:xfrm>
                <a:off x="5395" y="3021"/>
                <a:ext cx="102" cy="12"/>
              </a:xfrm>
              <a:custGeom>
                <a:avLst/>
                <a:gdLst>
                  <a:gd name="T0" fmla="*/ 18 w 204"/>
                  <a:gd name="T1" fmla="*/ 3 h 25"/>
                  <a:gd name="T2" fmla="*/ 15 w 204"/>
                  <a:gd name="T3" fmla="*/ 3 h 25"/>
                  <a:gd name="T4" fmla="*/ 13 w 204"/>
                  <a:gd name="T5" fmla="*/ 3 h 25"/>
                  <a:gd name="T6" fmla="*/ 10 w 204"/>
                  <a:gd name="T7" fmla="*/ 3 h 25"/>
                  <a:gd name="T8" fmla="*/ 7 w 204"/>
                  <a:gd name="T9" fmla="*/ 3 h 25"/>
                  <a:gd name="T10" fmla="*/ 5 w 204"/>
                  <a:gd name="T11" fmla="*/ 2 h 25"/>
                  <a:gd name="T12" fmla="*/ 3 w 204"/>
                  <a:gd name="T13" fmla="*/ 2 h 25"/>
                  <a:gd name="T14" fmla="*/ 1 w 204"/>
                  <a:gd name="T15" fmla="*/ 1 h 25"/>
                  <a:gd name="T16" fmla="*/ 0 w 204"/>
                  <a:gd name="T17" fmla="*/ 0 h 25"/>
                  <a:gd name="T18" fmla="*/ 2 w 204"/>
                  <a:gd name="T19" fmla="*/ 0 h 25"/>
                  <a:gd name="T20" fmla="*/ 5 w 204"/>
                  <a:gd name="T21" fmla="*/ 0 h 25"/>
                  <a:gd name="T22" fmla="*/ 9 w 204"/>
                  <a:gd name="T23" fmla="*/ 0 h 25"/>
                  <a:gd name="T24" fmla="*/ 13 w 204"/>
                  <a:gd name="T25" fmla="*/ 0 h 25"/>
                  <a:gd name="T26" fmla="*/ 18 w 204"/>
                  <a:gd name="T27" fmla="*/ 1 h 25"/>
                  <a:gd name="T28" fmla="*/ 22 w 204"/>
                  <a:gd name="T29" fmla="*/ 1 h 25"/>
                  <a:gd name="T30" fmla="*/ 24 w 204"/>
                  <a:gd name="T31" fmla="*/ 1 h 25"/>
                  <a:gd name="T32" fmla="*/ 26 w 204"/>
                  <a:gd name="T33" fmla="*/ 2 h 25"/>
                  <a:gd name="T34" fmla="*/ 25 w 204"/>
                  <a:gd name="T35" fmla="*/ 2 h 25"/>
                  <a:gd name="T36" fmla="*/ 24 w 204"/>
                  <a:gd name="T37" fmla="*/ 2 h 25"/>
                  <a:gd name="T38" fmla="*/ 23 w 204"/>
                  <a:gd name="T39" fmla="*/ 2 h 25"/>
                  <a:gd name="T40" fmla="*/ 22 w 204"/>
                  <a:gd name="T41" fmla="*/ 2 h 25"/>
                  <a:gd name="T42" fmla="*/ 20 w 204"/>
                  <a:gd name="T43" fmla="*/ 3 h 25"/>
                  <a:gd name="T44" fmla="*/ 18 w 204"/>
                  <a:gd name="T45" fmla="*/ 3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25"/>
                  <a:gd name="T71" fmla="*/ 204 w 20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25">
                    <a:moveTo>
                      <a:pt x="140" y="25"/>
                    </a:moveTo>
                    <a:lnTo>
                      <a:pt x="123" y="24"/>
                    </a:lnTo>
                    <a:lnTo>
                      <a:pt x="103" y="24"/>
                    </a:lnTo>
                    <a:lnTo>
                      <a:pt x="80" y="24"/>
                    </a:lnTo>
                    <a:lnTo>
                      <a:pt x="59" y="24"/>
                    </a:lnTo>
                    <a:lnTo>
                      <a:pt x="35" y="20"/>
                    </a:lnTo>
                    <a:lnTo>
                      <a:pt x="18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107" y="4"/>
                    </a:lnTo>
                    <a:lnTo>
                      <a:pt x="140" y="8"/>
                    </a:lnTo>
                    <a:lnTo>
                      <a:pt x="171" y="12"/>
                    </a:lnTo>
                    <a:lnTo>
                      <a:pt x="192" y="14"/>
                    </a:lnTo>
                    <a:lnTo>
                      <a:pt x="204" y="18"/>
                    </a:lnTo>
                    <a:lnTo>
                      <a:pt x="198" y="20"/>
                    </a:lnTo>
                    <a:lnTo>
                      <a:pt x="189" y="22"/>
                    </a:lnTo>
                    <a:lnTo>
                      <a:pt x="181" y="22"/>
                    </a:lnTo>
                    <a:lnTo>
                      <a:pt x="171" y="22"/>
                    </a:lnTo>
                    <a:lnTo>
                      <a:pt x="158" y="24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0" name="Freeform 67"/>
              <p:cNvSpPr>
                <a:spLocks/>
              </p:cNvSpPr>
              <p:nvPr/>
            </p:nvSpPr>
            <p:spPr bwMode="auto">
              <a:xfrm>
                <a:off x="5359" y="2974"/>
                <a:ext cx="32" cy="53"/>
              </a:xfrm>
              <a:custGeom>
                <a:avLst/>
                <a:gdLst>
                  <a:gd name="T0" fmla="*/ 3 w 64"/>
                  <a:gd name="T1" fmla="*/ 13 h 107"/>
                  <a:gd name="T2" fmla="*/ 1 w 64"/>
                  <a:gd name="T3" fmla="*/ 12 h 107"/>
                  <a:gd name="T4" fmla="*/ 0 w 64"/>
                  <a:gd name="T5" fmla="*/ 12 h 107"/>
                  <a:gd name="T6" fmla="*/ 0 w 64"/>
                  <a:gd name="T7" fmla="*/ 10 h 107"/>
                  <a:gd name="T8" fmla="*/ 1 w 64"/>
                  <a:gd name="T9" fmla="*/ 9 h 107"/>
                  <a:gd name="T10" fmla="*/ 1 w 64"/>
                  <a:gd name="T11" fmla="*/ 8 h 107"/>
                  <a:gd name="T12" fmla="*/ 2 w 64"/>
                  <a:gd name="T13" fmla="*/ 6 h 107"/>
                  <a:gd name="T14" fmla="*/ 3 w 64"/>
                  <a:gd name="T15" fmla="*/ 4 h 107"/>
                  <a:gd name="T16" fmla="*/ 4 w 64"/>
                  <a:gd name="T17" fmla="*/ 1 h 107"/>
                  <a:gd name="T18" fmla="*/ 6 w 64"/>
                  <a:gd name="T19" fmla="*/ 0 h 107"/>
                  <a:gd name="T20" fmla="*/ 8 w 64"/>
                  <a:gd name="T21" fmla="*/ 0 h 107"/>
                  <a:gd name="T22" fmla="*/ 7 w 64"/>
                  <a:gd name="T23" fmla="*/ 1 h 107"/>
                  <a:gd name="T24" fmla="*/ 7 w 64"/>
                  <a:gd name="T25" fmla="*/ 2 h 107"/>
                  <a:gd name="T26" fmla="*/ 6 w 64"/>
                  <a:gd name="T27" fmla="*/ 4 h 107"/>
                  <a:gd name="T28" fmla="*/ 6 w 64"/>
                  <a:gd name="T29" fmla="*/ 6 h 107"/>
                  <a:gd name="T30" fmla="*/ 5 w 64"/>
                  <a:gd name="T31" fmla="*/ 8 h 107"/>
                  <a:gd name="T32" fmla="*/ 5 w 64"/>
                  <a:gd name="T33" fmla="*/ 10 h 107"/>
                  <a:gd name="T34" fmla="*/ 4 w 64"/>
                  <a:gd name="T35" fmla="*/ 11 h 107"/>
                  <a:gd name="T36" fmla="*/ 4 w 64"/>
                  <a:gd name="T37" fmla="*/ 13 h 107"/>
                  <a:gd name="T38" fmla="*/ 3 w 64"/>
                  <a:gd name="T39" fmla="*/ 1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107"/>
                  <a:gd name="T62" fmla="*/ 64 w 64"/>
                  <a:gd name="T63" fmla="*/ 107 h 1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107">
                    <a:moveTo>
                      <a:pt x="23" y="107"/>
                    </a:moveTo>
                    <a:lnTo>
                      <a:pt x="11" y="101"/>
                    </a:lnTo>
                    <a:lnTo>
                      <a:pt x="0" y="99"/>
                    </a:lnTo>
                    <a:lnTo>
                      <a:pt x="0" y="87"/>
                    </a:lnTo>
                    <a:lnTo>
                      <a:pt x="4" y="76"/>
                    </a:lnTo>
                    <a:lnTo>
                      <a:pt x="7" y="64"/>
                    </a:lnTo>
                    <a:lnTo>
                      <a:pt x="13" y="55"/>
                    </a:lnTo>
                    <a:lnTo>
                      <a:pt x="21" y="33"/>
                    </a:lnTo>
                    <a:lnTo>
                      <a:pt x="31" y="14"/>
                    </a:lnTo>
                    <a:lnTo>
                      <a:pt x="44" y="6"/>
                    </a:lnTo>
                    <a:lnTo>
                      <a:pt x="64" y="0"/>
                    </a:lnTo>
                    <a:lnTo>
                      <a:pt x="58" y="12"/>
                    </a:lnTo>
                    <a:lnTo>
                      <a:pt x="54" y="23"/>
                    </a:lnTo>
                    <a:lnTo>
                      <a:pt x="50" y="37"/>
                    </a:lnTo>
                    <a:lnTo>
                      <a:pt x="46" y="53"/>
                    </a:lnTo>
                    <a:lnTo>
                      <a:pt x="40" y="66"/>
                    </a:lnTo>
                    <a:lnTo>
                      <a:pt x="37" y="80"/>
                    </a:lnTo>
                    <a:lnTo>
                      <a:pt x="33" y="93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1" name="Freeform 68"/>
              <p:cNvSpPr>
                <a:spLocks/>
              </p:cNvSpPr>
              <p:nvPr/>
            </p:nvSpPr>
            <p:spPr bwMode="auto">
              <a:xfrm>
                <a:off x="5556" y="2931"/>
                <a:ext cx="26" cy="46"/>
              </a:xfrm>
              <a:custGeom>
                <a:avLst/>
                <a:gdLst>
                  <a:gd name="T0" fmla="*/ 4 w 53"/>
                  <a:gd name="T1" fmla="*/ 12 h 91"/>
                  <a:gd name="T2" fmla="*/ 2 w 53"/>
                  <a:gd name="T3" fmla="*/ 10 h 91"/>
                  <a:gd name="T4" fmla="*/ 0 w 53"/>
                  <a:gd name="T5" fmla="*/ 7 h 91"/>
                  <a:gd name="T6" fmla="*/ 0 w 53"/>
                  <a:gd name="T7" fmla="*/ 5 h 91"/>
                  <a:gd name="T8" fmla="*/ 0 w 53"/>
                  <a:gd name="T9" fmla="*/ 4 h 91"/>
                  <a:gd name="T10" fmla="*/ 0 w 53"/>
                  <a:gd name="T11" fmla="*/ 2 h 91"/>
                  <a:gd name="T12" fmla="*/ 2 w 53"/>
                  <a:gd name="T13" fmla="*/ 1 h 91"/>
                  <a:gd name="T14" fmla="*/ 3 w 53"/>
                  <a:gd name="T15" fmla="*/ 0 h 91"/>
                  <a:gd name="T16" fmla="*/ 6 w 53"/>
                  <a:gd name="T17" fmla="*/ 1 h 91"/>
                  <a:gd name="T18" fmla="*/ 6 w 53"/>
                  <a:gd name="T19" fmla="*/ 1 h 91"/>
                  <a:gd name="T20" fmla="*/ 6 w 53"/>
                  <a:gd name="T21" fmla="*/ 2 h 91"/>
                  <a:gd name="T22" fmla="*/ 6 w 53"/>
                  <a:gd name="T23" fmla="*/ 4 h 91"/>
                  <a:gd name="T24" fmla="*/ 6 w 53"/>
                  <a:gd name="T25" fmla="*/ 6 h 91"/>
                  <a:gd name="T26" fmla="*/ 5 w 53"/>
                  <a:gd name="T27" fmla="*/ 7 h 91"/>
                  <a:gd name="T28" fmla="*/ 5 w 53"/>
                  <a:gd name="T29" fmla="*/ 9 h 91"/>
                  <a:gd name="T30" fmla="*/ 4 w 53"/>
                  <a:gd name="T31" fmla="*/ 11 h 91"/>
                  <a:gd name="T32" fmla="*/ 4 w 53"/>
                  <a:gd name="T33" fmla="*/ 12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1"/>
                  <a:gd name="T53" fmla="*/ 53 w 53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1">
                    <a:moveTo>
                      <a:pt x="35" y="91"/>
                    </a:moveTo>
                    <a:lnTo>
                      <a:pt x="18" y="74"/>
                    </a:lnTo>
                    <a:lnTo>
                      <a:pt x="6" y="56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6" y="12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53" y="2"/>
                    </a:lnTo>
                    <a:lnTo>
                      <a:pt x="51" y="6"/>
                    </a:lnTo>
                    <a:lnTo>
                      <a:pt x="51" y="15"/>
                    </a:lnTo>
                    <a:lnTo>
                      <a:pt x="49" y="27"/>
                    </a:lnTo>
                    <a:lnTo>
                      <a:pt x="49" y="43"/>
                    </a:lnTo>
                    <a:lnTo>
                      <a:pt x="45" y="56"/>
                    </a:lnTo>
                    <a:lnTo>
                      <a:pt x="43" y="72"/>
                    </a:lnTo>
                    <a:lnTo>
                      <a:pt x="39" y="83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2" name="Freeform 69"/>
              <p:cNvSpPr>
                <a:spLocks/>
              </p:cNvSpPr>
              <p:nvPr/>
            </p:nvSpPr>
            <p:spPr bwMode="auto">
              <a:xfrm>
                <a:off x="5315" y="2927"/>
                <a:ext cx="19" cy="13"/>
              </a:xfrm>
              <a:custGeom>
                <a:avLst/>
                <a:gdLst>
                  <a:gd name="T0" fmla="*/ 0 w 37"/>
                  <a:gd name="T1" fmla="*/ 3 h 27"/>
                  <a:gd name="T2" fmla="*/ 0 w 37"/>
                  <a:gd name="T3" fmla="*/ 2 h 27"/>
                  <a:gd name="T4" fmla="*/ 0 w 37"/>
                  <a:gd name="T5" fmla="*/ 2 h 27"/>
                  <a:gd name="T6" fmla="*/ 1 w 37"/>
                  <a:gd name="T7" fmla="*/ 1 h 27"/>
                  <a:gd name="T8" fmla="*/ 2 w 37"/>
                  <a:gd name="T9" fmla="*/ 0 h 27"/>
                  <a:gd name="T10" fmla="*/ 3 w 37"/>
                  <a:gd name="T11" fmla="*/ 0 h 27"/>
                  <a:gd name="T12" fmla="*/ 5 w 37"/>
                  <a:gd name="T13" fmla="*/ 0 h 27"/>
                  <a:gd name="T14" fmla="*/ 5 w 37"/>
                  <a:gd name="T15" fmla="*/ 0 h 27"/>
                  <a:gd name="T16" fmla="*/ 5 w 37"/>
                  <a:gd name="T17" fmla="*/ 1 h 27"/>
                  <a:gd name="T18" fmla="*/ 3 w 37"/>
                  <a:gd name="T19" fmla="*/ 2 h 27"/>
                  <a:gd name="T20" fmla="*/ 0 w 37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7"/>
                  <a:gd name="T35" fmla="*/ 37 w 3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6" y="6"/>
                    </a:lnTo>
                    <a:lnTo>
                      <a:pt x="24" y="0"/>
                    </a:lnTo>
                    <a:lnTo>
                      <a:pt x="37" y="2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18" y="2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3" name="Freeform 70"/>
              <p:cNvSpPr>
                <a:spLocks/>
              </p:cNvSpPr>
              <p:nvPr/>
            </p:nvSpPr>
            <p:spPr bwMode="auto">
              <a:xfrm>
                <a:off x="3046" y="2905"/>
                <a:ext cx="11" cy="4"/>
              </a:xfrm>
              <a:custGeom>
                <a:avLst/>
                <a:gdLst>
                  <a:gd name="T0" fmla="*/ 2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2 w 22"/>
                  <a:gd name="T7" fmla="*/ 0 h 7"/>
                  <a:gd name="T8" fmla="*/ 3 w 22"/>
                  <a:gd name="T9" fmla="*/ 0 h 7"/>
                  <a:gd name="T10" fmla="*/ 3 w 22"/>
                  <a:gd name="T11" fmla="*/ 1 h 7"/>
                  <a:gd name="T12" fmla="*/ 3 w 22"/>
                  <a:gd name="T13" fmla="*/ 1 h 7"/>
                  <a:gd name="T14" fmla="*/ 2 w 22"/>
                  <a:gd name="T15" fmla="*/ 1 h 7"/>
                  <a:gd name="T16" fmla="*/ 2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2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4" name="Freeform 71"/>
              <p:cNvSpPr>
                <a:spLocks/>
              </p:cNvSpPr>
              <p:nvPr/>
            </p:nvSpPr>
            <p:spPr bwMode="auto">
              <a:xfrm>
                <a:off x="3059" y="2906"/>
                <a:ext cx="8" cy="1"/>
              </a:xfrm>
              <a:custGeom>
                <a:avLst/>
                <a:gdLst>
                  <a:gd name="T0" fmla="*/ 0 w 15"/>
                  <a:gd name="T1" fmla="*/ 1 h 2"/>
                  <a:gd name="T2" fmla="*/ 1 w 15"/>
                  <a:gd name="T3" fmla="*/ 0 h 2"/>
                  <a:gd name="T4" fmla="*/ 2 w 15"/>
                  <a:gd name="T5" fmla="*/ 0 h 2"/>
                  <a:gd name="T6" fmla="*/ 2 w 15"/>
                  <a:gd name="T7" fmla="*/ 1 h 2"/>
                  <a:gd name="T8" fmla="*/ 1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0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5" name="Freeform 72"/>
              <p:cNvSpPr>
                <a:spLocks/>
              </p:cNvSpPr>
              <p:nvPr/>
            </p:nvSpPr>
            <p:spPr bwMode="auto">
              <a:xfrm>
                <a:off x="3031" y="2902"/>
                <a:ext cx="6" cy="4"/>
              </a:xfrm>
              <a:custGeom>
                <a:avLst/>
                <a:gdLst>
                  <a:gd name="T0" fmla="*/ 0 w 14"/>
                  <a:gd name="T1" fmla="*/ 1 h 7"/>
                  <a:gd name="T2" fmla="*/ 0 w 14"/>
                  <a:gd name="T3" fmla="*/ 1 h 7"/>
                  <a:gd name="T4" fmla="*/ 0 w 14"/>
                  <a:gd name="T5" fmla="*/ 0 h 7"/>
                  <a:gd name="T6" fmla="*/ 0 w 14"/>
                  <a:gd name="T7" fmla="*/ 0 h 7"/>
                  <a:gd name="T8" fmla="*/ 1 w 14"/>
                  <a:gd name="T9" fmla="*/ 1 h 7"/>
                  <a:gd name="T10" fmla="*/ 1 w 14"/>
                  <a:gd name="T11" fmla="*/ 1 h 7"/>
                  <a:gd name="T12" fmla="*/ 0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6" name="Freeform 73"/>
              <p:cNvSpPr>
                <a:spLocks/>
              </p:cNvSpPr>
              <p:nvPr/>
            </p:nvSpPr>
            <p:spPr bwMode="auto">
              <a:xfrm>
                <a:off x="2956" y="2895"/>
                <a:ext cx="71" cy="9"/>
              </a:xfrm>
              <a:custGeom>
                <a:avLst/>
                <a:gdLst>
                  <a:gd name="T0" fmla="*/ 16 w 142"/>
                  <a:gd name="T1" fmla="*/ 2 h 20"/>
                  <a:gd name="T2" fmla="*/ 13 w 142"/>
                  <a:gd name="T3" fmla="*/ 2 h 20"/>
                  <a:gd name="T4" fmla="*/ 11 w 142"/>
                  <a:gd name="T5" fmla="*/ 1 h 20"/>
                  <a:gd name="T6" fmla="*/ 10 w 142"/>
                  <a:gd name="T7" fmla="*/ 1 h 20"/>
                  <a:gd name="T8" fmla="*/ 8 w 142"/>
                  <a:gd name="T9" fmla="*/ 1 h 20"/>
                  <a:gd name="T10" fmla="*/ 6 w 142"/>
                  <a:gd name="T11" fmla="*/ 1 h 20"/>
                  <a:gd name="T12" fmla="*/ 4 w 142"/>
                  <a:gd name="T13" fmla="*/ 1 h 20"/>
                  <a:gd name="T14" fmla="*/ 2 w 142"/>
                  <a:gd name="T15" fmla="*/ 1 h 20"/>
                  <a:gd name="T16" fmla="*/ 0 w 142"/>
                  <a:gd name="T17" fmla="*/ 1 h 20"/>
                  <a:gd name="T18" fmla="*/ 0 w 142"/>
                  <a:gd name="T19" fmla="*/ 0 h 20"/>
                  <a:gd name="T20" fmla="*/ 0 w 142"/>
                  <a:gd name="T21" fmla="*/ 0 h 20"/>
                  <a:gd name="T22" fmla="*/ 2 w 142"/>
                  <a:gd name="T23" fmla="*/ 0 h 20"/>
                  <a:gd name="T24" fmla="*/ 5 w 142"/>
                  <a:gd name="T25" fmla="*/ 0 h 20"/>
                  <a:gd name="T26" fmla="*/ 6 w 142"/>
                  <a:gd name="T27" fmla="*/ 0 h 20"/>
                  <a:gd name="T28" fmla="*/ 8 w 142"/>
                  <a:gd name="T29" fmla="*/ 0 h 20"/>
                  <a:gd name="T30" fmla="*/ 9 w 142"/>
                  <a:gd name="T31" fmla="*/ 0 h 20"/>
                  <a:gd name="T32" fmla="*/ 12 w 142"/>
                  <a:gd name="T33" fmla="*/ 0 h 20"/>
                  <a:gd name="T34" fmla="*/ 14 w 142"/>
                  <a:gd name="T35" fmla="*/ 1 h 20"/>
                  <a:gd name="T36" fmla="*/ 18 w 142"/>
                  <a:gd name="T37" fmla="*/ 1 h 20"/>
                  <a:gd name="T38" fmla="*/ 18 w 142"/>
                  <a:gd name="T39" fmla="*/ 1 h 20"/>
                  <a:gd name="T40" fmla="*/ 17 w 142"/>
                  <a:gd name="T41" fmla="*/ 2 h 20"/>
                  <a:gd name="T42" fmla="*/ 16 w 142"/>
                  <a:gd name="T43" fmla="*/ 2 h 20"/>
                  <a:gd name="T44" fmla="*/ 16 w 142"/>
                  <a:gd name="T45" fmla="*/ 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20"/>
                  <a:gd name="T71" fmla="*/ 142 w 14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20">
                    <a:moveTo>
                      <a:pt x="124" y="20"/>
                    </a:moveTo>
                    <a:lnTo>
                      <a:pt x="107" y="18"/>
                    </a:lnTo>
                    <a:lnTo>
                      <a:pt x="91" y="16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5" y="12"/>
                    </a:lnTo>
                    <a:lnTo>
                      <a:pt x="29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93" y="6"/>
                    </a:lnTo>
                    <a:lnTo>
                      <a:pt x="112" y="8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7" name="Freeform 74"/>
              <p:cNvSpPr>
                <a:spLocks/>
              </p:cNvSpPr>
              <p:nvPr/>
            </p:nvSpPr>
            <p:spPr bwMode="auto">
              <a:xfrm>
                <a:off x="2942" y="2894"/>
                <a:ext cx="13" cy="4"/>
              </a:xfrm>
              <a:custGeom>
                <a:avLst/>
                <a:gdLst>
                  <a:gd name="T0" fmla="*/ 2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1 w 25"/>
                  <a:gd name="T7" fmla="*/ 0 h 10"/>
                  <a:gd name="T8" fmla="*/ 3 w 25"/>
                  <a:gd name="T9" fmla="*/ 0 h 10"/>
                  <a:gd name="T10" fmla="*/ 3 w 25"/>
                  <a:gd name="T11" fmla="*/ 0 h 10"/>
                  <a:gd name="T12" fmla="*/ 4 w 25"/>
                  <a:gd name="T13" fmla="*/ 1 h 10"/>
                  <a:gd name="T14" fmla="*/ 3 w 25"/>
                  <a:gd name="T15" fmla="*/ 0 h 10"/>
                  <a:gd name="T16" fmla="*/ 2 w 2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0"/>
                  <a:gd name="T29" fmla="*/ 25 w 2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0">
                    <a:moveTo>
                      <a:pt x="11" y="8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17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8" name="Freeform 75"/>
              <p:cNvSpPr>
                <a:spLocks/>
              </p:cNvSpPr>
              <p:nvPr/>
            </p:nvSpPr>
            <p:spPr bwMode="auto">
              <a:xfrm>
                <a:off x="2952" y="2876"/>
                <a:ext cx="24" cy="10"/>
              </a:xfrm>
              <a:custGeom>
                <a:avLst/>
                <a:gdLst>
                  <a:gd name="T0" fmla="*/ 1 w 49"/>
                  <a:gd name="T1" fmla="*/ 3 h 20"/>
                  <a:gd name="T2" fmla="*/ 0 w 49"/>
                  <a:gd name="T3" fmla="*/ 3 h 20"/>
                  <a:gd name="T4" fmla="*/ 0 w 49"/>
                  <a:gd name="T5" fmla="*/ 3 h 20"/>
                  <a:gd name="T6" fmla="*/ 0 w 49"/>
                  <a:gd name="T7" fmla="*/ 2 h 20"/>
                  <a:gd name="T8" fmla="*/ 0 w 49"/>
                  <a:gd name="T9" fmla="*/ 1 h 20"/>
                  <a:gd name="T10" fmla="*/ 2 w 49"/>
                  <a:gd name="T11" fmla="*/ 1 h 20"/>
                  <a:gd name="T12" fmla="*/ 3 w 49"/>
                  <a:gd name="T13" fmla="*/ 0 h 20"/>
                  <a:gd name="T14" fmla="*/ 4 w 49"/>
                  <a:gd name="T15" fmla="*/ 0 h 20"/>
                  <a:gd name="T16" fmla="*/ 6 w 49"/>
                  <a:gd name="T17" fmla="*/ 0 h 20"/>
                  <a:gd name="T18" fmla="*/ 5 w 49"/>
                  <a:gd name="T19" fmla="*/ 1 h 20"/>
                  <a:gd name="T20" fmla="*/ 4 w 49"/>
                  <a:gd name="T21" fmla="*/ 3 h 20"/>
                  <a:gd name="T22" fmla="*/ 3 w 49"/>
                  <a:gd name="T23" fmla="*/ 3 h 20"/>
                  <a:gd name="T24" fmla="*/ 1 w 49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0"/>
                  <a:gd name="T41" fmla="*/ 49 w 4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0">
                    <a:moveTo>
                      <a:pt x="14" y="20"/>
                    </a:moveTo>
                    <a:lnTo>
                      <a:pt x="6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43" y="8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9" name="Freeform 76"/>
              <p:cNvSpPr>
                <a:spLocks/>
              </p:cNvSpPr>
              <p:nvPr/>
            </p:nvSpPr>
            <p:spPr bwMode="auto">
              <a:xfrm>
                <a:off x="2850" y="2756"/>
                <a:ext cx="203" cy="128"/>
              </a:xfrm>
              <a:custGeom>
                <a:avLst/>
                <a:gdLst>
                  <a:gd name="T0" fmla="*/ 9 w 405"/>
                  <a:gd name="T1" fmla="*/ 28 h 256"/>
                  <a:gd name="T2" fmla="*/ 7 w 405"/>
                  <a:gd name="T3" fmla="*/ 24 h 256"/>
                  <a:gd name="T4" fmla="*/ 8 w 405"/>
                  <a:gd name="T5" fmla="*/ 31 h 256"/>
                  <a:gd name="T6" fmla="*/ 6 w 405"/>
                  <a:gd name="T7" fmla="*/ 25 h 256"/>
                  <a:gd name="T8" fmla="*/ 5 w 405"/>
                  <a:gd name="T9" fmla="*/ 24 h 256"/>
                  <a:gd name="T10" fmla="*/ 5 w 405"/>
                  <a:gd name="T11" fmla="*/ 30 h 256"/>
                  <a:gd name="T12" fmla="*/ 1 w 405"/>
                  <a:gd name="T13" fmla="*/ 19 h 256"/>
                  <a:gd name="T14" fmla="*/ 16 w 405"/>
                  <a:gd name="T15" fmla="*/ 14 h 256"/>
                  <a:gd name="T16" fmla="*/ 23 w 405"/>
                  <a:gd name="T17" fmla="*/ 14 h 256"/>
                  <a:gd name="T18" fmla="*/ 23 w 405"/>
                  <a:gd name="T19" fmla="*/ 8 h 256"/>
                  <a:gd name="T20" fmla="*/ 34 w 405"/>
                  <a:gd name="T21" fmla="*/ 1 h 256"/>
                  <a:gd name="T22" fmla="*/ 45 w 405"/>
                  <a:gd name="T23" fmla="*/ 3 h 256"/>
                  <a:gd name="T24" fmla="*/ 47 w 405"/>
                  <a:gd name="T25" fmla="*/ 17 h 256"/>
                  <a:gd name="T26" fmla="*/ 49 w 405"/>
                  <a:gd name="T27" fmla="*/ 27 h 256"/>
                  <a:gd name="T28" fmla="*/ 49 w 405"/>
                  <a:gd name="T29" fmla="*/ 20 h 256"/>
                  <a:gd name="T30" fmla="*/ 50 w 405"/>
                  <a:gd name="T31" fmla="*/ 23 h 256"/>
                  <a:gd name="T32" fmla="*/ 48 w 405"/>
                  <a:gd name="T33" fmla="*/ 28 h 256"/>
                  <a:gd name="T34" fmla="*/ 46 w 405"/>
                  <a:gd name="T35" fmla="*/ 24 h 256"/>
                  <a:gd name="T36" fmla="*/ 46 w 405"/>
                  <a:gd name="T37" fmla="*/ 18 h 256"/>
                  <a:gd name="T38" fmla="*/ 45 w 405"/>
                  <a:gd name="T39" fmla="*/ 18 h 256"/>
                  <a:gd name="T40" fmla="*/ 44 w 405"/>
                  <a:gd name="T41" fmla="*/ 18 h 256"/>
                  <a:gd name="T42" fmla="*/ 43 w 405"/>
                  <a:gd name="T43" fmla="*/ 8 h 256"/>
                  <a:gd name="T44" fmla="*/ 42 w 405"/>
                  <a:gd name="T45" fmla="*/ 8 h 256"/>
                  <a:gd name="T46" fmla="*/ 44 w 405"/>
                  <a:gd name="T47" fmla="*/ 21 h 256"/>
                  <a:gd name="T48" fmla="*/ 44 w 405"/>
                  <a:gd name="T49" fmla="*/ 28 h 256"/>
                  <a:gd name="T50" fmla="*/ 42 w 405"/>
                  <a:gd name="T51" fmla="*/ 24 h 256"/>
                  <a:gd name="T52" fmla="*/ 41 w 405"/>
                  <a:gd name="T53" fmla="*/ 14 h 256"/>
                  <a:gd name="T54" fmla="*/ 40 w 405"/>
                  <a:gd name="T55" fmla="*/ 5 h 256"/>
                  <a:gd name="T56" fmla="*/ 40 w 405"/>
                  <a:gd name="T57" fmla="*/ 9 h 256"/>
                  <a:gd name="T58" fmla="*/ 41 w 405"/>
                  <a:gd name="T59" fmla="*/ 24 h 256"/>
                  <a:gd name="T60" fmla="*/ 39 w 405"/>
                  <a:gd name="T61" fmla="*/ 18 h 256"/>
                  <a:gd name="T62" fmla="*/ 38 w 405"/>
                  <a:gd name="T63" fmla="*/ 8 h 256"/>
                  <a:gd name="T64" fmla="*/ 38 w 405"/>
                  <a:gd name="T65" fmla="*/ 11 h 256"/>
                  <a:gd name="T66" fmla="*/ 39 w 405"/>
                  <a:gd name="T67" fmla="*/ 21 h 256"/>
                  <a:gd name="T68" fmla="*/ 42 w 405"/>
                  <a:gd name="T69" fmla="*/ 27 h 256"/>
                  <a:gd name="T70" fmla="*/ 37 w 405"/>
                  <a:gd name="T71" fmla="*/ 29 h 256"/>
                  <a:gd name="T72" fmla="*/ 33 w 405"/>
                  <a:gd name="T73" fmla="*/ 18 h 256"/>
                  <a:gd name="T74" fmla="*/ 33 w 405"/>
                  <a:gd name="T75" fmla="*/ 17 h 256"/>
                  <a:gd name="T76" fmla="*/ 33 w 405"/>
                  <a:gd name="T77" fmla="*/ 23 h 256"/>
                  <a:gd name="T78" fmla="*/ 33 w 405"/>
                  <a:gd name="T79" fmla="*/ 27 h 256"/>
                  <a:gd name="T80" fmla="*/ 31 w 405"/>
                  <a:gd name="T81" fmla="*/ 19 h 256"/>
                  <a:gd name="T82" fmla="*/ 31 w 405"/>
                  <a:gd name="T83" fmla="*/ 26 h 256"/>
                  <a:gd name="T84" fmla="*/ 29 w 405"/>
                  <a:gd name="T85" fmla="*/ 22 h 256"/>
                  <a:gd name="T86" fmla="*/ 29 w 405"/>
                  <a:gd name="T87" fmla="*/ 25 h 256"/>
                  <a:gd name="T88" fmla="*/ 27 w 405"/>
                  <a:gd name="T89" fmla="*/ 28 h 256"/>
                  <a:gd name="T90" fmla="*/ 24 w 405"/>
                  <a:gd name="T91" fmla="*/ 21 h 256"/>
                  <a:gd name="T92" fmla="*/ 25 w 405"/>
                  <a:gd name="T93" fmla="*/ 26 h 256"/>
                  <a:gd name="T94" fmla="*/ 23 w 405"/>
                  <a:gd name="T95" fmla="*/ 29 h 256"/>
                  <a:gd name="T96" fmla="*/ 22 w 405"/>
                  <a:gd name="T97" fmla="*/ 26 h 256"/>
                  <a:gd name="T98" fmla="*/ 21 w 405"/>
                  <a:gd name="T99" fmla="*/ 27 h 256"/>
                  <a:gd name="T100" fmla="*/ 20 w 405"/>
                  <a:gd name="T101" fmla="*/ 29 h 256"/>
                  <a:gd name="T102" fmla="*/ 18 w 405"/>
                  <a:gd name="T103" fmla="*/ 24 h 256"/>
                  <a:gd name="T104" fmla="*/ 18 w 405"/>
                  <a:gd name="T105" fmla="*/ 27 h 256"/>
                  <a:gd name="T106" fmla="*/ 16 w 405"/>
                  <a:gd name="T107" fmla="*/ 32 h 256"/>
                  <a:gd name="T108" fmla="*/ 14 w 405"/>
                  <a:gd name="T109" fmla="*/ 24 h 256"/>
                  <a:gd name="T110" fmla="*/ 15 w 405"/>
                  <a:gd name="T111" fmla="*/ 32 h 256"/>
                  <a:gd name="T112" fmla="*/ 12 w 405"/>
                  <a:gd name="T113" fmla="*/ 29 h 256"/>
                  <a:gd name="T114" fmla="*/ 11 w 405"/>
                  <a:gd name="T115" fmla="*/ 25 h 256"/>
                  <a:gd name="T116" fmla="*/ 12 w 405"/>
                  <a:gd name="T117" fmla="*/ 32 h 2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5"/>
                  <a:gd name="T178" fmla="*/ 0 h 256"/>
                  <a:gd name="T179" fmla="*/ 405 w 405"/>
                  <a:gd name="T180" fmla="*/ 256 h 2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5" h="256">
                    <a:moveTo>
                      <a:pt x="85" y="256"/>
                    </a:moveTo>
                    <a:lnTo>
                      <a:pt x="75" y="244"/>
                    </a:lnTo>
                    <a:lnTo>
                      <a:pt x="69" y="235"/>
                    </a:lnTo>
                    <a:lnTo>
                      <a:pt x="65" y="223"/>
                    </a:lnTo>
                    <a:lnTo>
                      <a:pt x="65" y="213"/>
                    </a:lnTo>
                    <a:lnTo>
                      <a:pt x="62" y="192"/>
                    </a:lnTo>
                    <a:lnTo>
                      <a:pt x="58" y="178"/>
                    </a:lnTo>
                    <a:lnTo>
                      <a:pt x="56" y="192"/>
                    </a:lnTo>
                    <a:lnTo>
                      <a:pt x="62" y="211"/>
                    </a:lnTo>
                    <a:lnTo>
                      <a:pt x="65" y="229"/>
                    </a:lnTo>
                    <a:lnTo>
                      <a:pt x="67" y="250"/>
                    </a:lnTo>
                    <a:lnTo>
                      <a:pt x="62" y="250"/>
                    </a:lnTo>
                    <a:lnTo>
                      <a:pt x="58" y="254"/>
                    </a:lnTo>
                    <a:lnTo>
                      <a:pt x="52" y="235"/>
                    </a:lnTo>
                    <a:lnTo>
                      <a:pt x="46" y="217"/>
                    </a:lnTo>
                    <a:lnTo>
                      <a:pt x="42" y="200"/>
                    </a:lnTo>
                    <a:lnTo>
                      <a:pt x="40" y="184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34" y="192"/>
                    </a:lnTo>
                    <a:lnTo>
                      <a:pt x="38" y="209"/>
                    </a:lnTo>
                    <a:lnTo>
                      <a:pt x="40" y="227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9" y="211"/>
                    </a:lnTo>
                    <a:lnTo>
                      <a:pt x="0" y="182"/>
                    </a:lnTo>
                    <a:lnTo>
                      <a:pt x="5" y="155"/>
                    </a:lnTo>
                    <a:lnTo>
                      <a:pt x="27" y="136"/>
                    </a:lnTo>
                    <a:lnTo>
                      <a:pt x="56" y="118"/>
                    </a:lnTo>
                    <a:lnTo>
                      <a:pt x="91" y="110"/>
                    </a:lnTo>
                    <a:lnTo>
                      <a:pt x="128" y="110"/>
                    </a:lnTo>
                    <a:lnTo>
                      <a:pt x="166" y="124"/>
                    </a:lnTo>
                    <a:lnTo>
                      <a:pt x="172" y="124"/>
                    </a:lnTo>
                    <a:lnTo>
                      <a:pt x="178" y="124"/>
                    </a:lnTo>
                    <a:lnTo>
                      <a:pt x="180" y="114"/>
                    </a:lnTo>
                    <a:lnTo>
                      <a:pt x="180" y="107"/>
                    </a:lnTo>
                    <a:lnTo>
                      <a:pt x="176" y="97"/>
                    </a:lnTo>
                    <a:lnTo>
                      <a:pt x="174" y="93"/>
                    </a:lnTo>
                    <a:lnTo>
                      <a:pt x="178" y="62"/>
                    </a:lnTo>
                    <a:lnTo>
                      <a:pt x="193" y="41"/>
                    </a:lnTo>
                    <a:lnTo>
                      <a:pt x="215" y="23"/>
                    </a:lnTo>
                    <a:lnTo>
                      <a:pt x="242" y="12"/>
                    </a:lnTo>
                    <a:lnTo>
                      <a:pt x="271" y="4"/>
                    </a:lnTo>
                    <a:lnTo>
                      <a:pt x="302" y="0"/>
                    </a:lnTo>
                    <a:lnTo>
                      <a:pt x="331" y="0"/>
                    </a:lnTo>
                    <a:lnTo>
                      <a:pt x="360" y="2"/>
                    </a:lnTo>
                    <a:lnTo>
                      <a:pt x="360" y="25"/>
                    </a:lnTo>
                    <a:lnTo>
                      <a:pt x="362" y="52"/>
                    </a:lnTo>
                    <a:lnTo>
                      <a:pt x="364" y="77"/>
                    </a:lnTo>
                    <a:lnTo>
                      <a:pt x="368" y="105"/>
                    </a:lnTo>
                    <a:lnTo>
                      <a:pt x="370" y="132"/>
                    </a:lnTo>
                    <a:lnTo>
                      <a:pt x="374" y="159"/>
                    </a:lnTo>
                    <a:lnTo>
                      <a:pt x="380" y="186"/>
                    </a:lnTo>
                    <a:lnTo>
                      <a:pt x="385" y="215"/>
                    </a:lnTo>
                    <a:lnTo>
                      <a:pt x="389" y="215"/>
                    </a:lnTo>
                    <a:lnTo>
                      <a:pt x="389" y="200"/>
                    </a:lnTo>
                    <a:lnTo>
                      <a:pt x="389" y="188"/>
                    </a:lnTo>
                    <a:lnTo>
                      <a:pt x="389" y="172"/>
                    </a:lnTo>
                    <a:lnTo>
                      <a:pt x="391" y="161"/>
                    </a:lnTo>
                    <a:lnTo>
                      <a:pt x="393" y="161"/>
                    </a:lnTo>
                    <a:lnTo>
                      <a:pt x="395" y="169"/>
                    </a:lnTo>
                    <a:lnTo>
                      <a:pt x="395" y="174"/>
                    </a:lnTo>
                    <a:lnTo>
                      <a:pt x="397" y="186"/>
                    </a:lnTo>
                    <a:lnTo>
                      <a:pt x="399" y="202"/>
                    </a:lnTo>
                    <a:lnTo>
                      <a:pt x="405" y="223"/>
                    </a:lnTo>
                    <a:lnTo>
                      <a:pt x="391" y="221"/>
                    </a:lnTo>
                    <a:lnTo>
                      <a:pt x="384" y="221"/>
                    </a:lnTo>
                    <a:lnTo>
                      <a:pt x="376" y="221"/>
                    </a:lnTo>
                    <a:lnTo>
                      <a:pt x="362" y="221"/>
                    </a:lnTo>
                    <a:lnTo>
                      <a:pt x="362" y="205"/>
                    </a:lnTo>
                    <a:lnTo>
                      <a:pt x="362" y="192"/>
                    </a:lnTo>
                    <a:lnTo>
                      <a:pt x="362" y="180"/>
                    </a:lnTo>
                    <a:lnTo>
                      <a:pt x="362" y="169"/>
                    </a:lnTo>
                    <a:lnTo>
                      <a:pt x="362" y="155"/>
                    </a:lnTo>
                    <a:lnTo>
                      <a:pt x="362" y="143"/>
                    </a:lnTo>
                    <a:lnTo>
                      <a:pt x="362" y="132"/>
                    </a:lnTo>
                    <a:lnTo>
                      <a:pt x="362" y="120"/>
                    </a:lnTo>
                    <a:lnTo>
                      <a:pt x="356" y="130"/>
                    </a:lnTo>
                    <a:lnTo>
                      <a:pt x="356" y="147"/>
                    </a:lnTo>
                    <a:lnTo>
                      <a:pt x="354" y="165"/>
                    </a:lnTo>
                    <a:lnTo>
                      <a:pt x="353" y="180"/>
                    </a:lnTo>
                    <a:lnTo>
                      <a:pt x="349" y="159"/>
                    </a:lnTo>
                    <a:lnTo>
                      <a:pt x="347" y="140"/>
                    </a:lnTo>
                    <a:lnTo>
                      <a:pt x="343" y="118"/>
                    </a:lnTo>
                    <a:lnTo>
                      <a:pt x="341" y="101"/>
                    </a:lnTo>
                    <a:lnTo>
                      <a:pt x="339" y="79"/>
                    </a:lnTo>
                    <a:lnTo>
                      <a:pt x="337" y="60"/>
                    </a:lnTo>
                    <a:lnTo>
                      <a:pt x="337" y="41"/>
                    </a:lnTo>
                    <a:lnTo>
                      <a:pt x="337" y="23"/>
                    </a:lnTo>
                    <a:lnTo>
                      <a:pt x="331" y="43"/>
                    </a:lnTo>
                    <a:lnTo>
                      <a:pt x="331" y="66"/>
                    </a:lnTo>
                    <a:lnTo>
                      <a:pt x="331" y="91"/>
                    </a:lnTo>
                    <a:lnTo>
                      <a:pt x="337" y="116"/>
                    </a:lnTo>
                    <a:lnTo>
                      <a:pt x="341" y="141"/>
                    </a:lnTo>
                    <a:lnTo>
                      <a:pt x="347" y="169"/>
                    </a:lnTo>
                    <a:lnTo>
                      <a:pt x="349" y="194"/>
                    </a:lnTo>
                    <a:lnTo>
                      <a:pt x="353" y="221"/>
                    </a:lnTo>
                    <a:lnTo>
                      <a:pt x="347" y="223"/>
                    </a:lnTo>
                    <a:lnTo>
                      <a:pt x="345" y="225"/>
                    </a:lnTo>
                    <a:lnTo>
                      <a:pt x="339" y="205"/>
                    </a:lnTo>
                    <a:lnTo>
                      <a:pt x="337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31" y="174"/>
                    </a:lnTo>
                    <a:lnTo>
                      <a:pt x="329" y="157"/>
                    </a:lnTo>
                    <a:lnTo>
                      <a:pt x="325" y="134"/>
                    </a:lnTo>
                    <a:lnTo>
                      <a:pt x="325" y="110"/>
                    </a:lnTo>
                    <a:lnTo>
                      <a:pt x="321" y="85"/>
                    </a:lnTo>
                    <a:lnTo>
                      <a:pt x="320" y="66"/>
                    </a:lnTo>
                    <a:lnTo>
                      <a:pt x="320" y="50"/>
                    </a:lnTo>
                    <a:lnTo>
                      <a:pt x="320" y="43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18" y="56"/>
                    </a:lnTo>
                    <a:lnTo>
                      <a:pt x="318" y="70"/>
                    </a:lnTo>
                    <a:lnTo>
                      <a:pt x="318" y="87"/>
                    </a:lnTo>
                    <a:lnTo>
                      <a:pt x="318" y="112"/>
                    </a:lnTo>
                    <a:lnTo>
                      <a:pt x="320" y="145"/>
                    </a:lnTo>
                    <a:lnTo>
                      <a:pt x="323" y="192"/>
                    </a:lnTo>
                    <a:lnTo>
                      <a:pt x="320" y="192"/>
                    </a:lnTo>
                    <a:lnTo>
                      <a:pt x="320" y="196"/>
                    </a:lnTo>
                    <a:lnTo>
                      <a:pt x="314" y="169"/>
                    </a:lnTo>
                    <a:lnTo>
                      <a:pt x="312" y="145"/>
                    </a:lnTo>
                    <a:lnTo>
                      <a:pt x="308" y="120"/>
                    </a:lnTo>
                    <a:lnTo>
                      <a:pt x="308" y="99"/>
                    </a:lnTo>
                    <a:lnTo>
                      <a:pt x="304" y="77"/>
                    </a:lnTo>
                    <a:lnTo>
                      <a:pt x="302" y="62"/>
                    </a:lnTo>
                    <a:lnTo>
                      <a:pt x="302" y="50"/>
                    </a:lnTo>
                    <a:lnTo>
                      <a:pt x="302" y="45"/>
                    </a:lnTo>
                    <a:lnTo>
                      <a:pt x="302" y="64"/>
                    </a:lnTo>
                    <a:lnTo>
                      <a:pt x="302" y="85"/>
                    </a:lnTo>
                    <a:lnTo>
                      <a:pt x="302" y="105"/>
                    </a:lnTo>
                    <a:lnTo>
                      <a:pt x="304" y="128"/>
                    </a:lnTo>
                    <a:lnTo>
                      <a:pt x="304" y="149"/>
                    </a:lnTo>
                    <a:lnTo>
                      <a:pt x="308" y="171"/>
                    </a:lnTo>
                    <a:lnTo>
                      <a:pt x="314" y="192"/>
                    </a:lnTo>
                    <a:lnTo>
                      <a:pt x="320" y="215"/>
                    </a:lnTo>
                    <a:lnTo>
                      <a:pt x="325" y="215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1" y="229"/>
                    </a:lnTo>
                    <a:lnTo>
                      <a:pt x="308" y="235"/>
                    </a:lnTo>
                    <a:lnTo>
                      <a:pt x="290" y="231"/>
                    </a:lnTo>
                    <a:lnTo>
                      <a:pt x="277" y="213"/>
                    </a:lnTo>
                    <a:lnTo>
                      <a:pt x="269" y="192"/>
                    </a:lnTo>
                    <a:lnTo>
                      <a:pt x="263" y="165"/>
                    </a:lnTo>
                    <a:lnTo>
                      <a:pt x="261" y="141"/>
                    </a:lnTo>
                    <a:lnTo>
                      <a:pt x="261" y="122"/>
                    </a:lnTo>
                    <a:lnTo>
                      <a:pt x="261" y="112"/>
                    </a:lnTo>
                    <a:lnTo>
                      <a:pt x="261" y="124"/>
                    </a:lnTo>
                    <a:lnTo>
                      <a:pt x="261" y="136"/>
                    </a:lnTo>
                    <a:lnTo>
                      <a:pt x="261" y="147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3" y="186"/>
                    </a:lnTo>
                    <a:lnTo>
                      <a:pt x="265" y="20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3" y="217"/>
                    </a:lnTo>
                    <a:lnTo>
                      <a:pt x="252" y="202"/>
                    </a:lnTo>
                    <a:lnTo>
                      <a:pt x="246" y="186"/>
                    </a:lnTo>
                    <a:lnTo>
                      <a:pt x="244" y="167"/>
                    </a:lnTo>
                    <a:lnTo>
                      <a:pt x="244" y="153"/>
                    </a:lnTo>
                    <a:lnTo>
                      <a:pt x="244" y="165"/>
                    </a:lnTo>
                    <a:lnTo>
                      <a:pt x="244" y="180"/>
                    </a:lnTo>
                    <a:lnTo>
                      <a:pt x="244" y="192"/>
                    </a:lnTo>
                    <a:lnTo>
                      <a:pt x="246" y="207"/>
                    </a:lnTo>
                    <a:lnTo>
                      <a:pt x="238" y="207"/>
                    </a:lnTo>
                    <a:lnTo>
                      <a:pt x="230" y="209"/>
                    </a:lnTo>
                    <a:lnTo>
                      <a:pt x="226" y="190"/>
                    </a:lnTo>
                    <a:lnTo>
                      <a:pt x="225" y="172"/>
                    </a:lnTo>
                    <a:lnTo>
                      <a:pt x="225" y="180"/>
                    </a:lnTo>
                    <a:lnTo>
                      <a:pt x="225" y="188"/>
                    </a:lnTo>
                    <a:lnTo>
                      <a:pt x="225" y="192"/>
                    </a:lnTo>
                    <a:lnTo>
                      <a:pt x="225" y="198"/>
                    </a:lnTo>
                    <a:lnTo>
                      <a:pt x="225" y="205"/>
                    </a:lnTo>
                    <a:lnTo>
                      <a:pt x="225" y="217"/>
                    </a:lnTo>
                    <a:lnTo>
                      <a:pt x="217" y="221"/>
                    </a:lnTo>
                    <a:lnTo>
                      <a:pt x="209" y="221"/>
                    </a:lnTo>
                    <a:lnTo>
                      <a:pt x="203" y="205"/>
                    </a:lnTo>
                    <a:lnTo>
                      <a:pt x="199" y="194"/>
                    </a:lnTo>
                    <a:lnTo>
                      <a:pt x="195" y="178"/>
                    </a:lnTo>
                    <a:lnTo>
                      <a:pt x="192" y="167"/>
                    </a:lnTo>
                    <a:lnTo>
                      <a:pt x="192" y="180"/>
                    </a:lnTo>
                    <a:lnTo>
                      <a:pt x="193" y="190"/>
                    </a:lnTo>
                    <a:lnTo>
                      <a:pt x="193" y="196"/>
                    </a:lnTo>
                    <a:lnTo>
                      <a:pt x="195" y="204"/>
                    </a:lnTo>
                    <a:lnTo>
                      <a:pt x="197" y="211"/>
                    </a:lnTo>
                    <a:lnTo>
                      <a:pt x="201" y="225"/>
                    </a:lnTo>
                    <a:lnTo>
                      <a:pt x="190" y="227"/>
                    </a:lnTo>
                    <a:lnTo>
                      <a:pt x="184" y="229"/>
                    </a:lnTo>
                    <a:lnTo>
                      <a:pt x="178" y="229"/>
                    </a:lnTo>
                    <a:lnTo>
                      <a:pt x="176" y="231"/>
                    </a:lnTo>
                    <a:lnTo>
                      <a:pt x="170" y="213"/>
                    </a:lnTo>
                    <a:lnTo>
                      <a:pt x="170" y="205"/>
                    </a:lnTo>
                    <a:lnTo>
                      <a:pt x="168" y="200"/>
                    </a:lnTo>
                    <a:lnTo>
                      <a:pt x="166" y="198"/>
                    </a:lnTo>
                    <a:lnTo>
                      <a:pt x="166" y="205"/>
                    </a:lnTo>
                    <a:lnTo>
                      <a:pt x="166" y="217"/>
                    </a:lnTo>
                    <a:lnTo>
                      <a:pt x="166" y="227"/>
                    </a:lnTo>
                    <a:lnTo>
                      <a:pt x="168" y="233"/>
                    </a:lnTo>
                    <a:lnTo>
                      <a:pt x="161" y="233"/>
                    </a:lnTo>
                    <a:lnTo>
                      <a:pt x="153" y="235"/>
                    </a:lnTo>
                    <a:lnTo>
                      <a:pt x="149" y="223"/>
                    </a:lnTo>
                    <a:lnTo>
                      <a:pt x="145" y="211"/>
                    </a:lnTo>
                    <a:lnTo>
                      <a:pt x="141" y="200"/>
                    </a:lnTo>
                    <a:lnTo>
                      <a:pt x="137" y="190"/>
                    </a:lnTo>
                    <a:lnTo>
                      <a:pt x="137" y="198"/>
                    </a:lnTo>
                    <a:lnTo>
                      <a:pt x="137" y="205"/>
                    </a:lnTo>
                    <a:lnTo>
                      <a:pt x="137" y="209"/>
                    </a:lnTo>
                    <a:lnTo>
                      <a:pt x="139" y="217"/>
                    </a:lnTo>
                    <a:lnTo>
                      <a:pt x="141" y="225"/>
                    </a:lnTo>
                    <a:lnTo>
                      <a:pt x="145" y="238"/>
                    </a:lnTo>
                    <a:lnTo>
                      <a:pt x="135" y="244"/>
                    </a:lnTo>
                    <a:lnTo>
                      <a:pt x="128" y="254"/>
                    </a:lnTo>
                    <a:lnTo>
                      <a:pt x="122" y="240"/>
                    </a:lnTo>
                    <a:lnTo>
                      <a:pt x="116" y="221"/>
                    </a:lnTo>
                    <a:lnTo>
                      <a:pt x="110" y="202"/>
                    </a:lnTo>
                    <a:lnTo>
                      <a:pt x="106" y="190"/>
                    </a:lnTo>
                    <a:lnTo>
                      <a:pt x="108" y="204"/>
                    </a:lnTo>
                    <a:lnTo>
                      <a:pt x="110" y="221"/>
                    </a:lnTo>
                    <a:lnTo>
                      <a:pt x="112" y="238"/>
                    </a:lnTo>
                    <a:lnTo>
                      <a:pt x="118" y="256"/>
                    </a:lnTo>
                    <a:lnTo>
                      <a:pt x="104" y="252"/>
                    </a:lnTo>
                    <a:lnTo>
                      <a:pt x="98" y="248"/>
                    </a:lnTo>
                    <a:lnTo>
                      <a:pt x="93" y="238"/>
                    </a:lnTo>
                    <a:lnTo>
                      <a:pt x="91" y="231"/>
                    </a:lnTo>
                    <a:lnTo>
                      <a:pt x="87" y="221"/>
                    </a:lnTo>
                    <a:lnTo>
                      <a:pt x="87" y="211"/>
                    </a:lnTo>
                    <a:lnTo>
                      <a:pt x="85" y="202"/>
                    </a:lnTo>
                    <a:lnTo>
                      <a:pt x="83" y="196"/>
                    </a:lnTo>
                    <a:lnTo>
                      <a:pt x="83" y="207"/>
                    </a:lnTo>
                    <a:lnTo>
                      <a:pt x="87" y="223"/>
                    </a:lnTo>
                    <a:lnTo>
                      <a:pt x="89" y="238"/>
                    </a:lnTo>
                    <a:lnTo>
                      <a:pt x="93" y="256"/>
                    </a:lnTo>
                    <a:lnTo>
                      <a:pt x="87" y="256"/>
                    </a:lnTo>
                    <a:lnTo>
                      <a:pt x="85" y="25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0" name="Freeform 77"/>
              <p:cNvSpPr>
                <a:spLocks/>
              </p:cNvSpPr>
              <p:nvPr/>
            </p:nvSpPr>
            <p:spPr bwMode="auto">
              <a:xfrm>
                <a:off x="3126" y="2864"/>
                <a:ext cx="45" cy="16"/>
              </a:xfrm>
              <a:custGeom>
                <a:avLst/>
                <a:gdLst>
                  <a:gd name="T0" fmla="*/ 9 w 91"/>
                  <a:gd name="T1" fmla="*/ 4 h 33"/>
                  <a:gd name="T2" fmla="*/ 7 w 91"/>
                  <a:gd name="T3" fmla="*/ 3 h 33"/>
                  <a:gd name="T4" fmla="*/ 4 w 91"/>
                  <a:gd name="T5" fmla="*/ 3 h 33"/>
                  <a:gd name="T6" fmla="*/ 2 w 91"/>
                  <a:gd name="T7" fmla="*/ 2 h 33"/>
                  <a:gd name="T8" fmla="*/ 0 w 91"/>
                  <a:gd name="T9" fmla="*/ 2 h 33"/>
                  <a:gd name="T10" fmla="*/ 0 w 91"/>
                  <a:gd name="T11" fmla="*/ 1 h 33"/>
                  <a:gd name="T12" fmla="*/ 0 w 91"/>
                  <a:gd name="T13" fmla="*/ 1 h 33"/>
                  <a:gd name="T14" fmla="*/ 0 w 91"/>
                  <a:gd name="T15" fmla="*/ 0 h 33"/>
                  <a:gd name="T16" fmla="*/ 1 w 91"/>
                  <a:gd name="T17" fmla="*/ 0 h 33"/>
                  <a:gd name="T18" fmla="*/ 3 w 91"/>
                  <a:gd name="T19" fmla="*/ 0 h 33"/>
                  <a:gd name="T20" fmla="*/ 5 w 91"/>
                  <a:gd name="T21" fmla="*/ 1 h 33"/>
                  <a:gd name="T22" fmla="*/ 6 w 91"/>
                  <a:gd name="T23" fmla="*/ 1 h 33"/>
                  <a:gd name="T24" fmla="*/ 8 w 91"/>
                  <a:gd name="T25" fmla="*/ 1 h 33"/>
                  <a:gd name="T26" fmla="*/ 9 w 91"/>
                  <a:gd name="T27" fmla="*/ 2 h 33"/>
                  <a:gd name="T28" fmla="*/ 11 w 91"/>
                  <a:gd name="T29" fmla="*/ 2 h 33"/>
                  <a:gd name="T30" fmla="*/ 11 w 91"/>
                  <a:gd name="T31" fmla="*/ 3 h 33"/>
                  <a:gd name="T32" fmla="*/ 11 w 91"/>
                  <a:gd name="T33" fmla="*/ 4 h 33"/>
                  <a:gd name="T34" fmla="*/ 10 w 91"/>
                  <a:gd name="T35" fmla="*/ 4 h 33"/>
                  <a:gd name="T36" fmla="*/ 9 w 91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33"/>
                  <a:gd name="T59" fmla="*/ 91 w 91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33">
                    <a:moveTo>
                      <a:pt x="78" y="33"/>
                    </a:moveTo>
                    <a:lnTo>
                      <a:pt x="57" y="27"/>
                    </a:lnTo>
                    <a:lnTo>
                      <a:pt x="3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6" y="0"/>
                    </a:lnTo>
                    <a:lnTo>
                      <a:pt x="45" y="8"/>
                    </a:lnTo>
                    <a:lnTo>
                      <a:pt x="55" y="10"/>
                    </a:lnTo>
                    <a:lnTo>
                      <a:pt x="64" y="14"/>
                    </a:lnTo>
                    <a:lnTo>
                      <a:pt x="76" y="18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8" y="3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1" name="Freeform 78"/>
              <p:cNvSpPr>
                <a:spLocks/>
              </p:cNvSpPr>
              <p:nvPr/>
            </p:nvSpPr>
            <p:spPr bwMode="auto">
              <a:xfrm>
                <a:off x="3414" y="2861"/>
                <a:ext cx="22" cy="15"/>
              </a:xfrm>
              <a:custGeom>
                <a:avLst/>
                <a:gdLst>
                  <a:gd name="T0" fmla="*/ 2 w 45"/>
                  <a:gd name="T1" fmla="*/ 3 h 31"/>
                  <a:gd name="T2" fmla="*/ 2 w 45"/>
                  <a:gd name="T3" fmla="*/ 3 h 31"/>
                  <a:gd name="T4" fmla="*/ 2 w 45"/>
                  <a:gd name="T5" fmla="*/ 2 h 31"/>
                  <a:gd name="T6" fmla="*/ 1 w 45"/>
                  <a:gd name="T7" fmla="*/ 2 h 31"/>
                  <a:gd name="T8" fmla="*/ 0 w 45"/>
                  <a:gd name="T9" fmla="*/ 2 h 31"/>
                  <a:gd name="T10" fmla="*/ 0 w 45"/>
                  <a:gd name="T11" fmla="*/ 2 h 31"/>
                  <a:gd name="T12" fmla="*/ 0 w 45"/>
                  <a:gd name="T13" fmla="*/ 1 h 31"/>
                  <a:gd name="T14" fmla="*/ 1 w 45"/>
                  <a:gd name="T15" fmla="*/ 1 h 31"/>
                  <a:gd name="T16" fmla="*/ 2 w 45"/>
                  <a:gd name="T17" fmla="*/ 1 h 31"/>
                  <a:gd name="T18" fmla="*/ 4 w 45"/>
                  <a:gd name="T19" fmla="*/ 0 h 31"/>
                  <a:gd name="T20" fmla="*/ 5 w 45"/>
                  <a:gd name="T21" fmla="*/ 0 h 31"/>
                  <a:gd name="T22" fmla="*/ 4 w 45"/>
                  <a:gd name="T23" fmla="*/ 1 h 31"/>
                  <a:gd name="T24" fmla="*/ 4 w 45"/>
                  <a:gd name="T25" fmla="*/ 2 h 31"/>
                  <a:gd name="T26" fmla="*/ 3 w 45"/>
                  <a:gd name="T27" fmla="*/ 3 h 31"/>
                  <a:gd name="T28" fmla="*/ 2 w 45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1"/>
                  <a:gd name="T47" fmla="*/ 45 w 4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1">
                    <a:moveTo>
                      <a:pt x="16" y="31"/>
                    </a:moveTo>
                    <a:lnTo>
                      <a:pt x="16" y="24"/>
                    </a:lnTo>
                    <a:lnTo>
                      <a:pt x="16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39" y="10"/>
                    </a:lnTo>
                    <a:lnTo>
                      <a:pt x="35" y="18"/>
                    </a:lnTo>
                    <a:lnTo>
                      <a:pt x="26" y="24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2" name="Freeform 79"/>
              <p:cNvSpPr>
                <a:spLocks/>
              </p:cNvSpPr>
              <p:nvPr/>
            </p:nvSpPr>
            <p:spPr bwMode="auto">
              <a:xfrm>
                <a:off x="3261" y="2866"/>
                <a:ext cx="20" cy="7"/>
              </a:xfrm>
              <a:custGeom>
                <a:avLst/>
                <a:gdLst>
                  <a:gd name="T0" fmla="*/ 4 w 39"/>
                  <a:gd name="T1" fmla="*/ 2 h 14"/>
                  <a:gd name="T2" fmla="*/ 2 w 39"/>
                  <a:gd name="T3" fmla="*/ 2 h 14"/>
                  <a:gd name="T4" fmla="*/ 0 w 39"/>
                  <a:gd name="T5" fmla="*/ 2 h 14"/>
                  <a:gd name="T6" fmla="*/ 0 w 39"/>
                  <a:gd name="T7" fmla="*/ 1 h 14"/>
                  <a:gd name="T8" fmla="*/ 0 w 39"/>
                  <a:gd name="T9" fmla="*/ 1 h 14"/>
                  <a:gd name="T10" fmla="*/ 3 w 39"/>
                  <a:gd name="T11" fmla="*/ 1 h 14"/>
                  <a:gd name="T12" fmla="*/ 5 w 39"/>
                  <a:gd name="T13" fmla="*/ 0 h 14"/>
                  <a:gd name="T14" fmla="*/ 5 w 39"/>
                  <a:gd name="T15" fmla="*/ 1 h 14"/>
                  <a:gd name="T16" fmla="*/ 5 w 39"/>
                  <a:gd name="T17" fmla="*/ 2 h 14"/>
                  <a:gd name="T18" fmla="*/ 4 w 39"/>
                  <a:gd name="T19" fmla="*/ 2 h 14"/>
                  <a:gd name="T20" fmla="*/ 4 w 39"/>
                  <a:gd name="T21" fmla="*/ 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27" y="14"/>
                    </a:moveTo>
                    <a:lnTo>
                      <a:pt x="1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3" name="Freeform 80"/>
              <p:cNvSpPr>
                <a:spLocks/>
              </p:cNvSpPr>
              <p:nvPr/>
            </p:nvSpPr>
            <p:spPr bwMode="auto">
              <a:xfrm>
                <a:off x="3067" y="2272"/>
                <a:ext cx="725" cy="599"/>
              </a:xfrm>
              <a:custGeom>
                <a:avLst/>
                <a:gdLst>
                  <a:gd name="T0" fmla="*/ 95 w 1449"/>
                  <a:gd name="T1" fmla="*/ 136 h 1199"/>
                  <a:gd name="T2" fmla="*/ 95 w 1449"/>
                  <a:gd name="T3" fmla="*/ 138 h 1199"/>
                  <a:gd name="T4" fmla="*/ 93 w 1449"/>
                  <a:gd name="T5" fmla="*/ 132 h 1199"/>
                  <a:gd name="T6" fmla="*/ 91 w 1449"/>
                  <a:gd name="T7" fmla="*/ 140 h 1199"/>
                  <a:gd name="T8" fmla="*/ 91 w 1449"/>
                  <a:gd name="T9" fmla="*/ 141 h 1199"/>
                  <a:gd name="T10" fmla="*/ 88 w 1449"/>
                  <a:gd name="T11" fmla="*/ 136 h 1199"/>
                  <a:gd name="T12" fmla="*/ 87 w 1449"/>
                  <a:gd name="T13" fmla="*/ 141 h 1199"/>
                  <a:gd name="T14" fmla="*/ 85 w 1449"/>
                  <a:gd name="T15" fmla="*/ 145 h 1199"/>
                  <a:gd name="T16" fmla="*/ 76 w 1449"/>
                  <a:gd name="T17" fmla="*/ 147 h 1199"/>
                  <a:gd name="T18" fmla="*/ 61 w 1449"/>
                  <a:gd name="T19" fmla="*/ 141 h 1199"/>
                  <a:gd name="T20" fmla="*/ 36 w 1449"/>
                  <a:gd name="T21" fmla="*/ 148 h 1199"/>
                  <a:gd name="T22" fmla="*/ 21 w 1449"/>
                  <a:gd name="T23" fmla="*/ 141 h 1199"/>
                  <a:gd name="T24" fmla="*/ 3 w 1449"/>
                  <a:gd name="T25" fmla="*/ 118 h 1199"/>
                  <a:gd name="T26" fmla="*/ 30 w 1449"/>
                  <a:gd name="T27" fmla="*/ 105 h 1199"/>
                  <a:gd name="T28" fmla="*/ 46 w 1449"/>
                  <a:gd name="T29" fmla="*/ 105 h 1199"/>
                  <a:gd name="T30" fmla="*/ 55 w 1449"/>
                  <a:gd name="T31" fmla="*/ 90 h 1199"/>
                  <a:gd name="T32" fmla="*/ 71 w 1449"/>
                  <a:gd name="T33" fmla="*/ 86 h 1199"/>
                  <a:gd name="T34" fmla="*/ 75 w 1449"/>
                  <a:gd name="T35" fmla="*/ 81 h 1199"/>
                  <a:gd name="T36" fmla="*/ 79 w 1449"/>
                  <a:gd name="T37" fmla="*/ 72 h 1199"/>
                  <a:gd name="T38" fmla="*/ 85 w 1449"/>
                  <a:gd name="T39" fmla="*/ 62 h 1199"/>
                  <a:gd name="T40" fmla="*/ 88 w 1449"/>
                  <a:gd name="T41" fmla="*/ 55 h 1199"/>
                  <a:gd name="T42" fmla="*/ 95 w 1449"/>
                  <a:gd name="T43" fmla="*/ 47 h 1199"/>
                  <a:gd name="T44" fmla="*/ 112 w 1449"/>
                  <a:gd name="T45" fmla="*/ 36 h 1199"/>
                  <a:gd name="T46" fmla="*/ 123 w 1449"/>
                  <a:gd name="T47" fmla="*/ 33 h 1199"/>
                  <a:gd name="T48" fmla="*/ 127 w 1449"/>
                  <a:gd name="T49" fmla="*/ 24 h 1199"/>
                  <a:gd name="T50" fmla="*/ 124 w 1449"/>
                  <a:gd name="T51" fmla="*/ 12 h 1199"/>
                  <a:gd name="T52" fmla="*/ 143 w 1449"/>
                  <a:gd name="T53" fmla="*/ 7 h 1199"/>
                  <a:gd name="T54" fmla="*/ 153 w 1449"/>
                  <a:gd name="T55" fmla="*/ 14 h 1199"/>
                  <a:gd name="T56" fmla="*/ 160 w 1449"/>
                  <a:gd name="T57" fmla="*/ 10 h 1199"/>
                  <a:gd name="T58" fmla="*/ 173 w 1449"/>
                  <a:gd name="T59" fmla="*/ 13 h 1199"/>
                  <a:gd name="T60" fmla="*/ 179 w 1449"/>
                  <a:gd name="T61" fmla="*/ 34 h 1199"/>
                  <a:gd name="T62" fmla="*/ 167 w 1449"/>
                  <a:gd name="T63" fmla="*/ 62 h 1199"/>
                  <a:gd name="T64" fmla="*/ 161 w 1449"/>
                  <a:gd name="T65" fmla="*/ 60 h 1199"/>
                  <a:gd name="T66" fmla="*/ 158 w 1449"/>
                  <a:gd name="T67" fmla="*/ 68 h 1199"/>
                  <a:gd name="T68" fmla="*/ 158 w 1449"/>
                  <a:gd name="T69" fmla="*/ 74 h 1199"/>
                  <a:gd name="T70" fmla="*/ 142 w 1449"/>
                  <a:gd name="T71" fmla="*/ 90 h 1199"/>
                  <a:gd name="T72" fmla="*/ 141 w 1449"/>
                  <a:gd name="T73" fmla="*/ 83 h 1199"/>
                  <a:gd name="T74" fmla="*/ 127 w 1449"/>
                  <a:gd name="T75" fmla="*/ 89 h 1199"/>
                  <a:gd name="T76" fmla="*/ 139 w 1449"/>
                  <a:gd name="T77" fmla="*/ 100 h 1199"/>
                  <a:gd name="T78" fmla="*/ 132 w 1449"/>
                  <a:gd name="T79" fmla="*/ 97 h 1199"/>
                  <a:gd name="T80" fmla="*/ 130 w 1449"/>
                  <a:gd name="T81" fmla="*/ 107 h 1199"/>
                  <a:gd name="T82" fmla="*/ 129 w 1449"/>
                  <a:gd name="T83" fmla="*/ 104 h 1199"/>
                  <a:gd name="T84" fmla="*/ 127 w 1449"/>
                  <a:gd name="T85" fmla="*/ 112 h 1199"/>
                  <a:gd name="T86" fmla="*/ 127 w 1449"/>
                  <a:gd name="T87" fmla="*/ 110 h 1199"/>
                  <a:gd name="T88" fmla="*/ 123 w 1449"/>
                  <a:gd name="T89" fmla="*/ 106 h 1199"/>
                  <a:gd name="T90" fmla="*/ 124 w 1449"/>
                  <a:gd name="T91" fmla="*/ 120 h 1199"/>
                  <a:gd name="T92" fmla="*/ 120 w 1449"/>
                  <a:gd name="T93" fmla="*/ 102 h 1199"/>
                  <a:gd name="T94" fmla="*/ 119 w 1449"/>
                  <a:gd name="T95" fmla="*/ 127 h 1199"/>
                  <a:gd name="T96" fmla="*/ 113 w 1449"/>
                  <a:gd name="T97" fmla="*/ 102 h 1199"/>
                  <a:gd name="T98" fmla="*/ 112 w 1449"/>
                  <a:gd name="T99" fmla="*/ 112 h 1199"/>
                  <a:gd name="T100" fmla="*/ 111 w 1449"/>
                  <a:gd name="T101" fmla="*/ 109 h 1199"/>
                  <a:gd name="T102" fmla="*/ 108 w 1449"/>
                  <a:gd name="T103" fmla="*/ 101 h 1199"/>
                  <a:gd name="T104" fmla="*/ 107 w 1449"/>
                  <a:gd name="T105" fmla="*/ 91 h 1199"/>
                  <a:gd name="T106" fmla="*/ 101 w 1449"/>
                  <a:gd name="T107" fmla="*/ 98 h 1199"/>
                  <a:gd name="T108" fmla="*/ 97 w 1449"/>
                  <a:gd name="T109" fmla="*/ 114 h 1199"/>
                  <a:gd name="T110" fmla="*/ 92 w 1449"/>
                  <a:gd name="T111" fmla="*/ 106 h 1199"/>
                  <a:gd name="T112" fmla="*/ 85 w 1449"/>
                  <a:gd name="T113" fmla="*/ 112 h 1199"/>
                  <a:gd name="T114" fmla="*/ 82 w 1449"/>
                  <a:gd name="T115" fmla="*/ 118 h 1199"/>
                  <a:gd name="T116" fmla="*/ 100 w 1449"/>
                  <a:gd name="T117" fmla="*/ 126 h 1199"/>
                  <a:gd name="T118" fmla="*/ 101 w 1449"/>
                  <a:gd name="T119" fmla="*/ 146 h 1199"/>
                  <a:gd name="T120" fmla="*/ 97 w 1449"/>
                  <a:gd name="T121" fmla="*/ 132 h 1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9"/>
                  <a:gd name="T184" fmla="*/ 0 h 1199"/>
                  <a:gd name="T185" fmla="*/ 1449 w 1449"/>
                  <a:gd name="T186" fmla="*/ 1199 h 1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9" h="1199">
                    <a:moveTo>
                      <a:pt x="768" y="1199"/>
                    </a:moveTo>
                    <a:lnTo>
                      <a:pt x="768" y="1183"/>
                    </a:lnTo>
                    <a:lnTo>
                      <a:pt x="768" y="1168"/>
                    </a:lnTo>
                    <a:lnTo>
                      <a:pt x="774" y="1173"/>
                    </a:lnTo>
                    <a:lnTo>
                      <a:pt x="780" y="1177"/>
                    </a:lnTo>
                    <a:lnTo>
                      <a:pt x="774" y="1160"/>
                    </a:lnTo>
                    <a:lnTo>
                      <a:pt x="770" y="1142"/>
                    </a:lnTo>
                    <a:lnTo>
                      <a:pt x="766" y="1127"/>
                    </a:lnTo>
                    <a:lnTo>
                      <a:pt x="764" y="1111"/>
                    </a:lnTo>
                    <a:lnTo>
                      <a:pt x="760" y="1094"/>
                    </a:lnTo>
                    <a:lnTo>
                      <a:pt x="760" y="1078"/>
                    </a:lnTo>
                    <a:lnTo>
                      <a:pt x="760" y="1063"/>
                    </a:lnTo>
                    <a:lnTo>
                      <a:pt x="760" y="1047"/>
                    </a:lnTo>
                    <a:lnTo>
                      <a:pt x="756" y="1047"/>
                    </a:lnTo>
                    <a:lnTo>
                      <a:pt x="752" y="1047"/>
                    </a:lnTo>
                    <a:lnTo>
                      <a:pt x="752" y="1059"/>
                    </a:lnTo>
                    <a:lnTo>
                      <a:pt x="754" y="1071"/>
                    </a:lnTo>
                    <a:lnTo>
                      <a:pt x="754" y="1082"/>
                    </a:lnTo>
                    <a:lnTo>
                      <a:pt x="756" y="1094"/>
                    </a:lnTo>
                    <a:lnTo>
                      <a:pt x="756" y="1106"/>
                    </a:lnTo>
                    <a:lnTo>
                      <a:pt x="758" y="1117"/>
                    </a:lnTo>
                    <a:lnTo>
                      <a:pt x="758" y="1129"/>
                    </a:lnTo>
                    <a:lnTo>
                      <a:pt x="760" y="1142"/>
                    </a:lnTo>
                    <a:lnTo>
                      <a:pt x="752" y="1140"/>
                    </a:lnTo>
                    <a:lnTo>
                      <a:pt x="749" y="1135"/>
                    </a:lnTo>
                    <a:lnTo>
                      <a:pt x="745" y="1123"/>
                    </a:lnTo>
                    <a:lnTo>
                      <a:pt x="745" y="1109"/>
                    </a:lnTo>
                    <a:lnTo>
                      <a:pt x="743" y="1092"/>
                    </a:lnTo>
                    <a:lnTo>
                      <a:pt x="741" y="1076"/>
                    </a:lnTo>
                    <a:lnTo>
                      <a:pt x="739" y="1063"/>
                    </a:lnTo>
                    <a:lnTo>
                      <a:pt x="737" y="1057"/>
                    </a:lnTo>
                    <a:lnTo>
                      <a:pt x="737" y="1067"/>
                    </a:lnTo>
                    <a:lnTo>
                      <a:pt x="737" y="1080"/>
                    </a:lnTo>
                    <a:lnTo>
                      <a:pt x="737" y="1088"/>
                    </a:lnTo>
                    <a:lnTo>
                      <a:pt x="739" y="1102"/>
                    </a:lnTo>
                    <a:lnTo>
                      <a:pt x="741" y="1117"/>
                    </a:lnTo>
                    <a:lnTo>
                      <a:pt x="745" y="1140"/>
                    </a:lnTo>
                    <a:lnTo>
                      <a:pt x="737" y="1144"/>
                    </a:lnTo>
                    <a:lnTo>
                      <a:pt x="733" y="1148"/>
                    </a:lnTo>
                    <a:lnTo>
                      <a:pt x="727" y="1125"/>
                    </a:lnTo>
                    <a:lnTo>
                      <a:pt x="725" y="1108"/>
                    </a:lnTo>
                    <a:lnTo>
                      <a:pt x="723" y="1094"/>
                    </a:lnTo>
                    <a:lnTo>
                      <a:pt x="723" y="1088"/>
                    </a:lnTo>
                    <a:lnTo>
                      <a:pt x="721" y="1078"/>
                    </a:lnTo>
                    <a:lnTo>
                      <a:pt x="719" y="1075"/>
                    </a:lnTo>
                    <a:lnTo>
                      <a:pt x="719" y="1078"/>
                    </a:lnTo>
                    <a:lnTo>
                      <a:pt x="719" y="1090"/>
                    </a:lnTo>
                    <a:lnTo>
                      <a:pt x="719" y="1102"/>
                    </a:lnTo>
                    <a:lnTo>
                      <a:pt x="721" y="1117"/>
                    </a:lnTo>
                    <a:lnTo>
                      <a:pt x="721" y="1129"/>
                    </a:lnTo>
                    <a:lnTo>
                      <a:pt x="721" y="1140"/>
                    </a:lnTo>
                    <a:lnTo>
                      <a:pt x="721" y="1150"/>
                    </a:lnTo>
                    <a:lnTo>
                      <a:pt x="723" y="1156"/>
                    </a:lnTo>
                    <a:lnTo>
                      <a:pt x="712" y="1146"/>
                    </a:lnTo>
                    <a:lnTo>
                      <a:pt x="708" y="1139"/>
                    </a:lnTo>
                    <a:lnTo>
                      <a:pt x="706" y="1129"/>
                    </a:lnTo>
                    <a:lnTo>
                      <a:pt x="706" y="1119"/>
                    </a:lnTo>
                    <a:lnTo>
                      <a:pt x="706" y="1100"/>
                    </a:lnTo>
                    <a:lnTo>
                      <a:pt x="702" y="1088"/>
                    </a:lnTo>
                    <a:lnTo>
                      <a:pt x="700" y="1094"/>
                    </a:lnTo>
                    <a:lnTo>
                      <a:pt x="700" y="1106"/>
                    </a:lnTo>
                    <a:lnTo>
                      <a:pt x="700" y="1111"/>
                    </a:lnTo>
                    <a:lnTo>
                      <a:pt x="702" y="1125"/>
                    </a:lnTo>
                    <a:lnTo>
                      <a:pt x="704" y="1140"/>
                    </a:lnTo>
                    <a:lnTo>
                      <a:pt x="708" y="1164"/>
                    </a:lnTo>
                    <a:lnTo>
                      <a:pt x="704" y="1164"/>
                    </a:lnTo>
                    <a:lnTo>
                      <a:pt x="700" y="1166"/>
                    </a:lnTo>
                    <a:lnTo>
                      <a:pt x="696" y="1150"/>
                    </a:lnTo>
                    <a:lnTo>
                      <a:pt x="694" y="1140"/>
                    </a:lnTo>
                    <a:lnTo>
                      <a:pt x="692" y="1131"/>
                    </a:lnTo>
                    <a:lnTo>
                      <a:pt x="692" y="1125"/>
                    </a:lnTo>
                    <a:lnTo>
                      <a:pt x="688" y="1111"/>
                    </a:lnTo>
                    <a:lnTo>
                      <a:pt x="685" y="1096"/>
                    </a:lnTo>
                    <a:lnTo>
                      <a:pt x="681" y="1096"/>
                    </a:lnTo>
                    <a:lnTo>
                      <a:pt x="681" y="1108"/>
                    </a:lnTo>
                    <a:lnTo>
                      <a:pt x="685" y="1123"/>
                    </a:lnTo>
                    <a:lnTo>
                      <a:pt x="685" y="1140"/>
                    </a:lnTo>
                    <a:lnTo>
                      <a:pt x="685" y="1158"/>
                    </a:lnTo>
                    <a:lnTo>
                      <a:pt x="679" y="1158"/>
                    </a:lnTo>
                    <a:lnTo>
                      <a:pt x="675" y="1160"/>
                    </a:lnTo>
                    <a:lnTo>
                      <a:pt x="663" y="1148"/>
                    </a:lnTo>
                    <a:lnTo>
                      <a:pt x="655" y="1148"/>
                    </a:lnTo>
                    <a:lnTo>
                      <a:pt x="650" y="1150"/>
                    </a:lnTo>
                    <a:lnTo>
                      <a:pt x="650" y="1154"/>
                    </a:lnTo>
                    <a:lnTo>
                      <a:pt x="648" y="1160"/>
                    </a:lnTo>
                    <a:lnTo>
                      <a:pt x="648" y="1172"/>
                    </a:lnTo>
                    <a:lnTo>
                      <a:pt x="634" y="1173"/>
                    </a:lnTo>
                    <a:lnTo>
                      <a:pt x="623" y="1175"/>
                    </a:lnTo>
                    <a:lnTo>
                      <a:pt x="613" y="1175"/>
                    </a:lnTo>
                    <a:lnTo>
                      <a:pt x="605" y="1177"/>
                    </a:lnTo>
                    <a:lnTo>
                      <a:pt x="590" y="1172"/>
                    </a:lnTo>
                    <a:lnTo>
                      <a:pt x="576" y="1160"/>
                    </a:lnTo>
                    <a:lnTo>
                      <a:pt x="551" y="1160"/>
                    </a:lnTo>
                    <a:lnTo>
                      <a:pt x="533" y="1158"/>
                    </a:lnTo>
                    <a:lnTo>
                      <a:pt x="520" y="1152"/>
                    </a:lnTo>
                    <a:lnTo>
                      <a:pt x="514" y="1148"/>
                    </a:lnTo>
                    <a:lnTo>
                      <a:pt x="506" y="1142"/>
                    </a:lnTo>
                    <a:lnTo>
                      <a:pt x="498" y="1137"/>
                    </a:lnTo>
                    <a:lnTo>
                      <a:pt x="491" y="1133"/>
                    </a:lnTo>
                    <a:lnTo>
                      <a:pt x="483" y="1135"/>
                    </a:lnTo>
                    <a:lnTo>
                      <a:pt x="462" y="1146"/>
                    </a:lnTo>
                    <a:lnTo>
                      <a:pt x="442" y="1156"/>
                    </a:lnTo>
                    <a:lnTo>
                      <a:pt x="421" y="1160"/>
                    </a:lnTo>
                    <a:lnTo>
                      <a:pt x="401" y="1166"/>
                    </a:lnTo>
                    <a:lnTo>
                      <a:pt x="380" y="1166"/>
                    </a:lnTo>
                    <a:lnTo>
                      <a:pt x="361" y="1166"/>
                    </a:lnTo>
                    <a:lnTo>
                      <a:pt x="339" y="1166"/>
                    </a:lnTo>
                    <a:lnTo>
                      <a:pt x="320" y="1168"/>
                    </a:lnTo>
                    <a:lnTo>
                      <a:pt x="303" y="1183"/>
                    </a:lnTo>
                    <a:lnTo>
                      <a:pt x="285" y="1191"/>
                    </a:lnTo>
                    <a:lnTo>
                      <a:pt x="262" y="1193"/>
                    </a:lnTo>
                    <a:lnTo>
                      <a:pt x="239" y="1193"/>
                    </a:lnTo>
                    <a:lnTo>
                      <a:pt x="215" y="1185"/>
                    </a:lnTo>
                    <a:lnTo>
                      <a:pt x="192" y="1177"/>
                    </a:lnTo>
                    <a:lnTo>
                      <a:pt x="173" y="1168"/>
                    </a:lnTo>
                    <a:lnTo>
                      <a:pt x="159" y="1160"/>
                    </a:lnTo>
                    <a:lnTo>
                      <a:pt x="157" y="1156"/>
                    </a:lnTo>
                    <a:lnTo>
                      <a:pt x="157" y="1152"/>
                    </a:lnTo>
                    <a:lnTo>
                      <a:pt x="163" y="1140"/>
                    </a:lnTo>
                    <a:lnTo>
                      <a:pt x="165" y="1131"/>
                    </a:lnTo>
                    <a:lnTo>
                      <a:pt x="143" y="1119"/>
                    </a:lnTo>
                    <a:lnTo>
                      <a:pt x="124" y="1117"/>
                    </a:lnTo>
                    <a:lnTo>
                      <a:pt x="103" y="1115"/>
                    </a:lnTo>
                    <a:lnTo>
                      <a:pt x="81" y="1117"/>
                    </a:lnTo>
                    <a:lnTo>
                      <a:pt x="58" y="1111"/>
                    </a:lnTo>
                    <a:lnTo>
                      <a:pt x="37" y="1102"/>
                    </a:lnTo>
                    <a:lnTo>
                      <a:pt x="17" y="1078"/>
                    </a:lnTo>
                    <a:lnTo>
                      <a:pt x="0" y="1042"/>
                    </a:lnTo>
                    <a:lnTo>
                      <a:pt x="4" y="985"/>
                    </a:lnTo>
                    <a:lnTo>
                      <a:pt x="21" y="945"/>
                    </a:lnTo>
                    <a:lnTo>
                      <a:pt x="47" y="916"/>
                    </a:lnTo>
                    <a:lnTo>
                      <a:pt x="79" y="898"/>
                    </a:lnTo>
                    <a:lnTo>
                      <a:pt x="116" y="885"/>
                    </a:lnTo>
                    <a:lnTo>
                      <a:pt x="161" y="879"/>
                    </a:lnTo>
                    <a:lnTo>
                      <a:pt x="206" y="877"/>
                    </a:lnTo>
                    <a:lnTo>
                      <a:pt x="252" y="879"/>
                    </a:lnTo>
                    <a:lnTo>
                      <a:pt x="258" y="869"/>
                    </a:lnTo>
                    <a:lnTo>
                      <a:pt x="260" y="861"/>
                    </a:lnTo>
                    <a:lnTo>
                      <a:pt x="246" y="852"/>
                    </a:lnTo>
                    <a:lnTo>
                      <a:pt x="235" y="844"/>
                    </a:lnTo>
                    <a:lnTo>
                      <a:pt x="235" y="834"/>
                    </a:lnTo>
                    <a:lnTo>
                      <a:pt x="235" y="826"/>
                    </a:lnTo>
                    <a:lnTo>
                      <a:pt x="252" y="815"/>
                    </a:lnTo>
                    <a:lnTo>
                      <a:pt x="273" y="813"/>
                    </a:lnTo>
                    <a:lnTo>
                      <a:pt x="283" y="813"/>
                    </a:lnTo>
                    <a:lnTo>
                      <a:pt x="295" y="815"/>
                    </a:lnTo>
                    <a:lnTo>
                      <a:pt x="306" y="817"/>
                    </a:lnTo>
                    <a:lnTo>
                      <a:pt x="320" y="819"/>
                    </a:lnTo>
                    <a:lnTo>
                      <a:pt x="347" y="832"/>
                    </a:lnTo>
                    <a:lnTo>
                      <a:pt x="363" y="840"/>
                    </a:lnTo>
                    <a:lnTo>
                      <a:pt x="368" y="840"/>
                    </a:lnTo>
                    <a:lnTo>
                      <a:pt x="370" y="834"/>
                    </a:lnTo>
                    <a:lnTo>
                      <a:pt x="363" y="822"/>
                    </a:lnTo>
                    <a:lnTo>
                      <a:pt x="355" y="809"/>
                    </a:lnTo>
                    <a:lnTo>
                      <a:pt x="347" y="795"/>
                    </a:lnTo>
                    <a:lnTo>
                      <a:pt x="345" y="784"/>
                    </a:lnTo>
                    <a:lnTo>
                      <a:pt x="359" y="766"/>
                    </a:lnTo>
                    <a:lnTo>
                      <a:pt x="380" y="749"/>
                    </a:lnTo>
                    <a:lnTo>
                      <a:pt x="405" y="731"/>
                    </a:lnTo>
                    <a:lnTo>
                      <a:pt x="434" y="720"/>
                    </a:lnTo>
                    <a:lnTo>
                      <a:pt x="462" y="710"/>
                    </a:lnTo>
                    <a:lnTo>
                      <a:pt x="491" y="706"/>
                    </a:lnTo>
                    <a:lnTo>
                      <a:pt x="514" y="712"/>
                    </a:lnTo>
                    <a:lnTo>
                      <a:pt x="537" y="727"/>
                    </a:lnTo>
                    <a:lnTo>
                      <a:pt x="545" y="726"/>
                    </a:lnTo>
                    <a:lnTo>
                      <a:pt x="553" y="726"/>
                    </a:lnTo>
                    <a:lnTo>
                      <a:pt x="559" y="722"/>
                    </a:lnTo>
                    <a:lnTo>
                      <a:pt x="570" y="716"/>
                    </a:lnTo>
                    <a:lnTo>
                      <a:pt x="566" y="704"/>
                    </a:lnTo>
                    <a:lnTo>
                      <a:pt x="566" y="694"/>
                    </a:lnTo>
                    <a:lnTo>
                      <a:pt x="555" y="687"/>
                    </a:lnTo>
                    <a:lnTo>
                      <a:pt x="551" y="681"/>
                    </a:lnTo>
                    <a:lnTo>
                      <a:pt x="549" y="671"/>
                    </a:lnTo>
                    <a:lnTo>
                      <a:pt x="555" y="665"/>
                    </a:lnTo>
                    <a:lnTo>
                      <a:pt x="559" y="656"/>
                    </a:lnTo>
                    <a:lnTo>
                      <a:pt x="568" y="650"/>
                    </a:lnTo>
                    <a:lnTo>
                      <a:pt x="578" y="644"/>
                    </a:lnTo>
                    <a:lnTo>
                      <a:pt x="590" y="642"/>
                    </a:lnTo>
                    <a:lnTo>
                      <a:pt x="591" y="644"/>
                    </a:lnTo>
                    <a:lnTo>
                      <a:pt x="597" y="648"/>
                    </a:lnTo>
                    <a:lnTo>
                      <a:pt x="603" y="650"/>
                    </a:lnTo>
                    <a:lnTo>
                      <a:pt x="615" y="652"/>
                    </a:lnTo>
                    <a:lnTo>
                      <a:pt x="623" y="640"/>
                    </a:lnTo>
                    <a:lnTo>
                      <a:pt x="624" y="630"/>
                    </a:lnTo>
                    <a:lnTo>
                      <a:pt x="611" y="615"/>
                    </a:lnTo>
                    <a:lnTo>
                      <a:pt x="609" y="605"/>
                    </a:lnTo>
                    <a:lnTo>
                      <a:pt x="609" y="598"/>
                    </a:lnTo>
                    <a:lnTo>
                      <a:pt x="617" y="594"/>
                    </a:lnTo>
                    <a:lnTo>
                      <a:pt x="623" y="588"/>
                    </a:lnTo>
                    <a:lnTo>
                      <a:pt x="632" y="582"/>
                    </a:lnTo>
                    <a:lnTo>
                      <a:pt x="638" y="572"/>
                    </a:lnTo>
                    <a:lnTo>
                      <a:pt x="642" y="565"/>
                    </a:lnTo>
                    <a:lnTo>
                      <a:pt x="628" y="559"/>
                    </a:lnTo>
                    <a:lnTo>
                      <a:pt x="617" y="553"/>
                    </a:lnTo>
                    <a:lnTo>
                      <a:pt x="615" y="530"/>
                    </a:lnTo>
                    <a:lnTo>
                      <a:pt x="621" y="516"/>
                    </a:lnTo>
                    <a:lnTo>
                      <a:pt x="630" y="506"/>
                    </a:lnTo>
                    <a:lnTo>
                      <a:pt x="646" y="503"/>
                    </a:lnTo>
                    <a:lnTo>
                      <a:pt x="659" y="499"/>
                    </a:lnTo>
                    <a:lnTo>
                      <a:pt x="675" y="499"/>
                    </a:lnTo>
                    <a:lnTo>
                      <a:pt x="688" y="497"/>
                    </a:lnTo>
                    <a:lnTo>
                      <a:pt x="702" y="497"/>
                    </a:lnTo>
                    <a:lnTo>
                      <a:pt x="702" y="485"/>
                    </a:lnTo>
                    <a:lnTo>
                      <a:pt x="702" y="477"/>
                    </a:lnTo>
                    <a:lnTo>
                      <a:pt x="696" y="471"/>
                    </a:lnTo>
                    <a:lnTo>
                      <a:pt x="692" y="470"/>
                    </a:lnTo>
                    <a:lnTo>
                      <a:pt x="692" y="458"/>
                    </a:lnTo>
                    <a:lnTo>
                      <a:pt x="692" y="450"/>
                    </a:lnTo>
                    <a:lnTo>
                      <a:pt x="694" y="444"/>
                    </a:lnTo>
                    <a:lnTo>
                      <a:pt x="698" y="442"/>
                    </a:lnTo>
                    <a:lnTo>
                      <a:pt x="706" y="435"/>
                    </a:lnTo>
                    <a:lnTo>
                      <a:pt x="719" y="427"/>
                    </a:lnTo>
                    <a:lnTo>
                      <a:pt x="729" y="429"/>
                    </a:lnTo>
                    <a:lnTo>
                      <a:pt x="741" y="435"/>
                    </a:lnTo>
                    <a:lnTo>
                      <a:pt x="745" y="433"/>
                    </a:lnTo>
                    <a:lnTo>
                      <a:pt x="749" y="433"/>
                    </a:lnTo>
                    <a:lnTo>
                      <a:pt x="752" y="427"/>
                    </a:lnTo>
                    <a:lnTo>
                      <a:pt x="758" y="419"/>
                    </a:lnTo>
                    <a:lnTo>
                      <a:pt x="751" y="400"/>
                    </a:lnTo>
                    <a:lnTo>
                      <a:pt x="754" y="380"/>
                    </a:lnTo>
                    <a:lnTo>
                      <a:pt x="766" y="359"/>
                    </a:lnTo>
                    <a:lnTo>
                      <a:pt x="783" y="344"/>
                    </a:lnTo>
                    <a:lnTo>
                      <a:pt x="805" y="328"/>
                    </a:lnTo>
                    <a:lnTo>
                      <a:pt x="830" y="322"/>
                    </a:lnTo>
                    <a:lnTo>
                      <a:pt x="853" y="322"/>
                    </a:lnTo>
                    <a:lnTo>
                      <a:pt x="879" y="336"/>
                    </a:lnTo>
                    <a:lnTo>
                      <a:pt x="888" y="330"/>
                    </a:lnTo>
                    <a:lnTo>
                      <a:pt x="892" y="320"/>
                    </a:lnTo>
                    <a:lnTo>
                      <a:pt x="890" y="307"/>
                    </a:lnTo>
                    <a:lnTo>
                      <a:pt x="890" y="293"/>
                    </a:lnTo>
                    <a:lnTo>
                      <a:pt x="890" y="278"/>
                    </a:lnTo>
                    <a:lnTo>
                      <a:pt x="896" y="266"/>
                    </a:lnTo>
                    <a:lnTo>
                      <a:pt x="911" y="256"/>
                    </a:lnTo>
                    <a:lnTo>
                      <a:pt x="939" y="252"/>
                    </a:lnTo>
                    <a:lnTo>
                      <a:pt x="948" y="256"/>
                    </a:lnTo>
                    <a:lnTo>
                      <a:pt x="956" y="260"/>
                    </a:lnTo>
                    <a:lnTo>
                      <a:pt x="960" y="262"/>
                    </a:lnTo>
                    <a:lnTo>
                      <a:pt x="966" y="266"/>
                    </a:lnTo>
                    <a:lnTo>
                      <a:pt x="972" y="266"/>
                    </a:lnTo>
                    <a:lnTo>
                      <a:pt x="977" y="268"/>
                    </a:lnTo>
                    <a:lnTo>
                      <a:pt x="979" y="260"/>
                    </a:lnTo>
                    <a:lnTo>
                      <a:pt x="985" y="256"/>
                    </a:lnTo>
                    <a:lnTo>
                      <a:pt x="970" y="231"/>
                    </a:lnTo>
                    <a:lnTo>
                      <a:pt x="962" y="217"/>
                    </a:lnTo>
                    <a:lnTo>
                      <a:pt x="958" y="208"/>
                    </a:lnTo>
                    <a:lnTo>
                      <a:pt x="960" y="204"/>
                    </a:lnTo>
                    <a:lnTo>
                      <a:pt x="964" y="202"/>
                    </a:lnTo>
                    <a:lnTo>
                      <a:pt x="975" y="200"/>
                    </a:lnTo>
                    <a:lnTo>
                      <a:pt x="989" y="198"/>
                    </a:lnTo>
                    <a:lnTo>
                      <a:pt x="1010" y="192"/>
                    </a:lnTo>
                    <a:lnTo>
                      <a:pt x="1010" y="183"/>
                    </a:lnTo>
                    <a:lnTo>
                      <a:pt x="1012" y="175"/>
                    </a:lnTo>
                    <a:lnTo>
                      <a:pt x="997" y="161"/>
                    </a:lnTo>
                    <a:lnTo>
                      <a:pt x="989" y="153"/>
                    </a:lnTo>
                    <a:lnTo>
                      <a:pt x="985" y="144"/>
                    </a:lnTo>
                    <a:lnTo>
                      <a:pt x="985" y="138"/>
                    </a:lnTo>
                    <a:lnTo>
                      <a:pt x="985" y="128"/>
                    </a:lnTo>
                    <a:lnTo>
                      <a:pt x="987" y="121"/>
                    </a:lnTo>
                    <a:lnTo>
                      <a:pt x="987" y="111"/>
                    </a:lnTo>
                    <a:lnTo>
                      <a:pt x="989" y="99"/>
                    </a:lnTo>
                    <a:lnTo>
                      <a:pt x="974" y="86"/>
                    </a:lnTo>
                    <a:lnTo>
                      <a:pt x="975" y="66"/>
                    </a:lnTo>
                    <a:lnTo>
                      <a:pt x="993" y="41"/>
                    </a:lnTo>
                    <a:lnTo>
                      <a:pt x="1020" y="20"/>
                    </a:lnTo>
                    <a:lnTo>
                      <a:pt x="1049" y="2"/>
                    </a:lnTo>
                    <a:lnTo>
                      <a:pt x="1078" y="0"/>
                    </a:lnTo>
                    <a:lnTo>
                      <a:pt x="1102" y="16"/>
                    </a:lnTo>
                    <a:lnTo>
                      <a:pt x="1117" y="57"/>
                    </a:lnTo>
                    <a:lnTo>
                      <a:pt x="1125" y="58"/>
                    </a:lnTo>
                    <a:lnTo>
                      <a:pt x="1140" y="62"/>
                    </a:lnTo>
                    <a:lnTo>
                      <a:pt x="1146" y="49"/>
                    </a:lnTo>
                    <a:lnTo>
                      <a:pt x="1150" y="41"/>
                    </a:lnTo>
                    <a:lnTo>
                      <a:pt x="1164" y="47"/>
                    </a:lnTo>
                    <a:lnTo>
                      <a:pt x="1175" y="58"/>
                    </a:lnTo>
                    <a:lnTo>
                      <a:pt x="1181" y="70"/>
                    </a:lnTo>
                    <a:lnTo>
                      <a:pt x="1189" y="84"/>
                    </a:lnTo>
                    <a:lnTo>
                      <a:pt x="1193" y="93"/>
                    </a:lnTo>
                    <a:lnTo>
                      <a:pt x="1198" y="105"/>
                    </a:lnTo>
                    <a:lnTo>
                      <a:pt x="1208" y="111"/>
                    </a:lnTo>
                    <a:lnTo>
                      <a:pt x="1224" y="117"/>
                    </a:lnTo>
                    <a:lnTo>
                      <a:pt x="1224" y="107"/>
                    </a:lnTo>
                    <a:lnTo>
                      <a:pt x="1226" y="95"/>
                    </a:lnTo>
                    <a:lnTo>
                      <a:pt x="1226" y="84"/>
                    </a:lnTo>
                    <a:lnTo>
                      <a:pt x="1228" y="80"/>
                    </a:lnTo>
                    <a:lnTo>
                      <a:pt x="1239" y="68"/>
                    </a:lnTo>
                    <a:lnTo>
                      <a:pt x="1251" y="64"/>
                    </a:lnTo>
                    <a:lnTo>
                      <a:pt x="1261" y="64"/>
                    </a:lnTo>
                    <a:lnTo>
                      <a:pt x="1268" y="68"/>
                    </a:lnTo>
                    <a:lnTo>
                      <a:pt x="1272" y="74"/>
                    </a:lnTo>
                    <a:lnTo>
                      <a:pt x="1278" y="84"/>
                    </a:lnTo>
                    <a:lnTo>
                      <a:pt x="1280" y="95"/>
                    </a:lnTo>
                    <a:lnTo>
                      <a:pt x="1282" y="113"/>
                    </a:lnTo>
                    <a:lnTo>
                      <a:pt x="1292" y="109"/>
                    </a:lnTo>
                    <a:lnTo>
                      <a:pt x="1303" y="101"/>
                    </a:lnTo>
                    <a:lnTo>
                      <a:pt x="1311" y="88"/>
                    </a:lnTo>
                    <a:lnTo>
                      <a:pt x="1323" y="78"/>
                    </a:lnTo>
                    <a:lnTo>
                      <a:pt x="1332" y="70"/>
                    </a:lnTo>
                    <a:lnTo>
                      <a:pt x="1346" y="70"/>
                    </a:lnTo>
                    <a:lnTo>
                      <a:pt x="1361" y="80"/>
                    </a:lnTo>
                    <a:lnTo>
                      <a:pt x="1381" y="107"/>
                    </a:lnTo>
                    <a:lnTo>
                      <a:pt x="1379" y="124"/>
                    </a:lnTo>
                    <a:lnTo>
                      <a:pt x="1389" y="144"/>
                    </a:lnTo>
                    <a:lnTo>
                      <a:pt x="1416" y="144"/>
                    </a:lnTo>
                    <a:lnTo>
                      <a:pt x="1433" y="152"/>
                    </a:lnTo>
                    <a:lnTo>
                      <a:pt x="1443" y="161"/>
                    </a:lnTo>
                    <a:lnTo>
                      <a:pt x="1449" y="179"/>
                    </a:lnTo>
                    <a:lnTo>
                      <a:pt x="1445" y="196"/>
                    </a:lnTo>
                    <a:lnTo>
                      <a:pt x="1441" y="219"/>
                    </a:lnTo>
                    <a:lnTo>
                      <a:pt x="1435" y="245"/>
                    </a:lnTo>
                    <a:lnTo>
                      <a:pt x="1429" y="276"/>
                    </a:lnTo>
                    <a:lnTo>
                      <a:pt x="1435" y="278"/>
                    </a:lnTo>
                    <a:lnTo>
                      <a:pt x="1449" y="280"/>
                    </a:lnTo>
                    <a:lnTo>
                      <a:pt x="1439" y="301"/>
                    </a:lnTo>
                    <a:lnTo>
                      <a:pt x="1429" y="330"/>
                    </a:lnTo>
                    <a:lnTo>
                      <a:pt x="1414" y="359"/>
                    </a:lnTo>
                    <a:lnTo>
                      <a:pt x="1398" y="390"/>
                    </a:lnTo>
                    <a:lnTo>
                      <a:pt x="1381" y="419"/>
                    </a:lnTo>
                    <a:lnTo>
                      <a:pt x="1363" y="448"/>
                    </a:lnTo>
                    <a:lnTo>
                      <a:pt x="1346" y="473"/>
                    </a:lnTo>
                    <a:lnTo>
                      <a:pt x="1332" y="497"/>
                    </a:lnTo>
                    <a:lnTo>
                      <a:pt x="1326" y="479"/>
                    </a:lnTo>
                    <a:lnTo>
                      <a:pt x="1325" y="464"/>
                    </a:lnTo>
                    <a:lnTo>
                      <a:pt x="1321" y="450"/>
                    </a:lnTo>
                    <a:lnTo>
                      <a:pt x="1317" y="440"/>
                    </a:lnTo>
                    <a:lnTo>
                      <a:pt x="1311" y="448"/>
                    </a:lnTo>
                    <a:lnTo>
                      <a:pt x="1305" y="464"/>
                    </a:lnTo>
                    <a:lnTo>
                      <a:pt x="1299" y="481"/>
                    </a:lnTo>
                    <a:lnTo>
                      <a:pt x="1294" y="499"/>
                    </a:lnTo>
                    <a:lnTo>
                      <a:pt x="1290" y="485"/>
                    </a:lnTo>
                    <a:lnTo>
                      <a:pt x="1286" y="481"/>
                    </a:lnTo>
                    <a:lnTo>
                      <a:pt x="1286" y="491"/>
                    </a:lnTo>
                    <a:lnTo>
                      <a:pt x="1286" y="504"/>
                    </a:lnTo>
                    <a:lnTo>
                      <a:pt x="1286" y="520"/>
                    </a:lnTo>
                    <a:lnTo>
                      <a:pt x="1288" y="537"/>
                    </a:lnTo>
                    <a:lnTo>
                      <a:pt x="1286" y="553"/>
                    </a:lnTo>
                    <a:lnTo>
                      <a:pt x="1284" y="567"/>
                    </a:lnTo>
                    <a:lnTo>
                      <a:pt x="1276" y="578"/>
                    </a:lnTo>
                    <a:lnTo>
                      <a:pt x="1268" y="584"/>
                    </a:lnTo>
                    <a:lnTo>
                      <a:pt x="1262" y="567"/>
                    </a:lnTo>
                    <a:lnTo>
                      <a:pt x="1261" y="549"/>
                    </a:lnTo>
                    <a:lnTo>
                      <a:pt x="1257" y="532"/>
                    </a:lnTo>
                    <a:lnTo>
                      <a:pt x="1257" y="514"/>
                    </a:lnTo>
                    <a:lnTo>
                      <a:pt x="1255" y="522"/>
                    </a:lnTo>
                    <a:lnTo>
                      <a:pt x="1253" y="534"/>
                    </a:lnTo>
                    <a:lnTo>
                      <a:pt x="1253" y="543"/>
                    </a:lnTo>
                    <a:lnTo>
                      <a:pt x="1253" y="555"/>
                    </a:lnTo>
                    <a:lnTo>
                      <a:pt x="1253" y="565"/>
                    </a:lnTo>
                    <a:lnTo>
                      <a:pt x="1255" y="576"/>
                    </a:lnTo>
                    <a:lnTo>
                      <a:pt x="1257" y="588"/>
                    </a:lnTo>
                    <a:lnTo>
                      <a:pt x="1262" y="599"/>
                    </a:lnTo>
                    <a:lnTo>
                      <a:pt x="1247" y="617"/>
                    </a:lnTo>
                    <a:lnTo>
                      <a:pt x="1233" y="634"/>
                    </a:lnTo>
                    <a:lnTo>
                      <a:pt x="1220" y="654"/>
                    </a:lnTo>
                    <a:lnTo>
                      <a:pt x="1206" y="673"/>
                    </a:lnTo>
                    <a:lnTo>
                      <a:pt x="1193" y="691"/>
                    </a:lnTo>
                    <a:lnTo>
                      <a:pt x="1179" y="710"/>
                    </a:lnTo>
                    <a:lnTo>
                      <a:pt x="1166" y="729"/>
                    </a:lnTo>
                    <a:lnTo>
                      <a:pt x="1152" y="749"/>
                    </a:lnTo>
                    <a:lnTo>
                      <a:pt x="1138" y="735"/>
                    </a:lnTo>
                    <a:lnTo>
                      <a:pt x="1129" y="726"/>
                    </a:lnTo>
                    <a:lnTo>
                      <a:pt x="1121" y="714"/>
                    </a:lnTo>
                    <a:lnTo>
                      <a:pt x="1121" y="702"/>
                    </a:lnTo>
                    <a:lnTo>
                      <a:pt x="1131" y="693"/>
                    </a:lnTo>
                    <a:lnTo>
                      <a:pt x="1142" y="681"/>
                    </a:lnTo>
                    <a:lnTo>
                      <a:pt x="1148" y="665"/>
                    </a:lnTo>
                    <a:lnTo>
                      <a:pt x="1148" y="652"/>
                    </a:lnTo>
                    <a:lnTo>
                      <a:pt x="1140" y="652"/>
                    </a:lnTo>
                    <a:lnTo>
                      <a:pt x="1138" y="652"/>
                    </a:lnTo>
                    <a:lnTo>
                      <a:pt x="1133" y="662"/>
                    </a:lnTo>
                    <a:lnTo>
                      <a:pt x="1125" y="669"/>
                    </a:lnTo>
                    <a:lnTo>
                      <a:pt x="1113" y="677"/>
                    </a:lnTo>
                    <a:lnTo>
                      <a:pt x="1105" y="685"/>
                    </a:lnTo>
                    <a:lnTo>
                      <a:pt x="1092" y="679"/>
                    </a:lnTo>
                    <a:lnTo>
                      <a:pt x="1078" y="679"/>
                    </a:lnTo>
                    <a:lnTo>
                      <a:pt x="1061" y="679"/>
                    </a:lnTo>
                    <a:lnTo>
                      <a:pt x="1047" y="683"/>
                    </a:lnTo>
                    <a:lnTo>
                      <a:pt x="1030" y="687"/>
                    </a:lnTo>
                    <a:lnTo>
                      <a:pt x="1020" y="694"/>
                    </a:lnTo>
                    <a:lnTo>
                      <a:pt x="1012" y="704"/>
                    </a:lnTo>
                    <a:lnTo>
                      <a:pt x="1010" y="716"/>
                    </a:lnTo>
                    <a:lnTo>
                      <a:pt x="1022" y="722"/>
                    </a:lnTo>
                    <a:lnTo>
                      <a:pt x="1034" y="727"/>
                    </a:lnTo>
                    <a:lnTo>
                      <a:pt x="1043" y="729"/>
                    </a:lnTo>
                    <a:lnTo>
                      <a:pt x="1055" y="735"/>
                    </a:lnTo>
                    <a:lnTo>
                      <a:pt x="1065" y="741"/>
                    </a:lnTo>
                    <a:lnTo>
                      <a:pt x="1074" y="753"/>
                    </a:lnTo>
                    <a:lnTo>
                      <a:pt x="1086" y="770"/>
                    </a:lnTo>
                    <a:lnTo>
                      <a:pt x="1100" y="799"/>
                    </a:lnTo>
                    <a:lnTo>
                      <a:pt x="1103" y="799"/>
                    </a:lnTo>
                    <a:lnTo>
                      <a:pt x="1109" y="801"/>
                    </a:lnTo>
                    <a:lnTo>
                      <a:pt x="1103" y="815"/>
                    </a:lnTo>
                    <a:lnTo>
                      <a:pt x="1094" y="828"/>
                    </a:lnTo>
                    <a:lnTo>
                      <a:pt x="1084" y="840"/>
                    </a:lnTo>
                    <a:lnTo>
                      <a:pt x="1074" y="853"/>
                    </a:lnTo>
                    <a:lnTo>
                      <a:pt x="1070" y="832"/>
                    </a:lnTo>
                    <a:lnTo>
                      <a:pt x="1067" y="813"/>
                    </a:lnTo>
                    <a:lnTo>
                      <a:pt x="1063" y="791"/>
                    </a:lnTo>
                    <a:lnTo>
                      <a:pt x="1059" y="774"/>
                    </a:lnTo>
                    <a:lnTo>
                      <a:pt x="1055" y="774"/>
                    </a:lnTo>
                    <a:lnTo>
                      <a:pt x="1053" y="776"/>
                    </a:lnTo>
                    <a:lnTo>
                      <a:pt x="1053" y="788"/>
                    </a:lnTo>
                    <a:lnTo>
                      <a:pt x="1059" y="801"/>
                    </a:lnTo>
                    <a:lnTo>
                      <a:pt x="1061" y="817"/>
                    </a:lnTo>
                    <a:lnTo>
                      <a:pt x="1065" y="832"/>
                    </a:lnTo>
                    <a:lnTo>
                      <a:pt x="1063" y="848"/>
                    </a:lnTo>
                    <a:lnTo>
                      <a:pt x="1063" y="863"/>
                    </a:lnTo>
                    <a:lnTo>
                      <a:pt x="1057" y="875"/>
                    </a:lnTo>
                    <a:lnTo>
                      <a:pt x="1047" y="888"/>
                    </a:lnTo>
                    <a:lnTo>
                      <a:pt x="1041" y="875"/>
                    </a:lnTo>
                    <a:lnTo>
                      <a:pt x="1039" y="859"/>
                    </a:lnTo>
                    <a:lnTo>
                      <a:pt x="1038" y="844"/>
                    </a:lnTo>
                    <a:lnTo>
                      <a:pt x="1038" y="828"/>
                    </a:lnTo>
                    <a:lnTo>
                      <a:pt x="1036" y="811"/>
                    </a:lnTo>
                    <a:lnTo>
                      <a:pt x="1034" y="799"/>
                    </a:lnTo>
                    <a:lnTo>
                      <a:pt x="1032" y="790"/>
                    </a:lnTo>
                    <a:lnTo>
                      <a:pt x="1032" y="786"/>
                    </a:lnTo>
                    <a:lnTo>
                      <a:pt x="1032" y="797"/>
                    </a:lnTo>
                    <a:lnTo>
                      <a:pt x="1032" y="811"/>
                    </a:lnTo>
                    <a:lnTo>
                      <a:pt x="1032" y="824"/>
                    </a:lnTo>
                    <a:lnTo>
                      <a:pt x="1032" y="838"/>
                    </a:lnTo>
                    <a:lnTo>
                      <a:pt x="1032" y="850"/>
                    </a:lnTo>
                    <a:lnTo>
                      <a:pt x="1032" y="863"/>
                    </a:lnTo>
                    <a:lnTo>
                      <a:pt x="1032" y="877"/>
                    </a:lnTo>
                    <a:lnTo>
                      <a:pt x="1034" y="892"/>
                    </a:lnTo>
                    <a:lnTo>
                      <a:pt x="1036" y="892"/>
                    </a:lnTo>
                    <a:lnTo>
                      <a:pt x="1039" y="896"/>
                    </a:lnTo>
                    <a:lnTo>
                      <a:pt x="1032" y="910"/>
                    </a:lnTo>
                    <a:lnTo>
                      <a:pt x="1022" y="923"/>
                    </a:lnTo>
                    <a:lnTo>
                      <a:pt x="1014" y="912"/>
                    </a:lnTo>
                    <a:lnTo>
                      <a:pt x="1012" y="898"/>
                    </a:lnTo>
                    <a:lnTo>
                      <a:pt x="1008" y="883"/>
                    </a:lnTo>
                    <a:lnTo>
                      <a:pt x="1008" y="867"/>
                    </a:lnTo>
                    <a:lnTo>
                      <a:pt x="1006" y="850"/>
                    </a:lnTo>
                    <a:lnTo>
                      <a:pt x="1006" y="834"/>
                    </a:lnTo>
                    <a:lnTo>
                      <a:pt x="1006" y="821"/>
                    </a:lnTo>
                    <a:lnTo>
                      <a:pt x="1006" y="811"/>
                    </a:lnTo>
                    <a:lnTo>
                      <a:pt x="1006" y="824"/>
                    </a:lnTo>
                    <a:lnTo>
                      <a:pt x="1006" y="842"/>
                    </a:lnTo>
                    <a:lnTo>
                      <a:pt x="1008" y="861"/>
                    </a:lnTo>
                    <a:lnTo>
                      <a:pt x="1010" y="883"/>
                    </a:lnTo>
                    <a:lnTo>
                      <a:pt x="1008" y="902"/>
                    </a:lnTo>
                    <a:lnTo>
                      <a:pt x="1006" y="921"/>
                    </a:lnTo>
                    <a:lnTo>
                      <a:pt x="1003" y="937"/>
                    </a:lnTo>
                    <a:lnTo>
                      <a:pt x="999" y="952"/>
                    </a:lnTo>
                    <a:lnTo>
                      <a:pt x="989" y="941"/>
                    </a:lnTo>
                    <a:lnTo>
                      <a:pt x="983" y="929"/>
                    </a:lnTo>
                    <a:lnTo>
                      <a:pt x="979" y="912"/>
                    </a:lnTo>
                    <a:lnTo>
                      <a:pt x="979" y="894"/>
                    </a:lnTo>
                    <a:lnTo>
                      <a:pt x="979" y="873"/>
                    </a:lnTo>
                    <a:lnTo>
                      <a:pt x="979" y="855"/>
                    </a:lnTo>
                    <a:lnTo>
                      <a:pt x="979" y="840"/>
                    </a:lnTo>
                    <a:lnTo>
                      <a:pt x="979" y="830"/>
                    </a:lnTo>
                    <a:lnTo>
                      <a:pt x="977" y="840"/>
                    </a:lnTo>
                    <a:lnTo>
                      <a:pt x="977" y="857"/>
                    </a:lnTo>
                    <a:lnTo>
                      <a:pt x="977" y="875"/>
                    </a:lnTo>
                    <a:lnTo>
                      <a:pt x="977" y="898"/>
                    </a:lnTo>
                    <a:lnTo>
                      <a:pt x="977" y="917"/>
                    </a:lnTo>
                    <a:lnTo>
                      <a:pt x="981" y="935"/>
                    </a:lnTo>
                    <a:lnTo>
                      <a:pt x="983" y="950"/>
                    </a:lnTo>
                    <a:lnTo>
                      <a:pt x="991" y="962"/>
                    </a:lnTo>
                    <a:lnTo>
                      <a:pt x="983" y="970"/>
                    </a:lnTo>
                    <a:lnTo>
                      <a:pt x="977" y="980"/>
                    </a:lnTo>
                    <a:lnTo>
                      <a:pt x="968" y="966"/>
                    </a:lnTo>
                    <a:lnTo>
                      <a:pt x="962" y="949"/>
                    </a:lnTo>
                    <a:lnTo>
                      <a:pt x="958" y="925"/>
                    </a:lnTo>
                    <a:lnTo>
                      <a:pt x="958" y="904"/>
                    </a:lnTo>
                    <a:lnTo>
                      <a:pt x="956" y="879"/>
                    </a:lnTo>
                    <a:lnTo>
                      <a:pt x="956" y="857"/>
                    </a:lnTo>
                    <a:lnTo>
                      <a:pt x="956" y="836"/>
                    </a:lnTo>
                    <a:lnTo>
                      <a:pt x="956" y="821"/>
                    </a:lnTo>
                    <a:lnTo>
                      <a:pt x="954" y="836"/>
                    </a:lnTo>
                    <a:lnTo>
                      <a:pt x="952" y="859"/>
                    </a:lnTo>
                    <a:lnTo>
                      <a:pt x="952" y="881"/>
                    </a:lnTo>
                    <a:lnTo>
                      <a:pt x="952" y="906"/>
                    </a:lnTo>
                    <a:lnTo>
                      <a:pt x="952" y="927"/>
                    </a:lnTo>
                    <a:lnTo>
                      <a:pt x="958" y="950"/>
                    </a:lnTo>
                    <a:lnTo>
                      <a:pt x="964" y="968"/>
                    </a:lnTo>
                    <a:lnTo>
                      <a:pt x="974" y="985"/>
                    </a:lnTo>
                    <a:lnTo>
                      <a:pt x="960" y="1001"/>
                    </a:lnTo>
                    <a:lnTo>
                      <a:pt x="946" y="1020"/>
                    </a:lnTo>
                    <a:lnTo>
                      <a:pt x="929" y="999"/>
                    </a:lnTo>
                    <a:lnTo>
                      <a:pt x="917" y="972"/>
                    </a:lnTo>
                    <a:lnTo>
                      <a:pt x="910" y="939"/>
                    </a:lnTo>
                    <a:lnTo>
                      <a:pt x="910" y="904"/>
                    </a:lnTo>
                    <a:lnTo>
                      <a:pt x="908" y="865"/>
                    </a:lnTo>
                    <a:lnTo>
                      <a:pt x="906" y="832"/>
                    </a:lnTo>
                    <a:lnTo>
                      <a:pt x="904" y="803"/>
                    </a:lnTo>
                    <a:lnTo>
                      <a:pt x="898" y="782"/>
                    </a:lnTo>
                    <a:lnTo>
                      <a:pt x="898" y="801"/>
                    </a:lnTo>
                    <a:lnTo>
                      <a:pt x="898" y="822"/>
                    </a:lnTo>
                    <a:lnTo>
                      <a:pt x="900" y="846"/>
                    </a:lnTo>
                    <a:lnTo>
                      <a:pt x="902" y="869"/>
                    </a:lnTo>
                    <a:lnTo>
                      <a:pt x="904" y="892"/>
                    </a:lnTo>
                    <a:lnTo>
                      <a:pt x="908" y="916"/>
                    </a:lnTo>
                    <a:lnTo>
                      <a:pt x="910" y="939"/>
                    </a:lnTo>
                    <a:lnTo>
                      <a:pt x="913" y="964"/>
                    </a:lnTo>
                    <a:lnTo>
                      <a:pt x="906" y="962"/>
                    </a:lnTo>
                    <a:lnTo>
                      <a:pt x="900" y="949"/>
                    </a:lnTo>
                    <a:lnTo>
                      <a:pt x="896" y="925"/>
                    </a:lnTo>
                    <a:lnTo>
                      <a:pt x="894" y="898"/>
                    </a:lnTo>
                    <a:lnTo>
                      <a:pt x="892" y="867"/>
                    </a:lnTo>
                    <a:lnTo>
                      <a:pt x="890" y="840"/>
                    </a:lnTo>
                    <a:lnTo>
                      <a:pt x="888" y="817"/>
                    </a:lnTo>
                    <a:lnTo>
                      <a:pt x="886" y="803"/>
                    </a:lnTo>
                    <a:lnTo>
                      <a:pt x="884" y="807"/>
                    </a:lnTo>
                    <a:lnTo>
                      <a:pt x="884" y="813"/>
                    </a:lnTo>
                    <a:lnTo>
                      <a:pt x="884" y="821"/>
                    </a:lnTo>
                    <a:lnTo>
                      <a:pt x="886" y="836"/>
                    </a:lnTo>
                    <a:lnTo>
                      <a:pt x="886" y="853"/>
                    </a:lnTo>
                    <a:lnTo>
                      <a:pt x="888" y="879"/>
                    </a:lnTo>
                    <a:lnTo>
                      <a:pt x="892" y="916"/>
                    </a:lnTo>
                    <a:lnTo>
                      <a:pt x="898" y="964"/>
                    </a:lnTo>
                    <a:lnTo>
                      <a:pt x="896" y="964"/>
                    </a:lnTo>
                    <a:lnTo>
                      <a:pt x="896" y="968"/>
                    </a:lnTo>
                    <a:lnTo>
                      <a:pt x="879" y="945"/>
                    </a:lnTo>
                    <a:lnTo>
                      <a:pt x="867" y="921"/>
                    </a:lnTo>
                    <a:lnTo>
                      <a:pt x="859" y="894"/>
                    </a:lnTo>
                    <a:lnTo>
                      <a:pt x="857" y="867"/>
                    </a:lnTo>
                    <a:lnTo>
                      <a:pt x="855" y="838"/>
                    </a:lnTo>
                    <a:lnTo>
                      <a:pt x="859" y="809"/>
                    </a:lnTo>
                    <a:lnTo>
                      <a:pt x="865" y="784"/>
                    </a:lnTo>
                    <a:lnTo>
                      <a:pt x="873" y="762"/>
                    </a:lnTo>
                    <a:lnTo>
                      <a:pt x="888" y="755"/>
                    </a:lnTo>
                    <a:lnTo>
                      <a:pt x="904" y="749"/>
                    </a:lnTo>
                    <a:lnTo>
                      <a:pt x="915" y="737"/>
                    </a:lnTo>
                    <a:lnTo>
                      <a:pt x="923" y="724"/>
                    </a:lnTo>
                    <a:lnTo>
                      <a:pt x="904" y="727"/>
                    </a:lnTo>
                    <a:lnTo>
                      <a:pt x="888" y="731"/>
                    </a:lnTo>
                    <a:lnTo>
                      <a:pt x="871" y="733"/>
                    </a:lnTo>
                    <a:lnTo>
                      <a:pt x="855" y="735"/>
                    </a:lnTo>
                    <a:lnTo>
                      <a:pt x="851" y="739"/>
                    </a:lnTo>
                    <a:lnTo>
                      <a:pt x="849" y="753"/>
                    </a:lnTo>
                    <a:lnTo>
                      <a:pt x="830" y="758"/>
                    </a:lnTo>
                    <a:lnTo>
                      <a:pt x="813" y="762"/>
                    </a:lnTo>
                    <a:lnTo>
                      <a:pt x="795" y="749"/>
                    </a:lnTo>
                    <a:lnTo>
                      <a:pt x="780" y="753"/>
                    </a:lnTo>
                    <a:lnTo>
                      <a:pt x="778" y="758"/>
                    </a:lnTo>
                    <a:lnTo>
                      <a:pt x="778" y="766"/>
                    </a:lnTo>
                    <a:lnTo>
                      <a:pt x="789" y="776"/>
                    </a:lnTo>
                    <a:lnTo>
                      <a:pt x="803" y="788"/>
                    </a:lnTo>
                    <a:lnTo>
                      <a:pt x="801" y="793"/>
                    </a:lnTo>
                    <a:lnTo>
                      <a:pt x="801" y="811"/>
                    </a:lnTo>
                    <a:lnTo>
                      <a:pt x="799" y="830"/>
                    </a:lnTo>
                    <a:lnTo>
                      <a:pt x="799" y="855"/>
                    </a:lnTo>
                    <a:lnTo>
                      <a:pt x="797" y="877"/>
                    </a:lnTo>
                    <a:lnTo>
                      <a:pt x="797" y="900"/>
                    </a:lnTo>
                    <a:lnTo>
                      <a:pt x="795" y="914"/>
                    </a:lnTo>
                    <a:lnTo>
                      <a:pt x="795" y="921"/>
                    </a:lnTo>
                    <a:lnTo>
                      <a:pt x="782" y="917"/>
                    </a:lnTo>
                    <a:lnTo>
                      <a:pt x="770" y="914"/>
                    </a:lnTo>
                    <a:lnTo>
                      <a:pt x="758" y="910"/>
                    </a:lnTo>
                    <a:lnTo>
                      <a:pt x="752" y="906"/>
                    </a:lnTo>
                    <a:lnTo>
                      <a:pt x="752" y="886"/>
                    </a:lnTo>
                    <a:lnTo>
                      <a:pt x="756" y="875"/>
                    </a:lnTo>
                    <a:lnTo>
                      <a:pt x="758" y="861"/>
                    </a:lnTo>
                    <a:lnTo>
                      <a:pt x="760" y="850"/>
                    </a:lnTo>
                    <a:lnTo>
                      <a:pt x="752" y="846"/>
                    </a:lnTo>
                    <a:lnTo>
                      <a:pt x="749" y="846"/>
                    </a:lnTo>
                    <a:lnTo>
                      <a:pt x="741" y="846"/>
                    </a:lnTo>
                    <a:lnTo>
                      <a:pt x="733" y="852"/>
                    </a:lnTo>
                    <a:lnTo>
                      <a:pt x="731" y="861"/>
                    </a:lnTo>
                    <a:lnTo>
                      <a:pt x="731" y="871"/>
                    </a:lnTo>
                    <a:lnTo>
                      <a:pt x="725" y="877"/>
                    </a:lnTo>
                    <a:lnTo>
                      <a:pt x="718" y="881"/>
                    </a:lnTo>
                    <a:lnTo>
                      <a:pt x="714" y="877"/>
                    </a:lnTo>
                    <a:lnTo>
                      <a:pt x="710" y="875"/>
                    </a:lnTo>
                    <a:lnTo>
                      <a:pt x="696" y="877"/>
                    </a:lnTo>
                    <a:lnTo>
                      <a:pt x="688" y="883"/>
                    </a:lnTo>
                    <a:lnTo>
                      <a:pt x="681" y="890"/>
                    </a:lnTo>
                    <a:lnTo>
                      <a:pt x="675" y="902"/>
                    </a:lnTo>
                    <a:lnTo>
                      <a:pt x="665" y="910"/>
                    </a:lnTo>
                    <a:lnTo>
                      <a:pt x="655" y="919"/>
                    </a:lnTo>
                    <a:lnTo>
                      <a:pt x="642" y="925"/>
                    </a:lnTo>
                    <a:lnTo>
                      <a:pt x="624" y="931"/>
                    </a:lnTo>
                    <a:lnTo>
                      <a:pt x="621" y="933"/>
                    </a:lnTo>
                    <a:lnTo>
                      <a:pt x="617" y="937"/>
                    </a:lnTo>
                    <a:lnTo>
                      <a:pt x="617" y="945"/>
                    </a:lnTo>
                    <a:lnTo>
                      <a:pt x="617" y="954"/>
                    </a:lnTo>
                    <a:lnTo>
                      <a:pt x="634" y="956"/>
                    </a:lnTo>
                    <a:lnTo>
                      <a:pt x="654" y="949"/>
                    </a:lnTo>
                    <a:lnTo>
                      <a:pt x="673" y="935"/>
                    </a:lnTo>
                    <a:lnTo>
                      <a:pt x="692" y="929"/>
                    </a:lnTo>
                    <a:lnTo>
                      <a:pt x="696" y="941"/>
                    </a:lnTo>
                    <a:lnTo>
                      <a:pt x="706" y="952"/>
                    </a:lnTo>
                    <a:lnTo>
                      <a:pt x="716" y="964"/>
                    </a:lnTo>
                    <a:lnTo>
                      <a:pt x="731" y="978"/>
                    </a:lnTo>
                    <a:lnTo>
                      <a:pt x="745" y="985"/>
                    </a:lnTo>
                    <a:lnTo>
                      <a:pt x="762" y="995"/>
                    </a:lnTo>
                    <a:lnTo>
                      <a:pt x="778" y="1003"/>
                    </a:lnTo>
                    <a:lnTo>
                      <a:pt x="795" y="1011"/>
                    </a:lnTo>
                    <a:lnTo>
                      <a:pt x="795" y="1026"/>
                    </a:lnTo>
                    <a:lnTo>
                      <a:pt x="795" y="1044"/>
                    </a:lnTo>
                    <a:lnTo>
                      <a:pt x="797" y="1061"/>
                    </a:lnTo>
                    <a:lnTo>
                      <a:pt x="801" y="1080"/>
                    </a:lnTo>
                    <a:lnTo>
                      <a:pt x="803" y="1098"/>
                    </a:lnTo>
                    <a:lnTo>
                      <a:pt x="807" y="1117"/>
                    </a:lnTo>
                    <a:lnTo>
                      <a:pt x="811" y="1137"/>
                    </a:lnTo>
                    <a:lnTo>
                      <a:pt x="816" y="1158"/>
                    </a:lnTo>
                    <a:lnTo>
                      <a:pt x="809" y="1164"/>
                    </a:lnTo>
                    <a:lnTo>
                      <a:pt x="803" y="1168"/>
                    </a:lnTo>
                    <a:lnTo>
                      <a:pt x="793" y="1156"/>
                    </a:lnTo>
                    <a:lnTo>
                      <a:pt x="789" y="1140"/>
                    </a:lnTo>
                    <a:lnTo>
                      <a:pt x="783" y="1119"/>
                    </a:lnTo>
                    <a:lnTo>
                      <a:pt x="783" y="1100"/>
                    </a:lnTo>
                    <a:lnTo>
                      <a:pt x="780" y="1076"/>
                    </a:lnTo>
                    <a:lnTo>
                      <a:pt x="780" y="1055"/>
                    </a:lnTo>
                    <a:lnTo>
                      <a:pt x="778" y="1038"/>
                    </a:lnTo>
                    <a:lnTo>
                      <a:pt x="776" y="1028"/>
                    </a:lnTo>
                    <a:lnTo>
                      <a:pt x="772" y="1044"/>
                    </a:lnTo>
                    <a:lnTo>
                      <a:pt x="774" y="1061"/>
                    </a:lnTo>
                    <a:lnTo>
                      <a:pt x="774" y="1080"/>
                    </a:lnTo>
                    <a:lnTo>
                      <a:pt x="778" y="1102"/>
                    </a:lnTo>
                    <a:lnTo>
                      <a:pt x="780" y="1119"/>
                    </a:lnTo>
                    <a:lnTo>
                      <a:pt x="785" y="1140"/>
                    </a:lnTo>
                    <a:lnTo>
                      <a:pt x="789" y="1160"/>
                    </a:lnTo>
                    <a:lnTo>
                      <a:pt x="795" y="1181"/>
                    </a:lnTo>
                    <a:lnTo>
                      <a:pt x="782" y="1193"/>
                    </a:lnTo>
                    <a:lnTo>
                      <a:pt x="768" y="119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4" name="Freeform 81"/>
              <p:cNvSpPr>
                <a:spLocks/>
              </p:cNvSpPr>
              <p:nvPr/>
            </p:nvSpPr>
            <p:spPr bwMode="auto">
              <a:xfrm>
                <a:off x="2998" y="2443"/>
                <a:ext cx="412" cy="424"/>
              </a:xfrm>
              <a:custGeom>
                <a:avLst/>
                <a:gdLst>
                  <a:gd name="T0" fmla="*/ 12 w 825"/>
                  <a:gd name="T1" fmla="*/ 100 h 849"/>
                  <a:gd name="T2" fmla="*/ 11 w 825"/>
                  <a:gd name="T3" fmla="*/ 86 h 849"/>
                  <a:gd name="T4" fmla="*/ 11 w 825"/>
                  <a:gd name="T5" fmla="*/ 77 h 849"/>
                  <a:gd name="T6" fmla="*/ 11 w 825"/>
                  <a:gd name="T7" fmla="*/ 85 h 849"/>
                  <a:gd name="T8" fmla="*/ 11 w 825"/>
                  <a:gd name="T9" fmla="*/ 94 h 849"/>
                  <a:gd name="T10" fmla="*/ 10 w 825"/>
                  <a:gd name="T11" fmla="*/ 96 h 849"/>
                  <a:gd name="T12" fmla="*/ 9 w 825"/>
                  <a:gd name="T13" fmla="*/ 87 h 849"/>
                  <a:gd name="T14" fmla="*/ 8 w 825"/>
                  <a:gd name="T15" fmla="*/ 78 h 849"/>
                  <a:gd name="T16" fmla="*/ 5 w 825"/>
                  <a:gd name="T17" fmla="*/ 71 h 849"/>
                  <a:gd name="T18" fmla="*/ 1 w 825"/>
                  <a:gd name="T19" fmla="*/ 66 h 849"/>
                  <a:gd name="T20" fmla="*/ 0 w 825"/>
                  <a:gd name="T21" fmla="*/ 61 h 849"/>
                  <a:gd name="T22" fmla="*/ 4 w 825"/>
                  <a:gd name="T23" fmla="*/ 58 h 849"/>
                  <a:gd name="T24" fmla="*/ 7 w 825"/>
                  <a:gd name="T25" fmla="*/ 56 h 849"/>
                  <a:gd name="T26" fmla="*/ 5 w 825"/>
                  <a:gd name="T27" fmla="*/ 47 h 849"/>
                  <a:gd name="T28" fmla="*/ 8 w 825"/>
                  <a:gd name="T29" fmla="*/ 44 h 849"/>
                  <a:gd name="T30" fmla="*/ 14 w 825"/>
                  <a:gd name="T31" fmla="*/ 43 h 849"/>
                  <a:gd name="T32" fmla="*/ 15 w 825"/>
                  <a:gd name="T33" fmla="*/ 39 h 849"/>
                  <a:gd name="T34" fmla="*/ 14 w 825"/>
                  <a:gd name="T35" fmla="*/ 35 h 849"/>
                  <a:gd name="T36" fmla="*/ 20 w 825"/>
                  <a:gd name="T37" fmla="*/ 34 h 849"/>
                  <a:gd name="T38" fmla="*/ 24 w 825"/>
                  <a:gd name="T39" fmla="*/ 33 h 849"/>
                  <a:gd name="T40" fmla="*/ 24 w 825"/>
                  <a:gd name="T41" fmla="*/ 30 h 849"/>
                  <a:gd name="T42" fmla="*/ 25 w 825"/>
                  <a:gd name="T43" fmla="*/ 26 h 849"/>
                  <a:gd name="T44" fmla="*/ 28 w 825"/>
                  <a:gd name="T45" fmla="*/ 25 h 849"/>
                  <a:gd name="T46" fmla="*/ 31 w 825"/>
                  <a:gd name="T47" fmla="*/ 26 h 849"/>
                  <a:gd name="T48" fmla="*/ 39 w 825"/>
                  <a:gd name="T49" fmla="*/ 20 h 849"/>
                  <a:gd name="T50" fmla="*/ 47 w 825"/>
                  <a:gd name="T51" fmla="*/ 23 h 849"/>
                  <a:gd name="T52" fmla="*/ 54 w 825"/>
                  <a:gd name="T53" fmla="*/ 27 h 849"/>
                  <a:gd name="T54" fmla="*/ 55 w 825"/>
                  <a:gd name="T55" fmla="*/ 24 h 849"/>
                  <a:gd name="T56" fmla="*/ 58 w 825"/>
                  <a:gd name="T57" fmla="*/ 23 h 849"/>
                  <a:gd name="T58" fmla="*/ 62 w 825"/>
                  <a:gd name="T59" fmla="*/ 22 h 849"/>
                  <a:gd name="T60" fmla="*/ 65 w 825"/>
                  <a:gd name="T61" fmla="*/ 16 h 849"/>
                  <a:gd name="T62" fmla="*/ 69 w 825"/>
                  <a:gd name="T63" fmla="*/ 13 h 849"/>
                  <a:gd name="T64" fmla="*/ 75 w 825"/>
                  <a:gd name="T65" fmla="*/ 14 h 849"/>
                  <a:gd name="T66" fmla="*/ 78 w 825"/>
                  <a:gd name="T67" fmla="*/ 10 h 849"/>
                  <a:gd name="T68" fmla="*/ 82 w 825"/>
                  <a:gd name="T69" fmla="*/ 7 h 849"/>
                  <a:gd name="T70" fmla="*/ 87 w 825"/>
                  <a:gd name="T71" fmla="*/ 7 h 849"/>
                  <a:gd name="T72" fmla="*/ 91 w 825"/>
                  <a:gd name="T73" fmla="*/ 2 h 849"/>
                  <a:gd name="T74" fmla="*/ 96 w 825"/>
                  <a:gd name="T75" fmla="*/ 0 h 849"/>
                  <a:gd name="T76" fmla="*/ 103 w 825"/>
                  <a:gd name="T77" fmla="*/ 10 h 849"/>
                  <a:gd name="T78" fmla="*/ 95 w 825"/>
                  <a:gd name="T79" fmla="*/ 19 h 849"/>
                  <a:gd name="T80" fmla="*/ 92 w 825"/>
                  <a:gd name="T81" fmla="*/ 27 h 849"/>
                  <a:gd name="T82" fmla="*/ 89 w 825"/>
                  <a:gd name="T83" fmla="*/ 33 h 849"/>
                  <a:gd name="T84" fmla="*/ 84 w 825"/>
                  <a:gd name="T85" fmla="*/ 38 h 849"/>
                  <a:gd name="T86" fmla="*/ 79 w 825"/>
                  <a:gd name="T87" fmla="*/ 43 h 849"/>
                  <a:gd name="T88" fmla="*/ 67 w 825"/>
                  <a:gd name="T89" fmla="*/ 46 h 849"/>
                  <a:gd name="T90" fmla="*/ 59 w 825"/>
                  <a:gd name="T91" fmla="*/ 53 h 849"/>
                  <a:gd name="T92" fmla="*/ 53 w 825"/>
                  <a:gd name="T93" fmla="*/ 56 h 849"/>
                  <a:gd name="T94" fmla="*/ 45 w 825"/>
                  <a:gd name="T95" fmla="*/ 57 h 849"/>
                  <a:gd name="T96" fmla="*/ 43 w 825"/>
                  <a:gd name="T97" fmla="*/ 62 h 849"/>
                  <a:gd name="T98" fmla="*/ 39 w 825"/>
                  <a:gd name="T99" fmla="*/ 63 h 849"/>
                  <a:gd name="T100" fmla="*/ 34 w 825"/>
                  <a:gd name="T101" fmla="*/ 64 h 849"/>
                  <a:gd name="T102" fmla="*/ 25 w 825"/>
                  <a:gd name="T103" fmla="*/ 68 h 849"/>
                  <a:gd name="T104" fmla="*/ 15 w 825"/>
                  <a:gd name="T105" fmla="*/ 80 h 849"/>
                  <a:gd name="T106" fmla="*/ 14 w 825"/>
                  <a:gd name="T107" fmla="*/ 98 h 849"/>
                  <a:gd name="T108" fmla="*/ 14 w 825"/>
                  <a:gd name="T109" fmla="*/ 106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5"/>
                  <a:gd name="T166" fmla="*/ 0 h 849"/>
                  <a:gd name="T167" fmla="*/ 825 w 825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5" h="849">
                    <a:moveTo>
                      <a:pt x="115" y="849"/>
                    </a:moveTo>
                    <a:lnTo>
                      <a:pt x="107" y="830"/>
                    </a:lnTo>
                    <a:lnTo>
                      <a:pt x="103" y="802"/>
                    </a:lnTo>
                    <a:lnTo>
                      <a:pt x="97" y="766"/>
                    </a:lnTo>
                    <a:lnTo>
                      <a:pt x="97" y="727"/>
                    </a:lnTo>
                    <a:lnTo>
                      <a:pt x="95" y="688"/>
                    </a:lnTo>
                    <a:lnTo>
                      <a:pt x="95" y="655"/>
                    </a:lnTo>
                    <a:lnTo>
                      <a:pt x="95" y="630"/>
                    </a:lnTo>
                    <a:lnTo>
                      <a:pt x="95" y="620"/>
                    </a:lnTo>
                    <a:lnTo>
                      <a:pt x="95" y="638"/>
                    </a:lnTo>
                    <a:lnTo>
                      <a:pt x="95" y="659"/>
                    </a:lnTo>
                    <a:lnTo>
                      <a:pt x="95" y="682"/>
                    </a:lnTo>
                    <a:lnTo>
                      <a:pt x="95" y="705"/>
                    </a:lnTo>
                    <a:lnTo>
                      <a:pt x="93" y="729"/>
                    </a:lnTo>
                    <a:lnTo>
                      <a:pt x="93" y="752"/>
                    </a:lnTo>
                    <a:lnTo>
                      <a:pt x="90" y="775"/>
                    </a:lnTo>
                    <a:lnTo>
                      <a:pt x="88" y="798"/>
                    </a:lnTo>
                    <a:lnTo>
                      <a:pt x="80" y="771"/>
                    </a:lnTo>
                    <a:lnTo>
                      <a:pt x="76" y="746"/>
                    </a:lnTo>
                    <a:lnTo>
                      <a:pt x="72" y="721"/>
                    </a:lnTo>
                    <a:lnTo>
                      <a:pt x="72" y="698"/>
                    </a:lnTo>
                    <a:lnTo>
                      <a:pt x="70" y="672"/>
                    </a:lnTo>
                    <a:lnTo>
                      <a:pt x="70" y="647"/>
                    </a:lnTo>
                    <a:lnTo>
                      <a:pt x="70" y="624"/>
                    </a:lnTo>
                    <a:lnTo>
                      <a:pt x="72" y="603"/>
                    </a:lnTo>
                    <a:lnTo>
                      <a:pt x="57" y="589"/>
                    </a:lnTo>
                    <a:lnTo>
                      <a:pt x="45" y="575"/>
                    </a:lnTo>
                    <a:lnTo>
                      <a:pt x="31" y="562"/>
                    </a:lnTo>
                    <a:lnTo>
                      <a:pt x="22" y="550"/>
                    </a:lnTo>
                    <a:lnTo>
                      <a:pt x="10" y="535"/>
                    </a:lnTo>
                    <a:lnTo>
                      <a:pt x="4" y="521"/>
                    </a:lnTo>
                    <a:lnTo>
                      <a:pt x="0" y="506"/>
                    </a:lnTo>
                    <a:lnTo>
                      <a:pt x="0" y="492"/>
                    </a:lnTo>
                    <a:lnTo>
                      <a:pt x="14" y="479"/>
                    </a:lnTo>
                    <a:lnTo>
                      <a:pt x="27" y="473"/>
                    </a:lnTo>
                    <a:lnTo>
                      <a:pt x="37" y="471"/>
                    </a:lnTo>
                    <a:lnTo>
                      <a:pt x="49" y="469"/>
                    </a:lnTo>
                    <a:lnTo>
                      <a:pt x="55" y="463"/>
                    </a:lnTo>
                    <a:lnTo>
                      <a:pt x="57" y="453"/>
                    </a:lnTo>
                    <a:lnTo>
                      <a:pt x="51" y="434"/>
                    </a:lnTo>
                    <a:lnTo>
                      <a:pt x="41" y="409"/>
                    </a:lnTo>
                    <a:lnTo>
                      <a:pt x="41" y="380"/>
                    </a:lnTo>
                    <a:lnTo>
                      <a:pt x="49" y="362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51"/>
                    </a:lnTo>
                    <a:lnTo>
                      <a:pt x="99" y="352"/>
                    </a:lnTo>
                    <a:lnTo>
                      <a:pt x="115" y="351"/>
                    </a:lnTo>
                    <a:lnTo>
                      <a:pt x="130" y="343"/>
                    </a:lnTo>
                    <a:lnTo>
                      <a:pt x="126" y="329"/>
                    </a:lnTo>
                    <a:lnTo>
                      <a:pt x="124" y="316"/>
                    </a:lnTo>
                    <a:lnTo>
                      <a:pt x="121" y="304"/>
                    </a:lnTo>
                    <a:lnTo>
                      <a:pt x="119" y="294"/>
                    </a:lnTo>
                    <a:lnTo>
                      <a:pt x="119" y="283"/>
                    </a:lnTo>
                    <a:lnTo>
                      <a:pt x="126" y="277"/>
                    </a:lnTo>
                    <a:lnTo>
                      <a:pt x="140" y="273"/>
                    </a:lnTo>
                    <a:lnTo>
                      <a:pt x="165" y="273"/>
                    </a:lnTo>
                    <a:lnTo>
                      <a:pt x="177" y="275"/>
                    </a:lnTo>
                    <a:lnTo>
                      <a:pt x="187" y="275"/>
                    </a:lnTo>
                    <a:lnTo>
                      <a:pt x="192" y="271"/>
                    </a:lnTo>
                    <a:lnTo>
                      <a:pt x="196" y="265"/>
                    </a:lnTo>
                    <a:lnTo>
                      <a:pt x="196" y="256"/>
                    </a:lnTo>
                    <a:lnTo>
                      <a:pt x="196" y="246"/>
                    </a:lnTo>
                    <a:lnTo>
                      <a:pt x="196" y="236"/>
                    </a:lnTo>
                    <a:lnTo>
                      <a:pt x="196" y="228"/>
                    </a:lnTo>
                    <a:lnTo>
                      <a:pt x="202" y="215"/>
                    </a:lnTo>
                    <a:lnTo>
                      <a:pt x="210" y="209"/>
                    </a:lnTo>
                    <a:lnTo>
                      <a:pt x="218" y="207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64" y="217"/>
                    </a:lnTo>
                    <a:lnTo>
                      <a:pt x="291" y="176"/>
                    </a:lnTo>
                    <a:lnTo>
                      <a:pt x="318" y="161"/>
                    </a:lnTo>
                    <a:lnTo>
                      <a:pt x="340" y="161"/>
                    </a:lnTo>
                    <a:lnTo>
                      <a:pt x="363" y="172"/>
                    </a:lnTo>
                    <a:lnTo>
                      <a:pt x="380" y="190"/>
                    </a:lnTo>
                    <a:lnTo>
                      <a:pt x="400" y="207"/>
                    </a:lnTo>
                    <a:lnTo>
                      <a:pt x="415" y="219"/>
                    </a:lnTo>
                    <a:lnTo>
                      <a:pt x="433" y="221"/>
                    </a:lnTo>
                    <a:lnTo>
                      <a:pt x="433" y="207"/>
                    </a:lnTo>
                    <a:lnTo>
                      <a:pt x="439" y="199"/>
                    </a:lnTo>
                    <a:lnTo>
                      <a:pt x="443" y="192"/>
                    </a:lnTo>
                    <a:lnTo>
                      <a:pt x="452" y="186"/>
                    </a:lnTo>
                    <a:lnTo>
                      <a:pt x="460" y="186"/>
                    </a:lnTo>
                    <a:lnTo>
                      <a:pt x="470" y="188"/>
                    </a:lnTo>
                    <a:lnTo>
                      <a:pt x="475" y="190"/>
                    </a:lnTo>
                    <a:lnTo>
                      <a:pt x="485" y="192"/>
                    </a:lnTo>
                    <a:lnTo>
                      <a:pt x="497" y="176"/>
                    </a:lnTo>
                    <a:lnTo>
                      <a:pt x="505" y="162"/>
                    </a:lnTo>
                    <a:lnTo>
                      <a:pt x="512" y="145"/>
                    </a:lnTo>
                    <a:lnTo>
                      <a:pt x="520" y="133"/>
                    </a:lnTo>
                    <a:lnTo>
                      <a:pt x="528" y="120"/>
                    </a:lnTo>
                    <a:lnTo>
                      <a:pt x="541" y="112"/>
                    </a:lnTo>
                    <a:lnTo>
                      <a:pt x="559" y="104"/>
                    </a:lnTo>
                    <a:lnTo>
                      <a:pt x="586" y="104"/>
                    </a:lnTo>
                    <a:lnTo>
                      <a:pt x="592" y="112"/>
                    </a:lnTo>
                    <a:lnTo>
                      <a:pt x="605" y="118"/>
                    </a:lnTo>
                    <a:lnTo>
                      <a:pt x="611" y="104"/>
                    </a:lnTo>
                    <a:lnTo>
                      <a:pt x="621" y="93"/>
                    </a:lnTo>
                    <a:lnTo>
                      <a:pt x="629" y="81"/>
                    </a:lnTo>
                    <a:lnTo>
                      <a:pt x="638" y="73"/>
                    </a:lnTo>
                    <a:lnTo>
                      <a:pt x="648" y="65"/>
                    </a:lnTo>
                    <a:lnTo>
                      <a:pt x="662" y="62"/>
                    </a:lnTo>
                    <a:lnTo>
                      <a:pt x="673" y="62"/>
                    </a:lnTo>
                    <a:lnTo>
                      <a:pt x="691" y="69"/>
                    </a:lnTo>
                    <a:lnTo>
                      <a:pt x="700" y="58"/>
                    </a:lnTo>
                    <a:lnTo>
                      <a:pt x="708" y="46"/>
                    </a:lnTo>
                    <a:lnTo>
                      <a:pt x="716" y="31"/>
                    </a:lnTo>
                    <a:lnTo>
                      <a:pt x="728" y="17"/>
                    </a:lnTo>
                    <a:lnTo>
                      <a:pt x="737" y="5"/>
                    </a:lnTo>
                    <a:lnTo>
                      <a:pt x="753" y="0"/>
                    </a:lnTo>
                    <a:lnTo>
                      <a:pt x="772" y="0"/>
                    </a:lnTo>
                    <a:lnTo>
                      <a:pt x="799" y="13"/>
                    </a:lnTo>
                    <a:lnTo>
                      <a:pt x="823" y="50"/>
                    </a:lnTo>
                    <a:lnTo>
                      <a:pt x="825" y="81"/>
                    </a:lnTo>
                    <a:lnTo>
                      <a:pt x="811" y="108"/>
                    </a:lnTo>
                    <a:lnTo>
                      <a:pt x="788" y="133"/>
                    </a:lnTo>
                    <a:lnTo>
                      <a:pt x="761" y="155"/>
                    </a:lnTo>
                    <a:lnTo>
                      <a:pt x="741" y="176"/>
                    </a:lnTo>
                    <a:lnTo>
                      <a:pt x="730" y="197"/>
                    </a:lnTo>
                    <a:lnTo>
                      <a:pt x="737" y="221"/>
                    </a:lnTo>
                    <a:lnTo>
                      <a:pt x="733" y="236"/>
                    </a:lnTo>
                    <a:lnTo>
                      <a:pt x="726" y="252"/>
                    </a:lnTo>
                    <a:lnTo>
                      <a:pt x="714" y="265"/>
                    </a:lnTo>
                    <a:lnTo>
                      <a:pt x="704" y="279"/>
                    </a:lnTo>
                    <a:lnTo>
                      <a:pt x="691" y="290"/>
                    </a:lnTo>
                    <a:lnTo>
                      <a:pt x="679" y="306"/>
                    </a:lnTo>
                    <a:lnTo>
                      <a:pt x="667" y="323"/>
                    </a:lnTo>
                    <a:lnTo>
                      <a:pt x="662" y="343"/>
                    </a:lnTo>
                    <a:lnTo>
                      <a:pt x="633" y="345"/>
                    </a:lnTo>
                    <a:lnTo>
                      <a:pt x="603" y="352"/>
                    </a:lnTo>
                    <a:lnTo>
                      <a:pt x="572" y="360"/>
                    </a:lnTo>
                    <a:lnTo>
                      <a:pt x="543" y="374"/>
                    </a:lnTo>
                    <a:lnTo>
                      <a:pt x="514" y="387"/>
                    </a:lnTo>
                    <a:lnTo>
                      <a:pt x="491" y="405"/>
                    </a:lnTo>
                    <a:lnTo>
                      <a:pt x="472" y="426"/>
                    </a:lnTo>
                    <a:lnTo>
                      <a:pt x="460" y="451"/>
                    </a:lnTo>
                    <a:lnTo>
                      <a:pt x="443" y="449"/>
                    </a:lnTo>
                    <a:lnTo>
                      <a:pt x="425" y="449"/>
                    </a:lnTo>
                    <a:lnTo>
                      <a:pt x="404" y="449"/>
                    </a:lnTo>
                    <a:lnTo>
                      <a:pt x="386" y="453"/>
                    </a:lnTo>
                    <a:lnTo>
                      <a:pt x="367" y="457"/>
                    </a:lnTo>
                    <a:lnTo>
                      <a:pt x="355" y="469"/>
                    </a:lnTo>
                    <a:lnTo>
                      <a:pt x="346" y="482"/>
                    </a:lnTo>
                    <a:lnTo>
                      <a:pt x="347" y="502"/>
                    </a:lnTo>
                    <a:lnTo>
                      <a:pt x="342" y="502"/>
                    </a:lnTo>
                    <a:lnTo>
                      <a:pt x="330" y="506"/>
                    </a:lnTo>
                    <a:lnTo>
                      <a:pt x="316" y="506"/>
                    </a:lnTo>
                    <a:lnTo>
                      <a:pt x="303" y="510"/>
                    </a:lnTo>
                    <a:lnTo>
                      <a:pt x="287" y="511"/>
                    </a:lnTo>
                    <a:lnTo>
                      <a:pt x="274" y="513"/>
                    </a:lnTo>
                    <a:lnTo>
                      <a:pt x="260" y="515"/>
                    </a:lnTo>
                    <a:lnTo>
                      <a:pt x="254" y="519"/>
                    </a:lnTo>
                    <a:lnTo>
                      <a:pt x="202" y="546"/>
                    </a:lnTo>
                    <a:lnTo>
                      <a:pt x="165" y="577"/>
                    </a:lnTo>
                    <a:lnTo>
                      <a:pt x="140" y="608"/>
                    </a:lnTo>
                    <a:lnTo>
                      <a:pt x="124" y="647"/>
                    </a:lnTo>
                    <a:lnTo>
                      <a:pt x="113" y="688"/>
                    </a:lnTo>
                    <a:lnTo>
                      <a:pt x="111" y="734"/>
                    </a:lnTo>
                    <a:lnTo>
                      <a:pt x="115" y="787"/>
                    </a:lnTo>
                    <a:lnTo>
                      <a:pt x="123" y="847"/>
                    </a:lnTo>
                    <a:lnTo>
                      <a:pt x="119" y="847"/>
                    </a:lnTo>
                    <a:lnTo>
                      <a:pt x="115" y="8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5" name="Freeform 82"/>
              <p:cNvSpPr>
                <a:spLocks/>
              </p:cNvSpPr>
              <p:nvPr/>
            </p:nvSpPr>
            <p:spPr bwMode="auto">
              <a:xfrm>
                <a:off x="3058" y="2805"/>
                <a:ext cx="12" cy="62"/>
              </a:xfrm>
              <a:custGeom>
                <a:avLst/>
                <a:gdLst>
                  <a:gd name="T0" fmla="*/ 1 w 25"/>
                  <a:gd name="T1" fmla="*/ 16 h 124"/>
                  <a:gd name="T2" fmla="*/ 1 w 25"/>
                  <a:gd name="T3" fmla="*/ 14 h 124"/>
                  <a:gd name="T4" fmla="*/ 0 w 25"/>
                  <a:gd name="T5" fmla="*/ 12 h 124"/>
                  <a:gd name="T6" fmla="*/ 0 w 25"/>
                  <a:gd name="T7" fmla="*/ 10 h 124"/>
                  <a:gd name="T8" fmla="*/ 0 w 25"/>
                  <a:gd name="T9" fmla="*/ 8 h 124"/>
                  <a:gd name="T10" fmla="*/ 0 w 25"/>
                  <a:gd name="T11" fmla="*/ 6 h 124"/>
                  <a:gd name="T12" fmla="*/ 0 w 25"/>
                  <a:gd name="T13" fmla="*/ 4 h 124"/>
                  <a:gd name="T14" fmla="*/ 0 w 25"/>
                  <a:gd name="T15" fmla="*/ 2 h 124"/>
                  <a:gd name="T16" fmla="*/ 0 w 25"/>
                  <a:gd name="T17" fmla="*/ 0 h 124"/>
                  <a:gd name="T18" fmla="*/ 0 w 25"/>
                  <a:gd name="T19" fmla="*/ 2 h 124"/>
                  <a:gd name="T20" fmla="*/ 1 w 25"/>
                  <a:gd name="T21" fmla="*/ 3 h 124"/>
                  <a:gd name="T22" fmla="*/ 1 w 25"/>
                  <a:gd name="T23" fmla="*/ 6 h 124"/>
                  <a:gd name="T24" fmla="*/ 2 w 25"/>
                  <a:gd name="T25" fmla="*/ 8 h 124"/>
                  <a:gd name="T26" fmla="*/ 2 w 25"/>
                  <a:gd name="T27" fmla="*/ 10 h 124"/>
                  <a:gd name="T28" fmla="*/ 3 w 25"/>
                  <a:gd name="T29" fmla="*/ 12 h 124"/>
                  <a:gd name="T30" fmla="*/ 2 w 25"/>
                  <a:gd name="T31" fmla="*/ 14 h 124"/>
                  <a:gd name="T32" fmla="*/ 2 w 25"/>
                  <a:gd name="T33" fmla="*/ 16 h 124"/>
                  <a:gd name="T34" fmla="*/ 2 w 25"/>
                  <a:gd name="T35" fmla="*/ 16 h 124"/>
                  <a:gd name="T36" fmla="*/ 1 w 25"/>
                  <a:gd name="T37" fmla="*/ 16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4"/>
                  <a:gd name="T59" fmla="*/ 25 w 2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4">
                    <a:moveTo>
                      <a:pt x="15" y="124"/>
                    </a:moveTo>
                    <a:lnTo>
                      <a:pt x="9" y="106"/>
                    </a:lnTo>
                    <a:lnTo>
                      <a:pt x="5" y="91"/>
                    </a:lnTo>
                    <a:lnTo>
                      <a:pt x="2" y="75"/>
                    </a:lnTo>
                    <a:lnTo>
                      <a:pt x="2" y="6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11" y="23"/>
                    </a:lnTo>
                    <a:lnTo>
                      <a:pt x="15" y="41"/>
                    </a:lnTo>
                    <a:lnTo>
                      <a:pt x="21" y="60"/>
                    </a:lnTo>
                    <a:lnTo>
                      <a:pt x="23" y="77"/>
                    </a:lnTo>
                    <a:lnTo>
                      <a:pt x="25" y="95"/>
                    </a:lnTo>
                    <a:lnTo>
                      <a:pt x="23" y="110"/>
                    </a:lnTo>
                    <a:lnTo>
                      <a:pt x="23" y="124"/>
                    </a:lnTo>
                    <a:lnTo>
                      <a:pt x="17" y="124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6" name="Freeform 83"/>
              <p:cNvSpPr>
                <a:spLocks/>
              </p:cNvSpPr>
              <p:nvPr/>
            </p:nvSpPr>
            <p:spPr bwMode="auto">
              <a:xfrm>
                <a:off x="3291" y="2857"/>
                <a:ext cx="28" cy="10"/>
              </a:xfrm>
              <a:custGeom>
                <a:avLst/>
                <a:gdLst>
                  <a:gd name="T0" fmla="*/ 7 w 54"/>
                  <a:gd name="T1" fmla="*/ 2 h 21"/>
                  <a:gd name="T2" fmla="*/ 5 w 54"/>
                  <a:gd name="T3" fmla="*/ 2 h 21"/>
                  <a:gd name="T4" fmla="*/ 3 w 54"/>
                  <a:gd name="T5" fmla="*/ 1 h 21"/>
                  <a:gd name="T6" fmla="*/ 1 w 54"/>
                  <a:gd name="T7" fmla="*/ 1 h 21"/>
                  <a:gd name="T8" fmla="*/ 0 w 54"/>
                  <a:gd name="T9" fmla="*/ 0 h 21"/>
                  <a:gd name="T10" fmla="*/ 2 w 54"/>
                  <a:gd name="T11" fmla="*/ 0 h 21"/>
                  <a:gd name="T12" fmla="*/ 4 w 54"/>
                  <a:gd name="T13" fmla="*/ 0 h 21"/>
                  <a:gd name="T14" fmla="*/ 5 w 54"/>
                  <a:gd name="T15" fmla="*/ 0 h 21"/>
                  <a:gd name="T16" fmla="*/ 8 w 54"/>
                  <a:gd name="T17" fmla="*/ 1 h 21"/>
                  <a:gd name="T18" fmla="*/ 7 w 54"/>
                  <a:gd name="T19" fmla="*/ 2 h 21"/>
                  <a:gd name="T20" fmla="*/ 7 w 54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50" y="21"/>
                    </a:moveTo>
                    <a:lnTo>
                      <a:pt x="35" y="17"/>
                    </a:lnTo>
                    <a:lnTo>
                      <a:pt x="19" y="15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7" name="Freeform 84"/>
              <p:cNvSpPr>
                <a:spLocks/>
              </p:cNvSpPr>
              <p:nvPr/>
            </p:nvSpPr>
            <p:spPr bwMode="auto">
              <a:xfrm>
                <a:off x="3069" y="2826"/>
                <a:ext cx="10" cy="39"/>
              </a:xfrm>
              <a:custGeom>
                <a:avLst/>
                <a:gdLst>
                  <a:gd name="T0" fmla="*/ 1 w 19"/>
                  <a:gd name="T1" fmla="*/ 10 h 77"/>
                  <a:gd name="T2" fmla="*/ 1 w 19"/>
                  <a:gd name="T3" fmla="*/ 9 h 77"/>
                  <a:gd name="T4" fmla="*/ 1 w 19"/>
                  <a:gd name="T5" fmla="*/ 7 h 77"/>
                  <a:gd name="T6" fmla="*/ 0 w 19"/>
                  <a:gd name="T7" fmla="*/ 6 h 77"/>
                  <a:gd name="T8" fmla="*/ 0 w 19"/>
                  <a:gd name="T9" fmla="*/ 5 h 77"/>
                  <a:gd name="T10" fmla="*/ 0 w 19"/>
                  <a:gd name="T11" fmla="*/ 3 h 77"/>
                  <a:gd name="T12" fmla="*/ 0 w 19"/>
                  <a:gd name="T13" fmla="*/ 0 h 77"/>
                  <a:gd name="T14" fmla="*/ 2 w 19"/>
                  <a:gd name="T15" fmla="*/ 1 h 77"/>
                  <a:gd name="T16" fmla="*/ 3 w 19"/>
                  <a:gd name="T17" fmla="*/ 4 h 77"/>
                  <a:gd name="T18" fmla="*/ 3 w 19"/>
                  <a:gd name="T19" fmla="*/ 4 h 77"/>
                  <a:gd name="T20" fmla="*/ 3 w 19"/>
                  <a:gd name="T21" fmla="*/ 6 h 77"/>
                  <a:gd name="T22" fmla="*/ 3 w 19"/>
                  <a:gd name="T23" fmla="*/ 7 h 77"/>
                  <a:gd name="T24" fmla="*/ 3 w 19"/>
                  <a:gd name="T25" fmla="*/ 9 h 77"/>
                  <a:gd name="T26" fmla="*/ 1 w 19"/>
                  <a:gd name="T27" fmla="*/ 10 h 77"/>
                  <a:gd name="T28" fmla="*/ 1 w 19"/>
                  <a:gd name="T29" fmla="*/ 1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77"/>
                  <a:gd name="T47" fmla="*/ 19 w 19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77">
                    <a:moveTo>
                      <a:pt x="4" y="77"/>
                    </a:moveTo>
                    <a:lnTo>
                      <a:pt x="2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44"/>
                    </a:lnTo>
                    <a:lnTo>
                      <a:pt x="17" y="56"/>
                    </a:lnTo>
                    <a:lnTo>
                      <a:pt x="19" y="69"/>
                    </a:lnTo>
                    <a:lnTo>
                      <a:pt x="8" y="75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8" name="Freeform 85"/>
              <p:cNvSpPr>
                <a:spLocks/>
              </p:cNvSpPr>
              <p:nvPr/>
            </p:nvSpPr>
            <p:spPr bwMode="auto">
              <a:xfrm>
                <a:off x="3080" y="2834"/>
                <a:ext cx="29" cy="31"/>
              </a:xfrm>
              <a:custGeom>
                <a:avLst/>
                <a:gdLst>
                  <a:gd name="T0" fmla="*/ 3 w 58"/>
                  <a:gd name="T1" fmla="*/ 8 h 60"/>
                  <a:gd name="T2" fmla="*/ 2 w 58"/>
                  <a:gd name="T3" fmla="*/ 8 h 60"/>
                  <a:gd name="T4" fmla="*/ 1 w 58"/>
                  <a:gd name="T5" fmla="*/ 8 h 60"/>
                  <a:gd name="T6" fmla="*/ 1 w 58"/>
                  <a:gd name="T7" fmla="*/ 6 h 60"/>
                  <a:gd name="T8" fmla="*/ 1 w 58"/>
                  <a:gd name="T9" fmla="*/ 4 h 60"/>
                  <a:gd name="T10" fmla="*/ 0 w 58"/>
                  <a:gd name="T11" fmla="*/ 2 h 60"/>
                  <a:gd name="T12" fmla="*/ 0 w 58"/>
                  <a:gd name="T13" fmla="*/ 0 h 60"/>
                  <a:gd name="T14" fmla="*/ 2 w 58"/>
                  <a:gd name="T15" fmla="*/ 1 h 60"/>
                  <a:gd name="T16" fmla="*/ 4 w 58"/>
                  <a:gd name="T17" fmla="*/ 2 h 60"/>
                  <a:gd name="T18" fmla="*/ 6 w 58"/>
                  <a:gd name="T19" fmla="*/ 3 h 60"/>
                  <a:gd name="T20" fmla="*/ 8 w 58"/>
                  <a:gd name="T21" fmla="*/ 4 h 60"/>
                  <a:gd name="T22" fmla="*/ 7 w 58"/>
                  <a:gd name="T23" fmla="*/ 5 h 60"/>
                  <a:gd name="T24" fmla="*/ 6 w 58"/>
                  <a:gd name="T25" fmla="*/ 7 h 60"/>
                  <a:gd name="T26" fmla="*/ 6 w 58"/>
                  <a:gd name="T27" fmla="*/ 7 h 60"/>
                  <a:gd name="T28" fmla="*/ 5 w 58"/>
                  <a:gd name="T29" fmla="*/ 8 h 60"/>
                  <a:gd name="T30" fmla="*/ 5 w 58"/>
                  <a:gd name="T31" fmla="*/ 6 h 60"/>
                  <a:gd name="T32" fmla="*/ 5 w 58"/>
                  <a:gd name="T33" fmla="*/ 5 h 60"/>
                  <a:gd name="T34" fmla="*/ 5 w 58"/>
                  <a:gd name="T35" fmla="*/ 4 h 60"/>
                  <a:gd name="T36" fmla="*/ 5 w 58"/>
                  <a:gd name="T37" fmla="*/ 4 h 60"/>
                  <a:gd name="T38" fmla="*/ 4 w 58"/>
                  <a:gd name="T39" fmla="*/ 6 h 60"/>
                  <a:gd name="T40" fmla="*/ 4 w 58"/>
                  <a:gd name="T41" fmla="*/ 8 h 60"/>
                  <a:gd name="T42" fmla="*/ 3 w 58"/>
                  <a:gd name="T43" fmla="*/ 8 h 60"/>
                  <a:gd name="T44" fmla="*/ 3 w 58"/>
                  <a:gd name="T45" fmla="*/ 8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0"/>
                  <a:gd name="T71" fmla="*/ 58 w 5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0">
                    <a:moveTo>
                      <a:pt x="20" y="60"/>
                    </a:moveTo>
                    <a:lnTo>
                      <a:pt x="10" y="58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2"/>
                    </a:lnTo>
                    <a:lnTo>
                      <a:pt x="43" y="17"/>
                    </a:lnTo>
                    <a:lnTo>
                      <a:pt x="58" y="25"/>
                    </a:lnTo>
                    <a:lnTo>
                      <a:pt x="53" y="37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39" y="56"/>
                    </a:lnTo>
                    <a:lnTo>
                      <a:pt x="37" y="43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41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9" name="Freeform 86"/>
              <p:cNvSpPr>
                <a:spLocks/>
              </p:cNvSpPr>
              <p:nvPr/>
            </p:nvSpPr>
            <p:spPr bwMode="auto">
              <a:xfrm>
                <a:off x="2987" y="2799"/>
                <a:ext cx="13" cy="61"/>
              </a:xfrm>
              <a:custGeom>
                <a:avLst/>
                <a:gdLst>
                  <a:gd name="T0" fmla="*/ 3 w 25"/>
                  <a:gd name="T1" fmla="*/ 16 h 122"/>
                  <a:gd name="T2" fmla="*/ 2 w 25"/>
                  <a:gd name="T3" fmla="*/ 14 h 122"/>
                  <a:gd name="T4" fmla="*/ 2 w 25"/>
                  <a:gd name="T5" fmla="*/ 12 h 122"/>
                  <a:gd name="T6" fmla="*/ 1 w 25"/>
                  <a:gd name="T7" fmla="*/ 10 h 122"/>
                  <a:gd name="T8" fmla="*/ 1 w 25"/>
                  <a:gd name="T9" fmla="*/ 7 h 122"/>
                  <a:gd name="T10" fmla="*/ 0 w 25"/>
                  <a:gd name="T11" fmla="*/ 5 h 122"/>
                  <a:gd name="T12" fmla="*/ 0 w 25"/>
                  <a:gd name="T13" fmla="*/ 3 h 122"/>
                  <a:gd name="T14" fmla="*/ 0 w 25"/>
                  <a:gd name="T15" fmla="*/ 1 h 122"/>
                  <a:gd name="T16" fmla="*/ 1 w 25"/>
                  <a:gd name="T17" fmla="*/ 0 h 122"/>
                  <a:gd name="T18" fmla="*/ 1 w 25"/>
                  <a:gd name="T19" fmla="*/ 2 h 122"/>
                  <a:gd name="T20" fmla="*/ 1 w 25"/>
                  <a:gd name="T21" fmla="*/ 4 h 122"/>
                  <a:gd name="T22" fmla="*/ 1 w 25"/>
                  <a:gd name="T23" fmla="*/ 5 h 122"/>
                  <a:gd name="T24" fmla="*/ 2 w 25"/>
                  <a:gd name="T25" fmla="*/ 7 h 122"/>
                  <a:gd name="T26" fmla="*/ 2 w 25"/>
                  <a:gd name="T27" fmla="*/ 8 h 122"/>
                  <a:gd name="T28" fmla="*/ 2 w 25"/>
                  <a:gd name="T29" fmla="*/ 10 h 122"/>
                  <a:gd name="T30" fmla="*/ 2 w 25"/>
                  <a:gd name="T31" fmla="*/ 12 h 122"/>
                  <a:gd name="T32" fmla="*/ 2 w 25"/>
                  <a:gd name="T33" fmla="*/ 13 h 122"/>
                  <a:gd name="T34" fmla="*/ 3 w 25"/>
                  <a:gd name="T35" fmla="*/ 13 h 122"/>
                  <a:gd name="T36" fmla="*/ 4 w 25"/>
                  <a:gd name="T37" fmla="*/ 13 h 122"/>
                  <a:gd name="T38" fmla="*/ 4 w 25"/>
                  <a:gd name="T39" fmla="*/ 15 h 122"/>
                  <a:gd name="T40" fmla="*/ 4 w 25"/>
                  <a:gd name="T41" fmla="*/ 16 h 122"/>
                  <a:gd name="T42" fmla="*/ 3 w 25"/>
                  <a:gd name="T43" fmla="*/ 16 h 122"/>
                  <a:gd name="T44" fmla="*/ 3 w 25"/>
                  <a:gd name="T45" fmla="*/ 16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22"/>
                  <a:gd name="T71" fmla="*/ 25 w 25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22">
                    <a:moveTo>
                      <a:pt x="19" y="122"/>
                    </a:moveTo>
                    <a:lnTo>
                      <a:pt x="14" y="107"/>
                    </a:lnTo>
                    <a:lnTo>
                      <a:pt x="10" y="91"/>
                    </a:lnTo>
                    <a:lnTo>
                      <a:pt x="4" y="74"/>
                    </a:lnTo>
                    <a:lnTo>
                      <a:pt x="2" y="56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6" y="25"/>
                    </a:lnTo>
                    <a:lnTo>
                      <a:pt x="8" y="37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4" y="89"/>
                    </a:lnTo>
                    <a:lnTo>
                      <a:pt x="16" y="103"/>
                    </a:lnTo>
                    <a:lnTo>
                      <a:pt x="19" y="103"/>
                    </a:lnTo>
                    <a:lnTo>
                      <a:pt x="25" y="103"/>
                    </a:lnTo>
                    <a:lnTo>
                      <a:pt x="25" y="113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0" name="Freeform 87"/>
              <p:cNvSpPr>
                <a:spLocks/>
              </p:cNvSpPr>
              <p:nvPr/>
            </p:nvSpPr>
            <p:spPr bwMode="auto">
              <a:xfrm>
                <a:off x="3114" y="2847"/>
                <a:ext cx="18" cy="13"/>
              </a:xfrm>
              <a:custGeom>
                <a:avLst/>
                <a:gdLst>
                  <a:gd name="T0" fmla="*/ 2 w 37"/>
                  <a:gd name="T1" fmla="*/ 4 h 25"/>
                  <a:gd name="T2" fmla="*/ 1 w 37"/>
                  <a:gd name="T3" fmla="*/ 3 h 25"/>
                  <a:gd name="T4" fmla="*/ 0 w 37"/>
                  <a:gd name="T5" fmla="*/ 3 h 25"/>
                  <a:gd name="T6" fmla="*/ 0 w 37"/>
                  <a:gd name="T7" fmla="*/ 1 h 25"/>
                  <a:gd name="T8" fmla="*/ 0 w 37"/>
                  <a:gd name="T9" fmla="*/ 0 h 25"/>
                  <a:gd name="T10" fmla="*/ 1 w 37"/>
                  <a:gd name="T11" fmla="*/ 0 h 25"/>
                  <a:gd name="T12" fmla="*/ 2 w 37"/>
                  <a:gd name="T13" fmla="*/ 0 h 25"/>
                  <a:gd name="T14" fmla="*/ 3 w 37"/>
                  <a:gd name="T15" fmla="*/ 1 h 25"/>
                  <a:gd name="T16" fmla="*/ 4 w 37"/>
                  <a:gd name="T17" fmla="*/ 2 h 25"/>
                  <a:gd name="T18" fmla="*/ 4 w 37"/>
                  <a:gd name="T19" fmla="*/ 3 h 25"/>
                  <a:gd name="T20" fmla="*/ 3 w 37"/>
                  <a:gd name="T21" fmla="*/ 3 h 25"/>
                  <a:gd name="T22" fmla="*/ 2 w 3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25"/>
                  <a:gd name="T38" fmla="*/ 37 w 3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25">
                    <a:moveTo>
                      <a:pt x="21" y="25"/>
                    </a:moveTo>
                    <a:lnTo>
                      <a:pt x="14" y="22"/>
                    </a:lnTo>
                    <a:lnTo>
                      <a:pt x="6" y="1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27" y="22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1" name="Freeform 88"/>
              <p:cNvSpPr>
                <a:spLocks/>
              </p:cNvSpPr>
              <p:nvPr/>
            </p:nvSpPr>
            <p:spPr bwMode="auto">
              <a:xfrm>
                <a:off x="5189" y="2384"/>
                <a:ext cx="310" cy="475"/>
              </a:xfrm>
              <a:custGeom>
                <a:avLst/>
                <a:gdLst>
                  <a:gd name="T0" fmla="*/ 48 w 621"/>
                  <a:gd name="T1" fmla="*/ 104 h 950"/>
                  <a:gd name="T2" fmla="*/ 15 w 621"/>
                  <a:gd name="T3" fmla="*/ 55 h 950"/>
                  <a:gd name="T4" fmla="*/ 0 w 621"/>
                  <a:gd name="T5" fmla="*/ 18 h 950"/>
                  <a:gd name="T6" fmla="*/ 2 w 621"/>
                  <a:gd name="T7" fmla="*/ 14 h 950"/>
                  <a:gd name="T8" fmla="*/ 7 w 621"/>
                  <a:gd name="T9" fmla="*/ 5 h 950"/>
                  <a:gd name="T10" fmla="*/ 15 w 621"/>
                  <a:gd name="T11" fmla="*/ 0 h 950"/>
                  <a:gd name="T12" fmla="*/ 18 w 621"/>
                  <a:gd name="T13" fmla="*/ 3 h 950"/>
                  <a:gd name="T14" fmla="*/ 15 w 621"/>
                  <a:gd name="T15" fmla="*/ 8 h 950"/>
                  <a:gd name="T16" fmla="*/ 16 w 621"/>
                  <a:gd name="T17" fmla="*/ 11 h 950"/>
                  <a:gd name="T18" fmla="*/ 19 w 621"/>
                  <a:gd name="T19" fmla="*/ 8 h 950"/>
                  <a:gd name="T20" fmla="*/ 23 w 621"/>
                  <a:gd name="T21" fmla="*/ 7 h 950"/>
                  <a:gd name="T22" fmla="*/ 25 w 621"/>
                  <a:gd name="T23" fmla="*/ 9 h 950"/>
                  <a:gd name="T24" fmla="*/ 23 w 621"/>
                  <a:gd name="T25" fmla="*/ 12 h 950"/>
                  <a:gd name="T26" fmla="*/ 25 w 621"/>
                  <a:gd name="T27" fmla="*/ 14 h 950"/>
                  <a:gd name="T28" fmla="*/ 30 w 621"/>
                  <a:gd name="T29" fmla="*/ 15 h 950"/>
                  <a:gd name="T30" fmla="*/ 27 w 621"/>
                  <a:gd name="T31" fmla="*/ 21 h 950"/>
                  <a:gd name="T32" fmla="*/ 28 w 621"/>
                  <a:gd name="T33" fmla="*/ 25 h 950"/>
                  <a:gd name="T34" fmla="*/ 30 w 621"/>
                  <a:gd name="T35" fmla="*/ 24 h 950"/>
                  <a:gd name="T36" fmla="*/ 27 w 621"/>
                  <a:gd name="T37" fmla="*/ 29 h 950"/>
                  <a:gd name="T38" fmla="*/ 25 w 621"/>
                  <a:gd name="T39" fmla="*/ 32 h 950"/>
                  <a:gd name="T40" fmla="*/ 32 w 621"/>
                  <a:gd name="T41" fmla="*/ 34 h 950"/>
                  <a:gd name="T42" fmla="*/ 41 w 621"/>
                  <a:gd name="T43" fmla="*/ 33 h 950"/>
                  <a:gd name="T44" fmla="*/ 43 w 621"/>
                  <a:gd name="T45" fmla="*/ 50 h 950"/>
                  <a:gd name="T46" fmla="*/ 40 w 621"/>
                  <a:gd name="T47" fmla="*/ 55 h 950"/>
                  <a:gd name="T48" fmla="*/ 43 w 621"/>
                  <a:gd name="T49" fmla="*/ 56 h 950"/>
                  <a:gd name="T50" fmla="*/ 47 w 621"/>
                  <a:gd name="T51" fmla="*/ 54 h 950"/>
                  <a:gd name="T52" fmla="*/ 53 w 621"/>
                  <a:gd name="T53" fmla="*/ 54 h 950"/>
                  <a:gd name="T54" fmla="*/ 52 w 621"/>
                  <a:gd name="T55" fmla="*/ 59 h 950"/>
                  <a:gd name="T56" fmla="*/ 49 w 621"/>
                  <a:gd name="T57" fmla="*/ 64 h 950"/>
                  <a:gd name="T58" fmla="*/ 51 w 621"/>
                  <a:gd name="T59" fmla="*/ 68 h 950"/>
                  <a:gd name="T60" fmla="*/ 57 w 621"/>
                  <a:gd name="T61" fmla="*/ 67 h 950"/>
                  <a:gd name="T62" fmla="*/ 63 w 621"/>
                  <a:gd name="T63" fmla="*/ 65 h 950"/>
                  <a:gd name="T64" fmla="*/ 67 w 621"/>
                  <a:gd name="T65" fmla="*/ 71 h 950"/>
                  <a:gd name="T66" fmla="*/ 64 w 621"/>
                  <a:gd name="T67" fmla="*/ 81 h 950"/>
                  <a:gd name="T68" fmla="*/ 65 w 621"/>
                  <a:gd name="T69" fmla="*/ 86 h 950"/>
                  <a:gd name="T70" fmla="*/ 73 w 621"/>
                  <a:gd name="T71" fmla="*/ 84 h 950"/>
                  <a:gd name="T72" fmla="*/ 70 w 621"/>
                  <a:gd name="T73" fmla="*/ 94 h 950"/>
                  <a:gd name="T74" fmla="*/ 74 w 621"/>
                  <a:gd name="T75" fmla="*/ 98 h 950"/>
                  <a:gd name="T76" fmla="*/ 76 w 621"/>
                  <a:gd name="T77" fmla="*/ 104 h 950"/>
                  <a:gd name="T78" fmla="*/ 72 w 621"/>
                  <a:gd name="T79" fmla="*/ 111 h 950"/>
                  <a:gd name="T80" fmla="*/ 75 w 621"/>
                  <a:gd name="T81" fmla="*/ 114 h 950"/>
                  <a:gd name="T82" fmla="*/ 72 w 621"/>
                  <a:gd name="T83" fmla="*/ 117 h 950"/>
                  <a:gd name="T84" fmla="*/ 68 w 621"/>
                  <a:gd name="T85" fmla="*/ 119 h 9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950"/>
                  <a:gd name="T131" fmla="*/ 621 w 621"/>
                  <a:gd name="T132" fmla="*/ 950 h 9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950">
                    <a:moveTo>
                      <a:pt x="526" y="950"/>
                    </a:moveTo>
                    <a:lnTo>
                      <a:pt x="464" y="914"/>
                    </a:lnTo>
                    <a:lnTo>
                      <a:pt x="384" y="830"/>
                    </a:lnTo>
                    <a:lnTo>
                      <a:pt x="295" y="712"/>
                    </a:lnTo>
                    <a:lnTo>
                      <a:pt x="206" y="578"/>
                    </a:lnTo>
                    <a:lnTo>
                      <a:pt x="122" y="437"/>
                    </a:lnTo>
                    <a:lnTo>
                      <a:pt x="55" y="307"/>
                    </a:lnTo>
                    <a:lnTo>
                      <a:pt x="10" y="202"/>
                    </a:lnTo>
                    <a:lnTo>
                      <a:pt x="0" y="140"/>
                    </a:lnTo>
                    <a:lnTo>
                      <a:pt x="6" y="136"/>
                    </a:lnTo>
                    <a:lnTo>
                      <a:pt x="14" y="132"/>
                    </a:lnTo>
                    <a:lnTo>
                      <a:pt x="20" y="105"/>
                    </a:lnTo>
                    <a:lnTo>
                      <a:pt x="29" y="82"/>
                    </a:lnTo>
                    <a:lnTo>
                      <a:pt x="41" y="57"/>
                    </a:lnTo>
                    <a:lnTo>
                      <a:pt x="58" y="37"/>
                    </a:lnTo>
                    <a:lnTo>
                      <a:pt x="76" y="18"/>
                    </a:lnTo>
                    <a:lnTo>
                      <a:pt x="99" y="6"/>
                    </a:lnTo>
                    <a:lnTo>
                      <a:pt x="122" y="0"/>
                    </a:lnTo>
                    <a:lnTo>
                      <a:pt x="154" y="2"/>
                    </a:lnTo>
                    <a:lnTo>
                      <a:pt x="150" y="12"/>
                    </a:lnTo>
                    <a:lnTo>
                      <a:pt x="146" y="24"/>
                    </a:lnTo>
                    <a:lnTo>
                      <a:pt x="140" y="33"/>
                    </a:lnTo>
                    <a:lnTo>
                      <a:pt x="136" y="43"/>
                    </a:lnTo>
                    <a:lnTo>
                      <a:pt x="124" y="60"/>
                    </a:lnTo>
                    <a:lnTo>
                      <a:pt x="119" y="80"/>
                    </a:lnTo>
                    <a:lnTo>
                      <a:pt x="124" y="84"/>
                    </a:lnTo>
                    <a:lnTo>
                      <a:pt x="132" y="88"/>
                    </a:lnTo>
                    <a:lnTo>
                      <a:pt x="138" y="78"/>
                    </a:lnTo>
                    <a:lnTo>
                      <a:pt x="148" y="70"/>
                    </a:lnTo>
                    <a:lnTo>
                      <a:pt x="157" y="62"/>
                    </a:lnTo>
                    <a:lnTo>
                      <a:pt x="169" y="57"/>
                    </a:lnTo>
                    <a:lnTo>
                      <a:pt x="179" y="51"/>
                    </a:lnTo>
                    <a:lnTo>
                      <a:pt x="190" y="51"/>
                    </a:lnTo>
                    <a:lnTo>
                      <a:pt x="204" y="51"/>
                    </a:lnTo>
                    <a:lnTo>
                      <a:pt x="218" y="57"/>
                    </a:lnTo>
                    <a:lnTo>
                      <a:pt x="204" y="72"/>
                    </a:lnTo>
                    <a:lnTo>
                      <a:pt x="198" y="82"/>
                    </a:lnTo>
                    <a:lnTo>
                      <a:pt x="192" y="88"/>
                    </a:lnTo>
                    <a:lnTo>
                      <a:pt x="190" y="95"/>
                    </a:lnTo>
                    <a:lnTo>
                      <a:pt x="190" y="103"/>
                    </a:lnTo>
                    <a:lnTo>
                      <a:pt x="192" y="111"/>
                    </a:lnTo>
                    <a:lnTo>
                      <a:pt x="202" y="111"/>
                    </a:lnTo>
                    <a:lnTo>
                      <a:pt x="214" y="109"/>
                    </a:lnTo>
                    <a:lnTo>
                      <a:pt x="227" y="105"/>
                    </a:lnTo>
                    <a:lnTo>
                      <a:pt x="243" y="113"/>
                    </a:lnTo>
                    <a:lnTo>
                      <a:pt x="239" y="130"/>
                    </a:lnTo>
                    <a:lnTo>
                      <a:pt x="231" y="150"/>
                    </a:lnTo>
                    <a:lnTo>
                      <a:pt x="219" y="165"/>
                    </a:lnTo>
                    <a:lnTo>
                      <a:pt x="210" y="183"/>
                    </a:lnTo>
                    <a:lnTo>
                      <a:pt x="214" y="192"/>
                    </a:lnTo>
                    <a:lnTo>
                      <a:pt x="225" y="194"/>
                    </a:lnTo>
                    <a:lnTo>
                      <a:pt x="237" y="188"/>
                    </a:lnTo>
                    <a:lnTo>
                      <a:pt x="250" y="186"/>
                    </a:lnTo>
                    <a:lnTo>
                      <a:pt x="243" y="192"/>
                    </a:lnTo>
                    <a:lnTo>
                      <a:pt x="237" y="202"/>
                    </a:lnTo>
                    <a:lnTo>
                      <a:pt x="227" y="214"/>
                    </a:lnTo>
                    <a:lnTo>
                      <a:pt x="221" y="225"/>
                    </a:lnTo>
                    <a:lnTo>
                      <a:pt x="212" y="235"/>
                    </a:lnTo>
                    <a:lnTo>
                      <a:pt x="206" y="247"/>
                    </a:lnTo>
                    <a:lnTo>
                      <a:pt x="202" y="256"/>
                    </a:lnTo>
                    <a:lnTo>
                      <a:pt x="202" y="268"/>
                    </a:lnTo>
                    <a:lnTo>
                      <a:pt x="227" y="274"/>
                    </a:lnTo>
                    <a:lnTo>
                      <a:pt x="258" y="270"/>
                    </a:lnTo>
                    <a:lnTo>
                      <a:pt x="285" y="262"/>
                    </a:lnTo>
                    <a:lnTo>
                      <a:pt x="314" y="256"/>
                    </a:lnTo>
                    <a:lnTo>
                      <a:pt x="334" y="258"/>
                    </a:lnTo>
                    <a:lnTo>
                      <a:pt x="349" y="280"/>
                    </a:lnTo>
                    <a:lnTo>
                      <a:pt x="353" y="322"/>
                    </a:lnTo>
                    <a:lnTo>
                      <a:pt x="346" y="398"/>
                    </a:lnTo>
                    <a:lnTo>
                      <a:pt x="338" y="409"/>
                    </a:lnTo>
                    <a:lnTo>
                      <a:pt x="330" y="421"/>
                    </a:lnTo>
                    <a:lnTo>
                      <a:pt x="324" y="433"/>
                    </a:lnTo>
                    <a:lnTo>
                      <a:pt x="326" y="450"/>
                    </a:lnTo>
                    <a:lnTo>
                      <a:pt x="336" y="448"/>
                    </a:lnTo>
                    <a:lnTo>
                      <a:pt x="347" y="444"/>
                    </a:lnTo>
                    <a:lnTo>
                      <a:pt x="357" y="440"/>
                    </a:lnTo>
                    <a:lnTo>
                      <a:pt x="369" y="437"/>
                    </a:lnTo>
                    <a:lnTo>
                      <a:pt x="380" y="431"/>
                    </a:lnTo>
                    <a:lnTo>
                      <a:pt x="394" y="427"/>
                    </a:lnTo>
                    <a:lnTo>
                      <a:pt x="408" y="425"/>
                    </a:lnTo>
                    <a:lnTo>
                      <a:pt x="425" y="425"/>
                    </a:lnTo>
                    <a:lnTo>
                      <a:pt x="427" y="440"/>
                    </a:lnTo>
                    <a:lnTo>
                      <a:pt x="425" y="456"/>
                    </a:lnTo>
                    <a:lnTo>
                      <a:pt x="419" y="470"/>
                    </a:lnTo>
                    <a:lnTo>
                      <a:pt x="413" y="485"/>
                    </a:lnTo>
                    <a:lnTo>
                      <a:pt x="404" y="497"/>
                    </a:lnTo>
                    <a:lnTo>
                      <a:pt x="398" y="510"/>
                    </a:lnTo>
                    <a:lnTo>
                      <a:pt x="394" y="524"/>
                    </a:lnTo>
                    <a:lnTo>
                      <a:pt x="396" y="539"/>
                    </a:lnTo>
                    <a:lnTo>
                      <a:pt x="410" y="537"/>
                    </a:lnTo>
                    <a:lnTo>
                      <a:pt x="425" y="537"/>
                    </a:lnTo>
                    <a:lnTo>
                      <a:pt x="441" y="534"/>
                    </a:lnTo>
                    <a:lnTo>
                      <a:pt x="458" y="530"/>
                    </a:lnTo>
                    <a:lnTo>
                      <a:pt x="475" y="524"/>
                    </a:lnTo>
                    <a:lnTo>
                      <a:pt x="493" y="522"/>
                    </a:lnTo>
                    <a:lnTo>
                      <a:pt x="510" y="518"/>
                    </a:lnTo>
                    <a:lnTo>
                      <a:pt x="530" y="520"/>
                    </a:lnTo>
                    <a:lnTo>
                      <a:pt x="536" y="539"/>
                    </a:lnTo>
                    <a:lnTo>
                      <a:pt x="538" y="567"/>
                    </a:lnTo>
                    <a:lnTo>
                      <a:pt x="532" y="592"/>
                    </a:lnTo>
                    <a:lnTo>
                      <a:pt x="524" y="619"/>
                    </a:lnTo>
                    <a:lnTo>
                      <a:pt x="514" y="642"/>
                    </a:lnTo>
                    <a:lnTo>
                      <a:pt x="510" y="663"/>
                    </a:lnTo>
                    <a:lnTo>
                      <a:pt x="510" y="677"/>
                    </a:lnTo>
                    <a:lnTo>
                      <a:pt x="524" y="687"/>
                    </a:lnTo>
                    <a:lnTo>
                      <a:pt x="559" y="658"/>
                    </a:lnTo>
                    <a:lnTo>
                      <a:pt x="578" y="654"/>
                    </a:lnTo>
                    <a:lnTo>
                      <a:pt x="586" y="665"/>
                    </a:lnTo>
                    <a:lnTo>
                      <a:pt x="584" y="691"/>
                    </a:lnTo>
                    <a:lnTo>
                      <a:pt x="574" y="718"/>
                    </a:lnTo>
                    <a:lnTo>
                      <a:pt x="567" y="747"/>
                    </a:lnTo>
                    <a:lnTo>
                      <a:pt x="557" y="768"/>
                    </a:lnTo>
                    <a:lnTo>
                      <a:pt x="555" y="780"/>
                    </a:lnTo>
                    <a:lnTo>
                      <a:pt x="596" y="784"/>
                    </a:lnTo>
                    <a:lnTo>
                      <a:pt x="617" y="795"/>
                    </a:lnTo>
                    <a:lnTo>
                      <a:pt x="621" y="809"/>
                    </a:lnTo>
                    <a:lnTo>
                      <a:pt x="615" y="828"/>
                    </a:lnTo>
                    <a:lnTo>
                      <a:pt x="602" y="846"/>
                    </a:lnTo>
                    <a:lnTo>
                      <a:pt x="588" y="865"/>
                    </a:lnTo>
                    <a:lnTo>
                      <a:pt x="578" y="883"/>
                    </a:lnTo>
                    <a:lnTo>
                      <a:pt x="582" y="902"/>
                    </a:lnTo>
                    <a:lnTo>
                      <a:pt x="594" y="902"/>
                    </a:lnTo>
                    <a:lnTo>
                      <a:pt x="605" y="906"/>
                    </a:lnTo>
                    <a:lnTo>
                      <a:pt x="600" y="916"/>
                    </a:lnTo>
                    <a:lnTo>
                      <a:pt x="592" y="925"/>
                    </a:lnTo>
                    <a:lnTo>
                      <a:pt x="582" y="933"/>
                    </a:lnTo>
                    <a:lnTo>
                      <a:pt x="572" y="941"/>
                    </a:lnTo>
                    <a:lnTo>
                      <a:pt x="559" y="943"/>
                    </a:lnTo>
                    <a:lnTo>
                      <a:pt x="547" y="947"/>
                    </a:lnTo>
                    <a:lnTo>
                      <a:pt x="536" y="949"/>
                    </a:lnTo>
                    <a:lnTo>
                      <a:pt x="526" y="9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2" name="Freeform 89"/>
              <p:cNvSpPr>
                <a:spLocks/>
              </p:cNvSpPr>
              <p:nvPr/>
            </p:nvSpPr>
            <p:spPr bwMode="auto">
              <a:xfrm>
                <a:off x="3646" y="2834"/>
                <a:ext cx="12" cy="17"/>
              </a:xfrm>
              <a:custGeom>
                <a:avLst/>
                <a:gdLst>
                  <a:gd name="T0" fmla="*/ 0 w 23"/>
                  <a:gd name="T1" fmla="*/ 4 h 35"/>
                  <a:gd name="T2" fmla="*/ 0 w 23"/>
                  <a:gd name="T3" fmla="*/ 2 h 35"/>
                  <a:gd name="T4" fmla="*/ 1 w 23"/>
                  <a:gd name="T5" fmla="*/ 1 h 35"/>
                  <a:gd name="T6" fmla="*/ 1 w 23"/>
                  <a:gd name="T7" fmla="*/ 0 h 35"/>
                  <a:gd name="T8" fmla="*/ 1 w 23"/>
                  <a:gd name="T9" fmla="*/ 0 h 35"/>
                  <a:gd name="T10" fmla="*/ 2 w 23"/>
                  <a:gd name="T11" fmla="*/ 0 h 35"/>
                  <a:gd name="T12" fmla="*/ 3 w 23"/>
                  <a:gd name="T13" fmla="*/ 0 h 35"/>
                  <a:gd name="T14" fmla="*/ 3 w 23"/>
                  <a:gd name="T15" fmla="*/ 0 h 35"/>
                  <a:gd name="T16" fmla="*/ 3 w 23"/>
                  <a:gd name="T17" fmla="*/ 2 h 35"/>
                  <a:gd name="T18" fmla="*/ 2 w 23"/>
                  <a:gd name="T19" fmla="*/ 2 h 35"/>
                  <a:gd name="T20" fmla="*/ 2 w 23"/>
                  <a:gd name="T21" fmla="*/ 4 h 35"/>
                  <a:gd name="T22" fmla="*/ 1 w 23"/>
                  <a:gd name="T23" fmla="*/ 4 h 35"/>
                  <a:gd name="T24" fmla="*/ 0 w 23"/>
                  <a:gd name="T25" fmla="*/ 4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5"/>
                  <a:gd name="T41" fmla="*/ 23 w 2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5">
                    <a:moveTo>
                      <a:pt x="0" y="35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5" y="23"/>
                    </a:lnTo>
                    <a:lnTo>
                      <a:pt x="13" y="33"/>
                    </a:lnTo>
                    <a:lnTo>
                      <a:pt x="6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3" name="Freeform 90"/>
              <p:cNvSpPr>
                <a:spLocks/>
              </p:cNvSpPr>
              <p:nvPr/>
            </p:nvSpPr>
            <p:spPr bwMode="auto">
              <a:xfrm>
                <a:off x="3467" y="2779"/>
                <a:ext cx="19" cy="68"/>
              </a:xfrm>
              <a:custGeom>
                <a:avLst/>
                <a:gdLst>
                  <a:gd name="T0" fmla="*/ 3 w 39"/>
                  <a:gd name="T1" fmla="*/ 17 h 136"/>
                  <a:gd name="T2" fmla="*/ 2 w 39"/>
                  <a:gd name="T3" fmla="*/ 17 h 136"/>
                  <a:gd name="T4" fmla="*/ 2 w 39"/>
                  <a:gd name="T5" fmla="*/ 17 h 136"/>
                  <a:gd name="T6" fmla="*/ 2 w 39"/>
                  <a:gd name="T7" fmla="*/ 15 h 136"/>
                  <a:gd name="T8" fmla="*/ 1 w 39"/>
                  <a:gd name="T9" fmla="*/ 13 h 136"/>
                  <a:gd name="T10" fmla="*/ 1 w 39"/>
                  <a:gd name="T11" fmla="*/ 12 h 136"/>
                  <a:gd name="T12" fmla="*/ 1 w 39"/>
                  <a:gd name="T13" fmla="*/ 11 h 136"/>
                  <a:gd name="T14" fmla="*/ 1 w 39"/>
                  <a:gd name="T15" fmla="*/ 9 h 136"/>
                  <a:gd name="T16" fmla="*/ 0 w 39"/>
                  <a:gd name="T17" fmla="*/ 7 h 136"/>
                  <a:gd name="T18" fmla="*/ 0 w 39"/>
                  <a:gd name="T19" fmla="*/ 4 h 136"/>
                  <a:gd name="T20" fmla="*/ 0 w 39"/>
                  <a:gd name="T21" fmla="*/ 0 h 136"/>
                  <a:gd name="T22" fmla="*/ 2 w 39"/>
                  <a:gd name="T23" fmla="*/ 1 h 136"/>
                  <a:gd name="T24" fmla="*/ 3 w 39"/>
                  <a:gd name="T25" fmla="*/ 3 h 136"/>
                  <a:gd name="T26" fmla="*/ 4 w 39"/>
                  <a:gd name="T27" fmla="*/ 6 h 136"/>
                  <a:gd name="T28" fmla="*/ 4 w 39"/>
                  <a:gd name="T29" fmla="*/ 10 h 136"/>
                  <a:gd name="T30" fmla="*/ 4 w 39"/>
                  <a:gd name="T31" fmla="*/ 12 h 136"/>
                  <a:gd name="T32" fmla="*/ 4 w 39"/>
                  <a:gd name="T33" fmla="*/ 15 h 136"/>
                  <a:gd name="T34" fmla="*/ 3 w 39"/>
                  <a:gd name="T35" fmla="*/ 17 h 136"/>
                  <a:gd name="T36" fmla="*/ 3 w 39"/>
                  <a:gd name="T37" fmla="*/ 1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136"/>
                  <a:gd name="T59" fmla="*/ 39 w 39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136">
                    <a:moveTo>
                      <a:pt x="25" y="136"/>
                    </a:moveTo>
                    <a:lnTo>
                      <a:pt x="21" y="134"/>
                    </a:lnTo>
                    <a:lnTo>
                      <a:pt x="19" y="134"/>
                    </a:lnTo>
                    <a:lnTo>
                      <a:pt x="16" y="119"/>
                    </a:lnTo>
                    <a:lnTo>
                      <a:pt x="14" y="107"/>
                    </a:lnTo>
                    <a:lnTo>
                      <a:pt x="12" y="95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6" y="53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27" y="26"/>
                    </a:lnTo>
                    <a:lnTo>
                      <a:pt x="33" y="49"/>
                    </a:lnTo>
                    <a:lnTo>
                      <a:pt x="39" y="76"/>
                    </a:lnTo>
                    <a:lnTo>
                      <a:pt x="37" y="99"/>
                    </a:lnTo>
                    <a:lnTo>
                      <a:pt x="35" y="121"/>
                    </a:lnTo>
                    <a:lnTo>
                      <a:pt x="29" y="132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4" name="Freeform 91"/>
              <p:cNvSpPr>
                <a:spLocks/>
              </p:cNvSpPr>
              <p:nvPr/>
            </p:nvSpPr>
            <p:spPr bwMode="auto">
              <a:xfrm>
                <a:off x="3484" y="2800"/>
                <a:ext cx="19" cy="34"/>
              </a:xfrm>
              <a:custGeom>
                <a:avLst/>
                <a:gdLst>
                  <a:gd name="T0" fmla="*/ 2 w 37"/>
                  <a:gd name="T1" fmla="*/ 8 h 70"/>
                  <a:gd name="T2" fmla="*/ 1 w 37"/>
                  <a:gd name="T3" fmla="*/ 6 h 70"/>
                  <a:gd name="T4" fmla="*/ 1 w 37"/>
                  <a:gd name="T5" fmla="*/ 4 h 70"/>
                  <a:gd name="T6" fmla="*/ 0 w 37"/>
                  <a:gd name="T7" fmla="*/ 2 h 70"/>
                  <a:gd name="T8" fmla="*/ 1 w 37"/>
                  <a:gd name="T9" fmla="*/ 0 h 70"/>
                  <a:gd name="T10" fmla="*/ 2 w 37"/>
                  <a:gd name="T11" fmla="*/ 0 h 70"/>
                  <a:gd name="T12" fmla="*/ 3 w 37"/>
                  <a:gd name="T13" fmla="*/ 2 h 70"/>
                  <a:gd name="T14" fmla="*/ 4 w 37"/>
                  <a:gd name="T15" fmla="*/ 4 h 70"/>
                  <a:gd name="T16" fmla="*/ 5 w 37"/>
                  <a:gd name="T17" fmla="*/ 6 h 70"/>
                  <a:gd name="T18" fmla="*/ 4 w 37"/>
                  <a:gd name="T19" fmla="*/ 7 h 70"/>
                  <a:gd name="T20" fmla="*/ 3 w 37"/>
                  <a:gd name="T21" fmla="*/ 8 h 70"/>
                  <a:gd name="T22" fmla="*/ 2 w 37"/>
                  <a:gd name="T23" fmla="*/ 8 h 70"/>
                  <a:gd name="T24" fmla="*/ 2 w 37"/>
                  <a:gd name="T25" fmla="*/ 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0"/>
                  <a:gd name="T41" fmla="*/ 37 w 3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0">
                    <a:moveTo>
                      <a:pt x="12" y="70"/>
                    </a:moveTo>
                    <a:lnTo>
                      <a:pt x="4" y="53"/>
                    </a:lnTo>
                    <a:lnTo>
                      <a:pt x="2" y="35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4"/>
                    </a:lnTo>
                    <a:lnTo>
                      <a:pt x="21" y="18"/>
                    </a:lnTo>
                    <a:lnTo>
                      <a:pt x="29" y="33"/>
                    </a:lnTo>
                    <a:lnTo>
                      <a:pt x="37" y="51"/>
                    </a:lnTo>
                    <a:lnTo>
                      <a:pt x="27" y="60"/>
                    </a:lnTo>
                    <a:lnTo>
                      <a:pt x="19" y="70"/>
                    </a:lnTo>
                    <a:lnTo>
                      <a:pt x="15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5" name="Freeform 92"/>
              <p:cNvSpPr>
                <a:spLocks/>
              </p:cNvSpPr>
              <p:nvPr/>
            </p:nvSpPr>
            <p:spPr bwMode="auto">
              <a:xfrm>
                <a:off x="3418" y="2666"/>
                <a:ext cx="115" cy="145"/>
              </a:xfrm>
              <a:custGeom>
                <a:avLst/>
                <a:gdLst>
                  <a:gd name="T0" fmla="*/ 24 w 231"/>
                  <a:gd name="T1" fmla="*/ 37 h 290"/>
                  <a:gd name="T2" fmla="*/ 22 w 231"/>
                  <a:gd name="T3" fmla="*/ 35 h 290"/>
                  <a:gd name="T4" fmla="*/ 21 w 231"/>
                  <a:gd name="T5" fmla="*/ 34 h 290"/>
                  <a:gd name="T6" fmla="*/ 19 w 231"/>
                  <a:gd name="T7" fmla="*/ 32 h 290"/>
                  <a:gd name="T8" fmla="*/ 18 w 231"/>
                  <a:gd name="T9" fmla="*/ 30 h 290"/>
                  <a:gd name="T10" fmla="*/ 17 w 231"/>
                  <a:gd name="T11" fmla="*/ 29 h 290"/>
                  <a:gd name="T12" fmla="*/ 16 w 231"/>
                  <a:gd name="T13" fmla="*/ 28 h 290"/>
                  <a:gd name="T14" fmla="*/ 15 w 231"/>
                  <a:gd name="T15" fmla="*/ 26 h 290"/>
                  <a:gd name="T16" fmla="*/ 14 w 231"/>
                  <a:gd name="T17" fmla="*/ 25 h 290"/>
                  <a:gd name="T18" fmla="*/ 11 w 231"/>
                  <a:gd name="T19" fmla="*/ 24 h 290"/>
                  <a:gd name="T20" fmla="*/ 9 w 231"/>
                  <a:gd name="T21" fmla="*/ 23 h 290"/>
                  <a:gd name="T22" fmla="*/ 6 w 231"/>
                  <a:gd name="T23" fmla="*/ 21 h 290"/>
                  <a:gd name="T24" fmla="*/ 3 w 231"/>
                  <a:gd name="T25" fmla="*/ 20 h 290"/>
                  <a:gd name="T26" fmla="*/ 1 w 231"/>
                  <a:gd name="T27" fmla="*/ 18 h 290"/>
                  <a:gd name="T28" fmla="*/ 0 w 231"/>
                  <a:gd name="T29" fmla="*/ 17 h 290"/>
                  <a:gd name="T30" fmla="*/ 0 w 231"/>
                  <a:gd name="T31" fmla="*/ 16 h 290"/>
                  <a:gd name="T32" fmla="*/ 2 w 231"/>
                  <a:gd name="T33" fmla="*/ 16 h 290"/>
                  <a:gd name="T34" fmla="*/ 8 w 231"/>
                  <a:gd name="T35" fmla="*/ 20 h 290"/>
                  <a:gd name="T36" fmla="*/ 12 w 231"/>
                  <a:gd name="T37" fmla="*/ 22 h 290"/>
                  <a:gd name="T38" fmla="*/ 14 w 231"/>
                  <a:gd name="T39" fmla="*/ 19 h 290"/>
                  <a:gd name="T40" fmla="*/ 14 w 231"/>
                  <a:gd name="T41" fmla="*/ 15 h 290"/>
                  <a:gd name="T42" fmla="*/ 14 w 231"/>
                  <a:gd name="T43" fmla="*/ 10 h 290"/>
                  <a:gd name="T44" fmla="*/ 15 w 231"/>
                  <a:gd name="T45" fmla="*/ 5 h 290"/>
                  <a:gd name="T46" fmla="*/ 15 w 231"/>
                  <a:gd name="T47" fmla="*/ 1 h 290"/>
                  <a:gd name="T48" fmla="*/ 18 w 231"/>
                  <a:gd name="T49" fmla="*/ 0 h 290"/>
                  <a:gd name="T50" fmla="*/ 17 w 231"/>
                  <a:gd name="T51" fmla="*/ 3 h 290"/>
                  <a:gd name="T52" fmla="*/ 17 w 231"/>
                  <a:gd name="T53" fmla="*/ 8 h 290"/>
                  <a:gd name="T54" fmla="*/ 17 w 231"/>
                  <a:gd name="T55" fmla="*/ 13 h 290"/>
                  <a:gd name="T56" fmla="*/ 17 w 231"/>
                  <a:gd name="T57" fmla="*/ 18 h 290"/>
                  <a:gd name="T58" fmla="*/ 18 w 231"/>
                  <a:gd name="T59" fmla="*/ 23 h 290"/>
                  <a:gd name="T60" fmla="*/ 21 w 231"/>
                  <a:gd name="T61" fmla="*/ 27 h 290"/>
                  <a:gd name="T62" fmla="*/ 24 w 231"/>
                  <a:gd name="T63" fmla="*/ 29 h 290"/>
                  <a:gd name="T64" fmla="*/ 28 w 231"/>
                  <a:gd name="T65" fmla="*/ 30 h 290"/>
                  <a:gd name="T66" fmla="*/ 28 w 231"/>
                  <a:gd name="T67" fmla="*/ 32 h 290"/>
                  <a:gd name="T68" fmla="*/ 26 w 231"/>
                  <a:gd name="T69" fmla="*/ 34 h 290"/>
                  <a:gd name="T70" fmla="*/ 25 w 231"/>
                  <a:gd name="T71" fmla="*/ 35 h 290"/>
                  <a:gd name="T72" fmla="*/ 24 w 231"/>
                  <a:gd name="T73" fmla="*/ 37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94" y="290"/>
                    </a:moveTo>
                    <a:lnTo>
                      <a:pt x="180" y="277"/>
                    </a:lnTo>
                    <a:lnTo>
                      <a:pt x="169" y="265"/>
                    </a:lnTo>
                    <a:lnTo>
                      <a:pt x="157" y="254"/>
                    </a:lnTo>
                    <a:lnTo>
                      <a:pt x="147" y="242"/>
                    </a:lnTo>
                    <a:lnTo>
                      <a:pt x="138" y="230"/>
                    </a:lnTo>
                    <a:lnTo>
                      <a:pt x="130" y="221"/>
                    </a:lnTo>
                    <a:lnTo>
                      <a:pt x="120" y="209"/>
                    </a:lnTo>
                    <a:lnTo>
                      <a:pt x="113" y="199"/>
                    </a:lnTo>
                    <a:lnTo>
                      <a:pt x="95" y="193"/>
                    </a:lnTo>
                    <a:lnTo>
                      <a:pt x="74" y="184"/>
                    </a:lnTo>
                    <a:lnTo>
                      <a:pt x="49" y="170"/>
                    </a:lnTo>
                    <a:lnTo>
                      <a:pt x="27" y="159"/>
                    </a:lnTo>
                    <a:lnTo>
                      <a:pt x="8" y="145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9" y="124"/>
                    </a:lnTo>
                    <a:lnTo>
                      <a:pt x="66" y="162"/>
                    </a:lnTo>
                    <a:lnTo>
                      <a:pt x="97" y="172"/>
                    </a:lnTo>
                    <a:lnTo>
                      <a:pt x="113" y="155"/>
                    </a:lnTo>
                    <a:lnTo>
                      <a:pt x="118" y="122"/>
                    </a:lnTo>
                    <a:lnTo>
                      <a:pt x="118" y="81"/>
                    </a:lnTo>
                    <a:lnTo>
                      <a:pt x="120" y="42"/>
                    </a:lnTo>
                    <a:lnTo>
                      <a:pt x="126" y="11"/>
                    </a:lnTo>
                    <a:lnTo>
                      <a:pt x="144" y="0"/>
                    </a:lnTo>
                    <a:lnTo>
                      <a:pt x="138" y="27"/>
                    </a:lnTo>
                    <a:lnTo>
                      <a:pt x="136" y="64"/>
                    </a:lnTo>
                    <a:lnTo>
                      <a:pt x="136" y="104"/>
                    </a:lnTo>
                    <a:lnTo>
                      <a:pt x="142" y="147"/>
                    </a:lnTo>
                    <a:lnTo>
                      <a:pt x="151" y="184"/>
                    </a:lnTo>
                    <a:lnTo>
                      <a:pt x="171" y="215"/>
                    </a:lnTo>
                    <a:lnTo>
                      <a:pt x="194" y="234"/>
                    </a:lnTo>
                    <a:lnTo>
                      <a:pt x="231" y="242"/>
                    </a:lnTo>
                    <a:lnTo>
                      <a:pt x="225" y="254"/>
                    </a:lnTo>
                    <a:lnTo>
                      <a:pt x="215" y="267"/>
                    </a:lnTo>
                    <a:lnTo>
                      <a:pt x="204" y="279"/>
                    </a:lnTo>
                    <a:lnTo>
                      <a:pt x="194" y="29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6" name="Freeform 93"/>
              <p:cNvSpPr>
                <a:spLocks/>
              </p:cNvSpPr>
              <p:nvPr/>
            </p:nvSpPr>
            <p:spPr bwMode="auto">
              <a:xfrm>
                <a:off x="3208" y="2759"/>
                <a:ext cx="48" cy="50"/>
              </a:xfrm>
              <a:custGeom>
                <a:avLst/>
                <a:gdLst>
                  <a:gd name="T0" fmla="*/ 10 w 95"/>
                  <a:gd name="T1" fmla="*/ 12 h 101"/>
                  <a:gd name="T2" fmla="*/ 6 w 95"/>
                  <a:gd name="T3" fmla="*/ 10 h 101"/>
                  <a:gd name="T4" fmla="*/ 2 w 95"/>
                  <a:gd name="T5" fmla="*/ 8 h 101"/>
                  <a:gd name="T6" fmla="*/ 1 w 95"/>
                  <a:gd name="T7" fmla="*/ 5 h 101"/>
                  <a:gd name="T8" fmla="*/ 0 w 95"/>
                  <a:gd name="T9" fmla="*/ 3 h 101"/>
                  <a:gd name="T10" fmla="*/ 1 w 95"/>
                  <a:gd name="T11" fmla="*/ 1 h 101"/>
                  <a:gd name="T12" fmla="*/ 2 w 95"/>
                  <a:gd name="T13" fmla="*/ 0 h 101"/>
                  <a:gd name="T14" fmla="*/ 3 w 95"/>
                  <a:gd name="T15" fmla="*/ 0 h 101"/>
                  <a:gd name="T16" fmla="*/ 5 w 95"/>
                  <a:gd name="T17" fmla="*/ 0 h 101"/>
                  <a:gd name="T18" fmla="*/ 4 w 95"/>
                  <a:gd name="T19" fmla="*/ 1 h 101"/>
                  <a:gd name="T20" fmla="*/ 4 w 95"/>
                  <a:gd name="T21" fmla="*/ 3 h 101"/>
                  <a:gd name="T22" fmla="*/ 3 w 95"/>
                  <a:gd name="T23" fmla="*/ 4 h 101"/>
                  <a:gd name="T24" fmla="*/ 3 w 95"/>
                  <a:gd name="T25" fmla="*/ 6 h 101"/>
                  <a:gd name="T26" fmla="*/ 4 w 95"/>
                  <a:gd name="T27" fmla="*/ 7 h 101"/>
                  <a:gd name="T28" fmla="*/ 6 w 95"/>
                  <a:gd name="T29" fmla="*/ 8 h 101"/>
                  <a:gd name="T30" fmla="*/ 6 w 95"/>
                  <a:gd name="T31" fmla="*/ 7 h 101"/>
                  <a:gd name="T32" fmla="*/ 7 w 95"/>
                  <a:gd name="T33" fmla="*/ 7 h 101"/>
                  <a:gd name="T34" fmla="*/ 8 w 95"/>
                  <a:gd name="T35" fmla="*/ 7 h 101"/>
                  <a:gd name="T36" fmla="*/ 8 w 95"/>
                  <a:gd name="T37" fmla="*/ 7 h 101"/>
                  <a:gd name="T38" fmla="*/ 9 w 95"/>
                  <a:gd name="T39" fmla="*/ 8 h 101"/>
                  <a:gd name="T40" fmla="*/ 9 w 95"/>
                  <a:gd name="T41" fmla="*/ 8 h 101"/>
                  <a:gd name="T42" fmla="*/ 9 w 95"/>
                  <a:gd name="T43" fmla="*/ 9 h 101"/>
                  <a:gd name="T44" fmla="*/ 10 w 95"/>
                  <a:gd name="T45" fmla="*/ 9 h 101"/>
                  <a:gd name="T46" fmla="*/ 11 w 95"/>
                  <a:gd name="T47" fmla="*/ 10 h 101"/>
                  <a:gd name="T48" fmla="*/ 12 w 95"/>
                  <a:gd name="T49" fmla="*/ 11 h 101"/>
                  <a:gd name="T50" fmla="*/ 12 w 95"/>
                  <a:gd name="T51" fmla="*/ 12 h 101"/>
                  <a:gd name="T52" fmla="*/ 12 w 95"/>
                  <a:gd name="T53" fmla="*/ 12 h 101"/>
                  <a:gd name="T54" fmla="*/ 11 w 95"/>
                  <a:gd name="T55" fmla="*/ 12 h 101"/>
                  <a:gd name="T56" fmla="*/ 10 w 95"/>
                  <a:gd name="T57" fmla="*/ 12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01"/>
                  <a:gd name="T89" fmla="*/ 95 w 95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01">
                    <a:moveTo>
                      <a:pt x="78" y="101"/>
                    </a:moveTo>
                    <a:lnTo>
                      <a:pt x="41" y="81"/>
                    </a:lnTo>
                    <a:lnTo>
                      <a:pt x="16" y="64"/>
                    </a:lnTo>
                    <a:lnTo>
                      <a:pt x="2" y="44"/>
                    </a:lnTo>
                    <a:lnTo>
                      <a:pt x="0" y="29"/>
                    </a:lnTo>
                    <a:lnTo>
                      <a:pt x="2" y="13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7" y="25"/>
                    </a:lnTo>
                    <a:lnTo>
                      <a:pt x="23" y="37"/>
                    </a:lnTo>
                    <a:lnTo>
                      <a:pt x="22" y="54"/>
                    </a:lnTo>
                    <a:lnTo>
                      <a:pt x="27" y="60"/>
                    </a:lnTo>
                    <a:lnTo>
                      <a:pt x="41" y="66"/>
                    </a:lnTo>
                    <a:lnTo>
                      <a:pt x="45" y="60"/>
                    </a:lnTo>
                    <a:lnTo>
                      <a:pt x="49" y="56"/>
                    </a:lnTo>
                    <a:lnTo>
                      <a:pt x="58" y="56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0" y="73"/>
                    </a:lnTo>
                    <a:lnTo>
                      <a:pt x="74" y="79"/>
                    </a:lnTo>
                    <a:lnTo>
                      <a:pt x="82" y="83"/>
                    </a:lnTo>
                    <a:lnTo>
                      <a:pt x="95" y="89"/>
                    </a:lnTo>
                    <a:lnTo>
                      <a:pt x="95" y="97"/>
                    </a:lnTo>
                    <a:lnTo>
                      <a:pt x="95" y="101"/>
                    </a:lnTo>
                    <a:lnTo>
                      <a:pt x="84" y="101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7" name="Freeform 94"/>
              <p:cNvSpPr>
                <a:spLocks/>
              </p:cNvSpPr>
              <p:nvPr/>
            </p:nvSpPr>
            <p:spPr bwMode="auto">
              <a:xfrm>
                <a:off x="5407" y="2569"/>
                <a:ext cx="252" cy="239"/>
              </a:xfrm>
              <a:custGeom>
                <a:avLst/>
                <a:gdLst>
                  <a:gd name="T0" fmla="*/ 39 w 504"/>
                  <a:gd name="T1" fmla="*/ 59 h 479"/>
                  <a:gd name="T2" fmla="*/ 36 w 504"/>
                  <a:gd name="T3" fmla="*/ 59 h 479"/>
                  <a:gd name="T4" fmla="*/ 32 w 504"/>
                  <a:gd name="T5" fmla="*/ 58 h 479"/>
                  <a:gd name="T6" fmla="*/ 28 w 504"/>
                  <a:gd name="T7" fmla="*/ 58 h 479"/>
                  <a:gd name="T8" fmla="*/ 26 w 504"/>
                  <a:gd name="T9" fmla="*/ 56 h 479"/>
                  <a:gd name="T10" fmla="*/ 26 w 504"/>
                  <a:gd name="T11" fmla="*/ 53 h 479"/>
                  <a:gd name="T12" fmla="*/ 24 w 504"/>
                  <a:gd name="T13" fmla="*/ 50 h 479"/>
                  <a:gd name="T14" fmla="*/ 22 w 504"/>
                  <a:gd name="T15" fmla="*/ 48 h 479"/>
                  <a:gd name="T16" fmla="*/ 21 w 504"/>
                  <a:gd name="T17" fmla="*/ 45 h 479"/>
                  <a:gd name="T18" fmla="*/ 22 w 504"/>
                  <a:gd name="T19" fmla="*/ 40 h 479"/>
                  <a:gd name="T20" fmla="*/ 22 w 504"/>
                  <a:gd name="T21" fmla="*/ 35 h 479"/>
                  <a:gd name="T22" fmla="*/ 18 w 504"/>
                  <a:gd name="T23" fmla="*/ 33 h 479"/>
                  <a:gd name="T24" fmla="*/ 15 w 504"/>
                  <a:gd name="T25" fmla="*/ 30 h 479"/>
                  <a:gd name="T26" fmla="*/ 15 w 504"/>
                  <a:gd name="T27" fmla="*/ 24 h 479"/>
                  <a:gd name="T28" fmla="*/ 15 w 504"/>
                  <a:gd name="T29" fmla="*/ 19 h 479"/>
                  <a:gd name="T30" fmla="*/ 13 w 504"/>
                  <a:gd name="T31" fmla="*/ 16 h 479"/>
                  <a:gd name="T32" fmla="*/ 7 w 504"/>
                  <a:gd name="T33" fmla="*/ 16 h 479"/>
                  <a:gd name="T34" fmla="*/ 3 w 504"/>
                  <a:gd name="T35" fmla="*/ 16 h 479"/>
                  <a:gd name="T36" fmla="*/ 1 w 504"/>
                  <a:gd name="T37" fmla="*/ 17 h 479"/>
                  <a:gd name="T38" fmla="*/ 1 w 504"/>
                  <a:gd name="T39" fmla="*/ 10 h 479"/>
                  <a:gd name="T40" fmla="*/ 8 w 504"/>
                  <a:gd name="T41" fmla="*/ 1 h 479"/>
                  <a:gd name="T42" fmla="*/ 16 w 504"/>
                  <a:gd name="T43" fmla="*/ 0 h 479"/>
                  <a:gd name="T44" fmla="*/ 20 w 504"/>
                  <a:gd name="T45" fmla="*/ 4 h 479"/>
                  <a:gd name="T46" fmla="*/ 18 w 504"/>
                  <a:gd name="T47" fmla="*/ 10 h 479"/>
                  <a:gd name="T48" fmla="*/ 21 w 504"/>
                  <a:gd name="T49" fmla="*/ 11 h 479"/>
                  <a:gd name="T50" fmla="*/ 25 w 504"/>
                  <a:gd name="T51" fmla="*/ 11 h 479"/>
                  <a:gd name="T52" fmla="*/ 29 w 504"/>
                  <a:gd name="T53" fmla="*/ 12 h 479"/>
                  <a:gd name="T54" fmla="*/ 31 w 504"/>
                  <a:gd name="T55" fmla="*/ 16 h 479"/>
                  <a:gd name="T56" fmla="*/ 30 w 504"/>
                  <a:gd name="T57" fmla="*/ 21 h 479"/>
                  <a:gd name="T58" fmla="*/ 29 w 504"/>
                  <a:gd name="T59" fmla="*/ 24 h 479"/>
                  <a:gd name="T60" fmla="*/ 34 w 504"/>
                  <a:gd name="T61" fmla="*/ 27 h 479"/>
                  <a:gd name="T62" fmla="*/ 37 w 504"/>
                  <a:gd name="T63" fmla="*/ 32 h 479"/>
                  <a:gd name="T64" fmla="*/ 37 w 504"/>
                  <a:gd name="T65" fmla="*/ 37 h 479"/>
                  <a:gd name="T66" fmla="*/ 37 w 504"/>
                  <a:gd name="T67" fmla="*/ 41 h 479"/>
                  <a:gd name="T68" fmla="*/ 40 w 504"/>
                  <a:gd name="T69" fmla="*/ 42 h 479"/>
                  <a:gd name="T70" fmla="*/ 45 w 504"/>
                  <a:gd name="T71" fmla="*/ 41 h 479"/>
                  <a:gd name="T72" fmla="*/ 49 w 504"/>
                  <a:gd name="T73" fmla="*/ 42 h 479"/>
                  <a:gd name="T74" fmla="*/ 51 w 504"/>
                  <a:gd name="T75" fmla="*/ 45 h 479"/>
                  <a:gd name="T76" fmla="*/ 52 w 504"/>
                  <a:gd name="T77" fmla="*/ 48 h 479"/>
                  <a:gd name="T78" fmla="*/ 55 w 504"/>
                  <a:gd name="T79" fmla="*/ 50 h 479"/>
                  <a:gd name="T80" fmla="*/ 59 w 504"/>
                  <a:gd name="T81" fmla="*/ 53 h 479"/>
                  <a:gd name="T82" fmla="*/ 62 w 504"/>
                  <a:gd name="T83" fmla="*/ 56 h 479"/>
                  <a:gd name="T84" fmla="*/ 62 w 504"/>
                  <a:gd name="T85" fmla="*/ 57 h 479"/>
                  <a:gd name="T86" fmla="*/ 57 w 504"/>
                  <a:gd name="T87" fmla="*/ 58 h 479"/>
                  <a:gd name="T88" fmla="*/ 49 w 504"/>
                  <a:gd name="T89" fmla="*/ 58 h 479"/>
                  <a:gd name="T90" fmla="*/ 43 w 504"/>
                  <a:gd name="T91" fmla="*/ 59 h 4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4"/>
                  <a:gd name="T139" fmla="*/ 0 h 479"/>
                  <a:gd name="T140" fmla="*/ 504 w 504"/>
                  <a:gd name="T141" fmla="*/ 479 h 4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4" h="479">
                    <a:moveTo>
                      <a:pt x="329" y="479"/>
                    </a:moveTo>
                    <a:lnTo>
                      <a:pt x="312" y="477"/>
                    </a:lnTo>
                    <a:lnTo>
                      <a:pt x="298" y="475"/>
                    </a:lnTo>
                    <a:lnTo>
                      <a:pt x="281" y="473"/>
                    </a:lnTo>
                    <a:lnTo>
                      <a:pt x="267" y="473"/>
                    </a:lnTo>
                    <a:lnTo>
                      <a:pt x="252" y="471"/>
                    </a:lnTo>
                    <a:lnTo>
                      <a:pt x="236" y="471"/>
                    </a:lnTo>
                    <a:lnTo>
                      <a:pt x="221" y="469"/>
                    </a:lnTo>
                    <a:lnTo>
                      <a:pt x="207" y="469"/>
                    </a:lnTo>
                    <a:lnTo>
                      <a:pt x="205" y="453"/>
                    </a:lnTo>
                    <a:lnTo>
                      <a:pt x="203" y="440"/>
                    </a:lnTo>
                    <a:lnTo>
                      <a:pt x="201" y="426"/>
                    </a:lnTo>
                    <a:lnTo>
                      <a:pt x="199" y="415"/>
                    </a:lnTo>
                    <a:lnTo>
                      <a:pt x="192" y="403"/>
                    </a:lnTo>
                    <a:lnTo>
                      <a:pt x="186" y="395"/>
                    </a:lnTo>
                    <a:lnTo>
                      <a:pt x="174" y="389"/>
                    </a:lnTo>
                    <a:lnTo>
                      <a:pt x="161" y="387"/>
                    </a:lnTo>
                    <a:lnTo>
                      <a:pt x="165" y="364"/>
                    </a:lnTo>
                    <a:lnTo>
                      <a:pt x="168" y="343"/>
                    </a:lnTo>
                    <a:lnTo>
                      <a:pt x="172" y="322"/>
                    </a:lnTo>
                    <a:lnTo>
                      <a:pt x="174" y="304"/>
                    </a:lnTo>
                    <a:lnTo>
                      <a:pt x="170" y="287"/>
                    </a:lnTo>
                    <a:lnTo>
                      <a:pt x="161" y="275"/>
                    </a:lnTo>
                    <a:lnTo>
                      <a:pt x="141" y="267"/>
                    </a:lnTo>
                    <a:lnTo>
                      <a:pt x="114" y="265"/>
                    </a:lnTo>
                    <a:lnTo>
                      <a:pt x="114" y="240"/>
                    </a:lnTo>
                    <a:lnTo>
                      <a:pt x="118" y="217"/>
                    </a:lnTo>
                    <a:lnTo>
                      <a:pt x="120" y="194"/>
                    </a:lnTo>
                    <a:lnTo>
                      <a:pt x="122" y="174"/>
                    </a:lnTo>
                    <a:lnTo>
                      <a:pt x="118" y="155"/>
                    </a:lnTo>
                    <a:lnTo>
                      <a:pt x="112" y="141"/>
                    </a:lnTo>
                    <a:lnTo>
                      <a:pt x="97" y="130"/>
                    </a:lnTo>
                    <a:lnTo>
                      <a:pt x="75" y="126"/>
                    </a:lnTo>
                    <a:lnTo>
                      <a:pt x="52" y="130"/>
                    </a:lnTo>
                    <a:lnTo>
                      <a:pt x="37" y="133"/>
                    </a:lnTo>
                    <a:lnTo>
                      <a:pt x="23" y="135"/>
                    </a:lnTo>
                    <a:lnTo>
                      <a:pt x="15" y="139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7" y="85"/>
                    </a:lnTo>
                    <a:lnTo>
                      <a:pt x="29" y="44"/>
                    </a:lnTo>
                    <a:lnTo>
                      <a:pt x="60" y="15"/>
                    </a:lnTo>
                    <a:lnTo>
                      <a:pt x="95" y="2"/>
                    </a:lnTo>
                    <a:lnTo>
                      <a:pt x="124" y="0"/>
                    </a:lnTo>
                    <a:lnTo>
                      <a:pt x="145" y="13"/>
                    </a:lnTo>
                    <a:lnTo>
                      <a:pt x="153" y="38"/>
                    </a:lnTo>
                    <a:lnTo>
                      <a:pt x="143" y="79"/>
                    </a:lnTo>
                    <a:lnTo>
                      <a:pt x="143" y="81"/>
                    </a:lnTo>
                    <a:lnTo>
                      <a:pt x="145" y="87"/>
                    </a:lnTo>
                    <a:lnTo>
                      <a:pt x="161" y="93"/>
                    </a:lnTo>
                    <a:lnTo>
                      <a:pt x="180" y="95"/>
                    </a:lnTo>
                    <a:lnTo>
                      <a:pt x="197" y="95"/>
                    </a:lnTo>
                    <a:lnTo>
                      <a:pt x="215" y="97"/>
                    </a:lnTo>
                    <a:lnTo>
                      <a:pt x="229" y="100"/>
                    </a:lnTo>
                    <a:lnTo>
                      <a:pt x="238" y="110"/>
                    </a:lnTo>
                    <a:lnTo>
                      <a:pt x="244" y="128"/>
                    </a:lnTo>
                    <a:lnTo>
                      <a:pt x="246" y="157"/>
                    </a:lnTo>
                    <a:lnTo>
                      <a:pt x="238" y="170"/>
                    </a:lnTo>
                    <a:lnTo>
                      <a:pt x="232" y="184"/>
                    </a:lnTo>
                    <a:lnTo>
                      <a:pt x="230" y="196"/>
                    </a:lnTo>
                    <a:lnTo>
                      <a:pt x="240" y="213"/>
                    </a:lnTo>
                    <a:lnTo>
                      <a:pt x="269" y="223"/>
                    </a:lnTo>
                    <a:lnTo>
                      <a:pt x="287" y="240"/>
                    </a:lnTo>
                    <a:lnTo>
                      <a:pt x="293" y="258"/>
                    </a:lnTo>
                    <a:lnTo>
                      <a:pt x="294" y="279"/>
                    </a:lnTo>
                    <a:lnTo>
                      <a:pt x="293" y="296"/>
                    </a:lnTo>
                    <a:lnTo>
                      <a:pt x="293" y="314"/>
                    </a:lnTo>
                    <a:lnTo>
                      <a:pt x="294" y="329"/>
                    </a:lnTo>
                    <a:lnTo>
                      <a:pt x="308" y="343"/>
                    </a:lnTo>
                    <a:lnTo>
                      <a:pt x="320" y="337"/>
                    </a:lnTo>
                    <a:lnTo>
                      <a:pt x="337" y="333"/>
                    </a:lnTo>
                    <a:lnTo>
                      <a:pt x="355" y="331"/>
                    </a:lnTo>
                    <a:lnTo>
                      <a:pt x="374" y="333"/>
                    </a:lnTo>
                    <a:lnTo>
                      <a:pt x="388" y="337"/>
                    </a:lnTo>
                    <a:lnTo>
                      <a:pt x="399" y="347"/>
                    </a:lnTo>
                    <a:lnTo>
                      <a:pt x="405" y="360"/>
                    </a:lnTo>
                    <a:lnTo>
                      <a:pt x="407" y="384"/>
                    </a:lnTo>
                    <a:lnTo>
                      <a:pt x="415" y="389"/>
                    </a:lnTo>
                    <a:lnTo>
                      <a:pt x="426" y="399"/>
                    </a:lnTo>
                    <a:lnTo>
                      <a:pt x="438" y="407"/>
                    </a:lnTo>
                    <a:lnTo>
                      <a:pt x="452" y="417"/>
                    </a:lnTo>
                    <a:lnTo>
                      <a:pt x="465" y="426"/>
                    </a:lnTo>
                    <a:lnTo>
                      <a:pt x="479" y="438"/>
                    </a:lnTo>
                    <a:lnTo>
                      <a:pt x="490" y="450"/>
                    </a:lnTo>
                    <a:lnTo>
                      <a:pt x="504" y="461"/>
                    </a:lnTo>
                    <a:lnTo>
                      <a:pt x="496" y="461"/>
                    </a:lnTo>
                    <a:lnTo>
                      <a:pt x="479" y="463"/>
                    </a:lnTo>
                    <a:lnTo>
                      <a:pt x="452" y="465"/>
                    </a:lnTo>
                    <a:lnTo>
                      <a:pt x="424" y="469"/>
                    </a:lnTo>
                    <a:lnTo>
                      <a:pt x="391" y="471"/>
                    </a:lnTo>
                    <a:lnTo>
                      <a:pt x="364" y="475"/>
                    </a:lnTo>
                    <a:lnTo>
                      <a:pt x="341" y="477"/>
                    </a:lnTo>
                    <a:lnTo>
                      <a:pt x="329" y="479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8" name="Freeform 95"/>
              <p:cNvSpPr>
                <a:spLocks/>
              </p:cNvSpPr>
              <p:nvPr/>
            </p:nvSpPr>
            <p:spPr bwMode="auto">
              <a:xfrm>
                <a:off x="3248" y="2707"/>
                <a:ext cx="71" cy="93"/>
              </a:xfrm>
              <a:custGeom>
                <a:avLst/>
                <a:gdLst>
                  <a:gd name="T0" fmla="*/ 12 w 141"/>
                  <a:gd name="T1" fmla="*/ 24 h 184"/>
                  <a:gd name="T2" fmla="*/ 9 w 141"/>
                  <a:gd name="T3" fmla="*/ 22 h 184"/>
                  <a:gd name="T4" fmla="*/ 8 w 141"/>
                  <a:gd name="T5" fmla="*/ 21 h 184"/>
                  <a:gd name="T6" fmla="*/ 6 w 141"/>
                  <a:gd name="T7" fmla="*/ 20 h 184"/>
                  <a:gd name="T8" fmla="*/ 5 w 141"/>
                  <a:gd name="T9" fmla="*/ 19 h 184"/>
                  <a:gd name="T10" fmla="*/ 4 w 141"/>
                  <a:gd name="T11" fmla="*/ 18 h 184"/>
                  <a:gd name="T12" fmla="*/ 3 w 141"/>
                  <a:gd name="T13" fmla="*/ 17 h 184"/>
                  <a:gd name="T14" fmla="*/ 3 w 141"/>
                  <a:gd name="T15" fmla="*/ 15 h 184"/>
                  <a:gd name="T16" fmla="*/ 3 w 141"/>
                  <a:gd name="T17" fmla="*/ 13 h 184"/>
                  <a:gd name="T18" fmla="*/ 1 w 141"/>
                  <a:gd name="T19" fmla="*/ 10 h 184"/>
                  <a:gd name="T20" fmla="*/ 0 w 141"/>
                  <a:gd name="T21" fmla="*/ 7 h 184"/>
                  <a:gd name="T22" fmla="*/ 1 w 141"/>
                  <a:gd name="T23" fmla="*/ 5 h 184"/>
                  <a:gd name="T24" fmla="*/ 3 w 141"/>
                  <a:gd name="T25" fmla="*/ 3 h 184"/>
                  <a:gd name="T26" fmla="*/ 5 w 141"/>
                  <a:gd name="T27" fmla="*/ 1 h 184"/>
                  <a:gd name="T28" fmla="*/ 7 w 141"/>
                  <a:gd name="T29" fmla="*/ 0 h 184"/>
                  <a:gd name="T30" fmla="*/ 8 w 141"/>
                  <a:gd name="T31" fmla="*/ 0 h 184"/>
                  <a:gd name="T32" fmla="*/ 9 w 141"/>
                  <a:gd name="T33" fmla="*/ 2 h 184"/>
                  <a:gd name="T34" fmla="*/ 7 w 141"/>
                  <a:gd name="T35" fmla="*/ 3 h 184"/>
                  <a:gd name="T36" fmla="*/ 6 w 141"/>
                  <a:gd name="T37" fmla="*/ 3 h 184"/>
                  <a:gd name="T38" fmla="*/ 5 w 141"/>
                  <a:gd name="T39" fmla="*/ 4 h 184"/>
                  <a:gd name="T40" fmla="*/ 5 w 141"/>
                  <a:gd name="T41" fmla="*/ 5 h 184"/>
                  <a:gd name="T42" fmla="*/ 4 w 141"/>
                  <a:gd name="T43" fmla="*/ 5 h 184"/>
                  <a:gd name="T44" fmla="*/ 4 w 141"/>
                  <a:gd name="T45" fmla="*/ 6 h 184"/>
                  <a:gd name="T46" fmla="*/ 4 w 141"/>
                  <a:gd name="T47" fmla="*/ 8 h 184"/>
                  <a:gd name="T48" fmla="*/ 4 w 141"/>
                  <a:gd name="T49" fmla="*/ 10 h 184"/>
                  <a:gd name="T50" fmla="*/ 4 w 141"/>
                  <a:gd name="T51" fmla="*/ 10 h 184"/>
                  <a:gd name="T52" fmla="*/ 5 w 141"/>
                  <a:gd name="T53" fmla="*/ 11 h 184"/>
                  <a:gd name="T54" fmla="*/ 6 w 141"/>
                  <a:gd name="T55" fmla="*/ 10 h 184"/>
                  <a:gd name="T56" fmla="*/ 9 w 141"/>
                  <a:gd name="T57" fmla="*/ 10 h 184"/>
                  <a:gd name="T58" fmla="*/ 9 w 141"/>
                  <a:gd name="T59" fmla="*/ 11 h 184"/>
                  <a:gd name="T60" fmla="*/ 10 w 141"/>
                  <a:gd name="T61" fmla="*/ 12 h 184"/>
                  <a:gd name="T62" fmla="*/ 7 w 141"/>
                  <a:gd name="T63" fmla="*/ 13 h 184"/>
                  <a:gd name="T64" fmla="*/ 6 w 141"/>
                  <a:gd name="T65" fmla="*/ 14 h 184"/>
                  <a:gd name="T66" fmla="*/ 6 w 141"/>
                  <a:gd name="T67" fmla="*/ 16 h 184"/>
                  <a:gd name="T68" fmla="*/ 6 w 141"/>
                  <a:gd name="T69" fmla="*/ 17 h 184"/>
                  <a:gd name="T70" fmla="*/ 7 w 141"/>
                  <a:gd name="T71" fmla="*/ 17 h 184"/>
                  <a:gd name="T72" fmla="*/ 8 w 141"/>
                  <a:gd name="T73" fmla="*/ 17 h 184"/>
                  <a:gd name="T74" fmla="*/ 9 w 141"/>
                  <a:gd name="T75" fmla="*/ 17 h 184"/>
                  <a:gd name="T76" fmla="*/ 9 w 141"/>
                  <a:gd name="T77" fmla="*/ 17 h 184"/>
                  <a:gd name="T78" fmla="*/ 9 w 141"/>
                  <a:gd name="T79" fmla="*/ 17 h 184"/>
                  <a:gd name="T80" fmla="*/ 10 w 141"/>
                  <a:gd name="T81" fmla="*/ 18 h 184"/>
                  <a:gd name="T82" fmla="*/ 11 w 141"/>
                  <a:gd name="T83" fmla="*/ 19 h 184"/>
                  <a:gd name="T84" fmla="*/ 12 w 141"/>
                  <a:gd name="T85" fmla="*/ 21 h 184"/>
                  <a:gd name="T86" fmla="*/ 13 w 141"/>
                  <a:gd name="T87" fmla="*/ 21 h 184"/>
                  <a:gd name="T88" fmla="*/ 15 w 141"/>
                  <a:gd name="T89" fmla="*/ 21 h 184"/>
                  <a:gd name="T90" fmla="*/ 16 w 141"/>
                  <a:gd name="T91" fmla="*/ 21 h 184"/>
                  <a:gd name="T92" fmla="*/ 18 w 141"/>
                  <a:gd name="T93" fmla="*/ 21 h 184"/>
                  <a:gd name="T94" fmla="*/ 16 w 141"/>
                  <a:gd name="T95" fmla="*/ 22 h 184"/>
                  <a:gd name="T96" fmla="*/ 15 w 141"/>
                  <a:gd name="T97" fmla="*/ 23 h 184"/>
                  <a:gd name="T98" fmla="*/ 13 w 141"/>
                  <a:gd name="T99" fmla="*/ 24 h 184"/>
                  <a:gd name="T100" fmla="*/ 12 w 141"/>
                  <a:gd name="T101" fmla="*/ 24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184"/>
                  <a:gd name="T155" fmla="*/ 141 w 141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184">
                    <a:moveTo>
                      <a:pt x="91" y="184"/>
                    </a:moveTo>
                    <a:lnTo>
                      <a:pt x="71" y="171"/>
                    </a:lnTo>
                    <a:lnTo>
                      <a:pt x="58" y="163"/>
                    </a:lnTo>
                    <a:lnTo>
                      <a:pt x="44" y="155"/>
                    </a:lnTo>
                    <a:lnTo>
                      <a:pt x="37" y="147"/>
                    </a:lnTo>
                    <a:lnTo>
                      <a:pt x="27" y="138"/>
                    </a:lnTo>
                    <a:lnTo>
                      <a:pt x="23" y="128"/>
                    </a:lnTo>
                    <a:lnTo>
                      <a:pt x="19" y="114"/>
                    </a:lnTo>
                    <a:lnTo>
                      <a:pt x="19" y="97"/>
                    </a:lnTo>
                    <a:lnTo>
                      <a:pt x="2" y="76"/>
                    </a:lnTo>
                    <a:lnTo>
                      <a:pt x="0" y="56"/>
                    </a:lnTo>
                    <a:lnTo>
                      <a:pt x="7" y="35"/>
                    </a:lnTo>
                    <a:lnTo>
                      <a:pt x="21" y="19"/>
                    </a:lnTo>
                    <a:lnTo>
                      <a:pt x="37" y="6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0" y="14"/>
                    </a:lnTo>
                    <a:lnTo>
                      <a:pt x="56" y="17"/>
                    </a:lnTo>
                    <a:lnTo>
                      <a:pt x="46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7" y="39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5" y="81"/>
                    </a:lnTo>
                    <a:lnTo>
                      <a:pt x="48" y="76"/>
                    </a:lnTo>
                    <a:lnTo>
                      <a:pt x="66" y="74"/>
                    </a:lnTo>
                    <a:lnTo>
                      <a:pt x="70" y="81"/>
                    </a:lnTo>
                    <a:lnTo>
                      <a:pt x="73" y="91"/>
                    </a:lnTo>
                    <a:lnTo>
                      <a:pt x="56" y="101"/>
                    </a:lnTo>
                    <a:lnTo>
                      <a:pt x="42" y="110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54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70" y="132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81" y="147"/>
                    </a:lnTo>
                    <a:lnTo>
                      <a:pt x="95" y="165"/>
                    </a:lnTo>
                    <a:lnTo>
                      <a:pt x="102" y="163"/>
                    </a:lnTo>
                    <a:lnTo>
                      <a:pt x="114" y="163"/>
                    </a:lnTo>
                    <a:lnTo>
                      <a:pt x="128" y="163"/>
                    </a:lnTo>
                    <a:lnTo>
                      <a:pt x="141" y="165"/>
                    </a:lnTo>
                    <a:lnTo>
                      <a:pt x="128" y="174"/>
                    </a:lnTo>
                    <a:lnTo>
                      <a:pt x="116" y="180"/>
                    </a:lnTo>
                    <a:lnTo>
                      <a:pt x="10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9" name="Freeform 96"/>
              <p:cNvSpPr>
                <a:spLocks/>
              </p:cNvSpPr>
              <p:nvPr/>
            </p:nvSpPr>
            <p:spPr bwMode="auto">
              <a:xfrm>
                <a:off x="3523" y="2761"/>
                <a:ext cx="4" cy="6"/>
              </a:xfrm>
              <a:custGeom>
                <a:avLst/>
                <a:gdLst>
                  <a:gd name="T0" fmla="*/ 1 w 8"/>
                  <a:gd name="T1" fmla="*/ 2 h 11"/>
                  <a:gd name="T2" fmla="*/ 0 w 8"/>
                  <a:gd name="T3" fmla="*/ 1 h 11"/>
                  <a:gd name="T4" fmla="*/ 0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1 h 11"/>
                  <a:gd name="T12" fmla="*/ 1 w 8"/>
                  <a:gd name="T13" fmla="*/ 2 h 11"/>
                  <a:gd name="T14" fmla="*/ 1 w 8"/>
                  <a:gd name="T15" fmla="*/ 2 h 11"/>
                  <a:gd name="T16" fmla="*/ 1 w 8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2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0" name="Freeform 97"/>
              <p:cNvSpPr>
                <a:spLocks/>
              </p:cNvSpPr>
              <p:nvPr/>
            </p:nvSpPr>
            <p:spPr bwMode="auto">
              <a:xfrm>
                <a:off x="3531" y="2673"/>
                <a:ext cx="11" cy="94"/>
              </a:xfrm>
              <a:custGeom>
                <a:avLst/>
                <a:gdLst>
                  <a:gd name="T0" fmla="*/ 2 w 21"/>
                  <a:gd name="T1" fmla="*/ 24 h 188"/>
                  <a:gd name="T2" fmla="*/ 2 w 21"/>
                  <a:gd name="T3" fmla="*/ 21 h 188"/>
                  <a:gd name="T4" fmla="*/ 1 w 21"/>
                  <a:gd name="T5" fmla="*/ 18 h 188"/>
                  <a:gd name="T6" fmla="*/ 1 w 21"/>
                  <a:gd name="T7" fmla="*/ 15 h 188"/>
                  <a:gd name="T8" fmla="*/ 1 w 21"/>
                  <a:gd name="T9" fmla="*/ 12 h 188"/>
                  <a:gd name="T10" fmla="*/ 1 w 21"/>
                  <a:gd name="T11" fmla="*/ 9 h 188"/>
                  <a:gd name="T12" fmla="*/ 0 w 21"/>
                  <a:gd name="T13" fmla="*/ 6 h 188"/>
                  <a:gd name="T14" fmla="*/ 0 w 21"/>
                  <a:gd name="T15" fmla="*/ 3 h 188"/>
                  <a:gd name="T16" fmla="*/ 1 w 21"/>
                  <a:gd name="T17" fmla="*/ 0 h 188"/>
                  <a:gd name="T18" fmla="*/ 1 w 21"/>
                  <a:gd name="T19" fmla="*/ 3 h 188"/>
                  <a:gd name="T20" fmla="*/ 1 w 21"/>
                  <a:gd name="T21" fmla="*/ 6 h 188"/>
                  <a:gd name="T22" fmla="*/ 2 w 21"/>
                  <a:gd name="T23" fmla="*/ 9 h 188"/>
                  <a:gd name="T24" fmla="*/ 2 w 21"/>
                  <a:gd name="T25" fmla="*/ 12 h 188"/>
                  <a:gd name="T26" fmla="*/ 3 w 21"/>
                  <a:gd name="T27" fmla="*/ 15 h 188"/>
                  <a:gd name="T28" fmla="*/ 3 w 21"/>
                  <a:gd name="T29" fmla="*/ 18 h 188"/>
                  <a:gd name="T30" fmla="*/ 3 w 21"/>
                  <a:gd name="T31" fmla="*/ 21 h 188"/>
                  <a:gd name="T32" fmla="*/ 3 w 21"/>
                  <a:gd name="T33" fmla="*/ 24 h 188"/>
                  <a:gd name="T34" fmla="*/ 3 w 21"/>
                  <a:gd name="T35" fmla="*/ 24 h 188"/>
                  <a:gd name="T36" fmla="*/ 2 w 21"/>
                  <a:gd name="T37" fmla="*/ 24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8"/>
                  <a:gd name="T59" fmla="*/ 21 w 21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8">
                    <a:moveTo>
                      <a:pt x="14" y="188"/>
                    </a:moveTo>
                    <a:lnTo>
                      <a:pt x="10" y="163"/>
                    </a:lnTo>
                    <a:lnTo>
                      <a:pt x="8" y="140"/>
                    </a:lnTo>
                    <a:lnTo>
                      <a:pt x="6" y="116"/>
                    </a:lnTo>
                    <a:lnTo>
                      <a:pt x="4" y="93"/>
                    </a:lnTo>
                    <a:lnTo>
                      <a:pt x="2" y="68"/>
                    </a:lnTo>
                    <a:lnTo>
                      <a:pt x="0" y="4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2" y="20"/>
                    </a:lnTo>
                    <a:lnTo>
                      <a:pt x="6" y="43"/>
                    </a:lnTo>
                    <a:lnTo>
                      <a:pt x="10" y="66"/>
                    </a:lnTo>
                    <a:lnTo>
                      <a:pt x="15" y="93"/>
                    </a:lnTo>
                    <a:lnTo>
                      <a:pt x="17" y="118"/>
                    </a:lnTo>
                    <a:lnTo>
                      <a:pt x="19" y="144"/>
                    </a:lnTo>
                    <a:lnTo>
                      <a:pt x="19" y="165"/>
                    </a:lnTo>
                    <a:lnTo>
                      <a:pt x="21" y="188"/>
                    </a:lnTo>
                    <a:lnTo>
                      <a:pt x="17" y="188"/>
                    </a:lnTo>
                    <a:lnTo>
                      <a:pt x="1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1" name="Freeform 98"/>
              <p:cNvSpPr>
                <a:spLocks/>
              </p:cNvSpPr>
              <p:nvPr/>
            </p:nvSpPr>
            <p:spPr bwMode="auto">
              <a:xfrm>
                <a:off x="3605" y="2624"/>
                <a:ext cx="33" cy="37"/>
              </a:xfrm>
              <a:custGeom>
                <a:avLst/>
                <a:gdLst>
                  <a:gd name="T0" fmla="*/ 6 w 66"/>
                  <a:gd name="T1" fmla="*/ 10 h 74"/>
                  <a:gd name="T2" fmla="*/ 3 w 66"/>
                  <a:gd name="T3" fmla="*/ 6 h 74"/>
                  <a:gd name="T4" fmla="*/ 1 w 66"/>
                  <a:gd name="T5" fmla="*/ 3 h 74"/>
                  <a:gd name="T6" fmla="*/ 0 w 66"/>
                  <a:gd name="T7" fmla="*/ 1 h 74"/>
                  <a:gd name="T8" fmla="*/ 0 w 66"/>
                  <a:gd name="T9" fmla="*/ 1 h 74"/>
                  <a:gd name="T10" fmla="*/ 1 w 66"/>
                  <a:gd name="T11" fmla="*/ 0 h 74"/>
                  <a:gd name="T12" fmla="*/ 2 w 66"/>
                  <a:gd name="T13" fmla="*/ 1 h 74"/>
                  <a:gd name="T14" fmla="*/ 3 w 66"/>
                  <a:gd name="T15" fmla="*/ 3 h 74"/>
                  <a:gd name="T16" fmla="*/ 5 w 66"/>
                  <a:gd name="T17" fmla="*/ 5 h 74"/>
                  <a:gd name="T18" fmla="*/ 6 w 66"/>
                  <a:gd name="T19" fmla="*/ 6 h 74"/>
                  <a:gd name="T20" fmla="*/ 7 w 66"/>
                  <a:gd name="T21" fmla="*/ 6 h 74"/>
                  <a:gd name="T22" fmla="*/ 7 w 66"/>
                  <a:gd name="T23" fmla="*/ 7 h 74"/>
                  <a:gd name="T24" fmla="*/ 9 w 66"/>
                  <a:gd name="T25" fmla="*/ 7 h 74"/>
                  <a:gd name="T26" fmla="*/ 9 w 66"/>
                  <a:gd name="T27" fmla="*/ 7 h 74"/>
                  <a:gd name="T28" fmla="*/ 9 w 66"/>
                  <a:gd name="T29" fmla="*/ 8 h 74"/>
                  <a:gd name="T30" fmla="*/ 8 w 66"/>
                  <a:gd name="T31" fmla="*/ 9 h 74"/>
                  <a:gd name="T32" fmla="*/ 7 w 66"/>
                  <a:gd name="T33" fmla="*/ 10 h 74"/>
                  <a:gd name="T34" fmla="*/ 7 w 66"/>
                  <a:gd name="T35" fmla="*/ 10 h 74"/>
                  <a:gd name="T36" fmla="*/ 6 w 66"/>
                  <a:gd name="T37" fmla="*/ 1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74"/>
                  <a:gd name="T59" fmla="*/ 66 w 6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74">
                    <a:moveTo>
                      <a:pt x="51" y="74"/>
                    </a:moveTo>
                    <a:lnTo>
                      <a:pt x="24" y="45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6" y="18"/>
                    </a:lnTo>
                    <a:lnTo>
                      <a:pt x="41" y="41"/>
                    </a:lnTo>
                    <a:lnTo>
                      <a:pt x="49" y="47"/>
                    </a:lnTo>
                    <a:lnTo>
                      <a:pt x="55" y="51"/>
                    </a:lnTo>
                    <a:lnTo>
                      <a:pt x="59" y="53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64"/>
                    </a:lnTo>
                    <a:lnTo>
                      <a:pt x="62" y="68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2" name="Freeform 99"/>
              <p:cNvSpPr>
                <a:spLocks/>
              </p:cNvSpPr>
              <p:nvPr/>
            </p:nvSpPr>
            <p:spPr bwMode="auto">
              <a:xfrm>
                <a:off x="3717" y="2504"/>
                <a:ext cx="14" cy="41"/>
              </a:xfrm>
              <a:custGeom>
                <a:avLst/>
                <a:gdLst>
                  <a:gd name="T0" fmla="*/ 0 w 27"/>
                  <a:gd name="T1" fmla="*/ 11 h 81"/>
                  <a:gd name="T2" fmla="*/ 0 w 27"/>
                  <a:gd name="T3" fmla="*/ 9 h 81"/>
                  <a:gd name="T4" fmla="*/ 0 w 27"/>
                  <a:gd name="T5" fmla="*/ 8 h 81"/>
                  <a:gd name="T6" fmla="*/ 0 w 27"/>
                  <a:gd name="T7" fmla="*/ 6 h 81"/>
                  <a:gd name="T8" fmla="*/ 1 w 27"/>
                  <a:gd name="T9" fmla="*/ 5 h 81"/>
                  <a:gd name="T10" fmla="*/ 1 w 27"/>
                  <a:gd name="T11" fmla="*/ 3 h 81"/>
                  <a:gd name="T12" fmla="*/ 1 w 27"/>
                  <a:gd name="T13" fmla="*/ 2 h 81"/>
                  <a:gd name="T14" fmla="*/ 2 w 27"/>
                  <a:gd name="T15" fmla="*/ 1 h 81"/>
                  <a:gd name="T16" fmla="*/ 3 w 27"/>
                  <a:gd name="T17" fmla="*/ 0 h 81"/>
                  <a:gd name="T18" fmla="*/ 3 w 27"/>
                  <a:gd name="T19" fmla="*/ 1 h 81"/>
                  <a:gd name="T20" fmla="*/ 3 w 27"/>
                  <a:gd name="T21" fmla="*/ 2 h 81"/>
                  <a:gd name="T22" fmla="*/ 3 w 27"/>
                  <a:gd name="T23" fmla="*/ 2 h 81"/>
                  <a:gd name="T24" fmla="*/ 3 w 27"/>
                  <a:gd name="T25" fmla="*/ 3 h 81"/>
                  <a:gd name="T26" fmla="*/ 3 w 27"/>
                  <a:gd name="T27" fmla="*/ 4 h 81"/>
                  <a:gd name="T28" fmla="*/ 4 w 27"/>
                  <a:gd name="T29" fmla="*/ 6 h 81"/>
                  <a:gd name="T30" fmla="*/ 2 w 27"/>
                  <a:gd name="T31" fmla="*/ 8 h 81"/>
                  <a:gd name="T32" fmla="*/ 0 w 27"/>
                  <a:gd name="T33" fmla="*/ 1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81"/>
                  <a:gd name="T53" fmla="*/ 27 w 2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81">
                    <a:moveTo>
                      <a:pt x="0" y="81"/>
                    </a:moveTo>
                    <a:lnTo>
                      <a:pt x="0" y="70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27" y="42"/>
                    </a:lnTo>
                    <a:lnTo>
                      <a:pt x="14" y="6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3" name="Freeform 100"/>
              <p:cNvSpPr>
                <a:spLocks/>
              </p:cNvSpPr>
              <p:nvPr/>
            </p:nvSpPr>
            <p:spPr bwMode="auto">
              <a:xfrm>
                <a:off x="5308" y="2482"/>
                <a:ext cx="24" cy="26"/>
              </a:xfrm>
              <a:custGeom>
                <a:avLst/>
                <a:gdLst>
                  <a:gd name="T0" fmla="*/ 0 w 46"/>
                  <a:gd name="T1" fmla="*/ 7 h 52"/>
                  <a:gd name="T2" fmla="*/ 1 w 46"/>
                  <a:gd name="T3" fmla="*/ 5 h 52"/>
                  <a:gd name="T4" fmla="*/ 2 w 46"/>
                  <a:gd name="T5" fmla="*/ 4 h 52"/>
                  <a:gd name="T6" fmla="*/ 2 w 46"/>
                  <a:gd name="T7" fmla="*/ 3 h 52"/>
                  <a:gd name="T8" fmla="*/ 3 w 46"/>
                  <a:gd name="T9" fmla="*/ 3 h 52"/>
                  <a:gd name="T10" fmla="*/ 3 w 46"/>
                  <a:gd name="T11" fmla="*/ 2 h 52"/>
                  <a:gd name="T12" fmla="*/ 5 w 46"/>
                  <a:gd name="T13" fmla="*/ 0 h 52"/>
                  <a:gd name="T14" fmla="*/ 5 w 46"/>
                  <a:gd name="T15" fmla="*/ 2 h 52"/>
                  <a:gd name="T16" fmla="*/ 5 w 46"/>
                  <a:gd name="T17" fmla="*/ 3 h 52"/>
                  <a:gd name="T18" fmla="*/ 6 w 46"/>
                  <a:gd name="T19" fmla="*/ 4 h 52"/>
                  <a:gd name="T20" fmla="*/ 7 w 46"/>
                  <a:gd name="T21" fmla="*/ 6 h 52"/>
                  <a:gd name="T22" fmla="*/ 6 w 46"/>
                  <a:gd name="T23" fmla="*/ 6 h 52"/>
                  <a:gd name="T24" fmla="*/ 5 w 46"/>
                  <a:gd name="T25" fmla="*/ 6 h 52"/>
                  <a:gd name="T26" fmla="*/ 4 w 46"/>
                  <a:gd name="T27" fmla="*/ 6 h 52"/>
                  <a:gd name="T28" fmla="*/ 4 w 46"/>
                  <a:gd name="T29" fmla="*/ 6 h 52"/>
                  <a:gd name="T30" fmla="*/ 2 w 46"/>
                  <a:gd name="T31" fmla="*/ 7 h 52"/>
                  <a:gd name="T32" fmla="*/ 0 w 46"/>
                  <a:gd name="T33" fmla="*/ 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2"/>
                  <a:gd name="T53" fmla="*/ 46 w 46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2">
                    <a:moveTo>
                      <a:pt x="0" y="52"/>
                    </a:moveTo>
                    <a:lnTo>
                      <a:pt x="6" y="39"/>
                    </a:lnTo>
                    <a:lnTo>
                      <a:pt x="11" y="31"/>
                    </a:lnTo>
                    <a:lnTo>
                      <a:pt x="13" y="23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35" y="10"/>
                    </a:lnTo>
                    <a:lnTo>
                      <a:pt x="39" y="21"/>
                    </a:lnTo>
                    <a:lnTo>
                      <a:pt x="41" y="31"/>
                    </a:lnTo>
                    <a:lnTo>
                      <a:pt x="46" y="43"/>
                    </a:lnTo>
                    <a:lnTo>
                      <a:pt x="43" y="45"/>
                    </a:lnTo>
                    <a:lnTo>
                      <a:pt x="39" y="47"/>
                    </a:lnTo>
                    <a:lnTo>
                      <a:pt x="31" y="47"/>
                    </a:lnTo>
                    <a:lnTo>
                      <a:pt x="25" y="47"/>
                    </a:lnTo>
                    <a:lnTo>
                      <a:pt x="11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4" name="Freeform 101"/>
              <p:cNvSpPr>
                <a:spLocks/>
              </p:cNvSpPr>
              <p:nvPr/>
            </p:nvSpPr>
            <p:spPr bwMode="auto">
              <a:xfrm>
                <a:off x="3785" y="2441"/>
                <a:ext cx="27" cy="48"/>
              </a:xfrm>
              <a:custGeom>
                <a:avLst/>
                <a:gdLst>
                  <a:gd name="T0" fmla="*/ 0 w 54"/>
                  <a:gd name="T1" fmla="*/ 12 h 97"/>
                  <a:gd name="T2" fmla="*/ 1 w 54"/>
                  <a:gd name="T3" fmla="*/ 10 h 97"/>
                  <a:gd name="T4" fmla="*/ 1 w 54"/>
                  <a:gd name="T5" fmla="*/ 9 h 97"/>
                  <a:gd name="T6" fmla="*/ 2 w 54"/>
                  <a:gd name="T7" fmla="*/ 8 h 97"/>
                  <a:gd name="T8" fmla="*/ 3 w 54"/>
                  <a:gd name="T9" fmla="*/ 6 h 97"/>
                  <a:gd name="T10" fmla="*/ 3 w 54"/>
                  <a:gd name="T11" fmla="*/ 4 h 97"/>
                  <a:gd name="T12" fmla="*/ 4 w 54"/>
                  <a:gd name="T13" fmla="*/ 2 h 97"/>
                  <a:gd name="T14" fmla="*/ 4 w 54"/>
                  <a:gd name="T15" fmla="*/ 0 h 97"/>
                  <a:gd name="T16" fmla="*/ 5 w 54"/>
                  <a:gd name="T17" fmla="*/ 0 h 97"/>
                  <a:gd name="T18" fmla="*/ 6 w 54"/>
                  <a:gd name="T19" fmla="*/ 0 h 97"/>
                  <a:gd name="T20" fmla="*/ 7 w 54"/>
                  <a:gd name="T21" fmla="*/ 0 h 97"/>
                  <a:gd name="T22" fmla="*/ 7 w 54"/>
                  <a:gd name="T23" fmla="*/ 1 h 97"/>
                  <a:gd name="T24" fmla="*/ 6 w 54"/>
                  <a:gd name="T25" fmla="*/ 3 h 97"/>
                  <a:gd name="T26" fmla="*/ 5 w 54"/>
                  <a:gd name="T27" fmla="*/ 4 h 97"/>
                  <a:gd name="T28" fmla="*/ 5 w 54"/>
                  <a:gd name="T29" fmla="*/ 6 h 97"/>
                  <a:gd name="T30" fmla="*/ 3 w 54"/>
                  <a:gd name="T31" fmla="*/ 8 h 97"/>
                  <a:gd name="T32" fmla="*/ 3 w 54"/>
                  <a:gd name="T33" fmla="*/ 9 h 97"/>
                  <a:gd name="T34" fmla="*/ 1 w 54"/>
                  <a:gd name="T35" fmla="*/ 10 h 97"/>
                  <a:gd name="T36" fmla="*/ 1 w 54"/>
                  <a:gd name="T37" fmla="*/ 12 h 97"/>
                  <a:gd name="T38" fmla="*/ 0 w 54"/>
                  <a:gd name="T39" fmla="*/ 1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7"/>
                  <a:gd name="T62" fmla="*/ 54 w 54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7">
                    <a:moveTo>
                      <a:pt x="0" y="97"/>
                    </a:moveTo>
                    <a:lnTo>
                      <a:pt x="2" y="87"/>
                    </a:lnTo>
                    <a:lnTo>
                      <a:pt x="8" y="77"/>
                    </a:lnTo>
                    <a:lnTo>
                      <a:pt x="12" y="64"/>
                    </a:lnTo>
                    <a:lnTo>
                      <a:pt x="18" y="50"/>
                    </a:lnTo>
                    <a:lnTo>
                      <a:pt x="21" y="35"/>
                    </a:lnTo>
                    <a:lnTo>
                      <a:pt x="25" y="21"/>
                    </a:lnTo>
                    <a:lnTo>
                      <a:pt x="29" y="7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4" y="4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39" y="38"/>
                    </a:lnTo>
                    <a:lnTo>
                      <a:pt x="33" y="52"/>
                    </a:lnTo>
                    <a:lnTo>
                      <a:pt x="23" y="64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" name="Freeform 102"/>
              <p:cNvSpPr>
                <a:spLocks/>
              </p:cNvSpPr>
              <p:nvPr/>
            </p:nvSpPr>
            <p:spPr bwMode="auto">
              <a:xfrm>
                <a:off x="4249" y="2407"/>
                <a:ext cx="54" cy="70"/>
              </a:xfrm>
              <a:custGeom>
                <a:avLst/>
                <a:gdLst>
                  <a:gd name="T0" fmla="*/ 12 w 109"/>
                  <a:gd name="T1" fmla="*/ 18 h 139"/>
                  <a:gd name="T2" fmla="*/ 10 w 109"/>
                  <a:gd name="T3" fmla="*/ 16 h 139"/>
                  <a:gd name="T4" fmla="*/ 8 w 109"/>
                  <a:gd name="T5" fmla="*/ 14 h 139"/>
                  <a:gd name="T6" fmla="*/ 6 w 109"/>
                  <a:gd name="T7" fmla="*/ 12 h 139"/>
                  <a:gd name="T8" fmla="*/ 4 w 109"/>
                  <a:gd name="T9" fmla="*/ 9 h 139"/>
                  <a:gd name="T10" fmla="*/ 2 w 109"/>
                  <a:gd name="T11" fmla="*/ 6 h 139"/>
                  <a:gd name="T12" fmla="*/ 1 w 109"/>
                  <a:gd name="T13" fmla="*/ 4 h 139"/>
                  <a:gd name="T14" fmla="*/ 0 w 109"/>
                  <a:gd name="T15" fmla="*/ 2 h 139"/>
                  <a:gd name="T16" fmla="*/ 0 w 109"/>
                  <a:gd name="T17" fmla="*/ 0 h 139"/>
                  <a:gd name="T18" fmla="*/ 0 w 109"/>
                  <a:gd name="T19" fmla="*/ 0 h 139"/>
                  <a:gd name="T20" fmla="*/ 1 w 109"/>
                  <a:gd name="T21" fmla="*/ 0 h 139"/>
                  <a:gd name="T22" fmla="*/ 2 w 109"/>
                  <a:gd name="T23" fmla="*/ 2 h 139"/>
                  <a:gd name="T24" fmla="*/ 4 w 109"/>
                  <a:gd name="T25" fmla="*/ 5 h 139"/>
                  <a:gd name="T26" fmla="*/ 5 w 109"/>
                  <a:gd name="T27" fmla="*/ 7 h 139"/>
                  <a:gd name="T28" fmla="*/ 7 w 109"/>
                  <a:gd name="T29" fmla="*/ 9 h 139"/>
                  <a:gd name="T30" fmla="*/ 8 w 109"/>
                  <a:gd name="T31" fmla="*/ 11 h 139"/>
                  <a:gd name="T32" fmla="*/ 10 w 109"/>
                  <a:gd name="T33" fmla="*/ 13 h 139"/>
                  <a:gd name="T34" fmla="*/ 11 w 109"/>
                  <a:gd name="T35" fmla="*/ 15 h 139"/>
                  <a:gd name="T36" fmla="*/ 13 w 109"/>
                  <a:gd name="T37" fmla="*/ 18 h 139"/>
                  <a:gd name="T38" fmla="*/ 13 w 109"/>
                  <a:gd name="T39" fmla="*/ 18 h 139"/>
                  <a:gd name="T40" fmla="*/ 12 w 109"/>
                  <a:gd name="T41" fmla="*/ 18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39"/>
                  <a:gd name="T65" fmla="*/ 109 w 10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39">
                    <a:moveTo>
                      <a:pt x="101" y="139"/>
                    </a:moveTo>
                    <a:lnTo>
                      <a:pt x="84" y="124"/>
                    </a:lnTo>
                    <a:lnTo>
                      <a:pt x="68" y="108"/>
                    </a:lnTo>
                    <a:lnTo>
                      <a:pt x="51" y="89"/>
                    </a:lnTo>
                    <a:lnTo>
                      <a:pt x="35" y="70"/>
                    </a:lnTo>
                    <a:lnTo>
                      <a:pt x="18" y="48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1" y="15"/>
                    </a:lnTo>
                    <a:lnTo>
                      <a:pt x="33" y="33"/>
                    </a:lnTo>
                    <a:lnTo>
                      <a:pt x="45" y="50"/>
                    </a:lnTo>
                    <a:lnTo>
                      <a:pt x="58" y="68"/>
                    </a:lnTo>
                    <a:lnTo>
                      <a:pt x="70" y="85"/>
                    </a:lnTo>
                    <a:lnTo>
                      <a:pt x="84" y="103"/>
                    </a:lnTo>
                    <a:lnTo>
                      <a:pt x="95" y="120"/>
                    </a:lnTo>
                    <a:lnTo>
                      <a:pt x="109" y="139"/>
                    </a:lnTo>
                    <a:lnTo>
                      <a:pt x="105" y="139"/>
                    </a:lnTo>
                    <a:lnTo>
                      <a:pt x="1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6" name="Freeform 103"/>
              <p:cNvSpPr>
                <a:spLocks/>
              </p:cNvSpPr>
              <p:nvPr/>
            </p:nvSpPr>
            <p:spPr bwMode="auto">
              <a:xfrm>
                <a:off x="5314" y="2462"/>
                <a:ext cx="5" cy="8"/>
              </a:xfrm>
              <a:custGeom>
                <a:avLst/>
                <a:gdLst>
                  <a:gd name="T0" fmla="*/ 1 w 10"/>
                  <a:gd name="T1" fmla="*/ 2 h 16"/>
                  <a:gd name="T2" fmla="*/ 0 w 10"/>
                  <a:gd name="T3" fmla="*/ 2 h 16"/>
                  <a:gd name="T4" fmla="*/ 0 w 10"/>
                  <a:gd name="T5" fmla="*/ 1 h 16"/>
                  <a:gd name="T6" fmla="*/ 1 w 10"/>
                  <a:gd name="T7" fmla="*/ 0 h 16"/>
                  <a:gd name="T8" fmla="*/ 2 w 10"/>
                  <a:gd name="T9" fmla="*/ 0 h 16"/>
                  <a:gd name="T10" fmla="*/ 1 w 10"/>
                  <a:gd name="T11" fmla="*/ 2 h 16"/>
                  <a:gd name="T12" fmla="*/ 1 w 10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2" y="16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8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" name="Freeform 104"/>
              <p:cNvSpPr>
                <a:spLocks/>
              </p:cNvSpPr>
              <p:nvPr/>
            </p:nvSpPr>
            <p:spPr bwMode="auto">
              <a:xfrm>
                <a:off x="4826" y="1592"/>
                <a:ext cx="728" cy="852"/>
              </a:xfrm>
              <a:custGeom>
                <a:avLst/>
                <a:gdLst>
                  <a:gd name="T0" fmla="*/ 90 w 1457"/>
                  <a:gd name="T1" fmla="*/ 144 h 1705"/>
                  <a:gd name="T2" fmla="*/ 74 w 1457"/>
                  <a:gd name="T3" fmla="*/ 94 h 1705"/>
                  <a:gd name="T4" fmla="*/ 62 w 1457"/>
                  <a:gd name="T5" fmla="*/ 67 h 1705"/>
                  <a:gd name="T6" fmla="*/ 37 w 1457"/>
                  <a:gd name="T7" fmla="*/ 38 h 1705"/>
                  <a:gd name="T8" fmla="*/ 0 w 1457"/>
                  <a:gd name="T9" fmla="*/ 18 h 1705"/>
                  <a:gd name="T10" fmla="*/ 32 w 1457"/>
                  <a:gd name="T11" fmla="*/ 24 h 1705"/>
                  <a:gd name="T12" fmla="*/ 36 w 1457"/>
                  <a:gd name="T13" fmla="*/ 24 h 1705"/>
                  <a:gd name="T14" fmla="*/ 41 w 1457"/>
                  <a:gd name="T15" fmla="*/ 23 h 1705"/>
                  <a:gd name="T16" fmla="*/ 52 w 1457"/>
                  <a:gd name="T17" fmla="*/ 43 h 1705"/>
                  <a:gd name="T18" fmla="*/ 60 w 1457"/>
                  <a:gd name="T19" fmla="*/ 52 h 1705"/>
                  <a:gd name="T20" fmla="*/ 61 w 1457"/>
                  <a:gd name="T21" fmla="*/ 53 h 1705"/>
                  <a:gd name="T22" fmla="*/ 63 w 1457"/>
                  <a:gd name="T23" fmla="*/ 47 h 1705"/>
                  <a:gd name="T24" fmla="*/ 65 w 1457"/>
                  <a:gd name="T25" fmla="*/ 34 h 1705"/>
                  <a:gd name="T26" fmla="*/ 65 w 1457"/>
                  <a:gd name="T27" fmla="*/ 9 h 1705"/>
                  <a:gd name="T28" fmla="*/ 68 w 1457"/>
                  <a:gd name="T29" fmla="*/ 0 h 1705"/>
                  <a:gd name="T30" fmla="*/ 70 w 1457"/>
                  <a:gd name="T31" fmla="*/ 45 h 1705"/>
                  <a:gd name="T32" fmla="*/ 80 w 1457"/>
                  <a:gd name="T33" fmla="*/ 77 h 1705"/>
                  <a:gd name="T34" fmla="*/ 93 w 1457"/>
                  <a:gd name="T35" fmla="*/ 105 h 1705"/>
                  <a:gd name="T36" fmla="*/ 103 w 1457"/>
                  <a:gd name="T37" fmla="*/ 121 h 1705"/>
                  <a:gd name="T38" fmla="*/ 103 w 1457"/>
                  <a:gd name="T39" fmla="*/ 112 h 1705"/>
                  <a:gd name="T40" fmla="*/ 106 w 1457"/>
                  <a:gd name="T41" fmla="*/ 117 h 1705"/>
                  <a:gd name="T42" fmla="*/ 106 w 1457"/>
                  <a:gd name="T43" fmla="*/ 111 h 1705"/>
                  <a:gd name="T44" fmla="*/ 110 w 1457"/>
                  <a:gd name="T45" fmla="*/ 86 h 1705"/>
                  <a:gd name="T46" fmla="*/ 99 w 1457"/>
                  <a:gd name="T47" fmla="*/ 57 h 1705"/>
                  <a:gd name="T48" fmla="*/ 83 w 1457"/>
                  <a:gd name="T49" fmla="*/ 42 h 1705"/>
                  <a:gd name="T50" fmla="*/ 78 w 1457"/>
                  <a:gd name="T51" fmla="*/ 41 h 1705"/>
                  <a:gd name="T52" fmla="*/ 92 w 1457"/>
                  <a:gd name="T53" fmla="*/ 37 h 1705"/>
                  <a:gd name="T54" fmla="*/ 116 w 1457"/>
                  <a:gd name="T55" fmla="*/ 66 h 1705"/>
                  <a:gd name="T56" fmla="*/ 120 w 1457"/>
                  <a:gd name="T57" fmla="*/ 78 h 1705"/>
                  <a:gd name="T58" fmla="*/ 119 w 1457"/>
                  <a:gd name="T59" fmla="*/ 84 h 1705"/>
                  <a:gd name="T60" fmla="*/ 123 w 1457"/>
                  <a:gd name="T61" fmla="*/ 74 h 1705"/>
                  <a:gd name="T62" fmla="*/ 124 w 1457"/>
                  <a:gd name="T63" fmla="*/ 81 h 1705"/>
                  <a:gd name="T64" fmla="*/ 126 w 1457"/>
                  <a:gd name="T65" fmla="*/ 71 h 1705"/>
                  <a:gd name="T66" fmla="*/ 140 w 1457"/>
                  <a:gd name="T67" fmla="*/ 44 h 1705"/>
                  <a:gd name="T68" fmla="*/ 141 w 1457"/>
                  <a:gd name="T69" fmla="*/ 28 h 1705"/>
                  <a:gd name="T70" fmla="*/ 147 w 1457"/>
                  <a:gd name="T71" fmla="*/ 29 h 1705"/>
                  <a:gd name="T72" fmla="*/ 142 w 1457"/>
                  <a:gd name="T73" fmla="*/ 51 h 1705"/>
                  <a:gd name="T74" fmla="*/ 154 w 1457"/>
                  <a:gd name="T75" fmla="*/ 43 h 1705"/>
                  <a:gd name="T76" fmla="*/ 167 w 1457"/>
                  <a:gd name="T77" fmla="*/ 22 h 1705"/>
                  <a:gd name="T78" fmla="*/ 181 w 1457"/>
                  <a:gd name="T79" fmla="*/ 22 h 1705"/>
                  <a:gd name="T80" fmla="*/ 172 w 1457"/>
                  <a:gd name="T81" fmla="*/ 28 h 1705"/>
                  <a:gd name="T82" fmla="*/ 156 w 1457"/>
                  <a:gd name="T83" fmla="*/ 48 h 1705"/>
                  <a:gd name="T84" fmla="*/ 140 w 1457"/>
                  <a:gd name="T85" fmla="*/ 66 h 1705"/>
                  <a:gd name="T86" fmla="*/ 123 w 1457"/>
                  <a:gd name="T87" fmla="*/ 89 h 1705"/>
                  <a:gd name="T88" fmla="*/ 121 w 1457"/>
                  <a:gd name="T89" fmla="*/ 107 h 1705"/>
                  <a:gd name="T90" fmla="*/ 110 w 1457"/>
                  <a:gd name="T91" fmla="*/ 128 h 1705"/>
                  <a:gd name="T92" fmla="*/ 107 w 1457"/>
                  <a:gd name="T93" fmla="*/ 143 h 1705"/>
                  <a:gd name="T94" fmla="*/ 102 w 1457"/>
                  <a:gd name="T95" fmla="*/ 149 h 1705"/>
                  <a:gd name="T96" fmla="*/ 108 w 1457"/>
                  <a:gd name="T97" fmla="*/ 144 h 1705"/>
                  <a:gd name="T98" fmla="*/ 112 w 1457"/>
                  <a:gd name="T99" fmla="*/ 142 h 1705"/>
                  <a:gd name="T100" fmla="*/ 109 w 1457"/>
                  <a:gd name="T101" fmla="*/ 149 h 1705"/>
                  <a:gd name="T102" fmla="*/ 107 w 1457"/>
                  <a:gd name="T103" fmla="*/ 154 h 1705"/>
                  <a:gd name="T104" fmla="*/ 116 w 1457"/>
                  <a:gd name="T105" fmla="*/ 151 h 1705"/>
                  <a:gd name="T106" fmla="*/ 108 w 1457"/>
                  <a:gd name="T107" fmla="*/ 165 h 1705"/>
                  <a:gd name="T108" fmla="*/ 115 w 1457"/>
                  <a:gd name="T109" fmla="*/ 156 h 1705"/>
                  <a:gd name="T110" fmla="*/ 114 w 1457"/>
                  <a:gd name="T111" fmla="*/ 168 h 1705"/>
                  <a:gd name="T112" fmla="*/ 113 w 1457"/>
                  <a:gd name="T113" fmla="*/ 191 h 1705"/>
                  <a:gd name="T114" fmla="*/ 112 w 1457"/>
                  <a:gd name="T115" fmla="*/ 202 h 1705"/>
                  <a:gd name="T116" fmla="*/ 101 w 1457"/>
                  <a:gd name="T117" fmla="*/ 196 h 1705"/>
                  <a:gd name="T118" fmla="*/ 89 w 1457"/>
                  <a:gd name="T119" fmla="*/ 213 h 17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7"/>
                  <a:gd name="T181" fmla="*/ 0 h 1705"/>
                  <a:gd name="T182" fmla="*/ 1457 w 1457"/>
                  <a:gd name="T183" fmla="*/ 1705 h 17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7" h="1705">
                    <a:moveTo>
                      <a:pt x="714" y="1705"/>
                    </a:moveTo>
                    <a:lnTo>
                      <a:pt x="729" y="1613"/>
                    </a:lnTo>
                    <a:lnTo>
                      <a:pt x="739" y="1522"/>
                    </a:lnTo>
                    <a:lnTo>
                      <a:pt x="739" y="1431"/>
                    </a:lnTo>
                    <a:lnTo>
                      <a:pt x="735" y="1342"/>
                    </a:lnTo>
                    <a:lnTo>
                      <a:pt x="727" y="1249"/>
                    </a:lnTo>
                    <a:lnTo>
                      <a:pt x="723" y="1158"/>
                    </a:lnTo>
                    <a:lnTo>
                      <a:pt x="720" y="1067"/>
                    </a:lnTo>
                    <a:lnTo>
                      <a:pt x="725" y="975"/>
                    </a:lnTo>
                    <a:lnTo>
                      <a:pt x="704" y="931"/>
                    </a:lnTo>
                    <a:lnTo>
                      <a:pt x="679" y="886"/>
                    </a:lnTo>
                    <a:lnTo>
                      <a:pt x="650" y="842"/>
                    </a:lnTo>
                    <a:lnTo>
                      <a:pt x="623" y="801"/>
                    </a:lnTo>
                    <a:lnTo>
                      <a:pt x="593" y="756"/>
                    </a:lnTo>
                    <a:lnTo>
                      <a:pt x="570" y="716"/>
                    </a:lnTo>
                    <a:lnTo>
                      <a:pt x="553" y="675"/>
                    </a:lnTo>
                    <a:lnTo>
                      <a:pt x="545" y="638"/>
                    </a:lnTo>
                    <a:lnTo>
                      <a:pt x="526" y="609"/>
                    </a:lnTo>
                    <a:lnTo>
                      <a:pt x="514" y="586"/>
                    </a:lnTo>
                    <a:lnTo>
                      <a:pt x="502" y="560"/>
                    </a:lnTo>
                    <a:lnTo>
                      <a:pt x="497" y="539"/>
                    </a:lnTo>
                    <a:lnTo>
                      <a:pt x="489" y="514"/>
                    </a:lnTo>
                    <a:lnTo>
                      <a:pt x="483" y="491"/>
                    </a:lnTo>
                    <a:lnTo>
                      <a:pt x="477" y="462"/>
                    </a:lnTo>
                    <a:lnTo>
                      <a:pt x="471" y="432"/>
                    </a:lnTo>
                    <a:lnTo>
                      <a:pt x="403" y="392"/>
                    </a:lnTo>
                    <a:lnTo>
                      <a:pt x="349" y="349"/>
                    </a:lnTo>
                    <a:lnTo>
                      <a:pt x="301" y="304"/>
                    </a:lnTo>
                    <a:lnTo>
                      <a:pt x="258" y="264"/>
                    </a:lnTo>
                    <a:lnTo>
                      <a:pt x="210" y="225"/>
                    </a:lnTo>
                    <a:lnTo>
                      <a:pt x="155" y="192"/>
                    </a:lnTo>
                    <a:lnTo>
                      <a:pt x="85" y="167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54" y="136"/>
                    </a:lnTo>
                    <a:lnTo>
                      <a:pt x="97" y="132"/>
                    </a:lnTo>
                    <a:lnTo>
                      <a:pt x="134" y="132"/>
                    </a:lnTo>
                    <a:lnTo>
                      <a:pt x="167" y="138"/>
                    </a:lnTo>
                    <a:lnTo>
                      <a:pt x="196" y="149"/>
                    </a:lnTo>
                    <a:lnTo>
                      <a:pt x="225" y="171"/>
                    </a:lnTo>
                    <a:lnTo>
                      <a:pt x="256" y="198"/>
                    </a:lnTo>
                    <a:lnTo>
                      <a:pt x="293" y="239"/>
                    </a:lnTo>
                    <a:lnTo>
                      <a:pt x="297" y="239"/>
                    </a:lnTo>
                    <a:lnTo>
                      <a:pt x="303" y="239"/>
                    </a:lnTo>
                    <a:lnTo>
                      <a:pt x="301" y="223"/>
                    </a:lnTo>
                    <a:lnTo>
                      <a:pt x="299" y="213"/>
                    </a:lnTo>
                    <a:lnTo>
                      <a:pt x="295" y="202"/>
                    </a:lnTo>
                    <a:lnTo>
                      <a:pt x="291" y="194"/>
                    </a:lnTo>
                    <a:lnTo>
                      <a:pt x="281" y="176"/>
                    </a:lnTo>
                    <a:lnTo>
                      <a:pt x="275" y="161"/>
                    </a:lnTo>
                    <a:lnTo>
                      <a:pt x="287" y="165"/>
                    </a:lnTo>
                    <a:lnTo>
                      <a:pt x="301" y="176"/>
                    </a:lnTo>
                    <a:lnTo>
                      <a:pt x="312" y="186"/>
                    </a:lnTo>
                    <a:lnTo>
                      <a:pt x="330" y="192"/>
                    </a:lnTo>
                    <a:lnTo>
                      <a:pt x="334" y="188"/>
                    </a:lnTo>
                    <a:lnTo>
                      <a:pt x="345" y="188"/>
                    </a:lnTo>
                    <a:lnTo>
                      <a:pt x="357" y="213"/>
                    </a:lnTo>
                    <a:lnTo>
                      <a:pt x="369" y="242"/>
                    </a:lnTo>
                    <a:lnTo>
                      <a:pt x="378" y="271"/>
                    </a:lnTo>
                    <a:lnTo>
                      <a:pt x="390" y="301"/>
                    </a:lnTo>
                    <a:lnTo>
                      <a:pt x="401" y="326"/>
                    </a:lnTo>
                    <a:lnTo>
                      <a:pt x="421" y="347"/>
                    </a:lnTo>
                    <a:lnTo>
                      <a:pt x="446" y="361"/>
                    </a:lnTo>
                    <a:lnTo>
                      <a:pt x="477" y="367"/>
                    </a:lnTo>
                    <a:lnTo>
                      <a:pt x="479" y="376"/>
                    </a:lnTo>
                    <a:lnTo>
                      <a:pt x="481" y="386"/>
                    </a:lnTo>
                    <a:lnTo>
                      <a:pt x="481" y="398"/>
                    </a:lnTo>
                    <a:lnTo>
                      <a:pt x="483" y="409"/>
                    </a:lnTo>
                    <a:lnTo>
                      <a:pt x="481" y="421"/>
                    </a:lnTo>
                    <a:lnTo>
                      <a:pt x="481" y="434"/>
                    </a:lnTo>
                    <a:lnTo>
                      <a:pt x="481" y="446"/>
                    </a:lnTo>
                    <a:lnTo>
                      <a:pt x="483" y="460"/>
                    </a:lnTo>
                    <a:lnTo>
                      <a:pt x="489" y="458"/>
                    </a:lnTo>
                    <a:lnTo>
                      <a:pt x="495" y="458"/>
                    </a:lnTo>
                    <a:lnTo>
                      <a:pt x="493" y="442"/>
                    </a:lnTo>
                    <a:lnTo>
                      <a:pt x="493" y="431"/>
                    </a:lnTo>
                    <a:lnTo>
                      <a:pt x="491" y="419"/>
                    </a:lnTo>
                    <a:lnTo>
                      <a:pt x="491" y="407"/>
                    </a:lnTo>
                    <a:lnTo>
                      <a:pt x="489" y="386"/>
                    </a:lnTo>
                    <a:lnTo>
                      <a:pt x="487" y="368"/>
                    </a:lnTo>
                    <a:lnTo>
                      <a:pt x="498" y="367"/>
                    </a:lnTo>
                    <a:lnTo>
                      <a:pt x="512" y="367"/>
                    </a:lnTo>
                    <a:lnTo>
                      <a:pt x="510" y="378"/>
                    </a:lnTo>
                    <a:lnTo>
                      <a:pt x="510" y="394"/>
                    </a:lnTo>
                    <a:lnTo>
                      <a:pt x="512" y="407"/>
                    </a:lnTo>
                    <a:lnTo>
                      <a:pt x="522" y="425"/>
                    </a:lnTo>
                    <a:lnTo>
                      <a:pt x="522" y="386"/>
                    </a:lnTo>
                    <a:lnTo>
                      <a:pt x="522" y="349"/>
                    </a:lnTo>
                    <a:lnTo>
                      <a:pt x="524" y="310"/>
                    </a:lnTo>
                    <a:lnTo>
                      <a:pt x="526" y="273"/>
                    </a:lnTo>
                    <a:lnTo>
                      <a:pt x="526" y="235"/>
                    </a:lnTo>
                    <a:lnTo>
                      <a:pt x="528" y="198"/>
                    </a:lnTo>
                    <a:lnTo>
                      <a:pt x="529" y="159"/>
                    </a:lnTo>
                    <a:lnTo>
                      <a:pt x="531" y="122"/>
                    </a:lnTo>
                    <a:lnTo>
                      <a:pt x="526" y="105"/>
                    </a:lnTo>
                    <a:lnTo>
                      <a:pt x="524" y="89"/>
                    </a:lnTo>
                    <a:lnTo>
                      <a:pt x="520" y="74"/>
                    </a:lnTo>
                    <a:lnTo>
                      <a:pt x="518" y="58"/>
                    </a:lnTo>
                    <a:lnTo>
                      <a:pt x="514" y="41"/>
                    </a:lnTo>
                    <a:lnTo>
                      <a:pt x="512" y="27"/>
                    </a:lnTo>
                    <a:lnTo>
                      <a:pt x="512" y="12"/>
                    </a:lnTo>
                    <a:lnTo>
                      <a:pt x="514" y="0"/>
                    </a:lnTo>
                    <a:lnTo>
                      <a:pt x="529" y="0"/>
                    </a:lnTo>
                    <a:lnTo>
                      <a:pt x="547" y="2"/>
                    </a:lnTo>
                    <a:lnTo>
                      <a:pt x="559" y="47"/>
                    </a:lnTo>
                    <a:lnTo>
                      <a:pt x="570" y="97"/>
                    </a:lnTo>
                    <a:lnTo>
                      <a:pt x="578" y="149"/>
                    </a:lnTo>
                    <a:lnTo>
                      <a:pt x="584" y="204"/>
                    </a:lnTo>
                    <a:lnTo>
                      <a:pt x="584" y="258"/>
                    </a:lnTo>
                    <a:lnTo>
                      <a:pt x="578" y="312"/>
                    </a:lnTo>
                    <a:lnTo>
                      <a:pt x="566" y="363"/>
                    </a:lnTo>
                    <a:lnTo>
                      <a:pt x="549" y="411"/>
                    </a:lnTo>
                    <a:lnTo>
                      <a:pt x="551" y="438"/>
                    </a:lnTo>
                    <a:lnTo>
                      <a:pt x="562" y="471"/>
                    </a:lnTo>
                    <a:lnTo>
                      <a:pt x="576" y="506"/>
                    </a:lnTo>
                    <a:lnTo>
                      <a:pt x="597" y="545"/>
                    </a:lnTo>
                    <a:lnTo>
                      <a:pt x="617" y="582"/>
                    </a:lnTo>
                    <a:lnTo>
                      <a:pt x="640" y="619"/>
                    </a:lnTo>
                    <a:lnTo>
                      <a:pt x="659" y="652"/>
                    </a:lnTo>
                    <a:lnTo>
                      <a:pt x="677" y="681"/>
                    </a:lnTo>
                    <a:lnTo>
                      <a:pt x="685" y="719"/>
                    </a:lnTo>
                    <a:lnTo>
                      <a:pt x="698" y="754"/>
                    </a:lnTo>
                    <a:lnTo>
                      <a:pt x="714" y="785"/>
                    </a:lnTo>
                    <a:lnTo>
                      <a:pt x="733" y="818"/>
                    </a:lnTo>
                    <a:lnTo>
                      <a:pt x="751" y="847"/>
                    </a:lnTo>
                    <a:lnTo>
                      <a:pt x="770" y="882"/>
                    </a:lnTo>
                    <a:lnTo>
                      <a:pt x="785" y="917"/>
                    </a:lnTo>
                    <a:lnTo>
                      <a:pt x="801" y="960"/>
                    </a:lnTo>
                    <a:lnTo>
                      <a:pt x="805" y="962"/>
                    </a:lnTo>
                    <a:lnTo>
                      <a:pt x="811" y="966"/>
                    </a:lnTo>
                    <a:lnTo>
                      <a:pt x="817" y="966"/>
                    </a:lnTo>
                    <a:lnTo>
                      <a:pt x="828" y="968"/>
                    </a:lnTo>
                    <a:lnTo>
                      <a:pt x="828" y="960"/>
                    </a:lnTo>
                    <a:lnTo>
                      <a:pt x="830" y="950"/>
                    </a:lnTo>
                    <a:lnTo>
                      <a:pt x="828" y="939"/>
                    </a:lnTo>
                    <a:lnTo>
                      <a:pt x="828" y="929"/>
                    </a:lnTo>
                    <a:lnTo>
                      <a:pt x="826" y="917"/>
                    </a:lnTo>
                    <a:lnTo>
                      <a:pt x="824" y="906"/>
                    </a:lnTo>
                    <a:lnTo>
                      <a:pt x="824" y="896"/>
                    </a:lnTo>
                    <a:lnTo>
                      <a:pt x="824" y="892"/>
                    </a:lnTo>
                    <a:lnTo>
                      <a:pt x="830" y="892"/>
                    </a:lnTo>
                    <a:lnTo>
                      <a:pt x="838" y="900"/>
                    </a:lnTo>
                    <a:lnTo>
                      <a:pt x="842" y="909"/>
                    </a:lnTo>
                    <a:lnTo>
                      <a:pt x="846" y="921"/>
                    </a:lnTo>
                    <a:lnTo>
                      <a:pt x="848" y="931"/>
                    </a:lnTo>
                    <a:lnTo>
                      <a:pt x="851" y="942"/>
                    </a:lnTo>
                    <a:lnTo>
                      <a:pt x="855" y="950"/>
                    </a:lnTo>
                    <a:lnTo>
                      <a:pt x="861" y="958"/>
                    </a:lnTo>
                    <a:lnTo>
                      <a:pt x="869" y="944"/>
                    </a:lnTo>
                    <a:lnTo>
                      <a:pt x="871" y="931"/>
                    </a:lnTo>
                    <a:lnTo>
                      <a:pt x="867" y="917"/>
                    </a:lnTo>
                    <a:lnTo>
                      <a:pt x="863" y="904"/>
                    </a:lnTo>
                    <a:lnTo>
                      <a:pt x="853" y="890"/>
                    </a:lnTo>
                    <a:lnTo>
                      <a:pt x="844" y="878"/>
                    </a:lnTo>
                    <a:lnTo>
                      <a:pt x="834" y="867"/>
                    </a:lnTo>
                    <a:lnTo>
                      <a:pt x="828" y="861"/>
                    </a:lnTo>
                    <a:lnTo>
                      <a:pt x="834" y="814"/>
                    </a:lnTo>
                    <a:lnTo>
                      <a:pt x="849" y="772"/>
                    </a:lnTo>
                    <a:lnTo>
                      <a:pt x="867" y="729"/>
                    </a:lnTo>
                    <a:lnTo>
                      <a:pt x="886" y="688"/>
                    </a:lnTo>
                    <a:lnTo>
                      <a:pt x="898" y="646"/>
                    </a:lnTo>
                    <a:lnTo>
                      <a:pt x="906" y="605"/>
                    </a:lnTo>
                    <a:lnTo>
                      <a:pt x="898" y="564"/>
                    </a:lnTo>
                    <a:lnTo>
                      <a:pt x="879" y="526"/>
                    </a:lnTo>
                    <a:lnTo>
                      <a:pt x="849" y="502"/>
                    </a:lnTo>
                    <a:lnTo>
                      <a:pt x="822" y="481"/>
                    </a:lnTo>
                    <a:lnTo>
                      <a:pt x="797" y="458"/>
                    </a:lnTo>
                    <a:lnTo>
                      <a:pt x="774" y="436"/>
                    </a:lnTo>
                    <a:lnTo>
                      <a:pt x="751" y="411"/>
                    </a:lnTo>
                    <a:lnTo>
                      <a:pt x="729" y="388"/>
                    </a:lnTo>
                    <a:lnTo>
                      <a:pt x="708" y="363"/>
                    </a:lnTo>
                    <a:lnTo>
                      <a:pt x="689" y="339"/>
                    </a:lnTo>
                    <a:lnTo>
                      <a:pt x="677" y="339"/>
                    </a:lnTo>
                    <a:lnTo>
                      <a:pt x="665" y="343"/>
                    </a:lnTo>
                    <a:lnTo>
                      <a:pt x="654" y="349"/>
                    </a:lnTo>
                    <a:lnTo>
                      <a:pt x="642" y="355"/>
                    </a:lnTo>
                    <a:lnTo>
                      <a:pt x="630" y="357"/>
                    </a:lnTo>
                    <a:lnTo>
                      <a:pt x="621" y="355"/>
                    </a:lnTo>
                    <a:lnTo>
                      <a:pt x="613" y="347"/>
                    </a:lnTo>
                    <a:lnTo>
                      <a:pt x="609" y="335"/>
                    </a:lnTo>
                    <a:lnTo>
                      <a:pt x="628" y="335"/>
                    </a:lnTo>
                    <a:lnTo>
                      <a:pt x="646" y="334"/>
                    </a:lnTo>
                    <a:lnTo>
                      <a:pt x="661" y="328"/>
                    </a:lnTo>
                    <a:lnTo>
                      <a:pt x="679" y="322"/>
                    </a:lnTo>
                    <a:lnTo>
                      <a:pt x="692" y="312"/>
                    </a:lnTo>
                    <a:lnTo>
                      <a:pt x="708" y="306"/>
                    </a:lnTo>
                    <a:lnTo>
                      <a:pt x="723" y="301"/>
                    </a:lnTo>
                    <a:lnTo>
                      <a:pt x="743" y="299"/>
                    </a:lnTo>
                    <a:lnTo>
                      <a:pt x="749" y="308"/>
                    </a:lnTo>
                    <a:lnTo>
                      <a:pt x="770" y="335"/>
                    </a:lnTo>
                    <a:lnTo>
                      <a:pt x="799" y="372"/>
                    </a:lnTo>
                    <a:lnTo>
                      <a:pt x="836" y="417"/>
                    </a:lnTo>
                    <a:lnTo>
                      <a:pt x="871" y="460"/>
                    </a:lnTo>
                    <a:lnTo>
                      <a:pt x="906" y="500"/>
                    </a:lnTo>
                    <a:lnTo>
                      <a:pt x="933" y="531"/>
                    </a:lnTo>
                    <a:lnTo>
                      <a:pt x="952" y="551"/>
                    </a:lnTo>
                    <a:lnTo>
                      <a:pt x="952" y="560"/>
                    </a:lnTo>
                    <a:lnTo>
                      <a:pt x="956" y="578"/>
                    </a:lnTo>
                    <a:lnTo>
                      <a:pt x="960" y="593"/>
                    </a:lnTo>
                    <a:lnTo>
                      <a:pt x="972" y="607"/>
                    </a:lnTo>
                    <a:lnTo>
                      <a:pt x="968" y="615"/>
                    </a:lnTo>
                    <a:lnTo>
                      <a:pt x="966" y="626"/>
                    </a:lnTo>
                    <a:lnTo>
                      <a:pt x="962" y="638"/>
                    </a:lnTo>
                    <a:lnTo>
                      <a:pt x="958" y="652"/>
                    </a:lnTo>
                    <a:lnTo>
                      <a:pt x="952" y="663"/>
                    </a:lnTo>
                    <a:lnTo>
                      <a:pt x="950" y="675"/>
                    </a:lnTo>
                    <a:lnTo>
                      <a:pt x="950" y="685"/>
                    </a:lnTo>
                    <a:lnTo>
                      <a:pt x="954" y="690"/>
                    </a:lnTo>
                    <a:lnTo>
                      <a:pt x="958" y="679"/>
                    </a:lnTo>
                    <a:lnTo>
                      <a:pt x="964" y="669"/>
                    </a:lnTo>
                    <a:lnTo>
                      <a:pt x="970" y="655"/>
                    </a:lnTo>
                    <a:lnTo>
                      <a:pt x="976" y="642"/>
                    </a:lnTo>
                    <a:lnTo>
                      <a:pt x="979" y="626"/>
                    </a:lnTo>
                    <a:lnTo>
                      <a:pt x="983" y="613"/>
                    </a:lnTo>
                    <a:lnTo>
                      <a:pt x="985" y="601"/>
                    </a:lnTo>
                    <a:lnTo>
                      <a:pt x="989" y="593"/>
                    </a:lnTo>
                    <a:lnTo>
                      <a:pt x="993" y="591"/>
                    </a:lnTo>
                    <a:lnTo>
                      <a:pt x="999" y="590"/>
                    </a:lnTo>
                    <a:lnTo>
                      <a:pt x="1001" y="603"/>
                    </a:lnTo>
                    <a:lnTo>
                      <a:pt x="1003" y="619"/>
                    </a:lnTo>
                    <a:lnTo>
                      <a:pt x="1001" y="636"/>
                    </a:lnTo>
                    <a:lnTo>
                      <a:pt x="995" y="655"/>
                    </a:lnTo>
                    <a:lnTo>
                      <a:pt x="997" y="655"/>
                    </a:lnTo>
                    <a:lnTo>
                      <a:pt x="1003" y="655"/>
                    </a:lnTo>
                    <a:lnTo>
                      <a:pt x="1009" y="634"/>
                    </a:lnTo>
                    <a:lnTo>
                      <a:pt x="1010" y="619"/>
                    </a:lnTo>
                    <a:lnTo>
                      <a:pt x="1010" y="607"/>
                    </a:lnTo>
                    <a:lnTo>
                      <a:pt x="1010" y="595"/>
                    </a:lnTo>
                    <a:lnTo>
                      <a:pt x="1010" y="584"/>
                    </a:lnTo>
                    <a:lnTo>
                      <a:pt x="1014" y="572"/>
                    </a:lnTo>
                    <a:lnTo>
                      <a:pt x="1022" y="558"/>
                    </a:lnTo>
                    <a:lnTo>
                      <a:pt x="1040" y="543"/>
                    </a:lnTo>
                    <a:lnTo>
                      <a:pt x="1051" y="526"/>
                    </a:lnTo>
                    <a:lnTo>
                      <a:pt x="1069" y="494"/>
                    </a:lnTo>
                    <a:lnTo>
                      <a:pt x="1088" y="452"/>
                    </a:lnTo>
                    <a:lnTo>
                      <a:pt x="1109" y="403"/>
                    </a:lnTo>
                    <a:lnTo>
                      <a:pt x="1127" y="353"/>
                    </a:lnTo>
                    <a:lnTo>
                      <a:pt x="1144" y="310"/>
                    </a:lnTo>
                    <a:lnTo>
                      <a:pt x="1154" y="277"/>
                    </a:lnTo>
                    <a:lnTo>
                      <a:pt x="1160" y="264"/>
                    </a:lnTo>
                    <a:lnTo>
                      <a:pt x="1152" y="250"/>
                    </a:lnTo>
                    <a:lnTo>
                      <a:pt x="1146" y="242"/>
                    </a:lnTo>
                    <a:lnTo>
                      <a:pt x="1138" y="237"/>
                    </a:lnTo>
                    <a:lnTo>
                      <a:pt x="1133" y="231"/>
                    </a:lnTo>
                    <a:lnTo>
                      <a:pt x="1133" y="223"/>
                    </a:lnTo>
                    <a:lnTo>
                      <a:pt x="1135" y="221"/>
                    </a:lnTo>
                    <a:lnTo>
                      <a:pt x="1138" y="215"/>
                    </a:lnTo>
                    <a:lnTo>
                      <a:pt x="1144" y="213"/>
                    </a:lnTo>
                    <a:lnTo>
                      <a:pt x="1150" y="213"/>
                    </a:lnTo>
                    <a:lnTo>
                      <a:pt x="1164" y="213"/>
                    </a:lnTo>
                    <a:lnTo>
                      <a:pt x="1179" y="239"/>
                    </a:lnTo>
                    <a:lnTo>
                      <a:pt x="1185" y="266"/>
                    </a:lnTo>
                    <a:lnTo>
                      <a:pt x="1183" y="289"/>
                    </a:lnTo>
                    <a:lnTo>
                      <a:pt x="1175" y="312"/>
                    </a:lnTo>
                    <a:lnTo>
                      <a:pt x="1164" y="334"/>
                    </a:lnTo>
                    <a:lnTo>
                      <a:pt x="1152" y="357"/>
                    </a:lnTo>
                    <a:lnTo>
                      <a:pt x="1142" y="382"/>
                    </a:lnTo>
                    <a:lnTo>
                      <a:pt x="1140" y="411"/>
                    </a:lnTo>
                    <a:lnTo>
                      <a:pt x="1144" y="413"/>
                    </a:lnTo>
                    <a:lnTo>
                      <a:pt x="1148" y="415"/>
                    </a:lnTo>
                    <a:lnTo>
                      <a:pt x="1154" y="417"/>
                    </a:lnTo>
                    <a:lnTo>
                      <a:pt x="1164" y="421"/>
                    </a:lnTo>
                    <a:lnTo>
                      <a:pt x="1191" y="396"/>
                    </a:lnTo>
                    <a:lnTo>
                      <a:pt x="1216" y="372"/>
                    </a:lnTo>
                    <a:lnTo>
                      <a:pt x="1237" y="345"/>
                    </a:lnTo>
                    <a:lnTo>
                      <a:pt x="1259" y="318"/>
                    </a:lnTo>
                    <a:lnTo>
                      <a:pt x="1274" y="287"/>
                    </a:lnTo>
                    <a:lnTo>
                      <a:pt x="1288" y="258"/>
                    </a:lnTo>
                    <a:lnTo>
                      <a:pt x="1297" y="225"/>
                    </a:lnTo>
                    <a:lnTo>
                      <a:pt x="1307" y="192"/>
                    </a:lnTo>
                    <a:lnTo>
                      <a:pt x="1323" y="184"/>
                    </a:lnTo>
                    <a:lnTo>
                      <a:pt x="1340" y="180"/>
                    </a:lnTo>
                    <a:lnTo>
                      <a:pt x="1358" y="178"/>
                    </a:lnTo>
                    <a:lnTo>
                      <a:pt x="1375" y="178"/>
                    </a:lnTo>
                    <a:lnTo>
                      <a:pt x="1393" y="178"/>
                    </a:lnTo>
                    <a:lnTo>
                      <a:pt x="1412" y="178"/>
                    </a:lnTo>
                    <a:lnTo>
                      <a:pt x="1431" y="178"/>
                    </a:lnTo>
                    <a:lnTo>
                      <a:pt x="1455" y="178"/>
                    </a:lnTo>
                    <a:lnTo>
                      <a:pt x="1455" y="180"/>
                    </a:lnTo>
                    <a:lnTo>
                      <a:pt x="1457" y="188"/>
                    </a:lnTo>
                    <a:lnTo>
                      <a:pt x="1449" y="190"/>
                    </a:lnTo>
                    <a:lnTo>
                      <a:pt x="1447" y="194"/>
                    </a:lnTo>
                    <a:lnTo>
                      <a:pt x="1445" y="198"/>
                    </a:lnTo>
                    <a:lnTo>
                      <a:pt x="1445" y="208"/>
                    </a:lnTo>
                    <a:lnTo>
                      <a:pt x="1410" y="219"/>
                    </a:lnTo>
                    <a:lnTo>
                      <a:pt x="1381" y="231"/>
                    </a:lnTo>
                    <a:lnTo>
                      <a:pt x="1354" y="242"/>
                    </a:lnTo>
                    <a:lnTo>
                      <a:pt x="1330" y="258"/>
                    </a:lnTo>
                    <a:lnTo>
                      <a:pt x="1307" y="275"/>
                    </a:lnTo>
                    <a:lnTo>
                      <a:pt x="1292" y="301"/>
                    </a:lnTo>
                    <a:lnTo>
                      <a:pt x="1278" y="330"/>
                    </a:lnTo>
                    <a:lnTo>
                      <a:pt x="1270" y="368"/>
                    </a:lnTo>
                    <a:lnTo>
                      <a:pt x="1255" y="388"/>
                    </a:lnTo>
                    <a:lnTo>
                      <a:pt x="1235" y="411"/>
                    </a:lnTo>
                    <a:lnTo>
                      <a:pt x="1212" y="432"/>
                    </a:lnTo>
                    <a:lnTo>
                      <a:pt x="1189" y="456"/>
                    </a:lnTo>
                    <a:lnTo>
                      <a:pt x="1166" y="475"/>
                    </a:lnTo>
                    <a:lnTo>
                      <a:pt x="1144" y="496"/>
                    </a:lnTo>
                    <a:lnTo>
                      <a:pt x="1129" y="514"/>
                    </a:lnTo>
                    <a:lnTo>
                      <a:pt x="1123" y="533"/>
                    </a:lnTo>
                    <a:lnTo>
                      <a:pt x="1105" y="549"/>
                    </a:lnTo>
                    <a:lnTo>
                      <a:pt x="1084" y="574"/>
                    </a:lnTo>
                    <a:lnTo>
                      <a:pt x="1061" y="601"/>
                    </a:lnTo>
                    <a:lnTo>
                      <a:pt x="1040" y="632"/>
                    </a:lnTo>
                    <a:lnTo>
                      <a:pt x="1016" y="663"/>
                    </a:lnTo>
                    <a:lnTo>
                      <a:pt x="1001" y="692"/>
                    </a:lnTo>
                    <a:lnTo>
                      <a:pt x="985" y="719"/>
                    </a:lnTo>
                    <a:lnTo>
                      <a:pt x="979" y="741"/>
                    </a:lnTo>
                    <a:lnTo>
                      <a:pt x="979" y="756"/>
                    </a:lnTo>
                    <a:lnTo>
                      <a:pt x="979" y="778"/>
                    </a:lnTo>
                    <a:lnTo>
                      <a:pt x="979" y="797"/>
                    </a:lnTo>
                    <a:lnTo>
                      <a:pt x="979" y="820"/>
                    </a:lnTo>
                    <a:lnTo>
                      <a:pt x="976" y="842"/>
                    </a:lnTo>
                    <a:lnTo>
                      <a:pt x="974" y="863"/>
                    </a:lnTo>
                    <a:lnTo>
                      <a:pt x="966" y="882"/>
                    </a:lnTo>
                    <a:lnTo>
                      <a:pt x="960" y="902"/>
                    </a:lnTo>
                    <a:lnTo>
                      <a:pt x="939" y="919"/>
                    </a:lnTo>
                    <a:lnTo>
                      <a:pt x="921" y="944"/>
                    </a:lnTo>
                    <a:lnTo>
                      <a:pt x="906" y="972"/>
                    </a:lnTo>
                    <a:lnTo>
                      <a:pt x="896" y="1001"/>
                    </a:lnTo>
                    <a:lnTo>
                      <a:pt x="886" y="1030"/>
                    </a:lnTo>
                    <a:lnTo>
                      <a:pt x="882" y="1061"/>
                    </a:lnTo>
                    <a:lnTo>
                      <a:pt x="879" y="1090"/>
                    </a:lnTo>
                    <a:lnTo>
                      <a:pt x="879" y="1121"/>
                    </a:lnTo>
                    <a:lnTo>
                      <a:pt x="882" y="1125"/>
                    </a:lnTo>
                    <a:lnTo>
                      <a:pt x="886" y="1129"/>
                    </a:lnTo>
                    <a:lnTo>
                      <a:pt x="875" y="1136"/>
                    </a:lnTo>
                    <a:lnTo>
                      <a:pt x="857" y="1148"/>
                    </a:lnTo>
                    <a:lnTo>
                      <a:pt x="846" y="1154"/>
                    </a:lnTo>
                    <a:lnTo>
                      <a:pt x="834" y="1160"/>
                    </a:lnTo>
                    <a:lnTo>
                      <a:pt x="824" y="1165"/>
                    </a:lnTo>
                    <a:lnTo>
                      <a:pt x="820" y="1171"/>
                    </a:lnTo>
                    <a:lnTo>
                      <a:pt x="818" y="1175"/>
                    </a:lnTo>
                    <a:lnTo>
                      <a:pt x="818" y="1187"/>
                    </a:lnTo>
                    <a:lnTo>
                      <a:pt x="818" y="1196"/>
                    </a:lnTo>
                    <a:lnTo>
                      <a:pt x="824" y="1208"/>
                    </a:lnTo>
                    <a:lnTo>
                      <a:pt x="830" y="1196"/>
                    </a:lnTo>
                    <a:lnTo>
                      <a:pt x="836" y="1185"/>
                    </a:lnTo>
                    <a:lnTo>
                      <a:pt x="842" y="1175"/>
                    </a:lnTo>
                    <a:lnTo>
                      <a:pt x="851" y="1169"/>
                    </a:lnTo>
                    <a:lnTo>
                      <a:pt x="857" y="1162"/>
                    </a:lnTo>
                    <a:lnTo>
                      <a:pt x="869" y="1158"/>
                    </a:lnTo>
                    <a:lnTo>
                      <a:pt x="881" y="1154"/>
                    </a:lnTo>
                    <a:lnTo>
                      <a:pt x="896" y="1154"/>
                    </a:lnTo>
                    <a:lnTo>
                      <a:pt x="896" y="1152"/>
                    </a:lnTo>
                    <a:lnTo>
                      <a:pt x="892" y="1144"/>
                    </a:lnTo>
                    <a:lnTo>
                      <a:pt x="888" y="1140"/>
                    </a:lnTo>
                    <a:lnTo>
                      <a:pt x="892" y="1136"/>
                    </a:lnTo>
                    <a:lnTo>
                      <a:pt x="896" y="1136"/>
                    </a:lnTo>
                    <a:lnTo>
                      <a:pt x="902" y="1144"/>
                    </a:lnTo>
                    <a:lnTo>
                      <a:pt x="908" y="1152"/>
                    </a:lnTo>
                    <a:lnTo>
                      <a:pt x="908" y="1163"/>
                    </a:lnTo>
                    <a:lnTo>
                      <a:pt x="910" y="1179"/>
                    </a:lnTo>
                    <a:lnTo>
                      <a:pt x="896" y="1183"/>
                    </a:lnTo>
                    <a:lnTo>
                      <a:pt x="884" y="1189"/>
                    </a:lnTo>
                    <a:lnTo>
                      <a:pt x="873" y="1195"/>
                    </a:lnTo>
                    <a:lnTo>
                      <a:pt x="865" y="1202"/>
                    </a:lnTo>
                    <a:lnTo>
                      <a:pt x="855" y="1208"/>
                    </a:lnTo>
                    <a:lnTo>
                      <a:pt x="849" y="1218"/>
                    </a:lnTo>
                    <a:lnTo>
                      <a:pt x="844" y="1227"/>
                    </a:lnTo>
                    <a:lnTo>
                      <a:pt x="844" y="1241"/>
                    </a:lnTo>
                    <a:lnTo>
                      <a:pt x="848" y="1239"/>
                    </a:lnTo>
                    <a:lnTo>
                      <a:pt x="857" y="1235"/>
                    </a:lnTo>
                    <a:lnTo>
                      <a:pt x="869" y="1229"/>
                    </a:lnTo>
                    <a:lnTo>
                      <a:pt x="884" y="1224"/>
                    </a:lnTo>
                    <a:lnTo>
                      <a:pt x="896" y="1214"/>
                    </a:lnTo>
                    <a:lnTo>
                      <a:pt x="912" y="1206"/>
                    </a:lnTo>
                    <a:lnTo>
                      <a:pt x="925" y="1200"/>
                    </a:lnTo>
                    <a:lnTo>
                      <a:pt x="939" y="1198"/>
                    </a:lnTo>
                    <a:lnTo>
                      <a:pt x="929" y="1210"/>
                    </a:lnTo>
                    <a:lnTo>
                      <a:pt x="919" y="1226"/>
                    </a:lnTo>
                    <a:lnTo>
                      <a:pt x="906" y="1241"/>
                    </a:lnTo>
                    <a:lnTo>
                      <a:pt x="894" y="1259"/>
                    </a:lnTo>
                    <a:lnTo>
                      <a:pt x="881" y="1276"/>
                    </a:lnTo>
                    <a:lnTo>
                      <a:pt x="873" y="1293"/>
                    </a:lnTo>
                    <a:lnTo>
                      <a:pt x="867" y="1309"/>
                    </a:lnTo>
                    <a:lnTo>
                      <a:pt x="869" y="1326"/>
                    </a:lnTo>
                    <a:lnTo>
                      <a:pt x="873" y="1326"/>
                    </a:lnTo>
                    <a:lnTo>
                      <a:pt x="877" y="1326"/>
                    </a:lnTo>
                    <a:lnTo>
                      <a:pt x="882" y="1313"/>
                    </a:lnTo>
                    <a:lnTo>
                      <a:pt x="892" y="1299"/>
                    </a:lnTo>
                    <a:lnTo>
                      <a:pt x="904" y="1284"/>
                    </a:lnTo>
                    <a:lnTo>
                      <a:pt x="915" y="1268"/>
                    </a:lnTo>
                    <a:lnTo>
                      <a:pt x="927" y="1253"/>
                    </a:lnTo>
                    <a:lnTo>
                      <a:pt x="941" y="1239"/>
                    </a:lnTo>
                    <a:lnTo>
                      <a:pt x="954" y="1227"/>
                    </a:lnTo>
                    <a:lnTo>
                      <a:pt x="970" y="1224"/>
                    </a:lnTo>
                    <a:lnTo>
                      <a:pt x="958" y="1260"/>
                    </a:lnTo>
                    <a:lnTo>
                      <a:pt x="946" y="1291"/>
                    </a:lnTo>
                    <a:lnTo>
                      <a:pt x="931" y="1321"/>
                    </a:lnTo>
                    <a:lnTo>
                      <a:pt x="917" y="1350"/>
                    </a:lnTo>
                    <a:lnTo>
                      <a:pt x="904" y="1377"/>
                    </a:lnTo>
                    <a:lnTo>
                      <a:pt x="894" y="1408"/>
                    </a:lnTo>
                    <a:lnTo>
                      <a:pt x="890" y="1443"/>
                    </a:lnTo>
                    <a:lnTo>
                      <a:pt x="894" y="1483"/>
                    </a:lnTo>
                    <a:lnTo>
                      <a:pt x="896" y="1491"/>
                    </a:lnTo>
                    <a:lnTo>
                      <a:pt x="902" y="1509"/>
                    </a:lnTo>
                    <a:lnTo>
                      <a:pt x="910" y="1528"/>
                    </a:lnTo>
                    <a:lnTo>
                      <a:pt x="917" y="1551"/>
                    </a:lnTo>
                    <a:lnTo>
                      <a:pt x="923" y="1571"/>
                    </a:lnTo>
                    <a:lnTo>
                      <a:pt x="929" y="1592"/>
                    </a:lnTo>
                    <a:lnTo>
                      <a:pt x="933" y="1608"/>
                    </a:lnTo>
                    <a:lnTo>
                      <a:pt x="935" y="1619"/>
                    </a:lnTo>
                    <a:lnTo>
                      <a:pt x="915" y="1619"/>
                    </a:lnTo>
                    <a:lnTo>
                      <a:pt x="902" y="1619"/>
                    </a:lnTo>
                    <a:lnTo>
                      <a:pt x="902" y="1606"/>
                    </a:lnTo>
                    <a:lnTo>
                      <a:pt x="902" y="1598"/>
                    </a:lnTo>
                    <a:lnTo>
                      <a:pt x="902" y="1588"/>
                    </a:lnTo>
                    <a:lnTo>
                      <a:pt x="902" y="1578"/>
                    </a:lnTo>
                    <a:lnTo>
                      <a:pt x="871" y="1565"/>
                    </a:lnTo>
                    <a:lnTo>
                      <a:pt x="842" y="1565"/>
                    </a:lnTo>
                    <a:lnTo>
                      <a:pt x="813" y="1575"/>
                    </a:lnTo>
                    <a:lnTo>
                      <a:pt x="787" y="1596"/>
                    </a:lnTo>
                    <a:lnTo>
                      <a:pt x="762" y="1619"/>
                    </a:lnTo>
                    <a:lnTo>
                      <a:pt x="743" y="1648"/>
                    </a:lnTo>
                    <a:lnTo>
                      <a:pt x="727" y="1675"/>
                    </a:lnTo>
                    <a:lnTo>
                      <a:pt x="718" y="1703"/>
                    </a:lnTo>
                    <a:lnTo>
                      <a:pt x="714" y="1703"/>
                    </a:lnTo>
                    <a:lnTo>
                      <a:pt x="714" y="1705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8" name="Freeform 105"/>
              <p:cNvSpPr>
                <a:spLocks/>
              </p:cNvSpPr>
              <p:nvPr/>
            </p:nvSpPr>
            <p:spPr bwMode="auto">
              <a:xfrm>
                <a:off x="3937" y="2015"/>
                <a:ext cx="26" cy="64"/>
              </a:xfrm>
              <a:custGeom>
                <a:avLst/>
                <a:gdLst>
                  <a:gd name="T0" fmla="*/ 0 w 50"/>
                  <a:gd name="T1" fmla="*/ 16 h 128"/>
                  <a:gd name="T2" fmla="*/ 0 w 50"/>
                  <a:gd name="T3" fmla="*/ 15 h 128"/>
                  <a:gd name="T4" fmla="*/ 1 w 50"/>
                  <a:gd name="T5" fmla="*/ 13 h 128"/>
                  <a:gd name="T6" fmla="*/ 1 w 50"/>
                  <a:gd name="T7" fmla="*/ 10 h 128"/>
                  <a:gd name="T8" fmla="*/ 2 w 50"/>
                  <a:gd name="T9" fmla="*/ 7 h 128"/>
                  <a:gd name="T10" fmla="*/ 3 w 50"/>
                  <a:gd name="T11" fmla="*/ 4 h 128"/>
                  <a:gd name="T12" fmla="*/ 4 w 50"/>
                  <a:gd name="T13" fmla="*/ 2 h 128"/>
                  <a:gd name="T14" fmla="*/ 5 w 50"/>
                  <a:gd name="T15" fmla="*/ 1 h 128"/>
                  <a:gd name="T16" fmla="*/ 7 w 50"/>
                  <a:gd name="T17" fmla="*/ 0 h 128"/>
                  <a:gd name="T18" fmla="*/ 6 w 50"/>
                  <a:gd name="T19" fmla="*/ 2 h 128"/>
                  <a:gd name="T20" fmla="*/ 6 w 50"/>
                  <a:gd name="T21" fmla="*/ 4 h 128"/>
                  <a:gd name="T22" fmla="*/ 5 w 50"/>
                  <a:gd name="T23" fmla="*/ 5 h 128"/>
                  <a:gd name="T24" fmla="*/ 4 w 50"/>
                  <a:gd name="T25" fmla="*/ 8 h 128"/>
                  <a:gd name="T26" fmla="*/ 3 w 50"/>
                  <a:gd name="T27" fmla="*/ 10 h 128"/>
                  <a:gd name="T28" fmla="*/ 3 w 50"/>
                  <a:gd name="T29" fmla="*/ 12 h 128"/>
                  <a:gd name="T30" fmla="*/ 2 w 50"/>
                  <a:gd name="T31" fmla="*/ 13 h 128"/>
                  <a:gd name="T32" fmla="*/ 1 w 50"/>
                  <a:gd name="T33" fmla="*/ 15 h 128"/>
                  <a:gd name="T34" fmla="*/ 0 w 50"/>
                  <a:gd name="T35" fmla="*/ 16 h 128"/>
                  <a:gd name="T36" fmla="*/ 0 w 50"/>
                  <a:gd name="T37" fmla="*/ 1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28"/>
                  <a:gd name="T59" fmla="*/ 50 w 50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28">
                    <a:moveTo>
                      <a:pt x="0" y="128"/>
                    </a:moveTo>
                    <a:lnTo>
                      <a:pt x="0" y="117"/>
                    </a:lnTo>
                    <a:lnTo>
                      <a:pt x="3" y="101"/>
                    </a:lnTo>
                    <a:lnTo>
                      <a:pt x="7" y="80"/>
                    </a:lnTo>
                    <a:lnTo>
                      <a:pt x="13" y="59"/>
                    </a:lnTo>
                    <a:lnTo>
                      <a:pt x="19" y="35"/>
                    </a:lnTo>
                    <a:lnTo>
                      <a:pt x="29" y="18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46" y="12"/>
                    </a:lnTo>
                    <a:lnTo>
                      <a:pt x="42" y="28"/>
                    </a:lnTo>
                    <a:lnTo>
                      <a:pt x="36" y="43"/>
                    </a:lnTo>
                    <a:lnTo>
                      <a:pt x="31" y="61"/>
                    </a:lnTo>
                    <a:lnTo>
                      <a:pt x="23" y="76"/>
                    </a:lnTo>
                    <a:lnTo>
                      <a:pt x="17" y="93"/>
                    </a:lnTo>
                    <a:lnTo>
                      <a:pt x="9" y="107"/>
                    </a:lnTo>
                    <a:lnTo>
                      <a:pt x="3" y="123"/>
                    </a:lnTo>
                    <a:lnTo>
                      <a:pt x="0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9" name="Freeform 106"/>
              <p:cNvSpPr>
                <a:spLocks/>
              </p:cNvSpPr>
              <p:nvPr/>
            </p:nvSpPr>
            <p:spPr bwMode="auto">
              <a:xfrm>
                <a:off x="4395" y="555"/>
                <a:ext cx="1261" cy="1516"/>
              </a:xfrm>
              <a:custGeom>
                <a:avLst/>
                <a:gdLst>
                  <a:gd name="T0" fmla="*/ 277 w 2521"/>
                  <a:gd name="T1" fmla="*/ 294 h 3033"/>
                  <a:gd name="T2" fmla="*/ 267 w 2521"/>
                  <a:gd name="T3" fmla="*/ 275 h 3033"/>
                  <a:gd name="T4" fmla="*/ 236 w 2521"/>
                  <a:gd name="T5" fmla="*/ 293 h 3033"/>
                  <a:gd name="T6" fmla="*/ 240 w 2521"/>
                  <a:gd name="T7" fmla="*/ 307 h 3033"/>
                  <a:gd name="T8" fmla="*/ 237 w 2521"/>
                  <a:gd name="T9" fmla="*/ 313 h 3033"/>
                  <a:gd name="T10" fmla="*/ 233 w 2521"/>
                  <a:gd name="T11" fmla="*/ 326 h 3033"/>
                  <a:gd name="T12" fmla="*/ 227 w 2521"/>
                  <a:gd name="T13" fmla="*/ 307 h 3033"/>
                  <a:gd name="T14" fmla="*/ 223 w 2521"/>
                  <a:gd name="T15" fmla="*/ 308 h 3033"/>
                  <a:gd name="T16" fmla="*/ 217 w 2521"/>
                  <a:gd name="T17" fmla="*/ 307 h 3033"/>
                  <a:gd name="T18" fmla="*/ 191 w 2521"/>
                  <a:gd name="T19" fmla="*/ 295 h 3033"/>
                  <a:gd name="T20" fmla="*/ 191 w 2521"/>
                  <a:gd name="T21" fmla="*/ 258 h 3033"/>
                  <a:gd name="T22" fmla="*/ 176 w 2521"/>
                  <a:gd name="T23" fmla="*/ 254 h 3033"/>
                  <a:gd name="T24" fmla="*/ 169 w 2521"/>
                  <a:gd name="T25" fmla="*/ 280 h 3033"/>
                  <a:gd name="T26" fmla="*/ 165 w 2521"/>
                  <a:gd name="T27" fmla="*/ 288 h 3033"/>
                  <a:gd name="T28" fmla="*/ 163 w 2521"/>
                  <a:gd name="T29" fmla="*/ 295 h 3033"/>
                  <a:gd name="T30" fmla="*/ 149 w 2521"/>
                  <a:gd name="T31" fmla="*/ 251 h 3033"/>
                  <a:gd name="T32" fmla="*/ 158 w 2521"/>
                  <a:gd name="T33" fmla="*/ 240 h 3033"/>
                  <a:gd name="T34" fmla="*/ 133 w 2521"/>
                  <a:gd name="T35" fmla="*/ 274 h 3033"/>
                  <a:gd name="T36" fmla="*/ 119 w 2521"/>
                  <a:gd name="T37" fmla="*/ 267 h 3033"/>
                  <a:gd name="T38" fmla="*/ 108 w 2521"/>
                  <a:gd name="T39" fmla="*/ 265 h 3033"/>
                  <a:gd name="T40" fmla="*/ 104 w 2521"/>
                  <a:gd name="T41" fmla="*/ 272 h 3033"/>
                  <a:gd name="T42" fmla="*/ 96 w 2521"/>
                  <a:gd name="T43" fmla="*/ 266 h 3033"/>
                  <a:gd name="T44" fmla="*/ 92 w 2521"/>
                  <a:gd name="T45" fmla="*/ 278 h 3033"/>
                  <a:gd name="T46" fmla="*/ 151 w 2521"/>
                  <a:gd name="T47" fmla="*/ 307 h 3033"/>
                  <a:gd name="T48" fmla="*/ 180 w 2521"/>
                  <a:gd name="T49" fmla="*/ 370 h 3033"/>
                  <a:gd name="T50" fmla="*/ 156 w 2521"/>
                  <a:gd name="T51" fmla="*/ 355 h 3033"/>
                  <a:gd name="T52" fmla="*/ 135 w 2521"/>
                  <a:gd name="T53" fmla="*/ 341 h 3033"/>
                  <a:gd name="T54" fmla="*/ 108 w 2521"/>
                  <a:gd name="T55" fmla="*/ 347 h 3033"/>
                  <a:gd name="T56" fmla="*/ 94 w 2521"/>
                  <a:gd name="T57" fmla="*/ 334 h 3033"/>
                  <a:gd name="T58" fmla="*/ 72 w 2521"/>
                  <a:gd name="T59" fmla="*/ 330 h 3033"/>
                  <a:gd name="T60" fmla="*/ 59 w 2521"/>
                  <a:gd name="T61" fmla="*/ 313 h 3033"/>
                  <a:gd name="T62" fmla="*/ 48 w 2521"/>
                  <a:gd name="T63" fmla="*/ 302 h 3033"/>
                  <a:gd name="T64" fmla="*/ 30 w 2521"/>
                  <a:gd name="T65" fmla="*/ 284 h 3033"/>
                  <a:gd name="T66" fmla="*/ 13 w 2521"/>
                  <a:gd name="T67" fmla="*/ 259 h 3033"/>
                  <a:gd name="T68" fmla="*/ 25 w 2521"/>
                  <a:gd name="T69" fmla="*/ 220 h 3033"/>
                  <a:gd name="T70" fmla="*/ 14 w 2521"/>
                  <a:gd name="T71" fmla="*/ 206 h 3033"/>
                  <a:gd name="T72" fmla="*/ 24 w 2521"/>
                  <a:gd name="T73" fmla="*/ 170 h 3033"/>
                  <a:gd name="T74" fmla="*/ 9 w 2521"/>
                  <a:gd name="T75" fmla="*/ 155 h 3033"/>
                  <a:gd name="T76" fmla="*/ 20 w 2521"/>
                  <a:gd name="T77" fmla="*/ 127 h 3033"/>
                  <a:gd name="T78" fmla="*/ 41 w 2521"/>
                  <a:gd name="T79" fmla="*/ 100 h 3033"/>
                  <a:gd name="T80" fmla="*/ 40 w 2521"/>
                  <a:gd name="T81" fmla="*/ 82 h 3033"/>
                  <a:gd name="T82" fmla="*/ 43 w 2521"/>
                  <a:gd name="T83" fmla="*/ 69 h 3033"/>
                  <a:gd name="T84" fmla="*/ 49 w 2521"/>
                  <a:gd name="T85" fmla="*/ 53 h 3033"/>
                  <a:gd name="T86" fmla="*/ 48 w 2521"/>
                  <a:gd name="T87" fmla="*/ 28 h 3033"/>
                  <a:gd name="T88" fmla="*/ 73 w 2521"/>
                  <a:gd name="T89" fmla="*/ 27 h 3033"/>
                  <a:gd name="T90" fmla="*/ 111 w 2521"/>
                  <a:gd name="T91" fmla="*/ 8 h 3033"/>
                  <a:gd name="T92" fmla="*/ 139 w 2521"/>
                  <a:gd name="T93" fmla="*/ 5 h 3033"/>
                  <a:gd name="T94" fmla="*/ 158 w 2521"/>
                  <a:gd name="T95" fmla="*/ 22 h 3033"/>
                  <a:gd name="T96" fmla="*/ 183 w 2521"/>
                  <a:gd name="T97" fmla="*/ 39 h 3033"/>
                  <a:gd name="T98" fmla="*/ 209 w 2521"/>
                  <a:gd name="T99" fmla="*/ 27 h 3033"/>
                  <a:gd name="T100" fmla="*/ 225 w 2521"/>
                  <a:gd name="T101" fmla="*/ 53 h 3033"/>
                  <a:gd name="T102" fmla="*/ 264 w 2521"/>
                  <a:gd name="T103" fmla="*/ 55 h 3033"/>
                  <a:gd name="T104" fmla="*/ 275 w 2521"/>
                  <a:gd name="T105" fmla="*/ 76 h 3033"/>
                  <a:gd name="T106" fmla="*/ 299 w 2521"/>
                  <a:gd name="T107" fmla="*/ 98 h 3033"/>
                  <a:gd name="T108" fmla="*/ 308 w 2521"/>
                  <a:gd name="T109" fmla="*/ 136 h 3033"/>
                  <a:gd name="T110" fmla="*/ 295 w 2521"/>
                  <a:gd name="T111" fmla="*/ 194 h 3033"/>
                  <a:gd name="T112" fmla="*/ 301 w 2521"/>
                  <a:gd name="T113" fmla="*/ 224 h 3033"/>
                  <a:gd name="T114" fmla="*/ 313 w 2521"/>
                  <a:gd name="T115" fmla="*/ 255 h 3033"/>
                  <a:gd name="T116" fmla="*/ 306 w 2521"/>
                  <a:gd name="T117" fmla="*/ 308 h 3033"/>
                  <a:gd name="T118" fmla="*/ 292 w 2521"/>
                  <a:gd name="T119" fmla="*/ 335 h 3033"/>
                  <a:gd name="T120" fmla="*/ 265 w 2521"/>
                  <a:gd name="T121" fmla="*/ 351 h 3033"/>
                  <a:gd name="T122" fmla="*/ 247 w 2521"/>
                  <a:gd name="T123" fmla="*/ 370 h 3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1"/>
                  <a:gd name="T187" fmla="*/ 0 h 3033"/>
                  <a:gd name="T188" fmla="*/ 2521 w 2521"/>
                  <a:gd name="T189" fmla="*/ 3033 h 3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1" h="3033">
                    <a:moveTo>
                      <a:pt x="1885" y="3033"/>
                    </a:moveTo>
                    <a:lnTo>
                      <a:pt x="1871" y="3021"/>
                    </a:lnTo>
                    <a:lnTo>
                      <a:pt x="1866" y="3015"/>
                    </a:lnTo>
                    <a:lnTo>
                      <a:pt x="1860" y="3008"/>
                    </a:lnTo>
                    <a:lnTo>
                      <a:pt x="1856" y="3000"/>
                    </a:lnTo>
                    <a:lnTo>
                      <a:pt x="1848" y="3000"/>
                    </a:lnTo>
                    <a:lnTo>
                      <a:pt x="1840" y="3000"/>
                    </a:lnTo>
                    <a:lnTo>
                      <a:pt x="1848" y="2982"/>
                    </a:lnTo>
                    <a:lnTo>
                      <a:pt x="1858" y="2971"/>
                    </a:lnTo>
                    <a:lnTo>
                      <a:pt x="1862" y="2961"/>
                    </a:lnTo>
                    <a:lnTo>
                      <a:pt x="1868" y="2953"/>
                    </a:lnTo>
                    <a:lnTo>
                      <a:pt x="1870" y="2944"/>
                    </a:lnTo>
                    <a:lnTo>
                      <a:pt x="1873" y="2932"/>
                    </a:lnTo>
                    <a:lnTo>
                      <a:pt x="1877" y="2845"/>
                    </a:lnTo>
                    <a:lnTo>
                      <a:pt x="1895" y="2775"/>
                    </a:lnTo>
                    <a:lnTo>
                      <a:pt x="1922" y="2715"/>
                    </a:lnTo>
                    <a:lnTo>
                      <a:pt x="1961" y="2666"/>
                    </a:lnTo>
                    <a:lnTo>
                      <a:pt x="2001" y="2618"/>
                    </a:lnTo>
                    <a:lnTo>
                      <a:pt x="2048" y="2573"/>
                    </a:lnTo>
                    <a:lnTo>
                      <a:pt x="2096" y="2521"/>
                    </a:lnTo>
                    <a:lnTo>
                      <a:pt x="2147" y="2465"/>
                    </a:lnTo>
                    <a:lnTo>
                      <a:pt x="2164" y="2416"/>
                    </a:lnTo>
                    <a:lnTo>
                      <a:pt x="2180" y="2385"/>
                    </a:lnTo>
                    <a:lnTo>
                      <a:pt x="2193" y="2364"/>
                    </a:lnTo>
                    <a:lnTo>
                      <a:pt x="2209" y="2352"/>
                    </a:lnTo>
                    <a:lnTo>
                      <a:pt x="2224" y="2341"/>
                    </a:lnTo>
                    <a:lnTo>
                      <a:pt x="2248" y="2331"/>
                    </a:lnTo>
                    <a:lnTo>
                      <a:pt x="2277" y="2315"/>
                    </a:lnTo>
                    <a:lnTo>
                      <a:pt x="2318" y="2290"/>
                    </a:lnTo>
                    <a:lnTo>
                      <a:pt x="2319" y="2281"/>
                    </a:lnTo>
                    <a:lnTo>
                      <a:pt x="2321" y="2271"/>
                    </a:lnTo>
                    <a:lnTo>
                      <a:pt x="2331" y="2259"/>
                    </a:lnTo>
                    <a:lnTo>
                      <a:pt x="2333" y="2246"/>
                    </a:lnTo>
                    <a:lnTo>
                      <a:pt x="2327" y="2232"/>
                    </a:lnTo>
                    <a:lnTo>
                      <a:pt x="2318" y="2226"/>
                    </a:lnTo>
                    <a:lnTo>
                      <a:pt x="2321" y="2211"/>
                    </a:lnTo>
                    <a:lnTo>
                      <a:pt x="2318" y="2201"/>
                    </a:lnTo>
                    <a:lnTo>
                      <a:pt x="2285" y="2199"/>
                    </a:lnTo>
                    <a:lnTo>
                      <a:pt x="2259" y="2199"/>
                    </a:lnTo>
                    <a:lnTo>
                      <a:pt x="2234" y="2197"/>
                    </a:lnTo>
                    <a:lnTo>
                      <a:pt x="2213" y="2195"/>
                    </a:lnTo>
                    <a:lnTo>
                      <a:pt x="2190" y="2191"/>
                    </a:lnTo>
                    <a:lnTo>
                      <a:pt x="2168" y="2187"/>
                    </a:lnTo>
                    <a:lnTo>
                      <a:pt x="2143" y="2182"/>
                    </a:lnTo>
                    <a:lnTo>
                      <a:pt x="2118" y="2178"/>
                    </a:lnTo>
                    <a:lnTo>
                      <a:pt x="2112" y="2184"/>
                    </a:lnTo>
                    <a:lnTo>
                      <a:pt x="2110" y="2195"/>
                    </a:lnTo>
                    <a:lnTo>
                      <a:pt x="2116" y="2197"/>
                    </a:lnTo>
                    <a:lnTo>
                      <a:pt x="2124" y="2203"/>
                    </a:lnTo>
                    <a:lnTo>
                      <a:pt x="2131" y="2205"/>
                    </a:lnTo>
                    <a:lnTo>
                      <a:pt x="2143" y="2211"/>
                    </a:lnTo>
                    <a:lnTo>
                      <a:pt x="2141" y="2230"/>
                    </a:lnTo>
                    <a:lnTo>
                      <a:pt x="2135" y="2244"/>
                    </a:lnTo>
                    <a:lnTo>
                      <a:pt x="2126" y="2249"/>
                    </a:lnTo>
                    <a:lnTo>
                      <a:pt x="2116" y="2251"/>
                    </a:lnTo>
                    <a:lnTo>
                      <a:pt x="2100" y="2249"/>
                    </a:lnTo>
                    <a:lnTo>
                      <a:pt x="2087" y="2249"/>
                    </a:lnTo>
                    <a:lnTo>
                      <a:pt x="2073" y="2249"/>
                    </a:lnTo>
                    <a:lnTo>
                      <a:pt x="2062" y="2255"/>
                    </a:lnTo>
                    <a:lnTo>
                      <a:pt x="2040" y="2255"/>
                    </a:lnTo>
                    <a:lnTo>
                      <a:pt x="2021" y="2255"/>
                    </a:lnTo>
                    <a:lnTo>
                      <a:pt x="1999" y="2257"/>
                    </a:lnTo>
                    <a:lnTo>
                      <a:pt x="1982" y="2263"/>
                    </a:lnTo>
                    <a:lnTo>
                      <a:pt x="1961" y="2269"/>
                    </a:lnTo>
                    <a:lnTo>
                      <a:pt x="1943" y="2277"/>
                    </a:lnTo>
                    <a:lnTo>
                      <a:pt x="1926" y="2284"/>
                    </a:lnTo>
                    <a:lnTo>
                      <a:pt x="1914" y="2298"/>
                    </a:lnTo>
                    <a:lnTo>
                      <a:pt x="1914" y="2302"/>
                    </a:lnTo>
                    <a:lnTo>
                      <a:pt x="1920" y="2308"/>
                    </a:lnTo>
                    <a:lnTo>
                      <a:pt x="1928" y="2313"/>
                    </a:lnTo>
                    <a:lnTo>
                      <a:pt x="1939" y="2319"/>
                    </a:lnTo>
                    <a:lnTo>
                      <a:pt x="1935" y="2319"/>
                    </a:lnTo>
                    <a:lnTo>
                      <a:pt x="1935" y="2323"/>
                    </a:lnTo>
                    <a:lnTo>
                      <a:pt x="1904" y="2335"/>
                    </a:lnTo>
                    <a:lnTo>
                      <a:pt x="1881" y="2344"/>
                    </a:lnTo>
                    <a:lnTo>
                      <a:pt x="1864" y="2350"/>
                    </a:lnTo>
                    <a:lnTo>
                      <a:pt x="1852" y="2356"/>
                    </a:lnTo>
                    <a:lnTo>
                      <a:pt x="1840" y="2362"/>
                    </a:lnTo>
                    <a:lnTo>
                      <a:pt x="1840" y="2366"/>
                    </a:lnTo>
                    <a:lnTo>
                      <a:pt x="1858" y="2364"/>
                    </a:lnTo>
                    <a:lnTo>
                      <a:pt x="1877" y="2360"/>
                    </a:lnTo>
                    <a:lnTo>
                      <a:pt x="1897" y="2354"/>
                    </a:lnTo>
                    <a:lnTo>
                      <a:pt x="1916" y="2350"/>
                    </a:lnTo>
                    <a:lnTo>
                      <a:pt x="1934" y="2343"/>
                    </a:lnTo>
                    <a:lnTo>
                      <a:pt x="1953" y="2337"/>
                    </a:lnTo>
                    <a:lnTo>
                      <a:pt x="1972" y="2333"/>
                    </a:lnTo>
                    <a:lnTo>
                      <a:pt x="1992" y="2333"/>
                    </a:lnTo>
                    <a:lnTo>
                      <a:pt x="1992" y="2335"/>
                    </a:lnTo>
                    <a:lnTo>
                      <a:pt x="1994" y="2341"/>
                    </a:lnTo>
                    <a:lnTo>
                      <a:pt x="1994" y="2348"/>
                    </a:lnTo>
                    <a:lnTo>
                      <a:pt x="1996" y="2362"/>
                    </a:lnTo>
                    <a:lnTo>
                      <a:pt x="1976" y="2379"/>
                    </a:lnTo>
                    <a:lnTo>
                      <a:pt x="1965" y="2397"/>
                    </a:lnTo>
                    <a:lnTo>
                      <a:pt x="1955" y="2410"/>
                    </a:lnTo>
                    <a:lnTo>
                      <a:pt x="1949" y="2426"/>
                    </a:lnTo>
                    <a:lnTo>
                      <a:pt x="1943" y="2440"/>
                    </a:lnTo>
                    <a:lnTo>
                      <a:pt x="1937" y="2455"/>
                    </a:lnTo>
                    <a:lnTo>
                      <a:pt x="1928" y="2472"/>
                    </a:lnTo>
                    <a:lnTo>
                      <a:pt x="1920" y="2492"/>
                    </a:lnTo>
                    <a:lnTo>
                      <a:pt x="1918" y="2461"/>
                    </a:lnTo>
                    <a:lnTo>
                      <a:pt x="1916" y="2440"/>
                    </a:lnTo>
                    <a:lnTo>
                      <a:pt x="1916" y="2422"/>
                    </a:lnTo>
                    <a:lnTo>
                      <a:pt x="1916" y="2410"/>
                    </a:lnTo>
                    <a:lnTo>
                      <a:pt x="1914" y="2393"/>
                    </a:lnTo>
                    <a:lnTo>
                      <a:pt x="1914" y="2381"/>
                    </a:lnTo>
                    <a:lnTo>
                      <a:pt x="1914" y="2397"/>
                    </a:lnTo>
                    <a:lnTo>
                      <a:pt x="1914" y="2418"/>
                    </a:lnTo>
                    <a:lnTo>
                      <a:pt x="1914" y="2441"/>
                    </a:lnTo>
                    <a:lnTo>
                      <a:pt x="1914" y="2469"/>
                    </a:lnTo>
                    <a:lnTo>
                      <a:pt x="1912" y="2494"/>
                    </a:lnTo>
                    <a:lnTo>
                      <a:pt x="1908" y="2519"/>
                    </a:lnTo>
                    <a:lnTo>
                      <a:pt x="1901" y="2540"/>
                    </a:lnTo>
                    <a:lnTo>
                      <a:pt x="1893" y="2558"/>
                    </a:lnTo>
                    <a:lnTo>
                      <a:pt x="1891" y="2552"/>
                    </a:lnTo>
                    <a:lnTo>
                      <a:pt x="1891" y="2548"/>
                    </a:lnTo>
                    <a:lnTo>
                      <a:pt x="1889" y="2540"/>
                    </a:lnTo>
                    <a:lnTo>
                      <a:pt x="1889" y="2531"/>
                    </a:lnTo>
                    <a:lnTo>
                      <a:pt x="1887" y="2513"/>
                    </a:lnTo>
                    <a:lnTo>
                      <a:pt x="1887" y="2490"/>
                    </a:lnTo>
                    <a:lnTo>
                      <a:pt x="1885" y="2455"/>
                    </a:lnTo>
                    <a:lnTo>
                      <a:pt x="1885" y="2412"/>
                    </a:lnTo>
                    <a:lnTo>
                      <a:pt x="1885" y="2430"/>
                    </a:lnTo>
                    <a:lnTo>
                      <a:pt x="1887" y="2453"/>
                    </a:lnTo>
                    <a:lnTo>
                      <a:pt x="1887" y="2480"/>
                    </a:lnTo>
                    <a:lnTo>
                      <a:pt x="1889" y="2509"/>
                    </a:lnTo>
                    <a:lnTo>
                      <a:pt x="1887" y="2535"/>
                    </a:lnTo>
                    <a:lnTo>
                      <a:pt x="1883" y="2562"/>
                    </a:lnTo>
                    <a:lnTo>
                      <a:pt x="1877" y="2583"/>
                    </a:lnTo>
                    <a:lnTo>
                      <a:pt x="1868" y="2600"/>
                    </a:lnTo>
                    <a:lnTo>
                      <a:pt x="1868" y="2585"/>
                    </a:lnTo>
                    <a:lnTo>
                      <a:pt x="1868" y="2567"/>
                    </a:lnTo>
                    <a:lnTo>
                      <a:pt x="1860" y="2556"/>
                    </a:lnTo>
                    <a:lnTo>
                      <a:pt x="1858" y="2540"/>
                    </a:lnTo>
                    <a:lnTo>
                      <a:pt x="1858" y="2521"/>
                    </a:lnTo>
                    <a:lnTo>
                      <a:pt x="1862" y="2504"/>
                    </a:lnTo>
                    <a:lnTo>
                      <a:pt x="1862" y="2482"/>
                    </a:lnTo>
                    <a:lnTo>
                      <a:pt x="1866" y="2463"/>
                    </a:lnTo>
                    <a:lnTo>
                      <a:pt x="1866" y="2445"/>
                    </a:lnTo>
                    <a:lnTo>
                      <a:pt x="1868" y="2434"/>
                    </a:lnTo>
                    <a:lnTo>
                      <a:pt x="1862" y="2445"/>
                    </a:lnTo>
                    <a:lnTo>
                      <a:pt x="1860" y="2463"/>
                    </a:lnTo>
                    <a:lnTo>
                      <a:pt x="1858" y="2484"/>
                    </a:lnTo>
                    <a:lnTo>
                      <a:pt x="1858" y="2509"/>
                    </a:lnTo>
                    <a:lnTo>
                      <a:pt x="1858" y="2533"/>
                    </a:lnTo>
                    <a:lnTo>
                      <a:pt x="1858" y="2558"/>
                    </a:lnTo>
                    <a:lnTo>
                      <a:pt x="1858" y="2579"/>
                    </a:lnTo>
                    <a:lnTo>
                      <a:pt x="1858" y="2599"/>
                    </a:lnTo>
                    <a:lnTo>
                      <a:pt x="1860" y="2600"/>
                    </a:lnTo>
                    <a:lnTo>
                      <a:pt x="1864" y="2602"/>
                    </a:lnTo>
                    <a:lnTo>
                      <a:pt x="1858" y="2612"/>
                    </a:lnTo>
                    <a:lnTo>
                      <a:pt x="1846" y="2618"/>
                    </a:lnTo>
                    <a:lnTo>
                      <a:pt x="1838" y="2593"/>
                    </a:lnTo>
                    <a:lnTo>
                      <a:pt x="1837" y="2569"/>
                    </a:lnTo>
                    <a:lnTo>
                      <a:pt x="1837" y="2546"/>
                    </a:lnTo>
                    <a:lnTo>
                      <a:pt x="1838" y="2523"/>
                    </a:lnTo>
                    <a:lnTo>
                      <a:pt x="1838" y="2500"/>
                    </a:lnTo>
                    <a:lnTo>
                      <a:pt x="1840" y="2476"/>
                    </a:lnTo>
                    <a:lnTo>
                      <a:pt x="1840" y="2455"/>
                    </a:lnTo>
                    <a:lnTo>
                      <a:pt x="1840" y="2438"/>
                    </a:lnTo>
                    <a:lnTo>
                      <a:pt x="1835" y="2447"/>
                    </a:lnTo>
                    <a:lnTo>
                      <a:pt x="1833" y="2463"/>
                    </a:lnTo>
                    <a:lnTo>
                      <a:pt x="1831" y="2482"/>
                    </a:lnTo>
                    <a:lnTo>
                      <a:pt x="1831" y="2505"/>
                    </a:lnTo>
                    <a:lnTo>
                      <a:pt x="1831" y="2527"/>
                    </a:lnTo>
                    <a:lnTo>
                      <a:pt x="1831" y="2550"/>
                    </a:lnTo>
                    <a:lnTo>
                      <a:pt x="1831" y="2569"/>
                    </a:lnTo>
                    <a:lnTo>
                      <a:pt x="1833" y="2587"/>
                    </a:lnTo>
                    <a:lnTo>
                      <a:pt x="1829" y="2589"/>
                    </a:lnTo>
                    <a:lnTo>
                      <a:pt x="1827" y="2591"/>
                    </a:lnTo>
                    <a:lnTo>
                      <a:pt x="1819" y="2575"/>
                    </a:lnTo>
                    <a:lnTo>
                      <a:pt x="1817" y="2558"/>
                    </a:lnTo>
                    <a:lnTo>
                      <a:pt x="1815" y="2533"/>
                    </a:lnTo>
                    <a:lnTo>
                      <a:pt x="1815" y="2509"/>
                    </a:lnTo>
                    <a:lnTo>
                      <a:pt x="1815" y="2484"/>
                    </a:lnTo>
                    <a:lnTo>
                      <a:pt x="1815" y="2461"/>
                    </a:lnTo>
                    <a:lnTo>
                      <a:pt x="1815" y="2443"/>
                    </a:lnTo>
                    <a:lnTo>
                      <a:pt x="1817" y="2432"/>
                    </a:lnTo>
                    <a:lnTo>
                      <a:pt x="1813" y="2447"/>
                    </a:lnTo>
                    <a:lnTo>
                      <a:pt x="1811" y="2465"/>
                    </a:lnTo>
                    <a:lnTo>
                      <a:pt x="1811" y="2482"/>
                    </a:lnTo>
                    <a:lnTo>
                      <a:pt x="1813" y="2500"/>
                    </a:lnTo>
                    <a:lnTo>
                      <a:pt x="1813" y="2517"/>
                    </a:lnTo>
                    <a:lnTo>
                      <a:pt x="1813" y="2535"/>
                    </a:lnTo>
                    <a:lnTo>
                      <a:pt x="1813" y="2554"/>
                    </a:lnTo>
                    <a:lnTo>
                      <a:pt x="1815" y="2573"/>
                    </a:lnTo>
                    <a:lnTo>
                      <a:pt x="1811" y="2573"/>
                    </a:lnTo>
                    <a:lnTo>
                      <a:pt x="1809" y="2575"/>
                    </a:lnTo>
                    <a:lnTo>
                      <a:pt x="1798" y="2560"/>
                    </a:lnTo>
                    <a:lnTo>
                      <a:pt x="1792" y="2542"/>
                    </a:lnTo>
                    <a:lnTo>
                      <a:pt x="1788" y="2523"/>
                    </a:lnTo>
                    <a:lnTo>
                      <a:pt x="1788" y="2505"/>
                    </a:lnTo>
                    <a:lnTo>
                      <a:pt x="1786" y="2484"/>
                    </a:lnTo>
                    <a:lnTo>
                      <a:pt x="1788" y="2465"/>
                    </a:lnTo>
                    <a:lnTo>
                      <a:pt x="1788" y="2447"/>
                    </a:lnTo>
                    <a:lnTo>
                      <a:pt x="1790" y="2434"/>
                    </a:lnTo>
                    <a:lnTo>
                      <a:pt x="1788" y="2432"/>
                    </a:lnTo>
                    <a:lnTo>
                      <a:pt x="1786" y="2441"/>
                    </a:lnTo>
                    <a:lnTo>
                      <a:pt x="1784" y="2449"/>
                    </a:lnTo>
                    <a:lnTo>
                      <a:pt x="1784" y="2457"/>
                    </a:lnTo>
                    <a:lnTo>
                      <a:pt x="1784" y="2469"/>
                    </a:lnTo>
                    <a:lnTo>
                      <a:pt x="1784" y="2478"/>
                    </a:lnTo>
                    <a:lnTo>
                      <a:pt x="1784" y="2494"/>
                    </a:lnTo>
                    <a:lnTo>
                      <a:pt x="1786" y="2513"/>
                    </a:lnTo>
                    <a:lnTo>
                      <a:pt x="1790" y="2542"/>
                    </a:lnTo>
                    <a:lnTo>
                      <a:pt x="1788" y="2542"/>
                    </a:lnTo>
                    <a:lnTo>
                      <a:pt x="1788" y="2544"/>
                    </a:lnTo>
                    <a:lnTo>
                      <a:pt x="1771" y="2527"/>
                    </a:lnTo>
                    <a:lnTo>
                      <a:pt x="1763" y="2513"/>
                    </a:lnTo>
                    <a:lnTo>
                      <a:pt x="1755" y="2500"/>
                    </a:lnTo>
                    <a:lnTo>
                      <a:pt x="1755" y="2488"/>
                    </a:lnTo>
                    <a:lnTo>
                      <a:pt x="1755" y="2474"/>
                    </a:lnTo>
                    <a:lnTo>
                      <a:pt x="1755" y="2463"/>
                    </a:lnTo>
                    <a:lnTo>
                      <a:pt x="1751" y="2447"/>
                    </a:lnTo>
                    <a:lnTo>
                      <a:pt x="1749" y="2432"/>
                    </a:lnTo>
                    <a:lnTo>
                      <a:pt x="1749" y="2443"/>
                    </a:lnTo>
                    <a:lnTo>
                      <a:pt x="1749" y="2459"/>
                    </a:lnTo>
                    <a:lnTo>
                      <a:pt x="1749" y="2474"/>
                    </a:lnTo>
                    <a:lnTo>
                      <a:pt x="1749" y="2490"/>
                    </a:lnTo>
                    <a:lnTo>
                      <a:pt x="1747" y="2490"/>
                    </a:lnTo>
                    <a:lnTo>
                      <a:pt x="1747" y="2492"/>
                    </a:lnTo>
                    <a:lnTo>
                      <a:pt x="1740" y="2478"/>
                    </a:lnTo>
                    <a:lnTo>
                      <a:pt x="1736" y="2465"/>
                    </a:lnTo>
                    <a:lnTo>
                      <a:pt x="1734" y="2453"/>
                    </a:lnTo>
                    <a:lnTo>
                      <a:pt x="1732" y="2441"/>
                    </a:lnTo>
                    <a:lnTo>
                      <a:pt x="1730" y="2457"/>
                    </a:lnTo>
                    <a:lnTo>
                      <a:pt x="1730" y="2467"/>
                    </a:lnTo>
                    <a:lnTo>
                      <a:pt x="1728" y="2469"/>
                    </a:lnTo>
                    <a:lnTo>
                      <a:pt x="1728" y="2472"/>
                    </a:lnTo>
                    <a:lnTo>
                      <a:pt x="1710" y="2457"/>
                    </a:lnTo>
                    <a:lnTo>
                      <a:pt x="1699" y="2445"/>
                    </a:lnTo>
                    <a:lnTo>
                      <a:pt x="1687" y="2430"/>
                    </a:lnTo>
                    <a:lnTo>
                      <a:pt x="1676" y="2418"/>
                    </a:lnTo>
                    <a:lnTo>
                      <a:pt x="1664" y="2405"/>
                    </a:lnTo>
                    <a:lnTo>
                      <a:pt x="1652" y="2391"/>
                    </a:lnTo>
                    <a:lnTo>
                      <a:pt x="1639" y="2379"/>
                    </a:lnTo>
                    <a:lnTo>
                      <a:pt x="1627" y="2372"/>
                    </a:lnTo>
                    <a:lnTo>
                      <a:pt x="1627" y="2364"/>
                    </a:lnTo>
                    <a:lnTo>
                      <a:pt x="1629" y="2362"/>
                    </a:lnTo>
                    <a:lnTo>
                      <a:pt x="1645" y="2352"/>
                    </a:lnTo>
                    <a:lnTo>
                      <a:pt x="1656" y="2341"/>
                    </a:lnTo>
                    <a:lnTo>
                      <a:pt x="1654" y="2339"/>
                    </a:lnTo>
                    <a:lnTo>
                      <a:pt x="1646" y="2339"/>
                    </a:lnTo>
                    <a:lnTo>
                      <a:pt x="1639" y="2339"/>
                    </a:lnTo>
                    <a:lnTo>
                      <a:pt x="1629" y="2341"/>
                    </a:lnTo>
                    <a:lnTo>
                      <a:pt x="1617" y="2343"/>
                    </a:lnTo>
                    <a:lnTo>
                      <a:pt x="1602" y="2344"/>
                    </a:lnTo>
                    <a:lnTo>
                      <a:pt x="1582" y="2348"/>
                    </a:lnTo>
                    <a:lnTo>
                      <a:pt x="1559" y="2350"/>
                    </a:lnTo>
                    <a:lnTo>
                      <a:pt x="1530" y="2354"/>
                    </a:lnTo>
                    <a:lnTo>
                      <a:pt x="1526" y="2364"/>
                    </a:lnTo>
                    <a:lnTo>
                      <a:pt x="1520" y="2374"/>
                    </a:lnTo>
                    <a:lnTo>
                      <a:pt x="1513" y="2377"/>
                    </a:lnTo>
                    <a:lnTo>
                      <a:pt x="1507" y="2383"/>
                    </a:lnTo>
                    <a:lnTo>
                      <a:pt x="1497" y="2383"/>
                    </a:lnTo>
                    <a:lnTo>
                      <a:pt x="1487" y="2385"/>
                    </a:lnTo>
                    <a:lnTo>
                      <a:pt x="1476" y="2385"/>
                    </a:lnTo>
                    <a:lnTo>
                      <a:pt x="1468" y="2387"/>
                    </a:lnTo>
                    <a:lnTo>
                      <a:pt x="1470" y="2341"/>
                    </a:lnTo>
                    <a:lnTo>
                      <a:pt x="1470" y="2302"/>
                    </a:lnTo>
                    <a:lnTo>
                      <a:pt x="1466" y="2265"/>
                    </a:lnTo>
                    <a:lnTo>
                      <a:pt x="1462" y="2230"/>
                    </a:lnTo>
                    <a:lnTo>
                      <a:pt x="1454" y="2195"/>
                    </a:lnTo>
                    <a:lnTo>
                      <a:pt x="1449" y="2160"/>
                    </a:lnTo>
                    <a:lnTo>
                      <a:pt x="1441" y="2123"/>
                    </a:lnTo>
                    <a:lnTo>
                      <a:pt x="1435" y="2087"/>
                    </a:lnTo>
                    <a:lnTo>
                      <a:pt x="1447" y="2087"/>
                    </a:lnTo>
                    <a:lnTo>
                      <a:pt x="1464" y="2089"/>
                    </a:lnTo>
                    <a:lnTo>
                      <a:pt x="1484" y="2089"/>
                    </a:lnTo>
                    <a:lnTo>
                      <a:pt x="1505" y="2090"/>
                    </a:lnTo>
                    <a:lnTo>
                      <a:pt x="1522" y="2087"/>
                    </a:lnTo>
                    <a:lnTo>
                      <a:pt x="1542" y="2081"/>
                    </a:lnTo>
                    <a:lnTo>
                      <a:pt x="1553" y="2073"/>
                    </a:lnTo>
                    <a:lnTo>
                      <a:pt x="1561" y="2061"/>
                    </a:lnTo>
                    <a:lnTo>
                      <a:pt x="1542" y="2063"/>
                    </a:lnTo>
                    <a:lnTo>
                      <a:pt x="1524" y="2065"/>
                    </a:lnTo>
                    <a:lnTo>
                      <a:pt x="1509" y="2065"/>
                    </a:lnTo>
                    <a:lnTo>
                      <a:pt x="1495" y="2065"/>
                    </a:lnTo>
                    <a:lnTo>
                      <a:pt x="1480" y="2063"/>
                    </a:lnTo>
                    <a:lnTo>
                      <a:pt x="1466" y="2063"/>
                    </a:lnTo>
                    <a:lnTo>
                      <a:pt x="1451" y="2061"/>
                    </a:lnTo>
                    <a:lnTo>
                      <a:pt x="1435" y="2059"/>
                    </a:lnTo>
                    <a:lnTo>
                      <a:pt x="1435" y="2056"/>
                    </a:lnTo>
                    <a:lnTo>
                      <a:pt x="1435" y="2052"/>
                    </a:lnTo>
                    <a:lnTo>
                      <a:pt x="1447" y="2050"/>
                    </a:lnTo>
                    <a:lnTo>
                      <a:pt x="1464" y="2048"/>
                    </a:lnTo>
                    <a:lnTo>
                      <a:pt x="1484" y="2042"/>
                    </a:lnTo>
                    <a:lnTo>
                      <a:pt x="1505" y="2038"/>
                    </a:lnTo>
                    <a:lnTo>
                      <a:pt x="1522" y="2028"/>
                    </a:lnTo>
                    <a:lnTo>
                      <a:pt x="1540" y="2019"/>
                    </a:lnTo>
                    <a:lnTo>
                      <a:pt x="1548" y="2007"/>
                    </a:lnTo>
                    <a:lnTo>
                      <a:pt x="1551" y="1994"/>
                    </a:lnTo>
                    <a:lnTo>
                      <a:pt x="1534" y="1994"/>
                    </a:lnTo>
                    <a:lnTo>
                      <a:pt x="1520" y="1997"/>
                    </a:lnTo>
                    <a:lnTo>
                      <a:pt x="1503" y="2001"/>
                    </a:lnTo>
                    <a:lnTo>
                      <a:pt x="1489" y="2007"/>
                    </a:lnTo>
                    <a:lnTo>
                      <a:pt x="1474" y="2011"/>
                    </a:lnTo>
                    <a:lnTo>
                      <a:pt x="1458" y="2015"/>
                    </a:lnTo>
                    <a:lnTo>
                      <a:pt x="1441" y="2017"/>
                    </a:lnTo>
                    <a:lnTo>
                      <a:pt x="1423" y="2019"/>
                    </a:lnTo>
                    <a:lnTo>
                      <a:pt x="1406" y="2034"/>
                    </a:lnTo>
                    <a:lnTo>
                      <a:pt x="1392" y="2044"/>
                    </a:lnTo>
                    <a:lnTo>
                      <a:pt x="1375" y="2046"/>
                    </a:lnTo>
                    <a:lnTo>
                      <a:pt x="1361" y="2048"/>
                    </a:lnTo>
                    <a:lnTo>
                      <a:pt x="1346" y="2044"/>
                    </a:lnTo>
                    <a:lnTo>
                      <a:pt x="1330" y="2040"/>
                    </a:lnTo>
                    <a:lnTo>
                      <a:pt x="1313" y="2036"/>
                    </a:lnTo>
                    <a:lnTo>
                      <a:pt x="1295" y="2036"/>
                    </a:lnTo>
                    <a:lnTo>
                      <a:pt x="1290" y="2044"/>
                    </a:lnTo>
                    <a:lnTo>
                      <a:pt x="1292" y="2052"/>
                    </a:lnTo>
                    <a:lnTo>
                      <a:pt x="1295" y="2056"/>
                    </a:lnTo>
                    <a:lnTo>
                      <a:pt x="1307" y="2061"/>
                    </a:lnTo>
                    <a:lnTo>
                      <a:pt x="1317" y="2061"/>
                    </a:lnTo>
                    <a:lnTo>
                      <a:pt x="1328" y="2063"/>
                    </a:lnTo>
                    <a:lnTo>
                      <a:pt x="1340" y="2065"/>
                    </a:lnTo>
                    <a:lnTo>
                      <a:pt x="1352" y="2067"/>
                    </a:lnTo>
                    <a:lnTo>
                      <a:pt x="1352" y="2083"/>
                    </a:lnTo>
                    <a:lnTo>
                      <a:pt x="1358" y="2108"/>
                    </a:lnTo>
                    <a:lnTo>
                      <a:pt x="1361" y="2137"/>
                    </a:lnTo>
                    <a:lnTo>
                      <a:pt x="1365" y="2172"/>
                    </a:lnTo>
                    <a:lnTo>
                      <a:pt x="1365" y="2203"/>
                    </a:lnTo>
                    <a:lnTo>
                      <a:pt x="1365" y="2232"/>
                    </a:lnTo>
                    <a:lnTo>
                      <a:pt x="1361" y="2253"/>
                    </a:lnTo>
                    <a:lnTo>
                      <a:pt x="1356" y="2271"/>
                    </a:lnTo>
                    <a:lnTo>
                      <a:pt x="1350" y="2255"/>
                    </a:lnTo>
                    <a:lnTo>
                      <a:pt x="1346" y="2240"/>
                    </a:lnTo>
                    <a:lnTo>
                      <a:pt x="1340" y="2224"/>
                    </a:lnTo>
                    <a:lnTo>
                      <a:pt x="1338" y="2209"/>
                    </a:lnTo>
                    <a:lnTo>
                      <a:pt x="1338" y="2232"/>
                    </a:lnTo>
                    <a:lnTo>
                      <a:pt x="1340" y="2255"/>
                    </a:lnTo>
                    <a:lnTo>
                      <a:pt x="1342" y="2279"/>
                    </a:lnTo>
                    <a:lnTo>
                      <a:pt x="1346" y="2304"/>
                    </a:lnTo>
                    <a:lnTo>
                      <a:pt x="1348" y="2327"/>
                    </a:lnTo>
                    <a:lnTo>
                      <a:pt x="1350" y="2352"/>
                    </a:lnTo>
                    <a:lnTo>
                      <a:pt x="1350" y="2377"/>
                    </a:lnTo>
                    <a:lnTo>
                      <a:pt x="1352" y="2405"/>
                    </a:lnTo>
                    <a:lnTo>
                      <a:pt x="1342" y="2405"/>
                    </a:lnTo>
                    <a:lnTo>
                      <a:pt x="1334" y="2405"/>
                    </a:lnTo>
                    <a:lnTo>
                      <a:pt x="1332" y="2377"/>
                    </a:lnTo>
                    <a:lnTo>
                      <a:pt x="1332" y="2352"/>
                    </a:lnTo>
                    <a:lnTo>
                      <a:pt x="1330" y="2327"/>
                    </a:lnTo>
                    <a:lnTo>
                      <a:pt x="1328" y="2302"/>
                    </a:lnTo>
                    <a:lnTo>
                      <a:pt x="1325" y="2275"/>
                    </a:lnTo>
                    <a:lnTo>
                      <a:pt x="1323" y="2251"/>
                    </a:lnTo>
                    <a:lnTo>
                      <a:pt x="1317" y="2228"/>
                    </a:lnTo>
                    <a:lnTo>
                      <a:pt x="1313" y="2211"/>
                    </a:lnTo>
                    <a:lnTo>
                      <a:pt x="1313" y="2228"/>
                    </a:lnTo>
                    <a:lnTo>
                      <a:pt x="1315" y="2248"/>
                    </a:lnTo>
                    <a:lnTo>
                      <a:pt x="1317" y="2267"/>
                    </a:lnTo>
                    <a:lnTo>
                      <a:pt x="1319" y="2286"/>
                    </a:lnTo>
                    <a:lnTo>
                      <a:pt x="1319" y="2304"/>
                    </a:lnTo>
                    <a:lnTo>
                      <a:pt x="1321" y="2325"/>
                    </a:lnTo>
                    <a:lnTo>
                      <a:pt x="1323" y="2343"/>
                    </a:lnTo>
                    <a:lnTo>
                      <a:pt x="1325" y="2364"/>
                    </a:lnTo>
                    <a:lnTo>
                      <a:pt x="1323" y="2364"/>
                    </a:lnTo>
                    <a:lnTo>
                      <a:pt x="1323" y="2366"/>
                    </a:lnTo>
                    <a:lnTo>
                      <a:pt x="1311" y="2313"/>
                    </a:lnTo>
                    <a:lnTo>
                      <a:pt x="1303" y="2275"/>
                    </a:lnTo>
                    <a:lnTo>
                      <a:pt x="1297" y="2248"/>
                    </a:lnTo>
                    <a:lnTo>
                      <a:pt x="1294" y="2230"/>
                    </a:lnTo>
                    <a:lnTo>
                      <a:pt x="1290" y="2218"/>
                    </a:lnTo>
                    <a:lnTo>
                      <a:pt x="1290" y="2213"/>
                    </a:lnTo>
                    <a:lnTo>
                      <a:pt x="1288" y="2209"/>
                    </a:lnTo>
                    <a:lnTo>
                      <a:pt x="1288" y="2217"/>
                    </a:lnTo>
                    <a:lnTo>
                      <a:pt x="1292" y="2238"/>
                    </a:lnTo>
                    <a:lnTo>
                      <a:pt x="1297" y="2265"/>
                    </a:lnTo>
                    <a:lnTo>
                      <a:pt x="1303" y="2298"/>
                    </a:lnTo>
                    <a:lnTo>
                      <a:pt x="1309" y="2329"/>
                    </a:lnTo>
                    <a:lnTo>
                      <a:pt x="1315" y="2360"/>
                    </a:lnTo>
                    <a:lnTo>
                      <a:pt x="1317" y="2381"/>
                    </a:lnTo>
                    <a:lnTo>
                      <a:pt x="1321" y="2395"/>
                    </a:lnTo>
                    <a:lnTo>
                      <a:pt x="1315" y="2395"/>
                    </a:lnTo>
                    <a:lnTo>
                      <a:pt x="1313" y="2395"/>
                    </a:lnTo>
                    <a:lnTo>
                      <a:pt x="1309" y="2377"/>
                    </a:lnTo>
                    <a:lnTo>
                      <a:pt x="1307" y="2364"/>
                    </a:lnTo>
                    <a:lnTo>
                      <a:pt x="1303" y="2364"/>
                    </a:lnTo>
                    <a:lnTo>
                      <a:pt x="1299" y="2364"/>
                    </a:lnTo>
                    <a:lnTo>
                      <a:pt x="1288" y="2323"/>
                    </a:lnTo>
                    <a:lnTo>
                      <a:pt x="1282" y="2294"/>
                    </a:lnTo>
                    <a:lnTo>
                      <a:pt x="1276" y="2271"/>
                    </a:lnTo>
                    <a:lnTo>
                      <a:pt x="1274" y="2253"/>
                    </a:lnTo>
                    <a:lnTo>
                      <a:pt x="1270" y="2240"/>
                    </a:lnTo>
                    <a:lnTo>
                      <a:pt x="1268" y="2228"/>
                    </a:lnTo>
                    <a:lnTo>
                      <a:pt x="1266" y="2215"/>
                    </a:lnTo>
                    <a:lnTo>
                      <a:pt x="1266" y="2203"/>
                    </a:lnTo>
                    <a:lnTo>
                      <a:pt x="1264" y="2209"/>
                    </a:lnTo>
                    <a:lnTo>
                      <a:pt x="1266" y="2226"/>
                    </a:lnTo>
                    <a:lnTo>
                      <a:pt x="1266" y="2248"/>
                    </a:lnTo>
                    <a:lnTo>
                      <a:pt x="1270" y="2273"/>
                    </a:lnTo>
                    <a:lnTo>
                      <a:pt x="1270" y="2292"/>
                    </a:lnTo>
                    <a:lnTo>
                      <a:pt x="1270" y="2306"/>
                    </a:lnTo>
                    <a:lnTo>
                      <a:pt x="1268" y="2308"/>
                    </a:lnTo>
                    <a:lnTo>
                      <a:pt x="1266" y="2296"/>
                    </a:lnTo>
                    <a:lnTo>
                      <a:pt x="1245" y="2259"/>
                    </a:lnTo>
                    <a:lnTo>
                      <a:pt x="1230" y="2224"/>
                    </a:lnTo>
                    <a:lnTo>
                      <a:pt x="1216" y="2189"/>
                    </a:lnTo>
                    <a:lnTo>
                      <a:pt x="1208" y="2154"/>
                    </a:lnTo>
                    <a:lnTo>
                      <a:pt x="1199" y="2118"/>
                    </a:lnTo>
                    <a:lnTo>
                      <a:pt x="1195" y="2083"/>
                    </a:lnTo>
                    <a:lnTo>
                      <a:pt x="1189" y="2046"/>
                    </a:lnTo>
                    <a:lnTo>
                      <a:pt x="1187" y="2011"/>
                    </a:lnTo>
                    <a:lnTo>
                      <a:pt x="1197" y="2011"/>
                    </a:lnTo>
                    <a:lnTo>
                      <a:pt x="1210" y="2011"/>
                    </a:lnTo>
                    <a:lnTo>
                      <a:pt x="1228" y="2011"/>
                    </a:lnTo>
                    <a:lnTo>
                      <a:pt x="1245" y="2011"/>
                    </a:lnTo>
                    <a:lnTo>
                      <a:pt x="1259" y="2007"/>
                    </a:lnTo>
                    <a:lnTo>
                      <a:pt x="1274" y="2005"/>
                    </a:lnTo>
                    <a:lnTo>
                      <a:pt x="1286" y="1999"/>
                    </a:lnTo>
                    <a:lnTo>
                      <a:pt x="1297" y="1994"/>
                    </a:lnTo>
                    <a:lnTo>
                      <a:pt x="1286" y="1986"/>
                    </a:lnTo>
                    <a:lnTo>
                      <a:pt x="1274" y="1986"/>
                    </a:lnTo>
                    <a:lnTo>
                      <a:pt x="1257" y="1984"/>
                    </a:lnTo>
                    <a:lnTo>
                      <a:pt x="1241" y="1986"/>
                    </a:lnTo>
                    <a:lnTo>
                      <a:pt x="1222" y="1986"/>
                    </a:lnTo>
                    <a:lnTo>
                      <a:pt x="1206" y="1986"/>
                    </a:lnTo>
                    <a:lnTo>
                      <a:pt x="1189" y="1980"/>
                    </a:lnTo>
                    <a:lnTo>
                      <a:pt x="1179" y="1974"/>
                    </a:lnTo>
                    <a:lnTo>
                      <a:pt x="1185" y="1966"/>
                    </a:lnTo>
                    <a:lnTo>
                      <a:pt x="1197" y="1961"/>
                    </a:lnTo>
                    <a:lnTo>
                      <a:pt x="1210" y="1955"/>
                    </a:lnTo>
                    <a:lnTo>
                      <a:pt x="1228" y="1953"/>
                    </a:lnTo>
                    <a:lnTo>
                      <a:pt x="1243" y="1947"/>
                    </a:lnTo>
                    <a:lnTo>
                      <a:pt x="1259" y="1941"/>
                    </a:lnTo>
                    <a:lnTo>
                      <a:pt x="1274" y="1931"/>
                    </a:lnTo>
                    <a:lnTo>
                      <a:pt x="1290" y="1922"/>
                    </a:lnTo>
                    <a:lnTo>
                      <a:pt x="1264" y="1924"/>
                    </a:lnTo>
                    <a:lnTo>
                      <a:pt x="1228" y="1931"/>
                    </a:lnTo>
                    <a:lnTo>
                      <a:pt x="1181" y="1943"/>
                    </a:lnTo>
                    <a:lnTo>
                      <a:pt x="1133" y="1961"/>
                    </a:lnTo>
                    <a:lnTo>
                      <a:pt x="1082" y="1976"/>
                    </a:lnTo>
                    <a:lnTo>
                      <a:pt x="1041" y="1994"/>
                    </a:lnTo>
                    <a:lnTo>
                      <a:pt x="1010" y="2007"/>
                    </a:lnTo>
                    <a:lnTo>
                      <a:pt x="1001" y="2019"/>
                    </a:lnTo>
                    <a:lnTo>
                      <a:pt x="1016" y="2019"/>
                    </a:lnTo>
                    <a:lnTo>
                      <a:pt x="1034" y="2019"/>
                    </a:lnTo>
                    <a:lnTo>
                      <a:pt x="1053" y="2017"/>
                    </a:lnTo>
                    <a:lnTo>
                      <a:pt x="1072" y="2019"/>
                    </a:lnTo>
                    <a:lnTo>
                      <a:pt x="1069" y="2032"/>
                    </a:lnTo>
                    <a:lnTo>
                      <a:pt x="1069" y="2054"/>
                    </a:lnTo>
                    <a:lnTo>
                      <a:pt x="1071" y="2073"/>
                    </a:lnTo>
                    <a:lnTo>
                      <a:pt x="1080" y="2090"/>
                    </a:lnTo>
                    <a:lnTo>
                      <a:pt x="1074" y="2098"/>
                    </a:lnTo>
                    <a:lnTo>
                      <a:pt x="1074" y="2110"/>
                    </a:lnTo>
                    <a:lnTo>
                      <a:pt x="1072" y="2121"/>
                    </a:lnTo>
                    <a:lnTo>
                      <a:pt x="1074" y="2137"/>
                    </a:lnTo>
                    <a:lnTo>
                      <a:pt x="1074" y="2151"/>
                    </a:lnTo>
                    <a:lnTo>
                      <a:pt x="1076" y="2166"/>
                    </a:lnTo>
                    <a:lnTo>
                      <a:pt x="1076" y="2180"/>
                    </a:lnTo>
                    <a:lnTo>
                      <a:pt x="1078" y="2193"/>
                    </a:lnTo>
                    <a:lnTo>
                      <a:pt x="1074" y="2193"/>
                    </a:lnTo>
                    <a:lnTo>
                      <a:pt x="1063" y="2195"/>
                    </a:lnTo>
                    <a:lnTo>
                      <a:pt x="1059" y="2166"/>
                    </a:lnTo>
                    <a:lnTo>
                      <a:pt x="1057" y="2145"/>
                    </a:lnTo>
                    <a:lnTo>
                      <a:pt x="1055" y="2129"/>
                    </a:lnTo>
                    <a:lnTo>
                      <a:pt x="1055" y="2120"/>
                    </a:lnTo>
                    <a:lnTo>
                      <a:pt x="1053" y="2106"/>
                    </a:lnTo>
                    <a:lnTo>
                      <a:pt x="1051" y="2098"/>
                    </a:lnTo>
                    <a:lnTo>
                      <a:pt x="1051" y="2127"/>
                    </a:lnTo>
                    <a:lnTo>
                      <a:pt x="1051" y="2151"/>
                    </a:lnTo>
                    <a:lnTo>
                      <a:pt x="1051" y="2168"/>
                    </a:lnTo>
                    <a:lnTo>
                      <a:pt x="1051" y="2180"/>
                    </a:lnTo>
                    <a:lnTo>
                      <a:pt x="1051" y="2189"/>
                    </a:lnTo>
                    <a:lnTo>
                      <a:pt x="1051" y="2193"/>
                    </a:lnTo>
                    <a:lnTo>
                      <a:pt x="1041" y="2185"/>
                    </a:lnTo>
                    <a:lnTo>
                      <a:pt x="1038" y="2176"/>
                    </a:lnTo>
                    <a:lnTo>
                      <a:pt x="1036" y="2164"/>
                    </a:lnTo>
                    <a:lnTo>
                      <a:pt x="1036" y="2153"/>
                    </a:lnTo>
                    <a:lnTo>
                      <a:pt x="1036" y="2139"/>
                    </a:lnTo>
                    <a:lnTo>
                      <a:pt x="1036" y="2127"/>
                    </a:lnTo>
                    <a:lnTo>
                      <a:pt x="1034" y="2116"/>
                    </a:lnTo>
                    <a:lnTo>
                      <a:pt x="1034" y="2110"/>
                    </a:lnTo>
                    <a:lnTo>
                      <a:pt x="1016" y="2112"/>
                    </a:lnTo>
                    <a:lnTo>
                      <a:pt x="999" y="2118"/>
                    </a:lnTo>
                    <a:lnTo>
                      <a:pt x="981" y="2125"/>
                    </a:lnTo>
                    <a:lnTo>
                      <a:pt x="966" y="2133"/>
                    </a:lnTo>
                    <a:lnTo>
                      <a:pt x="948" y="2137"/>
                    </a:lnTo>
                    <a:lnTo>
                      <a:pt x="933" y="2143"/>
                    </a:lnTo>
                    <a:lnTo>
                      <a:pt x="917" y="2147"/>
                    </a:lnTo>
                    <a:lnTo>
                      <a:pt x="902" y="2151"/>
                    </a:lnTo>
                    <a:lnTo>
                      <a:pt x="900" y="2133"/>
                    </a:lnTo>
                    <a:lnTo>
                      <a:pt x="900" y="2116"/>
                    </a:lnTo>
                    <a:lnTo>
                      <a:pt x="900" y="2098"/>
                    </a:lnTo>
                    <a:lnTo>
                      <a:pt x="900" y="2085"/>
                    </a:lnTo>
                    <a:lnTo>
                      <a:pt x="896" y="2085"/>
                    </a:lnTo>
                    <a:lnTo>
                      <a:pt x="892" y="2085"/>
                    </a:lnTo>
                    <a:lnTo>
                      <a:pt x="892" y="2094"/>
                    </a:lnTo>
                    <a:lnTo>
                      <a:pt x="892" y="2106"/>
                    </a:lnTo>
                    <a:lnTo>
                      <a:pt x="892" y="2112"/>
                    </a:lnTo>
                    <a:lnTo>
                      <a:pt x="892" y="2121"/>
                    </a:lnTo>
                    <a:lnTo>
                      <a:pt x="892" y="2133"/>
                    </a:lnTo>
                    <a:lnTo>
                      <a:pt x="894" y="2151"/>
                    </a:lnTo>
                    <a:lnTo>
                      <a:pt x="882" y="2154"/>
                    </a:lnTo>
                    <a:lnTo>
                      <a:pt x="877" y="2158"/>
                    </a:lnTo>
                    <a:lnTo>
                      <a:pt x="873" y="2160"/>
                    </a:lnTo>
                    <a:lnTo>
                      <a:pt x="869" y="2166"/>
                    </a:lnTo>
                    <a:lnTo>
                      <a:pt x="867" y="2149"/>
                    </a:lnTo>
                    <a:lnTo>
                      <a:pt x="867" y="2133"/>
                    </a:lnTo>
                    <a:lnTo>
                      <a:pt x="865" y="2116"/>
                    </a:lnTo>
                    <a:lnTo>
                      <a:pt x="865" y="2100"/>
                    </a:lnTo>
                    <a:lnTo>
                      <a:pt x="863" y="2110"/>
                    </a:lnTo>
                    <a:lnTo>
                      <a:pt x="861" y="2120"/>
                    </a:lnTo>
                    <a:lnTo>
                      <a:pt x="861" y="2127"/>
                    </a:lnTo>
                    <a:lnTo>
                      <a:pt x="861" y="2135"/>
                    </a:lnTo>
                    <a:lnTo>
                      <a:pt x="861" y="2141"/>
                    </a:lnTo>
                    <a:lnTo>
                      <a:pt x="861" y="2151"/>
                    </a:lnTo>
                    <a:lnTo>
                      <a:pt x="863" y="2160"/>
                    </a:lnTo>
                    <a:lnTo>
                      <a:pt x="865" y="2176"/>
                    </a:lnTo>
                    <a:lnTo>
                      <a:pt x="875" y="2176"/>
                    </a:lnTo>
                    <a:lnTo>
                      <a:pt x="886" y="2180"/>
                    </a:lnTo>
                    <a:lnTo>
                      <a:pt x="880" y="2185"/>
                    </a:lnTo>
                    <a:lnTo>
                      <a:pt x="875" y="2191"/>
                    </a:lnTo>
                    <a:lnTo>
                      <a:pt x="861" y="2187"/>
                    </a:lnTo>
                    <a:lnTo>
                      <a:pt x="853" y="2185"/>
                    </a:lnTo>
                    <a:lnTo>
                      <a:pt x="847" y="2184"/>
                    </a:lnTo>
                    <a:lnTo>
                      <a:pt x="844" y="2184"/>
                    </a:lnTo>
                    <a:lnTo>
                      <a:pt x="838" y="2182"/>
                    </a:lnTo>
                    <a:lnTo>
                      <a:pt x="834" y="2180"/>
                    </a:lnTo>
                    <a:lnTo>
                      <a:pt x="832" y="2162"/>
                    </a:lnTo>
                    <a:lnTo>
                      <a:pt x="832" y="2147"/>
                    </a:lnTo>
                    <a:lnTo>
                      <a:pt x="832" y="2131"/>
                    </a:lnTo>
                    <a:lnTo>
                      <a:pt x="832" y="2118"/>
                    </a:lnTo>
                    <a:lnTo>
                      <a:pt x="828" y="2127"/>
                    </a:lnTo>
                    <a:lnTo>
                      <a:pt x="828" y="2139"/>
                    </a:lnTo>
                    <a:lnTo>
                      <a:pt x="828" y="2151"/>
                    </a:lnTo>
                    <a:lnTo>
                      <a:pt x="828" y="2164"/>
                    </a:lnTo>
                    <a:lnTo>
                      <a:pt x="826" y="2176"/>
                    </a:lnTo>
                    <a:lnTo>
                      <a:pt x="824" y="2187"/>
                    </a:lnTo>
                    <a:lnTo>
                      <a:pt x="816" y="2197"/>
                    </a:lnTo>
                    <a:lnTo>
                      <a:pt x="809" y="2209"/>
                    </a:lnTo>
                    <a:lnTo>
                      <a:pt x="807" y="2191"/>
                    </a:lnTo>
                    <a:lnTo>
                      <a:pt x="807" y="2176"/>
                    </a:lnTo>
                    <a:lnTo>
                      <a:pt x="805" y="2158"/>
                    </a:lnTo>
                    <a:lnTo>
                      <a:pt x="805" y="2143"/>
                    </a:lnTo>
                    <a:lnTo>
                      <a:pt x="801" y="2147"/>
                    </a:lnTo>
                    <a:lnTo>
                      <a:pt x="801" y="2156"/>
                    </a:lnTo>
                    <a:lnTo>
                      <a:pt x="799" y="2162"/>
                    </a:lnTo>
                    <a:lnTo>
                      <a:pt x="799" y="2176"/>
                    </a:lnTo>
                    <a:lnTo>
                      <a:pt x="799" y="2191"/>
                    </a:lnTo>
                    <a:lnTo>
                      <a:pt x="799" y="2213"/>
                    </a:lnTo>
                    <a:lnTo>
                      <a:pt x="791" y="2217"/>
                    </a:lnTo>
                    <a:lnTo>
                      <a:pt x="782" y="2220"/>
                    </a:lnTo>
                    <a:lnTo>
                      <a:pt x="776" y="2207"/>
                    </a:lnTo>
                    <a:lnTo>
                      <a:pt x="772" y="2195"/>
                    </a:lnTo>
                    <a:lnTo>
                      <a:pt x="770" y="2182"/>
                    </a:lnTo>
                    <a:lnTo>
                      <a:pt x="770" y="2170"/>
                    </a:lnTo>
                    <a:lnTo>
                      <a:pt x="770" y="2156"/>
                    </a:lnTo>
                    <a:lnTo>
                      <a:pt x="770" y="2145"/>
                    </a:lnTo>
                    <a:lnTo>
                      <a:pt x="770" y="2135"/>
                    </a:lnTo>
                    <a:lnTo>
                      <a:pt x="772" y="2127"/>
                    </a:lnTo>
                    <a:lnTo>
                      <a:pt x="770" y="2125"/>
                    </a:lnTo>
                    <a:lnTo>
                      <a:pt x="766" y="2131"/>
                    </a:lnTo>
                    <a:lnTo>
                      <a:pt x="766" y="2141"/>
                    </a:lnTo>
                    <a:lnTo>
                      <a:pt x="766" y="2153"/>
                    </a:lnTo>
                    <a:lnTo>
                      <a:pt x="766" y="2168"/>
                    </a:lnTo>
                    <a:lnTo>
                      <a:pt x="766" y="2180"/>
                    </a:lnTo>
                    <a:lnTo>
                      <a:pt x="768" y="2195"/>
                    </a:lnTo>
                    <a:lnTo>
                      <a:pt x="768" y="2207"/>
                    </a:lnTo>
                    <a:lnTo>
                      <a:pt x="770" y="2220"/>
                    </a:lnTo>
                    <a:lnTo>
                      <a:pt x="762" y="2220"/>
                    </a:lnTo>
                    <a:lnTo>
                      <a:pt x="756" y="2222"/>
                    </a:lnTo>
                    <a:lnTo>
                      <a:pt x="754" y="2213"/>
                    </a:lnTo>
                    <a:lnTo>
                      <a:pt x="752" y="2203"/>
                    </a:lnTo>
                    <a:lnTo>
                      <a:pt x="751" y="2191"/>
                    </a:lnTo>
                    <a:lnTo>
                      <a:pt x="751" y="2180"/>
                    </a:lnTo>
                    <a:lnTo>
                      <a:pt x="749" y="2164"/>
                    </a:lnTo>
                    <a:lnTo>
                      <a:pt x="749" y="2153"/>
                    </a:lnTo>
                    <a:lnTo>
                      <a:pt x="747" y="2141"/>
                    </a:lnTo>
                    <a:lnTo>
                      <a:pt x="747" y="2137"/>
                    </a:lnTo>
                    <a:lnTo>
                      <a:pt x="747" y="2156"/>
                    </a:lnTo>
                    <a:lnTo>
                      <a:pt x="747" y="2178"/>
                    </a:lnTo>
                    <a:lnTo>
                      <a:pt x="747" y="2197"/>
                    </a:lnTo>
                    <a:lnTo>
                      <a:pt x="747" y="2217"/>
                    </a:lnTo>
                    <a:lnTo>
                      <a:pt x="737" y="2217"/>
                    </a:lnTo>
                    <a:lnTo>
                      <a:pt x="733" y="2218"/>
                    </a:lnTo>
                    <a:lnTo>
                      <a:pt x="731" y="2222"/>
                    </a:lnTo>
                    <a:lnTo>
                      <a:pt x="729" y="2228"/>
                    </a:lnTo>
                    <a:lnTo>
                      <a:pt x="735" y="2236"/>
                    </a:lnTo>
                    <a:lnTo>
                      <a:pt x="747" y="2242"/>
                    </a:lnTo>
                    <a:lnTo>
                      <a:pt x="760" y="2242"/>
                    </a:lnTo>
                    <a:lnTo>
                      <a:pt x="778" y="2244"/>
                    </a:lnTo>
                    <a:lnTo>
                      <a:pt x="793" y="2240"/>
                    </a:lnTo>
                    <a:lnTo>
                      <a:pt x="809" y="2236"/>
                    </a:lnTo>
                    <a:lnTo>
                      <a:pt x="824" y="2230"/>
                    </a:lnTo>
                    <a:lnTo>
                      <a:pt x="840" y="2228"/>
                    </a:lnTo>
                    <a:lnTo>
                      <a:pt x="840" y="2232"/>
                    </a:lnTo>
                    <a:lnTo>
                      <a:pt x="842" y="2236"/>
                    </a:lnTo>
                    <a:lnTo>
                      <a:pt x="867" y="2244"/>
                    </a:lnTo>
                    <a:lnTo>
                      <a:pt x="894" y="2251"/>
                    </a:lnTo>
                    <a:lnTo>
                      <a:pt x="923" y="2259"/>
                    </a:lnTo>
                    <a:lnTo>
                      <a:pt x="954" y="2269"/>
                    </a:lnTo>
                    <a:lnTo>
                      <a:pt x="983" y="2277"/>
                    </a:lnTo>
                    <a:lnTo>
                      <a:pt x="1012" y="2288"/>
                    </a:lnTo>
                    <a:lnTo>
                      <a:pt x="1041" y="2302"/>
                    </a:lnTo>
                    <a:lnTo>
                      <a:pt x="1072" y="2321"/>
                    </a:lnTo>
                    <a:lnTo>
                      <a:pt x="1090" y="2339"/>
                    </a:lnTo>
                    <a:lnTo>
                      <a:pt x="1107" y="2360"/>
                    </a:lnTo>
                    <a:lnTo>
                      <a:pt x="1125" y="2379"/>
                    </a:lnTo>
                    <a:lnTo>
                      <a:pt x="1146" y="2401"/>
                    </a:lnTo>
                    <a:lnTo>
                      <a:pt x="1164" y="2420"/>
                    </a:lnTo>
                    <a:lnTo>
                      <a:pt x="1185" y="2440"/>
                    </a:lnTo>
                    <a:lnTo>
                      <a:pt x="1206" y="2459"/>
                    </a:lnTo>
                    <a:lnTo>
                      <a:pt x="1230" y="2480"/>
                    </a:lnTo>
                    <a:lnTo>
                      <a:pt x="1268" y="2513"/>
                    </a:lnTo>
                    <a:lnTo>
                      <a:pt x="1297" y="2554"/>
                    </a:lnTo>
                    <a:lnTo>
                      <a:pt x="1319" y="2595"/>
                    </a:lnTo>
                    <a:lnTo>
                      <a:pt x="1336" y="2641"/>
                    </a:lnTo>
                    <a:lnTo>
                      <a:pt x="1350" y="2686"/>
                    </a:lnTo>
                    <a:lnTo>
                      <a:pt x="1369" y="2730"/>
                    </a:lnTo>
                    <a:lnTo>
                      <a:pt x="1394" y="2775"/>
                    </a:lnTo>
                    <a:lnTo>
                      <a:pt x="1427" y="2820"/>
                    </a:lnTo>
                    <a:lnTo>
                      <a:pt x="1439" y="2839"/>
                    </a:lnTo>
                    <a:lnTo>
                      <a:pt x="1451" y="2856"/>
                    </a:lnTo>
                    <a:lnTo>
                      <a:pt x="1458" y="2868"/>
                    </a:lnTo>
                    <a:lnTo>
                      <a:pt x="1466" y="2882"/>
                    </a:lnTo>
                    <a:lnTo>
                      <a:pt x="1470" y="2889"/>
                    </a:lnTo>
                    <a:lnTo>
                      <a:pt x="1476" y="2897"/>
                    </a:lnTo>
                    <a:lnTo>
                      <a:pt x="1480" y="2907"/>
                    </a:lnTo>
                    <a:lnTo>
                      <a:pt x="1487" y="2920"/>
                    </a:lnTo>
                    <a:lnTo>
                      <a:pt x="1478" y="2936"/>
                    </a:lnTo>
                    <a:lnTo>
                      <a:pt x="1470" y="2951"/>
                    </a:lnTo>
                    <a:lnTo>
                      <a:pt x="1460" y="2967"/>
                    </a:lnTo>
                    <a:lnTo>
                      <a:pt x="1453" y="2984"/>
                    </a:lnTo>
                    <a:lnTo>
                      <a:pt x="1449" y="2984"/>
                    </a:lnTo>
                    <a:lnTo>
                      <a:pt x="1445" y="2984"/>
                    </a:lnTo>
                    <a:lnTo>
                      <a:pt x="1439" y="2973"/>
                    </a:lnTo>
                    <a:lnTo>
                      <a:pt x="1437" y="2961"/>
                    </a:lnTo>
                    <a:lnTo>
                      <a:pt x="1433" y="2950"/>
                    </a:lnTo>
                    <a:lnTo>
                      <a:pt x="1433" y="2940"/>
                    </a:lnTo>
                    <a:lnTo>
                      <a:pt x="1429" y="2918"/>
                    </a:lnTo>
                    <a:lnTo>
                      <a:pt x="1423" y="2905"/>
                    </a:lnTo>
                    <a:lnTo>
                      <a:pt x="1408" y="2911"/>
                    </a:lnTo>
                    <a:lnTo>
                      <a:pt x="1396" y="2926"/>
                    </a:lnTo>
                    <a:lnTo>
                      <a:pt x="1387" y="2944"/>
                    </a:lnTo>
                    <a:lnTo>
                      <a:pt x="1375" y="2959"/>
                    </a:lnTo>
                    <a:lnTo>
                      <a:pt x="1361" y="2938"/>
                    </a:lnTo>
                    <a:lnTo>
                      <a:pt x="1358" y="2918"/>
                    </a:lnTo>
                    <a:lnTo>
                      <a:pt x="1358" y="2897"/>
                    </a:lnTo>
                    <a:lnTo>
                      <a:pt x="1363" y="2880"/>
                    </a:lnTo>
                    <a:lnTo>
                      <a:pt x="1354" y="2874"/>
                    </a:lnTo>
                    <a:lnTo>
                      <a:pt x="1348" y="2866"/>
                    </a:lnTo>
                    <a:lnTo>
                      <a:pt x="1340" y="2868"/>
                    </a:lnTo>
                    <a:lnTo>
                      <a:pt x="1334" y="2872"/>
                    </a:lnTo>
                    <a:lnTo>
                      <a:pt x="1313" y="2907"/>
                    </a:lnTo>
                    <a:lnTo>
                      <a:pt x="1297" y="2932"/>
                    </a:lnTo>
                    <a:lnTo>
                      <a:pt x="1284" y="2944"/>
                    </a:lnTo>
                    <a:lnTo>
                      <a:pt x="1274" y="2946"/>
                    </a:lnTo>
                    <a:lnTo>
                      <a:pt x="1266" y="2936"/>
                    </a:lnTo>
                    <a:lnTo>
                      <a:pt x="1261" y="2918"/>
                    </a:lnTo>
                    <a:lnTo>
                      <a:pt x="1259" y="2889"/>
                    </a:lnTo>
                    <a:lnTo>
                      <a:pt x="1259" y="2854"/>
                    </a:lnTo>
                    <a:lnTo>
                      <a:pt x="1241" y="2845"/>
                    </a:lnTo>
                    <a:lnTo>
                      <a:pt x="1230" y="2851"/>
                    </a:lnTo>
                    <a:lnTo>
                      <a:pt x="1218" y="2860"/>
                    </a:lnTo>
                    <a:lnTo>
                      <a:pt x="1206" y="2870"/>
                    </a:lnTo>
                    <a:lnTo>
                      <a:pt x="1204" y="2851"/>
                    </a:lnTo>
                    <a:lnTo>
                      <a:pt x="1204" y="2833"/>
                    </a:lnTo>
                    <a:lnTo>
                      <a:pt x="1204" y="2816"/>
                    </a:lnTo>
                    <a:lnTo>
                      <a:pt x="1206" y="2800"/>
                    </a:lnTo>
                    <a:lnTo>
                      <a:pt x="1206" y="2783"/>
                    </a:lnTo>
                    <a:lnTo>
                      <a:pt x="1206" y="2767"/>
                    </a:lnTo>
                    <a:lnTo>
                      <a:pt x="1206" y="2752"/>
                    </a:lnTo>
                    <a:lnTo>
                      <a:pt x="1208" y="2738"/>
                    </a:lnTo>
                    <a:lnTo>
                      <a:pt x="1197" y="2732"/>
                    </a:lnTo>
                    <a:lnTo>
                      <a:pt x="1187" y="2732"/>
                    </a:lnTo>
                    <a:lnTo>
                      <a:pt x="1175" y="2736"/>
                    </a:lnTo>
                    <a:lnTo>
                      <a:pt x="1166" y="2742"/>
                    </a:lnTo>
                    <a:lnTo>
                      <a:pt x="1154" y="2748"/>
                    </a:lnTo>
                    <a:lnTo>
                      <a:pt x="1142" y="2754"/>
                    </a:lnTo>
                    <a:lnTo>
                      <a:pt x="1131" y="2758"/>
                    </a:lnTo>
                    <a:lnTo>
                      <a:pt x="1119" y="2761"/>
                    </a:lnTo>
                    <a:lnTo>
                      <a:pt x="1113" y="2744"/>
                    </a:lnTo>
                    <a:lnTo>
                      <a:pt x="1115" y="2730"/>
                    </a:lnTo>
                    <a:lnTo>
                      <a:pt x="1113" y="2717"/>
                    </a:lnTo>
                    <a:lnTo>
                      <a:pt x="1109" y="2705"/>
                    </a:lnTo>
                    <a:lnTo>
                      <a:pt x="1094" y="2713"/>
                    </a:lnTo>
                    <a:lnTo>
                      <a:pt x="1078" y="2732"/>
                    </a:lnTo>
                    <a:lnTo>
                      <a:pt x="1063" y="2756"/>
                    </a:lnTo>
                    <a:lnTo>
                      <a:pt x="1049" y="2777"/>
                    </a:lnTo>
                    <a:lnTo>
                      <a:pt x="1034" y="2789"/>
                    </a:lnTo>
                    <a:lnTo>
                      <a:pt x="1020" y="2787"/>
                    </a:lnTo>
                    <a:lnTo>
                      <a:pt x="1005" y="2763"/>
                    </a:lnTo>
                    <a:lnTo>
                      <a:pt x="993" y="2717"/>
                    </a:lnTo>
                    <a:lnTo>
                      <a:pt x="979" y="2705"/>
                    </a:lnTo>
                    <a:lnTo>
                      <a:pt x="970" y="2705"/>
                    </a:lnTo>
                    <a:lnTo>
                      <a:pt x="962" y="2709"/>
                    </a:lnTo>
                    <a:lnTo>
                      <a:pt x="960" y="2721"/>
                    </a:lnTo>
                    <a:lnTo>
                      <a:pt x="954" y="2732"/>
                    </a:lnTo>
                    <a:lnTo>
                      <a:pt x="954" y="2744"/>
                    </a:lnTo>
                    <a:lnTo>
                      <a:pt x="950" y="2754"/>
                    </a:lnTo>
                    <a:lnTo>
                      <a:pt x="948" y="2759"/>
                    </a:lnTo>
                    <a:lnTo>
                      <a:pt x="939" y="2740"/>
                    </a:lnTo>
                    <a:lnTo>
                      <a:pt x="933" y="2725"/>
                    </a:lnTo>
                    <a:lnTo>
                      <a:pt x="927" y="2713"/>
                    </a:lnTo>
                    <a:lnTo>
                      <a:pt x="917" y="2709"/>
                    </a:lnTo>
                    <a:lnTo>
                      <a:pt x="906" y="2717"/>
                    </a:lnTo>
                    <a:lnTo>
                      <a:pt x="902" y="2728"/>
                    </a:lnTo>
                    <a:lnTo>
                      <a:pt x="896" y="2740"/>
                    </a:lnTo>
                    <a:lnTo>
                      <a:pt x="892" y="2754"/>
                    </a:lnTo>
                    <a:lnTo>
                      <a:pt x="884" y="2763"/>
                    </a:lnTo>
                    <a:lnTo>
                      <a:pt x="875" y="2773"/>
                    </a:lnTo>
                    <a:lnTo>
                      <a:pt x="857" y="2781"/>
                    </a:lnTo>
                    <a:lnTo>
                      <a:pt x="834" y="2787"/>
                    </a:lnTo>
                    <a:lnTo>
                      <a:pt x="836" y="2769"/>
                    </a:lnTo>
                    <a:lnTo>
                      <a:pt x="844" y="2754"/>
                    </a:lnTo>
                    <a:lnTo>
                      <a:pt x="853" y="2736"/>
                    </a:lnTo>
                    <a:lnTo>
                      <a:pt x="867" y="2721"/>
                    </a:lnTo>
                    <a:lnTo>
                      <a:pt x="879" y="2701"/>
                    </a:lnTo>
                    <a:lnTo>
                      <a:pt x="890" y="2684"/>
                    </a:lnTo>
                    <a:lnTo>
                      <a:pt x="898" y="2664"/>
                    </a:lnTo>
                    <a:lnTo>
                      <a:pt x="902" y="2645"/>
                    </a:lnTo>
                    <a:lnTo>
                      <a:pt x="888" y="2637"/>
                    </a:lnTo>
                    <a:lnTo>
                      <a:pt x="882" y="2637"/>
                    </a:lnTo>
                    <a:lnTo>
                      <a:pt x="875" y="2637"/>
                    </a:lnTo>
                    <a:lnTo>
                      <a:pt x="867" y="2643"/>
                    </a:lnTo>
                    <a:lnTo>
                      <a:pt x="863" y="2630"/>
                    </a:lnTo>
                    <a:lnTo>
                      <a:pt x="861" y="2622"/>
                    </a:lnTo>
                    <a:lnTo>
                      <a:pt x="855" y="2616"/>
                    </a:lnTo>
                    <a:lnTo>
                      <a:pt x="849" y="2616"/>
                    </a:lnTo>
                    <a:lnTo>
                      <a:pt x="838" y="2626"/>
                    </a:lnTo>
                    <a:lnTo>
                      <a:pt x="828" y="2639"/>
                    </a:lnTo>
                    <a:lnTo>
                      <a:pt x="820" y="2653"/>
                    </a:lnTo>
                    <a:lnTo>
                      <a:pt x="813" y="2668"/>
                    </a:lnTo>
                    <a:lnTo>
                      <a:pt x="799" y="2678"/>
                    </a:lnTo>
                    <a:lnTo>
                      <a:pt x="787" y="2682"/>
                    </a:lnTo>
                    <a:lnTo>
                      <a:pt x="770" y="2680"/>
                    </a:lnTo>
                    <a:lnTo>
                      <a:pt x="749" y="2674"/>
                    </a:lnTo>
                    <a:lnTo>
                      <a:pt x="743" y="2663"/>
                    </a:lnTo>
                    <a:lnTo>
                      <a:pt x="739" y="2647"/>
                    </a:lnTo>
                    <a:lnTo>
                      <a:pt x="731" y="2628"/>
                    </a:lnTo>
                    <a:lnTo>
                      <a:pt x="725" y="2608"/>
                    </a:lnTo>
                    <a:lnTo>
                      <a:pt x="718" y="2587"/>
                    </a:lnTo>
                    <a:lnTo>
                      <a:pt x="712" y="2569"/>
                    </a:lnTo>
                    <a:lnTo>
                      <a:pt x="706" y="2556"/>
                    </a:lnTo>
                    <a:lnTo>
                      <a:pt x="704" y="2548"/>
                    </a:lnTo>
                    <a:lnTo>
                      <a:pt x="692" y="2548"/>
                    </a:lnTo>
                    <a:lnTo>
                      <a:pt x="683" y="2550"/>
                    </a:lnTo>
                    <a:lnTo>
                      <a:pt x="679" y="2554"/>
                    </a:lnTo>
                    <a:lnTo>
                      <a:pt x="677" y="2558"/>
                    </a:lnTo>
                    <a:lnTo>
                      <a:pt x="675" y="2548"/>
                    </a:lnTo>
                    <a:lnTo>
                      <a:pt x="673" y="2538"/>
                    </a:lnTo>
                    <a:lnTo>
                      <a:pt x="667" y="2533"/>
                    </a:lnTo>
                    <a:lnTo>
                      <a:pt x="657" y="2533"/>
                    </a:lnTo>
                    <a:lnTo>
                      <a:pt x="646" y="2550"/>
                    </a:lnTo>
                    <a:lnTo>
                      <a:pt x="640" y="2567"/>
                    </a:lnTo>
                    <a:lnTo>
                      <a:pt x="632" y="2583"/>
                    </a:lnTo>
                    <a:lnTo>
                      <a:pt x="623" y="2600"/>
                    </a:lnTo>
                    <a:lnTo>
                      <a:pt x="619" y="2597"/>
                    </a:lnTo>
                    <a:lnTo>
                      <a:pt x="615" y="2595"/>
                    </a:lnTo>
                    <a:lnTo>
                      <a:pt x="599" y="2606"/>
                    </a:lnTo>
                    <a:lnTo>
                      <a:pt x="590" y="2624"/>
                    </a:lnTo>
                    <a:lnTo>
                      <a:pt x="576" y="2641"/>
                    </a:lnTo>
                    <a:lnTo>
                      <a:pt x="560" y="2659"/>
                    </a:lnTo>
                    <a:lnTo>
                      <a:pt x="539" y="2655"/>
                    </a:lnTo>
                    <a:lnTo>
                      <a:pt x="527" y="2645"/>
                    </a:lnTo>
                    <a:lnTo>
                      <a:pt x="520" y="2628"/>
                    </a:lnTo>
                    <a:lnTo>
                      <a:pt x="520" y="2608"/>
                    </a:lnTo>
                    <a:lnTo>
                      <a:pt x="520" y="2585"/>
                    </a:lnTo>
                    <a:lnTo>
                      <a:pt x="524" y="2564"/>
                    </a:lnTo>
                    <a:lnTo>
                      <a:pt x="526" y="2546"/>
                    </a:lnTo>
                    <a:lnTo>
                      <a:pt x="527" y="2535"/>
                    </a:lnTo>
                    <a:lnTo>
                      <a:pt x="518" y="2527"/>
                    </a:lnTo>
                    <a:lnTo>
                      <a:pt x="508" y="2527"/>
                    </a:lnTo>
                    <a:lnTo>
                      <a:pt x="498" y="2540"/>
                    </a:lnTo>
                    <a:lnTo>
                      <a:pt x="493" y="2562"/>
                    </a:lnTo>
                    <a:lnTo>
                      <a:pt x="485" y="2579"/>
                    </a:lnTo>
                    <a:lnTo>
                      <a:pt x="479" y="2593"/>
                    </a:lnTo>
                    <a:lnTo>
                      <a:pt x="479" y="2577"/>
                    </a:lnTo>
                    <a:lnTo>
                      <a:pt x="481" y="2566"/>
                    </a:lnTo>
                    <a:lnTo>
                      <a:pt x="483" y="2554"/>
                    </a:lnTo>
                    <a:lnTo>
                      <a:pt x="489" y="2542"/>
                    </a:lnTo>
                    <a:lnTo>
                      <a:pt x="496" y="2521"/>
                    </a:lnTo>
                    <a:lnTo>
                      <a:pt x="500" y="2505"/>
                    </a:lnTo>
                    <a:lnTo>
                      <a:pt x="493" y="2498"/>
                    </a:lnTo>
                    <a:lnTo>
                      <a:pt x="485" y="2494"/>
                    </a:lnTo>
                    <a:lnTo>
                      <a:pt x="475" y="2498"/>
                    </a:lnTo>
                    <a:lnTo>
                      <a:pt x="469" y="2509"/>
                    </a:lnTo>
                    <a:lnTo>
                      <a:pt x="462" y="2521"/>
                    </a:lnTo>
                    <a:lnTo>
                      <a:pt x="456" y="2536"/>
                    </a:lnTo>
                    <a:lnTo>
                      <a:pt x="448" y="2546"/>
                    </a:lnTo>
                    <a:lnTo>
                      <a:pt x="442" y="2558"/>
                    </a:lnTo>
                    <a:lnTo>
                      <a:pt x="432" y="2566"/>
                    </a:lnTo>
                    <a:lnTo>
                      <a:pt x="423" y="2569"/>
                    </a:lnTo>
                    <a:lnTo>
                      <a:pt x="417" y="2562"/>
                    </a:lnTo>
                    <a:lnTo>
                      <a:pt x="417" y="2554"/>
                    </a:lnTo>
                    <a:lnTo>
                      <a:pt x="419" y="2542"/>
                    </a:lnTo>
                    <a:lnTo>
                      <a:pt x="423" y="2533"/>
                    </a:lnTo>
                    <a:lnTo>
                      <a:pt x="425" y="2521"/>
                    </a:lnTo>
                    <a:lnTo>
                      <a:pt x="429" y="2509"/>
                    </a:lnTo>
                    <a:lnTo>
                      <a:pt x="432" y="2500"/>
                    </a:lnTo>
                    <a:lnTo>
                      <a:pt x="434" y="2494"/>
                    </a:lnTo>
                    <a:lnTo>
                      <a:pt x="421" y="2488"/>
                    </a:lnTo>
                    <a:lnTo>
                      <a:pt x="415" y="2488"/>
                    </a:lnTo>
                    <a:lnTo>
                      <a:pt x="411" y="2488"/>
                    </a:lnTo>
                    <a:lnTo>
                      <a:pt x="409" y="2490"/>
                    </a:lnTo>
                    <a:lnTo>
                      <a:pt x="403" y="2496"/>
                    </a:lnTo>
                    <a:lnTo>
                      <a:pt x="392" y="2509"/>
                    </a:lnTo>
                    <a:lnTo>
                      <a:pt x="382" y="2505"/>
                    </a:lnTo>
                    <a:lnTo>
                      <a:pt x="374" y="2505"/>
                    </a:lnTo>
                    <a:lnTo>
                      <a:pt x="370" y="2476"/>
                    </a:lnTo>
                    <a:lnTo>
                      <a:pt x="374" y="2449"/>
                    </a:lnTo>
                    <a:lnTo>
                      <a:pt x="378" y="2422"/>
                    </a:lnTo>
                    <a:lnTo>
                      <a:pt x="388" y="2395"/>
                    </a:lnTo>
                    <a:lnTo>
                      <a:pt x="394" y="2368"/>
                    </a:lnTo>
                    <a:lnTo>
                      <a:pt x="401" y="2346"/>
                    </a:lnTo>
                    <a:lnTo>
                      <a:pt x="403" y="2327"/>
                    </a:lnTo>
                    <a:lnTo>
                      <a:pt x="403" y="2315"/>
                    </a:lnTo>
                    <a:lnTo>
                      <a:pt x="392" y="2315"/>
                    </a:lnTo>
                    <a:lnTo>
                      <a:pt x="382" y="2319"/>
                    </a:lnTo>
                    <a:lnTo>
                      <a:pt x="384" y="2308"/>
                    </a:lnTo>
                    <a:lnTo>
                      <a:pt x="390" y="2296"/>
                    </a:lnTo>
                    <a:lnTo>
                      <a:pt x="396" y="2286"/>
                    </a:lnTo>
                    <a:lnTo>
                      <a:pt x="401" y="2277"/>
                    </a:lnTo>
                    <a:lnTo>
                      <a:pt x="405" y="2259"/>
                    </a:lnTo>
                    <a:lnTo>
                      <a:pt x="401" y="2246"/>
                    </a:lnTo>
                    <a:lnTo>
                      <a:pt x="384" y="2249"/>
                    </a:lnTo>
                    <a:lnTo>
                      <a:pt x="367" y="2255"/>
                    </a:lnTo>
                    <a:lnTo>
                      <a:pt x="357" y="2240"/>
                    </a:lnTo>
                    <a:lnTo>
                      <a:pt x="345" y="2238"/>
                    </a:lnTo>
                    <a:lnTo>
                      <a:pt x="332" y="2246"/>
                    </a:lnTo>
                    <a:lnTo>
                      <a:pt x="316" y="2259"/>
                    </a:lnTo>
                    <a:lnTo>
                      <a:pt x="297" y="2275"/>
                    </a:lnTo>
                    <a:lnTo>
                      <a:pt x="277" y="2290"/>
                    </a:lnTo>
                    <a:lnTo>
                      <a:pt x="258" y="2300"/>
                    </a:lnTo>
                    <a:lnTo>
                      <a:pt x="240" y="2306"/>
                    </a:lnTo>
                    <a:lnTo>
                      <a:pt x="237" y="2290"/>
                    </a:lnTo>
                    <a:lnTo>
                      <a:pt x="237" y="2277"/>
                    </a:lnTo>
                    <a:lnTo>
                      <a:pt x="237" y="2263"/>
                    </a:lnTo>
                    <a:lnTo>
                      <a:pt x="240" y="2249"/>
                    </a:lnTo>
                    <a:lnTo>
                      <a:pt x="242" y="2236"/>
                    </a:lnTo>
                    <a:lnTo>
                      <a:pt x="246" y="2222"/>
                    </a:lnTo>
                    <a:lnTo>
                      <a:pt x="250" y="2211"/>
                    </a:lnTo>
                    <a:lnTo>
                      <a:pt x="254" y="2201"/>
                    </a:lnTo>
                    <a:lnTo>
                      <a:pt x="244" y="2195"/>
                    </a:lnTo>
                    <a:lnTo>
                      <a:pt x="240" y="2191"/>
                    </a:lnTo>
                    <a:lnTo>
                      <a:pt x="196" y="2220"/>
                    </a:lnTo>
                    <a:lnTo>
                      <a:pt x="175" y="2226"/>
                    </a:lnTo>
                    <a:lnTo>
                      <a:pt x="171" y="2209"/>
                    </a:lnTo>
                    <a:lnTo>
                      <a:pt x="178" y="2180"/>
                    </a:lnTo>
                    <a:lnTo>
                      <a:pt x="192" y="2143"/>
                    </a:lnTo>
                    <a:lnTo>
                      <a:pt x="209" y="2106"/>
                    </a:lnTo>
                    <a:lnTo>
                      <a:pt x="221" y="2079"/>
                    </a:lnTo>
                    <a:lnTo>
                      <a:pt x="229" y="2069"/>
                    </a:lnTo>
                    <a:lnTo>
                      <a:pt x="211" y="2061"/>
                    </a:lnTo>
                    <a:lnTo>
                      <a:pt x="194" y="2067"/>
                    </a:lnTo>
                    <a:lnTo>
                      <a:pt x="188" y="2058"/>
                    </a:lnTo>
                    <a:lnTo>
                      <a:pt x="186" y="2050"/>
                    </a:lnTo>
                    <a:lnTo>
                      <a:pt x="167" y="2050"/>
                    </a:lnTo>
                    <a:lnTo>
                      <a:pt x="149" y="2058"/>
                    </a:lnTo>
                    <a:lnTo>
                      <a:pt x="134" y="2063"/>
                    </a:lnTo>
                    <a:lnTo>
                      <a:pt x="118" y="2073"/>
                    </a:lnTo>
                    <a:lnTo>
                      <a:pt x="101" y="2077"/>
                    </a:lnTo>
                    <a:lnTo>
                      <a:pt x="83" y="2081"/>
                    </a:lnTo>
                    <a:lnTo>
                      <a:pt x="64" y="2079"/>
                    </a:lnTo>
                    <a:lnTo>
                      <a:pt x="47" y="2073"/>
                    </a:lnTo>
                    <a:lnTo>
                      <a:pt x="47" y="2052"/>
                    </a:lnTo>
                    <a:lnTo>
                      <a:pt x="54" y="2030"/>
                    </a:lnTo>
                    <a:lnTo>
                      <a:pt x="62" y="2007"/>
                    </a:lnTo>
                    <a:lnTo>
                      <a:pt x="74" y="1990"/>
                    </a:lnTo>
                    <a:lnTo>
                      <a:pt x="83" y="1970"/>
                    </a:lnTo>
                    <a:lnTo>
                      <a:pt x="91" y="1955"/>
                    </a:lnTo>
                    <a:lnTo>
                      <a:pt x="97" y="1941"/>
                    </a:lnTo>
                    <a:lnTo>
                      <a:pt x="97" y="1933"/>
                    </a:lnTo>
                    <a:lnTo>
                      <a:pt x="83" y="1933"/>
                    </a:lnTo>
                    <a:lnTo>
                      <a:pt x="72" y="1935"/>
                    </a:lnTo>
                    <a:lnTo>
                      <a:pt x="60" y="1937"/>
                    </a:lnTo>
                    <a:lnTo>
                      <a:pt x="50" y="1941"/>
                    </a:lnTo>
                    <a:lnTo>
                      <a:pt x="29" y="1941"/>
                    </a:lnTo>
                    <a:lnTo>
                      <a:pt x="12" y="1931"/>
                    </a:lnTo>
                    <a:lnTo>
                      <a:pt x="15" y="1900"/>
                    </a:lnTo>
                    <a:lnTo>
                      <a:pt x="31" y="1873"/>
                    </a:lnTo>
                    <a:lnTo>
                      <a:pt x="52" y="1848"/>
                    </a:lnTo>
                    <a:lnTo>
                      <a:pt x="79" y="1827"/>
                    </a:lnTo>
                    <a:lnTo>
                      <a:pt x="107" y="1805"/>
                    </a:lnTo>
                    <a:lnTo>
                      <a:pt x="138" y="1790"/>
                    </a:lnTo>
                    <a:lnTo>
                      <a:pt x="167" y="1772"/>
                    </a:lnTo>
                    <a:lnTo>
                      <a:pt x="194" y="1761"/>
                    </a:lnTo>
                    <a:lnTo>
                      <a:pt x="194" y="1755"/>
                    </a:lnTo>
                    <a:lnTo>
                      <a:pt x="194" y="1751"/>
                    </a:lnTo>
                    <a:lnTo>
                      <a:pt x="188" y="1741"/>
                    </a:lnTo>
                    <a:lnTo>
                      <a:pt x="188" y="1736"/>
                    </a:lnTo>
                    <a:lnTo>
                      <a:pt x="204" y="1722"/>
                    </a:lnTo>
                    <a:lnTo>
                      <a:pt x="213" y="1708"/>
                    </a:lnTo>
                    <a:lnTo>
                      <a:pt x="206" y="1703"/>
                    </a:lnTo>
                    <a:lnTo>
                      <a:pt x="204" y="1703"/>
                    </a:lnTo>
                    <a:lnTo>
                      <a:pt x="186" y="1707"/>
                    </a:lnTo>
                    <a:lnTo>
                      <a:pt x="171" y="1714"/>
                    </a:lnTo>
                    <a:lnTo>
                      <a:pt x="173" y="1699"/>
                    </a:lnTo>
                    <a:lnTo>
                      <a:pt x="175" y="1687"/>
                    </a:lnTo>
                    <a:lnTo>
                      <a:pt x="167" y="1683"/>
                    </a:lnTo>
                    <a:lnTo>
                      <a:pt x="157" y="1685"/>
                    </a:lnTo>
                    <a:lnTo>
                      <a:pt x="142" y="1689"/>
                    </a:lnTo>
                    <a:lnTo>
                      <a:pt x="128" y="1697"/>
                    </a:lnTo>
                    <a:lnTo>
                      <a:pt x="111" y="1703"/>
                    </a:lnTo>
                    <a:lnTo>
                      <a:pt x="95" y="1708"/>
                    </a:lnTo>
                    <a:lnTo>
                      <a:pt x="79" y="1712"/>
                    </a:lnTo>
                    <a:lnTo>
                      <a:pt x="70" y="1718"/>
                    </a:lnTo>
                    <a:lnTo>
                      <a:pt x="70" y="1703"/>
                    </a:lnTo>
                    <a:lnTo>
                      <a:pt x="78" y="1691"/>
                    </a:lnTo>
                    <a:lnTo>
                      <a:pt x="83" y="1679"/>
                    </a:lnTo>
                    <a:lnTo>
                      <a:pt x="93" y="1670"/>
                    </a:lnTo>
                    <a:lnTo>
                      <a:pt x="105" y="1652"/>
                    </a:lnTo>
                    <a:lnTo>
                      <a:pt x="105" y="1637"/>
                    </a:lnTo>
                    <a:lnTo>
                      <a:pt x="87" y="1637"/>
                    </a:lnTo>
                    <a:lnTo>
                      <a:pt x="74" y="1641"/>
                    </a:lnTo>
                    <a:lnTo>
                      <a:pt x="60" y="1644"/>
                    </a:lnTo>
                    <a:lnTo>
                      <a:pt x="48" y="1648"/>
                    </a:lnTo>
                    <a:lnTo>
                      <a:pt x="35" y="1648"/>
                    </a:lnTo>
                    <a:lnTo>
                      <a:pt x="23" y="1650"/>
                    </a:lnTo>
                    <a:lnTo>
                      <a:pt x="12" y="1646"/>
                    </a:lnTo>
                    <a:lnTo>
                      <a:pt x="0" y="1641"/>
                    </a:lnTo>
                    <a:lnTo>
                      <a:pt x="4" y="1606"/>
                    </a:lnTo>
                    <a:lnTo>
                      <a:pt x="19" y="1577"/>
                    </a:lnTo>
                    <a:lnTo>
                      <a:pt x="37" y="1551"/>
                    </a:lnTo>
                    <a:lnTo>
                      <a:pt x="56" y="1532"/>
                    </a:lnTo>
                    <a:lnTo>
                      <a:pt x="68" y="1515"/>
                    </a:lnTo>
                    <a:lnTo>
                      <a:pt x="70" y="1503"/>
                    </a:lnTo>
                    <a:lnTo>
                      <a:pt x="54" y="1493"/>
                    </a:lnTo>
                    <a:lnTo>
                      <a:pt x="19" y="1489"/>
                    </a:lnTo>
                    <a:lnTo>
                      <a:pt x="23" y="1460"/>
                    </a:lnTo>
                    <a:lnTo>
                      <a:pt x="37" y="1437"/>
                    </a:lnTo>
                    <a:lnTo>
                      <a:pt x="56" y="1418"/>
                    </a:lnTo>
                    <a:lnTo>
                      <a:pt x="83" y="1404"/>
                    </a:lnTo>
                    <a:lnTo>
                      <a:pt x="111" y="1392"/>
                    </a:lnTo>
                    <a:lnTo>
                      <a:pt x="140" y="1383"/>
                    </a:lnTo>
                    <a:lnTo>
                      <a:pt x="165" y="1375"/>
                    </a:lnTo>
                    <a:lnTo>
                      <a:pt x="188" y="1367"/>
                    </a:lnTo>
                    <a:lnTo>
                      <a:pt x="188" y="1359"/>
                    </a:lnTo>
                    <a:lnTo>
                      <a:pt x="188" y="1356"/>
                    </a:lnTo>
                    <a:lnTo>
                      <a:pt x="180" y="1346"/>
                    </a:lnTo>
                    <a:lnTo>
                      <a:pt x="180" y="1344"/>
                    </a:lnTo>
                    <a:lnTo>
                      <a:pt x="196" y="1338"/>
                    </a:lnTo>
                    <a:lnTo>
                      <a:pt x="209" y="1334"/>
                    </a:lnTo>
                    <a:lnTo>
                      <a:pt x="219" y="1326"/>
                    </a:lnTo>
                    <a:lnTo>
                      <a:pt x="225" y="1313"/>
                    </a:lnTo>
                    <a:lnTo>
                      <a:pt x="209" y="1301"/>
                    </a:lnTo>
                    <a:lnTo>
                      <a:pt x="198" y="1299"/>
                    </a:lnTo>
                    <a:lnTo>
                      <a:pt x="186" y="1299"/>
                    </a:lnTo>
                    <a:lnTo>
                      <a:pt x="176" y="1305"/>
                    </a:lnTo>
                    <a:lnTo>
                      <a:pt x="157" y="1315"/>
                    </a:lnTo>
                    <a:lnTo>
                      <a:pt x="140" y="1323"/>
                    </a:lnTo>
                    <a:lnTo>
                      <a:pt x="130" y="1307"/>
                    </a:lnTo>
                    <a:lnTo>
                      <a:pt x="130" y="1297"/>
                    </a:lnTo>
                    <a:lnTo>
                      <a:pt x="134" y="1290"/>
                    </a:lnTo>
                    <a:lnTo>
                      <a:pt x="142" y="1286"/>
                    </a:lnTo>
                    <a:lnTo>
                      <a:pt x="149" y="1278"/>
                    </a:lnTo>
                    <a:lnTo>
                      <a:pt x="165" y="1268"/>
                    </a:lnTo>
                    <a:lnTo>
                      <a:pt x="163" y="1257"/>
                    </a:lnTo>
                    <a:lnTo>
                      <a:pt x="163" y="1253"/>
                    </a:lnTo>
                    <a:lnTo>
                      <a:pt x="126" y="1247"/>
                    </a:lnTo>
                    <a:lnTo>
                      <a:pt x="95" y="1247"/>
                    </a:lnTo>
                    <a:lnTo>
                      <a:pt x="70" y="1247"/>
                    </a:lnTo>
                    <a:lnTo>
                      <a:pt x="54" y="1247"/>
                    </a:lnTo>
                    <a:lnTo>
                      <a:pt x="45" y="1239"/>
                    </a:lnTo>
                    <a:lnTo>
                      <a:pt x="47" y="1228"/>
                    </a:lnTo>
                    <a:lnTo>
                      <a:pt x="58" y="1206"/>
                    </a:lnTo>
                    <a:lnTo>
                      <a:pt x="85" y="1175"/>
                    </a:lnTo>
                    <a:lnTo>
                      <a:pt x="101" y="1162"/>
                    </a:lnTo>
                    <a:lnTo>
                      <a:pt x="112" y="1152"/>
                    </a:lnTo>
                    <a:lnTo>
                      <a:pt x="122" y="1144"/>
                    </a:lnTo>
                    <a:lnTo>
                      <a:pt x="130" y="1138"/>
                    </a:lnTo>
                    <a:lnTo>
                      <a:pt x="142" y="1129"/>
                    </a:lnTo>
                    <a:lnTo>
                      <a:pt x="153" y="1121"/>
                    </a:lnTo>
                    <a:lnTo>
                      <a:pt x="153" y="1117"/>
                    </a:lnTo>
                    <a:lnTo>
                      <a:pt x="153" y="1115"/>
                    </a:lnTo>
                    <a:lnTo>
                      <a:pt x="136" y="1102"/>
                    </a:lnTo>
                    <a:lnTo>
                      <a:pt x="118" y="1096"/>
                    </a:lnTo>
                    <a:lnTo>
                      <a:pt x="101" y="1090"/>
                    </a:lnTo>
                    <a:lnTo>
                      <a:pt x="85" y="1086"/>
                    </a:lnTo>
                    <a:lnTo>
                      <a:pt x="85" y="1082"/>
                    </a:lnTo>
                    <a:lnTo>
                      <a:pt x="85" y="1078"/>
                    </a:lnTo>
                    <a:lnTo>
                      <a:pt x="99" y="1059"/>
                    </a:lnTo>
                    <a:lnTo>
                      <a:pt x="114" y="1043"/>
                    </a:lnTo>
                    <a:lnTo>
                      <a:pt x="122" y="1036"/>
                    </a:lnTo>
                    <a:lnTo>
                      <a:pt x="132" y="1030"/>
                    </a:lnTo>
                    <a:lnTo>
                      <a:pt x="142" y="1024"/>
                    </a:lnTo>
                    <a:lnTo>
                      <a:pt x="153" y="1018"/>
                    </a:lnTo>
                    <a:lnTo>
                      <a:pt x="143" y="1003"/>
                    </a:lnTo>
                    <a:lnTo>
                      <a:pt x="126" y="999"/>
                    </a:lnTo>
                    <a:lnTo>
                      <a:pt x="114" y="995"/>
                    </a:lnTo>
                    <a:lnTo>
                      <a:pt x="103" y="993"/>
                    </a:lnTo>
                    <a:lnTo>
                      <a:pt x="93" y="989"/>
                    </a:lnTo>
                    <a:lnTo>
                      <a:pt x="87" y="985"/>
                    </a:lnTo>
                    <a:lnTo>
                      <a:pt x="89" y="950"/>
                    </a:lnTo>
                    <a:lnTo>
                      <a:pt x="109" y="925"/>
                    </a:lnTo>
                    <a:lnTo>
                      <a:pt x="140" y="906"/>
                    </a:lnTo>
                    <a:lnTo>
                      <a:pt x="178" y="894"/>
                    </a:lnTo>
                    <a:lnTo>
                      <a:pt x="217" y="882"/>
                    </a:lnTo>
                    <a:lnTo>
                      <a:pt x="256" y="875"/>
                    </a:lnTo>
                    <a:lnTo>
                      <a:pt x="287" y="867"/>
                    </a:lnTo>
                    <a:lnTo>
                      <a:pt x="308" y="857"/>
                    </a:lnTo>
                    <a:lnTo>
                      <a:pt x="304" y="847"/>
                    </a:lnTo>
                    <a:lnTo>
                      <a:pt x="301" y="842"/>
                    </a:lnTo>
                    <a:lnTo>
                      <a:pt x="295" y="840"/>
                    </a:lnTo>
                    <a:lnTo>
                      <a:pt x="291" y="840"/>
                    </a:lnTo>
                    <a:lnTo>
                      <a:pt x="291" y="836"/>
                    </a:lnTo>
                    <a:lnTo>
                      <a:pt x="293" y="832"/>
                    </a:lnTo>
                    <a:lnTo>
                      <a:pt x="308" y="828"/>
                    </a:lnTo>
                    <a:lnTo>
                      <a:pt x="324" y="826"/>
                    </a:lnTo>
                    <a:lnTo>
                      <a:pt x="334" y="818"/>
                    </a:lnTo>
                    <a:lnTo>
                      <a:pt x="339" y="805"/>
                    </a:lnTo>
                    <a:lnTo>
                      <a:pt x="324" y="801"/>
                    </a:lnTo>
                    <a:lnTo>
                      <a:pt x="312" y="797"/>
                    </a:lnTo>
                    <a:lnTo>
                      <a:pt x="297" y="793"/>
                    </a:lnTo>
                    <a:lnTo>
                      <a:pt x="285" y="791"/>
                    </a:lnTo>
                    <a:lnTo>
                      <a:pt x="271" y="787"/>
                    </a:lnTo>
                    <a:lnTo>
                      <a:pt x="258" y="784"/>
                    </a:lnTo>
                    <a:lnTo>
                      <a:pt x="246" y="780"/>
                    </a:lnTo>
                    <a:lnTo>
                      <a:pt x="239" y="778"/>
                    </a:lnTo>
                    <a:lnTo>
                      <a:pt x="239" y="770"/>
                    </a:lnTo>
                    <a:lnTo>
                      <a:pt x="239" y="762"/>
                    </a:lnTo>
                    <a:lnTo>
                      <a:pt x="244" y="754"/>
                    </a:lnTo>
                    <a:lnTo>
                      <a:pt x="252" y="752"/>
                    </a:lnTo>
                    <a:lnTo>
                      <a:pt x="254" y="749"/>
                    </a:lnTo>
                    <a:lnTo>
                      <a:pt x="260" y="747"/>
                    </a:lnTo>
                    <a:lnTo>
                      <a:pt x="268" y="745"/>
                    </a:lnTo>
                    <a:lnTo>
                      <a:pt x="279" y="743"/>
                    </a:lnTo>
                    <a:lnTo>
                      <a:pt x="271" y="723"/>
                    </a:lnTo>
                    <a:lnTo>
                      <a:pt x="260" y="716"/>
                    </a:lnTo>
                    <a:lnTo>
                      <a:pt x="242" y="712"/>
                    </a:lnTo>
                    <a:lnTo>
                      <a:pt x="231" y="714"/>
                    </a:lnTo>
                    <a:lnTo>
                      <a:pt x="225" y="712"/>
                    </a:lnTo>
                    <a:lnTo>
                      <a:pt x="235" y="708"/>
                    </a:lnTo>
                    <a:lnTo>
                      <a:pt x="262" y="696"/>
                    </a:lnTo>
                    <a:lnTo>
                      <a:pt x="314" y="675"/>
                    </a:lnTo>
                    <a:lnTo>
                      <a:pt x="314" y="667"/>
                    </a:lnTo>
                    <a:lnTo>
                      <a:pt x="316" y="661"/>
                    </a:lnTo>
                    <a:lnTo>
                      <a:pt x="304" y="657"/>
                    </a:lnTo>
                    <a:lnTo>
                      <a:pt x="297" y="657"/>
                    </a:lnTo>
                    <a:lnTo>
                      <a:pt x="289" y="657"/>
                    </a:lnTo>
                    <a:lnTo>
                      <a:pt x="283" y="659"/>
                    </a:lnTo>
                    <a:lnTo>
                      <a:pt x="291" y="646"/>
                    </a:lnTo>
                    <a:lnTo>
                      <a:pt x="308" y="638"/>
                    </a:lnTo>
                    <a:lnTo>
                      <a:pt x="326" y="632"/>
                    </a:lnTo>
                    <a:lnTo>
                      <a:pt x="343" y="626"/>
                    </a:lnTo>
                    <a:lnTo>
                      <a:pt x="339" y="615"/>
                    </a:lnTo>
                    <a:lnTo>
                      <a:pt x="334" y="609"/>
                    </a:lnTo>
                    <a:lnTo>
                      <a:pt x="324" y="601"/>
                    </a:lnTo>
                    <a:lnTo>
                      <a:pt x="314" y="597"/>
                    </a:lnTo>
                    <a:lnTo>
                      <a:pt x="301" y="593"/>
                    </a:lnTo>
                    <a:lnTo>
                      <a:pt x="289" y="592"/>
                    </a:lnTo>
                    <a:lnTo>
                      <a:pt x="277" y="588"/>
                    </a:lnTo>
                    <a:lnTo>
                      <a:pt x="271" y="588"/>
                    </a:lnTo>
                    <a:lnTo>
                      <a:pt x="271" y="584"/>
                    </a:lnTo>
                    <a:lnTo>
                      <a:pt x="271" y="582"/>
                    </a:lnTo>
                    <a:lnTo>
                      <a:pt x="279" y="576"/>
                    </a:lnTo>
                    <a:lnTo>
                      <a:pt x="289" y="572"/>
                    </a:lnTo>
                    <a:lnTo>
                      <a:pt x="301" y="570"/>
                    </a:lnTo>
                    <a:lnTo>
                      <a:pt x="314" y="568"/>
                    </a:lnTo>
                    <a:lnTo>
                      <a:pt x="324" y="564"/>
                    </a:lnTo>
                    <a:lnTo>
                      <a:pt x="334" y="561"/>
                    </a:lnTo>
                    <a:lnTo>
                      <a:pt x="339" y="553"/>
                    </a:lnTo>
                    <a:lnTo>
                      <a:pt x="343" y="545"/>
                    </a:lnTo>
                    <a:lnTo>
                      <a:pt x="330" y="537"/>
                    </a:lnTo>
                    <a:lnTo>
                      <a:pt x="314" y="533"/>
                    </a:lnTo>
                    <a:lnTo>
                      <a:pt x="297" y="529"/>
                    </a:lnTo>
                    <a:lnTo>
                      <a:pt x="283" y="528"/>
                    </a:lnTo>
                    <a:lnTo>
                      <a:pt x="271" y="520"/>
                    </a:lnTo>
                    <a:lnTo>
                      <a:pt x="268" y="512"/>
                    </a:lnTo>
                    <a:lnTo>
                      <a:pt x="271" y="500"/>
                    </a:lnTo>
                    <a:lnTo>
                      <a:pt x="289" y="483"/>
                    </a:lnTo>
                    <a:lnTo>
                      <a:pt x="308" y="477"/>
                    </a:lnTo>
                    <a:lnTo>
                      <a:pt x="330" y="475"/>
                    </a:lnTo>
                    <a:lnTo>
                      <a:pt x="341" y="475"/>
                    </a:lnTo>
                    <a:lnTo>
                      <a:pt x="353" y="475"/>
                    </a:lnTo>
                    <a:lnTo>
                      <a:pt x="365" y="475"/>
                    </a:lnTo>
                    <a:lnTo>
                      <a:pt x="378" y="475"/>
                    </a:lnTo>
                    <a:lnTo>
                      <a:pt x="378" y="458"/>
                    </a:lnTo>
                    <a:lnTo>
                      <a:pt x="367" y="450"/>
                    </a:lnTo>
                    <a:lnTo>
                      <a:pt x="351" y="448"/>
                    </a:lnTo>
                    <a:lnTo>
                      <a:pt x="341" y="448"/>
                    </a:lnTo>
                    <a:lnTo>
                      <a:pt x="341" y="436"/>
                    </a:lnTo>
                    <a:lnTo>
                      <a:pt x="343" y="431"/>
                    </a:lnTo>
                    <a:lnTo>
                      <a:pt x="351" y="429"/>
                    </a:lnTo>
                    <a:lnTo>
                      <a:pt x="363" y="429"/>
                    </a:lnTo>
                    <a:lnTo>
                      <a:pt x="374" y="429"/>
                    </a:lnTo>
                    <a:lnTo>
                      <a:pt x="386" y="431"/>
                    </a:lnTo>
                    <a:lnTo>
                      <a:pt x="396" y="429"/>
                    </a:lnTo>
                    <a:lnTo>
                      <a:pt x="407" y="429"/>
                    </a:lnTo>
                    <a:lnTo>
                      <a:pt x="417" y="427"/>
                    </a:lnTo>
                    <a:lnTo>
                      <a:pt x="427" y="423"/>
                    </a:lnTo>
                    <a:lnTo>
                      <a:pt x="415" y="409"/>
                    </a:lnTo>
                    <a:lnTo>
                      <a:pt x="409" y="405"/>
                    </a:lnTo>
                    <a:lnTo>
                      <a:pt x="401" y="403"/>
                    </a:lnTo>
                    <a:lnTo>
                      <a:pt x="392" y="401"/>
                    </a:lnTo>
                    <a:lnTo>
                      <a:pt x="382" y="390"/>
                    </a:lnTo>
                    <a:lnTo>
                      <a:pt x="380" y="378"/>
                    </a:lnTo>
                    <a:lnTo>
                      <a:pt x="382" y="369"/>
                    </a:lnTo>
                    <a:lnTo>
                      <a:pt x="390" y="359"/>
                    </a:lnTo>
                    <a:lnTo>
                      <a:pt x="403" y="341"/>
                    </a:lnTo>
                    <a:lnTo>
                      <a:pt x="411" y="328"/>
                    </a:lnTo>
                    <a:lnTo>
                      <a:pt x="398" y="316"/>
                    </a:lnTo>
                    <a:lnTo>
                      <a:pt x="384" y="306"/>
                    </a:lnTo>
                    <a:lnTo>
                      <a:pt x="368" y="297"/>
                    </a:lnTo>
                    <a:lnTo>
                      <a:pt x="355" y="289"/>
                    </a:lnTo>
                    <a:lnTo>
                      <a:pt x="343" y="275"/>
                    </a:lnTo>
                    <a:lnTo>
                      <a:pt x="337" y="264"/>
                    </a:lnTo>
                    <a:lnTo>
                      <a:pt x="337" y="248"/>
                    </a:lnTo>
                    <a:lnTo>
                      <a:pt x="349" y="231"/>
                    </a:lnTo>
                    <a:lnTo>
                      <a:pt x="359" y="229"/>
                    </a:lnTo>
                    <a:lnTo>
                      <a:pt x="370" y="229"/>
                    </a:lnTo>
                    <a:lnTo>
                      <a:pt x="382" y="229"/>
                    </a:lnTo>
                    <a:lnTo>
                      <a:pt x="394" y="229"/>
                    </a:lnTo>
                    <a:lnTo>
                      <a:pt x="405" y="229"/>
                    </a:lnTo>
                    <a:lnTo>
                      <a:pt x="417" y="229"/>
                    </a:lnTo>
                    <a:lnTo>
                      <a:pt x="431" y="229"/>
                    </a:lnTo>
                    <a:lnTo>
                      <a:pt x="444" y="231"/>
                    </a:lnTo>
                    <a:lnTo>
                      <a:pt x="442" y="239"/>
                    </a:lnTo>
                    <a:lnTo>
                      <a:pt x="442" y="246"/>
                    </a:lnTo>
                    <a:lnTo>
                      <a:pt x="454" y="244"/>
                    </a:lnTo>
                    <a:lnTo>
                      <a:pt x="465" y="237"/>
                    </a:lnTo>
                    <a:lnTo>
                      <a:pt x="479" y="237"/>
                    </a:lnTo>
                    <a:lnTo>
                      <a:pt x="491" y="237"/>
                    </a:lnTo>
                    <a:lnTo>
                      <a:pt x="479" y="223"/>
                    </a:lnTo>
                    <a:lnTo>
                      <a:pt x="477" y="211"/>
                    </a:lnTo>
                    <a:lnTo>
                      <a:pt x="481" y="196"/>
                    </a:lnTo>
                    <a:lnTo>
                      <a:pt x="491" y="184"/>
                    </a:lnTo>
                    <a:lnTo>
                      <a:pt x="502" y="171"/>
                    </a:lnTo>
                    <a:lnTo>
                      <a:pt x="516" y="161"/>
                    </a:lnTo>
                    <a:lnTo>
                      <a:pt x="527" y="153"/>
                    </a:lnTo>
                    <a:lnTo>
                      <a:pt x="539" y="151"/>
                    </a:lnTo>
                    <a:lnTo>
                      <a:pt x="547" y="167"/>
                    </a:lnTo>
                    <a:lnTo>
                      <a:pt x="557" y="186"/>
                    </a:lnTo>
                    <a:lnTo>
                      <a:pt x="562" y="202"/>
                    </a:lnTo>
                    <a:lnTo>
                      <a:pt x="568" y="217"/>
                    </a:lnTo>
                    <a:lnTo>
                      <a:pt x="574" y="223"/>
                    </a:lnTo>
                    <a:lnTo>
                      <a:pt x="584" y="221"/>
                    </a:lnTo>
                    <a:lnTo>
                      <a:pt x="595" y="208"/>
                    </a:lnTo>
                    <a:lnTo>
                      <a:pt x="615" y="184"/>
                    </a:lnTo>
                    <a:lnTo>
                      <a:pt x="621" y="182"/>
                    </a:lnTo>
                    <a:lnTo>
                      <a:pt x="626" y="180"/>
                    </a:lnTo>
                    <a:lnTo>
                      <a:pt x="630" y="188"/>
                    </a:lnTo>
                    <a:lnTo>
                      <a:pt x="636" y="196"/>
                    </a:lnTo>
                    <a:lnTo>
                      <a:pt x="657" y="192"/>
                    </a:lnTo>
                    <a:lnTo>
                      <a:pt x="679" y="186"/>
                    </a:lnTo>
                    <a:lnTo>
                      <a:pt x="698" y="175"/>
                    </a:lnTo>
                    <a:lnTo>
                      <a:pt x="719" y="163"/>
                    </a:lnTo>
                    <a:lnTo>
                      <a:pt x="737" y="146"/>
                    </a:lnTo>
                    <a:lnTo>
                      <a:pt x="756" y="130"/>
                    </a:lnTo>
                    <a:lnTo>
                      <a:pt x="774" y="115"/>
                    </a:lnTo>
                    <a:lnTo>
                      <a:pt x="793" y="99"/>
                    </a:lnTo>
                    <a:lnTo>
                      <a:pt x="803" y="99"/>
                    </a:lnTo>
                    <a:lnTo>
                      <a:pt x="813" y="101"/>
                    </a:lnTo>
                    <a:lnTo>
                      <a:pt x="818" y="109"/>
                    </a:lnTo>
                    <a:lnTo>
                      <a:pt x="826" y="120"/>
                    </a:lnTo>
                    <a:lnTo>
                      <a:pt x="836" y="116"/>
                    </a:lnTo>
                    <a:lnTo>
                      <a:pt x="846" y="113"/>
                    </a:lnTo>
                    <a:lnTo>
                      <a:pt x="853" y="105"/>
                    </a:lnTo>
                    <a:lnTo>
                      <a:pt x="863" y="99"/>
                    </a:lnTo>
                    <a:lnTo>
                      <a:pt x="871" y="89"/>
                    </a:lnTo>
                    <a:lnTo>
                      <a:pt x="879" y="80"/>
                    </a:lnTo>
                    <a:lnTo>
                      <a:pt x="886" y="70"/>
                    </a:lnTo>
                    <a:lnTo>
                      <a:pt x="894" y="62"/>
                    </a:lnTo>
                    <a:lnTo>
                      <a:pt x="898" y="62"/>
                    </a:lnTo>
                    <a:lnTo>
                      <a:pt x="902" y="62"/>
                    </a:lnTo>
                    <a:lnTo>
                      <a:pt x="902" y="70"/>
                    </a:lnTo>
                    <a:lnTo>
                      <a:pt x="908" y="78"/>
                    </a:lnTo>
                    <a:lnTo>
                      <a:pt x="919" y="74"/>
                    </a:lnTo>
                    <a:lnTo>
                      <a:pt x="931" y="70"/>
                    </a:lnTo>
                    <a:lnTo>
                      <a:pt x="939" y="62"/>
                    </a:lnTo>
                    <a:lnTo>
                      <a:pt x="946" y="56"/>
                    </a:lnTo>
                    <a:lnTo>
                      <a:pt x="958" y="39"/>
                    </a:lnTo>
                    <a:lnTo>
                      <a:pt x="975" y="31"/>
                    </a:lnTo>
                    <a:lnTo>
                      <a:pt x="975" y="37"/>
                    </a:lnTo>
                    <a:lnTo>
                      <a:pt x="977" y="43"/>
                    </a:lnTo>
                    <a:lnTo>
                      <a:pt x="981" y="47"/>
                    </a:lnTo>
                    <a:lnTo>
                      <a:pt x="991" y="56"/>
                    </a:lnTo>
                    <a:lnTo>
                      <a:pt x="1003" y="45"/>
                    </a:lnTo>
                    <a:lnTo>
                      <a:pt x="1016" y="33"/>
                    </a:lnTo>
                    <a:lnTo>
                      <a:pt x="1028" y="19"/>
                    </a:lnTo>
                    <a:lnTo>
                      <a:pt x="1041" y="10"/>
                    </a:lnTo>
                    <a:lnTo>
                      <a:pt x="1053" y="2"/>
                    </a:lnTo>
                    <a:lnTo>
                      <a:pt x="1069" y="0"/>
                    </a:lnTo>
                    <a:lnTo>
                      <a:pt x="1084" y="6"/>
                    </a:lnTo>
                    <a:lnTo>
                      <a:pt x="1103" y="23"/>
                    </a:lnTo>
                    <a:lnTo>
                      <a:pt x="1103" y="33"/>
                    </a:lnTo>
                    <a:lnTo>
                      <a:pt x="1105" y="43"/>
                    </a:lnTo>
                    <a:lnTo>
                      <a:pt x="1105" y="49"/>
                    </a:lnTo>
                    <a:lnTo>
                      <a:pt x="1111" y="56"/>
                    </a:lnTo>
                    <a:lnTo>
                      <a:pt x="1113" y="58"/>
                    </a:lnTo>
                    <a:lnTo>
                      <a:pt x="1121" y="62"/>
                    </a:lnTo>
                    <a:lnTo>
                      <a:pt x="1131" y="64"/>
                    </a:lnTo>
                    <a:lnTo>
                      <a:pt x="1148" y="66"/>
                    </a:lnTo>
                    <a:lnTo>
                      <a:pt x="1148" y="78"/>
                    </a:lnTo>
                    <a:lnTo>
                      <a:pt x="1148" y="91"/>
                    </a:lnTo>
                    <a:lnTo>
                      <a:pt x="1146" y="103"/>
                    </a:lnTo>
                    <a:lnTo>
                      <a:pt x="1148" y="118"/>
                    </a:lnTo>
                    <a:lnTo>
                      <a:pt x="1148" y="128"/>
                    </a:lnTo>
                    <a:lnTo>
                      <a:pt x="1156" y="138"/>
                    </a:lnTo>
                    <a:lnTo>
                      <a:pt x="1166" y="146"/>
                    </a:lnTo>
                    <a:lnTo>
                      <a:pt x="1181" y="153"/>
                    </a:lnTo>
                    <a:lnTo>
                      <a:pt x="1179" y="167"/>
                    </a:lnTo>
                    <a:lnTo>
                      <a:pt x="1179" y="182"/>
                    </a:lnTo>
                    <a:lnTo>
                      <a:pt x="1179" y="200"/>
                    </a:lnTo>
                    <a:lnTo>
                      <a:pt x="1183" y="217"/>
                    </a:lnTo>
                    <a:lnTo>
                      <a:pt x="1195" y="219"/>
                    </a:lnTo>
                    <a:lnTo>
                      <a:pt x="1206" y="217"/>
                    </a:lnTo>
                    <a:lnTo>
                      <a:pt x="1216" y="210"/>
                    </a:lnTo>
                    <a:lnTo>
                      <a:pt x="1226" y="204"/>
                    </a:lnTo>
                    <a:lnTo>
                      <a:pt x="1233" y="194"/>
                    </a:lnTo>
                    <a:lnTo>
                      <a:pt x="1245" y="186"/>
                    </a:lnTo>
                    <a:lnTo>
                      <a:pt x="1257" y="178"/>
                    </a:lnTo>
                    <a:lnTo>
                      <a:pt x="1272" y="178"/>
                    </a:lnTo>
                    <a:lnTo>
                      <a:pt x="1278" y="198"/>
                    </a:lnTo>
                    <a:lnTo>
                      <a:pt x="1286" y="223"/>
                    </a:lnTo>
                    <a:lnTo>
                      <a:pt x="1288" y="246"/>
                    </a:lnTo>
                    <a:lnTo>
                      <a:pt x="1294" y="274"/>
                    </a:lnTo>
                    <a:lnTo>
                      <a:pt x="1295" y="295"/>
                    </a:lnTo>
                    <a:lnTo>
                      <a:pt x="1303" y="316"/>
                    </a:lnTo>
                    <a:lnTo>
                      <a:pt x="1315" y="330"/>
                    </a:lnTo>
                    <a:lnTo>
                      <a:pt x="1332" y="338"/>
                    </a:lnTo>
                    <a:lnTo>
                      <a:pt x="1340" y="322"/>
                    </a:lnTo>
                    <a:lnTo>
                      <a:pt x="1356" y="312"/>
                    </a:lnTo>
                    <a:lnTo>
                      <a:pt x="1354" y="324"/>
                    </a:lnTo>
                    <a:lnTo>
                      <a:pt x="1354" y="338"/>
                    </a:lnTo>
                    <a:lnTo>
                      <a:pt x="1354" y="349"/>
                    </a:lnTo>
                    <a:lnTo>
                      <a:pt x="1358" y="363"/>
                    </a:lnTo>
                    <a:lnTo>
                      <a:pt x="1361" y="372"/>
                    </a:lnTo>
                    <a:lnTo>
                      <a:pt x="1369" y="380"/>
                    </a:lnTo>
                    <a:lnTo>
                      <a:pt x="1381" y="386"/>
                    </a:lnTo>
                    <a:lnTo>
                      <a:pt x="1400" y="388"/>
                    </a:lnTo>
                    <a:lnTo>
                      <a:pt x="1408" y="374"/>
                    </a:lnTo>
                    <a:lnTo>
                      <a:pt x="1418" y="361"/>
                    </a:lnTo>
                    <a:lnTo>
                      <a:pt x="1425" y="349"/>
                    </a:lnTo>
                    <a:lnTo>
                      <a:pt x="1437" y="339"/>
                    </a:lnTo>
                    <a:lnTo>
                      <a:pt x="1449" y="328"/>
                    </a:lnTo>
                    <a:lnTo>
                      <a:pt x="1460" y="318"/>
                    </a:lnTo>
                    <a:lnTo>
                      <a:pt x="1472" y="308"/>
                    </a:lnTo>
                    <a:lnTo>
                      <a:pt x="1487" y="303"/>
                    </a:lnTo>
                    <a:lnTo>
                      <a:pt x="1486" y="308"/>
                    </a:lnTo>
                    <a:lnTo>
                      <a:pt x="1486" y="314"/>
                    </a:lnTo>
                    <a:lnTo>
                      <a:pt x="1487" y="320"/>
                    </a:lnTo>
                    <a:lnTo>
                      <a:pt x="1495" y="332"/>
                    </a:lnTo>
                    <a:lnTo>
                      <a:pt x="1503" y="326"/>
                    </a:lnTo>
                    <a:lnTo>
                      <a:pt x="1513" y="320"/>
                    </a:lnTo>
                    <a:lnTo>
                      <a:pt x="1522" y="308"/>
                    </a:lnTo>
                    <a:lnTo>
                      <a:pt x="1532" y="297"/>
                    </a:lnTo>
                    <a:lnTo>
                      <a:pt x="1540" y="281"/>
                    </a:lnTo>
                    <a:lnTo>
                      <a:pt x="1550" y="268"/>
                    </a:lnTo>
                    <a:lnTo>
                      <a:pt x="1559" y="256"/>
                    </a:lnTo>
                    <a:lnTo>
                      <a:pt x="1569" y="246"/>
                    </a:lnTo>
                    <a:lnTo>
                      <a:pt x="1575" y="250"/>
                    </a:lnTo>
                    <a:lnTo>
                      <a:pt x="1582" y="262"/>
                    </a:lnTo>
                    <a:lnTo>
                      <a:pt x="1584" y="266"/>
                    </a:lnTo>
                    <a:lnTo>
                      <a:pt x="1592" y="268"/>
                    </a:lnTo>
                    <a:lnTo>
                      <a:pt x="1600" y="268"/>
                    </a:lnTo>
                    <a:lnTo>
                      <a:pt x="1614" y="262"/>
                    </a:lnTo>
                    <a:lnTo>
                      <a:pt x="1621" y="242"/>
                    </a:lnTo>
                    <a:lnTo>
                      <a:pt x="1639" y="229"/>
                    </a:lnTo>
                    <a:lnTo>
                      <a:pt x="1648" y="223"/>
                    </a:lnTo>
                    <a:lnTo>
                      <a:pt x="1660" y="219"/>
                    </a:lnTo>
                    <a:lnTo>
                      <a:pt x="1672" y="217"/>
                    </a:lnTo>
                    <a:lnTo>
                      <a:pt x="1685" y="219"/>
                    </a:lnTo>
                    <a:lnTo>
                      <a:pt x="1687" y="225"/>
                    </a:lnTo>
                    <a:lnTo>
                      <a:pt x="1689" y="237"/>
                    </a:lnTo>
                    <a:lnTo>
                      <a:pt x="1689" y="248"/>
                    </a:lnTo>
                    <a:lnTo>
                      <a:pt x="1691" y="262"/>
                    </a:lnTo>
                    <a:lnTo>
                      <a:pt x="1689" y="274"/>
                    </a:lnTo>
                    <a:lnTo>
                      <a:pt x="1689" y="287"/>
                    </a:lnTo>
                    <a:lnTo>
                      <a:pt x="1689" y="299"/>
                    </a:lnTo>
                    <a:lnTo>
                      <a:pt x="1689" y="312"/>
                    </a:lnTo>
                    <a:lnTo>
                      <a:pt x="1703" y="322"/>
                    </a:lnTo>
                    <a:lnTo>
                      <a:pt x="1718" y="320"/>
                    </a:lnTo>
                    <a:lnTo>
                      <a:pt x="1724" y="314"/>
                    </a:lnTo>
                    <a:lnTo>
                      <a:pt x="1734" y="310"/>
                    </a:lnTo>
                    <a:lnTo>
                      <a:pt x="1742" y="305"/>
                    </a:lnTo>
                    <a:lnTo>
                      <a:pt x="1755" y="305"/>
                    </a:lnTo>
                    <a:lnTo>
                      <a:pt x="1751" y="328"/>
                    </a:lnTo>
                    <a:lnTo>
                      <a:pt x="1745" y="349"/>
                    </a:lnTo>
                    <a:lnTo>
                      <a:pt x="1740" y="365"/>
                    </a:lnTo>
                    <a:lnTo>
                      <a:pt x="1738" y="378"/>
                    </a:lnTo>
                    <a:lnTo>
                      <a:pt x="1738" y="384"/>
                    </a:lnTo>
                    <a:lnTo>
                      <a:pt x="1749" y="390"/>
                    </a:lnTo>
                    <a:lnTo>
                      <a:pt x="1769" y="392"/>
                    </a:lnTo>
                    <a:lnTo>
                      <a:pt x="1804" y="392"/>
                    </a:lnTo>
                    <a:lnTo>
                      <a:pt x="1796" y="417"/>
                    </a:lnTo>
                    <a:lnTo>
                      <a:pt x="1800" y="431"/>
                    </a:lnTo>
                    <a:lnTo>
                      <a:pt x="1809" y="434"/>
                    </a:lnTo>
                    <a:lnTo>
                      <a:pt x="1825" y="433"/>
                    </a:lnTo>
                    <a:lnTo>
                      <a:pt x="1840" y="425"/>
                    </a:lnTo>
                    <a:lnTo>
                      <a:pt x="1858" y="417"/>
                    </a:lnTo>
                    <a:lnTo>
                      <a:pt x="1871" y="409"/>
                    </a:lnTo>
                    <a:lnTo>
                      <a:pt x="1881" y="407"/>
                    </a:lnTo>
                    <a:lnTo>
                      <a:pt x="1891" y="423"/>
                    </a:lnTo>
                    <a:lnTo>
                      <a:pt x="1902" y="431"/>
                    </a:lnTo>
                    <a:lnTo>
                      <a:pt x="1914" y="427"/>
                    </a:lnTo>
                    <a:lnTo>
                      <a:pt x="1928" y="421"/>
                    </a:lnTo>
                    <a:lnTo>
                      <a:pt x="1941" y="407"/>
                    </a:lnTo>
                    <a:lnTo>
                      <a:pt x="1957" y="396"/>
                    </a:lnTo>
                    <a:lnTo>
                      <a:pt x="1970" y="386"/>
                    </a:lnTo>
                    <a:lnTo>
                      <a:pt x="1988" y="382"/>
                    </a:lnTo>
                    <a:lnTo>
                      <a:pt x="1986" y="401"/>
                    </a:lnTo>
                    <a:lnTo>
                      <a:pt x="1984" y="419"/>
                    </a:lnTo>
                    <a:lnTo>
                      <a:pt x="1978" y="431"/>
                    </a:lnTo>
                    <a:lnTo>
                      <a:pt x="1980" y="438"/>
                    </a:lnTo>
                    <a:lnTo>
                      <a:pt x="1984" y="438"/>
                    </a:lnTo>
                    <a:lnTo>
                      <a:pt x="1999" y="440"/>
                    </a:lnTo>
                    <a:lnTo>
                      <a:pt x="2023" y="434"/>
                    </a:lnTo>
                    <a:lnTo>
                      <a:pt x="2060" y="431"/>
                    </a:lnTo>
                    <a:lnTo>
                      <a:pt x="2083" y="431"/>
                    </a:lnTo>
                    <a:lnTo>
                      <a:pt x="2098" y="434"/>
                    </a:lnTo>
                    <a:lnTo>
                      <a:pt x="2106" y="440"/>
                    </a:lnTo>
                    <a:lnTo>
                      <a:pt x="2110" y="450"/>
                    </a:lnTo>
                    <a:lnTo>
                      <a:pt x="2108" y="462"/>
                    </a:lnTo>
                    <a:lnTo>
                      <a:pt x="2106" y="477"/>
                    </a:lnTo>
                    <a:lnTo>
                      <a:pt x="2104" y="495"/>
                    </a:lnTo>
                    <a:lnTo>
                      <a:pt x="2104" y="520"/>
                    </a:lnTo>
                    <a:lnTo>
                      <a:pt x="2110" y="522"/>
                    </a:lnTo>
                    <a:lnTo>
                      <a:pt x="2122" y="524"/>
                    </a:lnTo>
                    <a:lnTo>
                      <a:pt x="2133" y="524"/>
                    </a:lnTo>
                    <a:lnTo>
                      <a:pt x="2147" y="524"/>
                    </a:lnTo>
                    <a:lnTo>
                      <a:pt x="2141" y="543"/>
                    </a:lnTo>
                    <a:lnTo>
                      <a:pt x="2131" y="564"/>
                    </a:lnTo>
                    <a:lnTo>
                      <a:pt x="2126" y="574"/>
                    </a:lnTo>
                    <a:lnTo>
                      <a:pt x="2122" y="584"/>
                    </a:lnTo>
                    <a:lnTo>
                      <a:pt x="2120" y="595"/>
                    </a:lnTo>
                    <a:lnTo>
                      <a:pt x="2120" y="607"/>
                    </a:lnTo>
                    <a:lnTo>
                      <a:pt x="2122" y="609"/>
                    </a:lnTo>
                    <a:lnTo>
                      <a:pt x="2137" y="597"/>
                    </a:lnTo>
                    <a:lnTo>
                      <a:pt x="2155" y="592"/>
                    </a:lnTo>
                    <a:lnTo>
                      <a:pt x="2160" y="588"/>
                    </a:lnTo>
                    <a:lnTo>
                      <a:pt x="2170" y="586"/>
                    </a:lnTo>
                    <a:lnTo>
                      <a:pt x="2180" y="586"/>
                    </a:lnTo>
                    <a:lnTo>
                      <a:pt x="2193" y="586"/>
                    </a:lnTo>
                    <a:lnTo>
                      <a:pt x="2195" y="590"/>
                    </a:lnTo>
                    <a:lnTo>
                      <a:pt x="2197" y="601"/>
                    </a:lnTo>
                    <a:lnTo>
                      <a:pt x="2197" y="611"/>
                    </a:lnTo>
                    <a:lnTo>
                      <a:pt x="2199" y="624"/>
                    </a:lnTo>
                    <a:lnTo>
                      <a:pt x="2211" y="628"/>
                    </a:lnTo>
                    <a:lnTo>
                      <a:pt x="2224" y="628"/>
                    </a:lnTo>
                    <a:lnTo>
                      <a:pt x="2236" y="624"/>
                    </a:lnTo>
                    <a:lnTo>
                      <a:pt x="2252" y="623"/>
                    </a:lnTo>
                    <a:lnTo>
                      <a:pt x="2261" y="623"/>
                    </a:lnTo>
                    <a:lnTo>
                      <a:pt x="2271" y="628"/>
                    </a:lnTo>
                    <a:lnTo>
                      <a:pt x="2277" y="644"/>
                    </a:lnTo>
                    <a:lnTo>
                      <a:pt x="2283" y="675"/>
                    </a:lnTo>
                    <a:lnTo>
                      <a:pt x="2288" y="679"/>
                    </a:lnTo>
                    <a:lnTo>
                      <a:pt x="2298" y="679"/>
                    </a:lnTo>
                    <a:lnTo>
                      <a:pt x="2308" y="677"/>
                    </a:lnTo>
                    <a:lnTo>
                      <a:pt x="2319" y="675"/>
                    </a:lnTo>
                    <a:lnTo>
                      <a:pt x="2331" y="673"/>
                    </a:lnTo>
                    <a:lnTo>
                      <a:pt x="2345" y="675"/>
                    </a:lnTo>
                    <a:lnTo>
                      <a:pt x="2358" y="681"/>
                    </a:lnTo>
                    <a:lnTo>
                      <a:pt x="2376" y="694"/>
                    </a:lnTo>
                    <a:lnTo>
                      <a:pt x="2376" y="704"/>
                    </a:lnTo>
                    <a:lnTo>
                      <a:pt x="2378" y="714"/>
                    </a:lnTo>
                    <a:lnTo>
                      <a:pt x="2378" y="725"/>
                    </a:lnTo>
                    <a:lnTo>
                      <a:pt x="2378" y="737"/>
                    </a:lnTo>
                    <a:lnTo>
                      <a:pt x="2378" y="749"/>
                    </a:lnTo>
                    <a:lnTo>
                      <a:pt x="2382" y="760"/>
                    </a:lnTo>
                    <a:lnTo>
                      <a:pt x="2383" y="774"/>
                    </a:lnTo>
                    <a:lnTo>
                      <a:pt x="2391" y="787"/>
                    </a:lnTo>
                    <a:lnTo>
                      <a:pt x="2401" y="785"/>
                    </a:lnTo>
                    <a:lnTo>
                      <a:pt x="2413" y="785"/>
                    </a:lnTo>
                    <a:lnTo>
                      <a:pt x="2424" y="785"/>
                    </a:lnTo>
                    <a:lnTo>
                      <a:pt x="2436" y="785"/>
                    </a:lnTo>
                    <a:lnTo>
                      <a:pt x="2438" y="803"/>
                    </a:lnTo>
                    <a:lnTo>
                      <a:pt x="2446" y="820"/>
                    </a:lnTo>
                    <a:lnTo>
                      <a:pt x="2455" y="838"/>
                    </a:lnTo>
                    <a:lnTo>
                      <a:pt x="2465" y="855"/>
                    </a:lnTo>
                    <a:lnTo>
                      <a:pt x="2471" y="873"/>
                    </a:lnTo>
                    <a:lnTo>
                      <a:pt x="2473" y="890"/>
                    </a:lnTo>
                    <a:lnTo>
                      <a:pt x="2465" y="908"/>
                    </a:lnTo>
                    <a:lnTo>
                      <a:pt x="2451" y="925"/>
                    </a:lnTo>
                    <a:lnTo>
                      <a:pt x="2446" y="933"/>
                    </a:lnTo>
                    <a:lnTo>
                      <a:pt x="2442" y="946"/>
                    </a:lnTo>
                    <a:lnTo>
                      <a:pt x="2434" y="964"/>
                    </a:lnTo>
                    <a:lnTo>
                      <a:pt x="2428" y="981"/>
                    </a:lnTo>
                    <a:lnTo>
                      <a:pt x="2422" y="997"/>
                    </a:lnTo>
                    <a:lnTo>
                      <a:pt x="2416" y="1012"/>
                    </a:lnTo>
                    <a:lnTo>
                      <a:pt x="2414" y="1024"/>
                    </a:lnTo>
                    <a:lnTo>
                      <a:pt x="2418" y="1034"/>
                    </a:lnTo>
                    <a:lnTo>
                      <a:pt x="2446" y="1039"/>
                    </a:lnTo>
                    <a:lnTo>
                      <a:pt x="2463" y="1049"/>
                    </a:lnTo>
                    <a:lnTo>
                      <a:pt x="2467" y="1061"/>
                    </a:lnTo>
                    <a:lnTo>
                      <a:pt x="2467" y="1076"/>
                    </a:lnTo>
                    <a:lnTo>
                      <a:pt x="2463" y="1088"/>
                    </a:lnTo>
                    <a:lnTo>
                      <a:pt x="2463" y="1105"/>
                    </a:lnTo>
                    <a:lnTo>
                      <a:pt x="2469" y="1121"/>
                    </a:lnTo>
                    <a:lnTo>
                      <a:pt x="2486" y="1138"/>
                    </a:lnTo>
                    <a:lnTo>
                      <a:pt x="2490" y="1156"/>
                    </a:lnTo>
                    <a:lnTo>
                      <a:pt x="2500" y="1175"/>
                    </a:lnTo>
                    <a:lnTo>
                      <a:pt x="2502" y="1185"/>
                    </a:lnTo>
                    <a:lnTo>
                      <a:pt x="2506" y="1197"/>
                    </a:lnTo>
                    <a:lnTo>
                      <a:pt x="2508" y="1208"/>
                    </a:lnTo>
                    <a:lnTo>
                      <a:pt x="2510" y="1222"/>
                    </a:lnTo>
                    <a:lnTo>
                      <a:pt x="2496" y="1241"/>
                    </a:lnTo>
                    <a:lnTo>
                      <a:pt x="2494" y="1261"/>
                    </a:lnTo>
                    <a:lnTo>
                      <a:pt x="2496" y="1278"/>
                    </a:lnTo>
                    <a:lnTo>
                      <a:pt x="2504" y="1295"/>
                    </a:lnTo>
                    <a:lnTo>
                      <a:pt x="2506" y="1311"/>
                    </a:lnTo>
                    <a:lnTo>
                      <a:pt x="2504" y="1326"/>
                    </a:lnTo>
                    <a:lnTo>
                      <a:pt x="2490" y="1344"/>
                    </a:lnTo>
                    <a:lnTo>
                      <a:pt x="2467" y="1361"/>
                    </a:lnTo>
                    <a:lnTo>
                      <a:pt x="2455" y="1383"/>
                    </a:lnTo>
                    <a:lnTo>
                      <a:pt x="2447" y="1412"/>
                    </a:lnTo>
                    <a:lnTo>
                      <a:pt x="2440" y="1441"/>
                    </a:lnTo>
                    <a:lnTo>
                      <a:pt x="2432" y="1474"/>
                    </a:lnTo>
                    <a:lnTo>
                      <a:pt x="2418" y="1503"/>
                    </a:lnTo>
                    <a:lnTo>
                      <a:pt x="2405" y="1528"/>
                    </a:lnTo>
                    <a:lnTo>
                      <a:pt x="2382" y="1546"/>
                    </a:lnTo>
                    <a:lnTo>
                      <a:pt x="2354" y="1557"/>
                    </a:lnTo>
                    <a:lnTo>
                      <a:pt x="2337" y="1563"/>
                    </a:lnTo>
                    <a:lnTo>
                      <a:pt x="2323" y="1571"/>
                    </a:lnTo>
                    <a:lnTo>
                      <a:pt x="2310" y="1579"/>
                    </a:lnTo>
                    <a:lnTo>
                      <a:pt x="2298" y="1586"/>
                    </a:lnTo>
                    <a:lnTo>
                      <a:pt x="2300" y="1610"/>
                    </a:lnTo>
                    <a:lnTo>
                      <a:pt x="2302" y="1629"/>
                    </a:lnTo>
                    <a:lnTo>
                      <a:pt x="2304" y="1641"/>
                    </a:lnTo>
                    <a:lnTo>
                      <a:pt x="2308" y="1648"/>
                    </a:lnTo>
                    <a:lnTo>
                      <a:pt x="2314" y="1654"/>
                    </a:lnTo>
                    <a:lnTo>
                      <a:pt x="2327" y="1660"/>
                    </a:lnTo>
                    <a:lnTo>
                      <a:pt x="2345" y="1668"/>
                    </a:lnTo>
                    <a:lnTo>
                      <a:pt x="2376" y="1683"/>
                    </a:lnTo>
                    <a:lnTo>
                      <a:pt x="2376" y="1693"/>
                    </a:lnTo>
                    <a:lnTo>
                      <a:pt x="2376" y="1705"/>
                    </a:lnTo>
                    <a:lnTo>
                      <a:pt x="2376" y="1716"/>
                    </a:lnTo>
                    <a:lnTo>
                      <a:pt x="2380" y="1730"/>
                    </a:lnTo>
                    <a:lnTo>
                      <a:pt x="2391" y="1734"/>
                    </a:lnTo>
                    <a:lnTo>
                      <a:pt x="2407" y="1739"/>
                    </a:lnTo>
                    <a:lnTo>
                      <a:pt x="2403" y="1749"/>
                    </a:lnTo>
                    <a:lnTo>
                      <a:pt x="2401" y="1761"/>
                    </a:lnTo>
                    <a:lnTo>
                      <a:pt x="2397" y="1769"/>
                    </a:lnTo>
                    <a:lnTo>
                      <a:pt x="2395" y="1776"/>
                    </a:lnTo>
                    <a:lnTo>
                      <a:pt x="2393" y="1782"/>
                    </a:lnTo>
                    <a:lnTo>
                      <a:pt x="2397" y="1790"/>
                    </a:lnTo>
                    <a:lnTo>
                      <a:pt x="2405" y="1796"/>
                    </a:lnTo>
                    <a:lnTo>
                      <a:pt x="2422" y="1805"/>
                    </a:lnTo>
                    <a:lnTo>
                      <a:pt x="2422" y="1823"/>
                    </a:lnTo>
                    <a:lnTo>
                      <a:pt x="2422" y="1836"/>
                    </a:lnTo>
                    <a:lnTo>
                      <a:pt x="2422" y="1842"/>
                    </a:lnTo>
                    <a:lnTo>
                      <a:pt x="2422" y="1848"/>
                    </a:lnTo>
                    <a:lnTo>
                      <a:pt x="2422" y="1850"/>
                    </a:lnTo>
                    <a:lnTo>
                      <a:pt x="2426" y="1856"/>
                    </a:lnTo>
                    <a:lnTo>
                      <a:pt x="2434" y="1866"/>
                    </a:lnTo>
                    <a:lnTo>
                      <a:pt x="2451" y="1881"/>
                    </a:lnTo>
                    <a:lnTo>
                      <a:pt x="2449" y="1904"/>
                    </a:lnTo>
                    <a:lnTo>
                      <a:pt x="2447" y="1920"/>
                    </a:lnTo>
                    <a:lnTo>
                      <a:pt x="2446" y="1930"/>
                    </a:lnTo>
                    <a:lnTo>
                      <a:pt x="2447" y="1937"/>
                    </a:lnTo>
                    <a:lnTo>
                      <a:pt x="2449" y="1941"/>
                    </a:lnTo>
                    <a:lnTo>
                      <a:pt x="2457" y="1949"/>
                    </a:lnTo>
                    <a:lnTo>
                      <a:pt x="2469" y="1957"/>
                    </a:lnTo>
                    <a:lnTo>
                      <a:pt x="2490" y="1974"/>
                    </a:lnTo>
                    <a:lnTo>
                      <a:pt x="2486" y="1984"/>
                    </a:lnTo>
                    <a:lnTo>
                      <a:pt x="2484" y="1995"/>
                    </a:lnTo>
                    <a:lnTo>
                      <a:pt x="2478" y="2005"/>
                    </a:lnTo>
                    <a:lnTo>
                      <a:pt x="2477" y="2015"/>
                    </a:lnTo>
                    <a:lnTo>
                      <a:pt x="2473" y="2023"/>
                    </a:lnTo>
                    <a:lnTo>
                      <a:pt x="2477" y="2030"/>
                    </a:lnTo>
                    <a:lnTo>
                      <a:pt x="2484" y="2036"/>
                    </a:lnTo>
                    <a:lnTo>
                      <a:pt x="2500" y="2042"/>
                    </a:lnTo>
                    <a:lnTo>
                      <a:pt x="2513" y="2058"/>
                    </a:lnTo>
                    <a:lnTo>
                      <a:pt x="2519" y="2075"/>
                    </a:lnTo>
                    <a:lnTo>
                      <a:pt x="2517" y="2092"/>
                    </a:lnTo>
                    <a:lnTo>
                      <a:pt x="2513" y="2110"/>
                    </a:lnTo>
                    <a:lnTo>
                      <a:pt x="2508" y="2127"/>
                    </a:lnTo>
                    <a:lnTo>
                      <a:pt x="2506" y="2145"/>
                    </a:lnTo>
                    <a:lnTo>
                      <a:pt x="2508" y="2164"/>
                    </a:lnTo>
                    <a:lnTo>
                      <a:pt x="2521" y="2184"/>
                    </a:lnTo>
                    <a:lnTo>
                      <a:pt x="2517" y="2199"/>
                    </a:lnTo>
                    <a:lnTo>
                      <a:pt x="2515" y="2220"/>
                    </a:lnTo>
                    <a:lnTo>
                      <a:pt x="2510" y="2242"/>
                    </a:lnTo>
                    <a:lnTo>
                      <a:pt x="2506" y="2269"/>
                    </a:lnTo>
                    <a:lnTo>
                      <a:pt x="2496" y="2294"/>
                    </a:lnTo>
                    <a:lnTo>
                      <a:pt x="2488" y="2317"/>
                    </a:lnTo>
                    <a:lnTo>
                      <a:pt x="2478" y="2339"/>
                    </a:lnTo>
                    <a:lnTo>
                      <a:pt x="2471" y="2354"/>
                    </a:lnTo>
                    <a:lnTo>
                      <a:pt x="2453" y="2364"/>
                    </a:lnTo>
                    <a:lnTo>
                      <a:pt x="2442" y="2374"/>
                    </a:lnTo>
                    <a:lnTo>
                      <a:pt x="2430" y="2379"/>
                    </a:lnTo>
                    <a:lnTo>
                      <a:pt x="2424" y="2387"/>
                    </a:lnTo>
                    <a:lnTo>
                      <a:pt x="2426" y="2401"/>
                    </a:lnTo>
                    <a:lnTo>
                      <a:pt x="2432" y="2418"/>
                    </a:lnTo>
                    <a:lnTo>
                      <a:pt x="2436" y="2434"/>
                    </a:lnTo>
                    <a:lnTo>
                      <a:pt x="2442" y="2451"/>
                    </a:lnTo>
                    <a:lnTo>
                      <a:pt x="2444" y="2467"/>
                    </a:lnTo>
                    <a:lnTo>
                      <a:pt x="2442" y="2484"/>
                    </a:lnTo>
                    <a:lnTo>
                      <a:pt x="2436" y="2500"/>
                    </a:lnTo>
                    <a:lnTo>
                      <a:pt x="2424" y="2517"/>
                    </a:lnTo>
                    <a:lnTo>
                      <a:pt x="2420" y="2515"/>
                    </a:lnTo>
                    <a:lnTo>
                      <a:pt x="2418" y="2515"/>
                    </a:lnTo>
                    <a:lnTo>
                      <a:pt x="2411" y="2523"/>
                    </a:lnTo>
                    <a:lnTo>
                      <a:pt x="2409" y="2535"/>
                    </a:lnTo>
                    <a:lnTo>
                      <a:pt x="2405" y="2546"/>
                    </a:lnTo>
                    <a:lnTo>
                      <a:pt x="2405" y="2562"/>
                    </a:lnTo>
                    <a:lnTo>
                      <a:pt x="2401" y="2577"/>
                    </a:lnTo>
                    <a:lnTo>
                      <a:pt x="2399" y="2595"/>
                    </a:lnTo>
                    <a:lnTo>
                      <a:pt x="2391" y="2610"/>
                    </a:lnTo>
                    <a:lnTo>
                      <a:pt x="2385" y="2628"/>
                    </a:lnTo>
                    <a:lnTo>
                      <a:pt x="2366" y="2626"/>
                    </a:lnTo>
                    <a:lnTo>
                      <a:pt x="2350" y="2624"/>
                    </a:lnTo>
                    <a:lnTo>
                      <a:pt x="2337" y="2622"/>
                    </a:lnTo>
                    <a:lnTo>
                      <a:pt x="2325" y="2628"/>
                    </a:lnTo>
                    <a:lnTo>
                      <a:pt x="2325" y="2631"/>
                    </a:lnTo>
                    <a:lnTo>
                      <a:pt x="2325" y="2637"/>
                    </a:lnTo>
                    <a:lnTo>
                      <a:pt x="2333" y="2645"/>
                    </a:lnTo>
                    <a:lnTo>
                      <a:pt x="2345" y="2655"/>
                    </a:lnTo>
                    <a:lnTo>
                      <a:pt x="2352" y="2666"/>
                    </a:lnTo>
                    <a:lnTo>
                      <a:pt x="2358" y="2686"/>
                    </a:lnTo>
                    <a:lnTo>
                      <a:pt x="2349" y="2686"/>
                    </a:lnTo>
                    <a:lnTo>
                      <a:pt x="2335" y="2686"/>
                    </a:lnTo>
                    <a:lnTo>
                      <a:pt x="2318" y="2686"/>
                    </a:lnTo>
                    <a:lnTo>
                      <a:pt x="2306" y="2688"/>
                    </a:lnTo>
                    <a:lnTo>
                      <a:pt x="2296" y="2697"/>
                    </a:lnTo>
                    <a:lnTo>
                      <a:pt x="2294" y="2711"/>
                    </a:lnTo>
                    <a:lnTo>
                      <a:pt x="2288" y="2727"/>
                    </a:lnTo>
                    <a:lnTo>
                      <a:pt x="2283" y="2744"/>
                    </a:lnTo>
                    <a:lnTo>
                      <a:pt x="2269" y="2730"/>
                    </a:lnTo>
                    <a:lnTo>
                      <a:pt x="2261" y="2723"/>
                    </a:lnTo>
                    <a:lnTo>
                      <a:pt x="2254" y="2717"/>
                    </a:lnTo>
                    <a:lnTo>
                      <a:pt x="2242" y="2717"/>
                    </a:lnTo>
                    <a:lnTo>
                      <a:pt x="2228" y="2723"/>
                    </a:lnTo>
                    <a:lnTo>
                      <a:pt x="2219" y="2725"/>
                    </a:lnTo>
                    <a:lnTo>
                      <a:pt x="2207" y="2721"/>
                    </a:lnTo>
                    <a:lnTo>
                      <a:pt x="2195" y="2719"/>
                    </a:lnTo>
                    <a:lnTo>
                      <a:pt x="2188" y="2727"/>
                    </a:lnTo>
                    <a:lnTo>
                      <a:pt x="2180" y="2734"/>
                    </a:lnTo>
                    <a:lnTo>
                      <a:pt x="2180" y="2750"/>
                    </a:lnTo>
                    <a:lnTo>
                      <a:pt x="2184" y="2763"/>
                    </a:lnTo>
                    <a:lnTo>
                      <a:pt x="2184" y="2775"/>
                    </a:lnTo>
                    <a:lnTo>
                      <a:pt x="2184" y="2787"/>
                    </a:lnTo>
                    <a:lnTo>
                      <a:pt x="2178" y="2792"/>
                    </a:lnTo>
                    <a:lnTo>
                      <a:pt x="2168" y="2796"/>
                    </a:lnTo>
                    <a:lnTo>
                      <a:pt x="2149" y="2796"/>
                    </a:lnTo>
                    <a:lnTo>
                      <a:pt x="2126" y="2796"/>
                    </a:lnTo>
                    <a:lnTo>
                      <a:pt x="2116" y="2814"/>
                    </a:lnTo>
                    <a:lnTo>
                      <a:pt x="2114" y="2831"/>
                    </a:lnTo>
                    <a:lnTo>
                      <a:pt x="2110" y="2837"/>
                    </a:lnTo>
                    <a:lnTo>
                      <a:pt x="2104" y="2843"/>
                    </a:lnTo>
                    <a:lnTo>
                      <a:pt x="2093" y="2847"/>
                    </a:lnTo>
                    <a:lnTo>
                      <a:pt x="2075" y="2849"/>
                    </a:lnTo>
                    <a:lnTo>
                      <a:pt x="2062" y="2839"/>
                    </a:lnTo>
                    <a:lnTo>
                      <a:pt x="2054" y="2833"/>
                    </a:lnTo>
                    <a:lnTo>
                      <a:pt x="2048" y="2831"/>
                    </a:lnTo>
                    <a:lnTo>
                      <a:pt x="2042" y="2831"/>
                    </a:lnTo>
                    <a:lnTo>
                      <a:pt x="2034" y="2831"/>
                    </a:lnTo>
                    <a:lnTo>
                      <a:pt x="2029" y="2837"/>
                    </a:lnTo>
                    <a:lnTo>
                      <a:pt x="2021" y="2843"/>
                    </a:lnTo>
                    <a:lnTo>
                      <a:pt x="2011" y="2853"/>
                    </a:lnTo>
                    <a:lnTo>
                      <a:pt x="2011" y="2862"/>
                    </a:lnTo>
                    <a:lnTo>
                      <a:pt x="2013" y="2876"/>
                    </a:lnTo>
                    <a:lnTo>
                      <a:pt x="2011" y="2891"/>
                    </a:lnTo>
                    <a:lnTo>
                      <a:pt x="2009" y="2907"/>
                    </a:lnTo>
                    <a:lnTo>
                      <a:pt x="1994" y="2907"/>
                    </a:lnTo>
                    <a:lnTo>
                      <a:pt x="1986" y="2909"/>
                    </a:lnTo>
                    <a:lnTo>
                      <a:pt x="1980" y="2909"/>
                    </a:lnTo>
                    <a:lnTo>
                      <a:pt x="1976" y="2915"/>
                    </a:lnTo>
                    <a:lnTo>
                      <a:pt x="1976" y="2932"/>
                    </a:lnTo>
                    <a:lnTo>
                      <a:pt x="1978" y="2950"/>
                    </a:lnTo>
                    <a:lnTo>
                      <a:pt x="1976" y="2957"/>
                    </a:lnTo>
                    <a:lnTo>
                      <a:pt x="1974" y="2967"/>
                    </a:lnTo>
                    <a:lnTo>
                      <a:pt x="1970" y="2977"/>
                    </a:lnTo>
                    <a:lnTo>
                      <a:pt x="1966" y="2990"/>
                    </a:lnTo>
                    <a:lnTo>
                      <a:pt x="1953" y="2988"/>
                    </a:lnTo>
                    <a:lnTo>
                      <a:pt x="1941" y="2988"/>
                    </a:lnTo>
                    <a:lnTo>
                      <a:pt x="1932" y="2988"/>
                    </a:lnTo>
                    <a:lnTo>
                      <a:pt x="1926" y="2988"/>
                    </a:lnTo>
                    <a:lnTo>
                      <a:pt x="1918" y="2988"/>
                    </a:lnTo>
                    <a:lnTo>
                      <a:pt x="1916" y="2996"/>
                    </a:lnTo>
                    <a:lnTo>
                      <a:pt x="1914" y="3006"/>
                    </a:lnTo>
                    <a:lnTo>
                      <a:pt x="1918" y="3023"/>
                    </a:lnTo>
                    <a:lnTo>
                      <a:pt x="1908" y="3029"/>
                    </a:lnTo>
                    <a:lnTo>
                      <a:pt x="1902" y="3031"/>
                    </a:lnTo>
                    <a:lnTo>
                      <a:pt x="1893" y="3031"/>
                    </a:lnTo>
                    <a:lnTo>
                      <a:pt x="1885" y="303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0" name="Freeform 107"/>
              <p:cNvSpPr>
                <a:spLocks/>
              </p:cNvSpPr>
              <p:nvPr/>
            </p:nvSpPr>
            <p:spPr bwMode="auto">
              <a:xfrm>
                <a:off x="5118" y="1770"/>
                <a:ext cx="146" cy="241"/>
              </a:xfrm>
              <a:custGeom>
                <a:avLst/>
                <a:gdLst>
                  <a:gd name="T0" fmla="*/ 25 w 291"/>
                  <a:gd name="T1" fmla="*/ 56 h 483"/>
                  <a:gd name="T2" fmla="*/ 23 w 291"/>
                  <a:gd name="T3" fmla="*/ 42 h 483"/>
                  <a:gd name="T4" fmla="*/ 22 w 291"/>
                  <a:gd name="T5" fmla="*/ 33 h 483"/>
                  <a:gd name="T6" fmla="*/ 22 w 291"/>
                  <a:gd name="T7" fmla="*/ 40 h 483"/>
                  <a:gd name="T8" fmla="*/ 23 w 291"/>
                  <a:gd name="T9" fmla="*/ 47 h 483"/>
                  <a:gd name="T10" fmla="*/ 24 w 291"/>
                  <a:gd name="T11" fmla="*/ 57 h 483"/>
                  <a:gd name="T12" fmla="*/ 21 w 291"/>
                  <a:gd name="T13" fmla="*/ 51 h 483"/>
                  <a:gd name="T14" fmla="*/ 19 w 291"/>
                  <a:gd name="T15" fmla="*/ 39 h 483"/>
                  <a:gd name="T16" fmla="*/ 19 w 291"/>
                  <a:gd name="T17" fmla="*/ 30 h 483"/>
                  <a:gd name="T18" fmla="*/ 19 w 291"/>
                  <a:gd name="T19" fmla="*/ 38 h 483"/>
                  <a:gd name="T20" fmla="*/ 20 w 291"/>
                  <a:gd name="T21" fmla="*/ 46 h 483"/>
                  <a:gd name="T22" fmla="*/ 20 w 291"/>
                  <a:gd name="T23" fmla="*/ 51 h 483"/>
                  <a:gd name="T24" fmla="*/ 18 w 291"/>
                  <a:gd name="T25" fmla="*/ 41 h 483"/>
                  <a:gd name="T26" fmla="*/ 17 w 291"/>
                  <a:gd name="T27" fmla="*/ 29 h 483"/>
                  <a:gd name="T28" fmla="*/ 17 w 291"/>
                  <a:gd name="T29" fmla="*/ 33 h 483"/>
                  <a:gd name="T30" fmla="*/ 18 w 291"/>
                  <a:gd name="T31" fmla="*/ 43 h 483"/>
                  <a:gd name="T32" fmla="*/ 18 w 291"/>
                  <a:gd name="T33" fmla="*/ 49 h 483"/>
                  <a:gd name="T34" fmla="*/ 15 w 291"/>
                  <a:gd name="T35" fmla="*/ 39 h 483"/>
                  <a:gd name="T36" fmla="*/ 15 w 291"/>
                  <a:gd name="T37" fmla="*/ 29 h 483"/>
                  <a:gd name="T38" fmla="*/ 14 w 291"/>
                  <a:gd name="T39" fmla="*/ 25 h 483"/>
                  <a:gd name="T40" fmla="*/ 14 w 291"/>
                  <a:gd name="T41" fmla="*/ 32 h 483"/>
                  <a:gd name="T42" fmla="*/ 15 w 291"/>
                  <a:gd name="T43" fmla="*/ 38 h 483"/>
                  <a:gd name="T44" fmla="*/ 13 w 291"/>
                  <a:gd name="T45" fmla="*/ 36 h 483"/>
                  <a:gd name="T46" fmla="*/ 12 w 291"/>
                  <a:gd name="T47" fmla="*/ 31 h 483"/>
                  <a:gd name="T48" fmla="*/ 12 w 291"/>
                  <a:gd name="T49" fmla="*/ 27 h 483"/>
                  <a:gd name="T50" fmla="*/ 12 w 291"/>
                  <a:gd name="T51" fmla="*/ 31 h 483"/>
                  <a:gd name="T52" fmla="*/ 12 w 291"/>
                  <a:gd name="T53" fmla="*/ 34 h 483"/>
                  <a:gd name="T54" fmla="*/ 6 w 291"/>
                  <a:gd name="T55" fmla="*/ 24 h 483"/>
                  <a:gd name="T56" fmla="*/ 1 w 291"/>
                  <a:gd name="T57" fmla="*/ 10 h 483"/>
                  <a:gd name="T58" fmla="*/ 1 w 291"/>
                  <a:gd name="T59" fmla="*/ 4 h 483"/>
                  <a:gd name="T60" fmla="*/ 2 w 291"/>
                  <a:gd name="T61" fmla="*/ 0 h 483"/>
                  <a:gd name="T62" fmla="*/ 5 w 291"/>
                  <a:gd name="T63" fmla="*/ 2 h 483"/>
                  <a:gd name="T64" fmla="*/ 9 w 291"/>
                  <a:gd name="T65" fmla="*/ 1 h 483"/>
                  <a:gd name="T66" fmla="*/ 16 w 291"/>
                  <a:gd name="T67" fmla="*/ 4 h 483"/>
                  <a:gd name="T68" fmla="*/ 24 w 291"/>
                  <a:gd name="T69" fmla="*/ 13 h 483"/>
                  <a:gd name="T70" fmla="*/ 32 w 291"/>
                  <a:gd name="T71" fmla="*/ 22 h 483"/>
                  <a:gd name="T72" fmla="*/ 36 w 291"/>
                  <a:gd name="T73" fmla="*/ 28 h 483"/>
                  <a:gd name="T74" fmla="*/ 37 w 291"/>
                  <a:gd name="T75" fmla="*/ 36 h 483"/>
                  <a:gd name="T76" fmla="*/ 35 w 291"/>
                  <a:gd name="T77" fmla="*/ 42 h 483"/>
                  <a:gd name="T78" fmla="*/ 34 w 291"/>
                  <a:gd name="T79" fmla="*/ 38 h 483"/>
                  <a:gd name="T80" fmla="*/ 33 w 291"/>
                  <a:gd name="T81" fmla="*/ 33 h 483"/>
                  <a:gd name="T82" fmla="*/ 33 w 291"/>
                  <a:gd name="T83" fmla="*/ 34 h 483"/>
                  <a:gd name="T84" fmla="*/ 34 w 291"/>
                  <a:gd name="T85" fmla="*/ 41 h 483"/>
                  <a:gd name="T86" fmla="*/ 32 w 291"/>
                  <a:gd name="T87" fmla="*/ 47 h 483"/>
                  <a:gd name="T88" fmla="*/ 30 w 291"/>
                  <a:gd name="T89" fmla="*/ 45 h 483"/>
                  <a:gd name="T90" fmla="*/ 30 w 291"/>
                  <a:gd name="T91" fmla="*/ 38 h 483"/>
                  <a:gd name="T92" fmla="*/ 30 w 291"/>
                  <a:gd name="T93" fmla="*/ 32 h 483"/>
                  <a:gd name="T94" fmla="*/ 30 w 291"/>
                  <a:gd name="T95" fmla="*/ 40 h 483"/>
                  <a:gd name="T96" fmla="*/ 30 w 291"/>
                  <a:gd name="T97" fmla="*/ 52 h 483"/>
                  <a:gd name="T98" fmla="*/ 28 w 291"/>
                  <a:gd name="T99" fmla="*/ 55 h 483"/>
                  <a:gd name="T100" fmla="*/ 27 w 291"/>
                  <a:gd name="T101" fmla="*/ 45 h 483"/>
                  <a:gd name="T102" fmla="*/ 26 w 291"/>
                  <a:gd name="T103" fmla="*/ 35 h 483"/>
                  <a:gd name="T104" fmla="*/ 26 w 291"/>
                  <a:gd name="T105" fmla="*/ 38 h 483"/>
                  <a:gd name="T106" fmla="*/ 26 w 291"/>
                  <a:gd name="T107" fmla="*/ 49 h 483"/>
                  <a:gd name="T108" fmla="*/ 27 w 291"/>
                  <a:gd name="T109" fmla="*/ 59 h 4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"/>
                  <a:gd name="T166" fmla="*/ 0 h 483"/>
                  <a:gd name="T167" fmla="*/ 291 w 291"/>
                  <a:gd name="T168" fmla="*/ 483 h 4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" h="483">
                    <a:moveTo>
                      <a:pt x="207" y="483"/>
                    </a:moveTo>
                    <a:lnTo>
                      <a:pt x="198" y="471"/>
                    </a:lnTo>
                    <a:lnTo>
                      <a:pt x="194" y="448"/>
                    </a:lnTo>
                    <a:lnTo>
                      <a:pt x="188" y="415"/>
                    </a:lnTo>
                    <a:lnTo>
                      <a:pt x="188" y="380"/>
                    </a:lnTo>
                    <a:lnTo>
                      <a:pt x="184" y="341"/>
                    </a:lnTo>
                    <a:lnTo>
                      <a:pt x="182" y="310"/>
                    </a:lnTo>
                    <a:lnTo>
                      <a:pt x="178" y="285"/>
                    </a:lnTo>
                    <a:lnTo>
                      <a:pt x="176" y="271"/>
                    </a:lnTo>
                    <a:lnTo>
                      <a:pt x="176" y="289"/>
                    </a:lnTo>
                    <a:lnTo>
                      <a:pt x="176" y="306"/>
                    </a:lnTo>
                    <a:lnTo>
                      <a:pt x="176" y="320"/>
                    </a:lnTo>
                    <a:lnTo>
                      <a:pt x="176" y="337"/>
                    </a:lnTo>
                    <a:lnTo>
                      <a:pt x="176" y="357"/>
                    </a:lnTo>
                    <a:lnTo>
                      <a:pt x="180" y="382"/>
                    </a:lnTo>
                    <a:lnTo>
                      <a:pt x="184" y="413"/>
                    </a:lnTo>
                    <a:lnTo>
                      <a:pt x="190" y="457"/>
                    </a:lnTo>
                    <a:lnTo>
                      <a:pt x="188" y="457"/>
                    </a:lnTo>
                    <a:lnTo>
                      <a:pt x="188" y="459"/>
                    </a:lnTo>
                    <a:lnTo>
                      <a:pt x="174" y="440"/>
                    </a:lnTo>
                    <a:lnTo>
                      <a:pt x="165" y="415"/>
                    </a:lnTo>
                    <a:lnTo>
                      <a:pt x="157" y="382"/>
                    </a:lnTo>
                    <a:lnTo>
                      <a:pt x="155" y="349"/>
                    </a:lnTo>
                    <a:lnTo>
                      <a:pt x="149" y="314"/>
                    </a:lnTo>
                    <a:lnTo>
                      <a:pt x="149" y="285"/>
                    </a:lnTo>
                    <a:lnTo>
                      <a:pt x="149" y="260"/>
                    </a:lnTo>
                    <a:lnTo>
                      <a:pt x="149" y="246"/>
                    </a:lnTo>
                    <a:lnTo>
                      <a:pt x="149" y="265"/>
                    </a:lnTo>
                    <a:lnTo>
                      <a:pt x="149" y="289"/>
                    </a:lnTo>
                    <a:lnTo>
                      <a:pt x="149" y="308"/>
                    </a:lnTo>
                    <a:lnTo>
                      <a:pt x="153" y="331"/>
                    </a:lnTo>
                    <a:lnTo>
                      <a:pt x="153" y="351"/>
                    </a:lnTo>
                    <a:lnTo>
                      <a:pt x="157" y="374"/>
                    </a:lnTo>
                    <a:lnTo>
                      <a:pt x="159" y="397"/>
                    </a:lnTo>
                    <a:lnTo>
                      <a:pt x="163" y="423"/>
                    </a:lnTo>
                    <a:lnTo>
                      <a:pt x="155" y="415"/>
                    </a:lnTo>
                    <a:lnTo>
                      <a:pt x="149" y="395"/>
                    </a:lnTo>
                    <a:lnTo>
                      <a:pt x="143" y="364"/>
                    </a:lnTo>
                    <a:lnTo>
                      <a:pt x="139" y="329"/>
                    </a:lnTo>
                    <a:lnTo>
                      <a:pt x="134" y="291"/>
                    </a:lnTo>
                    <a:lnTo>
                      <a:pt x="132" y="260"/>
                    </a:lnTo>
                    <a:lnTo>
                      <a:pt x="130" y="236"/>
                    </a:lnTo>
                    <a:lnTo>
                      <a:pt x="130" y="229"/>
                    </a:lnTo>
                    <a:lnTo>
                      <a:pt x="130" y="240"/>
                    </a:lnTo>
                    <a:lnTo>
                      <a:pt x="132" y="264"/>
                    </a:lnTo>
                    <a:lnTo>
                      <a:pt x="132" y="289"/>
                    </a:lnTo>
                    <a:lnTo>
                      <a:pt x="135" y="318"/>
                    </a:lnTo>
                    <a:lnTo>
                      <a:pt x="137" y="345"/>
                    </a:lnTo>
                    <a:lnTo>
                      <a:pt x="139" y="368"/>
                    </a:lnTo>
                    <a:lnTo>
                      <a:pt x="139" y="384"/>
                    </a:lnTo>
                    <a:lnTo>
                      <a:pt x="139" y="393"/>
                    </a:lnTo>
                    <a:lnTo>
                      <a:pt x="128" y="370"/>
                    </a:lnTo>
                    <a:lnTo>
                      <a:pt x="122" y="345"/>
                    </a:lnTo>
                    <a:lnTo>
                      <a:pt x="120" y="318"/>
                    </a:lnTo>
                    <a:lnTo>
                      <a:pt x="120" y="291"/>
                    </a:lnTo>
                    <a:lnTo>
                      <a:pt x="118" y="262"/>
                    </a:lnTo>
                    <a:lnTo>
                      <a:pt x="118" y="238"/>
                    </a:lnTo>
                    <a:lnTo>
                      <a:pt x="114" y="217"/>
                    </a:lnTo>
                    <a:lnTo>
                      <a:pt x="108" y="201"/>
                    </a:lnTo>
                    <a:lnTo>
                      <a:pt x="106" y="207"/>
                    </a:lnTo>
                    <a:lnTo>
                      <a:pt x="108" y="223"/>
                    </a:lnTo>
                    <a:lnTo>
                      <a:pt x="108" y="240"/>
                    </a:lnTo>
                    <a:lnTo>
                      <a:pt x="112" y="262"/>
                    </a:lnTo>
                    <a:lnTo>
                      <a:pt x="112" y="279"/>
                    </a:lnTo>
                    <a:lnTo>
                      <a:pt x="114" y="297"/>
                    </a:lnTo>
                    <a:lnTo>
                      <a:pt x="114" y="308"/>
                    </a:lnTo>
                    <a:lnTo>
                      <a:pt x="116" y="314"/>
                    </a:lnTo>
                    <a:lnTo>
                      <a:pt x="108" y="300"/>
                    </a:lnTo>
                    <a:lnTo>
                      <a:pt x="103" y="289"/>
                    </a:lnTo>
                    <a:lnTo>
                      <a:pt x="99" y="277"/>
                    </a:lnTo>
                    <a:lnTo>
                      <a:pt x="97" y="265"/>
                    </a:lnTo>
                    <a:lnTo>
                      <a:pt x="95" y="254"/>
                    </a:lnTo>
                    <a:lnTo>
                      <a:pt x="93" y="244"/>
                    </a:lnTo>
                    <a:lnTo>
                      <a:pt x="91" y="233"/>
                    </a:lnTo>
                    <a:lnTo>
                      <a:pt x="91" y="223"/>
                    </a:lnTo>
                    <a:lnTo>
                      <a:pt x="91" y="233"/>
                    </a:lnTo>
                    <a:lnTo>
                      <a:pt x="91" y="244"/>
                    </a:lnTo>
                    <a:lnTo>
                      <a:pt x="91" y="252"/>
                    </a:lnTo>
                    <a:lnTo>
                      <a:pt x="91" y="260"/>
                    </a:lnTo>
                    <a:lnTo>
                      <a:pt x="91" y="269"/>
                    </a:lnTo>
                    <a:lnTo>
                      <a:pt x="91" y="275"/>
                    </a:lnTo>
                    <a:lnTo>
                      <a:pt x="79" y="258"/>
                    </a:lnTo>
                    <a:lnTo>
                      <a:pt x="64" y="231"/>
                    </a:lnTo>
                    <a:lnTo>
                      <a:pt x="48" y="196"/>
                    </a:lnTo>
                    <a:lnTo>
                      <a:pt x="33" y="159"/>
                    </a:lnTo>
                    <a:lnTo>
                      <a:pt x="15" y="120"/>
                    </a:lnTo>
                    <a:lnTo>
                      <a:pt x="6" y="87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" y="33"/>
                    </a:lnTo>
                    <a:lnTo>
                      <a:pt x="4" y="21"/>
                    </a:lnTo>
                    <a:lnTo>
                      <a:pt x="6" y="10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35" y="17"/>
                    </a:lnTo>
                    <a:lnTo>
                      <a:pt x="40" y="19"/>
                    </a:lnTo>
                    <a:lnTo>
                      <a:pt x="48" y="19"/>
                    </a:lnTo>
                    <a:lnTo>
                      <a:pt x="54" y="15"/>
                    </a:lnTo>
                    <a:lnTo>
                      <a:pt x="68" y="13"/>
                    </a:lnTo>
                    <a:lnTo>
                      <a:pt x="83" y="11"/>
                    </a:lnTo>
                    <a:lnTo>
                      <a:pt x="106" y="11"/>
                    </a:lnTo>
                    <a:lnTo>
                      <a:pt x="126" y="35"/>
                    </a:lnTo>
                    <a:lnTo>
                      <a:pt x="147" y="58"/>
                    </a:lnTo>
                    <a:lnTo>
                      <a:pt x="167" y="81"/>
                    </a:lnTo>
                    <a:lnTo>
                      <a:pt x="190" y="106"/>
                    </a:lnTo>
                    <a:lnTo>
                      <a:pt x="209" y="130"/>
                    </a:lnTo>
                    <a:lnTo>
                      <a:pt x="232" y="153"/>
                    </a:lnTo>
                    <a:lnTo>
                      <a:pt x="256" y="176"/>
                    </a:lnTo>
                    <a:lnTo>
                      <a:pt x="285" y="203"/>
                    </a:lnTo>
                    <a:lnTo>
                      <a:pt x="285" y="213"/>
                    </a:lnTo>
                    <a:lnTo>
                      <a:pt x="287" y="229"/>
                    </a:lnTo>
                    <a:lnTo>
                      <a:pt x="289" y="248"/>
                    </a:lnTo>
                    <a:lnTo>
                      <a:pt x="291" y="271"/>
                    </a:lnTo>
                    <a:lnTo>
                      <a:pt x="289" y="291"/>
                    </a:lnTo>
                    <a:lnTo>
                      <a:pt x="287" y="310"/>
                    </a:lnTo>
                    <a:lnTo>
                      <a:pt x="281" y="326"/>
                    </a:lnTo>
                    <a:lnTo>
                      <a:pt x="277" y="339"/>
                    </a:lnTo>
                    <a:lnTo>
                      <a:pt x="271" y="331"/>
                    </a:lnTo>
                    <a:lnTo>
                      <a:pt x="269" y="322"/>
                    </a:lnTo>
                    <a:lnTo>
                      <a:pt x="267" y="310"/>
                    </a:lnTo>
                    <a:lnTo>
                      <a:pt x="267" y="298"/>
                    </a:lnTo>
                    <a:lnTo>
                      <a:pt x="265" y="283"/>
                    </a:lnTo>
                    <a:lnTo>
                      <a:pt x="263" y="271"/>
                    </a:lnTo>
                    <a:lnTo>
                      <a:pt x="263" y="260"/>
                    </a:lnTo>
                    <a:lnTo>
                      <a:pt x="263" y="256"/>
                    </a:lnTo>
                    <a:lnTo>
                      <a:pt x="263" y="273"/>
                    </a:lnTo>
                    <a:lnTo>
                      <a:pt x="263" y="291"/>
                    </a:lnTo>
                    <a:lnTo>
                      <a:pt x="263" y="310"/>
                    </a:lnTo>
                    <a:lnTo>
                      <a:pt x="265" y="329"/>
                    </a:lnTo>
                    <a:lnTo>
                      <a:pt x="263" y="347"/>
                    </a:lnTo>
                    <a:lnTo>
                      <a:pt x="262" y="364"/>
                    </a:lnTo>
                    <a:lnTo>
                      <a:pt x="254" y="382"/>
                    </a:lnTo>
                    <a:lnTo>
                      <a:pt x="248" y="399"/>
                    </a:lnTo>
                    <a:lnTo>
                      <a:pt x="242" y="378"/>
                    </a:lnTo>
                    <a:lnTo>
                      <a:pt x="240" y="360"/>
                    </a:lnTo>
                    <a:lnTo>
                      <a:pt x="240" y="339"/>
                    </a:lnTo>
                    <a:lnTo>
                      <a:pt x="240" y="322"/>
                    </a:lnTo>
                    <a:lnTo>
                      <a:pt x="238" y="304"/>
                    </a:lnTo>
                    <a:lnTo>
                      <a:pt x="238" y="287"/>
                    </a:lnTo>
                    <a:lnTo>
                      <a:pt x="236" y="269"/>
                    </a:lnTo>
                    <a:lnTo>
                      <a:pt x="234" y="256"/>
                    </a:lnTo>
                    <a:lnTo>
                      <a:pt x="234" y="271"/>
                    </a:lnTo>
                    <a:lnTo>
                      <a:pt x="236" y="297"/>
                    </a:lnTo>
                    <a:lnTo>
                      <a:pt x="236" y="326"/>
                    </a:lnTo>
                    <a:lnTo>
                      <a:pt x="238" y="359"/>
                    </a:lnTo>
                    <a:lnTo>
                      <a:pt x="236" y="390"/>
                    </a:lnTo>
                    <a:lnTo>
                      <a:pt x="236" y="419"/>
                    </a:lnTo>
                    <a:lnTo>
                      <a:pt x="229" y="440"/>
                    </a:lnTo>
                    <a:lnTo>
                      <a:pt x="223" y="456"/>
                    </a:lnTo>
                    <a:lnTo>
                      <a:pt x="219" y="446"/>
                    </a:lnTo>
                    <a:lnTo>
                      <a:pt x="217" y="424"/>
                    </a:lnTo>
                    <a:lnTo>
                      <a:pt x="213" y="397"/>
                    </a:lnTo>
                    <a:lnTo>
                      <a:pt x="211" y="366"/>
                    </a:lnTo>
                    <a:lnTo>
                      <a:pt x="207" y="331"/>
                    </a:lnTo>
                    <a:lnTo>
                      <a:pt x="205" y="304"/>
                    </a:lnTo>
                    <a:lnTo>
                      <a:pt x="201" y="281"/>
                    </a:lnTo>
                    <a:lnTo>
                      <a:pt x="201" y="271"/>
                    </a:lnTo>
                    <a:lnTo>
                      <a:pt x="201" y="283"/>
                    </a:lnTo>
                    <a:lnTo>
                      <a:pt x="201" y="304"/>
                    </a:lnTo>
                    <a:lnTo>
                      <a:pt x="203" y="329"/>
                    </a:lnTo>
                    <a:lnTo>
                      <a:pt x="207" y="362"/>
                    </a:lnTo>
                    <a:lnTo>
                      <a:pt x="207" y="392"/>
                    </a:lnTo>
                    <a:lnTo>
                      <a:pt x="211" y="424"/>
                    </a:lnTo>
                    <a:lnTo>
                      <a:pt x="211" y="452"/>
                    </a:lnTo>
                    <a:lnTo>
                      <a:pt x="215" y="479"/>
                    </a:lnTo>
                    <a:lnTo>
                      <a:pt x="211" y="479"/>
                    </a:lnTo>
                    <a:lnTo>
                      <a:pt x="207" y="48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1" name="Freeform 108"/>
              <p:cNvSpPr>
                <a:spLocks/>
              </p:cNvSpPr>
              <p:nvPr/>
            </p:nvSpPr>
            <p:spPr bwMode="auto">
              <a:xfrm>
                <a:off x="5278" y="1772"/>
                <a:ext cx="6" cy="41"/>
              </a:xfrm>
              <a:custGeom>
                <a:avLst/>
                <a:gdLst>
                  <a:gd name="T0" fmla="*/ 1 w 11"/>
                  <a:gd name="T1" fmla="*/ 11 h 81"/>
                  <a:gd name="T2" fmla="*/ 1 w 11"/>
                  <a:gd name="T3" fmla="*/ 8 h 81"/>
                  <a:gd name="T4" fmla="*/ 0 w 11"/>
                  <a:gd name="T5" fmla="*/ 6 h 81"/>
                  <a:gd name="T6" fmla="*/ 0 w 11"/>
                  <a:gd name="T7" fmla="*/ 5 h 81"/>
                  <a:gd name="T8" fmla="*/ 0 w 11"/>
                  <a:gd name="T9" fmla="*/ 4 h 81"/>
                  <a:gd name="T10" fmla="*/ 0 w 11"/>
                  <a:gd name="T11" fmla="*/ 2 h 81"/>
                  <a:gd name="T12" fmla="*/ 0 w 11"/>
                  <a:gd name="T13" fmla="*/ 0 h 81"/>
                  <a:gd name="T14" fmla="*/ 1 w 11"/>
                  <a:gd name="T15" fmla="*/ 3 h 81"/>
                  <a:gd name="T16" fmla="*/ 1 w 11"/>
                  <a:gd name="T17" fmla="*/ 5 h 81"/>
                  <a:gd name="T18" fmla="*/ 1 w 11"/>
                  <a:gd name="T19" fmla="*/ 6 h 81"/>
                  <a:gd name="T20" fmla="*/ 1 w 11"/>
                  <a:gd name="T21" fmla="*/ 8 h 81"/>
                  <a:gd name="T22" fmla="*/ 2 w 11"/>
                  <a:gd name="T23" fmla="*/ 9 h 81"/>
                  <a:gd name="T24" fmla="*/ 2 w 11"/>
                  <a:gd name="T25" fmla="*/ 11 h 81"/>
                  <a:gd name="T26" fmla="*/ 1 w 11"/>
                  <a:gd name="T27" fmla="*/ 11 h 81"/>
                  <a:gd name="T28" fmla="*/ 1 w 11"/>
                  <a:gd name="T29" fmla="*/ 11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1"/>
                  <a:gd name="T47" fmla="*/ 11 w 11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1">
                    <a:moveTo>
                      <a:pt x="4" y="81"/>
                    </a:moveTo>
                    <a:lnTo>
                      <a:pt x="2" y="62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7" y="60"/>
                    </a:lnTo>
                    <a:lnTo>
                      <a:pt x="9" y="70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2" name="Freeform 109"/>
              <p:cNvSpPr>
                <a:spLocks/>
              </p:cNvSpPr>
              <p:nvPr/>
            </p:nvSpPr>
            <p:spPr bwMode="auto">
              <a:xfrm>
                <a:off x="5424" y="1689"/>
                <a:ext cx="37" cy="65"/>
              </a:xfrm>
              <a:custGeom>
                <a:avLst/>
                <a:gdLst>
                  <a:gd name="T0" fmla="*/ 2 w 73"/>
                  <a:gd name="T1" fmla="*/ 17 h 130"/>
                  <a:gd name="T2" fmla="*/ 2 w 73"/>
                  <a:gd name="T3" fmla="*/ 14 h 130"/>
                  <a:gd name="T4" fmla="*/ 2 w 73"/>
                  <a:gd name="T5" fmla="*/ 12 h 130"/>
                  <a:gd name="T6" fmla="*/ 2 w 73"/>
                  <a:gd name="T7" fmla="*/ 10 h 130"/>
                  <a:gd name="T8" fmla="*/ 2 w 73"/>
                  <a:gd name="T9" fmla="*/ 9 h 130"/>
                  <a:gd name="T10" fmla="*/ 1 w 73"/>
                  <a:gd name="T11" fmla="*/ 7 h 130"/>
                  <a:gd name="T12" fmla="*/ 1 w 73"/>
                  <a:gd name="T13" fmla="*/ 6 h 130"/>
                  <a:gd name="T14" fmla="*/ 0 w 73"/>
                  <a:gd name="T15" fmla="*/ 4 h 130"/>
                  <a:gd name="T16" fmla="*/ 0 w 73"/>
                  <a:gd name="T17" fmla="*/ 2 h 130"/>
                  <a:gd name="T18" fmla="*/ 2 w 73"/>
                  <a:gd name="T19" fmla="*/ 1 h 130"/>
                  <a:gd name="T20" fmla="*/ 5 w 73"/>
                  <a:gd name="T21" fmla="*/ 0 h 130"/>
                  <a:gd name="T22" fmla="*/ 5 w 73"/>
                  <a:gd name="T23" fmla="*/ 0 h 130"/>
                  <a:gd name="T24" fmla="*/ 7 w 73"/>
                  <a:gd name="T25" fmla="*/ 1 h 130"/>
                  <a:gd name="T26" fmla="*/ 8 w 73"/>
                  <a:gd name="T27" fmla="*/ 1 h 130"/>
                  <a:gd name="T28" fmla="*/ 10 w 73"/>
                  <a:gd name="T29" fmla="*/ 1 h 130"/>
                  <a:gd name="T30" fmla="*/ 9 w 73"/>
                  <a:gd name="T31" fmla="*/ 2 h 130"/>
                  <a:gd name="T32" fmla="*/ 9 w 73"/>
                  <a:gd name="T33" fmla="*/ 5 h 130"/>
                  <a:gd name="T34" fmla="*/ 8 w 73"/>
                  <a:gd name="T35" fmla="*/ 7 h 130"/>
                  <a:gd name="T36" fmla="*/ 7 w 73"/>
                  <a:gd name="T37" fmla="*/ 9 h 130"/>
                  <a:gd name="T38" fmla="*/ 6 w 73"/>
                  <a:gd name="T39" fmla="*/ 11 h 130"/>
                  <a:gd name="T40" fmla="*/ 5 w 73"/>
                  <a:gd name="T41" fmla="*/ 14 h 130"/>
                  <a:gd name="T42" fmla="*/ 3 w 73"/>
                  <a:gd name="T43" fmla="*/ 15 h 130"/>
                  <a:gd name="T44" fmla="*/ 2 w 73"/>
                  <a:gd name="T45" fmla="*/ 17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130"/>
                  <a:gd name="T71" fmla="*/ 73 w 73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130">
                    <a:moveTo>
                      <a:pt x="9" y="130"/>
                    </a:moveTo>
                    <a:lnTo>
                      <a:pt x="11" y="108"/>
                    </a:lnTo>
                    <a:lnTo>
                      <a:pt x="13" y="93"/>
                    </a:lnTo>
                    <a:lnTo>
                      <a:pt x="11" y="79"/>
                    </a:lnTo>
                    <a:lnTo>
                      <a:pt x="11" y="70"/>
                    </a:lnTo>
                    <a:lnTo>
                      <a:pt x="7" y="56"/>
                    </a:lnTo>
                    <a:lnTo>
                      <a:pt x="4" y="44"/>
                    </a:lnTo>
                    <a:lnTo>
                      <a:pt x="0" y="29"/>
                    </a:lnTo>
                    <a:lnTo>
                      <a:pt x="0" y="12"/>
                    </a:lnTo>
                    <a:lnTo>
                      <a:pt x="1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69" y="19"/>
                    </a:lnTo>
                    <a:lnTo>
                      <a:pt x="66" y="37"/>
                    </a:lnTo>
                    <a:lnTo>
                      <a:pt x="58" y="54"/>
                    </a:lnTo>
                    <a:lnTo>
                      <a:pt x="52" y="75"/>
                    </a:lnTo>
                    <a:lnTo>
                      <a:pt x="42" y="91"/>
                    </a:lnTo>
                    <a:lnTo>
                      <a:pt x="33" y="108"/>
                    </a:lnTo>
                    <a:lnTo>
                      <a:pt x="21" y="12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3" name="Freeform 110"/>
              <p:cNvSpPr>
                <a:spLocks/>
              </p:cNvSpPr>
              <p:nvPr/>
            </p:nvSpPr>
            <p:spPr bwMode="auto">
              <a:xfrm>
                <a:off x="5231" y="1735"/>
                <a:ext cx="75" cy="14"/>
              </a:xfrm>
              <a:custGeom>
                <a:avLst/>
                <a:gdLst>
                  <a:gd name="T0" fmla="*/ 1 w 151"/>
                  <a:gd name="T1" fmla="*/ 4 h 27"/>
                  <a:gd name="T2" fmla="*/ 0 w 151"/>
                  <a:gd name="T3" fmla="*/ 2 h 27"/>
                  <a:gd name="T4" fmla="*/ 0 w 151"/>
                  <a:gd name="T5" fmla="*/ 1 h 27"/>
                  <a:gd name="T6" fmla="*/ 1 w 151"/>
                  <a:gd name="T7" fmla="*/ 0 h 27"/>
                  <a:gd name="T8" fmla="*/ 3 w 151"/>
                  <a:gd name="T9" fmla="*/ 0 h 27"/>
                  <a:gd name="T10" fmla="*/ 5 w 151"/>
                  <a:gd name="T11" fmla="*/ 0 h 27"/>
                  <a:gd name="T12" fmla="*/ 8 w 151"/>
                  <a:gd name="T13" fmla="*/ 0 h 27"/>
                  <a:gd name="T14" fmla="*/ 11 w 151"/>
                  <a:gd name="T15" fmla="*/ 0 h 27"/>
                  <a:gd name="T16" fmla="*/ 14 w 151"/>
                  <a:gd name="T17" fmla="*/ 1 h 27"/>
                  <a:gd name="T18" fmla="*/ 16 w 151"/>
                  <a:gd name="T19" fmla="*/ 1 h 27"/>
                  <a:gd name="T20" fmla="*/ 18 w 151"/>
                  <a:gd name="T21" fmla="*/ 1 h 27"/>
                  <a:gd name="T22" fmla="*/ 18 w 151"/>
                  <a:gd name="T23" fmla="*/ 2 h 27"/>
                  <a:gd name="T24" fmla="*/ 17 w 151"/>
                  <a:gd name="T25" fmla="*/ 3 h 27"/>
                  <a:gd name="T26" fmla="*/ 14 w 151"/>
                  <a:gd name="T27" fmla="*/ 3 h 27"/>
                  <a:gd name="T28" fmla="*/ 13 w 151"/>
                  <a:gd name="T29" fmla="*/ 3 h 27"/>
                  <a:gd name="T30" fmla="*/ 11 w 151"/>
                  <a:gd name="T31" fmla="*/ 3 h 27"/>
                  <a:gd name="T32" fmla="*/ 10 w 151"/>
                  <a:gd name="T33" fmla="*/ 4 h 27"/>
                  <a:gd name="T34" fmla="*/ 8 w 151"/>
                  <a:gd name="T35" fmla="*/ 4 h 27"/>
                  <a:gd name="T36" fmla="*/ 6 w 151"/>
                  <a:gd name="T37" fmla="*/ 4 h 27"/>
                  <a:gd name="T38" fmla="*/ 4 w 151"/>
                  <a:gd name="T39" fmla="*/ 4 h 27"/>
                  <a:gd name="T40" fmla="*/ 1 w 151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27"/>
                  <a:gd name="T65" fmla="*/ 151 w 15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27">
                    <a:moveTo>
                      <a:pt x="13" y="27"/>
                    </a:moveTo>
                    <a:lnTo>
                      <a:pt x="2" y="14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70" y="0"/>
                    </a:lnTo>
                    <a:lnTo>
                      <a:pt x="91" y="0"/>
                    </a:lnTo>
                    <a:lnTo>
                      <a:pt x="112" y="2"/>
                    </a:lnTo>
                    <a:lnTo>
                      <a:pt x="134" y="4"/>
                    </a:lnTo>
                    <a:lnTo>
                      <a:pt x="151" y="6"/>
                    </a:lnTo>
                    <a:lnTo>
                      <a:pt x="145" y="16"/>
                    </a:lnTo>
                    <a:lnTo>
                      <a:pt x="137" y="21"/>
                    </a:lnTo>
                    <a:lnTo>
                      <a:pt x="118" y="21"/>
                    </a:lnTo>
                    <a:lnTo>
                      <a:pt x="104" y="23"/>
                    </a:lnTo>
                    <a:lnTo>
                      <a:pt x="91" y="23"/>
                    </a:lnTo>
                    <a:lnTo>
                      <a:pt x="81" y="25"/>
                    </a:lnTo>
                    <a:lnTo>
                      <a:pt x="68" y="25"/>
                    </a:lnTo>
                    <a:lnTo>
                      <a:pt x="54" y="25"/>
                    </a:lnTo>
                    <a:lnTo>
                      <a:pt x="35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4" name="Freeform 111"/>
              <p:cNvSpPr>
                <a:spLocks/>
              </p:cNvSpPr>
              <p:nvPr/>
            </p:nvSpPr>
            <p:spPr bwMode="auto">
              <a:xfrm>
                <a:off x="4744" y="1720"/>
                <a:ext cx="11" cy="13"/>
              </a:xfrm>
              <a:custGeom>
                <a:avLst/>
                <a:gdLst>
                  <a:gd name="T0" fmla="*/ 1 w 21"/>
                  <a:gd name="T1" fmla="*/ 4 h 25"/>
                  <a:gd name="T2" fmla="*/ 0 w 21"/>
                  <a:gd name="T3" fmla="*/ 3 h 25"/>
                  <a:gd name="T4" fmla="*/ 0 w 21"/>
                  <a:gd name="T5" fmla="*/ 3 h 25"/>
                  <a:gd name="T6" fmla="*/ 0 w 21"/>
                  <a:gd name="T7" fmla="*/ 2 h 25"/>
                  <a:gd name="T8" fmla="*/ 0 w 21"/>
                  <a:gd name="T9" fmla="*/ 1 h 25"/>
                  <a:gd name="T10" fmla="*/ 1 w 21"/>
                  <a:gd name="T11" fmla="*/ 0 h 25"/>
                  <a:gd name="T12" fmla="*/ 3 w 21"/>
                  <a:gd name="T13" fmla="*/ 0 h 25"/>
                  <a:gd name="T14" fmla="*/ 3 w 21"/>
                  <a:gd name="T15" fmla="*/ 2 h 25"/>
                  <a:gd name="T16" fmla="*/ 2 w 21"/>
                  <a:gd name="T17" fmla="*/ 4 h 25"/>
                  <a:gd name="T18" fmla="*/ 1 w 21"/>
                  <a:gd name="T19" fmla="*/ 4 h 25"/>
                  <a:gd name="T20" fmla="*/ 1 w 21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2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1" y="12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5" name="Freeform 112"/>
              <p:cNvSpPr>
                <a:spLocks/>
              </p:cNvSpPr>
              <p:nvPr/>
            </p:nvSpPr>
            <p:spPr bwMode="auto">
              <a:xfrm>
                <a:off x="4670" y="1684"/>
                <a:ext cx="11" cy="9"/>
              </a:xfrm>
              <a:custGeom>
                <a:avLst/>
                <a:gdLst>
                  <a:gd name="T0" fmla="*/ 1 w 21"/>
                  <a:gd name="T1" fmla="*/ 2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0 h 20"/>
                  <a:gd name="T10" fmla="*/ 3 w 21"/>
                  <a:gd name="T11" fmla="*/ 0 h 20"/>
                  <a:gd name="T12" fmla="*/ 3 w 21"/>
                  <a:gd name="T13" fmla="*/ 1 h 20"/>
                  <a:gd name="T14" fmla="*/ 2 w 21"/>
                  <a:gd name="T15" fmla="*/ 1 h 20"/>
                  <a:gd name="T16" fmla="*/ 1 w 21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4" y="20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6" name="Freeform 113"/>
              <p:cNvSpPr>
                <a:spLocks/>
              </p:cNvSpPr>
              <p:nvPr/>
            </p:nvSpPr>
            <p:spPr bwMode="auto">
              <a:xfrm>
                <a:off x="4940" y="1547"/>
                <a:ext cx="53" cy="131"/>
              </a:xfrm>
              <a:custGeom>
                <a:avLst/>
                <a:gdLst>
                  <a:gd name="T0" fmla="*/ 13 w 107"/>
                  <a:gd name="T1" fmla="*/ 33 h 262"/>
                  <a:gd name="T2" fmla="*/ 9 w 107"/>
                  <a:gd name="T3" fmla="*/ 30 h 262"/>
                  <a:gd name="T4" fmla="*/ 7 w 107"/>
                  <a:gd name="T5" fmla="*/ 26 h 262"/>
                  <a:gd name="T6" fmla="*/ 4 w 107"/>
                  <a:gd name="T7" fmla="*/ 23 h 262"/>
                  <a:gd name="T8" fmla="*/ 2 w 107"/>
                  <a:gd name="T9" fmla="*/ 19 h 262"/>
                  <a:gd name="T10" fmla="*/ 1 w 107"/>
                  <a:gd name="T11" fmla="*/ 15 h 262"/>
                  <a:gd name="T12" fmla="*/ 0 w 107"/>
                  <a:gd name="T13" fmla="*/ 10 h 262"/>
                  <a:gd name="T14" fmla="*/ 0 w 107"/>
                  <a:gd name="T15" fmla="*/ 7 h 262"/>
                  <a:gd name="T16" fmla="*/ 0 w 107"/>
                  <a:gd name="T17" fmla="*/ 3 h 262"/>
                  <a:gd name="T18" fmla="*/ 1 w 107"/>
                  <a:gd name="T19" fmla="*/ 2 h 262"/>
                  <a:gd name="T20" fmla="*/ 3 w 107"/>
                  <a:gd name="T21" fmla="*/ 1 h 262"/>
                  <a:gd name="T22" fmla="*/ 5 w 107"/>
                  <a:gd name="T23" fmla="*/ 0 h 262"/>
                  <a:gd name="T24" fmla="*/ 8 w 107"/>
                  <a:gd name="T25" fmla="*/ 0 h 262"/>
                  <a:gd name="T26" fmla="*/ 8 w 107"/>
                  <a:gd name="T27" fmla="*/ 3 h 262"/>
                  <a:gd name="T28" fmla="*/ 9 w 107"/>
                  <a:gd name="T29" fmla="*/ 7 h 262"/>
                  <a:gd name="T30" fmla="*/ 10 w 107"/>
                  <a:gd name="T31" fmla="*/ 11 h 262"/>
                  <a:gd name="T32" fmla="*/ 11 w 107"/>
                  <a:gd name="T33" fmla="*/ 17 h 262"/>
                  <a:gd name="T34" fmla="*/ 12 w 107"/>
                  <a:gd name="T35" fmla="*/ 21 h 262"/>
                  <a:gd name="T36" fmla="*/ 13 w 107"/>
                  <a:gd name="T37" fmla="*/ 25 h 262"/>
                  <a:gd name="T38" fmla="*/ 13 w 107"/>
                  <a:gd name="T39" fmla="*/ 29 h 262"/>
                  <a:gd name="T40" fmla="*/ 13 w 107"/>
                  <a:gd name="T41" fmla="*/ 33 h 262"/>
                  <a:gd name="T42" fmla="*/ 13 w 107"/>
                  <a:gd name="T43" fmla="*/ 33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262"/>
                  <a:gd name="T68" fmla="*/ 107 w 10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262">
                    <a:moveTo>
                      <a:pt x="105" y="260"/>
                    </a:moveTo>
                    <a:lnTo>
                      <a:pt x="79" y="236"/>
                    </a:lnTo>
                    <a:lnTo>
                      <a:pt x="58" y="211"/>
                    </a:lnTo>
                    <a:lnTo>
                      <a:pt x="39" y="180"/>
                    </a:lnTo>
                    <a:lnTo>
                      <a:pt x="23" y="149"/>
                    </a:lnTo>
                    <a:lnTo>
                      <a:pt x="10" y="116"/>
                    </a:lnTo>
                    <a:lnTo>
                      <a:pt x="4" y="83"/>
                    </a:lnTo>
                    <a:lnTo>
                      <a:pt x="0" y="52"/>
                    </a:lnTo>
                    <a:lnTo>
                      <a:pt x="4" y="25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8" y="23"/>
                    </a:lnTo>
                    <a:lnTo>
                      <a:pt x="74" y="54"/>
                    </a:lnTo>
                    <a:lnTo>
                      <a:pt x="81" y="89"/>
                    </a:lnTo>
                    <a:lnTo>
                      <a:pt x="91" y="130"/>
                    </a:lnTo>
                    <a:lnTo>
                      <a:pt x="97" y="167"/>
                    </a:lnTo>
                    <a:lnTo>
                      <a:pt x="105" y="203"/>
                    </a:lnTo>
                    <a:lnTo>
                      <a:pt x="107" y="234"/>
                    </a:lnTo>
                    <a:lnTo>
                      <a:pt x="107" y="262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7" name="Freeform 114"/>
              <p:cNvSpPr>
                <a:spLocks/>
              </p:cNvSpPr>
              <p:nvPr/>
            </p:nvSpPr>
            <p:spPr bwMode="auto">
              <a:xfrm>
                <a:off x="4937" y="1617"/>
                <a:ext cx="14" cy="35"/>
              </a:xfrm>
              <a:custGeom>
                <a:avLst/>
                <a:gdLst>
                  <a:gd name="T0" fmla="*/ 1 w 27"/>
                  <a:gd name="T1" fmla="*/ 9 h 70"/>
                  <a:gd name="T2" fmla="*/ 0 w 27"/>
                  <a:gd name="T3" fmla="*/ 6 h 70"/>
                  <a:gd name="T4" fmla="*/ 0 w 27"/>
                  <a:gd name="T5" fmla="*/ 4 h 70"/>
                  <a:gd name="T6" fmla="*/ 0 w 27"/>
                  <a:gd name="T7" fmla="*/ 2 h 70"/>
                  <a:gd name="T8" fmla="*/ 1 w 27"/>
                  <a:gd name="T9" fmla="*/ 0 h 70"/>
                  <a:gd name="T10" fmla="*/ 1 w 27"/>
                  <a:gd name="T11" fmla="*/ 2 h 70"/>
                  <a:gd name="T12" fmla="*/ 2 w 27"/>
                  <a:gd name="T13" fmla="*/ 4 h 70"/>
                  <a:gd name="T14" fmla="*/ 3 w 27"/>
                  <a:gd name="T15" fmla="*/ 5 h 70"/>
                  <a:gd name="T16" fmla="*/ 3 w 27"/>
                  <a:gd name="T17" fmla="*/ 6 h 70"/>
                  <a:gd name="T18" fmla="*/ 3 w 27"/>
                  <a:gd name="T19" fmla="*/ 7 h 70"/>
                  <a:gd name="T20" fmla="*/ 4 w 27"/>
                  <a:gd name="T21" fmla="*/ 9 h 70"/>
                  <a:gd name="T22" fmla="*/ 3 w 27"/>
                  <a:gd name="T23" fmla="*/ 9 h 70"/>
                  <a:gd name="T24" fmla="*/ 1 w 27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70"/>
                  <a:gd name="T41" fmla="*/ 27 w 2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70">
                    <a:moveTo>
                      <a:pt x="8" y="70"/>
                    </a:moveTo>
                    <a:lnTo>
                      <a:pt x="0" y="51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8" y="14"/>
                    </a:lnTo>
                    <a:lnTo>
                      <a:pt x="16" y="30"/>
                    </a:lnTo>
                    <a:lnTo>
                      <a:pt x="18" y="37"/>
                    </a:lnTo>
                    <a:lnTo>
                      <a:pt x="21" y="47"/>
                    </a:lnTo>
                    <a:lnTo>
                      <a:pt x="23" y="57"/>
                    </a:lnTo>
                    <a:lnTo>
                      <a:pt x="27" y="68"/>
                    </a:lnTo>
                    <a:lnTo>
                      <a:pt x="18" y="68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8" name="Freeform 115"/>
              <p:cNvSpPr>
                <a:spLocks/>
              </p:cNvSpPr>
              <p:nvPr/>
            </p:nvSpPr>
            <p:spPr bwMode="auto">
              <a:xfrm>
                <a:off x="4874" y="1618"/>
                <a:ext cx="36" cy="29"/>
              </a:xfrm>
              <a:custGeom>
                <a:avLst/>
                <a:gdLst>
                  <a:gd name="T0" fmla="*/ 5 w 72"/>
                  <a:gd name="T1" fmla="*/ 7 h 59"/>
                  <a:gd name="T2" fmla="*/ 3 w 72"/>
                  <a:gd name="T3" fmla="*/ 6 h 59"/>
                  <a:gd name="T4" fmla="*/ 0 w 72"/>
                  <a:gd name="T5" fmla="*/ 5 h 59"/>
                  <a:gd name="T6" fmla="*/ 0 w 72"/>
                  <a:gd name="T7" fmla="*/ 5 h 59"/>
                  <a:gd name="T8" fmla="*/ 0 w 72"/>
                  <a:gd name="T9" fmla="*/ 4 h 59"/>
                  <a:gd name="T10" fmla="*/ 2 w 72"/>
                  <a:gd name="T11" fmla="*/ 3 h 59"/>
                  <a:gd name="T12" fmla="*/ 5 w 72"/>
                  <a:gd name="T13" fmla="*/ 2 h 59"/>
                  <a:gd name="T14" fmla="*/ 7 w 72"/>
                  <a:gd name="T15" fmla="*/ 0 h 59"/>
                  <a:gd name="T16" fmla="*/ 9 w 72"/>
                  <a:gd name="T17" fmla="*/ 0 h 59"/>
                  <a:gd name="T18" fmla="*/ 9 w 72"/>
                  <a:gd name="T19" fmla="*/ 1 h 59"/>
                  <a:gd name="T20" fmla="*/ 9 w 72"/>
                  <a:gd name="T21" fmla="*/ 3 h 59"/>
                  <a:gd name="T22" fmla="*/ 9 w 72"/>
                  <a:gd name="T23" fmla="*/ 5 h 59"/>
                  <a:gd name="T24" fmla="*/ 9 w 72"/>
                  <a:gd name="T25" fmla="*/ 7 h 59"/>
                  <a:gd name="T26" fmla="*/ 7 w 72"/>
                  <a:gd name="T27" fmla="*/ 7 h 59"/>
                  <a:gd name="T28" fmla="*/ 5 w 72"/>
                  <a:gd name="T29" fmla="*/ 7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59"/>
                  <a:gd name="T47" fmla="*/ 72 w 72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59">
                    <a:moveTo>
                      <a:pt x="37" y="59"/>
                    </a:moveTo>
                    <a:lnTo>
                      <a:pt x="17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4" y="26"/>
                    </a:lnTo>
                    <a:lnTo>
                      <a:pt x="33" y="16"/>
                    </a:lnTo>
                    <a:lnTo>
                      <a:pt x="52" y="4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2" y="28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54" y="59"/>
                    </a:ln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9" name="Freeform 116"/>
              <p:cNvSpPr>
                <a:spLocks/>
              </p:cNvSpPr>
              <p:nvPr/>
            </p:nvSpPr>
            <p:spPr bwMode="auto">
              <a:xfrm>
                <a:off x="4587" y="1540"/>
                <a:ext cx="71" cy="72"/>
              </a:xfrm>
              <a:custGeom>
                <a:avLst/>
                <a:gdLst>
                  <a:gd name="T0" fmla="*/ 17 w 142"/>
                  <a:gd name="T1" fmla="*/ 18 h 144"/>
                  <a:gd name="T2" fmla="*/ 14 w 142"/>
                  <a:gd name="T3" fmla="*/ 17 h 144"/>
                  <a:gd name="T4" fmla="*/ 12 w 142"/>
                  <a:gd name="T5" fmla="*/ 17 h 144"/>
                  <a:gd name="T6" fmla="*/ 11 w 142"/>
                  <a:gd name="T7" fmla="*/ 17 h 144"/>
                  <a:gd name="T8" fmla="*/ 10 w 142"/>
                  <a:gd name="T9" fmla="*/ 17 h 144"/>
                  <a:gd name="T10" fmla="*/ 9 w 142"/>
                  <a:gd name="T11" fmla="*/ 16 h 144"/>
                  <a:gd name="T12" fmla="*/ 8 w 142"/>
                  <a:gd name="T13" fmla="*/ 15 h 144"/>
                  <a:gd name="T14" fmla="*/ 7 w 142"/>
                  <a:gd name="T15" fmla="*/ 14 h 144"/>
                  <a:gd name="T16" fmla="*/ 7 w 142"/>
                  <a:gd name="T17" fmla="*/ 11 h 144"/>
                  <a:gd name="T18" fmla="*/ 3 w 142"/>
                  <a:gd name="T19" fmla="*/ 11 h 144"/>
                  <a:gd name="T20" fmla="*/ 1 w 142"/>
                  <a:gd name="T21" fmla="*/ 9 h 144"/>
                  <a:gd name="T22" fmla="*/ 0 w 142"/>
                  <a:gd name="T23" fmla="*/ 7 h 144"/>
                  <a:gd name="T24" fmla="*/ 1 w 142"/>
                  <a:gd name="T25" fmla="*/ 5 h 144"/>
                  <a:gd name="T26" fmla="*/ 2 w 142"/>
                  <a:gd name="T27" fmla="*/ 3 h 144"/>
                  <a:gd name="T28" fmla="*/ 3 w 142"/>
                  <a:gd name="T29" fmla="*/ 1 h 144"/>
                  <a:gd name="T30" fmla="*/ 5 w 142"/>
                  <a:gd name="T31" fmla="*/ 0 h 144"/>
                  <a:gd name="T32" fmla="*/ 6 w 142"/>
                  <a:gd name="T33" fmla="*/ 1 h 144"/>
                  <a:gd name="T34" fmla="*/ 5 w 142"/>
                  <a:gd name="T35" fmla="*/ 3 h 144"/>
                  <a:gd name="T36" fmla="*/ 5 w 142"/>
                  <a:gd name="T37" fmla="*/ 5 h 144"/>
                  <a:gd name="T38" fmla="*/ 5 w 142"/>
                  <a:gd name="T39" fmla="*/ 7 h 144"/>
                  <a:gd name="T40" fmla="*/ 5 w 142"/>
                  <a:gd name="T41" fmla="*/ 9 h 144"/>
                  <a:gd name="T42" fmla="*/ 6 w 142"/>
                  <a:gd name="T43" fmla="*/ 9 h 144"/>
                  <a:gd name="T44" fmla="*/ 7 w 142"/>
                  <a:gd name="T45" fmla="*/ 9 h 144"/>
                  <a:gd name="T46" fmla="*/ 9 w 142"/>
                  <a:gd name="T47" fmla="*/ 9 h 144"/>
                  <a:gd name="T48" fmla="*/ 10 w 142"/>
                  <a:gd name="T49" fmla="*/ 9 h 144"/>
                  <a:gd name="T50" fmla="*/ 10 w 142"/>
                  <a:gd name="T51" fmla="*/ 10 h 144"/>
                  <a:gd name="T52" fmla="*/ 10 w 142"/>
                  <a:gd name="T53" fmla="*/ 11 h 144"/>
                  <a:gd name="T54" fmla="*/ 10 w 142"/>
                  <a:gd name="T55" fmla="*/ 12 h 144"/>
                  <a:gd name="T56" fmla="*/ 10 w 142"/>
                  <a:gd name="T57" fmla="*/ 14 h 144"/>
                  <a:gd name="T58" fmla="*/ 11 w 142"/>
                  <a:gd name="T59" fmla="*/ 14 h 144"/>
                  <a:gd name="T60" fmla="*/ 11 w 142"/>
                  <a:gd name="T61" fmla="*/ 14 h 144"/>
                  <a:gd name="T62" fmla="*/ 12 w 142"/>
                  <a:gd name="T63" fmla="*/ 13 h 144"/>
                  <a:gd name="T64" fmla="*/ 14 w 142"/>
                  <a:gd name="T65" fmla="*/ 12 h 144"/>
                  <a:gd name="T66" fmla="*/ 15 w 142"/>
                  <a:gd name="T67" fmla="*/ 12 h 144"/>
                  <a:gd name="T68" fmla="*/ 16 w 142"/>
                  <a:gd name="T69" fmla="*/ 12 h 144"/>
                  <a:gd name="T70" fmla="*/ 17 w 142"/>
                  <a:gd name="T71" fmla="*/ 12 h 144"/>
                  <a:gd name="T72" fmla="*/ 17 w 142"/>
                  <a:gd name="T73" fmla="*/ 13 h 144"/>
                  <a:gd name="T74" fmla="*/ 17 w 142"/>
                  <a:gd name="T75" fmla="*/ 15 h 144"/>
                  <a:gd name="T76" fmla="*/ 18 w 142"/>
                  <a:gd name="T77" fmla="*/ 18 h 144"/>
                  <a:gd name="T78" fmla="*/ 17 w 142"/>
                  <a:gd name="T79" fmla="*/ 18 h 144"/>
                  <a:gd name="T80" fmla="*/ 17 w 142"/>
                  <a:gd name="T81" fmla="*/ 18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44"/>
                  <a:gd name="T125" fmla="*/ 142 w 142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44">
                    <a:moveTo>
                      <a:pt x="134" y="142"/>
                    </a:moveTo>
                    <a:lnTo>
                      <a:pt x="114" y="134"/>
                    </a:lnTo>
                    <a:lnTo>
                      <a:pt x="99" y="132"/>
                    </a:lnTo>
                    <a:lnTo>
                      <a:pt x="85" y="130"/>
                    </a:lnTo>
                    <a:lnTo>
                      <a:pt x="76" y="130"/>
                    </a:lnTo>
                    <a:lnTo>
                      <a:pt x="66" y="126"/>
                    </a:lnTo>
                    <a:lnTo>
                      <a:pt x="60" y="120"/>
                    </a:lnTo>
                    <a:lnTo>
                      <a:pt x="54" y="109"/>
                    </a:lnTo>
                    <a:lnTo>
                      <a:pt x="52" y="91"/>
                    </a:lnTo>
                    <a:lnTo>
                      <a:pt x="21" y="86"/>
                    </a:lnTo>
                    <a:lnTo>
                      <a:pt x="6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12" y="22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43" y="20"/>
                    </a:lnTo>
                    <a:lnTo>
                      <a:pt x="37" y="35"/>
                    </a:lnTo>
                    <a:lnTo>
                      <a:pt x="33" y="53"/>
                    </a:lnTo>
                    <a:lnTo>
                      <a:pt x="33" y="72"/>
                    </a:lnTo>
                    <a:lnTo>
                      <a:pt x="47" y="70"/>
                    </a:lnTo>
                    <a:lnTo>
                      <a:pt x="56" y="70"/>
                    </a:lnTo>
                    <a:lnTo>
                      <a:pt x="66" y="70"/>
                    </a:lnTo>
                    <a:lnTo>
                      <a:pt x="83" y="72"/>
                    </a:lnTo>
                    <a:lnTo>
                      <a:pt x="83" y="78"/>
                    </a:lnTo>
                    <a:lnTo>
                      <a:pt x="83" y="88"/>
                    </a:lnTo>
                    <a:lnTo>
                      <a:pt x="83" y="99"/>
                    </a:lnTo>
                    <a:lnTo>
                      <a:pt x="83" y="111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99" y="101"/>
                    </a:lnTo>
                    <a:lnTo>
                      <a:pt x="112" y="95"/>
                    </a:lnTo>
                    <a:lnTo>
                      <a:pt x="118" y="93"/>
                    </a:lnTo>
                    <a:lnTo>
                      <a:pt x="126" y="95"/>
                    </a:lnTo>
                    <a:lnTo>
                      <a:pt x="130" y="99"/>
                    </a:lnTo>
                    <a:lnTo>
                      <a:pt x="134" y="107"/>
                    </a:lnTo>
                    <a:lnTo>
                      <a:pt x="136" y="119"/>
                    </a:lnTo>
                    <a:lnTo>
                      <a:pt x="142" y="138"/>
                    </a:lnTo>
                    <a:lnTo>
                      <a:pt x="136" y="144"/>
                    </a:lnTo>
                    <a:lnTo>
                      <a:pt x="13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0" name="Freeform 117"/>
              <p:cNvSpPr>
                <a:spLocks/>
              </p:cNvSpPr>
              <p:nvPr/>
            </p:nvSpPr>
            <p:spPr bwMode="auto">
              <a:xfrm>
                <a:off x="5498" y="1466"/>
                <a:ext cx="32" cy="49"/>
              </a:xfrm>
              <a:custGeom>
                <a:avLst/>
                <a:gdLst>
                  <a:gd name="T0" fmla="*/ 0 w 64"/>
                  <a:gd name="T1" fmla="*/ 13 h 97"/>
                  <a:gd name="T2" fmla="*/ 1 w 64"/>
                  <a:gd name="T3" fmla="*/ 11 h 97"/>
                  <a:gd name="T4" fmla="*/ 2 w 64"/>
                  <a:gd name="T5" fmla="*/ 10 h 97"/>
                  <a:gd name="T6" fmla="*/ 3 w 64"/>
                  <a:gd name="T7" fmla="*/ 9 h 97"/>
                  <a:gd name="T8" fmla="*/ 4 w 64"/>
                  <a:gd name="T9" fmla="*/ 8 h 97"/>
                  <a:gd name="T10" fmla="*/ 5 w 64"/>
                  <a:gd name="T11" fmla="*/ 8 h 97"/>
                  <a:gd name="T12" fmla="*/ 5 w 64"/>
                  <a:gd name="T13" fmla="*/ 8 h 97"/>
                  <a:gd name="T14" fmla="*/ 6 w 64"/>
                  <a:gd name="T15" fmla="*/ 6 h 97"/>
                  <a:gd name="T16" fmla="*/ 7 w 64"/>
                  <a:gd name="T17" fmla="*/ 4 h 97"/>
                  <a:gd name="T18" fmla="*/ 7 w 64"/>
                  <a:gd name="T19" fmla="*/ 2 h 97"/>
                  <a:gd name="T20" fmla="*/ 7 w 64"/>
                  <a:gd name="T21" fmla="*/ 1 h 97"/>
                  <a:gd name="T22" fmla="*/ 7 w 64"/>
                  <a:gd name="T23" fmla="*/ 0 h 97"/>
                  <a:gd name="T24" fmla="*/ 8 w 64"/>
                  <a:gd name="T25" fmla="*/ 0 h 97"/>
                  <a:gd name="T26" fmla="*/ 8 w 64"/>
                  <a:gd name="T27" fmla="*/ 2 h 97"/>
                  <a:gd name="T28" fmla="*/ 8 w 64"/>
                  <a:gd name="T29" fmla="*/ 5 h 97"/>
                  <a:gd name="T30" fmla="*/ 8 w 64"/>
                  <a:gd name="T31" fmla="*/ 6 h 97"/>
                  <a:gd name="T32" fmla="*/ 7 w 64"/>
                  <a:gd name="T33" fmla="*/ 9 h 97"/>
                  <a:gd name="T34" fmla="*/ 6 w 64"/>
                  <a:gd name="T35" fmla="*/ 10 h 97"/>
                  <a:gd name="T36" fmla="*/ 4 w 64"/>
                  <a:gd name="T37" fmla="*/ 12 h 97"/>
                  <a:gd name="T38" fmla="*/ 2 w 64"/>
                  <a:gd name="T39" fmla="*/ 12 h 97"/>
                  <a:gd name="T40" fmla="*/ 0 w 64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97"/>
                  <a:gd name="T65" fmla="*/ 64 w 64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97">
                    <a:moveTo>
                      <a:pt x="0" y="97"/>
                    </a:moveTo>
                    <a:lnTo>
                      <a:pt x="10" y="85"/>
                    </a:lnTo>
                    <a:lnTo>
                      <a:pt x="19" y="77"/>
                    </a:lnTo>
                    <a:lnTo>
                      <a:pt x="27" y="6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8" y="41"/>
                    </a:lnTo>
                    <a:lnTo>
                      <a:pt x="52" y="29"/>
                    </a:lnTo>
                    <a:lnTo>
                      <a:pt x="54" y="15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64" y="33"/>
                    </a:lnTo>
                    <a:lnTo>
                      <a:pt x="60" y="48"/>
                    </a:lnTo>
                    <a:lnTo>
                      <a:pt x="56" y="66"/>
                    </a:lnTo>
                    <a:lnTo>
                      <a:pt x="47" y="79"/>
                    </a:lnTo>
                    <a:lnTo>
                      <a:pt x="35" y="89"/>
                    </a:lnTo>
                    <a:lnTo>
                      <a:pt x="17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1" name="Freeform 118"/>
              <p:cNvSpPr>
                <a:spLocks/>
              </p:cNvSpPr>
              <p:nvPr/>
            </p:nvSpPr>
            <p:spPr bwMode="auto">
              <a:xfrm>
                <a:off x="5528" y="1457"/>
                <a:ext cx="13" cy="33"/>
              </a:xfrm>
              <a:custGeom>
                <a:avLst/>
                <a:gdLst>
                  <a:gd name="T0" fmla="*/ 2 w 27"/>
                  <a:gd name="T1" fmla="*/ 9 h 66"/>
                  <a:gd name="T2" fmla="*/ 2 w 27"/>
                  <a:gd name="T3" fmla="*/ 7 h 66"/>
                  <a:gd name="T4" fmla="*/ 2 w 27"/>
                  <a:gd name="T5" fmla="*/ 6 h 66"/>
                  <a:gd name="T6" fmla="*/ 1 w 27"/>
                  <a:gd name="T7" fmla="*/ 4 h 66"/>
                  <a:gd name="T8" fmla="*/ 1 w 27"/>
                  <a:gd name="T9" fmla="*/ 4 h 66"/>
                  <a:gd name="T10" fmla="*/ 0 w 27"/>
                  <a:gd name="T11" fmla="*/ 2 h 66"/>
                  <a:gd name="T12" fmla="*/ 0 w 27"/>
                  <a:gd name="T13" fmla="*/ 0 h 66"/>
                  <a:gd name="T14" fmla="*/ 0 w 27"/>
                  <a:gd name="T15" fmla="*/ 0 h 66"/>
                  <a:gd name="T16" fmla="*/ 1 w 27"/>
                  <a:gd name="T17" fmla="*/ 0 h 66"/>
                  <a:gd name="T18" fmla="*/ 1 w 27"/>
                  <a:gd name="T19" fmla="*/ 2 h 66"/>
                  <a:gd name="T20" fmla="*/ 2 w 27"/>
                  <a:gd name="T21" fmla="*/ 4 h 66"/>
                  <a:gd name="T22" fmla="*/ 2 w 27"/>
                  <a:gd name="T23" fmla="*/ 4 h 66"/>
                  <a:gd name="T24" fmla="*/ 2 w 27"/>
                  <a:gd name="T25" fmla="*/ 5 h 66"/>
                  <a:gd name="T26" fmla="*/ 3 w 27"/>
                  <a:gd name="T27" fmla="*/ 6 h 66"/>
                  <a:gd name="T28" fmla="*/ 3 w 27"/>
                  <a:gd name="T29" fmla="*/ 8 h 66"/>
                  <a:gd name="T30" fmla="*/ 2 w 27"/>
                  <a:gd name="T31" fmla="*/ 8 h 66"/>
                  <a:gd name="T32" fmla="*/ 2 w 27"/>
                  <a:gd name="T33" fmla="*/ 9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66"/>
                  <a:gd name="T53" fmla="*/ 27 w 2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66">
                    <a:moveTo>
                      <a:pt x="21" y="66"/>
                    </a:moveTo>
                    <a:lnTo>
                      <a:pt x="18" y="55"/>
                    </a:lnTo>
                    <a:lnTo>
                      <a:pt x="16" y="45"/>
                    </a:lnTo>
                    <a:lnTo>
                      <a:pt x="14" y="35"/>
                    </a:lnTo>
                    <a:lnTo>
                      <a:pt x="12" y="2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25" y="51"/>
                    </a:lnTo>
                    <a:lnTo>
                      <a:pt x="27" y="63"/>
                    </a:lnTo>
                    <a:lnTo>
                      <a:pt x="23" y="64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2" name="Freeform 119"/>
              <p:cNvSpPr>
                <a:spLocks/>
              </p:cNvSpPr>
              <p:nvPr/>
            </p:nvSpPr>
            <p:spPr bwMode="auto">
              <a:xfrm>
                <a:off x="5417" y="1424"/>
                <a:ext cx="25" cy="53"/>
              </a:xfrm>
              <a:custGeom>
                <a:avLst/>
                <a:gdLst>
                  <a:gd name="T0" fmla="*/ 2 w 50"/>
                  <a:gd name="T1" fmla="*/ 14 h 106"/>
                  <a:gd name="T2" fmla="*/ 1 w 50"/>
                  <a:gd name="T3" fmla="*/ 13 h 106"/>
                  <a:gd name="T4" fmla="*/ 0 w 50"/>
                  <a:gd name="T5" fmla="*/ 13 h 106"/>
                  <a:gd name="T6" fmla="*/ 0 w 50"/>
                  <a:gd name="T7" fmla="*/ 13 h 106"/>
                  <a:gd name="T8" fmla="*/ 0 w 50"/>
                  <a:gd name="T9" fmla="*/ 12 h 106"/>
                  <a:gd name="T10" fmla="*/ 2 w 50"/>
                  <a:gd name="T11" fmla="*/ 10 h 106"/>
                  <a:gd name="T12" fmla="*/ 3 w 50"/>
                  <a:gd name="T13" fmla="*/ 9 h 106"/>
                  <a:gd name="T14" fmla="*/ 3 w 50"/>
                  <a:gd name="T15" fmla="*/ 7 h 106"/>
                  <a:gd name="T16" fmla="*/ 3 w 50"/>
                  <a:gd name="T17" fmla="*/ 6 h 106"/>
                  <a:gd name="T18" fmla="*/ 2 w 50"/>
                  <a:gd name="T19" fmla="*/ 3 h 106"/>
                  <a:gd name="T20" fmla="*/ 2 w 50"/>
                  <a:gd name="T21" fmla="*/ 1 h 106"/>
                  <a:gd name="T22" fmla="*/ 3 w 50"/>
                  <a:gd name="T23" fmla="*/ 0 h 106"/>
                  <a:gd name="T24" fmla="*/ 3 w 50"/>
                  <a:gd name="T25" fmla="*/ 0 h 106"/>
                  <a:gd name="T26" fmla="*/ 5 w 50"/>
                  <a:gd name="T27" fmla="*/ 2 h 106"/>
                  <a:gd name="T28" fmla="*/ 6 w 50"/>
                  <a:gd name="T29" fmla="*/ 4 h 106"/>
                  <a:gd name="T30" fmla="*/ 7 w 50"/>
                  <a:gd name="T31" fmla="*/ 5 h 106"/>
                  <a:gd name="T32" fmla="*/ 7 w 50"/>
                  <a:gd name="T33" fmla="*/ 7 h 106"/>
                  <a:gd name="T34" fmla="*/ 6 w 50"/>
                  <a:gd name="T35" fmla="*/ 9 h 106"/>
                  <a:gd name="T36" fmla="*/ 6 w 50"/>
                  <a:gd name="T37" fmla="*/ 11 h 106"/>
                  <a:gd name="T38" fmla="*/ 4 w 50"/>
                  <a:gd name="T39" fmla="*/ 13 h 106"/>
                  <a:gd name="T40" fmla="*/ 2 w 50"/>
                  <a:gd name="T41" fmla="*/ 14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06"/>
                  <a:gd name="T65" fmla="*/ 50 w 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06">
                    <a:moveTo>
                      <a:pt x="16" y="106"/>
                    </a:moveTo>
                    <a:lnTo>
                      <a:pt x="8" y="102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2" y="79"/>
                    </a:lnTo>
                    <a:lnTo>
                      <a:pt x="19" y="67"/>
                    </a:lnTo>
                    <a:lnTo>
                      <a:pt x="21" y="56"/>
                    </a:lnTo>
                    <a:lnTo>
                      <a:pt x="21" y="44"/>
                    </a:lnTo>
                    <a:lnTo>
                      <a:pt x="14" y="23"/>
                    </a:lnTo>
                    <a:lnTo>
                      <a:pt x="10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7" y="9"/>
                    </a:lnTo>
                    <a:lnTo>
                      <a:pt x="45" y="25"/>
                    </a:lnTo>
                    <a:lnTo>
                      <a:pt x="49" y="38"/>
                    </a:lnTo>
                    <a:lnTo>
                      <a:pt x="50" y="56"/>
                    </a:lnTo>
                    <a:lnTo>
                      <a:pt x="47" y="69"/>
                    </a:lnTo>
                    <a:lnTo>
                      <a:pt x="41" y="85"/>
                    </a:lnTo>
                    <a:lnTo>
                      <a:pt x="29" y="97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3" name="Freeform 120"/>
              <p:cNvSpPr>
                <a:spLocks/>
              </p:cNvSpPr>
              <p:nvPr/>
            </p:nvSpPr>
            <p:spPr bwMode="auto">
              <a:xfrm>
                <a:off x="4548" y="1309"/>
                <a:ext cx="77" cy="143"/>
              </a:xfrm>
              <a:custGeom>
                <a:avLst/>
                <a:gdLst>
                  <a:gd name="T0" fmla="*/ 15 w 154"/>
                  <a:gd name="T1" fmla="*/ 35 h 285"/>
                  <a:gd name="T2" fmla="*/ 12 w 154"/>
                  <a:gd name="T3" fmla="*/ 35 h 285"/>
                  <a:gd name="T4" fmla="*/ 9 w 154"/>
                  <a:gd name="T5" fmla="*/ 34 h 285"/>
                  <a:gd name="T6" fmla="*/ 7 w 154"/>
                  <a:gd name="T7" fmla="*/ 31 h 285"/>
                  <a:gd name="T8" fmla="*/ 8 w 154"/>
                  <a:gd name="T9" fmla="*/ 28 h 285"/>
                  <a:gd name="T10" fmla="*/ 6 w 154"/>
                  <a:gd name="T11" fmla="*/ 25 h 285"/>
                  <a:gd name="T12" fmla="*/ 6 w 154"/>
                  <a:gd name="T13" fmla="*/ 23 h 285"/>
                  <a:gd name="T14" fmla="*/ 3 w 154"/>
                  <a:gd name="T15" fmla="*/ 19 h 285"/>
                  <a:gd name="T16" fmla="*/ 0 w 154"/>
                  <a:gd name="T17" fmla="*/ 17 h 285"/>
                  <a:gd name="T18" fmla="*/ 0 w 154"/>
                  <a:gd name="T19" fmla="*/ 14 h 285"/>
                  <a:gd name="T20" fmla="*/ 1 w 154"/>
                  <a:gd name="T21" fmla="*/ 12 h 285"/>
                  <a:gd name="T22" fmla="*/ 3 w 154"/>
                  <a:gd name="T23" fmla="*/ 8 h 285"/>
                  <a:gd name="T24" fmla="*/ 4 w 154"/>
                  <a:gd name="T25" fmla="*/ 7 h 285"/>
                  <a:gd name="T26" fmla="*/ 2 w 154"/>
                  <a:gd name="T27" fmla="*/ 5 h 285"/>
                  <a:gd name="T28" fmla="*/ 1 w 154"/>
                  <a:gd name="T29" fmla="*/ 3 h 285"/>
                  <a:gd name="T30" fmla="*/ 2 w 154"/>
                  <a:gd name="T31" fmla="*/ 2 h 285"/>
                  <a:gd name="T32" fmla="*/ 5 w 154"/>
                  <a:gd name="T33" fmla="*/ 1 h 285"/>
                  <a:gd name="T34" fmla="*/ 8 w 154"/>
                  <a:gd name="T35" fmla="*/ 0 h 285"/>
                  <a:gd name="T36" fmla="*/ 10 w 154"/>
                  <a:gd name="T37" fmla="*/ 2 h 285"/>
                  <a:gd name="T38" fmla="*/ 8 w 154"/>
                  <a:gd name="T39" fmla="*/ 4 h 285"/>
                  <a:gd name="T40" fmla="*/ 6 w 154"/>
                  <a:gd name="T41" fmla="*/ 4 h 285"/>
                  <a:gd name="T42" fmla="*/ 8 w 154"/>
                  <a:gd name="T43" fmla="*/ 5 h 285"/>
                  <a:gd name="T44" fmla="*/ 8 w 154"/>
                  <a:gd name="T45" fmla="*/ 8 h 285"/>
                  <a:gd name="T46" fmla="*/ 6 w 154"/>
                  <a:gd name="T47" fmla="*/ 10 h 285"/>
                  <a:gd name="T48" fmla="*/ 7 w 154"/>
                  <a:gd name="T49" fmla="*/ 11 h 285"/>
                  <a:gd name="T50" fmla="*/ 7 w 154"/>
                  <a:gd name="T51" fmla="*/ 12 h 285"/>
                  <a:gd name="T52" fmla="*/ 5 w 154"/>
                  <a:gd name="T53" fmla="*/ 13 h 285"/>
                  <a:gd name="T54" fmla="*/ 4 w 154"/>
                  <a:gd name="T55" fmla="*/ 15 h 285"/>
                  <a:gd name="T56" fmla="*/ 4 w 154"/>
                  <a:gd name="T57" fmla="*/ 16 h 285"/>
                  <a:gd name="T58" fmla="*/ 5 w 154"/>
                  <a:gd name="T59" fmla="*/ 16 h 285"/>
                  <a:gd name="T60" fmla="*/ 7 w 154"/>
                  <a:gd name="T61" fmla="*/ 17 h 285"/>
                  <a:gd name="T62" fmla="*/ 9 w 154"/>
                  <a:gd name="T63" fmla="*/ 18 h 285"/>
                  <a:gd name="T64" fmla="*/ 12 w 154"/>
                  <a:gd name="T65" fmla="*/ 19 h 285"/>
                  <a:gd name="T66" fmla="*/ 14 w 154"/>
                  <a:gd name="T67" fmla="*/ 21 h 285"/>
                  <a:gd name="T68" fmla="*/ 13 w 154"/>
                  <a:gd name="T69" fmla="*/ 22 h 285"/>
                  <a:gd name="T70" fmla="*/ 11 w 154"/>
                  <a:gd name="T71" fmla="*/ 23 h 285"/>
                  <a:gd name="T72" fmla="*/ 12 w 154"/>
                  <a:gd name="T73" fmla="*/ 25 h 285"/>
                  <a:gd name="T74" fmla="*/ 13 w 154"/>
                  <a:gd name="T75" fmla="*/ 27 h 285"/>
                  <a:gd name="T76" fmla="*/ 11 w 154"/>
                  <a:gd name="T77" fmla="*/ 30 h 285"/>
                  <a:gd name="T78" fmla="*/ 12 w 154"/>
                  <a:gd name="T79" fmla="*/ 32 h 285"/>
                  <a:gd name="T80" fmla="*/ 16 w 154"/>
                  <a:gd name="T81" fmla="*/ 32 h 285"/>
                  <a:gd name="T82" fmla="*/ 18 w 154"/>
                  <a:gd name="T83" fmla="*/ 33 h 285"/>
                  <a:gd name="T84" fmla="*/ 18 w 154"/>
                  <a:gd name="T85" fmla="*/ 35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5"/>
                  <a:gd name="T131" fmla="*/ 154 w 154"/>
                  <a:gd name="T132" fmla="*/ 285 h 2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5">
                    <a:moveTo>
                      <a:pt x="130" y="285"/>
                    </a:moveTo>
                    <a:lnTo>
                      <a:pt x="117" y="279"/>
                    </a:lnTo>
                    <a:lnTo>
                      <a:pt x="107" y="277"/>
                    </a:lnTo>
                    <a:lnTo>
                      <a:pt x="97" y="275"/>
                    </a:lnTo>
                    <a:lnTo>
                      <a:pt x="90" y="275"/>
                    </a:lnTo>
                    <a:lnTo>
                      <a:pt x="72" y="269"/>
                    </a:lnTo>
                    <a:lnTo>
                      <a:pt x="59" y="262"/>
                    </a:lnTo>
                    <a:lnTo>
                      <a:pt x="59" y="246"/>
                    </a:lnTo>
                    <a:lnTo>
                      <a:pt x="61" y="234"/>
                    </a:lnTo>
                    <a:lnTo>
                      <a:pt x="61" y="223"/>
                    </a:lnTo>
                    <a:lnTo>
                      <a:pt x="62" y="213"/>
                    </a:lnTo>
                    <a:lnTo>
                      <a:pt x="49" y="199"/>
                    </a:lnTo>
                    <a:lnTo>
                      <a:pt x="47" y="190"/>
                    </a:lnTo>
                    <a:lnTo>
                      <a:pt x="49" y="178"/>
                    </a:lnTo>
                    <a:lnTo>
                      <a:pt x="53" y="168"/>
                    </a:lnTo>
                    <a:lnTo>
                      <a:pt x="24" y="151"/>
                    </a:lnTo>
                    <a:lnTo>
                      <a:pt x="8" y="139"/>
                    </a:lnTo>
                    <a:lnTo>
                      <a:pt x="0" y="130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4" y="103"/>
                    </a:lnTo>
                    <a:lnTo>
                      <a:pt x="8" y="89"/>
                    </a:lnTo>
                    <a:lnTo>
                      <a:pt x="8" y="73"/>
                    </a:lnTo>
                    <a:lnTo>
                      <a:pt x="18" y="62"/>
                    </a:lnTo>
                    <a:lnTo>
                      <a:pt x="28" y="56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16" y="40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12" y="13"/>
                    </a:lnTo>
                    <a:lnTo>
                      <a:pt x="24" y="7"/>
                    </a:lnTo>
                    <a:lnTo>
                      <a:pt x="35" y="4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72" y="4"/>
                    </a:lnTo>
                    <a:lnTo>
                      <a:pt x="80" y="11"/>
                    </a:lnTo>
                    <a:lnTo>
                      <a:pt x="84" y="27"/>
                    </a:lnTo>
                    <a:lnTo>
                      <a:pt x="6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3"/>
                    </a:lnTo>
                    <a:lnTo>
                      <a:pt x="61" y="39"/>
                    </a:lnTo>
                    <a:lnTo>
                      <a:pt x="78" y="52"/>
                    </a:lnTo>
                    <a:lnTo>
                      <a:pt x="64" y="64"/>
                    </a:lnTo>
                    <a:lnTo>
                      <a:pt x="53" y="70"/>
                    </a:lnTo>
                    <a:lnTo>
                      <a:pt x="51" y="75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5" y="85"/>
                    </a:lnTo>
                    <a:lnTo>
                      <a:pt x="55" y="91"/>
                    </a:lnTo>
                    <a:lnTo>
                      <a:pt x="55" y="95"/>
                    </a:lnTo>
                    <a:lnTo>
                      <a:pt x="43" y="103"/>
                    </a:lnTo>
                    <a:lnTo>
                      <a:pt x="37" y="108"/>
                    </a:lnTo>
                    <a:lnTo>
                      <a:pt x="31" y="114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7" y="130"/>
                    </a:lnTo>
                    <a:lnTo>
                      <a:pt x="55" y="132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2" y="149"/>
                    </a:lnTo>
                    <a:lnTo>
                      <a:pt x="92" y="151"/>
                    </a:lnTo>
                    <a:lnTo>
                      <a:pt x="111" y="157"/>
                    </a:lnTo>
                    <a:lnTo>
                      <a:pt x="111" y="161"/>
                    </a:lnTo>
                    <a:lnTo>
                      <a:pt x="111" y="168"/>
                    </a:lnTo>
                    <a:lnTo>
                      <a:pt x="101" y="172"/>
                    </a:lnTo>
                    <a:lnTo>
                      <a:pt x="95" y="176"/>
                    </a:lnTo>
                    <a:lnTo>
                      <a:pt x="90" y="182"/>
                    </a:lnTo>
                    <a:lnTo>
                      <a:pt x="88" y="192"/>
                    </a:lnTo>
                    <a:lnTo>
                      <a:pt x="97" y="194"/>
                    </a:lnTo>
                    <a:lnTo>
                      <a:pt x="109" y="199"/>
                    </a:lnTo>
                    <a:lnTo>
                      <a:pt x="103" y="211"/>
                    </a:lnTo>
                    <a:lnTo>
                      <a:pt x="95" y="225"/>
                    </a:lnTo>
                    <a:lnTo>
                      <a:pt x="88" y="236"/>
                    </a:lnTo>
                    <a:lnTo>
                      <a:pt x="86" y="256"/>
                    </a:lnTo>
                    <a:lnTo>
                      <a:pt x="99" y="252"/>
                    </a:lnTo>
                    <a:lnTo>
                      <a:pt x="119" y="250"/>
                    </a:lnTo>
                    <a:lnTo>
                      <a:pt x="126" y="250"/>
                    </a:lnTo>
                    <a:lnTo>
                      <a:pt x="136" y="254"/>
                    </a:lnTo>
                    <a:lnTo>
                      <a:pt x="144" y="258"/>
                    </a:lnTo>
                    <a:lnTo>
                      <a:pt x="154" y="269"/>
                    </a:lnTo>
                    <a:lnTo>
                      <a:pt x="142" y="279"/>
                    </a:lnTo>
                    <a:lnTo>
                      <a:pt x="13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3798" name="Picture 121" descr="Fire%20Campi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432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435" name="Rectangle 123"/>
          <p:cNvSpPr>
            <a:spLocks noChangeArrowheads="1"/>
          </p:cNvSpPr>
          <p:nvPr/>
        </p:nvSpPr>
        <p:spPr bwMode="auto">
          <a:xfrm>
            <a:off x="684213" y="1341438"/>
            <a:ext cx="76327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indent="11113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Место стоянки нужно оставлять лучше,</a:t>
            </a:r>
            <a:b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чем оно было!</a:t>
            </a:r>
            <a:b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Природа не должна пострадать от вашего вторжения!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Гигиена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Здоровье</a:t>
            </a:r>
          </a:p>
          <a:p>
            <a:pPr eaLnBrk="1" hangingPunct="1"/>
            <a:r>
              <a:rPr lang="ru-RU" altLang="ru-RU" sz="3600" smtClean="0"/>
              <a:t>Профилактика: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600" smtClean="0"/>
              <a:t>    - личная гигиена</a:t>
            </a:r>
            <a:r>
              <a:rPr lang="en-US" altLang="ru-RU" sz="3600" smtClean="0"/>
              <a:t>;</a:t>
            </a:r>
            <a:endParaRPr lang="ru-RU" altLang="ru-RU" sz="36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3600" smtClean="0"/>
              <a:t>    - гигиена питания</a:t>
            </a:r>
            <a:r>
              <a:rPr lang="en-US" altLang="ru-RU" sz="3600" smtClean="0"/>
              <a:t>;</a:t>
            </a:r>
            <a:endParaRPr lang="ru-RU" altLang="ru-RU" sz="36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3600" smtClean="0"/>
              <a:t>    - экологическая культура</a:t>
            </a:r>
            <a:r>
              <a:rPr lang="en-US" altLang="ru-RU" sz="3600" smtClean="0"/>
              <a:t>;</a:t>
            </a:r>
            <a:endParaRPr lang="ru-RU" altLang="ru-RU" sz="3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Личная гигиена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58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smtClean="0"/>
              <a:t>Умывание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smtClean="0"/>
              <a:t>Чистка зубов и полости рта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smtClean="0"/>
              <a:t>Бритье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smtClean="0"/>
              <a:t>Банные процедуры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smtClean="0"/>
              <a:t>Крем от загара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Баня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054975" cy="3724275"/>
          </a:xfrm>
        </p:spPr>
        <p:txBody>
          <a:bodyPr/>
          <a:lstStyle/>
          <a:p>
            <a:pPr eaLnBrk="1" hangingPunct="1"/>
            <a:r>
              <a:rPr lang="ru-RU" altLang="ru-RU" smtClean="0"/>
              <a:t>Много дров и времени – каменка</a:t>
            </a:r>
            <a:r>
              <a:rPr lang="en-US" altLang="ru-RU" smtClean="0"/>
              <a:t>;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Много дров – нет времени – нагревание воды</a:t>
            </a:r>
            <a:r>
              <a:rPr lang="en-US" altLang="ru-RU" smtClean="0"/>
              <a:t>;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Нет дров, время есть – солнечный нагрев</a:t>
            </a:r>
            <a:r>
              <a:rPr lang="en-US" altLang="ru-RU" smtClean="0"/>
              <a:t>;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Нет дров, нет времени – нет смысла.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5596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Каркас бани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1_0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8823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Нагрев воды на солнце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Туалет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Стационарный</a:t>
            </a:r>
          </a:p>
          <a:p>
            <a:pPr eaLnBrk="1" hangingPunct="1"/>
            <a:r>
              <a:rPr lang="ru-RU" altLang="ru-RU" smtClean="0"/>
              <a:t>Походный</a:t>
            </a:r>
            <a:r>
              <a:rPr lang="en-US" altLang="ru-RU" smtClean="0"/>
              <a:t> (</a:t>
            </a:r>
            <a:r>
              <a:rPr lang="ru-RU" altLang="ru-RU" smtClean="0"/>
              <a:t> место по договоренности)</a:t>
            </a:r>
          </a:p>
        </p:txBody>
      </p:sp>
      <p:pic>
        <p:nvPicPr>
          <p:cNvPr id="39940" name="Picture 5" descr="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525621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Источники воды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Порядок расположения точек забора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Приготовление пищи</a:t>
            </a:r>
          </a:p>
          <a:p>
            <a:pPr eaLnBrk="1" hangingPunct="1"/>
            <a:r>
              <a:rPr lang="ru-RU" altLang="ru-RU" smtClean="0"/>
              <a:t>Умывание</a:t>
            </a:r>
          </a:p>
          <a:p>
            <a:pPr eaLnBrk="1" hangingPunct="1"/>
            <a:r>
              <a:rPr lang="ru-RU" altLang="ru-RU" smtClean="0"/>
              <a:t>Мытье посуды</a:t>
            </a:r>
          </a:p>
          <a:p>
            <a:pPr eaLnBrk="1" hangingPunct="1"/>
            <a:r>
              <a:rPr lang="ru-RU" altLang="ru-RU" smtClean="0"/>
              <a:t>Стирка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7" descr="fish3-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835525"/>
            <a:ext cx="16017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/>
              <a:t>«Туристский бивак. Организация бивачных работ»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064500" cy="15113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marL="0" indent="1111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/>
              <a:t>Основные требования к месту бивака.</a:t>
            </a:r>
            <a:endParaRPr lang="ru-RU" sz="4800" b="1"/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6804025" y="4221163"/>
            <a:ext cx="2203450" cy="2222500"/>
            <a:chOff x="2699" y="541"/>
            <a:chExt cx="2975" cy="3518"/>
          </a:xfrm>
        </p:grpSpPr>
        <p:grpSp>
          <p:nvGrpSpPr>
            <p:cNvPr id="14346" name="Group 5"/>
            <p:cNvGrpSpPr>
              <a:grpSpLocks/>
            </p:cNvGrpSpPr>
            <p:nvPr/>
          </p:nvGrpSpPr>
          <p:grpSpPr bwMode="auto">
            <a:xfrm>
              <a:off x="2795" y="541"/>
              <a:ext cx="2879" cy="3518"/>
              <a:chOff x="2795" y="541"/>
              <a:chExt cx="2879" cy="3518"/>
            </a:xfrm>
          </p:grpSpPr>
          <p:sp>
            <p:nvSpPr>
              <p:cNvPr id="14348" name="Freeform 6"/>
              <p:cNvSpPr>
                <a:spLocks/>
              </p:cNvSpPr>
              <p:nvPr/>
            </p:nvSpPr>
            <p:spPr bwMode="auto">
              <a:xfrm>
                <a:off x="4048" y="3104"/>
                <a:ext cx="1561" cy="955"/>
              </a:xfrm>
              <a:custGeom>
                <a:avLst/>
                <a:gdLst>
                  <a:gd name="T0" fmla="*/ 136 w 3122"/>
                  <a:gd name="T1" fmla="*/ 230 h 1910"/>
                  <a:gd name="T2" fmla="*/ 123 w 3122"/>
                  <a:gd name="T3" fmla="*/ 228 h 1910"/>
                  <a:gd name="T4" fmla="*/ 91 w 3122"/>
                  <a:gd name="T5" fmla="*/ 235 h 1910"/>
                  <a:gd name="T6" fmla="*/ 80 w 3122"/>
                  <a:gd name="T7" fmla="*/ 230 h 1910"/>
                  <a:gd name="T8" fmla="*/ 55 w 3122"/>
                  <a:gd name="T9" fmla="*/ 224 h 1910"/>
                  <a:gd name="T10" fmla="*/ 37 w 3122"/>
                  <a:gd name="T11" fmla="*/ 221 h 1910"/>
                  <a:gd name="T12" fmla="*/ 0 w 3122"/>
                  <a:gd name="T13" fmla="*/ 221 h 1910"/>
                  <a:gd name="T14" fmla="*/ 6 w 3122"/>
                  <a:gd name="T15" fmla="*/ 213 h 1910"/>
                  <a:gd name="T16" fmla="*/ 17 w 3122"/>
                  <a:gd name="T17" fmla="*/ 201 h 1910"/>
                  <a:gd name="T18" fmla="*/ 34 w 3122"/>
                  <a:gd name="T19" fmla="*/ 194 h 1910"/>
                  <a:gd name="T20" fmla="*/ 61 w 3122"/>
                  <a:gd name="T21" fmla="*/ 189 h 1910"/>
                  <a:gd name="T22" fmla="*/ 75 w 3122"/>
                  <a:gd name="T23" fmla="*/ 179 h 1910"/>
                  <a:gd name="T24" fmla="*/ 94 w 3122"/>
                  <a:gd name="T25" fmla="*/ 172 h 1910"/>
                  <a:gd name="T26" fmla="*/ 124 w 3122"/>
                  <a:gd name="T27" fmla="*/ 151 h 1910"/>
                  <a:gd name="T28" fmla="*/ 140 w 3122"/>
                  <a:gd name="T29" fmla="*/ 130 h 1910"/>
                  <a:gd name="T30" fmla="*/ 148 w 3122"/>
                  <a:gd name="T31" fmla="*/ 110 h 1910"/>
                  <a:gd name="T32" fmla="*/ 164 w 3122"/>
                  <a:gd name="T33" fmla="*/ 114 h 1910"/>
                  <a:gd name="T34" fmla="*/ 181 w 3122"/>
                  <a:gd name="T35" fmla="*/ 113 h 1910"/>
                  <a:gd name="T36" fmla="*/ 174 w 3122"/>
                  <a:gd name="T37" fmla="*/ 108 h 1910"/>
                  <a:gd name="T38" fmla="*/ 192 w 3122"/>
                  <a:gd name="T39" fmla="*/ 93 h 1910"/>
                  <a:gd name="T40" fmla="*/ 195 w 3122"/>
                  <a:gd name="T41" fmla="*/ 80 h 1910"/>
                  <a:gd name="T42" fmla="*/ 214 w 3122"/>
                  <a:gd name="T43" fmla="*/ 67 h 1910"/>
                  <a:gd name="T44" fmla="*/ 243 w 3122"/>
                  <a:gd name="T45" fmla="*/ 56 h 1910"/>
                  <a:gd name="T46" fmla="*/ 250 w 3122"/>
                  <a:gd name="T47" fmla="*/ 56 h 1910"/>
                  <a:gd name="T48" fmla="*/ 252 w 3122"/>
                  <a:gd name="T49" fmla="*/ 38 h 1910"/>
                  <a:gd name="T50" fmla="*/ 269 w 3122"/>
                  <a:gd name="T51" fmla="*/ 41 h 1910"/>
                  <a:gd name="T52" fmla="*/ 289 w 3122"/>
                  <a:gd name="T53" fmla="*/ 27 h 1910"/>
                  <a:gd name="T54" fmla="*/ 315 w 3122"/>
                  <a:gd name="T55" fmla="*/ 21 h 1910"/>
                  <a:gd name="T56" fmla="*/ 298 w 3122"/>
                  <a:gd name="T57" fmla="*/ 8 h 1910"/>
                  <a:gd name="T58" fmla="*/ 342 w 3122"/>
                  <a:gd name="T59" fmla="*/ 13 h 1910"/>
                  <a:gd name="T60" fmla="*/ 355 w 3122"/>
                  <a:gd name="T61" fmla="*/ 25 h 1910"/>
                  <a:gd name="T62" fmla="*/ 378 w 3122"/>
                  <a:gd name="T63" fmla="*/ 29 h 1910"/>
                  <a:gd name="T64" fmla="*/ 381 w 3122"/>
                  <a:gd name="T65" fmla="*/ 41 h 1910"/>
                  <a:gd name="T66" fmla="*/ 378 w 3122"/>
                  <a:gd name="T67" fmla="*/ 51 h 1910"/>
                  <a:gd name="T68" fmla="*/ 366 w 3122"/>
                  <a:gd name="T69" fmla="*/ 59 h 1910"/>
                  <a:gd name="T70" fmla="*/ 386 w 3122"/>
                  <a:gd name="T71" fmla="*/ 74 h 1910"/>
                  <a:gd name="T72" fmla="*/ 385 w 3122"/>
                  <a:gd name="T73" fmla="*/ 96 h 1910"/>
                  <a:gd name="T74" fmla="*/ 381 w 3122"/>
                  <a:gd name="T75" fmla="*/ 107 h 1910"/>
                  <a:gd name="T76" fmla="*/ 371 w 3122"/>
                  <a:gd name="T77" fmla="*/ 108 h 1910"/>
                  <a:gd name="T78" fmla="*/ 388 w 3122"/>
                  <a:gd name="T79" fmla="*/ 141 h 1910"/>
                  <a:gd name="T80" fmla="*/ 382 w 3122"/>
                  <a:gd name="T81" fmla="*/ 153 h 1910"/>
                  <a:gd name="T82" fmla="*/ 379 w 3122"/>
                  <a:gd name="T83" fmla="*/ 167 h 1910"/>
                  <a:gd name="T84" fmla="*/ 375 w 3122"/>
                  <a:gd name="T85" fmla="*/ 186 h 1910"/>
                  <a:gd name="T86" fmla="*/ 381 w 3122"/>
                  <a:gd name="T87" fmla="*/ 196 h 1910"/>
                  <a:gd name="T88" fmla="*/ 379 w 3122"/>
                  <a:gd name="T89" fmla="*/ 216 h 1910"/>
                  <a:gd name="T90" fmla="*/ 364 w 3122"/>
                  <a:gd name="T91" fmla="*/ 226 h 1910"/>
                  <a:gd name="T92" fmla="*/ 364 w 3122"/>
                  <a:gd name="T93" fmla="*/ 235 h 1910"/>
                  <a:gd name="T94" fmla="*/ 329 w 3122"/>
                  <a:gd name="T95" fmla="*/ 230 h 1910"/>
                  <a:gd name="T96" fmla="*/ 316 w 3122"/>
                  <a:gd name="T97" fmla="*/ 227 h 1910"/>
                  <a:gd name="T98" fmla="*/ 307 w 3122"/>
                  <a:gd name="T99" fmla="*/ 235 h 1910"/>
                  <a:gd name="T100" fmla="*/ 290 w 3122"/>
                  <a:gd name="T101" fmla="*/ 230 h 1910"/>
                  <a:gd name="T102" fmla="*/ 273 w 3122"/>
                  <a:gd name="T103" fmla="*/ 231 h 1910"/>
                  <a:gd name="T104" fmla="*/ 259 w 3122"/>
                  <a:gd name="T105" fmla="*/ 234 h 1910"/>
                  <a:gd name="T106" fmla="*/ 241 w 3122"/>
                  <a:gd name="T107" fmla="*/ 237 h 1910"/>
                  <a:gd name="T108" fmla="*/ 243 w 3122"/>
                  <a:gd name="T109" fmla="*/ 231 h 1910"/>
                  <a:gd name="T110" fmla="*/ 231 w 3122"/>
                  <a:gd name="T111" fmla="*/ 222 h 1910"/>
                  <a:gd name="T112" fmla="*/ 211 w 3122"/>
                  <a:gd name="T113" fmla="*/ 234 h 1910"/>
                  <a:gd name="T114" fmla="*/ 192 w 3122"/>
                  <a:gd name="T115" fmla="*/ 233 h 1910"/>
                  <a:gd name="T116" fmla="*/ 181 w 3122"/>
                  <a:gd name="T117" fmla="*/ 234 h 1910"/>
                  <a:gd name="T118" fmla="*/ 170 w 3122"/>
                  <a:gd name="T119" fmla="*/ 235 h 1910"/>
                  <a:gd name="T120" fmla="*/ 173 w 3122"/>
                  <a:gd name="T121" fmla="*/ 222 h 1910"/>
                  <a:gd name="T122" fmla="*/ 152 w 3122"/>
                  <a:gd name="T123" fmla="*/ 225 h 1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2"/>
                  <a:gd name="T187" fmla="*/ 0 h 1910"/>
                  <a:gd name="T188" fmla="*/ 3122 w 3122"/>
                  <a:gd name="T189" fmla="*/ 1910 h 1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2" h="1910">
                    <a:moveTo>
                      <a:pt x="1152" y="1910"/>
                    </a:moveTo>
                    <a:lnTo>
                      <a:pt x="1138" y="1900"/>
                    </a:lnTo>
                    <a:lnTo>
                      <a:pt x="1126" y="1891"/>
                    </a:lnTo>
                    <a:lnTo>
                      <a:pt x="1117" y="1881"/>
                    </a:lnTo>
                    <a:lnTo>
                      <a:pt x="1109" y="1871"/>
                    </a:lnTo>
                    <a:lnTo>
                      <a:pt x="1099" y="1860"/>
                    </a:lnTo>
                    <a:lnTo>
                      <a:pt x="1092" y="1848"/>
                    </a:lnTo>
                    <a:lnTo>
                      <a:pt x="1084" y="1838"/>
                    </a:lnTo>
                    <a:lnTo>
                      <a:pt x="1078" y="1829"/>
                    </a:lnTo>
                    <a:lnTo>
                      <a:pt x="1066" y="1829"/>
                    </a:lnTo>
                    <a:lnTo>
                      <a:pt x="1055" y="1833"/>
                    </a:lnTo>
                    <a:lnTo>
                      <a:pt x="1041" y="1834"/>
                    </a:lnTo>
                    <a:lnTo>
                      <a:pt x="1026" y="1838"/>
                    </a:lnTo>
                    <a:lnTo>
                      <a:pt x="1018" y="1823"/>
                    </a:lnTo>
                    <a:lnTo>
                      <a:pt x="1018" y="1811"/>
                    </a:lnTo>
                    <a:lnTo>
                      <a:pt x="981" y="1821"/>
                    </a:lnTo>
                    <a:lnTo>
                      <a:pt x="946" y="1833"/>
                    </a:lnTo>
                    <a:lnTo>
                      <a:pt x="909" y="1844"/>
                    </a:lnTo>
                    <a:lnTo>
                      <a:pt x="874" y="1860"/>
                    </a:lnTo>
                    <a:lnTo>
                      <a:pt x="836" y="1869"/>
                    </a:lnTo>
                    <a:lnTo>
                      <a:pt x="801" y="1881"/>
                    </a:lnTo>
                    <a:lnTo>
                      <a:pt x="766" y="1887"/>
                    </a:lnTo>
                    <a:lnTo>
                      <a:pt x="737" y="1891"/>
                    </a:lnTo>
                    <a:lnTo>
                      <a:pt x="725" y="1877"/>
                    </a:lnTo>
                    <a:lnTo>
                      <a:pt x="715" y="1869"/>
                    </a:lnTo>
                    <a:lnTo>
                      <a:pt x="706" y="1864"/>
                    </a:lnTo>
                    <a:lnTo>
                      <a:pt x="696" y="1860"/>
                    </a:lnTo>
                    <a:lnTo>
                      <a:pt x="686" y="1854"/>
                    </a:lnTo>
                    <a:lnTo>
                      <a:pt x="678" y="1848"/>
                    </a:lnTo>
                    <a:lnTo>
                      <a:pt x="673" y="1840"/>
                    </a:lnTo>
                    <a:lnTo>
                      <a:pt x="669" y="1833"/>
                    </a:lnTo>
                    <a:lnTo>
                      <a:pt x="636" y="1836"/>
                    </a:lnTo>
                    <a:lnTo>
                      <a:pt x="603" y="1842"/>
                    </a:lnTo>
                    <a:lnTo>
                      <a:pt x="570" y="1846"/>
                    </a:lnTo>
                    <a:lnTo>
                      <a:pt x="541" y="1848"/>
                    </a:lnTo>
                    <a:lnTo>
                      <a:pt x="512" y="1842"/>
                    </a:lnTo>
                    <a:lnTo>
                      <a:pt x="488" y="1833"/>
                    </a:lnTo>
                    <a:lnTo>
                      <a:pt x="469" y="1813"/>
                    </a:lnTo>
                    <a:lnTo>
                      <a:pt x="457" y="1786"/>
                    </a:lnTo>
                    <a:lnTo>
                      <a:pt x="436" y="1786"/>
                    </a:lnTo>
                    <a:lnTo>
                      <a:pt x="419" y="1790"/>
                    </a:lnTo>
                    <a:lnTo>
                      <a:pt x="401" y="1790"/>
                    </a:lnTo>
                    <a:lnTo>
                      <a:pt x="386" y="1792"/>
                    </a:lnTo>
                    <a:lnTo>
                      <a:pt x="368" y="1790"/>
                    </a:lnTo>
                    <a:lnTo>
                      <a:pt x="355" y="1786"/>
                    </a:lnTo>
                    <a:lnTo>
                      <a:pt x="341" y="1776"/>
                    </a:lnTo>
                    <a:lnTo>
                      <a:pt x="331" y="1765"/>
                    </a:lnTo>
                    <a:lnTo>
                      <a:pt x="293" y="1765"/>
                    </a:lnTo>
                    <a:lnTo>
                      <a:pt x="250" y="1770"/>
                    </a:lnTo>
                    <a:lnTo>
                      <a:pt x="203" y="1776"/>
                    </a:lnTo>
                    <a:lnTo>
                      <a:pt x="157" y="1784"/>
                    </a:lnTo>
                    <a:lnTo>
                      <a:pt x="110" y="1788"/>
                    </a:lnTo>
                    <a:lnTo>
                      <a:pt x="68" y="1792"/>
                    </a:lnTo>
                    <a:lnTo>
                      <a:pt x="29" y="1790"/>
                    </a:lnTo>
                    <a:lnTo>
                      <a:pt x="0" y="1782"/>
                    </a:lnTo>
                    <a:lnTo>
                      <a:pt x="0" y="1765"/>
                    </a:lnTo>
                    <a:lnTo>
                      <a:pt x="7" y="1753"/>
                    </a:lnTo>
                    <a:lnTo>
                      <a:pt x="17" y="1741"/>
                    </a:lnTo>
                    <a:lnTo>
                      <a:pt x="31" y="1736"/>
                    </a:lnTo>
                    <a:lnTo>
                      <a:pt x="40" y="1728"/>
                    </a:lnTo>
                    <a:lnTo>
                      <a:pt x="52" y="1722"/>
                    </a:lnTo>
                    <a:lnTo>
                      <a:pt x="62" y="1712"/>
                    </a:lnTo>
                    <a:lnTo>
                      <a:pt x="68" y="1705"/>
                    </a:lnTo>
                    <a:lnTo>
                      <a:pt x="50" y="1701"/>
                    </a:lnTo>
                    <a:lnTo>
                      <a:pt x="37" y="1699"/>
                    </a:lnTo>
                    <a:lnTo>
                      <a:pt x="27" y="1691"/>
                    </a:lnTo>
                    <a:lnTo>
                      <a:pt x="25" y="1681"/>
                    </a:lnTo>
                    <a:lnTo>
                      <a:pt x="46" y="1666"/>
                    </a:lnTo>
                    <a:lnTo>
                      <a:pt x="68" y="1652"/>
                    </a:lnTo>
                    <a:lnTo>
                      <a:pt x="89" y="1637"/>
                    </a:lnTo>
                    <a:lnTo>
                      <a:pt x="112" y="1623"/>
                    </a:lnTo>
                    <a:lnTo>
                      <a:pt x="133" y="1608"/>
                    </a:lnTo>
                    <a:lnTo>
                      <a:pt x="157" y="1594"/>
                    </a:lnTo>
                    <a:lnTo>
                      <a:pt x="180" y="1580"/>
                    </a:lnTo>
                    <a:lnTo>
                      <a:pt x="207" y="1569"/>
                    </a:lnTo>
                    <a:lnTo>
                      <a:pt x="219" y="1563"/>
                    </a:lnTo>
                    <a:lnTo>
                      <a:pt x="232" y="1561"/>
                    </a:lnTo>
                    <a:lnTo>
                      <a:pt x="244" y="1557"/>
                    </a:lnTo>
                    <a:lnTo>
                      <a:pt x="256" y="1557"/>
                    </a:lnTo>
                    <a:lnTo>
                      <a:pt x="271" y="1551"/>
                    </a:lnTo>
                    <a:lnTo>
                      <a:pt x="281" y="1551"/>
                    </a:lnTo>
                    <a:lnTo>
                      <a:pt x="293" y="1511"/>
                    </a:lnTo>
                    <a:lnTo>
                      <a:pt x="316" y="1489"/>
                    </a:lnTo>
                    <a:lnTo>
                      <a:pt x="345" y="1480"/>
                    </a:lnTo>
                    <a:lnTo>
                      <a:pt x="380" y="1482"/>
                    </a:lnTo>
                    <a:lnTo>
                      <a:pt x="415" y="1487"/>
                    </a:lnTo>
                    <a:lnTo>
                      <a:pt x="453" y="1497"/>
                    </a:lnTo>
                    <a:lnTo>
                      <a:pt x="486" y="1505"/>
                    </a:lnTo>
                    <a:lnTo>
                      <a:pt x="517" y="1509"/>
                    </a:lnTo>
                    <a:lnTo>
                      <a:pt x="527" y="1482"/>
                    </a:lnTo>
                    <a:lnTo>
                      <a:pt x="537" y="1462"/>
                    </a:lnTo>
                    <a:lnTo>
                      <a:pt x="545" y="1447"/>
                    </a:lnTo>
                    <a:lnTo>
                      <a:pt x="552" y="1439"/>
                    </a:lnTo>
                    <a:lnTo>
                      <a:pt x="560" y="1431"/>
                    </a:lnTo>
                    <a:lnTo>
                      <a:pt x="576" y="1429"/>
                    </a:lnTo>
                    <a:lnTo>
                      <a:pt x="593" y="1427"/>
                    </a:lnTo>
                    <a:lnTo>
                      <a:pt x="618" y="1433"/>
                    </a:lnTo>
                    <a:lnTo>
                      <a:pt x="636" y="1416"/>
                    </a:lnTo>
                    <a:lnTo>
                      <a:pt x="655" y="1404"/>
                    </a:lnTo>
                    <a:lnTo>
                      <a:pt x="673" y="1392"/>
                    </a:lnTo>
                    <a:lnTo>
                      <a:pt x="690" y="1387"/>
                    </a:lnTo>
                    <a:lnTo>
                      <a:pt x="708" y="1379"/>
                    </a:lnTo>
                    <a:lnTo>
                      <a:pt x="729" y="1375"/>
                    </a:lnTo>
                    <a:lnTo>
                      <a:pt x="752" y="1371"/>
                    </a:lnTo>
                    <a:lnTo>
                      <a:pt x="779" y="1371"/>
                    </a:lnTo>
                    <a:lnTo>
                      <a:pt x="781" y="1332"/>
                    </a:lnTo>
                    <a:lnTo>
                      <a:pt x="799" y="1299"/>
                    </a:lnTo>
                    <a:lnTo>
                      <a:pt x="828" y="1270"/>
                    </a:lnTo>
                    <a:lnTo>
                      <a:pt x="867" y="1249"/>
                    </a:lnTo>
                    <a:lnTo>
                      <a:pt x="907" y="1229"/>
                    </a:lnTo>
                    <a:lnTo>
                      <a:pt x="952" y="1216"/>
                    </a:lnTo>
                    <a:lnTo>
                      <a:pt x="993" y="1206"/>
                    </a:lnTo>
                    <a:lnTo>
                      <a:pt x="1029" y="1202"/>
                    </a:lnTo>
                    <a:lnTo>
                      <a:pt x="1029" y="1164"/>
                    </a:lnTo>
                    <a:lnTo>
                      <a:pt x="1031" y="1131"/>
                    </a:lnTo>
                    <a:lnTo>
                      <a:pt x="1035" y="1100"/>
                    </a:lnTo>
                    <a:lnTo>
                      <a:pt x="1047" y="1074"/>
                    </a:lnTo>
                    <a:lnTo>
                      <a:pt x="1062" y="1053"/>
                    </a:lnTo>
                    <a:lnTo>
                      <a:pt x="1086" y="1041"/>
                    </a:lnTo>
                    <a:lnTo>
                      <a:pt x="1117" y="1039"/>
                    </a:lnTo>
                    <a:lnTo>
                      <a:pt x="1159" y="1049"/>
                    </a:lnTo>
                    <a:lnTo>
                      <a:pt x="1156" y="1028"/>
                    </a:lnTo>
                    <a:lnTo>
                      <a:pt x="1154" y="1001"/>
                    </a:lnTo>
                    <a:lnTo>
                      <a:pt x="1150" y="970"/>
                    </a:lnTo>
                    <a:lnTo>
                      <a:pt x="1150" y="939"/>
                    </a:lnTo>
                    <a:lnTo>
                      <a:pt x="1152" y="909"/>
                    </a:lnTo>
                    <a:lnTo>
                      <a:pt x="1159" y="888"/>
                    </a:lnTo>
                    <a:lnTo>
                      <a:pt x="1177" y="878"/>
                    </a:lnTo>
                    <a:lnTo>
                      <a:pt x="1204" y="884"/>
                    </a:lnTo>
                    <a:lnTo>
                      <a:pt x="1212" y="900"/>
                    </a:lnTo>
                    <a:lnTo>
                      <a:pt x="1223" y="917"/>
                    </a:lnTo>
                    <a:lnTo>
                      <a:pt x="1235" y="933"/>
                    </a:lnTo>
                    <a:lnTo>
                      <a:pt x="1254" y="950"/>
                    </a:lnTo>
                    <a:lnTo>
                      <a:pt x="1272" y="929"/>
                    </a:lnTo>
                    <a:lnTo>
                      <a:pt x="1289" y="915"/>
                    </a:lnTo>
                    <a:lnTo>
                      <a:pt x="1307" y="906"/>
                    </a:lnTo>
                    <a:lnTo>
                      <a:pt x="1324" y="904"/>
                    </a:lnTo>
                    <a:lnTo>
                      <a:pt x="1342" y="904"/>
                    </a:lnTo>
                    <a:lnTo>
                      <a:pt x="1361" y="909"/>
                    </a:lnTo>
                    <a:lnTo>
                      <a:pt x="1382" y="917"/>
                    </a:lnTo>
                    <a:lnTo>
                      <a:pt x="1408" y="933"/>
                    </a:lnTo>
                    <a:lnTo>
                      <a:pt x="1419" y="923"/>
                    </a:lnTo>
                    <a:lnTo>
                      <a:pt x="1431" y="913"/>
                    </a:lnTo>
                    <a:lnTo>
                      <a:pt x="1441" y="902"/>
                    </a:lnTo>
                    <a:lnTo>
                      <a:pt x="1448" y="890"/>
                    </a:lnTo>
                    <a:lnTo>
                      <a:pt x="1437" y="888"/>
                    </a:lnTo>
                    <a:lnTo>
                      <a:pt x="1425" y="888"/>
                    </a:lnTo>
                    <a:lnTo>
                      <a:pt x="1415" y="886"/>
                    </a:lnTo>
                    <a:lnTo>
                      <a:pt x="1410" y="886"/>
                    </a:lnTo>
                    <a:lnTo>
                      <a:pt x="1394" y="880"/>
                    </a:lnTo>
                    <a:lnTo>
                      <a:pt x="1382" y="873"/>
                    </a:lnTo>
                    <a:lnTo>
                      <a:pt x="1388" y="857"/>
                    </a:lnTo>
                    <a:lnTo>
                      <a:pt x="1404" y="844"/>
                    </a:lnTo>
                    <a:lnTo>
                      <a:pt x="1425" y="828"/>
                    </a:lnTo>
                    <a:lnTo>
                      <a:pt x="1454" y="813"/>
                    </a:lnTo>
                    <a:lnTo>
                      <a:pt x="1479" y="795"/>
                    </a:lnTo>
                    <a:lnTo>
                      <a:pt x="1507" y="780"/>
                    </a:lnTo>
                    <a:lnTo>
                      <a:pt x="1528" y="766"/>
                    </a:lnTo>
                    <a:lnTo>
                      <a:pt x="1543" y="754"/>
                    </a:lnTo>
                    <a:lnTo>
                      <a:pt x="1532" y="743"/>
                    </a:lnTo>
                    <a:lnTo>
                      <a:pt x="1522" y="737"/>
                    </a:lnTo>
                    <a:lnTo>
                      <a:pt x="1510" y="731"/>
                    </a:lnTo>
                    <a:lnTo>
                      <a:pt x="1501" y="725"/>
                    </a:lnTo>
                    <a:lnTo>
                      <a:pt x="1483" y="712"/>
                    </a:lnTo>
                    <a:lnTo>
                      <a:pt x="1476" y="696"/>
                    </a:lnTo>
                    <a:lnTo>
                      <a:pt x="1505" y="671"/>
                    </a:lnTo>
                    <a:lnTo>
                      <a:pt x="1530" y="654"/>
                    </a:lnTo>
                    <a:lnTo>
                      <a:pt x="1555" y="638"/>
                    </a:lnTo>
                    <a:lnTo>
                      <a:pt x="1580" y="628"/>
                    </a:lnTo>
                    <a:lnTo>
                      <a:pt x="1605" y="619"/>
                    </a:lnTo>
                    <a:lnTo>
                      <a:pt x="1637" y="615"/>
                    </a:lnTo>
                    <a:lnTo>
                      <a:pt x="1669" y="613"/>
                    </a:lnTo>
                    <a:lnTo>
                      <a:pt x="1712" y="613"/>
                    </a:lnTo>
                    <a:lnTo>
                      <a:pt x="1728" y="595"/>
                    </a:lnTo>
                    <a:lnTo>
                      <a:pt x="1747" y="580"/>
                    </a:lnTo>
                    <a:lnTo>
                      <a:pt x="1708" y="531"/>
                    </a:lnTo>
                    <a:lnTo>
                      <a:pt x="1699" y="495"/>
                    </a:lnTo>
                    <a:lnTo>
                      <a:pt x="1712" y="469"/>
                    </a:lnTo>
                    <a:lnTo>
                      <a:pt x="1743" y="454"/>
                    </a:lnTo>
                    <a:lnTo>
                      <a:pt x="1786" y="444"/>
                    </a:lnTo>
                    <a:lnTo>
                      <a:pt x="1836" y="440"/>
                    </a:lnTo>
                    <a:lnTo>
                      <a:pt x="1885" y="438"/>
                    </a:lnTo>
                    <a:lnTo>
                      <a:pt x="1933" y="440"/>
                    </a:lnTo>
                    <a:lnTo>
                      <a:pt x="1945" y="444"/>
                    </a:lnTo>
                    <a:lnTo>
                      <a:pt x="1958" y="450"/>
                    </a:lnTo>
                    <a:lnTo>
                      <a:pt x="1966" y="454"/>
                    </a:lnTo>
                    <a:lnTo>
                      <a:pt x="1976" y="458"/>
                    </a:lnTo>
                    <a:lnTo>
                      <a:pt x="1982" y="460"/>
                    </a:lnTo>
                    <a:lnTo>
                      <a:pt x="1988" y="462"/>
                    </a:lnTo>
                    <a:lnTo>
                      <a:pt x="1995" y="464"/>
                    </a:lnTo>
                    <a:lnTo>
                      <a:pt x="2007" y="469"/>
                    </a:lnTo>
                    <a:lnTo>
                      <a:pt x="1999" y="442"/>
                    </a:lnTo>
                    <a:lnTo>
                      <a:pt x="1997" y="421"/>
                    </a:lnTo>
                    <a:lnTo>
                      <a:pt x="1995" y="401"/>
                    </a:lnTo>
                    <a:lnTo>
                      <a:pt x="1997" y="384"/>
                    </a:lnTo>
                    <a:lnTo>
                      <a:pt x="1997" y="367"/>
                    </a:lnTo>
                    <a:lnTo>
                      <a:pt x="2001" y="349"/>
                    </a:lnTo>
                    <a:lnTo>
                      <a:pt x="2003" y="330"/>
                    </a:lnTo>
                    <a:lnTo>
                      <a:pt x="2007" y="306"/>
                    </a:lnTo>
                    <a:lnTo>
                      <a:pt x="2017" y="299"/>
                    </a:lnTo>
                    <a:lnTo>
                      <a:pt x="2032" y="299"/>
                    </a:lnTo>
                    <a:lnTo>
                      <a:pt x="2050" y="297"/>
                    </a:lnTo>
                    <a:lnTo>
                      <a:pt x="2067" y="303"/>
                    </a:lnTo>
                    <a:lnTo>
                      <a:pt x="2084" y="306"/>
                    </a:lnTo>
                    <a:lnTo>
                      <a:pt x="2104" y="314"/>
                    </a:lnTo>
                    <a:lnTo>
                      <a:pt x="2119" y="322"/>
                    </a:lnTo>
                    <a:lnTo>
                      <a:pt x="2135" y="332"/>
                    </a:lnTo>
                    <a:lnTo>
                      <a:pt x="2145" y="326"/>
                    </a:lnTo>
                    <a:lnTo>
                      <a:pt x="2164" y="316"/>
                    </a:lnTo>
                    <a:lnTo>
                      <a:pt x="2185" y="301"/>
                    </a:lnTo>
                    <a:lnTo>
                      <a:pt x="2211" y="285"/>
                    </a:lnTo>
                    <a:lnTo>
                      <a:pt x="2232" y="266"/>
                    </a:lnTo>
                    <a:lnTo>
                      <a:pt x="2255" y="248"/>
                    </a:lnTo>
                    <a:lnTo>
                      <a:pt x="2269" y="233"/>
                    </a:lnTo>
                    <a:lnTo>
                      <a:pt x="2278" y="223"/>
                    </a:lnTo>
                    <a:lnTo>
                      <a:pt x="2306" y="209"/>
                    </a:lnTo>
                    <a:lnTo>
                      <a:pt x="2335" y="196"/>
                    </a:lnTo>
                    <a:lnTo>
                      <a:pt x="2362" y="184"/>
                    </a:lnTo>
                    <a:lnTo>
                      <a:pt x="2391" y="175"/>
                    </a:lnTo>
                    <a:lnTo>
                      <a:pt x="2418" y="165"/>
                    </a:lnTo>
                    <a:lnTo>
                      <a:pt x="2449" y="161"/>
                    </a:lnTo>
                    <a:lnTo>
                      <a:pt x="2480" y="159"/>
                    </a:lnTo>
                    <a:lnTo>
                      <a:pt x="2515" y="163"/>
                    </a:lnTo>
                    <a:lnTo>
                      <a:pt x="2515" y="161"/>
                    </a:lnTo>
                    <a:lnTo>
                      <a:pt x="2517" y="161"/>
                    </a:lnTo>
                    <a:lnTo>
                      <a:pt x="2494" y="142"/>
                    </a:lnTo>
                    <a:lnTo>
                      <a:pt x="2470" y="128"/>
                    </a:lnTo>
                    <a:lnTo>
                      <a:pt x="2447" y="116"/>
                    </a:lnTo>
                    <a:lnTo>
                      <a:pt x="2426" y="109"/>
                    </a:lnTo>
                    <a:lnTo>
                      <a:pt x="2406" y="95"/>
                    </a:lnTo>
                    <a:lnTo>
                      <a:pt x="2393" y="83"/>
                    </a:lnTo>
                    <a:lnTo>
                      <a:pt x="2383" y="62"/>
                    </a:lnTo>
                    <a:lnTo>
                      <a:pt x="2383" y="37"/>
                    </a:lnTo>
                    <a:lnTo>
                      <a:pt x="2412" y="8"/>
                    </a:lnTo>
                    <a:lnTo>
                      <a:pt x="2457" y="0"/>
                    </a:lnTo>
                    <a:lnTo>
                      <a:pt x="2509" y="8"/>
                    </a:lnTo>
                    <a:lnTo>
                      <a:pt x="2569" y="27"/>
                    </a:lnTo>
                    <a:lnTo>
                      <a:pt x="2629" y="50"/>
                    </a:lnTo>
                    <a:lnTo>
                      <a:pt x="2686" y="78"/>
                    </a:lnTo>
                    <a:lnTo>
                      <a:pt x="2732" y="101"/>
                    </a:lnTo>
                    <a:lnTo>
                      <a:pt x="2769" y="120"/>
                    </a:lnTo>
                    <a:lnTo>
                      <a:pt x="2777" y="114"/>
                    </a:lnTo>
                    <a:lnTo>
                      <a:pt x="2790" y="114"/>
                    </a:lnTo>
                    <a:lnTo>
                      <a:pt x="2798" y="124"/>
                    </a:lnTo>
                    <a:lnTo>
                      <a:pt x="2806" y="142"/>
                    </a:lnTo>
                    <a:lnTo>
                      <a:pt x="2814" y="161"/>
                    </a:lnTo>
                    <a:lnTo>
                      <a:pt x="2823" y="182"/>
                    </a:lnTo>
                    <a:lnTo>
                      <a:pt x="2833" y="200"/>
                    </a:lnTo>
                    <a:lnTo>
                      <a:pt x="2845" y="219"/>
                    </a:lnTo>
                    <a:lnTo>
                      <a:pt x="2858" y="231"/>
                    </a:lnTo>
                    <a:lnTo>
                      <a:pt x="2876" y="239"/>
                    </a:lnTo>
                    <a:lnTo>
                      <a:pt x="2897" y="231"/>
                    </a:lnTo>
                    <a:lnTo>
                      <a:pt x="2928" y="225"/>
                    </a:lnTo>
                    <a:lnTo>
                      <a:pt x="2961" y="221"/>
                    </a:lnTo>
                    <a:lnTo>
                      <a:pt x="2994" y="223"/>
                    </a:lnTo>
                    <a:lnTo>
                      <a:pt x="3017" y="227"/>
                    </a:lnTo>
                    <a:lnTo>
                      <a:pt x="3029" y="239"/>
                    </a:lnTo>
                    <a:lnTo>
                      <a:pt x="3021" y="258"/>
                    </a:lnTo>
                    <a:lnTo>
                      <a:pt x="2994" y="289"/>
                    </a:lnTo>
                    <a:lnTo>
                      <a:pt x="2996" y="295"/>
                    </a:lnTo>
                    <a:lnTo>
                      <a:pt x="3004" y="303"/>
                    </a:lnTo>
                    <a:lnTo>
                      <a:pt x="3015" y="310"/>
                    </a:lnTo>
                    <a:lnTo>
                      <a:pt x="3031" y="320"/>
                    </a:lnTo>
                    <a:lnTo>
                      <a:pt x="3046" y="328"/>
                    </a:lnTo>
                    <a:lnTo>
                      <a:pt x="3062" y="336"/>
                    </a:lnTo>
                    <a:lnTo>
                      <a:pt x="3074" y="341"/>
                    </a:lnTo>
                    <a:lnTo>
                      <a:pt x="3085" y="349"/>
                    </a:lnTo>
                    <a:lnTo>
                      <a:pt x="3085" y="359"/>
                    </a:lnTo>
                    <a:lnTo>
                      <a:pt x="3085" y="368"/>
                    </a:lnTo>
                    <a:lnTo>
                      <a:pt x="3062" y="380"/>
                    </a:lnTo>
                    <a:lnTo>
                      <a:pt x="3041" y="392"/>
                    </a:lnTo>
                    <a:lnTo>
                      <a:pt x="3017" y="401"/>
                    </a:lnTo>
                    <a:lnTo>
                      <a:pt x="2996" y="413"/>
                    </a:lnTo>
                    <a:lnTo>
                      <a:pt x="2973" y="421"/>
                    </a:lnTo>
                    <a:lnTo>
                      <a:pt x="2949" y="431"/>
                    </a:lnTo>
                    <a:lnTo>
                      <a:pt x="2928" y="442"/>
                    </a:lnTo>
                    <a:lnTo>
                      <a:pt x="2907" y="454"/>
                    </a:lnTo>
                    <a:lnTo>
                      <a:pt x="2907" y="460"/>
                    </a:lnTo>
                    <a:lnTo>
                      <a:pt x="2907" y="465"/>
                    </a:lnTo>
                    <a:lnTo>
                      <a:pt x="2924" y="467"/>
                    </a:lnTo>
                    <a:lnTo>
                      <a:pt x="2953" y="473"/>
                    </a:lnTo>
                    <a:lnTo>
                      <a:pt x="2986" y="481"/>
                    </a:lnTo>
                    <a:lnTo>
                      <a:pt x="3023" y="493"/>
                    </a:lnTo>
                    <a:lnTo>
                      <a:pt x="3054" y="504"/>
                    </a:lnTo>
                    <a:lnTo>
                      <a:pt x="3079" y="522"/>
                    </a:lnTo>
                    <a:lnTo>
                      <a:pt x="3089" y="541"/>
                    </a:lnTo>
                    <a:lnTo>
                      <a:pt x="3085" y="568"/>
                    </a:lnTo>
                    <a:lnTo>
                      <a:pt x="3087" y="586"/>
                    </a:lnTo>
                    <a:lnTo>
                      <a:pt x="3097" y="611"/>
                    </a:lnTo>
                    <a:lnTo>
                      <a:pt x="3107" y="638"/>
                    </a:lnTo>
                    <a:lnTo>
                      <a:pt x="3118" y="669"/>
                    </a:lnTo>
                    <a:lnTo>
                      <a:pt x="3122" y="696"/>
                    </a:lnTo>
                    <a:lnTo>
                      <a:pt x="3122" y="723"/>
                    </a:lnTo>
                    <a:lnTo>
                      <a:pt x="3110" y="743"/>
                    </a:lnTo>
                    <a:lnTo>
                      <a:pt x="3087" y="754"/>
                    </a:lnTo>
                    <a:lnTo>
                      <a:pt x="3079" y="764"/>
                    </a:lnTo>
                    <a:lnTo>
                      <a:pt x="3077" y="776"/>
                    </a:lnTo>
                    <a:lnTo>
                      <a:pt x="3076" y="787"/>
                    </a:lnTo>
                    <a:lnTo>
                      <a:pt x="3076" y="799"/>
                    </a:lnTo>
                    <a:lnTo>
                      <a:pt x="3072" y="811"/>
                    </a:lnTo>
                    <a:lnTo>
                      <a:pt x="3070" y="824"/>
                    </a:lnTo>
                    <a:lnTo>
                      <a:pt x="3064" y="838"/>
                    </a:lnTo>
                    <a:lnTo>
                      <a:pt x="3058" y="851"/>
                    </a:lnTo>
                    <a:lnTo>
                      <a:pt x="3044" y="851"/>
                    </a:lnTo>
                    <a:lnTo>
                      <a:pt x="3033" y="851"/>
                    </a:lnTo>
                    <a:lnTo>
                      <a:pt x="3021" y="851"/>
                    </a:lnTo>
                    <a:lnTo>
                      <a:pt x="3010" y="853"/>
                    </a:lnTo>
                    <a:lnTo>
                      <a:pt x="2996" y="853"/>
                    </a:lnTo>
                    <a:lnTo>
                      <a:pt x="2984" y="853"/>
                    </a:lnTo>
                    <a:lnTo>
                      <a:pt x="2973" y="853"/>
                    </a:lnTo>
                    <a:lnTo>
                      <a:pt x="2961" y="855"/>
                    </a:lnTo>
                    <a:lnTo>
                      <a:pt x="2961" y="859"/>
                    </a:lnTo>
                    <a:lnTo>
                      <a:pt x="2961" y="865"/>
                    </a:lnTo>
                    <a:lnTo>
                      <a:pt x="2988" y="886"/>
                    </a:lnTo>
                    <a:lnTo>
                      <a:pt x="3021" y="917"/>
                    </a:lnTo>
                    <a:lnTo>
                      <a:pt x="3050" y="952"/>
                    </a:lnTo>
                    <a:lnTo>
                      <a:pt x="3077" y="995"/>
                    </a:lnTo>
                    <a:lnTo>
                      <a:pt x="3093" y="1037"/>
                    </a:lnTo>
                    <a:lnTo>
                      <a:pt x="3103" y="1082"/>
                    </a:lnTo>
                    <a:lnTo>
                      <a:pt x="3097" y="1123"/>
                    </a:lnTo>
                    <a:lnTo>
                      <a:pt x="3077" y="1162"/>
                    </a:lnTo>
                    <a:lnTo>
                      <a:pt x="3062" y="1160"/>
                    </a:lnTo>
                    <a:lnTo>
                      <a:pt x="3052" y="1160"/>
                    </a:lnTo>
                    <a:lnTo>
                      <a:pt x="3043" y="1160"/>
                    </a:lnTo>
                    <a:lnTo>
                      <a:pt x="3035" y="1160"/>
                    </a:lnTo>
                    <a:lnTo>
                      <a:pt x="3039" y="1185"/>
                    </a:lnTo>
                    <a:lnTo>
                      <a:pt x="3046" y="1206"/>
                    </a:lnTo>
                    <a:lnTo>
                      <a:pt x="3052" y="1222"/>
                    </a:lnTo>
                    <a:lnTo>
                      <a:pt x="3056" y="1239"/>
                    </a:lnTo>
                    <a:lnTo>
                      <a:pt x="3052" y="1253"/>
                    </a:lnTo>
                    <a:lnTo>
                      <a:pt x="3044" y="1268"/>
                    </a:lnTo>
                    <a:lnTo>
                      <a:pt x="3025" y="1284"/>
                    </a:lnTo>
                    <a:lnTo>
                      <a:pt x="2994" y="1305"/>
                    </a:lnTo>
                    <a:lnTo>
                      <a:pt x="2994" y="1307"/>
                    </a:lnTo>
                    <a:lnTo>
                      <a:pt x="2994" y="1313"/>
                    </a:lnTo>
                    <a:lnTo>
                      <a:pt x="3027" y="1332"/>
                    </a:lnTo>
                    <a:lnTo>
                      <a:pt x="3056" y="1357"/>
                    </a:lnTo>
                    <a:lnTo>
                      <a:pt x="3074" y="1385"/>
                    </a:lnTo>
                    <a:lnTo>
                      <a:pt x="3085" y="1412"/>
                    </a:lnTo>
                    <a:lnTo>
                      <a:pt x="3081" y="1433"/>
                    </a:lnTo>
                    <a:lnTo>
                      <a:pt x="3066" y="1456"/>
                    </a:lnTo>
                    <a:lnTo>
                      <a:pt x="3037" y="1472"/>
                    </a:lnTo>
                    <a:lnTo>
                      <a:pt x="2994" y="1483"/>
                    </a:lnTo>
                    <a:lnTo>
                      <a:pt x="2994" y="1487"/>
                    </a:lnTo>
                    <a:lnTo>
                      <a:pt x="2994" y="1491"/>
                    </a:lnTo>
                    <a:lnTo>
                      <a:pt x="3004" y="1497"/>
                    </a:lnTo>
                    <a:lnTo>
                      <a:pt x="3019" y="1507"/>
                    </a:lnTo>
                    <a:lnTo>
                      <a:pt x="3033" y="1518"/>
                    </a:lnTo>
                    <a:lnTo>
                      <a:pt x="3046" y="1530"/>
                    </a:lnTo>
                    <a:lnTo>
                      <a:pt x="3052" y="1542"/>
                    </a:lnTo>
                    <a:lnTo>
                      <a:pt x="3054" y="1555"/>
                    </a:lnTo>
                    <a:lnTo>
                      <a:pt x="3044" y="1565"/>
                    </a:lnTo>
                    <a:lnTo>
                      <a:pt x="3023" y="1577"/>
                    </a:lnTo>
                    <a:lnTo>
                      <a:pt x="3035" y="1604"/>
                    </a:lnTo>
                    <a:lnTo>
                      <a:pt x="3041" y="1629"/>
                    </a:lnTo>
                    <a:lnTo>
                      <a:pt x="3041" y="1648"/>
                    </a:lnTo>
                    <a:lnTo>
                      <a:pt x="3041" y="1670"/>
                    </a:lnTo>
                    <a:lnTo>
                      <a:pt x="3035" y="1687"/>
                    </a:lnTo>
                    <a:lnTo>
                      <a:pt x="3031" y="1706"/>
                    </a:lnTo>
                    <a:lnTo>
                      <a:pt x="3027" y="1728"/>
                    </a:lnTo>
                    <a:lnTo>
                      <a:pt x="3027" y="1755"/>
                    </a:lnTo>
                    <a:lnTo>
                      <a:pt x="3050" y="1823"/>
                    </a:lnTo>
                    <a:lnTo>
                      <a:pt x="3056" y="1860"/>
                    </a:lnTo>
                    <a:lnTo>
                      <a:pt x="3044" y="1869"/>
                    </a:lnTo>
                    <a:lnTo>
                      <a:pt x="3023" y="1864"/>
                    </a:lnTo>
                    <a:lnTo>
                      <a:pt x="2990" y="1844"/>
                    </a:lnTo>
                    <a:lnTo>
                      <a:pt x="2953" y="1823"/>
                    </a:lnTo>
                    <a:lnTo>
                      <a:pt x="2911" y="1805"/>
                    </a:lnTo>
                    <a:lnTo>
                      <a:pt x="2872" y="1800"/>
                    </a:lnTo>
                    <a:lnTo>
                      <a:pt x="2876" y="1811"/>
                    </a:lnTo>
                    <a:lnTo>
                      <a:pt x="2891" y="1825"/>
                    </a:lnTo>
                    <a:lnTo>
                      <a:pt x="2907" y="1838"/>
                    </a:lnTo>
                    <a:lnTo>
                      <a:pt x="2924" y="1852"/>
                    </a:lnTo>
                    <a:lnTo>
                      <a:pt x="2932" y="1862"/>
                    </a:lnTo>
                    <a:lnTo>
                      <a:pt x="2928" y="1871"/>
                    </a:lnTo>
                    <a:lnTo>
                      <a:pt x="2907" y="1877"/>
                    </a:lnTo>
                    <a:lnTo>
                      <a:pt x="2862" y="1881"/>
                    </a:lnTo>
                    <a:lnTo>
                      <a:pt x="2814" y="1875"/>
                    </a:lnTo>
                    <a:lnTo>
                      <a:pt x="2777" y="1875"/>
                    </a:lnTo>
                    <a:lnTo>
                      <a:pt x="2742" y="1873"/>
                    </a:lnTo>
                    <a:lnTo>
                      <a:pt x="2715" y="1873"/>
                    </a:lnTo>
                    <a:lnTo>
                      <a:pt x="2686" y="1867"/>
                    </a:lnTo>
                    <a:lnTo>
                      <a:pt x="2659" y="1858"/>
                    </a:lnTo>
                    <a:lnTo>
                      <a:pt x="2631" y="1840"/>
                    </a:lnTo>
                    <a:lnTo>
                      <a:pt x="2602" y="1817"/>
                    </a:lnTo>
                    <a:lnTo>
                      <a:pt x="2598" y="1817"/>
                    </a:lnTo>
                    <a:lnTo>
                      <a:pt x="2595" y="1817"/>
                    </a:lnTo>
                    <a:lnTo>
                      <a:pt x="2585" y="1831"/>
                    </a:lnTo>
                    <a:lnTo>
                      <a:pt x="2573" y="1834"/>
                    </a:lnTo>
                    <a:lnTo>
                      <a:pt x="2558" y="1833"/>
                    </a:lnTo>
                    <a:lnTo>
                      <a:pt x="2542" y="1825"/>
                    </a:lnTo>
                    <a:lnTo>
                      <a:pt x="2523" y="1813"/>
                    </a:lnTo>
                    <a:lnTo>
                      <a:pt x="2507" y="1803"/>
                    </a:lnTo>
                    <a:lnTo>
                      <a:pt x="2496" y="1792"/>
                    </a:lnTo>
                    <a:lnTo>
                      <a:pt x="2490" y="1788"/>
                    </a:lnTo>
                    <a:lnTo>
                      <a:pt x="2486" y="1815"/>
                    </a:lnTo>
                    <a:lnTo>
                      <a:pt x="2482" y="1838"/>
                    </a:lnTo>
                    <a:lnTo>
                      <a:pt x="2476" y="1856"/>
                    </a:lnTo>
                    <a:lnTo>
                      <a:pt x="2468" y="1869"/>
                    </a:lnTo>
                    <a:lnTo>
                      <a:pt x="2455" y="1875"/>
                    </a:lnTo>
                    <a:lnTo>
                      <a:pt x="2436" y="1879"/>
                    </a:lnTo>
                    <a:lnTo>
                      <a:pt x="2408" y="1879"/>
                    </a:lnTo>
                    <a:lnTo>
                      <a:pt x="2375" y="1875"/>
                    </a:lnTo>
                    <a:lnTo>
                      <a:pt x="2364" y="1867"/>
                    </a:lnTo>
                    <a:lnTo>
                      <a:pt x="2354" y="1862"/>
                    </a:lnTo>
                    <a:lnTo>
                      <a:pt x="2342" y="1854"/>
                    </a:lnTo>
                    <a:lnTo>
                      <a:pt x="2333" y="1848"/>
                    </a:lnTo>
                    <a:lnTo>
                      <a:pt x="2313" y="1836"/>
                    </a:lnTo>
                    <a:lnTo>
                      <a:pt x="2300" y="1833"/>
                    </a:lnTo>
                    <a:lnTo>
                      <a:pt x="2276" y="1850"/>
                    </a:lnTo>
                    <a:lnTo>
                      <a:pt x="2259" y="1862"/>
                    </a:lnTo>
                    <a:lnTo>
                      <a:pt x="2244" y="1865"/>
                    </a:lnTo>
                    <a:lnTo>
                      <a:pt x="2230" y="1865"/>
                    </a:lnTo>
                    <a:lnTo>
                      <a:pt x="2214" y="1860"/>
                    </a:lnTo>
                    <a:lnTo>
                      <a:pt x="2199" y="1854"/>
                    </a:lnTo>
                    <a:lnTo>
                      <a:pt x="2181" y="1848"/>
                    </a:lnTo>
                    <a:lnTo>
                      <a:pt x="2164" y="1848"/>
                    </a:lnTo>
                    <a:lnTo>
                      <a:pt x="2147" y="1862"/>
                    </a:lnTo>
                    <a:lnTo>
                      <a:pt x="2133" y="1873"/>
                    </a:lnTo>
                    <a:lnTo>
                      <a:pt x="2119" y="1881"/>
                    </a:lnTo>
                    <a:lnTo>
                      <a:pt x="2108" y="1885"/>
                    </a:lnTo>
                    <a:lnTo>
                      <a:pt x="2094" y="1883"/>
                    </a:lnTo>
                    <a:lnTo>
                      <a:pt x="2081" y="1877"/>
                    </a:lnTo>
                    <a:lnTo>
                      <a:pt x="2065" y="1865"/>
                    </a:lnTo>
                    <a:lnTo>
                      <a:pt x="2052" y="1848"/>
                    </a:lnTo>
                    <a:lnTo>
                      <a:pt x="2046" y="1846"/>
                    </a:lnTo>
                    <a:lnTo>
                      <a:pt x="2042" y="1846"/>
                    </a:lnTo>
                    <a:lnTo>
                      <a:pt x="2026" y="1856"/>
                    </a:lnTo>
                    <a:lnTo>
                      <a:pt x="2007" y="1865"/>
                    </a:lnTo>
                    <a:lnTo>
                      <a:pt x="1984" y="1875"/>
                    </a:lnTo>
                    <a:lnTo>
                      <a:pt x="1958" y="1885"/>
                    </a:lnTo>
                    <a:lnTo>
                      <a:pt x="1931" y="1889"/>
                    </a:lnTo>
                    <a:lnTo>
                      <a:pt x="1910" y="1889"/>
                    </a:lnTo>
                    <a:lnTo>
                      <a:pt x="1893" y="1883"/>
                    </a:lnTo>
                    <a:lnTo>
                      <a:pt x="1883" y="1871"/>
                    </a:lnTo>
                    <a:lnTo>
                      <a:pt x="1889" y="1862"/>
                    </a:lnTo>
                    <a:lnTo>
                      <a:pt x="1902" y="1856"/>
                    </a:lnTo>
                    <a:lnTo>
                      <a:pt x="1914" y="1852"/>
                    </a:lnTo>
                    <a:lnTo>
                      <a:pt x="1929" y="1850"/>
                    </a:lnTo>
                    <a:lnTo>
                      <a:pt x="1941" y="1842"/>
                    </a:lnTo>
                    <a:lnTo>
                      <a:pt x="1953" y="1833"/>
                    </a:lnTo>
                    <a:lnTo>
                      <a:pt x="1960" y="1813"/>
                    </a:lnTo>
                    <a:lnTo>
                      <a:pt x="1964" y="1790"/>
                    </a:lnTo>
                    <a:lnTo>
                      <a:pt x="1941" y="1767"/>
                    </a:lnTo>
                    <a:lnTo>
                      <a:pt x="1918" y="1757"/>
                    </a:lnTo>
                    <a:lnTo>
                      <a:pt x="1893" y="1755"/>
                    </a:lnTo>
                    <a:lnTo>
                      <a:pt x="1869" y="1761"/>
                    </a:lnTo>
                    <a:lnTo>
                      <a:pt x="1844" y="1769"/>
                    </a:lnTo>
                    <a:lnTo>
                      <a:pt x="1821" y="1780"/>
                    </a:lnTo>
                    <a:lnTo>
                      <a:pt x="1799" y="1790"/>
                    </a:lnTo>
                    <a:lnTo>
                      <a:pt x="1782" y="1798"/>
                    </a:lnTo>
                    <a:lnTo>
                      <a:pt x="1784" y="1834"/>
                    </a:lnTo>
                    <a:lnTo>
                      <a:pt x="1774" y="1860"/>
                    </a:lnTo>
                    <a:lnTo>
                      <a:pt x="1751" y="1871"/>
                    </a:lnTo>
                    <a:lnTo>
                      <a:pt x="1722" y="1875"/>
                    </a:lnTo>
                    <a:lnTo>
                      <a:pt x="1687" y="1869"/>
                    </a:lnTo>
                    <a:lnTo>
                      <a:pt x="1652" y="1858"/>
                    </a:lnTo>
                    <a:lnTo>
                      <a:pt x="1623" y="1842"/>
                    </a:lnTo>
                    <a:lnTo>
                      <a:pt x="1602" y="1829"/>
                    </a:lnTo>
                    <a:lnTo>
                      <a:pt x="1590" y="1831"/>
                    </a:lnTo>
                    <a:lnTo>
                      <a:pt x="1576" y="1836"/>
                    </a:lnTo>
                    <a:lnTo>
                      <a:pt x="1561" y="1844"/>
                    </a:lnTo>
                    <a:lnTo>
                      <a:pt x="1547" y="1854"/>
                    </a:lnTo>
                    <a:lnTo>
                      <a:pt x="1532" y="1858"/>
                    </a:lnTo>
                    <a:lnTo>
                      <a:pt x="1516" y="1858"/>
                    </a:lnTo>
                    <a:lnTo>
                      <a:pt x="1503" y="1850"/>
                    </a:lnTo>
                    <a:lnTo>
                      <a:pt x="1493" y="1834"/>
                    </a:lnTo>
                    <a:lnTo>
                      <a:pt x="1487" y="1834"/>
                    </a:lnTo>
                    <a:lnTo>
                      <a:pt x="1485" y="1834"/>
                    </a:lnTo>
                    <a:lnTo>
                      <a:pt x="1472" y="1844"/>
                    </a:lnTo>
                    <a:lnTo>
                      <a:pt x="1458" y="1856"/>
                    </a:lnTo>
                    <a:lnTo>
                      <a:pt x="1441" y="1867"/>
                    </a:lnTo>
                    <a:lnTo>
                      <a:pt x="1425" y="1879"/>
                    </a:lnTo>
                    <a:lnTo>
                      <a:pt x="1408" y="1887"/>
                    </a:lnTo>
                    <a:lnTo>
                      <a:pt x="1390" y="1895"/>
                    </a:lnTo>
                    <a:lnTo>
                      <a:pt x="1373" y="1898"/>
                    </a:lnTo>
                    <a:lnTo>
                      <a:pt x="1357" y="1902"/>
                    </a:lnTo>
                    <a:lnTo>
                      <a:pt x="1351" y="1897"/>
                    </a:lnTo>
                    <a:lnTo>
                      <a:pt x="1349" y="1885"/>
                    </a:lnTo>
                    <a:lnTo>
                      <a:pt x="1359" y="1873"/>
                    </a:lnTo>
                    <a:lnTo>
                      <a:pt x="1367" y="1862"/>
                    </a:lnTo>
                    <a:lnTo>
                      <a:pt x="1373" y="1850"/>
                    </a:lnTo>
                    <a:lnTo>
                      <a:pt x="1381" y="1840"/>
                    </a:lnTo>
                    <a:lnTo>
                      <a:pt x="1384" y="1827"/>
                    </a:lnTo>
                    <a:lnTo>
                      <a:pt x="1388" y="1815"/>
                    </a:lnTo>
                    <a:lnTo>
                      <a:pt x="1390" y="1801"/>
                    </a:lnTo>
                    <a:lnTo>
                      <a:pt x="1392" y="1790"/>
                    </a:lnTo>
                    <a:lnTo>
                      <a:pt x="1377" y="1769"/>
                    </a:lnTo>
                    <a:lnTo>
                      <a:pt x="1357" y="1767"/>
                    </a:lnTo>
                    <a:lnTo>
                      <a:pt x="1334" y="1774"/>
                    </a:lnTo>
                    <a:lnTo>
                      <a:pt x="1313" y="1788"/>
                    </a:lnTo>
                    <a:lnTo>
                      <a:pt x="1287" y="1801"/>
                    </a:lnTo>
                    <a:lnTo>
                      <a:pt x="1266" y="1809"/>
                    </a:lnTo>
                    <a:lnTo>
                      <a:pt x="1247" y="1805"/>
                    </a:lnTo>
                    <a:lnTo>
                      <a:pt x="1233" y="1788"/>
                    </a:lnTo>
                    <a:lnTo>
                      <a:pt x="1216" y="1794"/>
                    </a:lnTo>
                    <a:lnTo>
                      <a:pt x="1208" y="1809"/>
                    </a:lnTo>
                    <a:lnTo>
                      <a:pt x="1204" y="1827"/>
                    </a:lnTo>
                    <a:lnTo>
                      <a:pt x="1202" y="1848"/>
                    </a:lnTo>
                    <a:lnTo>
                      <a:pt x="1196" y="1867"/>
                    </a:lnTo>
                    <a:lnTo>
                      <a:pt x="1189" y="1887"/>
                    </a:lnTo>
                    <a:lnTo>
                      <a:pt x="1175" y="1900"/>
                    </a:lnTo>
                    <a:lnTo>
                      <a:pt x="1152" y="1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9" name="Freeform 7"/>
              <p:cNvSpPr>
                <a:spLocks/>
              </p:cNvSpPr>
              <p:nvPr/>
            </p:nvSpPr>
            <p:spPr bwMode="auto">
              <a:xfrm>
                <a:off x="4397" y="3117"/>
                <a:ext cx="1199" cy="928"/>
              </a:xfrm>
              <a:custGeom>
                <a:avLst/>
                <a:gdLst>
                  <a:gd name="T0" fmla="*/ 47 w 2399"/>
                  <a:gd name="T1" fmla="*/ 220 h 1858"/>
                  <a:gd name="T2" fmla="*/ 45 w 2399"/>
                  <a:gd name="T3" fmla="*/ 214 h 1858"/>
                  <a:gd name="T4" fmla="*/ 15 w 2399"/>
                  <a:gd name="T5" fmla="*/ 226 h 1858"/>
                  <a:gd name="T6" fmla="*/ 12 w 2399"/>
                  <a:gd name="T7" fmla="*/ 207 h 1858"/>
                  <a:gd name="T8" fmla="*/ 2 w 2399"/>
                  <a:gd name="T9" fmla="*/ 201 h 1858"/>
                  <a:gd name="T10" fmla="*/ 11 w 2399"/>
                  <a:gd name="T11" fmla="*/ 184 h 1858"/>
                  <a:gd name="T12" fmla="*/ 23 w 2399"/>
                  <a:gd name="T13" fmla="*/ 177 h 1858"/>
                  <a:gd name="T14" fmla="*/ 25 w 2399"/>
                  <a:gd name="T15" fmla="*/ 153 h 1858"/>
                  <a:gd name="T16" fmla="*/ 48 w 2399"/>
                  <a:gd name="T17" fmla="*/ 148 h 1858"/>
                  <a:gd name="T18" fmla="*/ 48 w 2399"/>
                  <a:gd name="T19" fmla="*/ 142 h 1858"/>
                  <a:gd name="T20" fmla="*/ 56 w 2399"/>
                  <a:gd name="T21" fmla="*/ 132 h 1858"/>
                  <a:gd name="T22" fmla="*/ 59 w 2399"/>
                  <a:gd name="T23" fmla="*/ 111 h 1858"/>
                  <a:gd name="T24" fmla="*/ 87 w 2399"/>
                  <a:gd name="T25" fmla="*/ 116 h 1858"/>
                  <a:gd name="T26" fmla="*/ 96 w 2399"/>
                  <a:gd name="T27" fmla="*/ 106 h 1858"/>
                  <a:gd name="T28" fmla="*/ 93 w 2399"/>
                  <a:gd name="T29" fmla="*/ 102 h 1858"/>
                  <a:gd name="T30" fmla="*/ 105 w 2399"/>
                  <a:gd name="T31" fmla="*/ 95 h 1858"/>
                  <a:gd name="T32" fmla="*/ 105 w 2399"/>
                  <a:gd name="T33" fmla="*/ 85 h 1858"/>
                  <a:gd name="T34" fmla="*/ 127 w 2399"/>
                  <a:gd name="T35" fmla="*/ 77 h 1858"/>
                  <a:gd name="T36" fmla="*/ 137 w 2399"/>
                  <a:gd name="T37" fmla="*/ 75 h 1858"/>
                  <a:gd name="T38" fmla="*/ 130 w 2399"/>
                  <a:gd name="T39" fmla="*/ 65 h 1858"/>
                  <a:gd name="T40" fmla="*/ 145 w 2399"/>
                  <a:gd name="T41" fmla="*/ 56 h 1858"/>
                  <a:gd name="T42" fmla="*/ 162 w 2399"/>
                  <a:gd name="T43" fmla="*/ 58 h 1858"/>
                  <a:gd name="T44" fmla="*/ 165 w 2399"/>
                  <a:gd name="T45" fmla="*/ 50 h 1858"/>
                  <a:gd name="T46" fmla="*/ 176 w 2399"/>
                  <a:gd name="T47" fmla="*/ 40 h 1858"/>
                  <a:gd name="T48" fmla="*/ 193 w 2399"/>
                  <a:gd name="T49" fmla="*/ 42 h 1858"/>
                  <a:gd name="T50" fmla="*/ 193 w 2399"/>
                  <a:gd name="T51" fmla="*/ 32 h 1858"/>
                  <a:gd name="T52" fmla="*/ 214 w 2399"/>
                  <a:gd name="T53" fmla="*/ 20 h 1858"/>
                  <a:gd name="T54" fmla="*/ 234 w 2399"/>
                  <a:gd name="T55" fmla="*/ 20 h 1858"/>
                  <a:gd name="T56" fmla="*/ 221 w 2399"/>
                  <a:gd name="T57" fmla="*/ 0 h 1858"/>
                  <a:gd name="T58" fmla="*/ 273 w 2399"/>
                  <a:gd name="T59" fmla="*/ 29 h 1858"/>
                  <a:gd name="T60" fmla="*/ 281 w 2399"/>
                  <a:gd name="T61" fmla="*/ 31 h 1858"/>
                  <a:gd name="T62" fmla="*/ 291 w 2399"/>
                  <a:gd name="T63" fmla="*/ 39 h 1858"/>
                  <a:gd name="T64" fmla="*/ 286 w 2399"/>
                  <a:gd name="T65" fmla="*/ 59 h 1858"/>
                  <a:gd name="T66" fmla="*/ 299 w 2399"/>
                  <a:gd name="T67" fmla="*/ 82 h 1858"/>
                  <a:gd name="T68" fmla="*/ 293 w 2399"/>
                  <a:gd name="T69" fmla="*/ 99 h 1858"/>
                  <a:gd name="T70" fmla="*/ 282 w 2399"/>
                  <a:gd name="T71" fmla="*/ 108 h 1858"/>
                  <a:gd name="T72" fmla="*/ 292 w 2399"/>
                  <a:gd name="T73" fmla="*/ 137 h 1858"/>
                  <a:gd name="T74" fmla="*/ 289 w 2399"/>
                  <a:gd name="T75" fmla="*/ 153 h 1858"/>
                  <a:gd name="T76" fmla="*/ 289 w 2399"/>
                  <a:gd name="T77" fmla="*/ 166 h 1858"/>
                  <a:gd name="T78" fmla="*/ 280 w 2399"/>
                  <a:gd name="T79" fmla="*/ 180 h 1858"/>
                  <a:gd name="T80" fmla="*/ 290 w 2399"/>
                  <a:gd name="T81" fmla="*/ 189 h 1858"/>
                  <a:gd name="T82" fmla="*/ 285 w 2399"/>
                  <a:gd name="T83" fmla="*/ 193 h 1858"/>
                  <a:gd name="T84" fmla="*/ 288 w 2399"/>
                  <a:gd name="T85" fmla="*/ 211 h 1858"/>
                  <a:gd name="T86" fmla="*/ 283 w 2399"/>
                  <a:gd name="T87" fmla="*/ 221 h 1858"/>
                  <a:gd name="T88" fmla="*/ 272 w 2399"/>
                  <a:gd name="T89" fmla="*/ 227 h 1858"/>
                  <a:gd name="T90" fmla="*/ 239 w 2399"/>
                  <a:gd name="T91" fmla="*/ 220 h 1858"/>
                  <a:gd name="T92" fmla="*/ 227 w 2399"/>
                  <a:gd name="T93" fmla="*/ 218 h 1858"/>
                  <a:gd name="T94" fmla="*/ 219 w 2399"/>
                  <a:gd name="T95" fmla="*/ 223 h 1858"/>
                  <a:gd name="T96" fmla="*/ 201 w 2399"/>
                  <a:gd name="T97" fmla="*/ 221 h 1858"/>
                  <a:gd name="T98" fmla="*/ 182 w 2399"/>
                  <a:gd name="T99" fmla="*/ 221 h 1858"/>
                  <a:gd name="T100" fmla="*/ 171 w 2399"/>
                  <a:gd name="T101" fmla="*/ 222 h 1858"/>
                  <a:gd name="T102" fmla="*/ 160 w 2399"/>
                  <a:gd name="T103" fmla="*/ 223 h 1858"/>
                  <a:gd name="T104" fmla="*/ 138 w 2399"/>
                  <a:gd name="T105" fmla="*/ 212 h 1858"/>
                  <a:gd name="T106" fmla="*/ 131 w 2399"/>
                  <a:gd name="T107" fmla="*/ 215 h 1858"/>
                  <a:gd name="T108" fmla="*/ 132 w 2399"/>
                  <a:gd name="T109" fmla="*/ 227 h 1858"/>
                  <a:gd name="T110" fmla="*/ 108 w 2399"/>
                  <a:gd name="T111" fmla="*/ 222 h 1858"/>
                  <a:gd name="T112" fmla="*/ 97 w 2399"/>
                  <a:gd name="T113" fmla="*/ 221 h 1858"/>
                  <a:gd name="T114" fmla="*/ 89 w 2399"/>
                  <a:gd name="T115" fmla="*/ 223 h 1858"/>
                  <a:gd name="T116" fmla="*/ 71 w 2399"/>
                  <a:gd name="T117" fmla="*/ 216 h 1858"/>
                  <a:gd name="T118" fmla="*/ 58 w 2399"/>
                  <a:gd name="T119" fmla="*/ 229 h 18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9"/>
                  <a:gd name="T181" fmla="*/ 0 h 1858"/>
                  <a:gd name="T182" fmla="*/ 2399 w 2399"/>
                  <a:gd name="T183" fmla="*/ 1858 h 18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9" h="1858">
                    <a:moveTo>
                      <a:pt x="458" y="1858"/>
                    </a:moveTo>
                    <a:lnTo>
                      <a:pt x="446" y="1844"/>
                    </a:lnTo>
                    <a:lnTo>
                      <a:pt x="436" y="1831"/>
                    </a:lnTo>
                    <a:lnTo>
                      <a:pt x="427" y="1817"/>
                    </a:lnTo>
                    <a:lnTo>
                      <a:pt x="417" y="1806"/>
                    </a:lnTo>
                    <a:lnTo>
                      <a:pt x="405" y="1792"/>
                    </a:lnTo>
                    <a:lnTo>
                      <a:pt x="397" y="1780"/>
                    </a:lnTo>
                    <a:lnTo>
                      <a:pt x="388" y="1771"/>
                    </a:lnTo>
                    <a:lnTo>
                      <a:pt x="380" y="1765"/>
                    </a:lnTo>
                    <a:lnTo>
                      <a:pt x="380" y="1759"/>
                    </a:lnTo>
                    <a:lnTo>
                      <a:pt x="380" y="1755"/>
                    </a:lnTo>
                    <a:lnTo>
                      <a:pt x="386" y="1744"/>
                    </a:lnTo>
                    <a:lnTo>
                      <a:pt x="394" y="1736"/>
                    </a:lnTo>
                    <a:lnTo>
                      <a:pt x="397" y="1724"/>
                    </a:lnTo>
                    <a:lnTo>
                      <a:pt x="399" y="1714"/>
                    </a:lnTo>
                    <a:lnTo>
                      <a:pt x="388" y="1711"/>
                    </a:lnTo>
                    <a:lnTo>
                      <a:pt x="378" y="1713"/>
                    </a:lnTo>
                    <a:lnTo>
                      <a:pt x="366" y="1716"/>
                    </a:lnTo>
                    <a:lnTo>
                      <a:pt x="357" y="1726"/>
                    </a:lnTo>
                    <a:lnTo>
                      <a:pt x="347" y="1732"/>
                    </a:lnTo>
                    <a:lnTo>
                      <a:pt x="337" y="1744"/>
                    </a:lnTo>
                    <a:lnTo>
                      <a:pt x="328" y="1751"/>
                    </a:lnTo>
                    <a:lnTo>
                      <a:pt x="322" y="1761"/>
                    </a:lnTo>
                    <a:lnTo>
                      <a:pt x="300" y="1765"/>
                    </a:lnTo>
                    <a:lnTo>
                      <a:pt x="254" y="1780"/>
                    </a:lnTo>
                    <a:lnTo>
                      <a:pt x="192" y="1796"/>
                    </a:lnTo>
                    <a:lnTo>
                      <a:pt x="124" y="1811"/>
                    </a:lnTo>
                    <a:lnTo>
                      <a:pt x="62" y="1819"/>
                    </a:lnTo>
                    <a:lnTo>
                      <a:pt x="17" y="1815"/>
                    </a:lnTo>
                    <a:lnTo>
                      <a:pt x="4" y="1796"/>
                    </a:lnTo>
                    <a:lnTo>
                      <a:pt x="33" y="1757"/>
                    </a:lnTo>
                    <a:lnTo>
                      <a:pt x="43" y="1734"/>
                    </a:lnTo>
                    <a:lnTo>
                      <a:pt x="56" y="1714"/>
                    </a:lnTo>
                    <a:lnTo>
                      <a:pt x="72" y="1697"/>
                    </a:lnTo>
                    <a:lnTo>
                      <a:pt x="89" y="1681"/>
                    </a:lnTo>
                    <a:lnTo>
                      <a:pt x="103" y="1664"/>
                    </a:lnTo>
                    <a:lnTo>
                      <a:pt x="118" y="1649"/>
                    </a:lnTo>
                    <a:lnTo>
                      <a:pt x="130" y="1629"/>
                    </a:lnTo>
                    <a:lnTo>
                      <a:pt x="141" y="1612"/>
                    </a:lnTo>
                    <a:lnTo>
                      <a:pt x="130" y="1604"/>
                    </a:lnTo>
                    <a:lnTo>
                      <a:pt x="112" y="1602"/>
                    </a:lnTo>
                    <a:lnTo>
                      <a:pt x="91" y="1602"/>
                    </a:lnTo>
                    <a:lnTo>
                      <a:pt x="68" y="1606"/>
                    </a:lnTo>
                    <a:lnTo>
                      <a:pt x="43" y="1606"/>
                    </a:lnTo>
                    <a:lnTo>
                      <a:pt x="23" y="1610"/>
                    </a:lnTo>
                    <a:lnTo>
                      <a:pt x="6" y="1612"/>
                    </a:lnTo>
                    <a:lnTo>
                      <a:pt x="0" y="1614"/>
                    </a:lnTo>
                    <a:lnTo>
                      <a:pt x="4" y="1586"/>
                    </a:lnTo>
                    <a:lnTo>
                      <a:pt x="15" y="1565"/>
                    </a:lnTo>
                    <a:lnTo>
                      <a:pt x="31" y="1542"/>
                    </a:lnTo>
                    <a:lnTo>
                      <a:pt x="50" y="1524"/>
                    </a:lnTo>
                    <a:lnTo>
                      <a:pt x="66" y="1507"/>
                    </a:lnTo>
                    <a:lnTo>
                      <a:pt x="83" y="1490"/>
                    </a:lnTo>
                    <a:lnTo>
                      <a:pt x="93" y="1474"/>
                    </a:lnTo>
                    <a:lnTo>
                      <a:pt x="97" y="1460"/>
                    </a:lnTo>
                    <a:lnTo>
                      <a:pt x="110" y="1453"/>
                    </a:lnTo>
                    <a:lnTo>
                      <a:pt x="124" y="1447"/>
                    </a:lnTo>
                    <a:lnTo>
                      <a:pt x="138" y="1441"/>
                    </a:lnTo>
                    <a:lnTo>
                      <a:pt x="151" y="1435"/>
                    </a:lnTo>
                    <a:lnTo>
                      <a:pt x="161" y="1429"/>
                    </a:lnTo>
                    <a:lnTo>
                      <a:pt x="171" y="1427"/>
                    </a:lnTo>
                    <a:lnTo>
                      <a:pt x="178" y="1424"/>
                    </a:lnTo>
                    <a:lnTo>
                      <a:pt x="184" y="1424"/>
                    </a:lnTo>
                    <a:lnTo>
                      <a:pt x="184" y="1416"/>
                    </a:lnTo>
                    <a:lnTo>
                      <a:pt x="184" y="1408"/>
                    </a:lnTo>
                    <a:lnTo>
                      <a:pt x="143" y="1367"/>
                    </a:lnTo>
                    <a:lnTo>
                      <a:pt x="122" y="1336"/>
                    </a:lnTo>
                    <a:lnTo>
                      <a:pt x="114" y="1311"/>
                    </a:lnTo>
                    <a:lnTo>
                      <a:pt x="120" y="1290"/>
                    </a:lnTo>
                    <a:lnTo>
                      <a:pt x="138" y="1268"/>
                    </a:lnTo>
                    <a:lnTo>
                      <a:pt x="167" y="1251"/>
                    </a:lnTo>
                    <a:lnTo>
                      <a:pt x="203" y="1232"/>
                    </a:lnTo>
                    <a:lnTo>
                      <a:pt x="254" y="1212"/>
                    </a:lnTo>
                    <a:lnTo>
                      <a:pt x="269" y="1208"/>
                    </a:lnTo>
                    <a:lnTo>
                      <a:pt x="291" y="1208"/>
                    </a:lnTo>
                    <a:lnTo>
                      <a:pt x="312" y="1208"/>
                    </a:lnTo>
                    <a:lnTo>
                      <a:pt x="333" y="1210"/>
                    </a:lnTo>
                    <a:lnTo>
                      <a:pt x="353" y="1208"/>
                    </a:lnTo>
                    <a:lnTo>
                      <a:pt x="370" y="1204"/>
                    </a:lnTo>
                    <a:lnTo>
                      <a:pt x="382" y="1199"/>
                    </a:lnTo>
                    <a:lnTo>
                      <a:pt x="390" y="1189"/>
                    </a:lnTo>
                    <a:lnTo>
                      <a:pt x="382" y="1181"/>
                    </a:lnTo>
                    <a:lnTo>
                      <a:pt x="376" y="1179"/>
                    </a:lnTo>
                    <a:lnTo>
                      <a:pt x="370" y="1175"/>
                    </a:lnTo>
                    <a:lnTo>
                      <a:pt x="363" y="1171"/>
                    </a:lnTo>
                    <a:lnTo>
                      <a:pt x="361" y="1160"/>
                    </a:lnTo>
                    <a:lnTo>
                      <a:pt x="361" y="1148"/>
                    </a:lnTo>
                    <a:lnTo>
                      <a:pt x="374" y="1146"/>
                    </a:lnTo>
                    <a:lnTo>
                      <a:pt x="384" y="1142"/>
                    </a:lnTo>
                    <a:lnTo>
                      <a:pt x="388" y="1137"/>
                    </a:lnTo>
                    <a:lnTo>
                      <a:pt x="388" y="1131"/>
                    </a:lnTo>
                    <a:lnTo>
                      <a:pt x="376" y="1113"/>
                    </a:lnTo>
                    <a:lnTo>
                      <a:pt x="364" y="1098"/>
                    </a:lnTo>
                    <a:lnTo>
                      <a:pt x="368" y="1059"/>
                    </a:lnTo>
                    <a:lnTo>
                      <a:pt x="380" y="1038"/>
                    </a:lnTo>
                    <a:lnTo>
                      <a:pt x="394" y="1030"/>
                    </a:lnTo>
                    <a:lnTo>
                      <a:pt x="411" y="1036"/>
                    </a:lnTo>
                    <a:lnTo>
                      <a:pt x="428" y="1044"/>
                    </a:lnTo>
                    <a:lnTo>
                      <a:pt x="448" y="1057"/>
                    </a:lnTo>
                    <a:lnTo>
                      <a:pt x="469" y="1069"/>
                    </a:lnTo>
                    <a:lnTo>
                      <a:pt x="491" y="1076"/>
                    </a:lnTo>
                    <a:lnTo>
                      <a:pt x="494" y="1055"/>
                    </a:lnTo>
                    <a:lnTo>
                      <a:pt x="492" y="1028"/>
                    </a:lnTo>
                    <a:lnTo>
                      <a:pt x="485" y="997"/>
                    </a:lnTo>
                    <a:lnTo>
                      <a:pt x="479" y="966"/>
                    </a:lnTo>
                    <a:lnTo>
                      <a:pt x="473" y="935"/>
                    </a:lnTo>
                    <a:lnTo>
                      <a:pt x="471" y="912"/>
                    </a:lnTo>
                    <a:lnTo>
                      <a:pt x="477" y="894"/>
                    </a:lnTo>
                    <a:lnTo>
                      <a:pt x="492" y="888"/>
                    </a:lnTo>
                    <a:lnTo>
                      <a:pt x="529" y="935"/>
                    </a:lnTo>
                    <a:lnTo>
                      <a:pt x="556" y="952"/>
                    </a:lnTo>
                    <a:lnTo>
                      <a:pt x="578" y="947"/>
                    </a:lnTo>
                    <a:lnTo>
                      <a:pt x="599" y="929"/>
                    </a:lnTo>
                    <a:lnTo>
                      <a:pt x="617" y="908"/>
                    </a:lnTo>
                    <a:lnTo>
                      <a:pt x="638" y="896"/>
                    </a:lnTo>
                    <a:lnTo>
                      <a:pt x="663" y="900"/>
                    </a:lnTo>
                    <a:lnTo>
                      <a:pt x="700" y="935"/>
                    </a:lnTo>
                    <a:lnTo>
                      <a:pt x="706" y="935"/>
                    </a:lnTo>
                    <a:lnTo>
                      <a:pt x="717" y="937"/>
                    </a:lnTo>
                    <a:lnTo>
                      <a:pt x="733" y="919"/>
                    </a:lnTo>
                    <a:lnTo>
                      <a:pt x="752" y="904"/>
                    </a:lnTo>
                    <a:lnTo>
                      <a:pt x="772" y="884"/>
                    </a:lnTo>
                    <a:lnTo>
                      <a:pt x="789" y="867"/>
                    </a:lnTo>
                    <a:lnTo>
                      <a:pt x="787" y="859"/>
                    </a:lnTo>
                    <a:lnTo>
                      <a:pt x="787" y="855"/>
                    </a:lnTo>
                    <a:lnTo>
                      <a:pt x="770" y="850"/>
                    </a:lnTo>
                    <a:lnTo>
                      <a:pt x="760" y="848"/>
                    </a:lnTo>
                    <a:lnTo>
                      <a:pt x="750" y="844"/>
                    </a:lnTo>
                    <a:lnTo>
                      <a:pt x="745" y="844"/>
                    </a:lnTo>
                    <a:lnTo>
                      <a:pt x="733" y="844"/>
                    </a:lnTo>
                    <a:lnTo>
                      <a:pt x="721" y="844"/>
                    </a:lnTo>
                    <a:lnTo>
                      <a:pt x="721" y="838"/>
                    </a:lnTo>
                    <a:lnTo>
                      <a:pt x="721" y="834"/>
                    </a:lnTo>
                    <a:lnTo>
                      <a:pt x="733" y="828"/>
                    </a:lnTo>
                    <a:lnTo>
                      <a:pt x="750" y="822"/>
                    </a:lnTo>
                    <a:lnTo>
                      <a:pt x="768" y="817"/>
                    </a:lnTo>
                    <a:lnTo>
                      <a:pt x="787" y="813"/>
                    </a:lnTo>
                    <a:lnTo>
                      <a:pt x="803" y="805"/>
                    </a:lnTo>
                    <a:lnTo>
                      <a:pt x="820" y="799"/>
                    </a:lnTo>
                    <a:lnTo>
                      <a:pt x="830" y="793"/>
                    </a:lnTo>
                    <a:lnTo>
                      <a:pt x="836" y="788"/>
                    </a:lnTo>
                    <a:lnTo>
                      <a:pt x="828" y="776"/>
                    </a:lnTo>
                    <a:lnTo>
                      <a:pt x="826" y="770"/>
                    </a:lnTo>
                    <a:lnTo>
                      <a:pt x="842" y="762"/>
                    </a:lnTo>
                    <a:lnTo>
                      <a:pt x="859" y="762"/>
                    </a:lnTo>
                    <a:lnTo>
                      <a:pt x="876" y="760"/>
                    </a:lnTo>
                    <a:lnTo>
                      <a:pt x="896" y="757"/>
                    </a:lnTo>
                    <a:lnTo>
                      <a:pt x="892" y="741"/>
                    </a:lnTo>
                    <a:lnTo>
                      <a:pt x="886" y="729"/>
                    </a:lnTo>
                    <a:lnTo>
                      <a:pt x="875" y="716"/>
                    </a:lnTo>
                    <a:lnTo>
                      <a:pt x="865" y="706"/>
                    </a:lnTo>
                    <a:lnTo>
                      <a:pt x="851" y="694"/>
                    </a:lnTo>
                    <a:lnTo>
                      <a:pt x="840" y="687"/>
                    </a:lnTo>
                    <a:lnTo>
                      <a:pt x="828" y="679"/>
                    </a:lnTo>
                    <a:lnTo>
                      <a:pt x="818" y="679"/>
                    </a:lnTo>
                    <a:lnTo>
                      <a:pt x="824" y="648"/>
                    </a:lnTo>
                    <a:lnTo>
                      <a:pt x="845" y="630"/>
                    </a:lnTo>
                    <a:lnTo>
                      <a:pt x="876" y="619"/>
                    </a:lnTo>
                    <a:lnTo>
                      <a:pt x="913" y="617"/>
                    </a:lnTo>
                    <a:lnTo>
                      <a:pt x="950" y="615"/>
                    </a:lnTo>
                    <a:lnTo>
                      <a:pt x="989" y="621"/>
                    </a:lnTo>
                    <a:lnTo>
                      <a:pt x="1020" y="623"/>
                    </a:lnTo>
                    <a:lnTo>
                      <a:pt x="1043" y="627"/>
                    </a:lnTo>
                    <a:lnTo>
                      <a:pt x="1049" y="615"/>
                    </a:lnTo>
                    <a:lnTo>
                      <a:pt x="1051" y="607"/>
                    </a:lnTo>
                    <a:lnTo>
                      <a:pt x="1049" y="598"/>
                    </a:lnTo>
                    <a:lnTo>
                      <a:pt x="1049" y="588"/>
                    </a:lnTo>
                    <a:lnTo>
                      <a:pt x="1065" y="590"/>
                    </a:lnTo>
                    <a:lnTo>
                      <a:pt x="1082" y="599"/>
                    </a:lnTo>
                    <a:lnTo>
                      <a:pt x="1090" y="603"/>
                    </a:lnTo>
                    <a:lnTo>
                      <a:pt x="1099" y="607"/>
                    </a:lnTo>
                    <a:lnTo>
                      <a:pt x="1111" y="609"/>
                    </a:lnTo>
                    <a:lnTo>
                      <a:pt x="1123" y="613"/>
                    </a:lnTo>
                    <a:lnTo>
                      <a:pt x="1127" y="601"/>
                    </a:lnTo>
                    <a:lnTo>
                      <a:pt x="1127" y="594"/>
                    </a:lnTo>
                    <a:lnTo>
                      <a:pt x="1109" y="580"/>
                    </a:lnTo>
                    <a:lnTo>
                      <a:pt x="1094" y="566"/>
                    </a:lnTo>
                    <a:lnTo>
                      <a:pt x="1076" y="551"/>
                    </a:lnTo>
                    <a:lnTo>
                      <a:pt x="1061" y="537"/>
                    </a:lnTo>
                    <a:lnTo>
                      <a:pt x="1043" y="522"/>
                    </a:lnTo>
                    <a:lnTo>
                      <a:pt x="1034" y="506"/>
                    </a:lnTo>
                    <a:lnTo>
                      <a:pt x="1026" y="491"/>
                    </a:lnTo>
                    <a:lnTo>
                      <a:pt x="1024" y="477"/>
                    </a:lnTo>
                    <a:lnTo>
                      <a:pt x="1047" y="458"/>
                    </a:lnTo>
                    <a:lnTo>
                      <a:pt x="1070" y="446"/>
                    </a:lnTo>
                    <a:lnTo>
                      <a:pt x="1094" y="440"/>
                    </a:lnTo>
                    <a:lnTo>
                      <a:pt x="1117" y="442"/>
                    </a:lnTo>
                    <a:lnTo>
                      <a:pt x="1140" y="444"/>
                    </a:lnTo>
                    <a:lnTo>
                      <a:pt x="1165" y="448"/>
                    </a:lnTo>
                    <a:lnTo>
                      <a:pt x="1189" y="450"/>
                    </a:lnTo>
                    <a:lnTo>
                      <a:pt x="1216" y="454"/>
                    </a:lnTo>
                    <a:lnTo>
                      <a:pt x="1220" y="446"/>
                    </a:lnTo>
                    <a:lnTo>
                      <a:pt x="1226" y="442"/>
                    </a:lnTo>
                    <a:lnTo>
                      <a:pt x="1239" y="442"/>
                    </a:lnTo>
                    <a:lnTo>
                      <a:pt x="1255" y="448"/>
                    </a:lnTo>
                    <a:lnTo>
                      <a:pt x="1268" y="454"/>
                    </a:lnTo>
                    <a:lnTo>
                      <a:pt x="1284" y="464"/>
                    </a:lnTo>
                    <a:lnTo>
                      <a:pt x="1297" y="471"/>
                    </a:lnTo>
                    <a:lnTo>
                      <a:pt x="1313" y="479"/>
                    </a:lnTo>
                    <a:lnTo>
                      <a:pt x="1326" y="483"/>
                    </a:lnTo>
                    <a:lnTo>
                      <a:pt x="1344" y="487"/>
                    </a:lnTo>
                    <a:lnTo>
                      <a:pt x="1346" y="471"/>
                    </a:lnTo>
                    <a:lnTo>
                      <a:pt x="1346" y="458"/>
                    </a:lnTo>
                    <a:lnTo>
                      <a:pt x="1340" y="444"/>
                    </a:lnTo>
                    <a:lnTo>
                      <a:pt x="1336" y="431"/>
                    </a:lnTo>
                    <a:lnTo>
                      <a:pt x="1330" y="415"/>
                    </a:lnTo>
                    <a:lnTo>
                      <a:pt x="1326" y="400"/>
                    </a:lnTo>
                    <a:lnTo>
                      <a:pt x="1324" y="382"/>
                    </a:lnTo>
                    <a:lnTo>
                      <a:pt x="1330" y="367"/>
                    </a:lnTo>
                    <a:lnTo>
                      <a:pt x="1330" y="351"/>
                    </a:lnTo>
                    <a:lnTo>
                      <a:pt x="1332" y="336"/>
                    </a:lnTo>
                    <a:lnTo>
                      <a:pt x="1334" y="320"/>
                    </a:lnTo>
                    <a:lnTo>
                      <a:pt x="1336" y="307"/>
                    </a:lnTo>
                    <a:lnTo>
                      <a:pt x="1355" y="299"/>
                    </a:lnTo>
                    <a:lnTo>
                      <a:pt x="1383" y="307"/>
                    </a:lnTo>
                    <a:lnTo>
                      <a:pt x="1410" y="322"/>
                    </a:lnTo>
                    <a:lnTo>
                      <a:pt x="1441" y="343"/>
                    </a:lnTo>
                    <a:lnTo>
                      <a:pt x="1468" y="365"/>
                    </a:lnTo>
                    <a:lnTo>
                      <a:pt x="1493" y="386"/>
                    </a:lnTo>
                    <a:lnTo>
                      <a:pt x="1514" y="400"/>
                    </a:lnTo>
                    <a:lnTo>
                      <a:pt x="1530" y="407"/>
                    </a:lnTo>
                    <a:lnTo>
                      <a:pt x="1544" y="388"/>
                    </a:lnTo>
                    <a:lnTo>
                      <a:pt x="1551" y="373"/>
                    </a:lnTo>
                    <a:lnTo>
                      <a:pt x="1551" y="355"/>
                    </a:lnTo>
                    <a:lnTo>
                      <a:pt x="1549" y="343"/>
                    </a:lnTo>
                    <a:lnTo>
                      <a:pt x="1540" y="332"/>
                    </a:lnTo>
                    <a:lnTo>
                      <a:pt x="1530" y="320"/>
                    </a:lnTo>
                    <a:lnTo>
                      <a:pt x="1516" y="311"/>
                    </a:lnTo>
                    <a:lnTo>
                      <a:pt x="1505" y="305"/>
                    </a:lnTo>
                    <a:lnTo>
                      <a:pt x="1501" y="297"/>
                    </a:lnTo>
                    <a:lnTo>
                      <a:pt x="1501" y="293"/>
                    </a:lnTo>
                    <a:lnTo>
                      <a:pt x="1513" y="281"/>
                    </a:lnTo>
                    <a:lnTo>
                      <a:pt x="1532" y="270"/>
                    </a:lnTo>
                    <a:lnTo>
                      <a:pt x="1551" y="258"/>
                    </a:lnTo>
                    <a:lnTo>
                      <a:pt x="1573" y="247"/>
                    </a:lnTo>
                    <a:lnTo>
                      <a:pt x="1590" y="233"/>
                    </a:lnTo>
                    <a:lnTo>
                      <a:pt x="1608" y="219"/>
                    </a:lnTo>
                    <a:lnTo>
                      <a:pt x="1619" y="206"/>
                    </a:lnTo>
                    <a:lnTo>
                      <a:pt x="1627" y="194"/>
                    </a:lnTo>
                    <a:lnTo>
                      <a:pt x="1650" y="183"/>
                    </a:lnTo>
                    <a:lnTo>
                      <a:pt x="1674" y="175"/>
                    </a:lnTo>
                    <a:lnTo>
                      <a:pt x="1695" y="167"/>
                    </a:lnTo>
                    <a:lnTo>
                      <a:pt x="1718" y="161"/>
                    </a:lnTo>
                    <a:lnTo>
                      <a:pt x="1741" y="155"/>
                    </a:lnTo>
                    <a:lnTo>
                      <a:pt x="1765" y="155"/>
                    </a:lnTo>
                    <a:lnTo>
                      <a:pt x="1790" y="155"/>
                    </a:lnTo>
                    <a:lnTo>
                      <a:pt x="1819" y="163"/>
                    </a:lnTo>
                    <a:lnTo>
                      <a:pt x="1829" y="169"/>
                    </a:lnTo>
                    <a:lnTo>
                      <a:pt x="1846" y="181"/>
                    </a:lnTo>
                    <a:lnTo>
                      <a:pt x="1864" y="186"/>
                    </a:lnTo>
                    <a:lnTo>
                      <a:pt x="1881" y="186"/>
                    </a:lnTo>
                    <a:lnTo>
                      <a:pt x="1873" y="161"/>
                    </a:lnTo>
                    <a:lnTo>
                      <a:pt x="1858" y="138"/>
                    </a:lnTo>
                    <a:lnTo>
                      <a:pt x="1833" y="119"/>
                    </a:lnTo>
                    <a:lnTo>
                      <a:pt x="1805" y="103"/>
                    </a:lnTo>
                    <a:lnTo>
                      <a:pt x="1774" y="86"/>
                    </a:lnTo>
                    <a:lnTo>
                      <a:pt x="1747" y="70"/>
                    </a:lnTo>
                    <a:lnTo>
                      <a:pt x="1724" y="55"/>
                    </a:lnTo>
                    <a:lnTo>
                      <a:pt x="1708" y="43"/>
                    </a:lnTo>
                    <a:lnTo>
                      <a:pt x="1724" y="10"/>
                    </a:lnTo>
                    <a:lnTo>
                      <a:pt x="1770" y="0"/>
                    </a:lnTo>
                    <a:lnTo>
                      <a:pt x="1834" y="8"/>
                    </a:lnTo>
                    <a:lnTo>
                      <a:pt x="1912" y="35"/>
                    </a:lnTo>
                    <a:lnTo>
                      <a:pt x="1988" y="74"/>
                    </a:lnTo>
                    <a:lnTo>
                      <a:pt x="2059" y="124"/>
                    </a:lnTo>
                    <a:lnTo>
                      <a:pt x="2112" y="181"/>
                    </a:lnTo>
                    <a:lnTo>
                      <a:pt x="2143" y="245"/>
                    </a:lnTo>
                    <a:lnTo>
                      <a:pt x="2153" y="247"/>
                    </a:lnTo>
                    <a:lnTo>
                      <a:pt x="2168" y="243"/>
                    </a:lnTo>
                    <a:lnTo>
                      <a:pt x="2187" y="233"/>
                    </a:lnTo>
                    <a:lnTo>
                      <a:pt x="2211" y="225"/>
                    </a:lnTo>
                    <a:lnTo>
                      <a:pt x="2232" y="214"/>
                    </a:lnTo>
                    <a:lnTo>
                      <a:pt x="2255" y="210"/>
                    </a:lnTo>
                    <a:lnTo>
                      <a:pt x="2279" y="210"/>
                    </a:lnTo>
                    <a:lnTo>
                      <a:pt x="2302" y="221"/>
                    </a:lnTo>
                    <a:lnTo>
                      <a:pt x="2288" y="231"/>
                    </a:lnTo>
                    <a:lnTo>
                      <a:pt x="2277" y="241"/>
                    </a:lnTo>
                    <a:lnTo>
                      <a:pt x="2265" y="247"/>
                    </a:lnTo>
                    <a:lnTo>
                      <a:pt x="2253" y="254"/>
                    </a:lnTo>
                    <a:lnTo>
                      <a:pt x="2253" y="264"/>
                    </a:lnTo>
                    <a:lnTo>
                      <a:pt x="2253" y="274"/>
                    </a:lnTo>
                    <a:lnTo>
                      <a:pt x="2259" y="279"/>
                    </a:lnTo>
                    <a:lnTo>
                      <a:pt x="2271" y="285"/>
                    </a:lnTo>
                    <a:lnTo>
                      <a:pt x="2282" y="291"/>
                    </a:lnTo>
                    <a:lnTo>
                      <a:pt x="2294" y="299"/>
                    </a:lnTo>
                    <a:lnTo>
                      <a:pt x="2306" y="305"/>
                    </a:lnTo>
                    <a:lnTo>
                      <a:pt x="2319" y="311"/>
                    </a:lnTo>
                    <a:lnTo>
                      <a:pt x="2331" y="318"/>
                    </a:lnTo>
                    <a:lnTo>
                      <a:pt x="2345" y="326"/>
                    </a:lnTo>
                    <a:lnTo>
                      <a:pt x="2345" y="330"/>
                    </a:lnTo>
                    <a:lnTo>
                      <a:pt x="2345" y="334"/>
                    </a:lnTo>
                    <a:lnTo>
                      <a:pt x="2234" y="388"/>
                    </a:lnTo>
                    <a:lnTo>
                      <a:pt x="2182" y="425"/>
                    </a:lnTo>
                    <a:lnTo>
                      <a:pt x="2172" y="444"/>
                    </a:lnTo>
                    <a:lnTo>
                      <a:pt x="2197" y="460"/>
                    </a:lnTo>
                    <a:lnTo>
                      <a:pt x="2240" y="468"/>
                    </a:lnTo>
                    <a:lnTo>
                      <a:pt x="2290" y="477"/>
                    </a:lnTo>
                    <a:lnTo>
                      <a:pt x="2335" y="491"/>
                    </a:lnTo>
                    <a:lnTo>
                      <a:pt x="2362" y="518"/>
                    </a:lnTo>
                    <a:lnTo>
                      <a:pt x="2352" y="532"/>
                    </a:lnTo>
                    <a:lnTo>
                      <a:pt x="2354" y="549"/>
                    </a:lnTo>
                    <a:lnTo>
                      <a:pt x="2358" y="566"/>
                    </a:lnTo>
                    <a:lnTo>
                      <a:pt x="2370" y="590"/>
                    </a:lnTo>
                    <a:lnTo>
                      <a:pt x="2379" y="613"/>
                    </a:lnTo>
                    <a:lnTo>
                      <a:pt x="2389" y="638"/>
                    </a:lnTo>
                    <a:lnTo>
                      <a:pt x="2395" y="663"/>
                    </a:lnTo>
                    <a:lnTo>
                      <a:pt x="2399" y="691"/>
                    </a:lnTo>
                    <a:lnTo>
                      <a:pt x="2378" y="693"/>
                    </a:lnTo>
                    <a:lnTo>
                      <a:pt x="2366" y="698"/>
                    </a:lnTo>
                    <a:lnTo>
                      <a:pt x="2356" y="706"/>
                    </a:lnTo>
                    <a:lnTo>
                      <a:pt x="2354" y="720"/>
                    </a:lnTo>
                    <a:lnTo>
                      <a:pt x="2350" y="733"/>
                    </a:lnTo>
                    <a:lnTo>
                      <a:pt x="2350" y="753"/>
                    </a:lnTo>
                    <a:lnTo>
                      <a:pt x="2346" y="774"/>
                    </a:lnTo>
                    <a:lnTo>
                      <a:pt x="2345" y="799"/>
                    </a:lnTo>
                    <a:lnTo>
                      <a:pt x="2325" y="801"/>
                    </a:lnTo>
                    <a:lnTo>
                      <a:pt x="2302" y="803"/>
                    </a:lnTo>
                    <a:lnTo>
                      <a:pt x="2273" y="805"/>
                    </a:lnTo>
                    <a:lnTo>
                      <a:pt x="2248" y="807"/>
                    </a:lnTo>
                    <a:lnTo>
                      <a:pt x="2224" y="811"/>
                    </a:lnTo>
                    <a:lnTo>
                      <a:pt x="2215" y="821"/>
                    </a:lnTo>
                    <a:lnTo>
                      <a:pt x="2217" y="834"/>
                    </a:lnTo>
                    <a:lnTo>
                      <a:pt x="2238" y="857"/>
                    </a:lnTo>
                    <a:lnTo>
                      <a:pt x="2263" y="869"/>
                    </a:lnTo>
                    <a:lnTo>
                      <a:pt x="2290" y="892"/>
                    </a:lnTo>
                    <a:lnTo>
                      <a:pt x="2317" y="923"/>
                    </a:lnTo>
                    <a:lnTo>
                      <a:pt x="2345" y="962"/>
                    </a:lnTo>
                    <a:lnTo>
                      <a:pt x="2362" y="1001"/>
                    </a:lnTo>
                    <a:lnTo>
                      <a:pt x="2376" y="1040"/>
                    </a:lnTo>
                    <a:lnTo>
                      <a:pt x="2379" y="1075"/>
                    </a:lnTo>
                    <a:lnTo>
                      <a:pt x="2372" y="1104"/>
                    </a:lnTo>
                    <a:lnTo>
                      <a:pt x="2354" y="1102"/>
                    </a:lnTo>
                    <a:lnTo>
                      <a:pt x="2341" y="1102"/>
                    </a:lnTo>
                    <a:lnTo>
                      <a:pt x="2329" y="1102"/>
                    </a:lnTo>
                    <a:lnTo>
                      <a:pt x="2323" y="1104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306" y="1125"/>
                    </a:lnTo>
                    <a:lnTo>
                      <a:pt x="2306" y="1142"/>
                    </a:lnTo>
                    <a:lnTo>
                      <a:pt x="2325" y="1183"/>
                    </a:lnTo>
                    <a:lnTo>
                      <a:pt x="2329" y="1212"/>
                    </a:lnTo>
                    <a:lnTo>
                      <a:pt x="2317" y="1230"/>
                    </a:lnTo>
                    <a:lnTo>
                      <a:pt x="2302" y="1243"/>
                    </a:lnTo>
                    <a:lnTo>
                      <a:pt x="2279" y="1251"/>
                    </a:lnTo>
                    <a:lnTo>
                      <a:pt x="2259" y="1259"/>
                    </a:lnTo>
                    <a:lnTo>
                      <a:pt x="2242" y="1268"/>
                    </a:lnTo>
                    <a:lnTo>
                      <a:pt x="2238" y="1288"/>
                    </a:lnTo>
                    <a:lnTo>
                      <a:pt x="2246" y="1292"/>
                    </a:lnTo>
                    <a:lnTo>
                      <a:pt x="2267" y="1303"/>
                    </a:lnTo>
                    <a:lnTo>
                      <a:pt x="2292" y="1317"/>
                    </a:lnTo>
                    <a:lnTo>
                      <a:pt x="2319" y="1336"/>
                    </a:lnTo>
                    <a:lnTo>
                      <a:pt x="2341" y="1354"/>
                    </a:lnTo>
                    <a:lnTo>
                      <a:pt x="2356" y="1375"/>
                    </a:lnTo>
                    <a:lnTo>
                      <a:pt x="2360" y="1396"/>
                    </a:lnTo>
                    <a:lnTo>
                      <a:pt x="2350" y="1418"/>
                    </a:lnTo>
                    <a:lnTo>
                      <a:pt x="2314" y="1424"/>
                    </a:lnTo>
                    <a:lnTo>
                      <a:pt x="2288" y="1429"/>
                    </a:lnTo>
                    <a:lnTo>
                      <a:pt x="2269" y="1433"/>
                    </a:lnTo>
                    <a:lnTo>
                      <a:pt x="2257" y="1437"/>
                    </a:lnTo>
                    <a:lnTo>
                      <a:pt x="2244" y="1441"/>
                    </a:lnTo>
                    <a:lnTo>
                      <a:pt x="2238" y="1445"/>
                    </a:lnTo>
                    <a:lnTo>
                      <a:pt x="2236" y="1455"/>
                    </a:lnTo>
                    <a:lnTo>
                      <a:pt x="2242" y="1466"/>
                    </a:lnTo>
                    <a:lnTo>
                      <a:pt x="2251" y="1476"/>
                    </a:lnTo>
                    <a:lnTo>
                      <a:pt x="2267" y="1486"/>
                    </a:lnTo>
                    <a:lnTo>
                      <a:pt x="2281" y="1493"/>
                    </a:lnTo>
                    <a:lnTo>
                      <a:pt x="2296" y="1501"/>
                    </a:lnTo>
                    <a:lnTo>
                      <a:pt x="2312" y="1509"/>
                    </a:lnTo>
                    <a:lnTo>
                      <a:pt x="2325" y="1517"/>
                    </a:lnTo>
                    <a:lnTo>
                      <a:pt x="2321" y="1519"/>
                    </a:lnTo>
                    <a:lnTo>
                      <a:pt x="2319" y="1521"/>
                    </a:lnTo>
                    <a:lnTo>
                      <a:pt x="2302" y="1519"/>
                    </a:lnTo>
                    <a:lnTo>
                      <a:pt x="2286" y="1517"/>
                    </a:lnTo>
                    <a:lnTo>
                      <a:pt x="2279" y="1521"/>
                    </a:lnTo>
                    <a:lnTo>
                      <a:pt x="2277" y="1522"/>
                    </a:lnTo>
                    <a:lnTo>
                      <a:pt x="2273" y="1526"/>
                    </a:lnTo>
                    <a:lnTo>
                      <a:pt x="2271" y="1536"/>
                    </a:lnTo>
                    <a:lnTo>
                      <a:pt x="2281" y="1548"/>
                    </a:lnTo>
                    <a:lnTo>
                      <a:pt x="2292" y="1561"/>
                    </a:lnTo>
                    <a:lnTo>
                      <a:pt x="2302" y="1575"/>
                    </a:lnTo>
                    <a:lnTo>
                      <a:pt x="2310" y="1588"/>
                    </a:lnTo>
                    <a:lnTo>
                      <a:pt x="2314" y="1600"/>
                    </a:lnTo>
                    <a:lnTo>
                      <a:pt x="2319" y="1617"/>
                    </a:lnTo>
                    <a:lnTo>
                      <a:pt x="2319" y="1635"/>
                    </a:lnTo>
                    <a:lnTo>
                      <a:pt x="2321" y="1660"/>
                    </a:lnTo>
                    <a:lnTo>
                      <a:pt x="2310" y="1678"/>
                    </a:lnTo>
                    <a:lnTo>
                      <a:pt x="2304" y="1695"/>
                    </a:lnTo>
                    <a:lnTo>
                      <a:pt x="2302" y="1711"/>
                    </a:lnTo>
                    <a:lnTo>
                      <a:pt x="2306" y="1728"/>
                    </a:lnTo>
                    <a:lnTo>
                      <a:pt x="2310" y="1745"/>
                    </a:lnTo>
                    <a:lnTo>
                      <a:pt x="2315" y="1763"/>
                    </a:lnTo>
                    <a:lnTo>
                      <a:pt x="2319" y="1782"/>
                    </a:lnTo>
                    <a:lnTo>
                      <a:pt x="2325" y="1808"/>
                    </a:lnTo>
                    <a:lnTo>
                      <a:pt x="2315" y="1802"/>
                    </a:lnTo>
                    <a:lnTo>
                      <a:pt x="2296" y="1790"/>
                    </a:lnTo>
                    <a:lnTo>
                      <a:pt x="2267" y="1775"/>
                    </a:lnTo>
                    <a:lnTo>
                      <a:pt x="2236" y="1759"/>
                    </a:lnTo>
                    <a:lnTo>
                      <a:pt x="2201" y="1747"/>
                    </a:lnTo>
                    <a:lnTo>
                      <a:pt x="2174" y="1745"/>
                    </a:lnTo>
                    <a:lnTo>
                      <a:pt x="2151" y="1753"/>
                    </a:lnTo>
                    <a:lnTo>
                      <a:pt x="2141" y="1780"/>
                    </a:lnTo>
                    <a:lnTo>
                      <a:pt x="2147" y="1790"/>
                    </a:lnTo>
                    <a:lnTo>
                      <a:pt x="2153" y="1802"/>
                    </a:lnTo>
                    <a:lnTo>
                      <a:pt x="2162" y="1811"/>
                    </a:lnTo>
                    <a:lnTo>
                      <a:pt x="2176" y="1823"/>
                    </a:lnTo>
                    <a:lnTo>
                      <a:pt x="2176" y="1827"/>
                    </a:lnTo>
                    <a:lnTo>
                      <a:pt x="2176" y="1831"/>
                    </a:lnTo>
                    <a:lnTo>
                      <a:pt x="2122" y="1825"/>
                    </a:lnTo>
                    <a:lnTo>
                      <a:pt x="2077" y="1823"/>
                    </a:lnTo>
                    <a:lnTo>
                      <a:pt x="2038" y="1821"/>
                    </a:lnTo>
                    <a:lnTo>
                      <a:pt x="2005" y="1817"/>
                    </a:lnTo>
                    <a:lnTo>
                      <a:pt x="1974" y="1806"/>
                    </a:lnTo>
                    <a:lnTo>
                      <a:pt x="1945" y="1788"/>
                    </a:lnTo>
                    <a:lnTo>
                      <a:pt x="1916" y="1761"/>
                    </a:lnTo>
                    <a:lnTo>
                      <a:pt x="1887" y="1724"/>
                    </a:lnTo>
                    <a:lnTo>
                      <a:pt x="1879" y="1724"/>
                    </a:lnTo>
                    <a:lnTo>
                      <a:pt x="1871" y="1724"/>
                    </a:lnTo>
                    <a:lnTo>
                      <a:pt x="1866" y="1734"/>
                    </a:lnTo>
                    <a:lnTo>
                      <a:pt x="1864" y="1745"/>
                    </a:lnTo>
                    <a:lnTo>
                      <a:pt x="1864" y="1759"/>
                    </a:lnTo>
                    <a:lnTo>
                      <a:pt x="1864" y="1775"/>
                    </a:lnTo>
                    <a:lnTo>
                      <a:pt x="1840" y="1767"/>
                    </a:lnTo>
                    <a:lnTo>
                      <a:pt x="1819" y="1747"/>
                    </a:lnTo>
                    <a:lnTo>
                      <a:pt x="1798" y="1724"/>
                    </a:lnTo>
                    <a:lnTo>
                      <a:pt x="1782" y="1705"/>
                    </a:lnTo>
                    <a:lnTo>
                      <a:pt x="1765" y="1689"/>
                    </a:lnTo>
                    <a:lnTo>
                      <a:pt x="1755" y="1691"/>
                    </a:lnTo>
                    <a:lnTo>
                      <a:pt x="1747" y="1713"/>
                    </a:lnTo>
                    <a:lnTo>
                      <a:pt x="1745" y="1763"/>
                    </a:lnTo>
                    <a:lnTo>
                      <a:pt x="1753" y="1773"/>
                    </a:lnTo>
                    <a:lnTo>
                      <a:pt x="1759" y="1782"/>
                    </a:lnTo>
                    <a:lnTo>
                      <a:pt x="1759" y="1786"/>
                    </a:lnTo>
                    <a:lnTo>
                      <a:pt x="1761" y="1792"/>
                    </a:lnTo>
                    <a:lnTo>
                      <a:pt x="1761" y="1800"/>
                    </a:lnTo>
                    <a:lnTo>
                      <a:pt x="1763" y="1813"/>
                    </a:lnTo>
                    <a:lnTo>
                      <a:pt x="1734" y="1831"/>
                    </a:lnTo>
                    <a:lnTo>
                      <a:pt x="1706" y="1833"/>
                    </a:lnTo>
                    <a:lnTo>
                      <a:pt x="1679" y="1823"/>
                    </a:lnTo>
                    <a:lnTo>
                      <a:pt x="1656" y="1808"/>
                    </a:lnTo>
                    <a:lnTo>
                      <a:pt x="1633" y="1786"/>
                    </a:lnTo>
                    <a:lnTo>
                      <a:pt x="1611" y="1771"/>
                    </a:lnTo>
                    <a:lnTo>
                      <a:pt x="1594" y="1761"/>
                    </a:lnTo>
                    <a:lnTo>
                      <a:pt x="1580" y="1765"/>
                    </a:lnTo>
                    <a:lnTo>
                      <a:pt x="1575" y="1800"/>
                    </a:lnTo>
                    <a:lnTo>
                      <a:pt x="1563" y="1817"/>
                    </a:lnTo>
                    <a:lnTo>
                      <a:pt x="1544" y="1819"/>
                    </a:lnTo>
                    <a:lnTo>
                      <a:pt x="1522" y="1811"/>
                    </a:lnTo>
                    <a:lnTo>
                      <a:pt x="1499" y="1798"/>
                    </a:lnTo>
                    <a:lnTo>
                      <a:pt x="1478" y="1786"/>
                    </a:lnTo>
                    <a:lnTo>
                      <a:pt x="1456" y="1776"/>
                    </a:lnTo>
                    <a:lnTo>
                      <a:pt x="1445" y="1778"/>
                    </a:lnTo>
                    <a:lnTo>
                      <a:pt x="1439" y="1813"/>
                    </a:lnTo>
                    <a:lnTo>
                      <a:pt x="1431" y="1833"/>
                    </a:lnTo>
                    <a:lnTo>
                      <a:pt x="1419" y="1839"/>
                    </a:lnTo>
                    <a:lnTo>
                      <a:pt x="1410" y="1835"/>
                    </a:lnTo>
                    <a:lnTo>
                      <a:pt x="1398" y="1821"/>
                    </a:lnTo>
                    <a:lnTo>
                      <a:pt x="1386" y="1808"/>
                    </a:lnTo>
                    <a:lnTo>
                      <a:pt x="1375" y="1792"/>
                    </a:lnTo>
                    <a:lnTo>
                      <a:pt x="1369" y="1780"/>
                    </a:lnTo>
                    <a:lnTo>
                      <a:pt x="1359" y="1780"/>
                    </a:lnTo>
                    <a:lnTo>
                      <a:pt x="1352" y="1780"/>
                    </a:lnTo>
                    <a:lnTo>
                      <a:pt x="1332" y="1796"/>
                    </a:lnTo>
                    <a:lnTo>
                      <a:pt x="1315" y="1811"/>
                    </a:lnTo>
                    <a:lnTo>
                      <a:pt x="1303" y="1817"/>
                    </a:lnTo>
                    <a:lnTo>
                      <a:pt x="1293" y="1823"/>
                    </a:lnTo>
                    <a:lnTo>
                      <a:pt x="1282" y="1829"/>
                    </a:lnTo>
                    <a:lnTo>
                      <a:pt x="1272" y="1835"/>
                    </a:lnTo>
                    <a:lnTo>
                      <a:pt x="1284" y="1792"/>
                    </a:lnTo>
                    <a:lnTo>
                      <a:pt x="1284" y="1759"/>
                    </a:lnTo>
                    <a:lnTo>
                      <a:pt x="1270" y="1736"/>
                    </a:lnTo>
                    <a:lnTo>
                      <a:pt x="1251" y="1720"/>
                    </a:lnTo>
                    <a:lnTo>
                      <a:pt x="1222" y="1709"/>
                    </a:lnTo>
                    <a:lnTo>
                      <a:pt x="1189" y="1707"/>
                    </a:lnTo>
                    <a:lnTo>
                      <a:pt x="1156" y="1707"/>
                    </a:lnTo>
                    <a:lnTo>
                      <a:pt x="1123" y="1714"/>
                    </a:lnTo>
                    <a:lnTo>
                      <a:pt x="1113" y="1705"/>
                    </a:lnTo>
                    <a:lnTo>
                      <a:pt x="1105" y="1697"/>
                    </a:lnTo>
                    <a:lnTo>
                      <a:pt x="1096" y="1697"/>
                    </a:lnTo>
                    <a:lnTo>
                      <a:pt x="1088" y="1699"/>
                    </a:lnTo>
                    <a:lnTo>
                      <a:pt x="1082" y="1713"/>
                    </a:lnTo>
                    <a:lnTo>
                      <a:pt x="1082" y="1732"/>
                    </a:lnTo>
                    <a:lnTo>
                      <a:pt x="1080" y="1734"/>
                    </a:lnTo>
                    <a:lnTo>
                      <a:pt x="1080" y="1736"/>
                    </a:lnTo>
                    <a:lnTo>
                      <a:pt x="1068" y="1728"/>
                    </a:lnTo>
                    <a:lnTo>
                      <a:pt x="1061" y="1726"/>
                    </a:lnTo>
                    <a:lnTo>
                      <a:pt x="1053" y="1726"/>
                    </a:lnTo>
                    <a:lnTo>
                      <a:pt x="1047" y="1732"/>
                    </a:lnTo>
                    <a:lnTo>
                      <a:pt x="1047" y="1742"/>
                    </a:lnTo>
                    <a:lnTo>
                      <a:pt x="1049" y="1753"/>
                    </a:lnTo>
                    <a:lnTo>
                      <a:pt x="1051" y="1763"/>
                    </a:lnTo>
                    <a:lnTo>
                      <a:pt x="1055" y="1775"/>
                    </a:lnTo>
                    <a:lnTo>
                      <a:pt x="1057" y="1784"/>
                    </a:lnTo>
                    <a:lnTo>
                      <a:pt x="1059" y="1796"/>
                    </a:lnTo>
                    <a:lnTo>
                      <a:pt x="1061" y="1808"/>
                    </a:lnTo>
                    <a:lnTo>
                      <a:pt x="1063" y="1821"/>
                    </a:lnTo>
                    <a:lnTo>
                      <a:pt x="1026" y="1829"/>
                    </a:lnTo>
                    <a:lnTo>
                      <a:pt x="997" y="1827"/>
                    </a:lnTo>
                    <a:lnTo>
                      <a:pt x="968" y="1813"/>
                    </a:lnTo>
                    <a:lnTo>
                      <a:pt x="944" y="1798"/>
                    </a:lnTo>
                    <a:lnTo>
                      <a:pt x="923" y="1776"/>
                    </a:lnTo>
                    <a:lnTo>
                      <a:pt x="906" y="1761"/>
                    </a:lnTo>
                    <a:lnTo>
                      <a:pt x="890" y="1749"/>
                    </a:lnTo>
                    <a:lnTo>
                      <a:pt x="880" y="1749"/>
                    </a:lnTo>
                    <a:lnTo>
                      <a:pt x="871" y="1780"/>
                    </a:lnTo>
                    <a:lnTo>
                      <a:pt x="861" y="1800"/>
                    </a:lnTo>
                    <a:lnTo>
                      <a:pt x="851" y="1806"/>
                    </a:lnTo>
                    <a:lnTo>
                      <a:pt x="842" y="1806"/>
                    </a:lnTo>
                    <a:lnTo>
                      <a:pt x="830" y="1796"/>
                    </a:lnTo>
                    <a:lnTo>
                      <a:pt x="820" y="1786"/>
                    </a:lnTo>
                    <a:lnTo>
                      <a:pt x="811" y="1775"/>
                    </a:lnTo>
                    <a:lnTo>
                      <a:pt x="801" y="1765"/>
                    </a:lnTo>
                    <a:lnTo>
                      <a:pt x="791" y="1767"/>
                    </a:lnTo>
                    <a:lnTo>
                      <a:pt x="783" y="1773"/>
                    </a:lnTo>
                    <a:lnTo>
                      <a:pt x="778" y="1782"/>
                    </a:lnTo>
                    <a:lnTo>
                      <a:pt x="770" y="1792"/>
                    </a:lnTo>
                    <a:lnTo>
                      <a:pt x="760" y="1802"/>
                    </a:lnTo>
                    <a:lnTo>
                      <a:pt x="750" y="1813"/>
                    </a:lnTo>
                    <a:lnTo>
                      <a:pt x="737" y="1821"/>
                    </a:lnTo>
                    <a:lnTo>
                      <a:pt x="725" y="1829"/>
                    </a:lnTo>
                    <a:lnTo>
                      <a:pt x="714" y="1835"/>
                    </a:lnTo>
                    <a:lnTo>
                      <a:pt x="704" y="1840"/>
                    </a:lnTo>
                    <a:lnTo>
                      <a:pt x="717" y="1788"/>
                    </a:lnTo>
                    <a:lnTo>
                      <a:pt x="719" y="1755"/>
                    </a:lnTo>
                    <a:lnTo>
                      <a:pt x="710" y="1736"/>
                    </a:lnTo>
                    <a:lnTo>
                      <a:pt x="694" y="1728"/>
                    </a:lnTo>
                    <a:lnTo>
                      <a:pt x="669" y="1728"/>
                    </a:lnTo>
                    <a:lnTo>
                      <a:pt x="640" y="1736"/>
                    </a:lnTo>
                    <a:lnTo>
                      <a:pt x="607" y="1745"/>
                    </a:lnTo>
                    <a:lnTo>
                      <a:pt x="574" y="1761"/>
                    </a:lnTo>
                    <a:lnTo>
                      <a:pt x="574" y="1745"/>
                    </a:lnTo>
                    <a:lnTo>
                      <a:pt x="574" y="1736"/>
                    </a:lnTo>
                    <a:lnTo>
                      <a:pt x="572" y="1724"/>
                    </a:lnTo>
                    <a:lnTo>
                      <a:pt x="572" y="1716"/>
                    </a:lnTo>
                    <a:lnTo>
                      <a:pt x="545" y="1718"/>
                    </a:lnTo>
                    <a:lnTo>
                      <a:pt x="525" y="1728"/>
                    </a:lnTo>
                    <a:lnTo>
                      <a:pt x="506" y="1744"/>
                    </a:lnTo>
                    <a:lnTo>
                      <a:pt x="494" y="1765"/>
                    </a:lnTo>
                    <a:lnTo>
                      <a:pt x="483" y="1786"/>
                    </a:lnTo>
                    <a:lnTo>
                      <a:pt x="475" y="1809"/>
                    </a:lnTo>
                    <a:lnTo>
                      <a:pt x="469" y="1833"/>
                    </a:lnTo>
                    <a:lnTo>
                      <a:pt x="465" y="1858"/>
                    </a:lnTo>
                    <a:lnTo>
                      <a:pt x="461" y="1858"/>
                    </a:lnTo>
                    <a:lnTo>
                      <a:pt x="458" y="185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0" name="Freeform 8"/>
              <p:cNvSpPr>
                <a:spLocks/>
              </p:cNvSpPr>
              <p:nvPr/>
            </p:nvSpPr>
            <p:spPr bwMode="auto">
              <a:xfrm>
                <a:off x="4066" y="3800"/>
                <a:ext cx="379" cy="213"/>
              </a:xfrm>
              <a:custGeom>
                <a:avLst/>
                <a:gdLst>
                  <a:gd name="T0" fmla="*/ 57 w 758"/>
                  <a:gd name="T1" fmla="*/ 51 h 425"/>
                  <a:gd name="T2" fmla="*/ 56 w 758"/>
                  <a:gd name="T3" fmla="*/ 47 h 425"/>
                  <a:gd name="T4" fmla="*/ 54 w 758"/>
                  <a:gd name="T5" fmla="*/ 46 h 425"/>
                  <a:gd name="T6" fmla="*/ 48 w 758"/>
                  <a:gd name="T7" fmla="*/ 47 h 425"/>
                  <a:gd name="T8" fmla="*/ 44 w 758"/>
                  <a:gd name="T9" fmla="*/ 48 h 425"/>
                  <a:gd name="T10" fmla="*/ 41 w 758"/>
                  <a:gd name="T11" fmla="*/ 45 h 425"/>
                  <a:gd name="T12" fmla="*/ 40 w 758"/>
                  <a:gd name="T13" fmla="*/ 43 h 425"/>
                  <a:gd name="T14" fmla="*/ 35 w 758"/>
                  <a:gd name="T15" fmla="*/ 44 h 425"/>
                  <a:gd name="T16" fmla="*/ 19 w 758"/>
                  <a:gd name="T17" fmla="*/ 47 h 425"/>
                  <a:gd name="T18" fmla="*/ 3 w 758"/>
                  <a:gd name="T19" fmla="*/ 48 h 425"/>
                  <a:gd name="T20" fmla="*/ 2 w 758"/>
                  <a:gd name="T21" fmla="*/ 45 h 425"/>
                  <a:gd name="T22" fmla="*/ 6 w 758"/>
                  <a:gd name="T23" fmla="*/ 42 h 425"/>
                  <a:gd name="T24" fmla="*/ 10 w 758"/>
                  <a:gd name="T25" fmla="*/ 39 h 425"/>
                  <a:gd name="T26" fmla="*/ 6 w 758"/>
                  <a:gd name="T27" fmla="*/ 37 h 425"/>
                  <a:gd name="T28" fmla="*/ 10 w 758"/>
                  <a:gd name="T29" fmla="*/ 30 h 425"/>
                  <a:gd name="T30" fmla="*/ 24 w 758"/>
                  <a:gd name="T31" fmla="*/ 25 h 425"/>
                  <a:gd name="T32" fmla="*/ 38 w 758"/>
                  <a:gd name="T33" fmla="*/ 23 h 425"/>
                  <a:gd name="T34" fmla="*/ 37 w 758"/>
                  <a:gd name="T35" fmla="*/ 20 h 425"/>
                  <a:gd name="T36" fmla="*/ 35 w 758"/>
                  <a:gd name="T37" fmla="*/ 19 h 425"/>
                  <a:gd name="T38" fmla="*/ 41 w 758"/>
                  <a:gd name="T39" fmla="*/ 13 h 425"/>
                  <a:gd name="T40" fmla="*/ 54 w 758"/>
                  <a:gd name="T41" fmla="*/ 16 h 425"/>
                  <a:gd name="T42" fmla="*/ 61 w 758"/>
                  <a:gd name="T43" fmla="*/ 19 h 425"/>
                  <a:gd name="T44" fmla="*/ 63 w 758"/>
                  <a:gd name="T45" fmla="*/ 16 h 425"/>
                  <a:gd name="T46" fmla="*/ 65 w 758"/>
                  <a:gd name="T47" fmla="*/ 10 h 425"/>
                  <a:gd name="T48" fmla="*/ 69 w 758"/>
                  <a:gd name="T49" fmla="*/ 7 h 425"/>
                  <a:gd name="T50" fmla="*/ 69 w 758"/>
                  <a:gd name="T51" fmla="*/ 10 h 425"/>
                  <a:gd name="T52" fmla="*/ 72 w 758"/>
                  <a:gd name="T53" fmla="*/ 11 h 425"/>
                  <a:gd name="T54" fmla="*/ 77 w 758"/>
                  <a:gd name="T55" fmla="*/ 4 h 425"/>
                  <a:gd name="T56" fmla="*/ 83 w 758"/>
                  <a:gd name="T57" fmla="*/ 1 h 425"/>
                  <a:gd name="T58" fmla="*/ 88 w 758"/>
                  <a:gd name="T59" fmla="*/ 2 h 425"/>
                  <a:gd name="T60" fmla="*/ 86 w 758"/>
                  <a:gd name="T61" fmla="*/ 8 h 425"/>
                  <a:gd name="T62" fmla="*/ 85 w 758"/>
                  <a:gd name="T63" fmla="*/ 13 h 425"/>
                  <a:gd name="T64" fmla="*/ 88 w 758"/>
                  <a:gd name="T65" fmla="*/ 16 h 425"/>
                  <a:gd name="T66" fmla="*/ 83 w 758"/>
                  <a:gd name="T67" fmla="*/ 22 h 425"/>
                  <a:gd name="T68" fmla="*/ 80 w 758"/>
                  <a:gd name="T69" fmla="*/ 29 h 425"/>
                  <a:gd name="T70" fmla="*/ 79 w 758"/>
                  <a:gd name="T71" fmla="*/ 35 h 425"/>
                  <a:gd name="T72" fmla="*/ 83 w 758"/>
                  <a:gd name="T73" fmla="*/ 35 h 425"/>
                  <a:gd name="T74" fmla="*/ 89 w 758"/>
                  <a:gd name="T75" fmla="*/ 33 h 425"/>
                  <a:gd name="T76" fmla="*/ 95 w 758"/>
                  <a:gd name="T77" fmla="*/ 34 h 425"/>
                  <a:gd name="T78" fmla="*/ 89 w 758"/>
                  <a:gd name="T79" fmla="*/ 39 h 425"/>
                  <a:gd name="T80" fmla="*/ 84 w 758"/>
                  <a:gd name="T81" fmla="*/ 45 h 425"/>
                  <a:gd name="T82" fmla="*/ 82 w 758"/>
                  <a:gd name="T83" fmla="*/ 51 h 425"/>
                  <a:gd name="T84" fmla="*/ 75 w 758"/>
                  <a:gd name="T85" fmla="*/ 52 h 425"/>
                  <a:gd name="T86" fmla="*/ 67 w 758"/>
                  <a:gd name="T87" fmla="*/ 53 h 425"/>
                  <a:gd name="T88" fmla="*/ 59 w 758"/>
                  <a:gd name="T89" fmla="*/ 54 h 4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8"/>
                  <a:gd name="T136" fmla="*/ 0 h 425"/>
                  <a:gd name="T137" fmla="*/ 758 w 758"/>
                  <a:gd name="T138" fmla="*/ 425 h 4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8" h="425">
                    <a:moveTo>
                      <a:pt x="471" y="425"/>
                    </a:moveTo>
                    <a:lnTo>
                      <a:pt x="459" y="413"/>
                    </a:lnTo>
                    <a:lnTo>
                      <a:pt x="453" y="404"/>
                    </a:lnTo>
                    <a:lnTo>
                      <a:pt x="449" y="392"/>
                    </a:lnTo>
                    <a:lnTo>
                      <a:pt x="449" y="384"/>
                    </a:lnTo>
                    <a:lnTo>
                      <a:pt x="446" y="373"/>
                    </a:lnTo>
                    <a:lnTo>
                      <a:pt x="444" y="367"/>
                    </a:lnTo>
                    <a:lnTo>
                      <a:pt x="436" y="361"/>
                    </a:lnTo>
                    <a:lnTo>
                      <a:pt x="428" y="361"/>
                    </a:lnTo>
                    <a:lnTo>
                      <a:pt x="415" y="363"/>
                    </a:lnTo>
                    <a:lnTo>
                      <a:pt x="401" y="367"/>
                    </a:lnTo>
                    <a:lnTo>
                      <a:pt x="387" y="371"/>
                    </a:lnTo>
                    <a:lnTo>
                      <a:pt x="374" y="375"/>
                    </a:lnTo>
                    <a:lnTo>
                      <a:pt x="358" y="375"/>
                    </a:lnTo>
                    <a:lnTo>
                      <a:pt x="347" y="377"/>
                    </a:lnTo>
                    <a:lnTo>
                      <a:pt x="335" y="375"/>
                    </a:lnTo>
                    <a:lnTo>
                      <a:pt x="327" y="373"/>
                    </a:lnTo>
                    <a:lnTo>
                      <a:pt x="325" y="359"/>
                    </a:lnTo>
                    <a:lnTo>
                      <a:pt x="323" y="351"/>
                    </a:lnTo>
                    <a:lnTo>
                      <a:pt x="321" y="346"/>
                    </a:lnTo>
                    <a:lnTo>
                      <a:pt x="320" y="342"/>
                    </a:lnTo>
                    <a:lnTo>
                      <a:pt x="314" y="336"/>
                    </a:lnTo>
                    <a:lnTo>
                      <a:pt x="302" y="336"/>
                    </a:lnTo>
                    <a:lnTo>
                      <a:pt x="273" y="347"/>
                    </a:lnTo>
                    <a:lnTo>
                      <a:pt x="238" y="359"/>
                    </a:lnTo>
                    <a:lnTo>
                      <a:pt x="195" y="365"/>
                    </a:lnTo>
                    <a:lnTo>
                      <a:pt x="151" y="373"/>
                    </a:lnTo>
                    <a:lnTo>
                      <a:pt x="104" y="375"/>
                    </a:lnTo>
                    <a:lnTo>
                      <a:pt x="62" y="377"/>
                    </a:lnTo>
                    <a:lnTo>
                      <a:pt x="25" y="377"/>
                    </a:lnTo>
                    <a:lnTo>
                      <a:pt x="0" y="378"/>
                    </a:lnTo>
                    <a:lnTo>
                      <a:pt x="3" y="365"/>
                    </a:lnTo>
                    <a:lnTo>
                      <a:pt x="11" y="357"/>
                    </a:lnTo>
                    <a:lnTo>
                      <a:pt x="23" y="349"/>
                    </a:lnTo>
                    <a:lnTo>
                      <a:pt x="36" y="344"/>
                    </a:lnTo>
                    <a:lnTo>
                      <a:pt x="48" y="336"/>
                    </a:lnTo>
                    <a:lnTo>
                      <a:pt x="60" y="328"/>
                    </a:lnTo>
                    <a:lnTo>
                      <a:pt x="69" y="316"/>
                    </a:lnTo>
                    <a:lnTo>
                      <a:pt x="75" y="307"/>
                    </a:lnTo>
                    <a:lnTo>
                      <a:pt x="64" y="299"/>
                    </a:lnTo>
                    <a:lnTo>
                      <a:pt x="52" y="297"/>
                    </a:lnTo>
                    <a:lnTo>
                      <a:pt x="42" y="295"/>
                    </a:lnTo>
                    <a:lnTo>
                      <a:pt x="34" y="293"/>
                    </a:lnTo>
                    <a:lnTo>
                      <a:pt x="46" y="258"/>
                    </a:lnTo>
                    <a:lnTo>
                      <a:pt x="73" y="235"/>
                    </a:lnTo>
                    <a:lnTo>
                      <a:pt x="106" y="218"/>
                    </a:lnTo>
                    <a:lnTo>
                      <a:pt x="149" y="208"/>
                    </a:lnTo>
                    <a:lnTo>
                      <a:pt x="192" y="200"/>
                    </a:lnTo>
                    <a:lnTo>
                      <a:pt x="234" y="192"/>
                    </a:lnTo>
                    <a:lnTo>
                      <a:pt x="271" y="185"/>
                    </a:lnTo>
                    <a:lnTo>
                      <a:pt x="300" y="179"/>
                    </a:lnTo>
                    <a:lnTo>
                      <a:pt x="298" y="165"/>
                    </a:lnTo>
                    <a:lnTo>
                      <a:pt x="296" y="159"/>
                    </a:lnTo>
                    <a:lnTo>
                      <a:pt x="294" y="154"/>
                    </a:lnTo>
                    <a:lnTo>
                      <a:pt x="292" y="152"/>
                    </a:lnTo>
                    <a:lnTo>
                      <a:pt x="283" y="150"/>
                    </a:lnTo>
                    <a:lnTo>
                      <a:pt x="275" y="150"/>
                    </a:lnTo>
                    <a:lnTo>
                      <a:pt x="281" y="124"/>
                    </a:lnTo>
                    <a:lnTo>
                      <a:pt x="300" y="111"/>
                    </a:lnTo>
                    <a:lnTo>
                      <a:pt x="327" y="103"/>
                    </a:lnTo>
                    <a:lnTo>
                      <a:pt x="362" y="107"/>
                    </a:lnTo>
                    <a:lnTo>
                      <a:pt x="397" y="113"/>
                    </a:lnTo>
                    <a:lnTo>
                      <a:pt x="432" y="126"/>
                    </a:lnTo>
                    <a:lnTo>
                      <a:pt x="461" y="138"/>
                    </a:lnTo>
                    <a:lnTo>
                      <a:pt x="484" y="152"/>
                    </a:lnTo>
                    <a:lnTo>
                      <a:pt x="488" y="150"/>
                    </a:lnTo>
                    <a:lnTo>
                      <a:pt x="492" y="150"/>
                    </a:lnTo>
                    <a:lnTo>
                      <a:pt x="498" y="134"/>
                    </a:lnTo>
                    <a:lnTo>
                      <a:pt x="504" y="121"/>
                    </a:lnTo>
                    <a:lnTo>
                      <a:pt x="506" y="105"/>
                    </a:lnTo>
                    <a:lnTo>
                      <a:pt x="512" y="91"/>
                    </a:lnTo>
                    <a:lnTo>
                      <a:pt x="515" y="76"/>
                    </a:lnTo>
                    <a:lnTo>
                      <a:pt x="523" y="64"/>
                    </a:lnTo>
                    <a:lnTo>
                      <a:pt x="535" y="55"/>
                    </a:lnTo>
                    <a:lnTo>
                      <a:pt x="552" y="51"/>
                    </a:lnTo>
                    <a:lnTo>
                      <a:pt x="550" y="64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6" y="84"/>
                    </a:lnTo>
                    <a:lnTo>
                      <a:pt x="562" y="84"/>
                    </a:lnTo>
                    <a:lnTo>
                      <a:pt x="572" y="86"/>
                    </a:lnTo>
                    <a:lnTo>
                      <a:pt x="583" y="62"/>
                    </a:lnTo>
                    <a:lnTo>
                      <a:pt x="597" y="47"/>
                    </a:lnTo>
                    <a:lnTo>
                      <a:pt x="610" y="31"/>
                    </a:lnTo>
                    <a:lnTo>
                      <a:pt x="628" y="22"/>
                    </a:lnTo>
                    <a:lnTo>
                      <a:pt x="643" y="12"/>
                    </a:lnTo>
                    <a:lnTo>
                      <a:pt x="663" y="8"/>
                    </a:lnTo>
                    <a:lnTo>
                      <a:pt x="686" y="2"/>
                    </a:lnTo>
                    <a:lnTo>
                      <a:pt x="711" y="0"/>
                    </a:lnTo>
                    <a:lnTo>
                      <a:pt x="702" y="14"/>
                    </a:lnTo>
                    <a:lnTo>
                      <a:pt x="696" y="27"/>
                    </a:lnTo>
                    <a:lnTo>
                      <a:pt x="688" y="41"/>
                    </a:lnTo>
                    <a:lnTo>
                      <a:pt x="682" y="57"/>
                    </a:lnTo>
                    <a:lnTo>
                      <a:pt x="676" y="70"/>
                    </a:lnTo>
                    <a:lnTo>
                      <a:pt x="676" y="86"/>
                    </a:lnTo>
                    <a:lnTo>
                      <a:pt x="676" y="103"/>
                    </a:lnTo>
                    <a:lnTo>
                      <a:pt x="682" y="121"/>
                    </a:lnTo>
                    <a:lnTo>
                      <a:pt x="690" y="123"/>
                    </a:lnTo>
                    <a:lnTo>
                      <a:pt x="702" y="126"/>
                    </a:lnTo>
                    <a:lnTo>
                      <a:pt x="684" y="142"/>
                    </a:lnTo>
                    <a:lnTo>
                      <a:pt x="672" y="159"/>
                    </a:lnTo>
                    <a:lnTo>
                      <a:pt x="659" y="175"/>
                    </a:lnTo>
                    <a:lnTo>
                      <a:pt x="649" y="192"/>
                    </a:lnTo>
                    <a:lnTo>
                      <a:pt x="640" y="210"/>
                    </a:lnTo>
                    <a:lnTo>
                      <a:pt x="634" y="229"/>
                    </a:lnTo>
                    <a:lnTo>
                      <a:pt x="628" y="250"/>
                    </a:lnTo>
                    <a:lnTo>
                      <a:pt x="628" y="276"/>
                    </a:lnTo>
                    <a:lnTo>
                      <a:pt x="630" y="276"/>
                    </a:lnTo>
                    <a:lnTo>
                      <a:pt x="632" y="280"/>
                    </a:lnTo>
                    <a:lnTo>
                      <a:pt x="643" y="278"/>
                    </a:lnTo>
                    <a:lnTo>
                      <a:pt x="659" y="274"/>
                    </a:lnTo>
                    <a:lnTo>
                      <a:pt x="676" y="270"/>
                    </a:lnTo>
                    <a:lnTo>
                      <a:pt x="694" y="268"/>
                    </a:lnTo>
                    <a:lnTo>
                      <a:pt x="709" y="264"/>
                    </a:lnTo>
                    <a:lnTo>
                      <a:pt x="725" y="264"/>
                    </a:lnTo>
                    <a:lnTo>
                      <a:pt x="740" y="264"/>
                    </a:lnTo>
                    <a:lnTo>
                      <a:pt x="758" y="270"/>
                    </a:lnTo>
                    <a:lnTo>
                      <a:pt x="742" y="283"/>
                    </a:lnTo>
                    <a:lnTo>
                      <a:pt x="727" y="297"/>
                    </a:lnTo>
                    <a:lnTo>
                      <a:pt x="709" y="311"/>
                    </a:lnTo>
                    <a:lnTo>
                      <a:pt x="696" y="324"/>
                    </a:lnTo>
                    <a:lnTo>
                      <a:pt x="680" y="338"/>
                    </a:lnTo>
                    <a:lnTo>
                      <a:pt x="671" y="355"/>
                    </a:lnTo>
                    <a:lnTo>
                      <a:pt x="661" y="373"/>
                    </a:lnTo>
                    <a:lnTo>
                      <a:pt x="659" y="398"/>
                    </a:lnTo>
                    <a:lnTo>
                      <a:pt x="651" y="406"/>
                    </a:lnTo>
                    <a:lnTo>
                      <a:pt x="643" y="415"/>
                    </a:lnTo>
                    <a:lnTo>
                      <a:pt x="620" y="415"/>
                    </a:lnTo>
                    <a:lnTo>
                      <a:pt x="597" y="415"/>
                    </a:lnTo>
                    <a:lnTo>
                      <a:pt x="576" y="417"/>
                    </a:lnTo>
                    <a:lnTo>
                      <a:pt x="554" y="419"/>
                    </a:lnTo>
                    <a:lnTo>
                      <a:pt x="531" y="419"/>
                    </a:lnTo>
                    <a:lnTo>
                      <a:pt x="512" y="421"/>
                    </a:lnTo>
                    <a:lnTo>
                      <a:pt x="490" y="423"/>
                    </a:lnTo>
                    <a:lnTo>
                      <a:pt x="471" y="425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1" name="Freeform 9"/>
              <p:cNvSpPr>
                <a:spLocks/>
              </p:cNvSpPr>
              <p:nvPr/>
            </p:nvSpPr>
            <p:spPr bwMode="auto">
              <a:xfrm>
                <a:off x="4597" y="3857"/>
                <a:ext cx="86" cy="70"/>
              </a:xfrm>
              <a:custGeom>
                <a:avLst/>
                <a:gdLst>
                  <a:gd name="T0" fmla="*/ 11 w 173"/>
                  <a:gd name="T1" fmla="*/ 18 h 139"/>
                  <a:gd name="T2" fmla="*/ 10 w 173"/>
                  <a:gd name="T3" fmla="*/ 16 h 139"/>
                  <a:gd name="T4" fmla="*/ 8 w 173"/>
                  <a:gd name="T5" fmla="*/ 14 h 139"/>
                  <a:gd name="T6" fmla="*/ 5 w 173"/>
                  <a:gd name="T7" fmla="*/ 11 h 139"/>
                  <a:gd name="T8" fmla="*/ 3 w 173"/>
                  <a:gd name="T9" fmla="*/ 9 h 139"/>
                  <a:gd name="T10" fmla="*/ 1 w 173"/>
                  <a:gd name="T11" fmla="*/ 6 h 139"/>
                  <a:gd name="T12" fmla="*/ 0 w 173"/>
                  <a:gd name="T13" fmla="*/ 3 h 139"/>
                  <a:gd name="T14" fmla="*/ 0 w 173"/>
                  <a:gd name="T15" fmla="*/ 1 h 139"/>
                  <a:gd name="T16" fmla="*/ 3 w 173"/>
                  <a:gd name="T17" fmla="*/ 0 h 139"/>
                  <a:gd name="T18" fmla="*/ 3 w 173"/>
                  <a:gd name="T19" fmla="*/ 2 h 139"/>
                  <a:gd name="T20" fmla="*/ 3 w 173"/>
                  <a:gd name="T21" fmla="*/ 4 h 139"/>
                  <a:gd name="T22" fmla="*/ 3 w 173"/>
                  <a:gd name="T23" fmla="*/ 6 h 139"/>
                  <a:gd name="T24" fmla="*/ 5 w 173"/>
                  <a:gd name="T25" fmla="*/ 7 h 139"/>
                  <a:gd name="T26" fmla="*/ 6 w 173"/>
                  <a:gd name="T27" fmla="*/ 9 h 139"/>
                  <a:gd name="T28" fmla="*/ 7 w 173"/>
                  <a:gd name="T29" fmla="*/ 11 h 139"/>
                  <a:gd name="T30" fmla="*/ 9 w 173"/>
                  <a:gd name="T31" fmla="*/ 12 h 139"/>
                  <a:gd name="T32" fmla="*/ 11 w 173"/>
                  <a:gd name="T33" fmla="*/ 14 h 139"/>
                  <a:gd name="T34" fmla="*/ 11 w 173"/>
                  <a:gd name="T35" fmla="*/ 13 h 139"/>
                  <a:gd name="T36" fmla="*/ 13 w 173"/>
                  <a:gd name="T37" fmla="*/ 12 h 139"/>
                  <a:gd name="T38" fmla="*/ 14 w 173"/>
                  <a:gd name="T39" fmla="*/ 10 h 139"/>
                  <a:gd name="T40" fmla="*/ 16 w 173"/>
                  <a:gd name="T41" fmla="*/ 8 h 139"/>
                  <a:gd name="T42" fmla="*/ 17 w 173"/>
                  <a:gd name="T43" fmla="*/ 5 h 139"/>
                  <a:gd name="T44" fmla="*/ 18 w 173"/>
                  <a:gd name="T45" fmla="*/ 4 h 139"/>
                  <a:gd name="T46" fmla="*/ 19 w 173"/>
                  <a:gd name="T47" fmla="*/ 2 h 139"/>
                  <a:gd name="T48" fmla="*/ 20 w 173"/>
                  <a:gd name="T49" fmla="*/ 1 h 139"/>
                  <a:gd name="T50" fmla="*/ 20 w 173"/>
                  <a:gd name="T51" fmla="*/ 0 h 139"/>
                  <a:gd name="T52" fmla="*/ 21 w 173"/>
                  <a:gd name="T53" fmla="*/ 0 h 139"/>
                  <a:gd name="T54" fmla="*/ 20 w 173"/>
                  <a:gd name="T55" fmla="*/ 2 h 139"/>
                  <a:gd name="T56" fmla="*/ 20 w 173"/>
                  <a:gd name="T57" fmla="*/ 5 h 139"/>
                  <a:gd name="T58" fmla="*/ 19 w 173"/>
                  <a:gd name="T59" fmla="*/ 7 h 139"/>
                  <a:gd name="T60" fmla="*/ 18 w 173"/>
                  <a:gd name="T61" fmla="*/ 9 h 139"/>
                  <a:gd name="T62" fmla="*/ 17 w 173"/>
                  <a:gd name="T63" fmla="*/ 11 h 139"/>
                  <a:gd name="T64" fmla="*/ 16 w 173"/>
                  <a:gd name="T65" fmla="*/ 13 h 139"/>
                  <a:gd name="T66" fmla="*/ 14 w 173"/>
                  <a:gd name="T67" fmla="*/ 16 h 139"/>
                  <a:gd name="T68" fmla="*/ 14 w 173"/>
                  <a:gd name="T69" fmla="*/ 18 h 139"/>
                  <a:gd name="T70" fmla="*/ 12 w 173"/>
                  <a:gd name="T71" fmla="*/ 18 h 139"/>
                  <a:gd name="T72" fmla="*/ 11 w 173"/>
                  <a:gd name="T73" fmla="*/ 1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9"/>
                  <a:gd name="T113" fmla="*/ 173 w 173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9">
                    <a:moveTo>
                      <a:pt x="93" y="139"/>
                    </a:moveTo>
                    <a:lnTo>
                      <a:pt x="82" y="128"/>
                    </a:lnTo>
                    <a:lnTo>
                      <a:pt x="64" y="110"/>
                    </a:lnTo>
                    <a:lnTo>
                      <a:pt x="45" y="87"/>
                    </a:lnTo>
                    <a:lnTo>
                      <a:pt x="26" y="66"/>
                    </a:lnTo>
                    <a:lnTo>
                      <a:pt x="8" y="42"/>
                    </a:lnTo>
                    <a:lnTo>
                      <a:pt x="0" y="21"/>
                    </a:lnTo>
                    <a:lnTo>
                      <a:pt x="2" y="6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8" y="29"/>
                    </a:lnTo>
                    <a:lnTo>
                      <a:pt x="31" y="42"/>
                    </a:lnTo>
                    <a:lnTo>
                      <a:pt x="41" y="56"/>
                    </a:lnTo>
                    <a:lnTo>
                      <a:pt x="49" y="68"/>
                    </a:lnTo>
                    <a:lnTo>
                      <a:pt x="60" y="81"/>
                    </a:lnTo>
                    <a:lnTo>
                      <a:pt x="72" y="93"/>
                    </a:lnTo>
                    <a:lnTo>
                      <a:pt x="88" y="106"/>
                    </a:lnTo>
                    <a:lnTo>
                      <a:pt x="93" y="101"/>
                    </a:lnTo>
                    <a:lnTo>
                      <a:pt x="105" y="91"/>
                    </a:lnTo>
                    <a:lnTo>
                      <a:pt x="117" y="75"/>
                    </a:lnTo>
                    <a:lnTo>
                      <a:pt x="128" y="60"/>
                    </a:lnTo>
                    <a:lnTo>
                      <a:pt x="138" y="40"/>
                    </a:lnTo>
                    <a:lnTo>
                      <a:pt x="150" y="25"/>
                    </a:lnTo>
                    <a:lnTo>
                      <a:pt x="157" y="9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67" y="15"/>
                    </a:lnTo>
                    <a:lnTo>
                      <a:pt x="163" y="33"/>
                    </a:lnTo>
                    <a:lnTo>
                      <a:pt x="156" y="50"/>
                    </a:lnTo>
                    <a:lnTo>
                      <a:pt x="148" y="70"/>
                    </a:lnTo>
                    <a:lnTo>
                      <a:pt x="138" y="87"/>
                    </a:lnTo>
                    <a:lnTo>
                      <a:pt x="128" y="104"/>
                    </a:lnTo>
                    <a:lnTo>
                      <a:pt x="119" y="122"/>
                    </a:lnTo>
                    <a:lnTo>
                      <a:pt x="113" y="139"/>
                    </a:lnTo>
                    <a:lnTo>
                      <a:pt x="103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2" name="Freeform 10"/>
              <p:cNvSpPr>
                <a:spLocks/>
              </p:cNvSpPr>
              <p:nvPr/>
            </p:nvSpPr>
            <p:spPr bwMode="auto">
              <a:xfrm>
                <a:off x="4962" y="3818"/>
                <a:ext cx="61" cy="89"/>
              </a:xfrm>
              <a:custGeom>
                <a:avLst/>
                <a:gdLst>
                  <a:gd name="T0" fmla="*/ 12 w 122"/>
                  <a:gd name="T1" fmla="*/ 22 h 179"/>
                  <a:gd name="T2" fmla="*/ 8 w 122"/>
                  <a:gd name="T3" fmla="*/ 20 h 179"/>
                  <a:gd name="T4" fmla="*/ 5 w 122"/>
                  <a:gd name="T5" fmla="*/ 17 h 179"/>
                  <a:gd name="T6" fmla="*/ 3 w 122"/>
                  <a:gd name="T7" fmla="*/ 14 h 179"/>
                  <a:gd name="T8" fmla="*/ 1 w 122"/>
                  <a:gd name="T9" fmla="*/ 11 h 179"/>
                  <a:gd name="T10" fmla="*/ 0 w 122"/>
                  <a:gd name="T11" fmla="*/ 7 h 179"/>
                  <a:gd name="T12" fmla="*/ 1 w 122"/>
                  <a:gd name="T13" fmla="*/ 5 h 179"/>
                  <a:gd name="T14" fmla="*/ 2 w 122"/>
                  <a:gd name="T15" fmla="*/ 3 h 179"/>
                  <a:gd name="T16" fmla="*/ 5 w 122"/>
                  <a:gd name="T17" fmla="*/ 3 h 179"/>
                  <a:gd name="T18" fmla="*/ 5 w 122"/>
                  <a:gd name="T19" fmla="*/ 5 h 179"/>
                  <a:gd name="T20" fmla="*/ 4 w 122"/>
                  <a:gd name="T21" fmla="*/ 7 h 179"/>
                  <a:gd name="T22" fmla="*/ 4 w 122"/>
                  <a:gd name="T23" fmla="*/ 9 h 179"/>
                  <a:gd name="T24" fmla="*/ 4 w 122"/>
                  <a:gd name="T25" fmla="*/ 11 h 179"/>
                  <a:gd name="T26" fmla="*/ 4 w 122"/>
                  <a:gd name="T27" fmla="*/ 13 h 179"/>
                  <a:gd name="T28" fmla="*/ 5 w 122"/>
                  <a:gd name="T29" fmla="*/ 16 h 179"/>
                  <a:gd name="T30" fmla="*/ 7 w 122"/>
                  <a:gd name="T31" fmla="*/ 17 h 179"/>
                  <a:gd name="T32" fmla="*/ 11 w 122"/>
                  <a:gd name="T33" fmla="*/ 18 h 179"/>
                  <a:gd name="T34" fmla="*/ 11 w 122"/>
                  <a:gd name="T35" fmla="*/ 16 h 179"/>
                  <a:gd name="T36" fmla="*/ 11 w 122"/>
                  <a:gd name="T37" fmla="*/ 13 h 179"/>
                  <a:gd name="T38" fmla="*/ 12 w 122"/>
                  <a:gd name="T39" fmla="*/ 11 h 179"/>
                  <a:gd name="T40" fmla="*/ 12 w 122"/>
                  <a:gd name="T41" fmla="*/ 9 h 179"/>
                  <a:gd name="T42" fmla="*/ 13 w 122"/>
                  <a:gd name="T43" fmla="*/ 6 h 179"/>
                  <a:gd name="T44" fmla="*/ 14 w 122"/>
                  <a:gd name="T45" fmla="*/ 4 h 179"/>
                  <a:gd name="T46" fmla="*/ 15 w 122"/>
                  <a:gd name="T47" fmla="*/ 2 h 179"/>
                  <a:gd name="T48" fmla="*/ 16 w 122"/>
                  <a:gd name="T49" fmla="*/ 0 h 179"/>
                  <a:gd name="T50" fmla="*/ 15 w 122"/>
                  <a:gd name="T51" fmla="*/ 1 h 179"/>
                  <a:gd name="T52" fmla="*/ 15 w 122"/>
                  <a:gd name="T53" fmla="*/ 4 h 179"/>
                  <a:gd name="T54" fmla="*/ 15 w 122"/>
                  <a:gd name="T55" fmla="*/ 7 h 179"/>
                  <a:gd name="T56" fmla="*/ 15 w 122"/>
                  <a:gd name="T57" fmla="*/ 11 h 179"/>
                  <a:gd name="T58" fmla="*/ 14 w 122"/>
                  <a:gd name="T59" fmla="*/ 15 h 179"/>
                  <a:gd name="T60" fmla="*/ 14 w 122"/>
                  <a:gd name="T61" fmla="*/ 18 h 179"/>
                  <a:gd name="T62" fmla="*/ 14 w 122"/>
                  <a:gd name="T63" fmla="*/ 20 h 179"/>
                  <a:gd name="T64" fmla="*/ 14 w 122"/>
                  <a:gd name="T65" fmla="*/ 22 h 179"/>
                  <a:gd name="T66" fmla="*/ 13 w 122"/>
                  <a:gd name="T67" fmla="*/ 22 h 179"/>
                  <a:gd name="T68" fmla="*/ 12 w 122"/>
                  <a:gd name="T69" fmla="*/ 22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79"/>
                  <a:gd name="T107" fmla="*/ 122 w 122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79">
                    <a:moveTo>
                      <a:pt x="93" y="179"/>
                    </a:moveTo>
                    <a:lnTo>
                      <a:pt x="64" y="163"/>
                    </a:lnTo>
                    <a:lnTo>
                      <a:pt x="40" y="142"/>
                    </a:lnTo>
                    <a:lnTo>
                      <a:pt x="19" y="115"/>
                    </a:lnTo>
                    <a:lnTo>
                      <a:pt x="7" y="89"/>
                    </a:lnTo>
                    <a:lnTo>
                      <a:pt x="0" y="62"/>
                    </a:lnTo>
                    <a:lnTo>
                      <a:pt x="1" y="43"/>
                    </a:lnTo>
                    <a:lnTo>
                      <a:pt x="13" y="29"/>
                    </a:lnTo>
                    <a:lnTo>
                      <a:pt x="38" y="29"/>
                    </a:lnTo>
                    <a:lnTo>
                      <a:pt x="34" y="41"/>
                    </a:lnTo>
                    <a:lnTo>
                      <a:pt x="32" y="58"/>
                    </a:lnTo>
                    <a:lnTo>
                      <a:pt x="29" y="76"/>
                    </a:lnTo>
                    <a:lnTo>
                      <a:pt x="29" y="95"/>
                    </a:lnTo>
                    <a:lnTo>
                      <a:pt x="31" y="111"/>
                    </a:lnTo>
                    <a:lnTo>
                      <a:pt x="40" y="128"/>
                    </a:lnTo>
                    <a:lnTo>
                      <a:pt x="54" y="140"/>
                    </a:lnTo>
                    <a:lnTo>
                      <a:pt x="81" y="150"/>
                    </a:lnTo>
                    <a:lnTo>
                      <a:pt x="83" y="128"/>
                    </a:lnTo>
                    <a:lnTo>
                      <a:pt x="87" y="109"/>
                    </a:lnTo>
                    <a:lnTo>
                      <a:pt x="91" y="89"/>
                    </a:lnTo>
                    <a:lnTo>
                      <a:pt x="96" y="72"/>
                    </a:lnTo>
                    <a:lnTo>
                      <a:pt x="102" y="53"/>
                    </a:lnTo>
                    <a:lnTo>
                      <a:pt x="108" y="35"/>
                    </a:lnTo>
                    <a:lnTo>
                      <a:pt x="114" y="18"/>
                    </a:lnTo>
                    <a:lnTo>
                      <a:pt x="122" y="0"/>
                    </a:lnTo>
                    <a:lnTo>
                      <a:pt x="120" y="12"/>
                    </a:lnTo>
                    <a:lnTo>
                      <a:pt x="120" y="35"/>
                    </a:lnTo>
                    <a:lnTo>
                      <a:pt x="118" y="60"/>
                    </a:lnTo>
                    <a:lnTo>
                      <a:pt x="116" y="93"/>
                    </a:lnTo>
                    <a:lnTo>
                      <a:pt x="112" y="120"/>
                    </a:lnTo>
                    <a:lnTo>
                      <a:pt x="110" y="148"/>
                    </a:lnTo>
                    <a:lnTo>
                      <a:pt x="108" y="167"/>
                    </a:lnTo>
                    <a:lnTo>
                      <a:pt x="106" y="179"/>
                    </a:lnTo>
                    <a:lnTo>
                      <a:pt x="98" y="179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Freeform 11"/>
              <p:cNvSpPr>
                <a:spLocks/>
              </p:cNvSpPr>
              <p:nvPr/>
            </p:nvSpPr>
            <p:spPr bwMode="auto">
              <a:xfrm>
                <a:off x="4711" y="3813"/>
                <a:ext cx="70" cy="87"/>
              </a:xfrm>
              <a:custGeom>
                <a:avLst/>
                <a:gdLst>
                  <a:gd name="T0" fmla="*/ 13 w 140"/>
                  <a:gd name="T1" fmla="*/ 22 h 174"/>
                  <a:gd name="T2" fmla="*/ 11 w 140"/>
                  <a:gd name="T3" fmla="*/ 20 h 174"/>
                  <a:gd name="T4" fmla="*/ 9 w 140"/>
                  <a:gd name="T5" fmla="*/ 19 h 174"/>
                  <a:gd name="T6" fmla="*/ 7 w 140"/>
                  <a:gd name="T7" fmla="*/ 17 h 174"/>
                  <a:gd name="T8" fmla="*/ 5 w 140"/>
                  <a:gd name="T9" fmla="*/ 15 h 174"/>
                  <a:gd name="T10" fmla="*/ 3 w 140"/>
                  <a:gd name="T11" fmla="*/ 13 h 174"/>
                  <a:gd name="T12" fmla="*/ 2 w 140"/>
                  <a:gd name="T13" fmla="*/ 11 h 174"/>
                  <a:gd name="T14" fmla="*/ 1 w 140"/>
                  <a:gd name="T15" fmla="*/ 10 h 174"/>
                  <a:gd name="T16" fmla="*/ 0 w 140"/>
                  <a:gd name="T17" fmla="*/ 8 h 174"/>
                  <a:gd name="T18" fmla="*/ 1 w 140"/>
                  <a:gd name="T19" fmla="*/ 7 h 174"/>
                  <a:gd name="T20" fmla="*/ 2 w 140"/>
                  <a:gd name="T21" fmla="*/ 6 h 174"/>
                  <a:gd name="T22" fmla="*/ 1 w 140"/>
                  <a:gd name="T23" fmla="*/ 5 h 174"/>
                  <a:gd name="T24" fmla="*/ 1 w 140"/>
                  <a:gd name="T25" fmla="*/ 3 h 174"/>
                  <a:gd name="T26" fmla="*/ 1 w 140"/>
                  <a:gd name="T27" fmla="*/ 2 h 174"/>
                  <a:gd name="T28" fmla="*/ 1 w 140"/>
                  <a:gd name="T29" fmla="*/ 0 h 174"/>
                  <a:gd name="T30" fmla="*/ 1 w 140"/>
                  <a:gd name="T31" fmla="*/ 1 h 174"/>
                  <a:gd name="T32" fmla="*/ 1 w 140"/>
                  <a:gd name="T33" fmla="*/ 3 h 174"/>
                  <a:gd name="T34" fmla="*/ 2 w 140"/>
                  <a:gd name="T35" fmla="*/ 4 h 174"/>
                  <a:gd name="T36" fmla="*/ 2 w 140"/>
                  <a:gd name="T37" fmla="*/ 5 h 174"/>
                  <a:gd name="T38" fmla="*/ 3 w 140"/>
                  <a:gd name="T39" fmla="*/ 8 h 174"/>
                  <a:gd name="T40" fmla="*/ 6 w 140"/>
                  <a:gd name="T41" fmla="*/ 10 h 174"/>
                  <a:gd name="T42" fmla="*/ 5 w 140"/>
                  <a:gd name="T43" fmla="*/ 10 h 174"/>
                  <a:gd name="T44" fmla="*/ 5 w 140"/>
                  <a:gd name="T45" fmla="*/ 11 h 174"/>
                  <a:gd name="T46" fmla="*/ 6 w 140"/>
                  <a:gd name="T47" fmla="*/ 12 h 174"/>
                  <a:gd name="T48" fmla="*/ 9 w 140"/>
                  <a:gd name="T49" fmla="*/ 15 h 174"/>
                  <a:gd name="T50" fmla="*/ 9 w 140"/>
                  <a:gd name="T51" fmla="*/ 16 h 174"/>
                  <a:gd name="T52" fmla="*/ 11 w 140"/>
                  <a:gd name="T53" fmla="*/ 17 h 174"/>
                  <a:gd name="T54" fmla="*/ 12 w 140"/>
                  <a:gd name="T55" fmla="*/ 18 h 174"/>
                  <a:gd name="T56" fmla="*/ 13 w 140"/>
                  <a:gd name="T57" fmla="*/ 19 h 174"/>
                  <a:gd name="T58" fmla="*/ 14 w 140"/>
                  <a:gd name="T59" fmla="*/ 19 h 174"/>
                  <a:gd name="T60" fmla="*/ 14 w 140"/>
                  <a:gd name="T61" fmla="*/ 19 h 174"/>
                  <a:gd name="T62" fmla="*/ 14 w 140"/>
                  <a:gd name="T63" fmla="*/ 17 h 174"/>
                  <a:gd name="T64" fmla="*/ 14 w 140"/>
                  <a:gd name="T65" fmla="*/ 15 h 174"/>
                  <a:gd name="T66" fmla="*/ 13 w 140"/>
                  <a:gd name="T67" fmla="*/ 13 h 174"/>
                  <a:gd name="T68" fmla="*/ 13 w 140"/>
                  <a:gd name="T69" fmla="*/ 12 h 174"/>
                  <a:gd name="T70" fmla="*/ 13 w 140"/>
                  <a:gd name="T71" fmla="*/ 11 h 174"/>
                  <a:gd name="T72" fmla="*/ 13 w 140"/>
                  <a:gd name="T73" fmla="*/ 9 h 174"/>
                  <a:gd name="T74" fmla="*/ 13 w 140"/>
                  <a:gd name="T75" fmla="*/ 8 h 174"/>
                  <a:gd name="T76" fmla="*/ 13 w 140"/>
                  <a:gd name="T77" fmla="*/ 6 h 174"/>
                  <a:gd name="T78" fmla="*/ 14 w 140"/>
                  <a:gd name="T79" fmla="*/ 7 h 174"/>
                  <a:gd name="T80" fmla="*/ 14 w 140"/>
                  <a:gd name="T81" fmla="*/ 8 h 174"/>
                  <a:gd name="T82" fmla="*/ 15 w 140"/>
                  <a:gd name="T83" fmla="*/ 10 h 174"/>
                  <a:gd name="T84" fmla="*/ 16 w 140"/>
                  <a:gd name="T85" fmla="*/ 12 h 174"/>
                  <a:gd name="T86" fmla="*/ 17 w 140"/>
                  <a:gd name="T87" fmla="*/ 14 h 174"/>
                  <a:gd name="T88" fmla="*/ 18 w 140"/>
                  <a:gd name="T89" fmla="*/ 16 h 174"/>
                  <a:gd name="T90" fmla="*/ 18 w 140"/>
                  <a:gd name="T91" fmla="*/ 19 h 174"/>
                  <a:gd name="T92" fmla="*/ 18 w 140"/>
                  <a:gd name="T93" fmla="*/ 20 h 174"/>
                  <a:gd name="T94" fmla="*/ 17 w 140"/>
                  <a:gd name="T95" fmla="*/ 22 h 174"/>
                  <a:gd name="T96" fmla="*/ 15 w 140"/>
                  <a:gd name="T97" fmla="*/ 22 h 174"/>
                  <a:gd name="T98" fmla="*/ 13 w 140"/>
                  <a:gd name="T99" fmla="*/ 22 h 1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74"/>
                  <a:gd name="T152" fmla="*/ 140 w 140"/>
                  <a:gd name="T153" fmla="*/ 174 h 1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74">
                    <a:moveTo>
                      <a:pt x="105" y="174"/>
                    </a:moveTo>
                    <a:lnTo>
                      <a:pt x="87" y="160"/>
                    </a:lnTo>
                    <a:lnTo>
                      <a:pt x="70" y="149"/>
                    </a:lnTo>
                    <a:lnTo>
                      <a:pt x="53" y="135"/>
                    </a:lnTo>
                    <a:lnTo>
                      <a:pt x="37" y="122"/>
                    </a:lnTo>
                    <a:lnTo>
                      <a:pt x="22" y="106"/>
                    </a:lnTo>
                    <a:lnTo>
                      <a:pt x="12" y="91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8" y="52"/>
                    </a:lnTo>
                    <a:lnTo>
                      <a:pt x="16" y="48"/>
                    </a:lnTo>
                    <a:lnTo>
                      <a:pt x="10" y="33"/>
                    </a:lnTo>
                    <a:lnTo>
                      <a:pt x="6" y="21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8" y="7"/>
                    </a:lnTo>
                    <a:lnTo>
                      <a:pt x="10" y="17"/>
                    </a:lnTo>
                    <a:lnTo>
                      <a:pt x="12" y="29"/>
                    </a:lnTo>
                    <a:lnTo>
                      <a:pt x="18" y="40"/>
                    </a:lnTo>
                    <a:lnTo>
                      <a:pt x="27" y="60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47" y="98"/>
                    </a:lnTo>
                    <a:lnTo>
                      <a:pt x="66" y="118"/>
                    </a:lnTo>
                    <a:lnTo>
                      <a:pt x="74" y="126"/>
                    </a:lnTo>
                    <a:lnTo>
                      <a:pt x="86" y="133"/>
                    </a:lnTo>
                    <a:lnTo>
                      <a:pt x="95" y="141"/>
                    </a:lnTo>
                    <a:lnTo>
                      <a:pt x="107" y="149"/>
                    </a:lnTo>
                    <a:lnTo>
                      <a:pt x="109" y="147"/>
                    </a:lnTo>
                    <a:lnTo>
                      <a:pt x="113" y="145"/>
                    </a:lnTo>
                    <a:lnTo>
                      <a:pt x="109" y="131"/>
                    </a:lnTo>
                    <a:lnTo>
                      <a:pt x="109" y="118"/>
                    </a:lnTo>
                    <a:lnTo>
                      <a:pt x="105" y="106"/>
                    </a:lnTo>
                    <a:lnTo>
                      <a:pt x="105" y="95"/>
                    </a:lnTo>
                    <a:lnTo>
                      <a:pt x="103" y="83"/>
                    </a:lnTo>
                    <a:lnTo>
                      <a:pt x="103" y="71"/>
                    </a:lnTo>
                    <a:lnTo>
                      <a:pt x="103" y="60"/>
                    </a:lnTo>
                    <a:lnTo>
                      <a:pt x="105" y="50"/>
                    </a:lnTo>
                    <a:lnTo>
                      <a:pt x="109" y="52"/>
                    </a:lnTo>
                    <a:lnTo>
                      <a:pt x="113" y="62"/>
                    </a:lnTo>
                    <a:lnTo>
                      <a:pt x="120" y="75"/>
                    </a:lnTo>
                    <a:lnTo>
                      <a:pt x="126" y="93"/>
                    </a:lnTo>
                    <a:lnTo>
                      <a:pt x="134" y="110"/>
                    </a:lnTo>
                    <a:lnTo>
                      <a:pt x="138" y="128"/>
                    </a:lnTo>
                    <a:lnTo>
                      <a:pt x="140" y="145"/>
                    </a:lnTo>
                    <a:lnTo>
                      <a:pt x="138" y="159"/>
                    </a:lnTo>
                    <a:lnTo>
                      <a:pt x="134" y="174"/>
                    </a:lnTo>
                    <a:lnTo>
                      <a:pt x="119" y="174"/>
                    </a:lnTo>
                    <a:lnTo>
                      <a:pt x="1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4" name="Freeform 12"/>
              <p:cNvSpPr>
                <a:spLocks/>
              </p:cNvSpPr>
              <p:nvPr/>
            </p:nvSpPr>
            <p:spPr bwMode="auto">
              <a:xfrm>
                <a:off x="4567" y="3753"/>
                <a:ext cx="139" cy="126"/>
              </a:xfrm>
              <a:custGeom>
                <a:avLst/>
                <a:gdLst>
                  <a:gd name="T0" fmla="*/ 18 w 280"/>
                  <a:gd name="T1" fmla="*/ 32 h 252"/>
                  <a:gd name="T2" fmla="*/ 17 w 280"/>
                  <a:gd name="T3" fmla="*/ 30 h 252"/>
                  <a:gd name="T4" fmla="*/ 17 w 280"/>
                  <a:gd name="T5" fmla="*/ 28 h 252"/>
                  <a:gd name="T6" fmla="*/ 17 w 280"/>
                  <a:gd name="T7" fmla="*/ 26 h 252"/>
                  <a:gd name="T8" fmla="*/ 18 w 280"/>
                  <a:gd name="T9" fmla="*/ 24 h 252"/>
                  <a:gd name="T10" fmla="*/ 18 w 280"/>
                  <a:gd name="T11" fmla="*/ 23 h 252"/>
                  <a:gd name="T12" fmla="*/ 19 w 280"/>
                  <a:gd name="T13" fmla="*/ 21 h 252"/>
                  <a:gd name="T14" fmla="*/ 19 w 280"/>
                  <a:gd name="T15" fmla="*/ 20 h 252"/>
                  <a:gd name="T16" fmla="*/ 19 w 280"/>
                  <a:gd name="T17" fmla="*/ 19 h 252"/>
                  <a:gd name="T18" fmla="*/ 17 w 280"/>
                  <a:gd name="T19" fmla="*/ 19 h 252"/>
                  <a:gd name="T20" fmla="*/ 14 w 280"/>
                  <a:gd name="T21" fmla="*/ 19 h 252"/>
                  <a:gd name="T22" fmla="*/ 11 w 280"/>
                  <a:gd name="T23" fmla="*/ 19 h 252"/>
                  <a:gd name="T24" fmla="*/ 8 w 280"/>
                  <a:gd name="T25" fmla="*/ 19 h 252"/>
                  <a:gd name="T26" fmla="*/ 5 w 280"/>
                  <a:gd name="T27" fmla="*/ 19 h 252"/>
                  <a:gd name="T28" fmla="*/ 3 w 280"/>
                  <a:gd name="T29" fmla="*/ 19 h 252"/>
                  <a:gd name="T30" fmla="*/ 1 w 280"/>
                  <a:gd name="T31" fmla="*/ 18 h 252"/>
                  <a:gd name="T32" fmla="*/ 0 w 280"/>
                  <a:gd name="T33" fmla="*/ 17 h 252"/>
                  <a:gd name="T34" fmla="*/ 2 w 280"/>
                  <a:gd name="T35" fmla="*/ 14 h 252"/>
                  <a:gd name="T36" fmla="*/ 4 w 280"/>
                  <a:gd name="T37" fmla="*/ 12 h 252"/>
                  <a:gd name="T38" fmla="*/ 8 w 280"/>
                  <a:gd name="T39" fmla="*/ 9 h 252"/>
                  <a:gd name="T40" fmla="*/ 12 w 280"/>
                  <a:gd name="T41" fmla="*/ 6 h 252"/>
                  <a:gd name="T42" fmla="*/ 16 w 280"/>
                  <a:gd name="T43" fmla="*/ 3 h 252"/>
                  <a:gd name="T44" fmla="*/ 20 w 280"/>
                  <a:gd name="T45" fmla="*/ 2 h 252"/>
                  <a:gd name="T46" fmla="*/ 24 w 280"/>
                  <a:gd name="T47" fmla="*/ 0 h 252"/>
                  <a:gd name="T48" fmla="*/ 28 w 280"/>
                  <a:gd name="T49" fmla="*/ 0 h 252"/>
                  <a:gd name="T50" fmla="*/ 28 w 280"/>
                  <a:gd name="T51" fmla="*/ 1 h 252"/>
                  <a:gd name="T52" fmla="*/ 27 w 280"/>
                  <a:gd name="T53" fmla="*/ 3 h 252"/>
                  <a:gd name="T54" fmla="*/ 25 w 280"/>
                  <a:gd name="T55" fmla="*/ 4 h 252"/>
                  <a:gd name="T56" fmla="*/ 24 w 280"/>
                  <a:gd name="T57" fmla="*/ 6 h 252"/>
                  <a:gd name="T58" fmla="*/ 22 w 280"/>
                  <a:gd name="T59" fmla="*/ 8 h 252"/>
                  <a:gd name="T60" fmla="*/ 22 w 280"/>
                  <a:gd name="T61" fmla="*/ 10 h 252"/>
                  <a:gd name="T62" fmla="*/ 21 w 280"/>
                  <a:gd name="T63" fmla="*/ 13 h 252"/>
                  <a:gd name="T64" fmla="*/ 22 w 280"/>
                  <a:gd name="T65" fmla="*/ 16 h 252"/>
                  <a:gd name="T66" fmla="*/ 24 w 280"/>
                  <a:gd name="T67" fmla="*/ 16 h 252"/>
                  <a:gd name="T68" fmla="*/ 26 w 280"/>
                  <a:gd name="T69" fmla="*/ 16 h 252"/>
                  <a:gd name="T70" fmla="*/ 28 w 280"/>
                  <a:gd name="T71" fmla="*/ 15 h 252"/>
                  <a:gd name="T72" fmla="*/ 30 w 280"/>
                  <a:gd name="T73" fmla="*/ 14 h 252"/>
                  <a:gd name="T74" fmla="*/ 30 w 280"/>
                  <a:gd name="T75" fmla="*/ 12 h 252"/>
                  <a:gd name="T76" fmla="*/ 31 w 280"/>
                  <a:gd name="T77" fmla="*/ 10 h 252"/>
                  <a:gd name="T78" fmla="*/ 32 w 280"/>
                  <a:gd name="T79" fmla="*/ 8 h 252"/>
                  <a:gd name="T80" fmla="*/ 33 w 280"/>
                  <a:gd name="T81" fmla="*/ 6 h 252"/>
                  <a:gd name="T82" fmla="*/ 34 w 280"/>
                  <a:gd name="T83" fmla="*/ 5 h 252"/>
                  <a:gd name="T84" fmla="*/ 34 w 280"/>
                  <a:gd name="T85" fmla="*/ 5 h 252"/>
                  <a:gd name="T86" fmla="*/ 33 w 280"/>
                  <a:gd name="T87" fmla="*/ 11 h 252"/>
                  <a:gd name="T88" fmla="*/ 31 w 280"/>
                  <a:gd name="T89" fmla="*/ 15 h 252"/>
                  <a:gd name="T90" fmla="*/ 28 w 280"/>
                  <a:gd name="T91" fmla="*/ 17 h 252"/>
                  <a:gd name="T92" fmla="*/ 25 w 280"/>
                  <a:gd name="T93" fmla="*/ 19 h 252"/>
                  <a:gd name="T94" fmla="*/ 22 w 280"/>
                  <a:gd name="T95" fmla="*/ 20 h 252"/>
                  <a:gd name="T96" fmla="*/ 20 w 280"/>
                  <a:gd name="T97" fmla="*/ 22 h 252"/>
                  <a:gd name="T98" fmla="*/ 18 w 280"/>
                  <a:gd name="T99" fmla="*/ 25 h 252"/>
                  <a:gd name="T100" fmla="*/ 18 w 280"/>
                  <a:gd name="T101" fmla="*/ 30 h 252"/>
                  <a:gd name="T102" fmla="*/ 18 w 280"/>
                  <a:gd name="T103" fmla="*/ 31 h 252"/>
                  <a:gd name="T104" fmla="*/ 19 w 280"/>
                  <a:gd name="T105" fmla="*/ 32 h 252"/>
                  <a:gd name="T106" fmla="*/ 18 w 280"/>
                  <a:gd name="T107" fmla="*/ 32 h 252"/>
                  <a:gd name="T108" fmla="*/ 18 w 280"/>
                  <a:gd name="T109" fmla="*/ 32 h 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0"/>
                  <a:gd name="T166" fmla="*/ 0 h 252"/>
                  <a:gd name="T167" fmla="*/ 280 w 280"/>
                  <a:gd name="T168" fmla="*/ 252 h 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0" h="252">
                    <a:moveTo>
                      <a:pt x="152" y="252"/>
                    </a:moveTo>
                    <a:lnTo>
                      <a:pt x="142" y="235"/>
                    </a:lnTo>
                    <a:lnTo>
                      <a:pt x="140" y="219"/>
                    </a:lnTo>
                    <a:lnTo>
                      <a:pt x="140" y="204"/>
                    </a:lnTo>
                    <a:lnTo>
                      <a:pt x="146" y="190"/>
                    </a:lnTo>
                    <a:lnTo>
                      <a:pt x="150" y="177"/>
                    </a:lnTo>
                    <a:lnTo>
                      <a:pt x="155" y="165"/>
                    </a:lnTo>
                    <a:lnTo>
                      <a:pt x="155" y="154"/>
                    </a:lnTo>
                    <a:lnTo>
                      <a:pt x="153" y="146"/>
                    </a:lnTo>
                    <a:lnTo>
                      <a:pt x="136" y="146"/>
                    </a:lnTo>
                    <a:lnTo>
                      <a:pt x="115" y="148"/>
                    </a:lnTo>
                    <a:lnTo>
                      <a:pt x="91" y="150"/>
                    </a:lnTo>
                    <a:lnTo>
                      <a:pt x="70" y="152"/>
                    </a:lnTo>
                    <a:lnTo>
                      <a:pt x="47" y="150"/>
                    </a:lnTo>
                    <a:lnTo>
                      <a:pt x="25" y="15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6" y="111"/>
                    </a:lnTo>
                    <a:lnTo>
                      <a:pt x="39" y="90"/>
                    </a:lnTo>
                    <a:lnTo>
                      <a:pt x="66" y="66"/>
                    </a:lnTo>
                    <a:lnTo>
                      <a:pt x="101" y="45"/>
                    </a:lnTo>
                    <a:lnTo>
                      <a:pt x="134" y="24"/>
                    </a:lnTo>
                    <a:lnTo>
                      <a:pt x="167" y="10"/>
                    </a:lnTo>
                    <a:lnTo>
                      <a:pt x="200" y="0"/>
                    </a:lnTo>
                    <a:lnTo>
                      <a:pt x="229" y="0"/>
                    </a:lnTo>
                    <a:lnTo>
                      <a:pt x="225" y="8"/>
                    </a:lnTo>
                    <a:lnTo>
                      <a:pt x="217" y="18"/>
                    </a:lnTo>
                    <a:lnTo>
                      <a:pt x="206" y="29"/>
                    </a:lnTo>
                    <a:lnTo>
                      <a:pt x="196" y="43"/>
                    </a:lnTo>
                    <a:lnTo>
                      <a:pt x="184" y="58"/>
                    </a:lnTo>
                    <a:lnTo>
                      <a:pt x="177" y="78"/>
                    </a:lnTo>
                    <a:lnTo>
                      <a:pt x="173" y="99"/>
                    </a:lnTo>
                    <a:lnTo>
                      <a:pt x="179" y="126"/>
                    </a:lnTo>
                    <a:lnTo>
                      <a:pt x="198" y="126"/>
                    </a:lnTo>
                    <a:lnTo>
                      <a:pt x="216" y="122"/>
                    </a:lnTo>
                    <a:lnTo>
                      <a:pt x="229" y="117"/>
                    </a:lnTo>
                    <a:lnTo>
                      <a:pt x="241" y="107"/>
                    </a:lnTo>
                    <a:lnTo>
                      <a:pt x="248" y="91"/>
                    </a:lnTo>
                    <a:lnTo>
                      <a:pt x="256" y="76"/>
                    </a:lnTo>
                    <a:lnTo>
                      <a:pt x="264" y="58"/>
                    </a:lnTo>
                    <a:lnTo>
                      <a:pt x="272" y="41"/>
                    </a:lnTo>
                    <a:lnTo>
                      <a:pt x="276" y="39"/>
                    </a:lnTo>
                    <a:lnTo>
                      <a:pt x="280" y="37"/>
                    </a:lnTo>
                    <a:lnTo>
                      <a:pt x="268" y="82"/>
                    </a:lnTo>
                    <a:lnTo>
                      <a:pt x="252" y="113"/>
                    </a:lnTo>
                    <a:lnTo>
                      <a:pt x="229" y="132"/>
                    </a:lnTo>
                    <a:lnTo>
                      <a:pt x="208" y="146"/>
                    </a:lnTo>
                    <a:lnTo>
                      <a:pt x="184" y="155"/>
                    </a:lnTo>
                    <a:lnTo>
                      <a:pt x="165" y="173"/>
                    </a:lnTo>
                    <a:lnTo>
                      <a:pt x="152" y="198"/>
                    </a:lnTo>
                    <a:lnTo>
                      <a:pt x="148" y="237"/>
                    </a:lnTo>
                    <a:lnTo>
                      <a:pt x="152" y="243"/>
                    </a:lnTo>
                    <a:lnTo>
                      <a:pt x="159" y="249"/>
                    </a:lnTo>
                    <a:lnTo>
                      <a:pt x="152" y="250"/>
                    </a:lnTo>
                    <a:lnTo>
                      <a:pt x="152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Freeform 13"/>
              <p:cNvSpPr>
                <a:spLocks/>
              </p:cNvSpPr>
              <p:nvPr/>
            </p:nvSpPr>
            <p:spPr bwMode="auto">
              <a:xfrm>
                <a:off x="4990" y="3822"/>
                <a:ext cx="9" cy="48"/>
              </a:xfrm>
              <a:custGeom>
                <a:avLst/>
                <a:gdLst>
                  <a:gd name="T0" fmla="*/ 0 w 17"/>
                  <a:gd name="T1" fmla="*/ 12 h 97"/>
                  <a:gd name="T2" fmla="*/ 0 w 17"/>
                  <a:gd name="T3" fmla="*/ 10 h 97"/>
                  <a:gd name="T4" fmla="*/ 1 w 17"/>
                  <a:gd name="T5" fmla="*/ 9 h 97"/>
                  <a:gd name="T6" fmla="*/ 1 w 17"/>
                  <a:gd name="T7" fmla="*/ 7 h 97"/>
                  <a:gd name="T8" fmla="*/ 1 w 17"/>
                  <a:gd name="T9" fmla="*/ 5 h 97"/>
                  <a:gd name="T10" fmla="*/ 1 w 17"/>
                  <a:gd name="T11" fmla="*/ 3 h 97"/>
                  <a:gd name="T12" fmla="*/ 2 w 17"/>
                  <a:gd name="T13" fmla="*/ 2 h 97"/>
                  <a:gd name="T14" fmla="*/ 2 w 17"/>
                  <a:gd name="T15" fmla="*/ 0 h 97"/>
                  <a:gd name="T16" fmla="*/ 3 w 17"/>
                  <a:gd name="T17" fmla="*/ 0 h 97"/>
                  <a:gd name="T18" fmla="*/ 2 w 17"/>
                  <a:gd name="T19" fmla="*/ 0 h 97"/>
                  <a:gd name="T20" fmla="*/ 2 w 17"/>
                  <a:gd name="T21" fmla="*/ 2 h 97"/>
                  <a:gd name="T22" fmla="*/ 2 w 17"/>
                  <a:gd name="T23" fmla="*/ 3 h 97"/>
                  <a:gd name="T24" fmla="*/ 2 w 17"/>
                  <a:gd name="T25" fmla="*/ 5 h 97"/>
                  <a:gd name="T26" fmla="*/ 1 w 17"/>
                  <a:gd name="T27" fmla="*/ 8 h 97"/>
                  <a:gd name="T28" fmla="*/ 1 w 17"/>
                  <a:gd name="T29" fmla="*/ 11 h 97"/>
                  <a:gd name="T30" fmla="*/ 1 w 17"/>
                  <a:gd name="T31" fmla="*/ 11 h 97"/>
                  <a:gd name="T32" fmla="*/ 0 w 17"/>
                  <a:gd name="T33" fmla="*/ 1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7"/>
                  <a:gd name="T53" fmla="*/ 17 w 17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7">
                    <a:moveTo>
                      <a:pt x="0" y="97"/>
                    </a:moveTo>
                    <a:lnTo>
                      <a:pt x="0" y="85"/>
                    </a:lnTo>
                    <a:lnTo>
                      <a:pt x="2" y="74"/>
                    </a:lnTo>
                    <a:lnTo>
                      <a:pt x="2" y="60"/>
                    </a:lnTo>
                    <a:lnTo>
                      <a:pt x="6" y="47"/>
                    </a:lnTo>
                    <a:lnTo>
                      <a:pt x="6" y="31"/>
                    </a:lnTo>
                    <a:lnTo>
                      <a:pt x="9" y="17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8" y="64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Freeform 14"/>
              <p:cNvSpPr>
                <a:spLocks/>
              </p:cNvSpPr>
              <p:nvPr/>
            </p:nvSpPr>
            <p:spPr bwMode="auto">
              <a:xfrm>
                <a:off x="4417" y="3854"/>
                <a:ext cx="8" cy="6"/>
              </a:xfrm>
              <a:custGeom>
                <a:avLst/>
                <a:gdLst>
                  <a:gd name="T0" fmla="*/ 1 w 15"/>
                  <a:gd name="T1" fmla="*/ 2 h 12"/>
                  <a:gd name="T2" fmla="*/ 0 w 15"/>
                  <a:gd name="T3" fmla="*/ 1 h 12"/>
                  <a:gd name="T4" fmla="*/ 0 w 15"/>
                  <a:gd name="T5" fmla="*/ 0 h 12"/>
                  <a:gd name="T6" fmla="*/ 1 w 15"/>
                  <a:gd name="T7" fmla="*/ 1 h 12"/>
                  <a:gd name="T8" fmla="*/ 2 w 15"/>
                  <a:gd name="T9" fmla="*/ 1 h 12"/>
                  <a:gd name="T10" fmla="*/ 1 w 15"/>
                  <a:gd name="T11" fmla="*/ 1 h 12"/>
                  <a:gd name="T12" fmla="*/ 1 w 15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Freeform 15"/>
              <p:cNvSpPr>
                <a:spLocks/>
              </p:cNvSpPr>
              <p:nvPr/>
            </p:nvSpPr>
            <p:spPr bwMode="auto">
              <a:xfrm>
                <a:off x="4414" y="3794"/>
                <a:ext cx="53" cy="47"/>
              </a:xfrm>
              <a:custGeom>
                <a:avLst/>
                <a:gdLst>
                  <a:gd name="T0" fmla="*/ 0 w 104"/>
                  <a:gd name="T1" fmla="*/ 12 h 93"/>
                  <a:gd name="T2" fmla="*/ 1 w 104"/>
                  <a:gd name="T3" fmla="*/ 10 h 93"/>
                  <a:gd name="T4" fmla="*/ 1 w 104"/>
                  <a:gd name="T5" fmla="*/ 8 h 93"/>
                  <a:gd name="T6" fmla="*/ 2 w 104"/>
                  <a:gd name="T7" fmla="*/ 6 h 93"/>
                  <a:gd name="T8" fmla="*/ 3 w 104"/>
                  <a:gd name="T9" fmla="*/ 5 h 93"/>
                  <a:gd name="T10" fmla="*/ 4 w 104"/>
                  <a:gd name="T11" fmla="*/ 4 h 93"/>
                  <a:gd name="T12" fmla="*/ 5 w 104"/>
                  <a:gd name="T13" fmla="*/ 3 h 93"/>
                  <a:gd name="T14" fmla="*/ 6 w 104"/>
                  <a:gd name="T15" fmla="*/ 1 h 93"/>
                  <a:gd name="T16" fmla="*/ 8 w 104"/>
                  <a:gd name="T17" fmla="*/ 0 h 93"/>
                  <a:gd name="T18" fmla="*/ 9 w 104"/>
                  <a:gd name="T19" fmla="*/ 2 h 93"/>
                  <a:gd name="T20" fmla="*/ 11 w 104"/>
                  <a:gd name="T21" fmla="*/ 4 h 93"/>
                  <a:gd name="T22" fmla="*/ 12 w 104"/>
                  <a:gd name="T23" fmla="*/ 5 h 93"/>
                  <a:gd name="T24" fmla="*/ 14 w 104"/>
                  <a:gd name="T25" fmla="*/ 8 h 93"/>
                  <a:gd name="T26" fmla="*/ 11 w 104"/>
                  <a:gd name="T27" fmla="*/ 8 h 93"/>
                  <a:gd name="T28" fmla="*/ 10 w 104"/>
                  <a:gd name="T29" fmla="*/ 9 h 93"/>
                  <a:gd name="T30" fmla="*/ 8 w 104"/>
                  <a:gd name="T31" fmla="*/ 10 h 93"/>
                  <a:gd name="T32" fmla="*/ 7 w 104"/>
                  <a:gd name="T33" fmla="*/ 10 h 93"/>
                  <a:gd name="T34" fmla="*/ 5 w 104"/>
                  <a:gd name="T35" fmla="*/ 11 h 93"/>
                  <a:gd name="T36" fmla="*/ 4 w 104"/>
                  <a:gd name="T37" fmla="*/ 11 h 93"/>
                  <a:gd name="T38" fmla="*/ 2 w 104"/>
                  <a:gd name="T39" fmla="*/ 12 h 93"/>
                  <a:gd name="T40" fmla="*/ 0 w 104"/>
                  <a:gd name="T41" fmla="*/ 12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93"/>
                  <a:gd name="T65" fmla="*/ 104 w 104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93">
                    <a:moveTo>
                      <a:pt x="0" y="93"/>
                    </a:moveTo>
                    <a:lnTo>
                      <a:pt x="4" y="73"/>
                    </a:lnTo>
                    <a:lnTo>
                      <a:pt x="8" y="60"/>
                    </a:lnTo>
                    <a:lnTo>
                      <a:pt x="13" y="46"/>
                    </a:lnTo>
                    <a:lnTo>
                      <a:pt x="19" y="37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4" y="7"/>
                    </a:lnTo>
                    <a:lnTo>
                      <a:pt x="58" y="0"/>
                    </a:lnTo>
                    <a:lnTo>
                      <a:pt x="68" y="11"/>
                    </a:lnTo>
                    <a:lnTo>
                      <a:pt x="83" y="25"/>
                    </a:lnTo>
                    <a:lnTo>
                      <a:pt x="95" y="38"/>
                    </a:lnTo>
                    <a:lnTo>
                      <a:pt x="104" y="58"/>
                    </a:lnTo>
                    <a:lnTo>
                      <a:pt x="87" y="62"/>
                    </a:lnTo>
                    <a:lnTo>
                      <a:pt x="75" y="68"/>
                    </a:lnTo>
                    <a:lnTo>
                      <a:pt x="62" y="73"/>
                    </a:lnTo>
                    <a:lnTo>
                      <a:pt x="50" y="79"/>
                    </a:lnTo>
                    <a:lnTo>
                      <a:pt x="37" y="83"/>
                    </a:lnTo>
                    <a:lnTo>
                      <a:pt x="25" y="87"/>
                    </a:lnTo>
                    <a:lnTo>
                      <a:pt x="11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Freeform 16"/>
              <p:cNvSpPr>
                <a:spLocks/>
              </p:cNvSpPr>
              <p:nvPr/>
            </p:nvSpPr>
            <p:spPr bwMode="auto">
              <a:xfrm>
                <a:off x="4590" y="3777"/>
                <a:ext cx="57" cy="44"/>
              </a:xfrm>
              <a:custGeom>
                <a:avLst/>
                <a:gdLst>
                  <a:gd name="T0" fmla="*/ 8 w 114"/>
                  <a:gd name="T1" fmla="*/ 11 h 87"/>
                  <a:gd name="T2" fmla="*/ 6 w 114"/>
                  <a:gd name="T3" fmla="*/ 11 h 87"/>
                  <a:gd name="T4" fmla="*/ 4 w 114"/>
                  <a:gd name="T5" fmla="*/ 10 h 87"/>
                  <a:gd name="T6" fmla="*/ 2 w 114"/>
                  <a:gd name="T7" fmla="*/ 10 h 87"/>
                  <a:gd name="T8" fmla="*/ 0 w 114"/>
                  <a:gd name="T9" fmla="*/ 10 h 87"/>
                  <a:gd name="T10" fmla="*/ 0 w 114"/>
                  <a:gd name="T11" fmla="*/ 9 h 87"/>
                  <a:gd name="T12" fmla="*/ 0 w 114"/>
                  <a:gd name="T13" fmla="*/ 8 h 87"/>
                  <a:gd name="T14" fmla="*/ 2 w 114"/>
                  <a:gd name="T15" fmla="*/ 6 h 87"/>
                  <a:gd name="T16" fmla="*/ 3 w 114"/>
                  <a:gd name="T17" fmla="*/ 5 h 87"/>
                  <a:gd name="T18" fmla="*/ 5 w 114"/>
                  <a:gd name="T19" fmla="*/ 3 h 87"/>
                  <a:gd name="T20" fmla="*/ 6 w 114"/>
                  <a:gd name="T21" fmla="*/ 2 h 87"/>
                  <a:gd name="T22" fmla="*/ 7 w 114"/>
                  <a:gd name="T23" fmla="*/ 1 h 87"/>
                  <a:gd name="T24" fmla="*/ 10 w 114"/>
                  <a:gd name="T25" fmla="*/ 1 h 87"/>
                  <a:gd name="T26" fmla="*/ 12 w 114"/>
                  <a:gd name="T27" fmla="*/ 0 h 87"/>
                  <a:gd name="T28" fmla="*/ 14 w 114"/>
                  <a:gd name="T29" fmla="*/ 0 h 87"/>
                  <a:gd name="T30" fmla="*/ 14 w 114"/>
                  <a:gd name="T31" fmla="*/ 1 h 87"/>
                  <a:gd name="T32" fmla="*/ 15 w 114"/>
                  <a:gd name="T33" fmla="*/ 2 h 87"/>
                  <a:gd name="T34" fmla="*/ 14 w 114"/>
                  <a:gd name="T35" fmla="*/ 3 h 87"/>
                  <a:gd name="T36" fmla="*/ 14 w 114"/>
                  <a:gd name="T37" fmla="*/ 5 h 87"/>
                  <a:gd name="T38" fmla="*/ 14 w 114"/>
                  <a:gd name="T39" fmla="*/ 6 h 87"/>
                  <a:gd name="T40" fmla="*/ 14 w 114"/>
                  <a:gd name="T41" fmla="*/ 8 h 87"/>
                  <a:gd name="T42" fmla="*/ 14 w 114"/>
                  <a:gd name="T43" fmla="*/ 9 h 87"/>
                  <a:gd name="T44" fmla="*/ 14 w 114"/>
                  <a:gd name="T45" fmla="*/ 11 h 87"/>
                  <a:gd name="T46" fmla="*/ 13 w 114"/>
                  <a:gd name="T47" fmla="*/ 11 h 87"/>
                  <a:gd name="T48" fmla="*/ 12 w 114"/>
                  <a:gd name="T49" fmla="*/ 11 h 87"/>
                  <a:gd name="T50" fmla="*/ 12 w 114"/>
                  <a:gd name="T51" fmla="*/ 11 h 87"/>
                  <a:gd name="T52" fmla="*/ 11 w 114"/>
                  <a:gd name="T53" fmla="*/ 11 h 87"/>
                  <a:gd name="T54" fmla="*/ 10 w 114"/>
                  <a:gd name="T55" fmla="*/ 11 h 87"/>
                  <a:gd name="T56" fmla="*/ 8 w 114"/>
                  <a:gd name="T57" fmla="*/ 11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87"/>
                  <a:gd name="T89" fmla="*/ 114 w 114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87">
                    <a:moveTo>
                      <a:pt x="62" y="87"/>
                    </a:moveTo>
                    <a:lnTo>
                      <a:pt x="46" y="81"/>
                    </a:lnTo>
                    <a:lnTo>
                      <a:pt x="31" y="79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11" y="46"/>
                    </a:lnTo>
                    <a:lnTo>
                      <a:pt x="23" y="33"/>
                    </a:lnTo>
                    <a:lnTo>
                      <a:pt x="35" y="21"/>
                    </a:lnTo>
                    <a:lnTo>
                      <a:pt x="46" y="13"/>
                    </a:lnTo>
                    <a:lnTo>
                      <a:pt x="58" y="6"/>
                    </a:lnTo>
                    <a:lnTo>
                      <a:pt x="73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11"/>
                    </a:lnTo>
                    <a:lnTo>
                      <a:pt x="112" y="23"/>
                    </a:lnTo>
                    <a:lnTo>
                      <a:pt x="110" y="37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105" y="72"/>
                    </a:lnTo>
                    <a:lnTo>
                      <a:pt x="105" y="81"/>
                    </a:lnTo>
                    <a:lnTo>
                      <a:pt x="101" y="81"/>
                    </a:lnTo>
                    <a:lnTo>
                      <a:pt x="95" y="83"/>
                    </a:lnTo>
                    <a:lnTo>
                      <a:pt x="89" y="83"/>
                    </a:lnTo>
                    <a:lnTo>
                      <a:pt x="83" y="85"/>
                    </a:lnTo>
                    <a:lnTo>
                      <a:pt x="73" y="85"/>
                    </a:lnTo>
                    <a:lnTo>
                      <a:pt x="62" y="8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Freeform 17"/>
              <p:cNvSpPr>
                <a:spLocks/>
              </p:cNvSpPr>
              <p:nvPr/>
            </p:nvSpPr>
            <p:spPr bwMode="auto">
              <a:xfrm>
                <a:off x="4664" y="3761"/>
                <a:ext cx="32" cy="51"/>
              </a:xfrm>
              <a:custGeom>
                <a:avLst/>
                <a:gdLst>
                  <a:gd name="T0" fmla="*/ 0 w 64"/>
                  <a:gd name="T1" fmla="*/ 13 h 101"/>
                  <a:gd name="T2" fmla="*/ 0 w 64"/>
                  <a:gd name="T3" fmla="*/ 12 h 101"/>
                  <a:gd name="T4" fmla="*/ 1 w 64"/>
                  <a:gd name="T5" fmla="*/ 10 h 101"/>
                  <a:gd name="T6" fmla="*/ 2 w 64"/>
                  <a:gd name="T7" fmla="*/ 7 h 101"/>
                  <a:gd name="T8" fmla="*/ 3 w 64"/>
                  <a:gd name="T9" fmla="*/ 5 h 101"/>
                  <a:gd name="T10" fmla="*/ 4 w 64"/>
                  <a:gd name="T11" fmla="*/ 3 h 101"/>
                  <a:gd name="T12" fmla="*/ 5 w 64"/>
                  <a:gd name="T13" fmla="*/ 1 h 101"/>
                  <a:gd name="T14" fmla="*/ 7 w 64"/>
                  <a:gd name="T15" fmla="*/ 0 h 101"/>
                  <a:gd name="T16" fmla="*/ 8 w 64"/>
                  <a:gd name="T17" fmla="*/ 0 h 101"/>
                  <a:gd name="T18" fmla="*/ 7 w 64"/>
                  <a:gd name="T19" fmla="*/ 1 h 101"/>
                  <a:gd name="T20" fmla="*/ 6 w 64"/>
                  <a:gd name="T21" fmla="*/ 3 h 101"/>
                  <a:gd name="T22" fmla="*/ 4 w 64"/>
                  <a:gd name="T23" fmla="*/ 5 h 101"/>
                  <a:gd name="T24" fmla="*/ 3 w 64"/>
                  <a:gd name="T25" fmla="*/ 7 h 101"/>
                  <a:gd name="T26" fmla="*/ 2 w 64"/>
                  <a:gd name="T27" fmla="*/ 9 h 101"/>
                  <a:gd name="T28" fmla="*/ 1 w 64"/>
                  <a:gd name="T29" fmla="*/ 11 h 101"/>
                  <a:gd name="T30" fmla="*/ 0 w 64"/>
                  <a:gd name="T31" fmla="*/ 13 h 101"/>
                  <a:gd name="T32" fmla="*/ 0 w 64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01"/>
                  <a:gd name="T53" fmla="*/ 64 w 64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01">
                    <a:moveTo>
                      <a:pt x="0" y="101"/>
                    </a:moveTo>
                    <a:lnTo>
                      <a:pt x="0" y="89"/>
                    </a:lnTo>
                    <a:lnTo>
                      <a:pt x="6" y="73"/>
                    </a:lnTo>
                    <a:lnTo>
                      <a:pt x="12" y="56"/>
                    </a:lnTo>
                    <a:lnTo>
                      <a:pt x="22" y="39"/>
                    </a:lnTo>
                    <a:lnTo>
                      <a:pt x="31" y="21"/>
                    </a:lnTo>
                    <a:lnTo>
                      <a:pt x="43" y="8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54" y="8"/>
                    </a:lnTo>
                    <a:lnTo>
                      <a:pt x="45" y="21"/>
                    </a:lnTo>
                    <a:lnTo>
                      <a:pt x="35" y="37"/>
                    </a:lnTo>
                    <a:lnTo>
                      <a:pt x="25" y="56"/>
                    </a:lnTo>
                    <a:lnTo>
                      <a:pt x="14" y="72"/>
                    </a:lnTo>
                    <a:lnTo>
                      <a:pt x="6" y="87"/>
                    </a:lnTo>
                    <a:lnTo>
                      <a:pt x="0" y="9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Freeform 18"/>
              <p:cNvSpPr>
                <a:spLocks/>
              </p:cNvSpPr>
              <p:nvPr/>
            </p:nvSpPr>
            <p:spPr bwMode="auto">
              <a:xfrm>
                <a:off x="4767" y="3625"/>
                <a:ext cx="90" cy="71"/>
              </a:xfrm>
              <a:custGeom>
                <a:avLst/>
                <a:gdLst>
                  <a:gd name="T0" fmla="*/ 2 w 178"/>
                  <a:gd name="T1" fmla="*/ 17 h 144"/>
                  <a:gd name="T2" fmla="*/ 0 w 178"/>
                  <a:gd name="T3" fmla="*/ 15 h 144"/>
                  <a:gd name="T4" fmla="*/ 1 w 178"/>
                  <a:gd name="T5" fmla="*/ 13 h 144"/>
                  <a:gd name="T6" fmla="*/ 3 w 178"/>
                  <a:gd name="T7" fmla="*/ 9 h 144"/>
                  <a:gd name="T8" fmla="*/ 6 w 178"/>
                  <a:gd name="T9" fmla="*/ 6 h 144"/>
                  <a:gd name="T10" fmla="*/ 10 w 178"/>
                  <a:gd name="T11" fmla="*/ 3 h 144"/>
                  <a:gd name="T12" fmla="*/ 14 w 178"/>
                  <a:gd name="T13" fmla="*/ 1 h 144"/>
                  <a:gd name="T14" fmla="*/ 18 w 178"/>
                  <a:gd name="T15" fmla="*/ 0 h 144"/>
                  <a:gd name="T16" fmla="*/ 23 w 178"/>
                  <a:gd name="T17" fmla="*/ 1 h 144"/>
                  <a:gd name="T18" fmla="*/ 19 w 178"/>
                  <a:gd name="T19" fmla="*/ 1 h 144"/>
                  <a:gd name="T20" fmla="*/ 16 w 178"/>
                  <a:gd name="T21" fmla="*/ 1 h 144"/>
                  <a:gd name="T22" fmla="*/ 12 w 178"/>
                  <a:gd name="T23" fmla="*/ 3 h 144"/>
                  <a:gd name="T24" fmla="*/ 9 w 178"/>
                  <a:gd name="T25" fmla="*/ 4 h 144"/>
                  <a:gd name="T26" fmla="*/ 6 w 178"/>
                  <a:gd name="T27" fmla="*/ 6 h 144"/>
                  <a:gd name="T28" fmla="*/ 4 w 178"/>
                  <a:gd name="T29" fmla="*/ 9 h 144"/>
                  <a:gd name="T30" fmla="*/ 3 w 178"/>
                  <a:gd name="T31" fmla="*/ 12 h 144"/>
                  <a:gd name="T32" fmla="*/ 2 w 178"/>
                  <a:gd name="T33" fmla="*/ 15 h 144"/>
                  <a:gd name="T34" fmla="*/ 3 w 178"/>
                  <a:gd name="T35" fmla="*/ 15 h 144"/>
                  <a:gd name="T36" fmla="*/ 5 w 178"/>
                  <a:gd name="T37" fmla="*/ 15 h 144"/>
                  <a:gd name="T38" fmla="*/ 6 w 178"/>
                  <a:gd name="T39" fmla="*/ 15 h 144"/>
                  <a:gd name="T40" fmla="*/ 9 w 178"/>
                  <a:gd name="T41" fmla="*/ 15 h 144"/>
                  <a:gd name="T42" fmla="*/ 11 w 178"/>
                  <a:gd name="T43" fmla="*/ 15 h 144"/>
                  <a:gd name="T44" fmla="*/ 13 w 178"/>
                  <a:gd name="T45" fmla="*/ 15 h 144"/>
                  <a:gd name="T46" fmla="*/ 15 w 178"/>
                  <a:gd name="T47" fmla="*/ 15 h 144"/>
                  <a:gd name="T48" fmla="*/ 17 w 178"/>
                  <a:gd name="T49" fmla="*/ 15 h 144"/>
                  <a:gd name="T50" fmla="*/ 16 w 178"/>
                  <a:gd name="T51" fmla="*/ 15 h 144"/>
                  <a:gd name="T52" fmla="*/ 14 w 178"/>
                  <a:gd name="T53" fmla="*/ 15 h 144"/>
                  <a:gd name="T54" fmla="*/ 12 w 178"/>
                  <a:gd name="T55" fmla="*/ 16 h 144"/>
                  <a:gd name="T56" fmla="*/ 9 w 178"/>
                  <a:gd name="T57" fmla="*/ 16 h 144"/>
                  <a:gd name="T58" fmla="*/ 6 w 178"/>
                  <a:gd name="T59" fmla="*/ 17 h 144"/>
                  <a:gd name="T60" fmla="*/ 4 w 178"/>
                  <a:gd name="T61" fmla="*/ 17 h 144"/>
                  <a:gd name="T62" fmla="*/ 2 w 178"/>
                  <a:gd name="T63" fmla="*/ 17 h 144"/>
                  <a:gd name="T64" fmla="*/ 2 w 178"/>
                  <a:gd name="T65" fmla="*/ 17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44"/>
                  <a:gd name="T101" fmla="*/ 178 w 17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44">
                    <a:moveTo>
                      <a:pt x="9" y="144"/>
                    </a:moveTo>
                    <a:lnTo>
                      <a:pt x="0" y="128"/>
                    </a:lnTo>
                    <a:lnTo>
                      <a:pt x="6" y="107"/>
                    </a:lnTo>
                    <a:lnTo>
                      <a:pt x="21" y="80"/>
                    </a:lnTo>
                    <a:lnTo>
                      <a:pt x="46" y="53"/>
                    </a:lnTo>
                    <a:lnTo>
                      <a:pt x="75" y="28"/>
                    </a:lnTo>
                    <a:lnTo>
                      <a:pt x="110" y="10"/>
                    </a:lnTo>
                    <a:lnTo>
                      <a:pt x="143" y="0"/>
                    </a:lnTo>
                    <a:lnTo>
                      <a:pt x="178" y="8"/>
                    </a:lnTo>
                    <a:lnTo>
                      <a:pt x="151" y="8"/>
                    </a:lnTo>
                    <a:lnTo>
                      <a:pt x="124" y="14"/>
                    </a:lnTo>
                    <a:lnTo>
                      <a:pt x="95" y="24"/>
                    </a:lnTo>
                    <a:lnTo>
                      <a:pt x="71" y="37"/>
                    </a:lnTo>
                    <a:lnTo>
                      <a:pt x="46" y="53"/>
                    </a:lnTo>
                    <a:lnTo>
                      <a:pt x="29" y="74"/>
                    </a:lnTo>
                    <a:lnTo>
                      <a:pt x="17" y="97"/>
                    </a:lnTo>
                    <a:lnTo>
                      <a:pt x="11" y="126"/>
                    </a:lnTo>
                    <a:lnTo>
                      <a:pt x="21" y="126"/>
                    </a:lnTo>
                    <a:lnTo>
                      <a:pt x="33" y="126"/>
                    </a:lnTo>
                    <a:lnTo>
                      <a:pt x="48" y="124"/>
                    </a:lnTo>
                    <a:lnTo>
                      <a:pt x="66" y="124"/>
                    </a:lnTo>
                    <a:lnTo>
                      <a:pt x="81" y="123"/>
                    </a:lnTo>
                    <a:lnTo>
                      <a:pt x="99" y="121"/>
                    </a:lnTo>
                    <a:lnTo>
                      <a:pt x="114" y="121"/>
                    </a:lnTo>
                    <a:lnTo>
                      <a:pt x="132" y="123"/>
                    </a:lnTo>
                    <a:lnTo>
                      <a:pt x="122" y="124"/>
                    </a:lnTo>
                    <a:lnTo>
                      <a:pt x="108" y="128"/>
                    </a:lnTo>
                    <a:lnTo>
                      <a:pt x="89" y="130"/>
                    </a:lnTo>
                    <a:lnTo>
                      <a:pt x="70" y="136"/>
                    </a:lnTo>
                    <a:lnTo>
                      <a:pt x="48" y="138"/>
                    </a:lnTo>
                    <a:lnTo>
                      <a:pt x="31" y="140"/>
                    </a:lnTo>
                    <a:lnTo>
                      <a:pt x="15" y="14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Freeform 19"/>
              <p:cNvSpPr>
                <a:spLocks/>
              </p:cNvSpPr>
              <p:nvPr/>
            </p:nvSpPr>
            <p:spPr bwMode="auto">
              <a:xfrm>
                <a:off x="4795" y="3654"/>
                <a:ext cx="49" cy="17"/>
              </a:xfrm>
              <a:custGeom>
                <a:avLst/>
                <a:gdLst>
                  <a:gd name="T0" fmla="*/ 1 w 97"/>
                  <a:gd name="T1" fmla="*/ 5 h 34"/>
                  <a:gd name="T2" fmla="*/ 1 w 97"/>
                  <a:gd name="T3" fmla="*/ 4 h 34"/>
                  <a:gd name="T4" fmla="*/ 0 w 97"/>
                  <a:gd name="T5" fmla="*/ 4 h 34"/>
                  <a:gd name="T6" fmla="*/ 1 w 97"/>
                  <a:gd name="T7" fmla="*/ 3 h 34"/>
                  <a:gd name="T8" fmla="*/ 3 w 97"/>
                  <a:gd name="T9" fmla="*/ 2 h 34"/>
                  <a:gd name="T10" fmla="*/ 4 w 97"/>
                  <a:gd name="T11" fmla="*/ 1 h 34"/>
                  <a:gd name="T12" fmla="*/ 6 w 97"/>
                  <a:gd name="T13" fmla="*/ 1 h 34"/>
                  <a:gd name="T14" fmla="*/ 8 w 97"/>
                  <a:gd name="T15" fmla="*/ 1 h 34"/>
                  <a:gd name="T16" fmla="*/ 9 w 97"/>
                  <a:gd name="T17" fmla="*/ 1 h 34"/>
                  <a:gd name="T18" fmla="*/ 11 w 97"/>
                  <a:gd name="T19" fmla="*/ 0 h 34"/>
                  <a:gd name="T20" fmla="*/ 13 w 97"/>
                  <a:gd name="T21" fmla="*/ 1 h 34"/>
                  <a:gd name="T22" fmla="*/ 11 w 97"/>
                  <a:gd name="T23" fmla="*/ 1 h 34"/>
                  <a:gd name="T24" fmla="*/ 10 w 97"/>
                  <a:gd name="T25" fmla="*/ 1 h 34"/>
                  <a:gd name="T26" fmla="*/ 8 w 97"/>
                  <a:gd name="T27" fmla="*/ 2 h 34"/>
                  <a:gd name="T28" fmla="*/ 6 w 97"/>
                  <a:gd name="T29" fmla="*/ 3 h 34"/>
                  <a:gd name="T30" fmla="*/ 5 w 97"/>
                  <a:gd name="T31" fmla="*/ 3 h 34"/>
                  <a:gd name="T32" fmla="*/ 3 w 97"/>
                  <a:gd name="T33" fmla="*/ 4 h 34"/>
                  <a:gd name="T34" fmla="*/ 1 w 97"/>
                  <a:gd name="T35" fmla="*/ 4 h 34"/>
                  <a:gd name="T36" fmla="*/ 1 w 97"/>
                  <a:gd name="T37" fmla="*/ 5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4"/>
                  <a:gd name="T59" fmla="*/ 97 w 9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4">
                    <a:moveTo>
                      <a:pt x="4" y="34"/>
                    </a:moveTo>
                    <a:lnTo>
                      <a:pt x="2" y="31"/>
                    </a:lnTo>
                    <a:lnTo>
                      <a:pt x="0" y="29"/>
                    </a:lnTo>
                    <a:lnTo>
                      <a:pt x="6" y="21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5" y="7"/>
                    </a:lnTo>
                    <a:lnTo>
                      <a:pt x="58" y="1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62" y="15"/>
                    </a:lnTo>
                    <a:lnTo>
                      <a:pt x="48" y="21"/>
                    </a:lnTo>
                    <a:lnTo>
                      <a:pt x="33" y="25"/>
                    </a:lnTo>
                    <a:lnTo>
                      <a:pt x="19" y="31"/>
                    </a:lnTo>
                    <a:lnTo>
                      <a:pt x="8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20"/>
              <p:cNvSpPr>
                <a:spLocks noEditPoints="1"/>
              </p:cNvSpPr>
              <p:nvPr/>
            </p:nvSpPr>
            <p:spPr bwMode="auto">
              <a:xfrm>
                <a:off x="2795" y="541"/>
                <a:ext cx="2879" cy="3034"/>
              </a:xfrm>
              <a:custGeom>
                <a:avLst/>
                <a:gdLst>
                  <a:gd name="T0" fmla="*/ 135 w 5758"/>
                  <a:gd name="T1" fmla="*/ 751 h 6069"/>
                  <a:gd name="T2" fmla="*/ 83 w 5758"/>
                  <a:gd name="T3" fmla="*/ 740 h 6069"/>
                  <a:gd name="T4" fmla="*/ 95 w 5758"/>
                  <a:gd name="T5" fmla="*/ 715 h 6069"/>
                  <a:gd name="T6" fmla="*/ 128 w 5758"/>
                  <a:gd name="T7" fmla="*/ 675 h 6069"/>
                  <a:gd name="T8" fmla="*/ 91 w 5758"/>
                  <a:gd name="T9" fmla="*/ 632 h 6069"/>
                  <a:gd name="T10" fmla="*/ 78 w 5758"/>
                  <a:gd name="T11" fmla="*/ 622 h 6069"/>
                  <a:gd name="T12" fmla="*/ 119 w 5758"/>
                  <a:gd name="T13" fmla="*/ 620 h 6069"/>
                  <a:gd name="T14" fmla="*/ 124 w 5758"/>
                  <a:gd name="T15" fmla="*/ 586 h 6069"/>
                  <a:gd name="T16" fmla="*/ 111 w 5758"/>
                  <a:gd name="T17" fmla="*/ 589 h 6069"/>
                  <a:gd name="T18" fmla="*/ 80 w 5758"/>
                  <a:gd name="T19" fmla="*/ 590 h 6069"/>
                  <a:gd name="T20" fmla="*/ 48 w 5758"/>
                  <a:gd name="T21" fmla="*/ 593 h 6069"/>
                  <a:gd name="T22" fmla="*/ 3 w 5758"/>
                  <a:gd name="T23" fmla="*/ 590 h 6069"/>
                  <a:gd name="T24" fmla="*/ 45 w 5758"/>
                  <a:gd name="T25" fmla="*/ 552 h 6069"/>
                  <a:gd name="T26" fmla="*/ 76 w 5758"/>
                  <a:gd name="T27" fmla="*/ 500 h 6069"/>
                  <a:gd name="T28" fmla="*/ 162 w 5758"/>
                  <a:gd name="T29" fmla="*/ 476 h 6069"/>
                  <a:gd name="T30" fmla="*/ 220 w 5758"/>
                  <a:gd name="T31" fmla="*/ 440 h 6069"/>
                  <a:gd name="T32" fmla="*/ 277 w 5758"/>
                  <a:gd name="T33" fmla="*/ 395 h 6069"/>
                  <a:gd name="T34" fmla="*/ 522 w 5758"/>
                  <a:gd name="T35" fmla="*/ 388 h 6069"/>
                  <a:gd name="T36" fmla="*/ 531 w 5758"/>
                  <a:gd name="T37" fmla="*/ 355 h 6069"/>
                  <a:gd name="T38" fmla="*/ 502 w 5758"/>
                  <a:gd name="T39" fmla="*/ 338 h 6069"/>
                  <a:gd name="T40" fmla="*/ 456 w 5758"/>
                  <a:gd name="T41" fmla="*/ 330 h 6069"/>
                  <a:gd name="T42" fmla="*/ 438 w 5758"/>
                  <a:gd name="T43" fmla="*/ 291 h 6069"/>
                  <a:gd name="T44" fmla="*/ 412 w 5758"/>
                  <a:gd name="T45" fmla="*/ 227 h 6069"/>
                  <a:gd name="T46" fmla="*/ 411 w 5758"/>
                  <a:gd name="T47" fmla="*/ 175 h 6069"/>
                  <a:gd name="T48" fmla="*/ 410 w 5758"/>
                  <a:gd name="T49" fmla="*/ 127 h 6069"/>
                  <a:gd name="T50" fmla="*/ 425 w 5758"/>
                  <a:gd name="T51" fmla="*/ 91 h 6069"/>
                  <a:gd name="T52" fmla="*/ 431 w 5758"/>
                  <a:gd name="T53" fmla="*/ 67 h 6069"/>
                  <a:gd name="T54" fmla="*/ 442 w 5758"/>
                  <a:gd name="T55" fmla="*/ 30 h 6069"/>
                  <a:gd name="T56" fmla="*/ 488 w 5758"/>
                  <a:gd name="T57" fmla="*/ 22 h 6069"/>
                  <a:gd name="T58" fmla="*/ 535 w 5758"/>
                  <a:gd name="T59" fmla="*/ 0 h 6069"/>
                  <a:gd name="T60" fmla="*/ 567 w 5758"/>
                  <a:gd name="T61" fmla="*/ 38 h 6069"/>
                  <a:gd name="T62" fmla="*/ 616 w 5758"/>
                  <a:gd name="T63" fmla="*/ 34 h 6069"/>
                  <a:gd name="T64" fmla="*/ 643 w 5758"/>
                  <a:gd name="T65" fmla="*/ 49 h 6069"/>
                  <a:gd name="T66" fmla="*/ 678 w 5758"/>
                  <a:gd name="T67" fmla="*/ 75 h 6069"/>
                  <a:gd name="T68" fmla="*/ 712 w 5758"/>
                  <a:gd name="T69" fmla="*/ 114 h 6069"/>
                  <a:gd name="T70" fmla="*/ 714 w 5758"/>
                  <a:gd name="T71" fmla="*/ 174 h 6069"/>
                  <a:gd name="T72" fmla="*/ 704 w 5758"/>
                  <a:gd name="T73" fmla="*/ 221 h 6069"/>
                  <a:gd name="T74" fmla="*/ 708 w 5758"/>
                  <a:gd name="T75" fmla="*/ 306 h 6069"/>
                  <a:gd name="T76" fmla="*/ 682 w 5758"/>
                  <a:gd name="T77" fmla="*/ 349 h 6069"/>
                  <a:gd name="T78" fmla="*/ 649 w 5758"/>
                  <a:gd name="T79" fmla="*/ 377 h 6069"/>
                  <a:gd name="T80" fmla="*/ 624 w 5758"/>
                  <a:gd name="T81" fmla="*/ 448 h 6069"/>
                  <a:gd name="T82" fmla="*/ 677 w 5758"/>
                  <a:gd name="T83" fmla="*/ 512 h 6069"/>
                  <a:gd name="T84" fmla="*/ 709 w 5758"/>
                  <a:gd name="T85" fmla="*/ 553 h 6069"/>
                  <a:gd name="T86" fmla="*/ 675 w 5758"/>
                  <a:gd name="T87" fmla="*/ 592 h 6069"/>
                  <a:gd name="T88" fmla="*/ 707 w 5758"/>
                  <a:gd name="T89" fmla="*/ 614 h 6069"/>
                  <a:gd name="T90" fmla="*/ 658 w 5758"/>
                  <a:gd name="T91" fmla="*/ 603 h 6069"/>
                  <a:gd name="T92" fmla="*/ 669 w 5758"/>
                  <a:gd name="T93" fmla="*/ 625 h 6069"/>
                  <a:gd name="T94" fmla="*/ 600 w 5758"/>
                  <a:gd name="T95" fmla="*/ 612 h 6069"/>
                  <a:gd name="T96" fmla="*/ 638 w 5758"/>
                  <a:gd name="T97" fmla="*/ 634 h 6069"/>
                  <a:gd name="T98" fmla="*/ 570 w 5758"/>
                  <a:gd name="T99" fmla="*/ 628 h 6069"/>
                  <a:gd name="T100" fmla="*/ 588 w 5758"/>
                  <a:gd name="T101" fmla="*/ 639 h 6069"/>
                  <a:gd name="T102" fmla="*/ 508 w 5758"/>
                  <a:gd name="T103" fmla="*/ 631 h 6069"/>
                  <a:gd name="T104" fmla="*/ 525 w 5758"/>
                  <a:gd name="T105" fmla="*/ 645 h 6069"/>
                  <a:gd name="T106" fmla="*/ 490 w 5758"/>
                  <a:gd name="T107" fmla="*/ 644 h 6069"/>
                  <a:gd name="T108" fmla="*/ 487 w 5758"/>
                  <a:gd name="T109" fmla="*/ 641 h 6069"/>
                  <a:gd name="T110" fmla="*/ 389 w 5758"/>
                  <a:gd name="T111" fmla="*/ 630 h 6069"/>
                  <a:gd name="T112" fmla="*/ 193 w 5758"/>
                  <a:gd name="T113" fmla="*/ 709 h 6069"/>
                  <a:gd name="T114" fmla="*/ 217 w 5758"/>
                  <a:gd name="T115" fmla="*/ 743 h 6069"/>
                  <a:gd name="T116" fmla="*/ 219 w 5758"/>
                  <a:gd name="T117" fmla="*/ 749 h 6069"/>
                  <a:gd name="T118" fmla="*/ 597 w 5758"/>
                  <a:gd name="T119" fmla="*/ 440 h 6069"/>
                  <a:gd name="T120" fmla="*/ 579 w 5758"/>
                  <a:gd name="T121" fmla="*/ 379 h 6069"/>
                  <a:gd name="T122" fmla="*/ 580 w 5758"/>
                  <a:gd name="T123" fmla="*/ 429 h 6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8"/>
                  <a:gd name="T187" fmla="*/ 0 h 6069"/>
                  <a:gd name="T188" fmla="*/ 5758 w 5758"/>
                  <a:gd name="T189" fmla="*/ 6069 h 6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8" h="6069">
                    <a:moveTo>
                      <a:pt x="1437" y="6069"/>
                    </a:moveTo>
                    <a:lnTo>
                      <a:pt x="1406" y="6056"/>
                    </a:lnTo>
                    <a:lnTo>
                      <a:pt x="1367" y="6050"/>
                    </a:lnTo>
                    <a:lnTo>
                      <a:pt x="1321" y="6046"/>
                    </a:lnTo>
                    <a:lnTo>
                      <a:pt x="1276" y="6046"/>
                    </a:lnTo>
                    <a:lnTo>
                      <a:pt x="1228" y="6046"/>
                    </a:lnTo>
                    <a:lnTo>
                      <a:pt x="1187" y="6050"/>
                    </a:lnTo>
                    <a:lnTo>
                      <a:pt x="1154" y="6052"/>
                    </a:lnTo>
                    <a:lnTo>
                      <a:pt x="1133" y="6054"/>
                    </a:lnTo>
                    <a:lnTo>
                      <a:pt x="1133" y="6048"/>
                    </a:lnTo>
                    <a:lnTo>
                      <a:pt x="1133" y="6044"/>
                    </a:lnTo>
                    <a:lnTo>
                      <a:pt x="1148" y="6042"/>
                    </a:lnTo>
                    <a:lnTo>
                      <a:pt x="1168" y="6040"/>
                    </a:lnTo>
                    <a:lnTo>
                      <a:pt x="1168" y="6038"/>
                    </a:lnTo>
                    <a:lnTo>
                      <a:pt x="1168" y="6036"/>
                    </a:lnTo>
                    <a:lnTo>
                      <a:pt x="1160" y="6036"/>
                    </a:lnTo>
                    <a:lnTo>
                      <a:pt x="1154" y="6036"/>
                    </a:lnTo>
                    <a:lnTo>
                      <a:pt x="1152" y="6031"/>
                    </a:lnTo>
                    <a:lnTo>
                      <a:pt x="1152" y="6025"/>
                    </a:lnTo>
                    <a:lnTo>
                      <a:pt x="1154" y="6023"/>
                    </a:lnTo>
                    <a:lnTo>
                      <a:pt x="1160" y="6021"/>
                    </a:lnTo>
                    <a:lnTo>
                      <a:pt x="1148" y="6017"/>
                    </a:lnTo>
                    <a:lnTo>
                      <a:pt x="1136" y="6017"/>
                    </a:lnTo>
                    <a:lnTo>
                      <a:pt x="1125" y="6017"/>
                    </a:lnTo>
                    <a:lnTo>
                      <a:pt x="1115" y="6017"/>
                    </a:lnTo>
                    <a:lnTo>
                      <a:pt x="1094" y="6017"/>
                    </a:lnTo>
                    <a:lnTo>
                      <a:pt x="1076" y="6019"/>
                    </a:lnTo>
                    <a:lnTo>
                      <a:pt x="1076" y="6011"/>
                    </a:lnTo>
                    <a:lnTo>
                      <a:pt x="1076" y="6007"/>
                    </a:lnTo>
                    <a:lnTo>
                      <a:pt x="1061" y="6007"/>
                    </a:lnTo>
                    <a:lnTo>
                      <a:pt x="1051" y="6007"/>
                    </a:lnTo>
                    <a:lnTo>
                      <a:pt x="1043" y="6007"/>
                    </a:lnTo>
                    <a:lnTo>
                      <a:pt x="1038" y="6007"/>
                    </a:lnTo>
                    <a:lnTo>
                      <a:pt x="1026" y="6007"/>
                    </a:lnTo>
                    <a:lnTo>
                      <a:pt x="1016" y="6009"/>
                    </a:lnTo>
                    <a:lnTo>
                      <a:pt x="1014" y="6002"/>
                    </a:lnTo>
                    <a:lnTo>
                      <a:pt x="1014" y="5996"/>
                    </a:lnTo>
                    <a:lnTo>
                      <a:pt x="979" y="5996"/>
                    </a:lnTo>
                    <a:lnTo>
                      <a:pt x="937" y="6002"/>
                    </a:lnTo>
                    <a:lnTo>
                      <a:pt x="884" y="6007"/>
                    </a:lnTo>
                    <a:lnTo>
                      <a:pt x="834" y="6013"/>
                    </a:lnTo>
                    <a:lnTo>
                      <a:pt x="784" y="6015"/>
                    </a:lnTo>
                    <a:lnTo>
                      <a:pt x="743" y="6015"/>
                    </a:lnTo>
                    <a:lnTo>
                      <a:pt x="714" y="6009"/>
                    </a:lnTo>
                    <a:lnTo>
                      <a:pt x="702" y="6000"/>
                    </a:lnTo>
                    <a:lnTo>
                      <a:pt x="677" y="5996"/>
                    </a:lnTo>
                    <a:lnTo>
                      <a:pt x="663" y="5992"/>
                    </a:lnTo>
                    <a:lnTo>
                      <a:pt x="656" y="5984"/>
                    </a:lnTo>
                    <a:lnTo>
                      <a:pt x="654" y="5978"/>
                    </a:lnTo>
                    <a:lnTo>
                      <a:pt x="656" y="5959"/>
                    </a:lnTo>
                    <a:lnTo>
                      <a:pt x="659" y="5940"/>
                    </a:lnTo>
                    <a:lnTo>
                      <a:pt x="652" y="5934"/>
                    </a:lnTo>
                    <a:lnTo>
                      <a:pt x="650" y="5934"/>
                    </a:lnTo>
                    <a:lnTo>
                      <a:pt x="650" y="5926"/>
                    </a:lnTo>
                    <a:lnTo>
                      <a:pt x="650" y="5922"/>
                    </a:lnTo>
                    <a:lnTo>
                      <a:pt x="661" y="5920"/>
                    </a:lnTo>
                    <a:lnTo>
                      <a:pt x="673" y="5920"/>
                    </a:lnTo>
                    <a:lnTo>
                      <a:pt x="685" y="5920"/>
                    </a:lnTo>
                    <a:lnTo>
                      <a:pt x="696" y="5920"/>
                    </a:lnTo>
                    <a:lnTo>
                      <a:pt x="708" y="5918"/>
                    </a:lnTo>
                    <a:lnTo>
                      <a:pt x="720" y="5918"/>
                    </a:lnTo>
                    <a:lnTo>
                      <a:pt x="731" y="5918"/>
                    </a:lnTo>
                    <a:lnTo>
                      <a:pt x="745" y="5918"/>
                    </a:lnTo>
                    <a:lnTo>
                      <a:pt x="743" y="5912"/>
                    </a:lnTo>
                    <a:lnTo>
                      <a:pt x="743" y="5907"/>
                    </a:lnTo>
                    <a:lnTo>
                      <a:pt x="727" y="5905"/>
                    </a:lnTo>
                    <a:lnTo>
                      <a:pt x="714" y="5903"/>
                    </a:lnTo>
                    <a:lnTo>
                      <a:pt x="700" y="5901"/>
                    </a:lnTo>
                    <a:lnTo>
                      <a:pt x="687" y="5899"/>
                    </a:lnTo>
                    <a:lnTo>
                      <a:pt x="671" y="5895"/>
                    </a:lnTo>
                    <a:lnTo>
                      <a:pt x="659" y="5893"/>
                    </a:lnTo>
                    <a:lnTo>
                      <a:pt x="646" y="5891"/>
                    </a:lnTo>
                    <a:lnTo>
                      <a:pt x="638" y="5889"/>
                    </a:lnTo>
                    <a:lnTo>
                      <a:pt x="644" y="5881"/>
                    </a:lnTo>
                    <a:lnTo>
                      <a:pt x="656" y="5879"/>
                    </a:lnTo>
                    <a:lnTo>
                      <a:pt x="669" y="5877"/>
                    </a:lnTo>
                    <a:lnTo>
                      <a:pt x="687" y="5877"/>
                    </a:lnTo>
                    <a:lnTo>
                      <a:pt x="700" y="5877"/>
                    </a:lnTo>
                    <a:lnTo>
                      <a:pt x="714" y="5877"/>
                    </a:lnTo>
                    <a:lnTo>
                      <a:pt x="725" y="5877"/>
                    </a:lnTo>
                    <a:lnTo>
                      <a:pt x="737" y="5879"/>
                    </a:lnTo>
                    <a:lnTo>
                      <a:pt x="737" y="5808"/>
                    </a:lnTo>
                    <a:lnTo>
                      <a:pt x="745" y="5757"/>
                    </a:lnTo>
                    <a:lnTo>
                      <a:pt x="758" y="5722"/>
                    </a:lnTo>
                    <a:lnTo>
                      <a:pt x="780" y="5703"/>
                    </a:lnTo>
                    <a:lnTo>
                      <a:pt x="809" y="5689"/>
                    </a:lnTo>
                    <a:lnTo>
                      <a:pt x="849" y="5686"/>
                    </a:lnTo>
                    <a:lnTo>
                      <a:pt x="900" y="5686"/>
                    </a:lnTo>
                    <a:lnTo>
                      <a:pt x="966" y="5686"/>
                    </a:lnTo>
                    <a:lnTo>
                      <a:pt x="954" y="5633"/>
                    </a:lnTo>
                    <a:lnTo>
                      <a:pt x="941" y="5589"/>
                    </a:lnTo>
                    <a:lnTo>
                      <a:pt x="927" y="5546"/>
                    </a:lnTo>
                    <a:lnTo>
                      <a:pt x="915" y="5505"/>
                    </a:lnTo>
                    <a:lnTo>
                      <a:pt x="904" y="5463"/>
                    </a:lnTo>
                    <a:lnTo>
                      <a:pt x="900" y="5420"/>
                    </a:lnTo>
                    <a:lnTo>
                      <a:pt x="902" y="5371"/>
                    </a:lnTo>
                    <a:lnTo>
                      <a:pt x="915" y="5323"/>
                    </a:lnTo>
                    <a:lnTo>
                      <a:pt x="921" y="5302"/>
                    </a:lnTo>
                    <a:lnTo>
                      <a:pt x="927" y="5284"/>
                    </a:lnTo>
                    <a:lnTo>
                      <a:pt x="933" y="5265"/>
                    </a:lnTo>
                    <a:lnTo>
                      <a:pt x="943" y="5247"/>
                    </a:lnTo>
                    <a:lnTo>
                      <a:pt x="948" y="5228"/>
                    </a:lnTo>
                    <a:lnTo>
                      <a:pt x="960" y="5212"/>
                    </a:lnTo>
                    <a:lnTo>
                      <a:pt x="970" y="5197"/>
                    </a:lnTo>
                    <a:lnTo>
                      <a:pt x="983" y="5187"/>
                    </a:lnTo>
                    <a:lnTo>
                      <a:pt x="989" y="5203"/>
                    </a:lnTo>
                    <a:lnTo>
                      <a:pt x="993" y="5230"/>
                    </a:lnTo>
                    <a:lnTo>
                      <a:pt x="995" y="5265"/>
                    </a:lnTo>
                    <a:lnTo>
                      <a:pt x="997" y="5304"/>
                    </a:lnTo>
                    <a:lnTo>
                      <a:pt x="999" y="5340"/>
                    </a:lnTo>
                    <a:lnTo>
                      <a:pt x="1008" y="5375"/>
                    </a:lnTo>
                    <a:lnTo>
                      <a:pt x="1020" y="5400"/>
                    </a:lnTo>
                    <a:lnTo>
                      <a:pt x="1043" y="5414"/>
                    </a:lnTo>
                    <a:lnTo>
                      <a:pt x="1047" y="5393"/>
                    </a:lnTo>
                    <a:lnTo>
                      <a:pt x="1049" y="5371"/>
                    </a:lnTo>
                    <a:lnTo>
                      <a:pt x="1047" y="5350"/>
                    </a:lnTo>
                    <a:lnTo>
                      <a:pt x="1047" y="5329"/>
                    </a:lnTo>
                    <a:lnTo>
                      <a:pt x="1043" y="5305"/>
                    </a:lnTo>
                    <a:lnTo>
                      <a:pt x="1040" y="5284"/>
                    </a:lnTo>
                    <a:lnTo>
                      <a:pt x="1036" y="5263"/>
                    </a:lnTo>
                    <a:lnTo>
                      <a:pt x="1036" y="5247"/>
                    </a:lnTo>
                    <a:lnTo>
                      <a:pt x="1036" y="5220"/>
                    </a:lnTo>
                    <a:lnTo>
                      <a:pt x="1040" y="5195"/>
                    </a:lnTo>
                    <a:lnTo>
                      <a:pt x="1043" y="5168"/>
                    </a:lnTo>
                    <a:lnTo>
                      <a:pt x="1049" y="5143"/>
                    </a:lnTo>
                    <a:lnTo>
                      <a:pt x="1055" y="5115"/>
                    </a:lnTo>
                    <a:lnTo>
                      <a:pt x="1061" y="5090"/>
                    </a:lnTo>
                    <a:lnTo>
                      <a:pt x="1069" y="5067"/>
                    </a:lnTo>
                    <a:lnTo>
                      <a:pt x="1076" y="5044"/>
                    </a:lnTo>
                    <a:lnTo>
                      <a:pt x="1028" y="5036"/>
                    </a:lnTo>
                    <a:lnTo>
                      <a:pt x="981" y="5038"/>
                    </a:lnTo>
                    <a:lnTo>
                      <a:pt x="931" y="5044"/>
                    </a:lnTo>
                    <a:lnTo>
                      <a:pt x="882" y="5055"/>
                    </a:lnTo>
                    <a:lnTo>
                      <a:pt x="834" y="5063"/>
                    </a:lnTo>
                    <a:lnTo>
                      <a:pt x="787" y="5073"/>
                    </a:lnTo>
                    <a:lnTo>
                      <a:pt x="743" y="5077"/>
                    </a:lnTo>
                    <a:lnTo>
                      <a:pt x="706" y="5075"/>
                    </a:lnTo>
                    <a:lnTo>
                      <a:pt x="708" y="5067"/>
                    </a:lnTo>
                    <a:lnTo>
                      <a:pt x="710" y="5063"/>
                    </a:lnTo>
                    <a:lnTo>
                      <a:pt x="729" y="5057"/>
                    </a:lnTo>
                    <a:lnTo>
                      <a:pt x="752" y="5053"/>
                    </a:lnTo>
                    <a:lnTo>
                      <a:pt x="772" y="5048"/>
                    </a:lnTo>
                    <a:lnTo>
                      <a:pt x="795" y="5044"/>
                    </a:lnTo>
                    <a:lnTo>
                      <a:pt x="816" y="5038"/>
                    </a:lnTo>
                    <a:lnTo>
                      <a:pt x="840" y="5036"/>
                    </a:lnTo>
                    <a:lnTo>
                      <a:pt x="863" y="5032"/>
                    </a:lnTo>
                    <a:lnTo>
                      <a:pt x="888" y="5030"/>
                    </a:lnTo>
                    <a:lnTo>
                      <a:pt x="873" y="5018"/>
                    </a:lnTo>
                    <a:lnTo>
                      <a:pt x="853" y="5015"/>
                    </a:lnTo>
                    <a:lnTo>
                      <a:pt x="828" y="5011"/>
                    </a:lnTo>
                    <a:lnTo>
                      <a:pt x="803" y="5011"/>
                    </a:lnTo>
                    <a:lnTo>
                      <a:pt x="776" y="5009"/>
                    </a:lnTo>
                    <a:lnTo>
                      <a:pt x="751" y="5007"/>
                    </a:lnTo>
                    <a:lnTo>
                      <a:pt x="727" y="5003"/>
                    </a:lnTo>
                    <a:lnTo>
                      <a:pt x="712" y="4999"/>
                    </a:lnTo>
                    <a:lnTo>
                      <a:pt x="716" y="4997"/>
                    </a:lnTo>
                    <a:lnTo>
                      <a:pt x="720" y="4995"/>
                    </a:lnTo>
                    <a:lnTo>
                      <a:pt x="720" y="4991"/>
                    </a:lnTo>
                    <a:lnTo>
                      <a:pt x="720" y="4987"/>
                    </a:lnTo>
                    <a:lnTo>
                      <a:pt x="704" y="4987"/>
                    </a:lnTo>
                    <a:lnTo>
                      <a:pt x="688" y="4987"/>
                    </a:lnTo>
                    <a:lnTo>
                      <a:pt x="667" y="4987"/>
                    </a:lnTo>
                    <a:lnTo>
                      <a:pt x="648" y="4987"/>
                    </a:lnTo>
                    <a:lnTo>
                      <a:pt x="626" y="4985"/>
                    </a:lnTo>
                    <a:lnTo>
                      <a:pt x="609" y="4985"/>
                    </a:lnTo>
                    <a:lnTo>
                      <a:pt x="595" y="4984"/>
                    </a:lnTo>
                    <a:lnTo>
                      <a:pt x="590" y="4984"/>
                    </a:lnTo>
                    <a:lnTo>
                      <a:pt x="619" y="4976"/>
                    </a:lnTo>
                    <a:lnTo>
                      <a:pt x="654" y="4974"/>
                    </a:lnTo>
                    <a:lnTo>
                      <a:pt x="688" y="4972"/>
                    </a:lnTo>
                    <a:lnTo>
                      <a:pt x="725" y="4974"/>
                    </a:lnTo>
                    <a:lnTo>
                      <a:pt x="760" y="4974"/>
                    </a:lnTo>
                    <a:lnTo>
                      <a:pt x="795" y="4978"/>
                    </a:lnTo>
                    <a:lnTo>
                      <a:pt x="830" y="4980"/>
                    </a:lnTo>
                    <a:lnTo>
                      <a:pt x="867" y="4984"/>
                    </a:lnTo>
                    <a:lnTo>
                      <a:pt x="869" y="4980"/>
                    </a:lnTo>
                    <a:lnTo>
                      <a:pt x="871" y="4978"/>
                    </a:lnTo>
                    <a:lnTo>
                      <a:pt x="859" y="4970"/>
                    </a:lnTo>
                    <a:lnTo>
                      <a:pt x="851" y="4964"/>
                    </a:lnTo>
                    <a:lnTo>
                      <a:pt x="844" y="4960"/>
                    </a:lnTo>
                    <a:lnTo>
                      <a:pt x="838" y="4956"/>
                    </a:lnTo>
                    <a:lnTo>
                      <a:pt x="830" y="4945"/>
                    </a:lnTo>
                    <a:lnTo>
                      <a:pt x="830" y="4931"/>
                    </a:lnTo>
                    <a:lnTo>
                      <a:pt x="834" y="4925"/>
                    </a:lnTo>
                    <a:lnTo>
                      <a:pt x="846" y="4920"/>
                    </a:lnTo>
                    <a:lnTo>
                      <a:pt x="857" y="4914"/>
                    </a:lnTo>
                    <a:lnTo>
                      <a:pt x="873" y="4908"/>
                    </a:lnTo>
                    <a:lnTo>
                      <a:pt x="888" y="4902"/>
                    </a:lnTo>
                    <a:lnTo>
                      <a:pt x="904" y="4898"/>
                    </a:lnTo>
                    <a:lnTo>
                      <a:pt x="917" y="4894"/>
                    </a:lnTo>
                    <a:lnTo>
                      <a:pt x="929" y="4894"/>
                    </a:lnTo>
                    <a:lnTo>
                      <a:pt x="935" y="4906"/>
                    </a:lnTo>
                    <a:lnTo>
                      <a:pt x="941" y="4923"/>
                    </a:lnTo>
                    <a:lnTo>
                      <a:pt x="943" y="4941"/>
                    </a:lnTo>
                    <a:lnTo>
                      <a:pt x="948" y="4962"/>
                    </a:lnTo>
                    <a:lnTo>
                      <a:pt x="954" y="4964"/>
                    </a:lnTo>
                    <a:lnTo>
                      <a:pt x="958" y="4966"/>
                    </a:lnTo>
                    <a:lnTo>
                      <a:pt x="999" y="4933"/>
                    </a:lnTo>
                    <a:lnTo>
                      <a:pt x="1041" y="4900"/>
                    </a:lnTo>
                    <a:lnTo>
                      <a:pt x="1082" y="4865"/>
                    </a:lnTo>
                    <a:lnTo>
                      <a:pt x="1125" y="4832"/>
                    </a:lnTo>
                    <a:lnTo>
                      <a:pt x="1164" y="4795"/>
                    </a:lnTo>
                    <a:lnTo>
                      <a:pt x="1204" y="4761"/>
                    </a:lnTo>
                    <a:lnTo>
                      <a:pt x="1245" y="4726"/>
                    </a:lnTo>
                    <a:lnTo>
                      <a:pt x="1286" y="4691"/>
                    </a:lnTo>
                    <a:lnTo>
                      <a:pt x="1268" y="4689"/>
                    </a:lnTo>
                    <a:lnTo>
                      <a:pt x="1255" y="4687"/>
                    </a:lnTo>
                    <a:lnTo>
                      <a:pt x="1239" y="4687"/>
                    </a:lnTo>
                    <a:lnTo>
                      <a:pt x="1226" y="4687"/>
                    </a:lnTo>
                    <a:lnTo>
                      <a:pt x="1210" y="4687"/>
                    </a:lnTo>
                    <a:lnTo>
                      <a:pt x="1199" y="4687"/>
                    </a:lnTo>
                    <a:lnTo>
                      <a:pt x="1183" y="4687"/>
                    </a:lnTo>
                    <a:lnTo>
                      <a:pt x="1171" y="4687"/>
                    </a:lnTo>
                    <a:lnTo>
                      <a:pt x="1158" y="4689"/>
                    </a:lnTo>
                    <a:lnTo>
                      <a:pt x="1136" y="4691"/>
                    </a:lnTo>
                    <a:lnTo>
                      <a:pt x="1105" y="4691"/>
                    </a:lnTo>
                    <a:lnTo>
                      <a:pt x="1072" y="4691"/>
                    </a:lnTo>
                    <a:lnTo>
                      <a:pt x="1034" y="4687"/>
                    </a:lnTo>
                    <a:lnTo>
                      <a:pt x="1001" y="4685"/>
                    </a:lnTo>
                    <a:lnTo>
                      <a:pt x="970" y="4685"/>
                    </a:lnTo>
                    <a:lnTo>
                      <a:pt x="948" y="4687"/>
                    </a:lnTo>
                    <a:lnTo>
                      <a:pt x="958" y="4689"/>
                    </a:lnTo>
                    <a:lnTo>
                      <a:pt x="974" y="4693"/>
                    </a:lnTo>
                    <a:lnTo>
                      <a:pt x="991" y="4695"/>
                    </a:lnTo>
                    <a:lnTo>
                      <a:pt x="1008" y="4697"/>
                    </a:lnTo>
                    <a:lnTo>
                      <a:pt x="1026" y="4699"/>
                    </a:lnTo>
                    <a:lnTo>
                      <a:pt x="1045" y="4700"/>
                    </a:lnTo>
                    <a:lnTo>
                      <a:pt x="1061" y="4702"/>
                    </a:lnTo>
                    <a:lnTo>
                      <a:pt x="1078" y="4706"/>
                    </a:lnTo>
                    <a:lnTo>
                      <a:pt x="1080" y="4710"/>
                    </a:lnTo>
                    <a:lnTo>
                      <a:pt x="1082" y="4714"/>
                    </a:lnTo>
                    <a:lnTo>
                      <a:pt x="1069" y="4714"/>
                    </a:lnTo>
                    <a:lnTo>
                      <a:pt x="1055" y="4716"/>
                    </a:lnTo>
                    <a:lnTo>
                      <a:pt x="1041" y="4714"/>
                    </a:lnTo>
                    <a:lnTo>
                      <a:pt x="1028" y="4714"/>
                    </a:lnTo>
                    <a:lnTo>
                      <a:pt x="1012" y="4712"/>
                    </a:lnTo>
                    <a:lnTo>
                      <a:pt x="1001" y="4710"/>
                    </a:lnTo>
                    <a:lnTo>
                      <a:pt x="987" y="4708"/>
                    </a:lnTo>
                    <a:lnTo>
                      <a:pt x="979" y="4708"/>
                    </a:lnTo>
                    <a:lnTo>
                      <a:pt x="979" y="4712"/>
                    </a:lnTo>
                    <a:lnTo>
                      <a:pt x="979" y="4716"/>
                    </a:lnTo>
                    <a:lnTo>
                      <a:pt x="991" y="4718"/>
                    </a:lnTo>
                    <a:lnTo>
                      <a:pt x="1005" y="4720"/>
                    </a:lnTo>
                    <a:lnTo>
                      <a:pt x="1018" y="4722"/>
                    </a:lnTo>
                    <a:lnTo>
                      <a:pt x="1034" y="4728"/>
                    </a:lnTo>
                    <a:lnTo>
                      <a:pt x="1034" y="4730"/>
                    </a:lnTo>
                    <a:lnTo>
                      <a:pt x="1034" y="4733"/>
                    </a:lnTo>
                    <a:lnTo>
                      <a:pt x="983" y="4726"/>
                    </a:lnTo>
                    <a:lnTo>
                      <a:pt x="946" y="4722"/>
                    </a:lnTo>
                    <a:lnTo>
                      <a:pt x="919" y="4716"/>
                    </a:lnTo>
                    <a:lnTo>
                      <a:pt x="902" y="4716"/>
                    </a:lnTo>
                    <a:lnTo>
                      <a:pt x="886" y="4714"/>
                    </a:lnTo>
                    <a:lnTo>
                      <a:pt x="875" y="4714"/>
                    </a:lnTo>
                    <a:lnTo>
                      <a:pt x="865" y="4714"/>
                    </a:lnTo>
                    <a:lnTo>
                      <a:pt x="855" y="4714"/>
                    </a:lnTo>
                    <a:lnTo>
                      <a:pt x="855" y="4722"/>
                    </a:lnTo>
                    <a:lnTo>
                      <a:pt x="855" y="4730"/>
                    </a:lnTo>
                    <a:lnTo>
                      <a:pt x="822" y="4731"/>
                    </a:lnTo>
                    <a:lnTo>
                      <a:pt x="778" y="4730"/>
                    </a:lnTo>
                    <a:lnTo>
                      <a:pt x="721" y="4718"/>
                    </a:lnTo>
                    <a:lnTo>
                      <a:pt x="661" y="4706"/>
                    </a:lnTo>
                    <a:lnTo>
                      <a:pt x="597" y="4693"/>
                    </a:lnTo>
                    <a:lnTo>
                      <a:pt x="539" y="4683"/>
                    </a:lnTo>
                    <a:lnTo>
                      <a:pt x="487" y="4679"/>
                    </a:lnTo>
                    <a:lnTo>
                      <a:pt x="450" y="4687"/>
                    </a:lnTo>
                    <a:lnTo>
                      <a:pt x="452" y="4687"/>
                    </a:lnTo>
                    <a:lnTo>
                      <a:pt x="458" y="4689"/>
                    </a:lnTo>
                    <a:lnTo>
                      <a:pt x="469" y="4689"/>
                    </a:lnTo>
                    <a:lnTo>
                      <a:pt x="493" y="4693"/>
                    </a:lnTo>
                    <a:lnTo>
                      <a:pt x="524" y="4697"/>
                    </a:lnTo>
                    <a:lnTo>
                      <a:pt x="574" y="4702"/>
                    </a:lnTo>
                    <a:lnTo>
                      <a:pt x="642" y="4710"/>
                    </a:lnTo>
                    <a:lnTo>
                      <a:pt x="735" y="4724"/>
                    </a:lnTo>
                    <a:lnTo>
                      <a:pt x="720" y="4724"/>
                    </a:lnTo>
                    <a:lnTo>
                      <a:pt x="708" y="4724"/>
                    </a:lnTo>
                    <a:lnTo>
                      <a:pt x="692" y="4724"/>
                    </a:lnTo>
                    <a:lnTo>
                      <a:pt x="681" y="4724"/>
                    </a:lnTo>
                    <a:lnTo>
                      <a:pt x="667" y="4724"/>
                    </a:lnTo>
                    <a:lnTo>
                      <a:pt x="654" y="4724"/>
                    </a:lnTo>
                    <a:lnTo>
                      <a:pt x="640" y="4726"/>
                    </a:lnTo>
                    <a:lnTo>
                      <a:pt x="628" y="4728"/>
                    </a:lnTo>
                    <a:lnTo>
                      <a:pt x="636" y="4731"/>
                    </a:lnTo>
                    <a:lnTo>
                      <a:pt x="646" y="4739"/>
                    </a:lnTo>
                    <a:lnTo>
                      <a:pt x="644" y="4741"/>
                    </a:lnTo>
                    <a:lnTo>
                      <a:pt x="644" y="4745"/>
                    </a:lnTo>
                    <a:lnTo>
                      <a:pt x="630" y="4741"/>
                    </a:lnTo>
                    <a:lnTo>
                      <a:pt x="619" y="4739"/>
                    </a:lnTo>
                    <a:lnTo>
                      <a:pt x="607" y="4737"/>
                    </a:lnTo>
                    <a:lnTo>
                      <a:pt x="595" y="4737"/>
                    </a:lnTo>
                    <a:lnTo>
                      <a:pt x="584" y="4735"/>
                    </a:lnTo>
                    <a:lnTo>
                      <a:pt x="572" y="4735"/>
                    </a:lnTo>
                    <a:lnTo>
                      <a:pt x="560" y="4733"/>
                    </a:lnTo>
                    <a:lnTo>
                      <a:pt x="551" y="4733"/>
                    </a:lnTo>
                    <a:lnTo>
                      <a:pt x="551" y="4743"/>
                    </a:lnTo>
                    <a:lnTo>
                      <a:pt x="551" y="4753"/>
                    </a:lnTo>
                    <a:lnTo>
                      <a:pt x="539" y="4751"/>
                    </a:lnTo>
                    <a:lnTo>
                      <a:pt x="524" y="4751"/>
                    </a:lnTo>
                    <a:lnTo>
                      <a:pt x="500" y="4749"/>
                    </a:lnTo>
                    <a:lnTo>
                      <a:pt x="475" y="4747"/>
                    </a:lnTo>
                    <a:lnTo>
                      <a:pt x="448" y="4743"/>
                    </a:lnTo>
                    <a:lnTo>
                      <a:pt x="425" y="4741"/>
                    </a:lnTo>
                    <a:lnTo>
                      <a:pt x="407" y="4739"/>
                    </a:lnTo>
                    <a:lnTo>
                      <a:pt x="398" y="4739"/>
                    </a:lnTo>
                    <a:lnTo>
                      <a:pt x="398" y="4745"/>
                    </a:lnTo>
                    <a:lnTo>
                      <a:pt x="411" y="4747"/>
                    </a:lnTo>
                    <a:lnTo>
                      <a:pt x="425" y="4749"/>
                    </a:lnTo>
                    <a:lnTo>
                      <a:pt x="403" y="4747"/>
                    </a:lnTo>
                    <a:lnTo>
                      <a:pt x="384" y="4747"/>
                    </a:lnTo>
                    <a:lnTo>
                      <a:pt x="361" y="4745"/>
                    </a:lnTo>
                    <a:lnTo>
                      <a:pt x="334" y="4743"/>
                    </a:lnTo>
                    <a:lnTo>
                      <a:pt x="293" y="4739"/>
                    </a:lnTo>
                    <a:lnTo>
                      <a:pt x="242" y="4735"/>
                    </a:lnTo>
                    <a:lnTo>
                      <a:pt x="175" y="4728"/>
                    </a:lnTo>
                    <a:lnTo>
                      <a:pt x="91" y="4722"/>
                    </a:lnTo>
                    <a:lnTo>
                      <a:pt x="91" y="4726"/>
                    </a:lnTo>
                    <a:lnTo>
                      <a:pt x="91" y="4730"/>
                    </a:lnTo>
                    <a:lnTo>
                      <a:pt x="118" y="4730"/>
                    </a:lnTo>
                    <a:lnTo>
                      <a:pt x="151" y="4733"/>
                    </a:lnTo>
                    <a:lnTo>
                      <a:pt x="184" y="4737"/>
                    </a:lnTo>
                    <a:lnTo>
                      <a:pt x="219" y="4743"/>
                    </a:lnTo>
                    <a:lnTo>
                      <a:pt x="252" y="4749"/>
                    </a:lnTo>
                    <a:lnTo>
                      <a:pt x="285" y="4755"/>
                    </a:lnTo>
                    <a:lnTo>
                      <a:pt x="318" y="4762"/>
                    </a:lnTo>
                    <a:lnTo>
                      <a:pt x="353" y="4770"/>
                    </a:lnTo>
                    <a:lnTo>
                      <a:pt x="308" y="4766"/>
                    </a:lnTo>
                    <a:lnTo>
                      <a:pt x="266" y="4762"/>
                    </a:lnTo>
                    <a:lnTo>
                      <a:pt x="221" y="4757"/>
                    </a:lnTo>
                    <a:lnTo>
                      <a:pt x="178" y="4751"/>
                    </a:lnTo>
                    <a:lnTo>
                      <a:pt x="134" y="4743"/>
                    </a:lnTo>
                    <a:lnTo>
                      <a:pt x="91" y="4737"/>
                    </a:lnTo>
                    <a:lnTo>
                      <a:pt x="47" y="4731"/>
                    </a:lnTo>
                    <a:lnTo>
                      <a:pt x="6" y="4731"/>
                    </a:lnTo>
                    <a:lnTo>
                      <a:pt x="0" y="4728"/>
                    </a:lnTo>
                    <a:lnTo>
                      <a:pt x="0" y="4724"/>
                    </a:lnTo>
                    <a:lnTo>
                      <a:pt x="10" y="4720"/>
                    </a:lnTo>
                    <a:lnTo>
                      <a:pt x="19" y="4720"/>
                    </a:lnTo>
                    <a:lnTo>
                      <a:pt x="31" y="4720"/>
                    </a:lnTo>
                    <a:lnTo>
                      <a:pt x="43" y="4722"/>
                    </a:lnTo>
                    <a:lnTo>
                      <a:pt x="52" y="4722"/>
                    </a:lnTo>
                    <a:lnTo>
                      <a:pt x="64" y="4724"/>
                    </a:lnTo>
                    <a:lnTo>
                      <a:pt x="74" y="4724"/>
                    </a:lnTo>
                    <a:lnTo>
                      <a:pt x="85" y="4724"/>
                    </a:lnTo>
                    <a:lnTo>
                      <a:pt x="85" y="4718"/>
                    </a:lnTo>
                    <a:lnTo>
                      <a:pt x="85" y="4712"/>
                    </a:lnTo>
                    <a:lnTo>
                      <a:pt x="97" y="4708"/>
                    </a:lnTo>
                    <a:lnTo>
                      <a:pt x="114" y="4708"/>
                    </a:lnTo>
                    <a:lnTo>
                      <a:pt x="132" y="4710"/>
                    </a:lnTo>
                    <a:lnTo>
                      <a:pt x="151" y="4712"/>
                    </a:lnTo>
                    <a:lnTo>
                      <a:pt x="155" y="4704"/>
                    </a:lnTo>
                    <a:lnTo>
                      <a:pt x="161" y="4699"/>
                    </a:lnTo>
                    <a:lnTo>
                      <a:pt x="112" y="4666"/>
                    </a:lnTo>
                    <a:lnTo>
                      <a:pt x="89" y="4635"/>
                    </a:lnTo>
                    <a:lnTo>
                      <a:pt x="85" y="4603"/>
                    </a:lnTo>
                    <a:lnTo>
                      <a:pt x="99" y="4578"/>
                    </a:lnTo>
                    <a:lnTo>
                      <a:pt x="124" y="4553"/>
                    </a:lnTo>
                    <a:lnTo>
                      <a:pt x="163" y="4536"/>
                    </a:lnTo>
                    <a:lnTo>
                      <a:pt x="206" y="4522"/>
                    </a:lnTo>
                    <a:lnTo>
                      <a:pt x="254" y="4518"/>
                    </a:lnTo>
                    <a:lnTo>
                      <a:pt x="272" y="4487"/>
                    </a:lnTo>
                    <a:lnTo>
                      <a:pt x="287" y="4466"/>
                    </a:lnTo>
                    <a:lnTo>
                      <a:pt x="301" y="4448"/>
                    </a:lnTo>
                    <a:lnTo>
                      <a:pt x="318" y="4437"/>
                    </a:lnTo>
                    <a:lnTo>
                      <a:pt x="336" y="4425"/>
                    </a:lnTo>
                    <a:lnTo>
                      <a:pt x="359" y="4417"/>
                    </a:lnTo>
                    <a:lnTo>
                      <a:pt x="388" y="4410"/>
                    </a:lnTo>
                    <a:lnTo>
                      <a:pt x="429" y="4402"/>
                    </a:lnTo>
                    <a:lnTo>
                      <a:pt x="423" y="4377"/>
                    </a:lnTo>
                    <a:lnTo>
                      <a:pt x="411" y="4357"/>
                    </a:lnTo>
                    <a:lnTo>
                      <a:pt x="398" y="4340"/>
                    </a:lnTo>
                    <a:lnTo>
                      <a:pt x="386" y="4324"/>
                    </a:lnTo>
                    <a:lnTo>
                      <a:pt x="376" y="4307"/>
                    </a:lnTo>
                    <a:lnTo>
                      <a:pt x="380" y="4289"/>
                    </a:lnTo>
                    <a:lnTo>
                      <a:pt x="396" y="4270"/>
                    </a:lnTo>
                    <a:lnTo>
                      <a:pt x="429" y="4249"/>
                    </a:lnTo>
                    <a:lnTo>
                      <a:pt x="425" y="4220"/>
                    </a:lnTo>
                    <a:lnTo>
                      <a:pt x="423" y="4198"/>
                    </a:lnTo>
                    <a:lnTo>
                      <a:pt x="421" y="4179"/>
                    </a:lnTo>
                    <a:lnTo>
                      <a:pt x="423" y="4167"/>
                    </a:lnTo>
                    <a:lnTo>
                      <a:pt x="427" y="4156"/>
                    </a:lnTo>
                    <a:lnTo>
                      <a:pt x="440" y="4146"/>
                    </a:lnTo>
                    <a:lnTo>
                      <a:pt x="460" y="4134"/>
                    </a:lnTo>
                    <a:lnTo>
                      <a:pt x="493" y="4123"/>
                    </a:lnTo>
                    <a:lnTo>
                      <a:pt x="493" y="4103"/>
                    </a:lnTo>
                    <a:lnTo>
                      <a:pt x="498" y="4090"/>
                    </a:lnTo>
                    <a:lnTo>
                      <a:pt x="504" y="4076"/>
                    </a:lnTo>
                    <a:lnTo>
                      <a:pt x="516" y="4070"/>
                    </a:lnTo>
                    <a:lnTo>
                      <a:pt x="528" y="4061"/>
                    </a:lnTo>
                    <a:lnTo>
                      <a:pt x="541" y="4055"/>
                    </a:lnTo>
                    <a:lnTo>
                      <a:pt x="557" y="4049"/>
                    </a:lnTo>
                    <a:lnTo>
                      <a:pt x="574" y="4045"/>
                    </a:lnTo>
                    <a:lnTo>
                      <a:pt x="584" y="4020"/>
                    </a:lnTo>
                    <a:lnTo>
                      <a:pt x="603" y="4000"/>
                    </a:lnTo>
                    <a:lnTo>
                      <a:pt x="626" y="3983"/>
                    </a:lnTo>
                    <a:lnTo>
                      <a:pt x="656" y="3973"/>
                    </a:lnTo>
                    <a:lnTo>
                      <a:pt x="685" y="3962"/>
                    </a:lnTo>
                    <a:lnTo>
                      <a:pt x="718" y="3956"/>
                    </a:lnTo>
                    <a:lnTo>
                      <a:pt x="749" y="3952"/>
                    </a:lnTo>
                    <a:lnTo>
                      <a:pt x="778" y="3954"/>
                    </a:lnTo>
                    <a:lnTo>
                      <a:pt x="807" y="3966"/>
                    </a:lnTo>
                    <a:lnTo>
                      <a:pt x="830" y="3971"/>
                    </a:lnTo>
                    <a:lnTo>
                      <a:pt x="849" y="3967"/>
                    </a:lnTo>
                    <a:lnTo>
                      <a:pt x="871" y="3960"/>
                    </a:lnTo>
                    <a:lnTo>
                      <a:pt x="888" y="3944"/>
                    </a:lnTo>
                    <a:lnTo>
                      <a:pt x="908" y="3929"/>
                    </a:lnTo>
                    <a:lnTo>
                      <a:pt x="933" y="3909"/>
                    </a:lnTo>
                    <a:lnTo>
                      <a:pt x="964" y="3890"/>
                    </a:lnTo>
                    <a:lnTo>
                      <a:pt x="999" y="3876"/>
                    </a:lnTo>
                    <a:lnTo>
                      <a:pt x="1034" y="3859"/>
                    </a:lnTo>
                    <a:lnTo>
                      <a:pt x="1065" y="3838"/>
                    </a:lnTo>
                    <a:lnTo>
                      <a:pt x="1098" y="3818"/>
                    </a:lnTo>
                    <a:lnTo>
                      <a:pt x="1129" y="3801"/>
                    </a:lnTo>
                    <a:lnTo>
                      <a:pt x="1160" y="3793"/>
                    </a:lnTo>
                    <a:lnTo>
                      <a:pt x="1193" y="3799"/>
                    </a:lnTo>
                    <a:lnTo>
                      <a:pt x="1230" y="3822"/>
                    </a:lnTo>
                    <a:lnTo>
                      <a:pt x="1235" y="3830"/>
                    </a:lnTo>
                    <a:lnTo>
                      <a:pt x="1245" y="3841"/>
                    </a:lnTo>
                    <a:lnTo>
                      <a:pt x="1257" y="3851"/>
                    </a:lnTo>
                    <a:lnTo>
                      <a:pt x="1272" y="3859"/>
                    </a:lnTo>
                    <a:lnTo>
                      <a:pt x="1284" y="3834"/>
                    </a:lnTo>
                    <a:lnTo>
                      <a:pt x="1296" y="3814"/>
                    </a:lnTo>
                    <a:lnTo>
                      <a:pt x="1307" y="3799"/>
                    </a:lnTo>
                    <a:lnTo>
                      <a:pt x="1323" y="3787"/>
                    </a:lnTo>
                    <a:lnTo>
                      <a:pt x="1336" y="3775"/>
                    </a:lnTo>
                    <a:lnTo>
                      <a:pt x="1356" y="3770"/>
                    </a:lnTo>
                    <a:lnTo>
                      <a:pt x="1377" y="3764"/>
                    </a:lnTo>
                    <a:lnTo>
                      <a:pt x="1406" y="3758"/>
                    </a:lnTo>
                    <a:lnTo>
                      <a:pt x="1412" y="3739"/>
                    </a:lnTo>
                    <a:lnTo>
                      <a:pt x="1422" y="3725"/>
                    </a:lnTo>
                    <a:lnTo>
                      <a:pt x="1433" y="3715"/>
                    </a:lnTo>
                    <a:lnTo>
                      <a:pt x="1445" y="3710"/>
                    </a:lnTo>
                    <a:lnTo>
                      <a:pt x="1455" y="3704"/>
                    </a:lnTo>
                    <a:lnTo>
                      <a:pt x="1464" y="3700"/>
                    </a:lnTo>
                    <a:lnTo>
                      <a:pt x="1474" y="3694"/>
                    </a:lnTo>
                    <a:lnTo>
                      <a:pt x="1482" y="3688"/>
                    </a:lnTo>
                    <a:lnTo>
                      <a:pt x="1482" y="3673"/>
                    </a:lnTo>
                    <a:lnTo>
                      <a:pt x="1482" y="3663"/>
                    </a:lnTo>
                    <a:lnTo>
                      <a:pt x="1484" y="3655"/>
                    </a:lnTo>
                    <a:lnTo>
                      <a:pt x="1489" y="3649"/>
                    </a:lnTo>
                    <a:lnTo>
                      <a:pt x="1499" y="3640"/>
                    </a:lnTo>
                    <a:lnTo>
                      <a:pt x="1515" y="3628"/>
                    </a:lnTo>
                    <a:lnTo>
                      <a:pt x="1499" y="3560"/>
                    </a:lnTo>
                    <a:lnTo>
                      <a:pt x="1507" y="3512"/>
                    </a:lnTo>
                    <a:lnTo>
                      <a:pt x="1530" y="3475"/>
                    </a:lnTo>
                    <a:lnTo>
                      <a:pt x="1569" y="3457"/>
                    </a:lnTo>
                    <a:lnTo>
                      <a:pt x="1614" y="3452"/>
                    </a:lnTo>
                    <a:lnTo>
                      <a:pt x="1664" y="3461"/>
                    </a:lnTo>
                    <a:lnTo>
                      <a:pt x="1712" y="3485"/>
                    </a:lnTo>
                    <a:lnTo>
                      <a:pt x="1759" y="3525"/>
                    </a:lnTo>
                    <a:lnTo>
                      <a:pt x="1778" y="3520"/>
                    </a:lnTo>
                    <a:lnTo>
                      <a:pt x="1806" y="3516"/>
                    </a:lnTo>
                    <a:lnTo>
                      <a:pt x="1833" y="3514"/>
                    </a:lnTo>
                    <a:lnTo>
                      <a:pt x="1864" y="3516"/>
                    </a:lnTo>
                    <a:lnTo>
                      <a:pt x="1891" y="3520"/>
                    </a:lnTo>
                    <a:lnTo>
                      <a:pt x="1916" y="3531"/>
                    </a:lnTo>
                    <a:lnTo>
                      <a:pt x="1935" y="3549"/>
                    </a:lnTo>
                    <a:lnTo>
                      <a:pt x="1951" y="3576"/>
                    </a:lnTo>
                    <a:lnTo>
                      <a:pt x="1970" y="3580"/>
                    </a:lnTo>
                    <a:lnTo>
                      <a:pt x="1986" y="3589"/>
                    </a:lnTo>
                    <a:lnTo>
                      <a:pt x="1996" y="3601"/>
                    </a:lnTo>
                    <a:lnTo>
                      <a:pt x="2003" y="3616"/>
                    </a:lnTo>
                    <a:lnTo>
                      <a:pt x="2007" y="3632"/>
                    </a:lnTo>
                    <a:lnTo>
                      <a:pt x="2009" y="3653"/>
                    </a:lnTo>
                    <a:lnTo>
                      <a:pt x="2011" y="3675"/>
                    </a:lnTo>
                    <a:lnTo>
                      <a:pt x="2015" y="3698"/>
                    </a:lnTo>
                    <a:lnTo>
                      <a:pt x="2021" y="3682"/>
                    </a:lnTo>
                    <a:lnTo>
                      <a:pt x="2036" y="3647"/>
                    </a:lnTo>
                    <a:lnTo>
                      <a:pt x="2054" y="3599"/>
                    </a:lnTo>
                    <a:lnTo>
                      <a:pt x="2077" y="3547"/>
                    </a:lnTo>
                    <a:lnTo>
                      <a:pt x="2096" y="3492"/>
                    </a:lnTo>
                    <a:lnTo>
                      <a:pt x="2116" y="3446"/>
                    </a:lnTo>
                    <a:lnTo>
                      <a:pt x="2127" y="3413"/>
                    </a:lnTo>
                    <a:lnTo>
                      <a:pt x="2135" y="3401"/>
                    </a:lnTo>
                    <a:lnTo>
                      <a:pt x="2153" y="3341"/>
                    </a:lnTo>
                    <a:lnTo>
                      <a:pt x="2172" y="3283"/>
                    </a:lnTo>
                    <a:lnTo>
                      <a:pt x="2191" y="3225"/>
                    </a:lnTo>
                    <a:lnTo>
                      <a:pt x="2213" y="3167"/>
                    </a:lnTo>
                    <a:lnTo>
                      <a:pt x="2232" y="3108"/>
                    </a:lnTo>
                    <a:lnTo>
                      <a:pt x="2254" y="3050"/>
                    </a:lnTo>
                    <a:lnTo>
                      <a:pt x="2275" y="2992"/>
                    </a:lnTo>
                    <a:lnTo>
                      <a:pt x="2296" y="2936"/>
                    </a:lnTo>
                    <a:lnTo>
                      <a:pt x="2339" y="2920"/>
                    </a:lnTo>
                    <a:lnTo>
                      <a:pt x="2376" y="2913"/>
                    </a:lnTo>
                    <a:lnTo>
                      <a:pt x="2409" y="2907"/>
                    </a:lnTo>
                    <a:lnTo>
                      <a:pt x="2440" y="2913"/>
                    </a:lnTo>
                    <a:lnTo>
                      <a:pt x="2467" y="2924"/>
                    </a:lnTo>
                    <a:lnTo>
                      <a:pt x="2498" y="2947"/>
                    </a:lnTo>
                    <a:lnTo>
                      <a:pt x="2527" y="2979"/>
                    </a:lnTo>
                    <a:lnTo>
                      <a:pt x="2564" y="3025"/>
                    </a:lnTo>
                    <a:lnTo>
                      <a:pt x="2579" y="3023"/>
                    </a:lnTo>
                    <a:lnTo>
                      <a:pt x="2591" y="3027"/>
                    </a:lnTo>
                    <a:lnTo>
                      <a:pt x="2595" y="3027"/>
                    </a:lnTo>
                    <a:lnTo>
                      <a:pt x="2601" y="3033"/>
                    </a:lnTo>
                    <a:lnTo>
                      <a:pt x="2607" y="3041"/>
                    </a:lnTo>
                    <a:lnTo>
                      <a:pt x="2618" y="3052"/>
                    </a:lnTo>
                    <a:lnTo>
                      <a:pt x="2783" y="3134"/>
                    </a:lnTo>
                    <a:lnTo>
                      <a:pt x="2961" y="3200"/>
                    </a:lnTo>
                    <a:lnTo>
                      <a:pt x="3148" y="3242"/>
                    </a:lnTo>
                    <a:lnTo>
                      <a:pt x="3342" y="3267"/>
                    </a:lnTo>
                    <a:lnTo>
                      <a:pt x="3535" y="3271"/>
                    </a:lnTo>
                    <a:lnTo>
                      <a:pt x="3729" y="3258"/>
                    </a:lnTo>
                    <a:lnTo>
                      <a:pt x="3918" y="3223"/>
                    </a:lnTo>
                    <a:lnTo>
                      <a:pt x="4100" y="3172"/>
                    </a:lnTo>
                    <a:lnTo>
                      <a:pt x="4135" y="3145"/>
                    </a:lnTo>
                    <a:lnTo>
                      <a:pt x="4172" y="3106"/>
                    </a:lnTo>
                    <a:lnTo>
                      <a:pt x="4210" y="3062"/>
                    </a:lnTo>
                    <a:lnTo>
                      <a:pt x="4251" y="3017"/>
                    </a:lnTo>
                    <a:lnTo>
                      <a:pt x="4292" y="2977"/>
                    </a:lnTo>
                    <a:lnTo>
                      <a:pt x="4333" y="2951"/>
                    </a:lnTo>
                    <a:lnTo>
                      <a:pt x="4373" y="2946"/>
                    </a:lnTo>
                    <a:lnTo>
                      <a:pt x="4414" y="2967"/>
                    </a:lnTo>
                    <a:lnTo>
                      <a:pt x="4420" y="2965"/>
                    </a:lnTo>
                    <a:lnTo>
                      <a:pt x="4424" y="2963"/>
                    </a:lnTo>
                    <a:lnTo>
                      <a:pt x="4422" y="2944"/>
                    </a:lnTo>
                    <a:lnTo>
                      <a:pt x="4422" y="2926"/>
                    </a:lnTo>
                    <a:lnTo>
                      <a:pt x="4397" y="2926"/>
                    </a:lnTo>
                    <a:lnTo>
                      <a:pt x="4379" y="2918"/>
                    </a:lnTo>
                    <a:lnTo>
                      <a:pt x="4369" y="2905"/>
                    </a:lnTo>
                    <a:lnTo>
                      <a:pt x="4366" y="2887"/>
                    </a:lnTo>
                    <a:lnTo>
                      <a:pt x="4364" y="2866"/>
                    </a:lnTo>
                    <a:lnTo>
                      <a:pt x="4364" y="2845"/>
                    </a:lnTo>
                    <a:lnTo>
                      <a:pt x="4366" y="2821"/>
                    </a:lnTo>
                    <a:lnTo>
                      <a:pt x="4369" y="2806"/>
                    </a:lnTo>
                    <a:lnTo>
                      <a:pt x="4354" y="2810"/>
                    </a:lnTo>
                    <a:lnTo>
                      <a:pt x="4342" y="2812"/>
                    </a:lnTo>
                    <a:lnTo>
                      <a:pt x="4333" y="2812"/>
                    </a:lnTo>
                    <a:lnTo>
                      <a:pt x="4325" y="2814"/>
                    </a:lnTo>
                    <a:lnTo>
                      <a:pt x="4315" y="2812"/>
                    </a:lnTo>
                    <a:lnTo>
                      <a:pt x="4305" y="2810"/>
                    </a:lnTo>
                    <a:lnTo>
                      <a:pt x="4296" y="2810"/>
                    </a:lnTo>
                    <a:lnTo>
                      <a:pt x="4286" y="2810"/>
                    </a:lnTo>
                    <a:lnTo>
                      <a:pt x="4265" y="2833"/>
                    </a:lnTo>
                    <a:lnTo>
                      <a:pt x="4247" y="2845"/>
                    </a:lnTo>
                    <a:lnTo>
                      <a:pt x="4234" y="2847"/>
                    </a:lnTo>
                    <a:lnTo>
                      <a:pt x="4222" y="2843"/>
                    </a:lnTo>
                    <a:lnTo>
                      <a:pt x="4208" y="2833"/>
                    </a:lnTo>
                    <a:lnTo>
                      <a:pt x="4197" y="2823"/>
                    </a:lnTo>
                    <a:lnTo>
                      <a:pt x="4185" y="2814"/>
                    </a:lnTo>
                    <a:lnTo>
                      <a:pt x="4175" y="2810"/>
                    </a:lnTo>
                    <a:lnTo>
                      <a:pt x="4168" y="2819"/>
                    </a:lnTo>
                    <a:lnTo>
                      <a:pt x="4162" y="2827"/>
                    </a:lnTo>
                    <a:lnTo>
                      <a:pt x="4152" y="2829"/>
                    </a:lnTo>
                    <a:lnTo>
                      <a:pt x="4144" y="2833"/>
                    </a:lnTo>
                    <a:lnTo>
                      <a:pt x="4131" y="2816"/>
                    </a:lnTo>
                    <a:lnTo>
                      <a:pt x="4117" y="2800"/>
                    </a:lnTo>
                    <a:lnTo>
                      <a:pt x="4108" y="2804"/>
                    </a:lnTo>
                    <a:lnTo>
                      <a:pt x="4092" y="2814"/>
                    </a:lnTo>
                    <a:lnTo>
                      <a:pt x="4080" y="2819"/>
                    </a:lnTo>
                    <a:lnTo>
                      <a:pt x="4069" y="2825"/>
                    </a:lnTo>
                    <a:lnTo>
                      <a:pt x="4055" y="2833"/>
                    </a:lnTo>
                    <a:lnTo>
                      <a:pt x="4044" y="2841"/>
                    </a:lnTo>
                    <a:lnTo>
                      <a:pt x="4011" y="2835"/>
                    </a:lnTo>
                    <a:lnTo>
                      <a:pt x="3997" y="2825"/>
                    </a:lnTo>
                    <a:lnTo>
                      <a:pt x="3995" y="2810"/>
                    </a:lnTo>
                    <a:lnTo>
                      <a:pt x="4005" y="2792"/>
                    </a:lnTo>
                    <a:lnTo>
                      <a:pt x="4018" y="2769"/>
                    </a:lnTo>
                    <a:lnTo>
                      <a:pt x="4036" y="2748"/>
                    </a:lnTo>
                    <a:lnTo>
                      <a:pt x="4051" y="2726"/>
                    </a:lnTo>
                    <a:lnTo>
                      <a:pt x="4061" y="2707"/>
                    </a:lnTo>
                    <a:lnTo>
                      <a:pt x="4040" y="2703"/>
                    </a:lnTo>
                    <a:lnTo>
                      <a:pt x="4018" y="2711"/>
                    </a:lnTo>
                    <a:lnTo>
                      <a:pt x="3997" y="2721"/>
                    </a:lnTo>
                    <a:lnTo>
                      <a:pt x="3976" y="2732"/>
                    </a:lnTo>
                    <a:lnTo>
                      <a:pt x="3954" y="2732"/>
                    </a:lnTo>
                    <a:lnTo>
                      <a:pt x="3935" y="2723"/>
                    </a:lnTo>
                    <a:lnTo>
                      <a:pt x="3916" y="2693"/>
                    </a:lnTo>
                    <a:lnTo>
                      <a:pt x="3898" y="2639"/>
                    </a:lnTo>
                    <a:lnTo>
                      <a:pt x="3879" y="2645"/>
                    </a:lnTo>
                    <a:lnTo>
                      <a:pt x="3861" y="2653"/>
                    </a:lnTo>
                    <a:lnTo>
                      <a:pt x="3844" y="2660"/>
                    </a:lnTo>
                    <a:lnTo>
                      <a:pt x="3830" y="2670"/>
                    </a:lnTo>
                    <a:lnTo>
                      <a:pt x="3815" y="2676"/>
                    </a:lnTo>
                    <a:lnTo>
                      <a:pt x="3799" y="2686"/>
                    </a:lnTo>
                    <a:lnTo>
                      <a:pt x="3782" y="2697"/>
                    </a:lnTo>
                    <a:lnTo>
                      <a:pt x="3764" y="2709"/>
                    </a:lnTo>
                    <a:lnTo>
                      <a:pt x="3745" y="2709"/>
                    </a:lnTo>
                    <a:lnTo>
                      <a:pt x="3731" y="2711"/>
                    </a:lnTo>
                    <a:lnTo>
                      <a:pt x="3720" y="2705"/>
                    </a:lnTo>
                    <a:lnTo>
                      <a:pt x="3714" y="2701"/>
                    </a:lnTo>
                    <a:lnTo>
                      <a:pt x="3708" y="2692"/>
                    </a:lnTo>
                    <a:lnTo>
                      <a:pt x="3704" y="2682"/>
                    </a:lnTo>
                    <a:lnTo>
                      <a:pt x="3698" y="2668"/>
                    </a:lnTo>
                    <a:lnTo>
                      <a:pt x="3695" y="2657"/>
                    </a:lnTo>
                    <a:lnTo>
                      <a:pt x="3677" y="2655"/>
                    </a:lnTo>
                    <a:lnTo>
                      <a:pt x="3667" y="2655"/>
                    </a:lnTo>
                    <a:lnTo>
                      <a:pt x="3660" y="2653"/>
                    </a:lnTo>
                    <a:lnTo>
                      <a:pt x="3656" y="2653"/>
                    </a:lnTo>
                    <a:lnTo>
                      <a:pt x="3652" y="2647"/>
                    </a:lnTo>
                    <a:lnTo>
                      <a:pt x="3650" y="2641"/>
                    </a:lnTo>
                    <a:lnTo>
                      <a:pt x="3650" y="2631"/>
                    </a:lnTo>
                    <a:lnTo>
                      <a:pt x="3650" y="2620"/>
                    </a:lnTo>
                    <a:lnTo>
                      <a:pt x="3627" y="2620"/>
                    </a:lnTo>
                    <a:lnTo>
                      <a:pt x="3611" y="2622"/>
                    </a:lnTo>
                    <a:lnTo>
                      <a:pt x="3599" y="2620"/>
                    </a:lnTo>
                    <a:lnTo>
                      <a:pt x="3594" y="2616"/>
                    </a:lnTo>
                    <a:lnTo>
                      <a:pt x="3588" y="2608"/>
                    </a:lnTo>
                    <a:lnTo>
                      <a:pt x="3588" y="2596"/>
                    </a:lnTo>
                    <a:lnTo>
                      <a:pt x="3588" y="2581"/>
                    </a:lnTo>
                    <a:lnTo>
                      <a:pt x="3592" y="2564"/>
                    </a:lnTo>
                    <a:lnTo>
                      <a:pt x="3563" y="2554"/>
                    </a:lnTo>
                    <a:lnTo>
                      <a:pt x="3547" y="2540"/>
                    </a:lnTo>
                    <a:lnTo>
                      <a:pt x="3541" y="2519"/>
                    </a:lnTo>
                    <a:lnTo>
                      <a:pt x="3543" y="2496"/>
                    </a:lnTo>
                    <a:lnTo>
                      <a:pt x="3547" y="2469"/>
                    </a:lnTo>
                    <a:lnTo>
                      <a:pt x="3555" y="2443"/>
                    </a:lnTo>
                    <a:lnTo>
                      <a:pt x="3559" y="2420"/>
                    </a:lnTo>
                    <a:lnTo>
                      <a:pt x="3561" y="2401"/>
                    </a:lnTo>
                    <a:lnTo>
                      <a:pt x="3549" y="2393"/>
                    </a:lnTo>
                    <a:lnTo>
                      <a:pt x="3543" y="2383"/>
                    </a:lnTo>
                    <a:lnTo>
                      <a:pt x="3541" y="2372"/>
                    </a:lnTo>
                    <a:lnTo>
                      <a:pt x="3545" y="2360"/>
                    </a:lnTo>
                    <a:lnTo>
                      <a:pt x="3549" y="2346"/>
                    </a:lnTo>
                    <a:lnTo>
                      <a:pt x="3555" y="2335"/>
                    </a:lnTo>
                    <a:lnTo>
                      <a:pt x="3561" y="2323"/>
                    </a:lnTo>
                    <a:lnTo>
                      <a:pt x="3567" y="2315"/>
                    </a:lnTo>
                    <a:lnTo>
                      <a:pt x="3532" y="2319"/>
                    </a:lnTo>
                    <a:lnTo>
                      <a:pt x="3501" y="2331"/>
                    </a:lnTo>
                    <a:lnTo>
                      <a:pt x="3473" y="2344"/>
                    </a:lnTo>
                    <a:lnTo>
                      <a:pt x="3452" y="2356"/>
                    </a:lnTo>
                    <a:lnTo>
                      <a:pt x="3433" y="2356"/>
                    </a:lnTo>
                    <a:lnTo>
                      <a:pt x="3419" y="2346"/>
                    </a:lnTo>
                    <a:lnTo>
                      <a:pt x="3413" y="2317"/>
                    </a:lnTo>
                    <a:lnTo>
                      <a:pt x="3415" y="2267"/>
                    </a:lnTo>
                    <a:lnTo>
                      <a:pt x="3373" y="2265"/>
                    </a:lnTo>
                    <a:lnTo>
                      <a:pt x="3349" y="2259"/>
                    </a:lnTo>
                    <a:lnTo>
                      <a:pt x="3340" y="2247"/>
                    </a:lnTo>
                    <a:lnTo>
                      <a:pt x="3342" y="2230"/>
                    </a:lnTo>
                    <a:lnTo>
                      <a:pt x="3347" y="2205"/>
                    </a:lnTo>
                    <a:lnTo>
                      <a:pt x="3359" y="2180"/>
                    </a:lnTo>
                    <a:lnTo>
                      <a:pt x="3371" y="2149"/>
                    </a:lnTo>
                    <a:lnTo>
                      <a:pt x="3382" y="2119"/>
                    </a:lnTo>
                    <a:lnTo>
                      <a:pt x="3334" y="2119"/>
                    </a:lnTo>
                    <a:lnTo>
                      <a:pt x="3293" y="2121"/>
                    </a:lnTo>
                    <a:lnTo>
                      <a:pt x="3258" y="2121"/>
                    </a:lnTo>
                    <a:lnTo>
                      <a:pt x="3233" y="2119"/>
                    </a:lnTo>
                    <a:lnTo>
                      <a:pt x="3217" y="2106"/>
                    </a:lnTo>
                    <a:lnTo>
                      <a:pt x="3215" y="2083"/>
                    </a:lnTo>
                    <a:lnTo>
                      <a:pt x="3229" y="2046"/>
                    </a:lnTo>
                    <a:lnTo>
                      <a:pt x="3260" y="1993"/>
                    </a:lnTo>
                    <a:lnTo>
                      <a:pt x="3202" y="1980"/>
                    </a:lnTo>
                    <a:lnTo>
                      <a:pt x="3184" y="1957"/>
                    </a:lnTo>
                    <a:lnTo>
                      <a:pt x="3194" y="1924"/>
                    </a:lnTo>
                    <a:lnTo>
                      <a:pt x="3223" y="1889"/>
                    </a:lnTo>
                    <a:lnTo>
                      <a:pt x="3260" y="1850"/>
                    </a:lnTo>
                    <a:lnTo>
                      <a:pt x="3297" y="1817"/>
                    </a:lnTo>
                    <a:lnTo>
                      <a:pt x="3324" y="1786"/>
                    </a:lnTo>
                    <a:lnTo>
                      <a:pt x="3336" y="1767"/>
                    </a:lnTo>
                    <a:lnTo>
                      <a:pt x="3326" y="1759"/>
                    </a:lnTo>
                    <a:lnTo>
                      <a:pt x="3316" y="1759"/>
                    </a:lnTo>
                    <a:lnTo>
                      <a:pt x="3305" y="1759"/>
                    </a:lnTo>
                    <a:lnTo>
                      <a:pt x="3293" y="1761"/>
                    </a:lnTo>
                    <a:lnTo>
                      <a:pt x="3278" y="1761"/>
                    </a:lnTo>
                    <a:lnTo>
                      <a:pt x="3262" y="1763"/>
                    </a:lnTo>
                    <a:lnTo>
                      <a:pt x="3248" y="1761"/>
                    </a:lnTo>
                    <a:lnTo>
                      <a:pt x="3239" y="1757"/>
                    </a:lnTo>
                    <a:lnTo>
                      <a:pt x="3239" y="1739"/>
                    </a:lnTo>
                    <a:lnTo>
                      <a:pt x="3241" y="1728"/>
                    </a:lnTo>
                    <a:lnTo>
                      <a:pt x="3247" y="1716"/>
                    </a:lnTo>
                    <a:lnTo>
                      <a:pt x="3254" y="1704"/>
                    </a:lnTo>
                    <a:lnTo>
                      <a:pt x="3198" y="1693"/>
                    </a:lnTo>
                    <a:lnTo>
                      <a:pt x="3173" y="1677"/>
                    </a:lnTo>
                    <a:lnTo>
                      <a:pt x="3167" y="1654"/>
                    </a:lnTo>
                    <a:lnTo>
                      <a:pt x="3179" y="1633"/>
                    </a:lnTo>
                    <a:lnTo>
                      <a:pt x="3196" y="1606"/>
                    </a:lnTo>
                    <a:lnTo>
                      <a:pt x="3217" y="1582"/>
                    </a:lnTo>
                    <a:lnTo>
                      <a:pt x="3231" y="1557"/>
                    </a:lnTo>
                    <a:lnTo>
                      <a:pt x="3235" y="1540"/>
                    </a:lnTo>
                    <a:lnTo>
                      <a:pt x="3196" y="1528"/>
                    </a:lnTo>
                    <a:lnTo>
                      <a:pt x="3188" y="1511"/>
                    </a:lnTo>
                    <a:lnTo>
                      <a:pt x="3200" y="1485"/>
                    </a:lnTo>
                    <a:lnTo>
                      <a:pt x="3225" y="1460"/>
                    </a:lnTo>
                    <a:lnTo>
                      <a:pt x="3256" y="1431"/>
                    </a:lnTo>
                    <a:lnTo>
                      <a:pt x="3287" y="1404"/>
                    </a:lnTo>
                    <a:lnTo>
                      <a:pt x="3309" y="1383"/>
                    </a:lnTo>
                    <a:lnTo>
                      <a:pt x="3320" y="1369"/>
                    </a:lnTo>
                    <a:lnTo>
                      <a:pt x="3305" y="1350"/>
                    </a:lnTo>
                    <a:lnTo>
                      <a:pt x="3301" y="1338"/>
                    </a:lnTo>
                    <a:lnTo>
                      <a:pt x="3303" y="1322"/>
                    </a:lnTo>
                    <a:lnTo>
                      <a:pt x="3312" y="1309"/>
                    </a:lnTo>
                    <a:lnTo>
                      <a:pt x="3311" y="1305"/>
                    </a:lnTo>
                    <a:lnTo>
                      <a:pt x="3311" y="1301"/>
                    </a:lnTo>
                    <a:lnTo>
                      <a:pt x="3248" y="1295"/>
                    </a:lnTo>
                    <a:lnTo>
                      <a:pt x="3219" y="1282"/>
                    </a:lnTo>
                    <a:lnTo>
                      <a:pt x="3215" y="1262"/>
                    </a:lnTo>
                    <a:lnTo>
                      <a:pt x="3229" y="1241"/>
                    </a:lnTo>
                    <a:lnTo>
                      <a:pt x="3250" y="1214"/>
                    </a:lnTo>
                    <a:lnTo>
                      <a:pt x="3278" y="1189"/>
                    </a:lnTo>
                    <a:lnTo>
                      <a:pt x="3299" y="1165"/>
                    </a:lnTo>
                    <a:lnTo>
                      <a:pt x="3312" y="1146"/>
                    </a:lnTo>
                    <a:lnTo>
                      <a:pt x="3293" y="1140"/>
                    </a:lnTo>
                    <a:lnTo>
                      <a:pt x="3281" y="1136"/>
                    </a:lnTo>
                    <a:lnTo>
                      <a:pt x="3270" y="1129"/>
                    </a:lnTo>
                    <a:lnTo>
                      <a:pt x="3260" y="1123"/>
                    </a:lnTo>
                    <a:lnTo>
                      <a:pt x="3260" y="1109"/>
                    </a:lnTo>
                    <a:lnTo>
                      <a:pt x="3262" y="1098"/>
                    </a:lnTo>
                    <a:lnTo>
                      <a:pt x="3264" y="1088"/>
                    </a:lnTo>
                    <a:lnTo>
                      <a:pt x="3270" y="1082"/>
                    </a:lnTo>
                    <a:lnTo>
                      <a:pt x="3279" y="1068"/>
                    </a:lnTo>
                    <a:lnTo>
                      <a:pt x="3297" y="1055"/>
                    </a:lnTo>
                    <a:lnTo>
                      <a:pt x="3287" y="1034"/>
                    </a:lnTo>
                    <a:lnTo>
                      <a:pt x="3278" y="1020"/>
                    </a:lnTo>
                    <a:lnTo>
                      <a:pt x="3268" y="1010"/>
                    </a:lnTo>
                    <a:lnTo>
                      <a:pt x="3262" y="1003"/>
                    </a:lnTo>
                    <a:lnTo>
                      <a:pt x="3260" y="991"/>
                    </a:lnTo>
                    <a:lnTo>
                      <a:pt x="3268" y="977"/>
                    </a:lnTo>
                    <a:lnTo>
                      <a:pt x="3285" y="958"/>
                    </a:lnTo>
                    <a:lnTo>
                      <a:pt x="3320" y="933"/>
                    </a:lnTo>
                    <a:lnTo>
                      <a:pt x="3336" y="921"/>
                    </a:lnTo>
                    <a:lnTo>
                      <a:pt x="3357" y="915"/>
                    </a:lnTo>
                    <a:lnTo>
                      <a:pt x="3378" y="908"/>
                    </a:lnTo>
                    <a:lnTo>
                      <a:pt x="3402" y="900"/>
                    </a:lnTo>
                    <a:lnTo>
                      <a:pt x="3421" y="890"/>
                    </a:lnTo>
                    <a:lnTo>
                      <a:pt x="3439" y="882"/>
                    </a:lnTo>
                    <a:lnTo>
                      <a:pt x="3450" y="869"/>
                    </a:lnTo>
                    <a:lnTo>
                      <a:pt x="3456" y="857"/>
                    </a:lnTo>
                    <a:lnTo>
                      <a:pt x="3464" y="847"/>
                    </a:lnTo>
                    <a:lnTo>
                      <a:pt x="3468" y="840"/>
                    </a:lnTo>
                    <a:lnTo>
                      <a:pt x="3437" y="830"/>
                    </a:lnTo>
                    <a:lnTo>
                      <a:pt x="3419" y="822"/>
                    </a:lnTo>
                    <a:lnTo>
                      <a:pt x="3411" y="814"/>
                    </a:lnTo>
                    <a:lnTo>
                      <a:pt x="3409" y="807"/>
                    </a:lnTo>
                    <a:lnTo>
                      <a:pt x="3409" y="797"/>
                    </a:lnTo>
                    <a:lnTo>
                      <a:pt x="3413" y="787"/>
                    </a:lnTo>
                    <a:lnTo>
                      <a:pt x="3415" y="778"/>
                    </a:lnTo>
                    <a:lnTo>
                      <a:pt x="3413" y="768"/>
                    </a:lnTo>
                    <a:lnTo>
                      <a:pt x="3400" y="756"/>
                    </a:lnTo>
                    <a:lnTo>
                      <a:pt x="3396" y="749"/>
                    </a:lnTo>
                    <a:lnTo>
                      <a:pt x="3394" y="741"/>
                    </a:lnTo>
                    <a:lnTo>
                      <a:pt x="3396" y="731"/>
                    </a:lnTo>
                    <a:lnTo>
                      <a:pt x="3407" y="717"/>
                    </a:lnTo>
                    <a:lnTo>
                      <a:pt x="3419" y="712"/>
                    </a:lnTo>
                    <a:lnTo>
                      <a:pt x="3431" y="706"/>
                    </a:lnTo>
                    <a:lnTo>
                      <a:pt x="3448" y="700"/>
                    </a:lnTo>
                    <a:lnTo>
                      <a:pt x="3448" y="686"/>
                    </a:lnTo>
                    <a:lnTo>
                      <a:pt x="3450" y="675"/>
                    </a:lnTo>
                    <a:lnTo>
                      <a:pt x="3460" y="667"/>
                    </a:lnTo>
                    <a:lnTo>
                      <a:pt x="3468" y="663"/>
                    </a:lnTo>
                    <a:lnTo>
                      <a:pt x="3471" y="659"/>
                    </a:lnTo>
                    <a:lnTo>
                      <a:pt x="3477" y="657"/>
                    </a:lnTo>
                    <a:lnTo>
                      <a:pt x="3483" y="652"/>
                    </a:lnTo>
                    <a:lnTo>
                      <a:pt x="3491" y="648"/>
                    </a:lnTo>
                    <a:lnTo>
                      <a:pt x="3477" y="642"/>
                    </a:lnTo>
                    <a:lnTo>
                      <a:pt x="3468" y="640"/>
                    </a:lnTo>
                    <a:lnTo>
                      <a:pt x="3458" y="634"/>
                    </a:lnTo>
                    <a:lnTo>
                      <a:pt x="3452" y="632"/>
                    </a:lnTo>
                    <a:lnTo>
                      <a:pt x="3446" y="626"/>
                    </a:lnTo>
                    <a:lnTo>
                      <a:pt x="3442" y="622"/>
                    </a:lnTo>
                    <a:lnTo>
                      <a:pt x="3439" y="615"/>
                    </a:lnTo>
                    <a:lnTo>
                      <a:pt x="3439" y="605"/>
                    </a:lnTo>
                    <a:lnTo>
                      <a:pt x="3444" y="597"/>
                    </a:lnTo>
                    <a:lnTo>
                      <a:pt x="3450" y="595"/>
                    </a:lnTo>
                    <a:lnTo>
                      <a:pt x="3458" y="590"/>
                    </a:lnTo>
                    <a:lnTo>
                      <a:pt x="3471" y="586"/>
                    </a:lnTo>
                    <a:lnTo>
                      <a:pt x="3471" y="580"/>
                    </a:lnTo>
                    <a:lnTo>
                      <a:pt x="3471" y="578"/>
                    </a:lnTo>
                    <a:lnTo>
                      <a:pt x="3452" y="557"/>
                    </a:lnTo>
                    <a:lnTo>
                      <a:pt x="3444" y="541"/>
                    </a:lnTo>
                    <a:lnTo>
                      <a:pt x="3444" y="526"/>
                    </a:lnTo>
                    <a:lnTo>
                      <a:pt x="3450" y="516"/>
                    </a:lnTo>
                    <a:lnTo>
                      <a:pt x="3460" y="504"/>
                    </a:lnTo>
                    <a:lnTo>
                      <a:pt x="3475" y="496"/>
                    </a:lnTo>
                    <a:lnTo>
                      <a:pt x="3495" y="491"/>
                    </a:lnTo>
                    <a:lnTo>
                      <a:pt x="3518" y="485"/>
                    </a:lnTo>
                    <a:lnTo>
                      <a:pt x="3516" y="479"/>
                    </a:lnTo>
                    <a:lnTo>
                      <a:pt x="3514" y="473"/>
                    </a:lnTo>
                    <a:lnTo>
                      <a:pt x="3512" y="463"/>
                    </a:lnTo>
                    <a:lnTo>
                      <a:pt x="3510" y="454"/>
                    </a:lnTo>
                    <a:lnTo>
                      <a:pt x="3520" y="442"/>
                    </a:lnTo>
                    <a:lnTo>
                      <a:pt x="3535" y="438"/>
                    </a:lnTo>
                    <a:lnTo>
                      <a:pt x="3551" y="434"/>
                    </a:lnTo>
                    <a:lnTo>
                      <a:pt x="3567" y="434"/>
                    </a:lnTo>
                    <a:lnTo>
                      <a:pt x="3567" y="419"/>
                    </a:lnTo>
                    <a:lnTo>
                      <a:pt x="3568" y="407"/>
                    </a:lnTo>
                    <a:lnTo>
                      <a:pt x="3570" y="394"/>
                    </a:lnTo>
                    <a:lnTo>
                      <a:pt x="3574" y="386"/>
                    </a:lnTo>
                    <a:lnTo>
                      <a:pt x="3580" y="368"/>
                    </a:lnTo>
                    <a:lnTo>
                      <a:pt x="3584" y="357"/>
                    </a:lnTo>
                    <a:lnTo>
                      <a:pt x="3570" y="345"/>
                    </a:lnTo>
                    <a:lnTo>
                      <a:pt x="3557" y="332"/>
                    </a:lnTo>
                    <a:lnTo>
                      <a:pt x="3541" y="316"/>
                    </a:lnTo>
                    <a:lnTo>
                      <a:pt x="3530" y="301"/>
                    </a:lnTo>
                    <a:lnTo>
                      <a:pt x="3520" y="283"/>
                    </a:lnTo>
                    <a:lnTo>
                      <a:pt x="3516" y="268"/>
                    </a:lnTo>
                    <a:lnTo>
                      <a:pt x="3520" y="254"/>
                    </a:lnTo>
                    <a:lnTo>
                      <a:pt x="3534" y="246"/>
                    </a:lnTo>
                    <a:lnTo>
                      <a:pt x="3582" y="244"/>
                    </a:lnTo>
                    <a:lnTo>
                      <a:pt x="3615" y="242"/>
                    </a:lnTo>
                    <a:lnTo>
                      <a:pt x="3636" y="239"/>
                    </a:lnTo>
                    <a:lnTo>
                      <a:pt x="3652" y="235"/>
                    </a:lnTo>
                    <a:lnTo>
                      <a:pt x="3662" y="223"/>
                    </a:lnTo>
                    <a:lnTo>
                      <a:pt x="3675" y="207"/>
                    </a:lnTo>
                    <a:lnTo>
                      <a:pt x="3696" y="186"/>
                    </a:lnTo>
                    <a:lnTo>
                      <a:pt x="3729" y="159"/>
                    </a:lnTo>
                    <a:lnTo>
                      <a:pt x="3739" y="159"/>
                    </a:lnTo>
                    <a:lnTo>
                      <a:pt x="3749" y="163"/>
                    </a:lnTo>
                    <a:lnTo>
                      <a:pt x="3755" y="167"/>
                    </a:lnTo>
                    <a:lnTo>
                      <a:pt x="3762" y="173"/>
                    </a:lnTo>
                    <a:lnTo>
                      <a:pt x="3766" y="178"/>
                    </a:lnTo>
                    <a:lnTo>
                      <a:pt x="3770" y="190"/>
                    </a:lnTo>
                    <a:lnTo>
                      <a:pt x="3776" y="202"/>
                    </a:lnTo>
                    <a:lnTo>
                      <a:pt x="3786" y="217"/>
                    </a:lnTo>
                    <a:lnTo>
                      <a:pt x="3791" y="202"/>
                    </a:lnTo>
                    <a:lnTo>
                      <a:pt x="3799" y="192"/>
                    </a:lnTo>
                    <a:lnTo>
                      <a:pt x="3805" y="182"/>
                    </a:lnTo>
                    <a:lnTo>
                      <a:pt x="3813" y="178"/>
                    </a:lnTo>
                    <a:lnTo>
                      <a:pt x="3819" y="175"/>
                    </a:lnTo>
                    <a:lnTo>
                      <a:pt x="3826" y="176"/>
                    </a:lnTo>
                    <a:lnTo>
                      <a:pt x="3836" y="182"/>
                    </a:lnTo>
                    <a:lnTo>
                      <a:pt x="3852" y="196"/>
                    </a:lnTo>
                    <a:lnTo>
                      <a:pt x="3859" y="186"/>
                    </a:lnTo>
                    <a:lnTo>
                      <a:pt x="3869" y="182"/>
                    </a:lnTo>
                    <a:lnTo>
                      <a:pt x="3881" y="180"/>
                    </a:lnTo>
                    <a:lnTo>
                      <a:pt x="3900" y="182"/>
                    </a:lnTo>
                    <a:lnTo>
                      <a:pt x="3929" y="153"/>
                    </a:lnTo>
                    <a:lnTo>
                      <a:pt x="3949" y="134"/>
                    </a:lnTo>
                    <a:lnTo>
                      <a:pt x="3962" y="120"/>
                    </a:lnTo>
                    <a:lnTo>
                      <a:pt x="3972" y="114"/>
                    </a:lnTo>
                    <a:lnTo>
                      <a:pt x="3980" y="111"/>
                    </a:lnTo>
                    <a:lnTo>
                      <a:pt x="3995" y="111"/>
                    </a:lnTo>
                    <a:lnTo>
                      <a:pt x="4013" y="111"/>
                    </a:lnTo>
                    <a:lnTo>
                      <a:pt x="4044" y="112"/>
                    </a:lnTo>
                    <a:lnTo>
                      <a:pt x="4053" y="97"/>
                    </a:lnTo>
                    <a:lnTo>
                      <a:pt x="4063" y="85"/>
                    </a:lnTo>
                    <a:lnTo>
                      <a:pt x="4071" y="74"/>
                    </a:lnTo>
                    <a:lnTo>
                      <a:pt x="4080" y="68"/>
                    </a:lnTo>
                    <a:lnTo>
                      <a:pt x="4090" y="60"/>
                    </a:lnTo>
                    <a:lnTo>
                      <a:pt x="4102" y="56"/>
                    </a:lnTo>
                    <a:lnTo>
                      <a:pt x="4115" y="54"/>
                    </a:lnTo>
                    <a:lnTo>
                      <a:pt x="4135" y="54"/>
                    </a:lnTo>
                    <a:lnTo>
                      <a:pt x="4141" y="43"/>
                    </a:lnTo>
                    <a:lnTo>
                      <a:pt x="4148" y="33"/>
                    </a:lnTo>
                    <a:lnTo>
                      <a:pt x="4156" y="27"/>
                    </a:lnTo>
                    <a:lnTo>
                      <a:pt x="4164" y="23"/>
                    </a:lnTo>
                    <a:lnTo>
                      <a:pt x="4170" y="21"/>
                    </a:lnTo>
                    <a:lnTo>
                      <a:pt x="4179" y="23"/>
                    </a:lnTo>
                    <a:lnTo>
                      <a:pt x="4191" y="27"/>
                    </a:lnTo>
                    <a:lnTo>
                      <a:pt x="4205" y="35"/>
                    </a:lnTo>
                    <a:lnTo>
                      <a:pt x="4222" y="21"/>
                    </a:lnTo>
                    <a:lnTo>
                      <a:pt x="4241" y="12"/>
                    </a:lnTo>
                    <a:lnTo>
                      <a:pt x="4259" y="2"/>
                    </a:lnTo>
                    <a:lnTo>
                      <a:pt x="4280" y="0"/>
                    </a:lnTo>
                    <a:lnTo>
                      <a:pt x="4296" y="0"/>
                    </a:lnTo>
                    <a:lnTo>
                      <a:pt x="4311" y="10"/>
                    </a:lnTo>
                    <a:lnTo>
                      <a:pt x="4325" y="27"/>
                    </a:lnTo>
                    <a:lnTo>
                      <a:pt x="4338" y="56"/>
                    </a:lnTo>
                    <a:lnTo>
                      <a:pt x="4354" y="56"/>
                    </a:lnTo>
                    <a:lnTo>
                      <a:pt x="4367" y="60"/>
                    </a:lnTo>
                    <a:lnTo>
                      <a:pt x="4373" y="64"/>
                    </a:lnTo>
                    <a:lnTo>
                      <a:pt x="4379" y="72"/>
                    </a:lnTo>
                    <a:lnTo>
                      <a:pt x="4379" y="81"/>
                    </a:lnTo>
                    <a:lnTo>
                      <a:pt x="4381" y="95"/>
                    </a:lnTo>
                    <a:lnTo>
                      <a:pt x="4381" y="112"/>
                    </a:lnTo>
                    <a:lnTo>
                      <a:pt x="4383" y="138"/>
                    </a:lnTo>
                    <a:lnTo>
                      <a:pt x="4397" y="134"/>
                    </a:lnTo>
                    <a:lnTo>
                      <a:pt x="4408" y="136"/>
                    </a:lnTo>
                    <a:lnTo>
                      <a:pt x="4414" y="140"/>
                    </a:lnTo>
                    <a:lnTo>
                      <a:pt x="4418" y="147"/>
                    </a:lnTo>
                    <a:lnTo>
                      <a:pt x="4416" y="157"/>
                    </a:lnTo>
                    <a:lnTo>
                      <a:pt x="4416" y="169"/>
                    </a:lnTo>
                    <a:lnTo>
                      <a:pt x="4414" y="184"/>
                    </a:lnTo>
                    <a:lnTo>
                      <a:pt x="4414" y="202"/>
                    </a:lnTo>
                    <a:lnTo>
                      <a:pt x="4441" y="186"/>
                    </a:lnTo>
                    <a:lnTo>
                      <a:pt x="4464" y="182"/>
                    </a:lnTo>
                    <a:lnTo>
                      <a:pt x="4484" y="188"/>
                    </a:lnTo>
                    <a:lnTo>
                      <a:pt x="4499" y="204"/>
                    </a:lnTo>
                    <a:lnTo>
                      <a:pt x="4509" y="223"/>
                    </a:lnTo>
                    <a:lnTo>
                      <a:pt x="4519" y="248"/>
                    </a:lnTo>
                    <a:lnTo>
                      <a:pt x="4525" y="277"/>
                    </a:lnTo>
                    <a:lnTo>
                      <a:pt x="4532" y="310"/>
                    </a:lnTo>
                    <a:lnTo>
                      <a:pt x="4538" y="303"/>
                    </a:lnTo>
                    <a:lnTo>
                      <a:pt x="4544" y="303"/>
                    </a:lnTo>
                    <a:lnTo>
                      <a:pt x="4550" y="301"/>
                    </a:lnTo>
                    <a:lnTo>
                      <a:pt x="4563" y="301"/>
                    </a:lnTo>
                    <a:lnTo>
                      <a:pt x="4575" y="316"/>
                    </a:lnTo>
                    <a:lnTo>
                      <a:pt x="4583" y="335"/>
                    </a:lnTo>
                    <a:lnTo>
                      <a:pt x="4583" y="345"/>
                    </a:lnTo>
                    <a:lnTo>
                      <a:pt x="4585" y="357"/>
                    </a:lnTo>
                    <a:lnTo>
                      <a:pt x="4587" y="370"/>
                    </a:lnTo>
                    <a:lnTo>
                      <a:pt x="4589" y="384"/>
                    </a:lnTo>
                    <a:lnTo>
                      <a:pt x="4598" y="378"/>
                    </a:lnTo>
                    <a:lnTo>
                      <a:pt x="4610" y="368"/>
                    </a:lnTo>
                    <a:lnTo>
                      <a:pt x="4622" y="353"/>
                    </a:lnTo>
                    <a:lnTo>
                      <a:pt x="4637" y="339"/>
                    </a:lnTo>
                    <a:lnTo>
                      <a:pt x="4651" y="322"/>
                    </a:lnTo>
                    <a:lnTo>
                      <a:pt x="4670" y="308"/>
                    </a:lnTo>
                    <a:lnTo>
                      <a:pt x="4687" y="297"/>
                    </a:lnTo>
                    <a:lnTo>
                      <a:pt x="4711" y="295"/>
                    </a:lnTo>
                    <a:lnTo>
                      <a:pt x="4728" y="277"/>
                    </a:lnTo>
                    <a:lnTo>
                      <a:pt x="4753" y="260"/>
                    </a:lnTo>
                    <a:lnTo>
                      <a:pt x="4782" y="242"/>
                    </a:lnTo>
                    <a:lnTo>
                      <a:pt x="4815" y="231"/>
                    </a:lnTo>
                    <a:lnTo>
                      <a:pt x="4846" y="221"/>
                    </a:lnTo>
                    <a:lnTo>
                      <a:pt x="4878" y="219"/>
                    </a:lnTo>
                    <a:lnTo>
                      <a:pt x="4901" y="227"/>
                    </a:lnTo>
                    <a:lnTo>
                      <a:pt x="4920" y="248"/>
                    </a:lnTo>
                    <a:lnTo>
                      <a:pt x="4922" y="260"/>
                    </a:lnTo>
                    <a:lnTo>
                      <a:pt x="4924" y="275"/>
                    </a:lnTo>
                    <a:lnTo>
                      <a:pt x="4926" y="287"/>
                    </a:lnTo>
                    <a:lnTo>
                      <a:pt x="4930" y="303"/>
                    </a:lnTo>
                    <a:lnTo>
                      <a:pt x="4953" y="301"/>
                    </a:lnTo>
                    <a:lnTo>
                      <a:pt x="4969" y="306"/>
                    </a:lnTo>
                    <a:lnTo>
                      <a:pt x="4976" y="314"/>
                    </a:lnTo>
                    <a:lnTo>
                      <a:pt x="4980" y="330"/>
                    </a:lnTo>
                    <a:lnTo>
                      <a:pt x="4976" y="345"/>
                    </a:lnTo>
                    <a:lnTo>
                      <a:pt x="4974" y="365"/>
                    </a:lnTo>
                    <a:lnTo>
                      <a:pt x="4971" y="386"/>
                    </a:lnTo>
                    <a:lnTo>
                      <a:pt x="4971" y="407"/>
                    </a:lnTo>
                    <a:lnTo>
                      <a:pt x="4982" y="403"/>
                    </a:lnTo>
                    <a:lnTo>
                      <a:pt x="4996" y="403"/>
                    </a:lnTo>
                    <a:lnTo>
                      <a:pt x="5007" y="401"/>
                    </a:lnTo>
                    <a:lnTo>
                      <a:pt x="5021" y="401"/>
                    </a:lnTo>
                    <a:lnTo>
                      <a:pt x="5023" y="407"/>
                    </a:lnTo>
                    <a:lnTo>
                      <a:pt x="5027" y="413"/>
                    </a:lnTo>
                    <a:lnTo>
                      <a:pt x="5031" y="419"/>
                    </a:lnTo>
                    <a:lnTo>
                      <a:pt x="5042" y="425"/>
                    </a:lnTo>
                    <a:lnTo>
                      <a:pt x="5054" y="409"/>
                    </a:lnTo>
                    <a:lnTo>
                      <a:pt x="5066" y="401"/>
                    </a:lnTo>
                    <a:lnTo>
                      <a:pt x="5071" y="399"/>
                    </a:lnTo>
                    <a:lnTo>
                      <a:pt x="5079" y="403"/>
                    </a:lnTo>
                    <a:lnTo>
                      <a:pt x="5083" y="407"/>
                    </a:lnTo>
                    <a:lnTo>
                      <a:pt x="5089" y="415"/>
                    </a:lnTo>
                    <a:lnTo>
                      <a:pt x="5097" y="421"/>
                    </a:lnTo>
                    <a:lnTo>
                      <a:pt x="5110" y="427"/>
                    </a:lnTo>
                    <a:lnTo>
                      <a:pt x="5126" y="409"/>
                    </a:lnTo>
                    <a:lnTo>
                      <a:pt x="5143" y="398"/>
                    </a:lnTo>
                    <a:lnTo>
                      <a:pt x="5161" y="386"/>
                    </a:lnTo>
                    <a:lnTo>
                      <a:pt x="5180" y="382"/>
                    </a:lnTo>
                    <a:lnTo>
                      <a:pt x="5196" y="382"/>
                    </a:lnTo>
                    <a:lnTo>
                      <a:pt x="5207" y="392"/>
                    </a:lnTo>
                    <a:lnTo>
                      <a:pt x="5215" y="411"/>
                    </a:lnTo>
                    <a:lnTo>
                      <a:pt x="5219" y="442"/>
                    </a:lnTo>
                    <a:lnTo>
                      <a:pt x="5242" y="438"/>
                    </a:lnTo>
                    <a:lnTo>
                      <a:pt x="5265" y="436"/>
                    </a:lnTo>
                    <a:lnTo>
                      <a:pt x="5287" y="436"/>
                    </a:lnTo>
                    <a:lnTo>
                      <a:pt x="5308" y="442"/>
                    </a:lnTo>
                    <a:lnTo>
                      <a:pt x="5324" y="450"/>
                    </a:lnTo>
                    <a:lnTo>
                      <a:pt x="5337" y="465"/>
                    </a:lnTo>
                    <a:lnTo>
                      <a:pt x="5343" y="487"/>
                    </a:lnTo>
                    <a:lnTo>
                      <a:pt x="5345" y="520"/>
                    </a:lnTo>
                    <a:lnTo>
                      <a:pt x="5355" y="524"/>
                    </a:lnTo>
                    <a:lnTo>
                      <a:pt x="5364" y="527"/>
                    </a:lnTo>
                    <a:lnTo>
                      <a:pt x="5368" y="533"/>
                    </a:lnTo>
                    <a:lnTo>
                      <a:pt x="5374" y="541"/>
                    </a:lnTo>
                    <a:lnTo>
                      <a:pt x="5374" y="547"/>
                    </a:lnTo>
                    <a:lnTo>
                      <a:pt x="5376" y="558"/>
                    </a:lnTo>
                    <a:lnTo>
                      <a:pt x="5374" y="572"/>
                    </a:lnTo>
                    <a:lnTo>
                      <a:pt x="5374" y="590"/>
                    </a:lnTo>
                    <a:lnTo>
                      <a:pt x="5384" y="590"/>
                    </a:lnTo>
                    <a:lnTo>
                      <a:pt x="5395" y="590"/>
                    </a:lnTo>
                    <a:lnTo>
                      <a:pt x="5403" y="590"/>
                    </a:lnTo>
                    <a:lnTo>
                      <a:pt x="5411" y="593"/>
                    </a:lnTo>
                    <a:lnTo>
                      <a:pt x="5415" y="597"/>
                    </a:lnTo>
                    <a:lnTo>
                      <a:pt x="5421" y="607"/>
                    </a:lnTo>
                    <a:lnTo>
                      <a:pt x="5424" y="617"/>
                    </a:lnTo>
                    <a:lnTo>
                      <a:pt x="5428" y="632"/>
                    </a:lnTo>
                    <a:lnTo>
                      <a:pt x="5442" y="630"/>
                    </a:lnTo>
                    <a:lnTo>
                      <a:pt x="5457" y="630"/>
                    </a:lnTo>
                    <a:lnTo>
                      <a:pt x="5469" y="632"/>
                    </a:lnTo>
                    <a:lnTo>
                      <a:pt x="5481" y="636"/>
                    </a:lnTo>
                    <a:lnTo>
                      <a:pt x="5488" y="640"/>
                    </a:lnTo>
                    <a:lnTo>
                      <a:pt x="5498" y="650"/>
                    </a:lnTo>
                    <a:lnTo>
                      <a:pt x="5506" y="661"/>
                    </a:lnTo>
                    <a:lnTo>
                      <a:pt x="5514" y="679"/>
                    </a:lnTo>
                    <a:lnTo>
                      <a:pt x="5539" y="679"/>
                    </a:lnTo>
                    <a:lnTo>
                      <a:pt x="5560" y="685"/>
                    </a:lnTo>
                    <a:lnTo>
                      <a:pt x="5576" y="690"/>
                    </a:lnTo>
                    <a:lnTo>
                      <a:pt x="5589" y="702"/>
                    </a:lnTo>
                    <a:lnTo>
                      <a:pt x="5595" y="714"/>
                    </a:lnTo>
                    <a:lnTo>
                      <a:pt x="5603" y="733"/>
                    </a:lnTo>
                    <a:lnTo>
                      <a:pt x="5605" y="758"/>
                    </a:lnTo>
                    <a:lnTo>
                      <a:pt x="5609" y="789"/>
                    </a:lnTo>
                    <a:lnTo>
                      <a:pt x="5622" y="783"/>
                    </a:lnTo>
                    <a:lnTo>
                      <a:pt x="5636" y="781"/>
                    </a:lnTo>
                    <a:lnTo>
                      <a:pt x="5647" y="781"/>
                    </a:lnTo>
                    <a:lnTo>
                      <a:pt x="5665" y="791"/>
                    </a:lnTo>
                    <a:lnTo>
                      <a:pt x="5669" y="813"/>
                    </a:lnTo>
                    <a:lnTo>
                      <a:pt x="5677" y="834"/>
                    </a:lnTo>
                    <a:lnTo>
                      <a:pt x="5682" y="853"/>
                    </a:lnTo>
                    <a:lnTo>
                      <a:pt x="5688" y="873"/>
                    </a:lnTo>
                    <a:lnTo>
                      <a:pt x="5692" y="892"/>
                    </a:lnTo>
                    <a:lnTo>
                      <a:pt x="5694" y="913"/>
                    </a:lnTo>
                    <a:lnTo>
                      <a:pt x="5690" y="935"/>
                    </a:lnTo>
                    <a:lnTo>
                      <a:pt x="5684" y="962"/>
                    </a:lnTo>
                    <a:lnTo>
                      <a:pt x="5673" y="979"/>
                    </a:lnTo>
                    <a:lnTo>
                      <a:pt x="5663" y="999"/>
                    </a:lnTo>
                    <a:lnTo>
                      <a:pt x="5659" y="1008"/>
                    </a:lnTo>
                    <a:lnTo>
                      <a:pt x="5657" y="1020"/>
                    </a:lnTo>
                    <a:lnTo>
                      <a:pt x="5653" y="1032"/>
                    </a:lnTo>
                    <a:lnTo>
                      <a:pt x="5653" y="1045"/>
                    </a:lnTo>
                    <a:lnTo>
                      <a:pt x="5667" y="1049"/>
                    </a:lnTo>
                    <a:lnTo>
                      <a:pt x="5678" y="1055"/>
                    </a:lnTo>
                    <a:lnTo>
                      <a:pt x="5684" y="1061"/>
                    </a:lnTo>
                    <a:lnTo>
                      <a:pt x="5692" y="1072"/>
                    </a:lnTo>
                    <a:lnTo>
                      <a:pt x="5694" y="1082"/>
                    </a:lnTo>
                    <a:lnTo>
                      <a:pt x="5696" y="1096"/>
                    </a:lnTo>
                    <a:lnTo>
                      <a:pt x="5696" y="1111"/>
                    </a:lnTo>
                    <a:lnTo>
                      <a:pt x="5700" y="1131"/>
                    </a:lnTo>
                    <a:lnTo>
                      <a:pt x="5706" y="1131"/>
                    </a:lnTo>
                    <a:lnTo>
                      <a:pt x="5715" y="1132"/>
                    </a:lnTo>
                    <a:lnTo>
                      <a:pt x="5715" y="1144"/>
                    </a:lnTo>
                    <a:lnTo>
                      <a:pt x="5719" y="1171"/>
                    </a:lnTo>
                    <a:lnTo>
                      <a:pt x="5723" y="1206"/>
                    </a:lnTo>
                    <a:lnTo>
                      <a:pt x="5727" y="1249"/>
                    </a:lnTo>
                    <a:lnTo>
                      <a:pt x="5729" y="1290"/>
                    </a:lnTo>
                    <a:lnTo>
                      <a:pt x="5731" y="1328"/>
                    </a:lnTo>
                    <a:lnTo>
                      <a:pt x="5731" y="1357"/>
                    </a:lnTo>
                    <a:lnTo>
                      <a:pt x="5729" y="1375"/>
                    </a:lnTo>
                    <a:lnTo>
                      <a:pt x="5719" y="1383"/>
                    </a:lnTo>
                    <a:lnTo>
                      <a:pt x="5711" y="1394"/>
                    </a:lnTo>
                    <a:lnTo>
                      <a:pt x="5702" y="1408"/>
                    </a:lnTo>
                    <a:lnTo>
                      <a:pt x="5692" y="1421"/>
                    </a:lnTo>
                    <a:lnTo>
                      <a:pt x="5682" y="1435"/>
                    </a:lnTo>
                    <a:lnTo>
                      <a:pt x="5677" y="1449"/>
                    </a:lnTo>
                    <a:lnTo>
                      <a:pt x="5671" y="1462"/>
                    </a:lnTo>
                    <a:lnTo>
                      <a:pt x="5669" y="1478"/>
                    </a:lnTo>
                    <a:lnTo>
                      <a:pt x="5673" y="1481"/>
                    </a:lnTo>
                    <a:lnTo>
                      <a:pt x="5678" y="1485"/>
                    </a:lnTo>
                    <a:lnTo>
                      <a:pt x="5675" y="1497"/>
                    </a:lnTo>
                    <a:lnTo>
                      <a:pt x="5669" y="1511"/>
                    </a:lnTo>
                    <a:lnTo>
                      <a:pt x="5661" y="1520"/>
                    </a:lnTo>
                    <a:lnTo>
                      <a:pt x="5653" y="1532"/>
                    </a:lnTo>
                    <a:lnTo>
                      <a:pt x="5642" y="1542"/>
                    </a:lnTo>
                    <a:lnTo>
                      <a:pt x="5634" y="1555"/>
                    </a:lnTo>
                    <a:lnTo>
                      <a:pt x="5628" y="1571"/>
                    </a:lnTo>
                    <a:lnTo>
                      <a:pt x="5628" y="1590"/>
                    </a:lnTo>
                    <a:lnTo>
                      <a:pt x="5613" y="1598"/>
                    </a:lnTo>
                    <a:lnTo>
                      <a:pt x="5597" y="1606"/>
                    </a:lnTo>
                    <a:lnTo>
                      <a:pt x="5582" y="1608"/>
                    </a:lnTo>
                    <a:lnTo>
                      <a:pt x="5566" y="1611"/>
                    </a:lnTo>
                    <a:lnTo>
                      <a:pt x="5550" y="1613"/>
                    </a:lnTo>
                    <a:lnTo>
                      <a:pt x="5541" y="1623"/>
                    </a:lnTo>
                    <a:lnTo>
                      <a:pt x="5531" y="1637"/>
                    </a:lnTo>
                    <a:lnTo>
                      <a:pt x="5529" y="1662"/>
                    </a:lnTo>
                    <a:lnTo>
                      <a:pt x="5576" y="1689"/>
                    </a:lnTo>
                    <a:lnTo>
                      <a:pt x="5605" y="1716"/>
                    </a:lnTo>
                    <a:lnTo>
                      <a:pt x="5618" y="1745"/>
                    </a:lnTo>
                    <a:lnTo>
                      <a:pt x="5628" y="1774"/>
                    </a:lnTo>
                    <a:lnTo>
                      <a:pt x="5632" y="1803"/>
                    </a:lnTo>
                    <a:lnTo>
                      <a:pt x="5638" y="1834"/>
                    </a:lnTo>
                    <a:lnTo>
                      <a:pt x="5651" y="1867"/>
                    </a:lnTo>
                    <a:lnTo>
                      <a:pt x="5677" y="1904"/>
                    </a:lnTo>
                    <a:lnTo>
                      <a:pt x="5677" y="1920"/>
                    </a:lnTo>
                    <a:lnTo>
                      <a:pt x="5677" y="1933"/>
                    </a:lnTo>
                    <a:lnTo>
                      <a:pt x="5677" y="1937"/>
                    </a:lnTo>
                    <a:lnTo>
                      <a:pt x="5677" y="1943"/>
                    </a:lnTo>
                    <a:lnTo>
                      <a:pt x="5677" y="1951"/>
                    </a:lnTo>
                    <a:lnTo>
                      <a:pt x="5677" y="1962"/>
                    </a:lnTo>
                    <a:lnTo>
                      <a:pt x="5698" y="1980"/>
                    </a:lnTo>
                    <a:lnTo>
                      <a:pt x="5715" y="2015"/>
                    </a:lnTo>
                    <a:lnTo>
                      <a:pt x="5729" y="2057"/>
                    </a:lnTo>
                    <a:lnTo>
                      <a:pt x="5739" y="2108"/>
                    </a:lnTo>
                    <a:lnTo>
                      <a:pt x="5742" y="2156"/>
                    </a:lnTo>
                    <a:lnTo>
                      <a:pt x="5744" y="2207"/>
                    </a:lnTo>
                    <a:lnTo>
                      <a:pt x="5739" y="2251"/>
                    </a:lnTo>
                    <a:lnTo>
                      <a:pt x="5733" y="2284"/>
                    </a:lnTo>
                    <a:lnTo>
                      <a:pt x="5731" y="2308"/>
                    </a:lnTo>
                    <a:lnTo>
                      <a:pt x="5729" y="2329"/>
                    </a:lnTo>
                    <a:lnTo>
                      <a:pt x="5723" y="2346"/>
                    </a:lnTo>
                    <a:lnTo>
                      <a:pt x="5717" y="2364"/>
                    </a:lnTo>
                    <a:lnTo>
                      <a:pt x="5706" y="2377"/>
                    </a:lnTo>
                    <a:lnTo>
                      <a:pt x="5694" y="2393"/>
                    </a:lnTo>
                    <a:lnTo>
                      <a:pt x="5678" y="2408"/>
                    </a:lnTo>
                    <a:lnTo>
                      <a:pt x="5661" y="2426"/>
                    </a:lnTo>
                    <a:lnTo>
                      <a:pt x="5661" y="2439"/>
                    </a:lnTo>
                    <a:lnTo>
                      <a:pt x="5663" y="2455"/>
                    </a:lnTo>
                    <a:lnTo>
                      <a:pt x="5663" y="2469"/>
                    </a:lnTo>
                    <a:lnTo>
                      <a:pt x="5667" y="2482"/>
                    </a:lnTo>
                    <a:lnTo>
                      <a:pt x="5667" y="2496"/>
                    </a:lnTo>
                    <a:lnTo>
                      <a:pt x="5667" y="2511"/>
                    </a:lnTo>
                    <a:lnTo>
                      <a:pt x="5665" y="2527"/>
                    </a:lnTo>
                    <a:lnTo>
                      <a:pt x="5661" y="2546"/>
                    </a:lnTo>
                    <a:lnTo>
                      <a:pt x="5647" y="2564"/>
                    </a:lnTo>
                    <a:lnTo>
                      <a:pt x="5642" y="2583"/>
                    </a:lnTo>
                    <a:lnTo>
                      <a:pt x="5634" y="2600"/>
                    </a:lnTo>
                    <a:lnTo>
                      <a:pt x="5630" y="2620"/>
                    </a:lnTo>
                    <a:lnTo>
                      <a:pt x="5622" y="2635"/>
                    </a:lnTo>
                    <a:lnTo>
                      <a:pt x="5614" y="2653"/>
                    </a:lnTo>
                    <a:lnTo>
                      <a:pt x="5601" y="2668"/>
                    </a:lnTo>
                    <a:lnTo>
                      <a:pt x="5585" y="2684"/>
                    </a:lnTo>
                    <a:lnTo>
                      <a:pt x="5583" y="2713"/>
                    </a:lnTo>
                    <a:lnTo>
                      <a:pt x="5582" y="2728"/>
                    </a:lnTo>
                    <a:lnTo>
                      <a:pt x="5578" y="2736"/>
                    </a:lnTo>
                    <a:lnTo>
                      <a:pt x="5574" y="2738"/>
                    </a:lnTo>
                    <a:lnTo>
                      <a:pt x="5564" y="2734"/>
                    </a:lnTo>
                    <a:lnTo>
                      <a:pt x="5554" y="2734"/>
                    </a:lnTo>
                    <a:lnTo>
                      <a:pt x="5543" y="2738"/>
                    </a:lnTo>
                    <a:lnTo>
                      <a:pt x="5529" y="2754"/>
                    </a:lnTo>
                    <a:lnTo>
                      <a:pt x="5519" y="2775"/>
                    </a:lnTo>
                    <a:lnTo>
                      <a:pt x="5510" y="2788"/>
                    </a:lnTo>
                    <a:lnTo>
                      <a:pt x="5498" y="2796"/>
                    </a:lnTo>
                    <a:lnTo>
                      <a:pt x="5486" y="2800"/>
                    </a:lnTo>
                    <a:lnTo>
                      <a:pt x="5471" y="2798"/>
                    </a:lnTo>
                    <a:lnTo>
                      <a:pt x="5455" y="2794"/>
                    </a:lnTo>
                    <a:lnTo>
                      <a:pt x="5438" y="2788"/>
                    </a:lnTo>
                    <a:lnTo>
                      <a:pt x="5419" y="2785"/>
                    </a:lnTo>
                    <a:lnTo>
                      <a:pt x="5419" y="2802"/>
                    </a:lnTo>
                    <a:lnTo>
                      <a:pt x="5419" y="2818"/>
                    </a:lnTo>
                    <a:lnTo>
                      <a:pt x="5413" y="2829"/>
                    </a:lnTo>
                    <a:lnTo>
                      <a:pt x="5407" y="2839"/>
                    </a:lnTo>
                    <a:lnTo>
                      <a:pt x="5395" y="2845"/>
                    </a:lnTo>
                    <a:lnTo>
                      <a:pt x="5384" y="2851"/>
                    </a:lnTo>
                    <a:lnTo>
                      <a:pt x="5368" y="2854"/>
                    </a:lnTo>
                    <a:lnTo>
                      <a:pt x="5355" y="2860"/>
                    </a:lnTo>
                    <a:lnTo>
                      <a:pt x="5345" y="2874"/>
                    </a:lnTo>
                    <a:lnTo>
                      <a:pt x="5333" y="2885"/>
                    </a:lnTo>
                    <a:lnTo>
                      <a:pt x="5320" y="2893"/>
                    </a:lnTo>
                    <a:lnTo>
                      <a:pt x="5308" y="2901"/>
                    </a:lnTo>
                    <a:lnTo>
                      <a:pt x="5293" y="2903"/>
                    </a:lnTo>
                    <a:lnTo>
                      <a:pt x="5277" y="2903"/>
                    </a:lnTo>
                    <a:lnTo>
                      <a:pt x="5260" y="2901"/>
                    </a:lnTo>
                    <a:lnTo>
                      <a:pt x="5246" y="2899"/>
                    </a:lnTo>
                    <a:lnTo>
                      <a:pt x="5244" y="2911"/>
                    </a:lnTo>
                    <a:lnTo>
                      <a:pt x="5242" y="2922"/>
                    </a:lnTo>
                    <a:lnTo>
                      <a:pt x="5240" y="2930"/>
                    </a:lnTo>
                    <a:lnTo>
                      <a:pt x="5240" y="2938"/>
                    </a:lnTo>
                    <a:lnTo>
                      <a:pt x="5234" y="2944"/>
                    </a:lnTo>
                    <a:lnTo>
                      <a:pt x="5230" y="2951"/>
                    </a:lnTo>
                    <a:lnTo>
                      <a:pt x="5223" y="2957"/>
                    </a:lnTo>
                    <a:lnTo>
                      <a:pt x="5213" y="2967"/>
                    </a:lnTo>
                    <a:lnTo>
                      <a:pt x="5203" y="2994"/>
                    </a:lnTo>
                    <a:lnTo>
                      <a:pt x="5186" y="3021"/>
                    </a:lnTo>
                    <a:lnTo>
                      <a:pt x="5163" y="3046"/>
                    </a:lnTo>
                    <a:lnTo>
                      <a:pt x="5135" y="3068"/>
                    </a:lnTo>
                    <a:lnTo>
                      <a:pt x="5104" y="3081"/>
                    </a:lnTo>
                    <a:lnTo>
                      <a:pt x="5077" y="3085"/>
                    </a:lnTo>
                    <a:lnTo>
                      <a:pt x="5050" y="3077"/>
                    </a:lnTo>
                    <a:lnTo>
                      <a:pt x="5033" y="3054"/>
                    </a:lnTo>
                    <a:lnTo>
                      <a:pt x="5027" y="3052"/>
                    </a:lnTo>
                    <a:lnTo>
                      <a:pt x="5023" y="3052"/>
                    </a:lnTo>
                    <a:lnTo>
                      <a:pt x="5002" y="3077"/>
                    </a:lnTo>
                    <a:lnTo>
                      <a:pt x="4986" y="3110"/>
                    </a:lnTo>
                    <a:lnTo>
                      <a:pt x="4976" y="3143"/>
                    </a:lnTo>
                    <a:lnTo>
                      <a:pt x="4973" y="3180"/>
                    </a:lnTo>
                    <a:lnTo>
                      <a:pt x="4974" y="3213"/>
                    </a:lnTo>
                    <a:lnTo>
                      <a:pt x="4988" y="3246"/>
                    </a:lnTo>
                    <a:lnTo>
                      <a:pt x="5009" y="3271"/>
                    </a:lnTo>
                    <a:lnTo>
                      <a:pt x="5042" y="3293"/>
                    </a:lnTo>
                    <a:lnTo>
                      <a:pt x="5054" y="3314"/>
                    </a:lnTo>
                    <a:lnTo>
                      <a:pt x="5060" y="3339"/>
                    </a:lnTo>
                    <a:lnTo>
                      <a:pt x="5056" y="3364"/>
                    </a:lnTo>
                    <a:lnTo>
                      <a:pt x="5050" y="3392"/>
                    </a:lnTo>
                    <a:lnTo>
                      <a:pt x="5037" y="3415"/>
                    </a:lnTo>
                    <a:lnTo>
                      <a:pt x="5023" y="3440"/>
                    </a:lnTo>
                    <a:lnTo>
                      <a:pt x="5007" y="3463"/>
                    </a:lnTo>
                    <a:lnTo>
                      <a:pt x="4996" y="3485"/>
                    </a:lnTo>
                    <a:lnTo>
                      <a:pt x="4988" y="3510"/>
                    </a:lnTo>
                    <a:lnTo>
                      <a:pt x="4986" y="3535"/>
                    </a:lnTo>
                    <a:lnTo>
                      <a:pt x="4986" y="3558"/>
                    </a:lnTo>
                    <a:lnTo>
                      <a:pt x="4990" y="3584"/>
                    </a:lnTo>
                    <a:lnTo>
                      <a:pt x="4992" y="3607"/>
                    </a:lnTo>
                    <a:lnTo>
                      <a:pt x="4998" y="3630"/>
                    </a:lnTo>
                    <a:lnTo>
                      <a:pt x="5004" y="3655"/>
                    </a:lnTo>
                    <a:lnTo>
                      <a:pt x="5013" y="3686"/>
                    </a:lnTo>
                    <a:lnTo>
                      <a:pt x="5029" y="3710"/>
                    </a:lnTo>
                    <a:lnTo>
                      <a:pt x="5042" y="3739"/>
                    </a:lnTo>
                    <a:lnTo>
                      <a:pt x="5054" y="3768"/>
                    </a:lnTo>
                    <a:lnTo>
                      <a:pt x="5068" y="3799"/>
                    </a:lnTo>
                    <a:lnTo>
                      <a:pt x="5075" y="3828"/>
                    </a:lnTo>
                    <a:lnTo>
                      <a:pt x="5085" y="3861"/>
                    </a:lnTo>
                    <a:lnTo>
                      <a:pt x="5093" y="3892"/>
                    </a:lnTo>
                    <a:lnTo>
                      <a:pt x="5101" y="3925"/>
                    </a:lnTo>
                    <a:lnTo>
                      <a:pt x="5126" y="3934"/>
                    </a:lnTo>
                    <a:lnTo>
                      <a:pt x="5145" y="3946"/>
                    </a:lnTo>
                    <a:lnTo>
                      <a:pt x="5157" y="3960"/>
                    </a:lnTo>
                    <a:lnTo>
                      <a:pt x="5163" y="3979"/>
                    </a:lnTo>
                    <a:lnTo>
                      <a:pt x="5163" y="3998"/>
                    </a:lnTo>
                    <a:lnTo>
                      <a:pt x="5163" y="4024"/>
                    </a:lnTo>
                    <a:lnTo>
                      <a:pt x="5159" y="4055"/>
                    </a:lnTo>
                    <a:lnTo>
                      <a:pt x="5157" y="4093"/>
                    </a:lnTo>
                    <a:lnTo>
                      <a:pt x="5184" y="4084"/>
                    </a:lnTo>
                    <a:lnTo>
                      <a:pt x="5221" y="4070"/>
                    </a:lnTo>
                    <a:lnTo>
                      <a:pt x="5262" y="4055"/>
                    </a:lnTo>
                    <a:lnTo>
                      <a:pt x="5304" y="4045"/>
                    </a:lnTo>
                    <a:lnTo>
                      <a:pt x="5343" y="4039"/>
                    </a:lnTo>
                    <a:lnTo>
                      <a:pt x="5378" y="4045"/>
                    </a:lnTo>
                    <a:lnTo>
                      <a:pt x="5401" y="4064"/>
                    </a:lnTo>
                    <a:lnTo>
                      <a:pt x="5413" y="4103"/>
                    </a:lnTo>
                    <a:lnTo>
                      <a:pt x="5411" y="4111"/>
                    </a:lnTo>
                    <a:lnTo>
                      <a:pt x="5411" y="4117"/>
                    </a:lnTo>
                    <a:lnTo>
                      <a:pt x="5411" y="4123"/>
                    </a:lnTo>
                    <a:lnTo>
                      <a:pt x="5411" y="4130"/>
                    </a:lnTo>
                    <a:lnTo>
                      <a:pt x="5442" y="4136"/>
                    </a:lnTo>
                    <a:lnTo>
                      <a:pt x="5467" y="4142"/>
                    </a:lnTo>
                    <a:lnTo>
                      <a:pt x="5481" y="4150"/>
                    </a:lnTo>
                    <a:lnTo>
                      <a:pt x="5490" y="4161"/>
                    </a:lnTo>
                    <a:lnTo>
                      <a:pt x="5492" y="4175"/>
                    </a:lnTo>
                    <a:lnTo>
                      <a:pt x="5494" y="4194"/>
                    </a:lnTo>
                    <a:lnTo>
                      <a:pt x="5496" y="4220"/>
                    </a:lnTo>
                    <a:lnTo>
                      <a:pt x="5500" y="4254"/>
                    </a:lnTo>
                    <a:lnTo>
                      <a:pt x="5512" y="4262"/>
                    </a:lnTo>
                    <a:lnTo>
                      <a:pt x="5523" y="4274"/>
                    </a:lnTo>
                    <a:lnTo>
                      <a:pt x="5533" y="4284"/>
                    </a:lnTo>
                    <a:lnTo>
                      <a:pt x="5543" y="4295"/>
                    </a:lnTo>
                    <a:lnTo>
                      <a:pt x="5547" y="4307"/>
                    </a:lnTo>
                    <a:lnTo>
                      <a:pt x="5552" y="4322"/>
                    </a:lnTo>
                    <a:lnTo>
                      <a:pt x="5556" y="4340"/>
                    </a:lnTo>
                    <a:lnTo>
                      <a:pt x="5558" y="4363"/>
                    </a:lnTo>
                    <a:lnTo>
                      <a:pt x="5576" y="4363"/>
                    </a:lnTo>
                    <a:lnTo>
                      <a:pt x="5595" y="4365"/>
                    </a:lnTo>
                    <a:lnTo>
                      <a:pt x="5613" y="4367"/>
                    </a:lnTo>
                    <a:lnTo>
                      <a:pt x="5630" y="4373"/>
                    </a:lnTo>
                    <a:lnTo>
                      <a:pt x="5644" y="4379"/>
                    </a:lnTo>
                    <a:lnTo>
                      <a:pt x="5655" y="4390"/>
                    </a:lnTo>
                    <a:lnTo>
                      <a:pt x="5663" y="4408"/>
                    </a:lnTo>
                    <a:lnTo>
                      <a:pt x="5667" y="4431"/>
                    </a:lnTo>
                    <a:lnTo>
                      <a:pt x="5673" y="4433"/>
                    </a:lnTo>
                    <a:lnTo>
                      <a:pt x="5686" y="4443"/>
                    </a:lnTo>
                    <a:lnTo>
                      <a:pt x="5704" y="4454"/>
                    </a:lnTo>
                    <a:lnTo>
                      <a:pt x="5723" y="4470"/>
                    </a:lnTo>
                    <a:lnTo>
                      <a:pt x="5739" y="4485"/>
                    </a:lnTo>
                    <a:lnTo>
                      <a:pt x="5752" y="4501"/>
                    </a:lnTo>
                    <a:lnTo>
                      <a:pt x="5758" y="4516"/>
                    </a:lnTo>
                    <a:lnTo>
                      <a:pt x="5758" y="4528"/>
                    </a:lnTo>
                    <a:lnTo>
                      <a:pt x="5737" y="4541"/>
                    </a:lnTo>
                    <a:lnTo>
                      <a:pt x="5700" y="4551"/>
                    </a:lnTo>
                    <a:lnTo>
                      <a:pt x="5649" y="4557"/>
                    </a:lnTo>
                    <a:lnTo>
                      <a:pt x="5593" y="4559"/>
                    </a:lnTo>
                    <a:lnTo>
                      <a:pt x="5533" y="4557"/>
                    </a:lnTo>
                    <a:lnTo>
                      <a:pt x="5479" y="4557"/>
                    </a:lnTo>
                    <a:lnTo>
                      <a:pt x="5436" y="4555"/>
                    </a:lnTo>
                    <a:lnTo>
                      <a:pt x="5411" y="4555"/>
                    </a:lnTo>
                    <a:lnTo>
                      <a:pt x="5409" y="4578"/>
                    </a:lnTo>
                    <a:lnTo>
                      <a:pt x="5409" y="4598"/>
                    </a:lnTo>
                    <a:lnTo>
                      <a:pt x="5405" y="4611"/>
                    </a:lnTo>
                    <a:lnTo>
                      <a:pt x="5399" y="4623"/>
                    </a:lnTo>
                    <a:lnTo>
                      <a:pt x="5388" y="4631"/>
                    </a:lnTo>
                    <a:lnTo>
                      <a:pt x="5372" y="4638"/>
                    </a:lnTo>
                    <a:lnTo>
                      <a:pt x="5349" y="4644"/>
                    </a:lnTo>
                    <a:lnTo>
                      <a:pt x="5320" y="4654"/>
                    </a:lnTo>
                    <a:lnTo>
                      <a:pt x="5326" y="4662"/>
                    </a:lnTo>
                    <a:lnTo>
                      <a:pt x="5343" y="4681"/>
                    </a:lnTo>
                    <a:lnTo>
                      <a:pt x="5368" y="4706"/>
                    </a:lnTo>
                    <a:lnTo>
                      <a:pt x="5399" y="4737"/>
                    </a:lnTo>
                    <a:lnTo>
                      <a:pt x="5428" y="4764"/>
                    </a:lnTo>
                    <a:lnTo>
                      <a:pt x="5457" y="4792"/>
                    </a:lnTo>
                    <a:lnTo>
                      <a:pt x="5481" y="4811"/>
                    </a:lnTo>
                    <a:lnTo>
                      <a:pt x="5498" y="4821"/>
                    </a:lnTo>
                    <a:lnTo>
                      <a:pt x="5506" y="4801"/>
                    </a:lnTo>
                    <a:lnTo>
                      <a:pt x="5512" y="4788"/>
                    </a:lnTo>
                    <a:lnTo>
                      <a:pt x="5516" y="4776"/>
                    </a:lnTo>
                    <a:lnTo>
                      <a:pt x="5521" y="4768"/>
                    </a:lnTo>
                    <a:lnTo>
                      <a:pt x="5529" y="4761"/>
                    </a:lnTo>
                    <a:lnTo>
                      <a:pt x="5543" y="4759"/>
                    </a:lnTo>
                    <a:lnTo>
                      <a:pt x="5564" y="4757"/>
                    </a:lnTo>
                    <a:lnTo>
                      <a:pt x="5599" y="4757"/>
                    </a:lnTo>
                    <a:lnTo>
                      <a:pt x="5601" y="4761"/>
                    </a:lnTo>
                    <a:lnTo>
                      <a:pt x="5609" y="4764"/>
                    </a:lnTo>
                    <a:lnTo>
                      <a:pt x="5603" y="4774"/>
                    </a:lnTo>
                    <a:lnTo>
                      <a:pt x="5599" y="4792"/>
                    </a:lnTo>
                    <a:lnTo>
                      <a:pt x="5593" y="4813"/>
                    </a:lnTo>
                    <a:lnTo>
                      <a:pt x="5589" y="4836"/>
                    </a:lnTo>
                    <a:lnTo>
                      <a:pt x="5583" y="4858"/>
                    </a:lnTo>
                    <a:lnTo>
                      <a:pt x="5578" y="4879"/>
                    </a:lnTo>
                    <a:lnTo>
                      <a:pt x="5574" y="4896"/>
                    </a:lnTo>
                    <a:lnTo>
                      <a:pt x="5576" y="4908"/>
                    </a:lnTo>
                    <a:lnTo>
                      <a:pt x="5591" y="4910"/>
                    </a:lnTo>
                    <a:lnTo>
                      <a:pt x="5607" y="4912"/>
                    </a:lnTo>
                    <a:lnTo>
                      <a:pt x="5620" y="4914"/>
                    </a:lnTo>
                    <a:lnTo>
                      <a:pt x="5634" y="4916"/>
                    </a:lnTo>
                    <a:lnTo>
                      <a:pt x="5644" y="4916"/>
                    </a:lnTo>
                    <a:lnTo>
                      <a:pt x="5651" y="4918"/>
                    </a:lnTo>
                    <a:lnTo>
                      <a:pt x="5657" y="4918"/>
                    </a:lnTo>
                    <a:lnTo>
                      <a:pt x="5661" y="4920"/>
                    </a:lnTo>
                    <a:lnTo>
                      <a:pt x="5659" y="4922"/>
                    </a:lnTo>
                    <a:lnTo>
                      <a:pt x="5659" y="4925"/>
                    </a:lnTo>
                    <a:lnTo>
                      <a:pt x="5638" y="4923"/>
                    </a:lnTo>
                    <a:lnTo>
                      <a:pt x="5618" y="4923"/>
                    </a:lnTo>
                    <a:lnTo>
                      <a:pt x="5599" y="4922"/>
                    </a:lnTo>
                    <a:lnTo>
                      <a:pt x="5580" y="4922"/>
                    </a:lnTo>
                    <a:lnTo>
                      <a:pt x="5560" y="4920"/>
                    </a:lnTo>
                    <a:lnTo>
                      <a:pt x="5541" y="4918"/>
                    </a:lnTo>
                    <a:lnTo>
                      <a:pt x="5523" y="4916"/>
                    </a:lnTo>
                    <a:lnTo>
                      <a:pt x="5508" y="4914"/>
                    </a:lnTo>
                    <a:lnTo>
                      <a:pt x="5506" y="4908"/>
                    </a:lnTo>
                    <a:lnTo>
                      <a:pt x="5506" y="4906"/>
                    </a:lnTo>
                    <a:lnTo>
                      <a:pt x="5518" y="4902"/>
                    </a:lnTo>
                    <a:lnTo>
                      <a:pt x="5533" y="4902"/>
                    </a:lnTo>
                    <a:lnTo>
                      <a:pt x="5533" y="4900"/>
                    </a:lnTo>
                    <a:lnTo>
                      <a:pt x="5535" y="4900"/>
                    </a:lnTo>
                    <a:lnTo>
                      <a:pt x="5521" y="4889"/>
                    </a:lnTo>
                    <a:lnTo>
                      <a:pt x="5516" y="4885"/>
                    </a:lnTo>
                    <a:lnTo>
                      <a:pt x="5506" y="4883"/>
                    </a:lnTo>
                    <a:lnTo>
                      <a:pt x="5498" y="4883"/>
                    </a:lnTo>
                    <a:lnTo>
                      <a:pt x="5488" y="4889"/>
                    </a:lnTo>
                    <a:lnTo>
                      <a:pt x="5479" y="4892"/>
                    </a:lnTo>
                    <a:lnTo>
                      <a:pt x="5455" y="4879"/>
                    </a:lnTo>
                    <a:lnTo>
                      <a:pt x="5405" y="4863"/>
                    </a:lnTo>
                    <a:lnTo>
                      <a:pt x="5335" y="4844"/>
                    </a:lnTo>
                    <a:lnTo>
                      <a:pt x="5262" y="4828"/>
                    </a:lnTo>
                    <a:lnTo>
                      <a:pt x="5184" y="4815"/>
                    </a:lnTo>
                    <a:lnTo>
                      <a:pt x="5118" y="4813"/>
                    </a:lnTo>
                    <a:lnTo>
                      <a:pt x="5071" y="4823"/>
                    </a:lnTo>
                    <a:lnTo>
                      <a:pt x="5056" y="4852"/>
                    </a:lnTo>
                    <a:lnTo>
                      <a:pt x="5068" y="4863"/>
                    </a:lnTo>
                    <a:lnTo>
                      <a:pt x="5081" y="4877"/>
                    </a:lnTo>
                    <a:lnTo>
                      <a:pt x="5093" y="4890"/>
                    </a:lnTo>
                    <a:lnTo>
                      <a:pt x="5108" y="4910"/>
                    </a:lnTo>
                    <a:lnTo>
                      <a:pt x="5112" y="4910"/>
                    </a:lnTo>
                    <a:lnTo>
                      <a:pt x="5116" y="4910"/>
                    </a:lnTo>
                    <a:lnTo>
                      <a:pt x="5124" y="4894"/>
                    </a:lnTo>
                    <a:lnTo>
                      <a:pt x="5128" y="4881"/>
                    </a:lnTo>
                    <a:lnTo>
                      <a:pt x="5130" y="4867"/>
                    </a:lnTo>
                    <a:lnTo>
                      <a:pt x="5139" y="4856"/>
                    </a:lnTo>
                    <a:lnTo>
                      <a:pt x="5182" y="4852"/>
                    </a:lnTo>
                    <a:lnTo>
                      <a:pt x="5207" y="4854"/>
                    </a:lnTo>
                    <a:lnTo>
                      <a:pt x="5217" y="4861"/>
                    </a:lnTo>
                    <a:lnTo>
                      <a:pt x="5219" y="4877"/>
                    </a:lnTo>
                    <a:lnTo>
                      <a:pt x="5209" y="4894"/>
                    </a:lnTo>
                    <a:lnTo>
                      <a:pt x="5201" y="4922"/>
                    </a:lnTo>
                    <a:lnTo>
                      <a:pt x="5190" y="4954"/>
                    </a:lnTo>
                    <a:lnTo>
                      <a:pt x="5186" y="4995"/>
                    </a:lnTo>
                    <a:lnTo>
                      <a:pt x="5236" y="4997"/>
                    </a:lnTo>
                    <a:lnTo>
                      <a:pt x="5277" y="4999"/>
                    </a:lnTo>
                    <a:lnTo>
                      <a:pt x="5304" y="4999"/>
                    </a:lnTo>
                    <a:lnTo>
                      <a:pt x="5326" y="5001"/>
                    </a:lnTo>
                    <a:lnTo>
                      <a:pt x="5339" y="5001"/>
                    </a:lnTo>
                    <a:lnTo>
                      <a:pt x="5349" y="5003"/>
                    </a:lnTo>
                    <a:lnTo>
                      <a:pt x="5355" y="5005"/>
                    </a:lnTo>
                    <a:lnTo>
                      <a:pt x="5360" y="5007"/>
                    </a:lnTo>
                    <a:lnTo>
                      <a:pt x="5345" y="5011"/>
                    </a:lnTo>
                    <a:lnTo>
                      <a:pt x="5318" y="5017"/>
                    </a:lnTo>
                    <a:lnTo>
                      <a:pt x="5285" y="5018"/>
                    </a:lnTo>
                    <a:lnTo>
                      <a:pt x="5248" y="5020"/>
                    </a:lnTo>
                    <a:lnTo>
                      <a:pt x="5211" y="5018"/>
                    </a:lnTo>
                    <a:lnTo>
                      <a:pt x="5180" y="5015"/>
                    </a:lnTo>
                    <a:lnTo>
                      <a:pt x="5157" y="5009"/>
                    </a:lnTo>
                    <a:lnTo>
                      <a:pt x="5149" y="5001"/>
                    </a:lnTo>
                    <a:lnTo>
                      <a:pt x="5134" y="4993"/>
                    </a:lnTo>
                    <a:lnTo>
                      <a:pt x="5122" y="4987"/>
                    </a:lnTo>
                    <a:lnTo>
                      <a:pt x="5108" y="4982"/>
                    </a:lnTo>
                    <a:lnTo>
                      <a:pt x="5099" y="4978"/>
                    </a:lnTo>
                    <a:lnTo>
                      <a:pt x="5087" y="4970"/>
                    </a:lnTo>
                    <a:lnTo>
                      <a:pt x="5083" y="4964"/>
                    </a:lnTo>
                    <a:lnTo>
                      <a:pt x="5079" y="4954"/>
                    </a:lnTo>
                    <a:lnTo>
                      <a:pt x="5081" y="4945"/>
                    </a:lnTo>
                    <a:lnTo>
                      <a:pt x="5050" y="4925"/>
                    </a:lnTo>
                    <a:lnTo>
                      <a:pt x="5019" y="4906"/>
                    </a:lnTo>
                    <a:lnTo>
                      <a:pt x="4984" y="4887"/>
                    </a:lnTo>
                    <a:lnTo>
                      <a:pt x="4951" y="4871"/>
                    </a:lnTo>
                    <a:lnTo>
                      <a:pt x="4916" y="4859"/>
                    </a:lnTo>
                    <a:lnTo>
                      <a:pt x="4883" y="4856"/>
                    </a:lnTo>
                    <a:lnTo>
                      <a:pt x="4850" y="4858"/>
                    </a:lnTo>
                    <a:lnTo>
                      <a:pt x="4821" y="4873"/>
                    </a:lnTo>
                    <a:lnTo>
                      <a:pt x="4808" y="4885"/>
                    </a:lnTo>
                    <a:lnTo>
                      <a:pt x="4794" y="4902"/>
                    </a:lnTo>
                    <a:lnTo>
                      <a:pt x="4781" y="4920"/>
                    </a:lnTo>
                    <a:lnTo>
                      <a:pt x="4777" y="4935"/>
                    </a:lnTo>
                    <a:lnTo>
                      <a:pt x="4792" y="4949"/>
                    </a:lnTo>
                    <a:lnTo>
                      <a:pt x="4810" y="4964"/>
                    </a:lnTo>
                    <a:lnTo>
                      <a:pt x="4827" y="4980"/>
                    </a:lnTo>
                    <a:lnTo>
                      <a:pt x="4845" y="4995"/>
                    </a:lnTo>
                    <a:lnTo>
                      <a:pt x="4852" y="4982"/>
                    </a:lnTo>
                    <a:lnTo>
                      <a:pt x="4858" y="4968"/>
                    </a:lnTo>
                    <a:lnTo>
                      <a:pt x="4860" y="4953"/>
                    </a:lnTo>
                    <a:lnTo>
                      <a:pt x="4862" y="4937"/>
                    </a:lnTo>
                    <a:lnTo>
                      <a:pt x="4916" y="4908"/>
                    </a:lnTo>
                    <a:lnTo>
                      <a:pt x="4949" y="4896"/>
                    </a:lnTo>
                    <a:lnTo>
                      <a:pt x="4965" y="4900"/>
                    </a:lnTo>
                    <a:lnTo>
                      <a:pt x="4969" y="4918"/>
                    </a:lnTo>
                    <a:lnTo>
                      <a:pt x="4961" y="4941"/>
                    </a:lnTo>
                    <a:lnTo>
                      <a:pt x="4949" y="4974"/>
                    </a:lnTo>
                    <a:lnTo>
                      <a:pt x="4934" y="5013"/>
                    </a:lnTo>
                    <a:lnTo>
                      <a:pt x="4924" y="5055"/>
                    </a:lnTo>
                    <a:lnTo>
                      <a:pt x="4971" y="5057"/>
                    </a:lnTo>
                    <a:lnTo>
                      <a:pt x="5006" y="5059"/>
                    </a:lnTo>
                    <a:lnTo>
                      <a:pt x="5031" y="5059"/>
                    </a:lnTo>
                    <a:lnTo>
                      <a:pt x="5052" y="5061"/>
                    </a:lnTo>
                    <a:lnTo>
                      <a:pt x="5066" y="5061"/>
                    </a:lnTo>
                    <a:lnTo>
                      <a:pt x="5077" y="5063"/>
                    </a:lnTo>
                    <a:lnTo>
                      <a:pt x="5087" y="5065"/>
                    </a:lnTo>
                    <a:lnTo>
                      <a:pt x="5101" y="5067"/>
                    </a:lnTo>
                    <a:lnTo>
                      <a:pt x="5099" y="5069"/>
                    </a:lnTo>
                    <a:lnTo>
                      <a:pt x="5099" y="5075"/>
                    </a:lnTo>
                    <a:lnTo>
                      <a:pt x="4990" y="5088"/>
                    </a:lnTo>
                    <a:lnTo>
                      <a:pt x="4895" y="5075"/>
                    </a:lnTo>
                    <a:lnTo>
                      <a:pt x="4810" y="5038"/>
                    </a:lnTo>
                    <a:lnTo>
                      <a:pt x="4730" y="4993"/>
                    </a:lnTo>
                    <a:lnTo>
                      <a:pt x="4653" y="4947"/>
                    </a:lnTo>
                    <a:lnTo>
                      <a:pt x="4577" y="4912"/>
                    </a:lnTo>
                    <a:lnTo>
                      <a:pt x="4497" y="4896"/>
                    </a:lnTo>
                    <a:lnTo>
                      <a:pt x="4414" y="4914"/>
                    </a:lnTo>
                    <a:lnTo>
                      <a:pt x="4391" y="4931"/>
                    </a:lnTo>
                    <a:lnTo>
                      <a:pt x="4377" y="4949"/>
                    </a:lnTo>
                    <a:lnTo>
                      <a:pt x="4371" y="4964"/>
                    </a:lnTo>
                    <a:lnTo>
                      <a:pt x="4373" y="4982"/>
                    </a:lnTo>
                    <a:lnTo>
                      <a:pt x="4379" y="4999"/>
                    </a:lnTo>
                    <a:lnTo>
                      <a:pt x="4393" y="5017"/>
                    </a:lnTo>
                    <a:lnTo>
                      <a:pt x="4410" y="5038"/>
                    </a:lnTo>
                    <a:lnTo>
                      <a:pt x="4437" y="5063"/>
                    </a:lnTo>
                    <a:lnTo>
                      <a:pt x="4441" y="5051"/>
                    </a:lnTo>
                    <a:lnTo>
                      <a:pt x="4449" y="5034"/>
                    </a:lnTo>
                    <a:lnTo>
                      <a:pt x="4451" y="5022"/>
                    </a:lnTo>
                    <a:lnTo>
                      <a:pt x="4455" y="5011"/>
                    </a:lnTo>
                    <a:lnTo>
                      <a:pt x="4459" y="5003"/>
                    </a:lnTo>
                    <a:lnTo>
                      <a:pt x="4462" y="4999"/>
                    </a:lnTo>
                    <a:lnTo>
                      <a:pt x="4530" y="4968"/>
                    </a:lnTo>
                    <a:lnTo>
                      <a:pt x="4569" y="4960"/>
                    </a:lnTo>
                    <a:lnTo>
                      <a:pt x="4585" y="4964"/>
                    </a:lnTo>
                    <a:lnTo>
                      <a:pt x="4583" y="4982"/>
                    </a:lnTo>
                    <a:lnTo>
                      <a:pt x="4569" y="5003"/>
                    </a:lnTo>
                    <a:lnTo>
                      <a:pt x="4554" y="5028"/>
                    </a:lnTo>
                    <a:lnTo>
                      <a:pt x="4540" y="5049"/>
                    </a:lnTo>
                    <a:lnTo>
                      <a:pt x="4538" y="5069"/>
                    </a:lnTo>
                    <a:lnTo>
                      <a:pt x="4563" y="5069"/>
                    </a:lnTo>
                    <a:lnTo>
                      <a:pt x="4590" y="5071"/>
                    </a:lnTo>
                    <a:lnTo>
                      <a:pt x="4616" y="5073"/>
                    </a:lnTo>
                    <a:lnTo>
                      <a:pt x="4643" y="5077"/>
                    </a:lnTo>
                    <a:lnTo>
                      <a:pt x="4668" y="5077"/>
                    </a:lnTo>
                    <a:lnTo>
                      <a:pt x="4695" y="5081"/>
                    </a:lnTo>
                    <a:lnTo>
                      <a:pt x="4720" y="5082"/>
                    </a:lnTo>
                    <a:lnTo>
                      <a:pt x="4750" y="5086"/>
                    </a:lnTo>
                    <a:lnTo>
                      <a:pt x="4728" y="5092"/>
                    </a:lnTo>
                    <a:lnTo>
                      <a:pt x="4701" y="5096"/>
                    </a:lnTo>
                    <a:lnTo>
                      <a:pt x="4668" y="5096"/>
                    </a:lnTo>
                    <a:lnTo>
                      <a:pt x="4633" y="5096"/>
                    </a:lnTo>
                    <a:lnTo>
                      <a:pt x="4594" y="5092"/>
                    </a:lnTo>
                    <a:lnTo>
                      <a:pt x="4561" y="5090"/>
                    </a:lnTo>
                    <a:lnTo>
                      <a:pt x="4534" y="5088"/>
                    </a:lnTo>
                    <a:lnTo>
                      <a:pt x="4515" y="5088"/>
                    </a:lnTo>
                    <a:lnTo>
                      <a:pt x="4509" y="5094"/>
                    </a:lnTo>
                    <a:lnTo>
                      <a:pt x="4509" y="5104"/>
                    </a:lnTo>
                    <a:lnTo>
                      <a:pt x="4532" y="5104"/>
                    </a:lnTo>
                    <a:lnTo>
                      <a:pt x="4556" y="5106"/>
                    </a:lnTo>
                    <a:lnTo>
                      <a:pt x="4579" y="5106"/>
                    </a:lnTo>
                    <a:lnTo>
                      <a:pt x="4602" y="5108"/>
                    </a:lnTo>
                    <a:lnTo>
                      <a:pt x="4625" y="5108"/>
                    </a:lnTo>
                    <a:lnTo>
                      <a:pt x="4651" y="5110"/>
                    </a:lnTo>
                    <a:lnTo>
                      <a:pt x="4676" y="5112"/>
                    </a:lnTo>
                    <a:lnTo>
                      <a:pt x="4703" y="5117"/>
                    </a:lnTo>
                    <a:lnTo>
                      <a:pt x="4598" y="5141"/>
                    </a:lnTo>
                    <a:lnTo>
                      <a:pt x="4505" y="5137"/>
                    </a:lnTo>
                    <a:lnTo>
                      <a:pt x="4416" y="5112"/>
                    </a:lnTo>
                    <a:lnTo>
                      <a:pt x="4335" y="5071"/>
                    </a:lnTo>
                    <a:lnTo>
                      <a:pt x="4253" y="5020"/>
                    </a:lnTo>
                    <a:lnTo>
                      <a:pt x="4175" y="4970"/>
                    </a:lnTo>
                    <a:lnTo>
                      <a:pt x="4096" y="4923"/>
                    </a:lnTo>
                    <a:lnTo>
                      <a:pt x="4016" y="4889"/>
                    </a:lnTo>
                    <a:lnTo>
                      <a:pt x="3958" y="4890"/>
                    </a:lnTo>
                    <a:lnTo>
                      <a:pt x="3923" y="4900"/>
                    </a:lnTo>
                    <a:lnTo>
                      <a:pt x="3908" y="4916"/>
                    </a:lnTo>
                    <a:lnTo>
                      <a:pt x="3908" y="4937"/>
                    </a:lnTo>
                    <a:lnTo>
                      <a:pt x="3918" y="4960"/>
                    </a:lnTo>
                    <a:lnTo>
                      <a:pt x="3935" y="4989"/>
                    </a:lnTo>
                    <a:lnTo>
                      <a:pt x="3954" y="5022"/>
                    </a:lnTo>
                    <a:lnTo>
                      <a:pt x="3974" y="5061"/>
                    </a:lnTo>
                    <a:lnTo>
                      <a:pt x="3987" y="5079"/>
                    </a:lnTo>
                    <a:lnTo>
                      <a:pt x="4005" y="5098"/>
                    </a:lnTo>
                    <a:lnTo>
                      <a:pt x="4020" y="5117"/>
                    </a:lnTo>
                    <a:lnTo>
                      <a:pt x="4042" y="5137"/>
                    </a:lnTo>
                    <a:lnTo>
                      <a:pt x="4042" y="5131"/>
                    </a:lnTo>
                    <a:lnTo>
                      <a:pt x="4044" y="5125"/>
                    </a:lnTo>
                    <a:lnTo>
                      <a:pt x="4046" y="5115"/>
                    </a:lnTo>
                    <a:lnTo>
                      <a:pt x="4049" y="5106"/>
                    </a:lnTo>
                    <a:lnTo>
                      <a:pt x="4051" y="5090"/>
                    </a:lnTo>
                    <a:lnTo>
                      <a:pt x="4055" y="5079"/>
                    </a:lnTo>
                    <a:lnTo>
                      <a:pt x="4059" y="5065"/>
                    </a:lnTo>
                    <a:lnTo>
                      <a:pt x="4065" y="5053"/>
                    </a:lnTo>
                    <a:lnTo>
                      <a:pt x="4071" y="5048"/>
                    </a:lnTo>
                    <a:lnTo>
                      <a:pt x="4082" y="5042"/>
                    </a:lnTo>
                    <a:lnTo>
                      <a:pt x="4098" y="5036"/>
                    </a:lnTo>
                    <a:lnTo>
                      <a:pt x="4115" y="5032"/>
                    </a:lnTo>
                    <a:lnTo>
                      <a:pt x="4131" y="5026"/>
                    </a:lnTo>
                    <a:lnTo>
                      <a:pt x="4148" y="5028"/>
                    </a:lnTo>
                    <a:lnTo>
                      <a:pt x="4160" y="5032"/>
                    </a:lnTo>
                    <a:lnTo>
                      <a:pt x="4170" y="5042"/>
                    </a:lnTo>
                    <a:lnTo>
                      <a:pt x="4162" y="5055"/>
                    </a:lnTo>
                    <a:lnTo>
                      <a:pt x="4156" y="5071"/>
                    </a:lnTo>
                    <a:lnTo>
                      <a:pt x="4150" y="5084"/>
                    </a:lnTo>
                    <a:lnTo>
                      <a:pt x="4144" y="5098"/>
                    </a:lnTo>
                    <a:lnTo>
                      <a:pt x="4139" y="5108"/>
                    </a:lnTo>
                    <a:lnTo>
                      <a:pt x="4133" y="5119"/>
                    </a:lnTo>
                    <a:lnTo>
                      <a:pt x="4129" y="5127"/>
                    </a:lnTo>
                    <a:lnTo>
                      <a:pt x="4127" y="5137"/>
                    </a:lnTo>
                    <a:lnTo>
                      <a:pt x="4166" y="5139"/>
                    </a:lnTo>
                    <a:lnTo>
                      <a:pt x="4199" y="5143"/>
                    </a:lnTo>
                    <a:lnTo>
                      <a:pt x="4222" y="5145"/>
                    </a:lnTo>
                    <a:lnTo>
                      <a:pt x="4241" y="5146"/>
                    </a:lnTo>
                    <a:lnTo>
                      <a:pt x="4253" y="5146"/>
                    </a:lnTo>
                    <a:lnTo>
                      <a:pt x="4263" y="5148"/>
                    </a:lnTo>
                    <a:lnTo>
                      <a:pt x="4267" y="5150"/>
                    </a:lnTo>
                    <a:lnTo>
                      <a:pt x="4271" y="5156"/>
                    </a:lnTo>
                    <a:lnTo>
                      <a:pt x="4249" y="5156"/>
                    </a:lnTo>
                    <a:lnTo>
                      <a:pt x="4232" y="5158"/>
                    </a:lnTo>
                    <a:lnTo>
                      <a:pt x="4212" y="5158"/>
                    </a:lnTo>
                    <a:lnTo>
                      <a:pt x="4195" y="5160"/>
                    </a:lnTo>
                    <a:lnTo>
                      <a:pt x="4175" y="5160"/>
                    </a:lnTo>
                    <a:lnTo>
                      <a:pt x="4158" y="5160"/>
                    </a:lnTo>
                    <a:lnTo>
                      <a:pt x="4141" y="5160"/>
                    </a:lnTo>
                    <a:lnTo>
                      <a:pt x="4125" y="5160"/>
                    </a:lnTo>
                    <a:lnTo>
                      <a:pt x="4133" y="5164"/>
                    </a:lnTo>
                    <a:lnTo>
                      <a:pt x="4148" y="5170"/>
                    </a:lnTo>
                    <a:lnTo>
                      <a:pt x="4166" y="5172"/>
                    </a:lnTo>
                    <a:lnTo>
                      <a:pt x="4187" y="5174"/>
                    </a:lnTo>
                    <a:lnTo>
                      <a:pt x="4207" y="5174"/>
                    </a:lnTo>
                    <a:lnTo>
                      <a:pt x="4228" y="5174"/>
                    </a:lnTo>
                    <a:lnTo>
                      <a:pt x="4245" y="5176"/>
                    </a:lnTo>
                    <a:lnTo>
                      <a:pt x="4263" y="5181"/>
                    </a:lnTo>
                    <a:lnTo>
                      <a:pt x="4265" y="5185"/>
                    </a:lnTo>
                    <a:lnTo>
                      <a:pt x="4267" y="5189"/>
                    </a:lnTo>
                    <a:lnTo>
                      <a:pt x="4236" y="5187"/>
                    </a:lnTo>
                    <a:lnTo>
                      <a:pt x="4187" y="5187"/>
                    </a:lnTo>
                    <a:lnTo>
                      <a:pt x="4125" y="5185"/>
                    </a:lnTo>
                    <a:lnTo>
                      <a:pt x="4057" y="5183"/>
                    </a:lnTo>
                    <a:lnTo>
                      <a:pt x="3987" y="5177"/>
                    </a:lnTo>
                    <a:lnTo>
                      <a:pt x="3927" y="5174"/>
                    </a:lnTo>
                    <a:lnTo>
                      <a:pt x="3879" y="5168"/>
                    </a:lnTo>
                    <a:lnTo>
                      <a:pt x="3854" y="5164"/>
                    </a:lnTo>
                    <a:lnTo>
                      <a:pt x="3865" y="5162"/>
                    </a:lnTo>
                    <a:lnTo>
                      <a:pt x="3875" y="5160"/>
                    </a:lnTo>
                    <a:lnTo>
                      <a:pt x="3883" y="5158"/>
                    </a:lnTo>
                    <a:lnTo>
                      <a:pt x="3890" y="5158"/>
                    </a:lnTo>
                    <a:lnTo>
                      <a:pt x="3900" y="5156"/>
                    </a:lnTo>
                    <a:lnTo>
                      <a:pt x="3916" y="5154"/>
                    </a:lnTo>
                    <a:lnTo>
                      <a:pt x="3914" y="5150"/>
                    </a:lnTo>
                    <a:lnTo>
                      <a:pt x="3914" y="5148"/>
                    </a:lnTo>
                    <a:lnTo>
                      <a:pt x="3871" y="5146"/>
                    </a:lnTo>
                    <a:lnTo>
                      <a:pt x="3834" y="5145"/>
                    </a:lnTo>
                    <a:lnTo>
                      <a:pt x="3797" y="5145"/>
                    </a:lnTo>
                    <a:lnTo>
                      <a:pt x="3764" y="5148"/>
                    </a:lnTo>
                    <a:lnTo>
                      <a:pt x="3729" y="5150"/>
                    </a:lnTo>
                    <a:lnTo>
                      <a:pt x="3696" y="5158"/>
                    </a:lnTo>
                    <a:lnTo>
                      <a:pt x="3662" y="5166"/>
                    </a:lnTo>
                    <a:lnTo>
                      <a:pt x="3627" y="5177"/>
                    </a:lnTo>
                    <a:lnTo>
                      <a:pt x="3576" y="5160"/>
                    </a:lnTo>
                    <a:lnTo>
                      <a:pt x="3526" y="5154"/>
                    </a:lnTo>
                    <a:lnTo>
                      <a:pt x="3473" y="5154"/>
                    </a:lnTo>
                    <a:lnTo>
                      <a:pt x="3423" y="5160"/>
                    </a:lnTo>
                    <a:lnTo>
                      <a:pt x="3371" y="5166"/>
                    </a:lnTo>
                    <a:lnTo>
                      <a:pt x="3322" y="5176"/>
                    </a:lnTo>
                    <a:lnTo>
                      <a:pt x="3272" y="5181"/>
                    </a:lnTo>
                    <a:lnTo>
                      <a:pt x="3227" y="5185"/>
                    </a:lnTo>
                    <a:lnTo>
                      <a:pt x="3223" y="5172"/>
                    </a:lnTo>
                    <a:lnTo>
                      <a:pt x="3225" y="5164"/>
                    </a:lnTo>
                    <a:lnTo>
                      <a:pt x="3303" y="5154"/>
                    </a:lnTo>
                    <a:lnTo>
                      <a:pt x="3386" y="5148"/>
                    </a:lnTo>
                    <a:lnTo>
                      <a:pt x="3470" y="5141"/>
                    </a:lnTo>
                    <a:lnTo>
                      <a:pt x="3557" y="5137"/>
                    </a:lnTo>
                    <a:lnTo>
                      <a:pt x="3642" y="5131"/>
                    </a:lnTo>
                    <a:lnTo>
                      <a:pt x="3727" y="5127"/>
                    </a:lnTo>
                    <a:lnTo>
                      <a:pt x="3813" y="5127"/>
                    </a:lnTo>
                    <a:lnTo>
                      <a:pt x="3896" y="5129"/>
                    </a:lnTo>
                    <a:lnTo>
                      <a:pt x="3896" y="5125"/>
                    </a:lnTo>
                    <a:lnTo>
                      <a:pt x="3896" y="5121"/>
                    </a:lnTo>
                    <a:lnTo>
                      <a:pt x="3848" y="5102"/>
                    </a:lnTo>
                    <a:lnTo>
                      <a:pt x="3791" y="5088"/>
                    </a:lnTo>
                    <a:lnTo>
                      <a:pt x="3726" y="5079"/>
                    </a:lnTo>
                    <a:lnTo>
                      <a:pt x="3660" y="5075"/>
                    </a:lnTo>
                    <a:lnTo>
                      <a:pt x="3590" y="5073"/>
                    </a:lnTo>
                    <a:lnTo>
                      <a:pt x="3524" y="5073"/>
                    </a:lnTo>
                    <a:lnTo>
                      <a:pt x="3464" y="5073"/>
                    </a:lnTo>
                    <a:lnTo>
                      <a:pt x="3417" y="5077"/>
                    </a:lnTo>
                    <a:lnTo>
                      <a:pt x="3417" y="5073"/>
                    </a:lnTo>
                    <a:lnTo>
                      <a:pt x="3417" y="5069"/>
                    </a:lnTo>
                    <a:lnTo>
                      <a:pt x="3440" y="5059"/>
                    </a:lnTo>
                    <a:lnTo>
                      <a:pt x="3471" y="5055"/>
                    </a:lnTo>
                    <a:lnTo>
                      <a:pt x="3508" y="5053"/>
                    </a:lnTo>
                    <a:lnTo>
                      <a:pt x="3549" y="5057"/>
                    </a:lnTo>
                    <a:lnTo>
                      <a:pt x="3588" y="5059"/>
                    </a:lnTo>
                    <a:lnTo>
                      <a:pt x="3629" y="5063"/>
                    </a:lnTo>
                    <a:lnTo>
                      <a:pt x="3663" y="5067"/>
                    </a:lnTo>
                    <a:lnTo>
                      <a:pt x="3696" y="5069"/>
                    </a:lnTo>
                    <a:lnTo>
                      <a:pt x="3702" y="5061"/>
                    </a:lnTo>
                    <a:lnTo>
                      <a:pt x="3706" y="5057"/>
                    </a:lnTo>
                    <a:lnTo>
                      <a:pt x="3710" y="5053"/>
                    </a:lnTo>
                    <a:lnTo>
                      <a:pt x="3722" y="5055"/>
                    </a:lnTo>
                    <a:lnTo>
                      <a:pt x="3722" y="5051"/>
                    </a:lnTo>
                    <a:lnTo>
                      <a:pt x="3726" y="5049"/>
                    </a:lnTo>
                    <a:lnTo>
                      <a:pt x="3419" y="5044"/>
                    </a:lnTo>
                    <a:lnTo>
                      <a:pt x="3115" y="5042"/>
                    </a:lnTo>
                    <a:lnTo>
                      <a:pt x="2810" y="5040"/>
                    </a:lnTo>
                    <a:lnTo>
                      <a:pt x="2506" y="5040"/>
                    </a:lnTo>
                    <a:lnTo>
                      <a:pt x="2201" y="5040"/>
                    </a:lnTo>
                    <a:lnTo>
                      <a:pt x="1897" y="5042"/>
                    </a:lnTo>
                    <a:lnTo>
                      <a:pt x="1594" y="5044"/>
                    </a:lnTo>
                    <a:lnTo>
                      <a:pt x="1294" y="5049"/>
                    </a:lnTo>
                    <a:lnTo>
                      <a:pt x="1294" y="5057"/>
                    </a:lnTo>
                    <a:lnTo>
                      <a:pt x="1297" y="5067"/>
                    </a:lnTo>
                    <a:lnTo>
                      <a:pt x="1303" y="5079"/>
                    </a:lnTo>
                    <a:lnTo>
                      <a:pt x="1309" y="5090"/>
                    </a:lnTo>
                    <a:lnTo>
                      <a:pt x="1315" y="5100"/>
                    </a:lnTo>
                    <a:lnTo>
                      <a:pt x="1323" y="5112"/>
                    </a:lnTo>
                    <a:lnTo>
                      <a:pt x="1328" y="5123"/>
                    </a:lnTo>
                    <a:lnTo>
                      <a:pt x="1336" y="5135"/>
                    </a:lnTo>
                    <a:lnTo>
                      <a:pt x="1369" y="5187"/>
                    </a:lnTo>
                    <a:lnTo>
                      <a:pt x="1408" y="5251"/>
                    </a:lnTo>
                    <a:lnTo>
                      <a:pt x="1443" y="5323"/>
                    </a:lnTo>
                    <a:lnTo>
                      <a:pt x="1472" y="5400"/>
                    </a:lnTo>
                    <a:lnTo>
                      <a:pt x="1489" y="5476"/>
                    </a:lnTo>
                    <a:lnTo>
                      <a:pt x="1491" y="5552"/>
                    </a:lnTo>
                    <a:lnTo>
                      <a:pt x="1472" y="5622"/>
                    </a:lnTo>
                    <a:lnTo>
                      <a:pt x="1431" y="5686"/>
                    </a:lnTo>
                    <a:lnTo>
                      <a:pt x="1431" y="5687"/>
                    </a:lnTo>
                    <a:lnTo>
                      <a:pt x="1433" y="5695"/>
                    </a:lnTo>
                    <a:lnTo>
                      <a:pt x="1449" y="5689"/>
                    </a:lnTo>
                    <a:lnTo>
                      <a:pt x="1476" y="5686"/>
                    </a:lnTo>
                    <a:lnTo>
                      <a:pt x="1509" y="5680"/>
                    </a:lnTo>
                    <a:lnTo>
                      <a:pt x="1546" y="5676"/>
                    </a:lnTo>
                    <a:lnTo>
                      <a:pt x="1579" y="5672"/>
                    </a:lnTo>
                    <a:lnTo>
                      <a:pt x="1612" y="5670"/>
                    </a:lnTo>
                    <a:lnTo>
                      <a:pt x="1639" y="5670"/>
                    </a:lnTo>
                    <a:lnTo>
                      <a:pt x="1658" y="5674"/>
                    </a:lnTo>
                    <a:lnTo>
                      <a:pt x="1668" y="5693"/>
                    </a:lnTo>
                    <a:lnTo>
                      <a:pt x="1676" y="5720"/>
                    </a:lnTo>
                    <a:lnTo>
                      <a:pt x="1679" y="5751"/>
                    </a:lnTo>
                    <a:lnTo>
                      <a:pt x="1685" y="5786"/>
                    </a:lnTo>
                    <a:lnTo>
                      <a:pt x="1687" y="5821"/>
                    </a:lnTo>
                    <a:lnTo>
                      <a:pt x="1689" y="5856"/>
                    </a:lnTo>
                    <a:lnTo>
                      <a:pt x="1689" y="5889"/>
                    </a:lnTo>
                    <a:lnTo>
                      <a:pt x="1695" y="5922"/>
                    </a:lnTo>
                    <a:lnTo>
                      <a:pt x="1712" y="5920"/>
                    </a:lnTo>
                    <a:lnTo>
                      <a:pt x="1732" y="5920"/>
                    </a:lnTo>
                    <a:lnTo>
                      <a:pt x="1751" y="5920"/>
                    </a:lnTo>
                    <a:lnTo>
                      <a:pt x="1773" y="5922"/>
                    </a:lnTo>
                    <a:lnTo>
                      <a:pt x="1792" y="5922"/>
                    </a:lnTo>
                    <a:lnTo>
                      <a:pt x="1813" y="5924"/>
                    </a:lnTo>
                    <a:lnTo>
                      <a:pt x="1835" y="5928"/>
                    </a:lnTo>
                    <a:lnTo>
                      <a:pt x="1856" y="5936"/>
                    </a:lnTo>
                    <a:lnTo>
                      <a:pt x="1839" y="5938"/>
                    </a:lnTo>
                    <a:lnTo>
                      <a:pt x="1823" y="5940"/>
                    </a:lnTo>
                    <a:lnTo>
                      <a:pt x="1807" y="5941"/>
                    </a:lnTo>
                    <a:lnTo>
                      <a:pt x="1794" y="5943"/>
                    </a:lnTo>
                    <a:lnTo>
                      <a:pt x="1776" y="5943"/>
                    </a:lnTo>
                    <a:lnTo>
                      <a:pt x="1763" y="5943"/>
                    </a:lnTo>
                    <a:lnTo>
                      <a:pt x="1747" y="5943"/>
                    </a:lnTo>
                    <a:lnTo>
                      <a:pt x="1736" y="5947"/>
                    </a:lnTo>
                    <a:lnTo>
                      <a:pt x="1747" y="5949"/>
                    </a:lnTo>
                    <a:lnTo>
                      <a:pt x="1763" y="5951"/>
                    </a:lnTo>
                    <a:lnTo>
                      <a:pt x="1778" y="5953"/>
                    </a:lnTo>
                    <a:lnTo>
                      <a:pt x="1796" y="5955"/>
                    </a:lnTo>
                    <a:lnTo>
                      <a:pt x="1813" y="5955"/>
                    </a:lnTo>
                    <a:lnTo>
                      <a:pt x="1831" y="5959"/>
                    </a:lnTo>
                    <a:lnTo>
                      <a:pt x="1848" y="5961"/>
                    </a:lnTo>
                    <a:lnTo>
                      <a:pt x="1866" y="5969"/>
                    </a:lnTo>
                    <a:lnTo>
                      <a:pt x="1854" y="5969"/>
                    </a:lnTo>
                    <a:lnTo>
                      <a:pt x="1842" y="5971"/>
                    </a:lnTo>
                    <a:lnTo>
                      <a:pt x="1831" y="5971"/>
                    </a:lnTo>
                    <a:lnTo>
                      <a:pt x="1821" y="5974"/>
                    </a:lnTo>
                    <a:lnTo>
                      <a:pt x="1821" y="5976"/>
                    </a:lnTo>
                    <a:lnTo>
                      <a:pt x="1823" y="5978"/>
                    </a:lnTo>
                    <a:lnTo>
                      <a:pt x="1829" y="5982"/>
                    </a:lnTo>
                    <a:lnTo>
                      <a:pt x="1827" y="5984"/>
                    </a:lnTo>
                    <a:lnTo>
                      <a:pt x="1827" y="5990"/>
                    </a:lnTo>
                    <a:lnTo>
                      <a:pt x="1809" y="5988"/>
                    </a:lnTo>
                    <a:lnTo>
                      <a:pt x="1796" y="5988"/>
                    </a:lnTo>
                    <a:lnTo>
                      <a:pt x="1778" y="5988"/>
                    </a:lnTo>
                    <a:lnTo>
                      <a:pt x="1765" y="5988"/>
                    </a:lnTo>
                    <a:lnTo>
                      <a:pt x="1747" y="5986"/>
                    </a:lnTo>
                    <a:lnTo>
                      <a:pt x="1734" y="5986"/>
                    </a:lnTo>
                    <a:lnTo>
                      <a:pt x="1716" y="5986"/>
                    </a:lnTo>
                    <a:lnTo>
                      <a:pt x="1703" y="5986"/>
                    </a:lnTo>
                    <a:lnTo>
                      <a:pt x="1703" y="5990"/>
                    </a:lnTo>
                    <a:lnTo>
                      <a:pt x="1703" y="5994"/>
                    </a:lnTo>
                    <a:lnTo>
                      <a:pt x="1749" y="5994"/>
                    </a:lnTo>
                    <a:lnTo>
                      <a:pt x="1790" y="5996"/>
                    </a:lnTo>
                    <a:lnTo>
                      <a:pt x="1819" y="5998"/>
                    </a:lnTo>
                    <a:lnTo>
                      <a:pt x="1842" y="6000"/>
                    </a:lnTo>
                    <a:lnTo>
                      <a:pt x="1858" y="6000"/>
                    </a:lnTo>
                    <a:lnTo>
                      <a:pt x="1871" y="6002"/>
                    </a:lnTo>
                    <a:lnTo>
                      <a:pt x="1879" y="6005"/>
                    </a:lnTo>
                    <a:lnTo>
                      <a:pt x="1887" y="6011"/>
                    </a:lnTo>
                    <a:lnTo>
                      <a:pt x="1835" y="6011"/>
                    </a:lnTo>
                    <a:lnTo>
                      <a:pt x="1786" y="6011"/>
                    </a:lnTo>
                    <a:lnTo>
                      <a:pt x="1740" y="6009"/>
                    </a:lnTo>
                    <a:lnTo>
                      <a:pt x="1693" y="6007"/>
                    </a:lnTo>
                    <a:lnTo>
                      <a:pt x="1647" y="6002"/>
                    </a:lnTo>
                    <a:lnTo>
                      <a:pt x="1602" y="5996"/>
                    </a:lnTo>
                    <a:lnTo>
                      <a:pt x="1553" y="5990"/>
                    </a:lnTo>
                    <a:lnTo>
                      <a:pt x="1507" y="5986"/>
                    </a:lnTo>
                    <a:lnTo>
                      <a:pt x="1501" y="5998"/>
                    </a:lnTo>
                    <a:lnTo>
                      <a:pt x="1495" y="6011"/>
                    </a:lnTo>
                    <a:lnTo>
                      <a:pt x="1487" y="6025"/>
                    </a:lnTo>
                    <a:lnTo>
                      <a:pt x="1482" y="6038"/>
                    </a:lnTo>
                    <a:lnTo>
                      <a:pt x="1470" y="6048"/>
                    </a:lnTo>
                    <a:lnTo>
                      <a:pt x="1460" y="6058"/>
                    </a:lnTo>
                    <a:lnTo>
                      <a:pt x="1449" y="6064"/>
                    </a:lnTo>
                    <a:lnTo>
                      <a:pt x="1437" y="6069"/>
                    </a:lnTo>
                    <a:close/>
                    <a:moveTo>
                      <a:pt x="4759" y="3766"/>
                    </a:moveTo>
                    <a:lnTo>
                      <a:pt x="4773" y="3744"/>
                    </a:lnTo>
                    <a:lnTo>
                      <a:pt x="4781" y="3690"/>
                    </a:lnTo>
                    <a:lnTo>
                      <a:pt x="4779" y="3611"/>
                    </a:lnTo>
                    <a:lnTo>
                      <a:pt x="4775" y="3521"/>
                    </a:lnTo>
                    <a:lnTo>
                      <a:pt x="4765" y="3426"/>
                    </a:lnTo>
                    <a:lnTo>
                      <a:pt x="4757" y="3343"/>
                    </a:lnTo>
                    <a:lnTo>
                      <a:pt x="4748" y="3275"/>
                    </a:lnTo>
                    <a:lnTo>
                      <a:pt x="4746" y="3240"/>
                    </a:lnTo>
                    <a:lnTo>
                      <a:pt x="4746" y="3221"/>
                    </a:lnTo>
                    <a:lnTo>
                      <a:pt x="4748" y="3202"/>
                    </a:lnTo>
                    <a:lnTo>
                      <a:pt x="4748" y="3184"/>
                    </a:lnTo>
                    <a:lnTo>
                      <a:pt x="4750" y="3167"/>
                    </a:lnTo>
                    <a:lnTo>
                      <a:pt x="4750" y="3147"/>
                    </a:lnTo>
                    <a:lnTo>
                      <a:pt x="4751" y="3130"/>
                    </a:lnTo>
                    <a:lnTo>
                      <a:pt x="4751" y="3112"/>
                    </a:lnTo>
                    <a:lnTo>
                      <a:pt x="4753" y="3095"/>
                    </a:lnTo>
                    <a:lnTo>
                      <a:pt x="4746" y="3079"/>
                    </a:lnTo>
                    <a:lnTo>
                      <a:pt x="4740" y="3068"/>
                    </a:lnTo>
                    <a:lnTo>
                      <a:pt x="4730" y="3052"/>
                    </a:lnTo>
                    <a:lnTo>
                      <a:pt x="4724" y="3041"/>
                    </a:lnTo>
                    <a:lnTo>
                      <a:pt x="4715" y="3027"/>
                    </a:lnTo>
                    <a:lnTo>
                      <a:pt x="4709" y="3015"/>
                    </a:lnTo>
                    <a:lnTo>
                      <a:pt x="4703" y="3004"/>
                    </a:lnTo>
                    <a:lnTo>
                      <a:pt x="4701" y="2996"/>
                    </a:lnTo>
                    <a:lnTo>
                      <a:pt x="4697" y="2996"/>
                    </a:lnTo>
                    <a:lnTo>
                      <a:pt x="4693" y="2996"/>
                    </a:lnTo>
                    <a:lnTo>
                      <a:pt x="4680" y="3011"/>
                    </a:lnTo>
                    <a:lnTo>
                      <a:pt x="4668" y="3027"/>
                    </a:lnTo>
                    <a:lnTo>
                      <a:pt x="4656" y="3037"/>
                    </a:lnTo>
                    <a:lnTo>
                      <a:pt x="4649" y="3044"/>
                    </a:lnTo>
                    <a:lnTo>
                      <a:pt x="4637" y="3044"/>
                    </a:lnTo>
                    <a:lnTo>
                      <a:pt x="4629" y="3039"/>
                    </a:lnTo>
                    <a:lnTo>
                      <a:pt x="4618" y="3025"/>
                    </a:lnTo>
                    <a:lnTo>
                      <a:pt x="4610" y="3006"/>
                    </a:lnTo>
                    <a:lnTo>
                      <a:pt x="4594" y="3002"/>
                    </a:lnTo>
                    <a:lnTo>
                      <a:pt x="4583" y="3006"/>
                    </a:lnTo>
                    <a:lnTo>
                      <a:pt x="4571" y="3008"/>
                    </a:lnTo>
                    <a:lnTo>
                      <a:pt x="4563" y="3011"/>
                    </a:lnTo>
                    <a:lnTo>
                      <a:pt x="4556" y="3010"/>
                    </a:lnTo>
                    <a:lnTo>
                      <a:pt x="4548" y="3004"/>
                    </a:lnTo>
                    <a:lnTo>
                      <a:pt x="4540" y="2990"/>
                    </a:lnTo>
                    <a:lnTo>
                      <a:pt x="4532" y="2969"/>
                    </a:lnTo>
                    <a:lnTo>
                      <a:pt x="4525" y="2967"/>
                    </a:lnTo>
                    <a:lnTo>
                      <a:pt x="4517" y="2973"/>
                    </a:lnTo>
                    <a:lnTo>
                      <a:pt x="4505" y="2977"/>
                    </a:lnTo>
                    <a:lnTo>
                      <a:pt x="4495" y="2984"/>
                    </a:lnTo>
                    <a:lnTo>
                      <a:pt x="4482" y="2990"/>
                    </a:lnTo>
                    <a:lnTo>
                      <a:pt x="4468" y="2996"/>
                    </a:lnTo>
                    <a:lnTo>
                      <a:pt x="4455" y="3000"/>
                    </a:lnTo>
                    <a:lnTo>
                      <a:pt x="4441" y="3004"/>
                    </a:lnTo>
                    <a:lnTo>
                      <a:pt x="4441" y="3008"/>
                    </a:lnTo>
                    <a:lnTo>
                      <a:pt x="4441" y="3013"/>
                    </a:lnTo>
                    <a:lnTo>
                      <a:pt x="4466" y="3062"/>
                    </a:lnTo>
                    <a:lnTo>
                      <a:pt x="4494" y="3114"/>
                    </a:lnTo>
                    <a:lnTo>
                      <a:pt x="4519" y="3167"/>
                    </a:lnTo>
                    <a:lnTo>
                      <a:pt x="4544" y="3219"/>
                    </a:lnTo>
                    <a:lnTo>
                      <a:pt x="4567" y="3271"/>
                    </a:lnTo>
                    <a:lnTo>
                      <a:pt x="4590" y="3326"/>
                    </a:lnTo>
                    <a:lnTo>
                      <a:pt x="4614" y="3380"/>
                    </a:lnTo>
                    <a:lnTo>
                      <a:pt x="4637" y="3434"/>
                    </a:lnTo>
                    <a:lnTo>
                      <a:pt x="4668" y="3523"/>
                    </a:lnTo>
                    <a:lnTo>
                      <a:pt x="4695" y="3595"/>
                    </a:lnTo>
                    <a:lnTo>
                      <a:pt x="4715" y="3653"/>
                    </a:lnTo>
                    <a:lnTo>
                      <a:pt x="4732" y="3698"/>
                    </a:lnTo>
                    <a:lnTo>
                      <a:pt x="4742" y="3727"/>
                    </a:lnTo>
                    <a:lnTo>
                      <a:pt x="4750" y="3748"/>
                    </a:lnTo>
                    <a:lnTo>
                      <a:pt x="4753" y="3760"/>
                    </a:lnTo>
                    <a:lnTo>
                      <a:pt x="4759" y="37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Freeform 21"/>
              <p:cNvSpPr>
                <a:spLocks/>
              </p:cNvSpPr>
              <p:nvPr/>
            </p:nvSpPr>
            <p:spPr bwMode="auto">
              <a:xfrm>
                <a:off x="5196" y="3502"/>
                <a:ext cx="72" cy="69"/>
              </a:xfrm>
              <a:custGeom>
                <a:avLst/>
                <a:gdLst>
                  <a:gd name="T0" fmla="*/ 6 w 143"/>
                  <a:gd name="T1" fmla="*/ 17 h 140"/>
                  <a:gd name="T2" fmla="*/ 4 w 143"/>
                  <a:gd name="T3" fmla="*/ 16 h 140"/>
                  <a:gd name="T4" fmla="*/ 3 w 143"/>
                  <a:gd name="T5" fmla="*/ 16 h 140"/>
                  <a:gd name="T6" fmla="*/ 2 w 143"/>
                  <a:gd name="T7" fmla="*/ 15 h 140"/>
                  <a:gd name="T8" fmla="*/ 1 w 143"/>
                  <a:gd name="T9" fmla="*/ 15 h 140"/>
                  <a:gd name="T10" fmla="*/ 0 w 143"/>
                  <a:gd name="T11" fmla="*/ 15 h 140"/>
                  <a:gd name="T12" fmla="*/ 0 w 143"/>
                  <a:gd name="T13" fmla="*/ 15 h 140"/>
                  <a:gd name="T14" fmla="*/ 0 w 143"/>
                  <a:gd name="T15" fmla="*/ 12 h 140"/>
                  <a:gd name="T16" fmla="*/ 1 w 143"/>
                  <a:gd name="T17" fmla="*/ 10 h 140"/>
                  <a:gd name="T18" fmla="*/ 2 w 143"/>
                  <a:gd name="T19" fmla="*/ 7 h 140"/>
                  <a:gd name="T20" fmla="*/ 4 w 143"/>
                  <a:gd name="T21" fmla="*/ 4 h 140"/>
                  <a:gd name="T22" fmla="*/ 5 w 143"/>
                  <a:gd name="T23" fmla="*/ 2 h 140"/>
                  <a:gd name="T24" fmla="*/ 7 w 143"/>
                  <a:gd name="T25" fmla="*/ 1 h 140"/>
                  <a:gd name="T26" fmla="*/ 9 w 143"/>
                  <a:gd name="T27" fmla="*/ 0 h 140"/>
                  <a:gd name="T28" fmla="*/ 13 w 143"/>
                  <a:gd name="T29" fmla="*/ 0 h 140"/>
                  <a:gd name="T30" fmla="*/ 10 w 143"/>
                  <a:gd name="T31" fmla="*/ 1 h 140"/>
                  <a:gd name="T32" fmla="*/ 8 w 143"/>
                  <a:gd name="T33" fmla="*/ 2 h 140"/>
                  <a:gd name="T34" fmla="*/ 6 w 143"/>
                  <a:gd name="T35" fmla="*/ 3 h 140"/>
                  <a:gd name="T36" fmla="*/ 4 w 143"/>
                  <a:gd name="T37" fmla="*/ 4 h 140"/>
                  <a:gd name="T38" fmla="*/ 3 w 143"/>
                  <a:gd name="T39" fmla="*/ 6 h 140"/>
                  <a:gd name="T40" fmla="*/ 2 w 143"/>
                  <a:gd name="T41" fmla="*/ 8 h 140"/>
                  <a:gd name="T42" fmla="*/ 1 w 143"/>
                  <a:gd name="T43" fmla="*/ 10 h 140"/>
                  <a:gd name="T44" fmla="*/ 1 w 143"/>
                  <a:gd name="T45" fmla="*/ 13 h 140"/>
                  <a:gd name="T46" fmla="*/ 3 w 143"/>
                  <a:gd name="T47" fmla="*/ 15 h 140"/>
                  <a:gd name="T48" fmla="*/ 5 w 143"/>
                  <a:gd name="T49" fmla="*/ 16 h 140"/>
                  <a:gd name="T50" fmla="*/ 7 w 143"/>
                  <a:gd name="T51" fmla="*/ 16 h 140"/>
                  <a:gd name="T52" fmla="*/ 10 w 143"/>
                  <a:gd name="T53" fmla="*/ 15 h 140"/>
                  <a:gd name="T54" fmla="*/ 12 w 143"/>
                  <a:gd name="T55" fmla="*/ 14 h 140"/>
                  <a:gd name="T56" fmla="*/ 14 w 143"/>
                  <a:gd name="T57" fmla="*/ 13 h 140"/>
                  <a:gd name="T58" fmla="*/ 16 w 143"/>
                  <a:gd name="T59" fmla="*/ 11 h 140"/>
                  <a:gd name="T60" fmla="*/ 18 w 143"/>
                  <a:gd name="T61" fmla="*/ 10 h 140"/>
                  <a:gd name="T62" fmla="*/ 18 w 143"/>
                  <a:gd name="T63" fmla="*/ 11 h 140"/>
                  <a:gd name="T64" fmla="*/ 17 w 143"/>
                  <a:gd name="T65" fmla="*/ 12 h 140"/>
                  <a:gd name="T66" fmla="*/ 15 w 143"/>
                  <a:gd name="T67" fmla="*/ 14 h 140"/>
                  <a:gd name="T68" fmla="*/ 14 w 143"/>
                  <a:gd name="T69" fmla="*/ 14 h 140"/>
                  <a:gd name="T70" fmla="*/ 13 w 143"/>
                  <a:gd name="T71" fmla="*/ 15 h 140"/>
                  <a:gd name="T72" fmla="*/ 11 w 143"/>
                  <a:gd name="T73" fmla="*/ 16 h 140"/>
                  <a:gd name="T74" fmla="*/ 9 w 143"/>
                  <a:gd name="T75" fmla="*/ 16 h 140"/>
                  <a:gd name="T76" fmla="*/ 8 w 143"/>
                  <a:gd name="T77" fmla="*/ 17 h 140"/>
                  <a:gd name="T78" fmla="*/ 6 w 143"/>
                  <a:gd name="T79" fmla="*/ 17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"/>
                  <a:gd name="T121" fmla="*/ 0 h 140"/>
                  <a:gd name="T122" fmla="*/ 143 w 143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" h="140">
                    <a:moveTo>
                      <a:pt x="44" y="140"/>
                    </a:moveTo>
                    <a:lnTo>
                      <a:pt x="29" y="134"/>
                    </a:lnTo>
                    <a:lnTo>
                      <a:pt x="19" y="132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5" y="39"/>
                    </a:lnTo>
                    <a:lnTo>
                      <a:pt x="37" y="19"/>
                    </a:lnTo>
                    <a:lnTo>
                      <a:pt x="54" y="8"/>
                    </a:lnTo>
                    <a:lnTo>
                      <a:pt x="72" y="0"/>
                    </a:lnTo>
                    <a:lnTo>
                      <a:pt x="97" y="0"/>
                    </a:lnTo>
                    <a:lnTo>
                      <a:pt x="76" y="8"/>
                    </a:lnTo>
                    <a:lnTo>
                      <a:pt x="58" y="18"/>
                    </a:lnTo>
                    <a:lnTo>
                      <a:pt x="43" y="25"/>
                    </a:lnTo>
                    <a:lnTo>
                      <a:pt x="31" y="37"/>
                    </a:lnTo>
                    <a:lnTo>
                      <a:pt x="19" y="49"/>
                    </a:lnTo>
                    <a:lnTo>
                      <a:pt x="13" y="64"/>
                    </a:lnTo>
                    <a:lnTo>
                      <a:pt x="8" y="83"/>
                    </a:lnTo>
                    <a:lnTo>
                      <a:pt x="8" y="111"/>
                    </a:lnTo>
                    <a:lnTo>
                      <a:pt x="19" y="122"/>
                    </a:lnTo>
                    <a:lnTo>
                      <a:pt x="37" y="130"/>
                    </a:lnTo>
                    <a:lnTo>
                      <a:pt x="54" y="130"/>
                    </a:lnTo>
                    <a:lnTo>
                      <a:pt x="76" y="126"/>
                    </a:lnTo>
                    <a:lnTo>
                      <a:pt x="93" y="116"/>
                    </a:lnTo>
                    <a:lnTo>
                      <a:pt x="112" y="107"/>
                    </a:lnTo>
                    <a:lnTo>
                      <a:pt x="128" y="95"/>
                    </a:lnTo>
                    <a:lnTo>
                      <a:pt x="143" y="85"/>
                    </a:lnTo>
                    <a:lnTo>
                      <a:pt x="143" y="89"/>
                    </a:lnTo>
                    <a:lnTo>
                      <a:pt x="132" y="101"/>
                    </a:lnTo>
                    <a:lnTo>
                      <a:pt x="120" y="113"/>
                    </a:lnTo>
                    <a:lnTo>
                      <a:pt x="108" y="120"/>
                    </a:lnTo>
                    <a:lnTo>
                      <a:pt x="97" y="128"/>
                    </a:lnTo>
                    <a:lnTo>
                      <a:pt x="83" y="132"/>
                    </a:lnTo>
                    <a:lnTo>
                      <a:pt x="72" y="136"/>
                    </a:lnTo>
                    <a:lnTo>
                      <a:pt x="58" y="138"/>
                    </a:lnTo>
                    <a:lnTo>
                      <a:pt x="4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4" name="Freeform 22"/>
              <p:cNvSpPr>
                <a:spLocks/>
              </p:cNvSpPr>
              <p:nvPr/>
            </p:nvSpPr>
            <p:spPr bwMode="auto">
              <a:xfrm>
                <a:off x="3508" y="3430"/>
                <a:ext cx="28" cy="127"/>
              </a:xfrm>
              <a:custGeom>
                <a:avLst/>
                <a:gdLst>
                  <a:gd name="T0" fmla="*/ 3 w 57"/>
                  <a:gd name="T1" fmla="*/ 32 h 254"/>
                  <a:gd name="T2" fmla="*/ 1 w 57"/>
                  <a:gd name="T3" fmla="*/ 28 h 254"/>
                  <a:gd name="T4" fmla="*/ 0 w 57"/>
                  <a:gd name="T5" fmla="*/ 24 h 254"/>
                  <a:gd name="T6" fmla="*/ 0 w 57"/>
                  <a:gd name="T7" fmla="*/ 20 h 254"/>
                  <a:gd name="T8" fmla="*/ 0 w 57"/>
                  <a:gd name="T9" fmla="*/ 16 h 254"/>
                  <a:gd name="T10" fmla="*/ 0 w 57"/>
                  <a:gd name="T11" fmla="*/ 12 h 254"/>
                  <a:gd name="T12" fmla="*/ 0 w 57"/>
                  <a:gd name="T13" fmla="*/ 8 h 254"/>
                  <a:gd name="T14" fmla="*/ 1 w 57"/>
                  <a:gd name="T15" fmla="*/ 4 h 254"/>
                  <a:gd name="T16" fmla="*/ 1 w 57"/>
                  <a:gd name="T17" fmla="*/ 0 h 254"/>
                  <a:gd name="T18" fmla="*/ 3 w 57"/>
                  <a:gd name="T19" fmla="*/ 2 h 254"/>
                  <a:gd name="T20" fmla="*/ 5 w 57"/>
                  <a:gd name="T21" fmla="*/ 5 h 254"/>
                  <a:gd name="T22" fmla="*/ 6 w 57"/>
                  <a:gd name="T23" fmla="*/ 9 h 254"/>
                  <a:gd name="T24" fmla="*/ 7 w 57"/>
                  <a:gd name="T25" fmla="*/ 14 h 254"/>
                  <a:gd name="T26" fmla="*/ 6 w 57"/>
                  <a:gd name="T27" fmla="*/ 20 h 254"/>
                  <a:gd name="T28" fmla="*/ 6 w 57"/>
                  <a:gd name="T29" fmla="*/ 25 h 254"/>
                  <a:gd name="T30" fmla="*/ 5 w 57"/>
                  <a:gd name="T31" fmla="*/ 29 h 254"/>
                  <a:gd name="T32" fmla="*/ 4 w 57"/>
                  <a:gd name="T33" fmla="*/ 32 h 254"/>
                  <a:gd name="T34" fmla="*/ 3 w 57"/>
                  <a:gd name="T35" fmla="*/ 32 h 254"/>
                  <a:gd name="T36" fmla="*/ 3 w 57"/>
                  <a:gd name="T37" fmla="*/ 32 h 2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254"/>
                  <a:gd name="T59" fmla="*/ 57 w 57"/>
                  <a:gd name="T60" fmla="*/ 254 h 2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254">
                    <a:moveTo>
                      <a:pt x="24" y="254"/>
                    </a:moveTo>
                    <a:lnTo>
                      <a:pt x="10" y="219"/>
                    </a:lnTo>
                    <a:lnTo>
                      <a:pt x="4" y="188"/>
                    </a:lnTo>
                    <a:lnTo>
                      <a:pt x="0" y="155"/>
                    </a:lnTo>
                    <a:lnTo>
                      <a:pt x="2" y="124"/>
                    </a:lnTo>
                    <a:lnTo>
                      <a:pt x="2" y="93"/>
                    </a:lnTo>
                    <a:lnTo>
                      <a:pt x="4" y="62"/>
                    </a:lnTo>
                    <a:lnTo>
                      <a:pt x="8" y="31"/>
                    </a:lnTo>
                    <a:lnTo>
                      <a:pt x="12" y="0"/>
                    </a:lnTo>
                    <a:lnTo>
                      <a:pt x="30" y="9"/>
                    </a:lnTo>
                    <a:lnTo>
                      <a:pt x="43" y="35"/>
                    </a:lnTo>
                    <a:lnTo>
                      <a:pt x="51" y="69"/>
                    </a:lnTo>
                    <a:lnTo>
                      <a:pt x="57" y="112"/>
                    </a:lnTo>
                    <a:lnTo>
                      <a:pt x="55" y="153"/>
                    </a:lnTo>
                    <a:lnTo>
                      <a:pt x="51" y="194"/>
                    </a:lnTo>
                    <a:lnTo>
                      <a:pt x="43" y="226"/>
                    </a:lnTo>
                    <a:lnTo>
                      <a:pt x="33" y="254"/>
                    </a:lnTo>
                    <a:lnTo>
                      <a:pt x="28" y="254"/>
                    </a:lnTo>
                    <a:lnTo>
                      <a:pt x="24" y="25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Freeform 23"/>
              <p:cNvSpPr>
                <a:spLocks/>
              </p:cNvSpPr>
              <p:nvPr/>
            </p:nvSpPr>
            <p:spPr bwMode="auto">
              <a:xfrm>
                <a:off x="3401" y="3419"/>
                <a:ext cx="101" cy="136"/>
              </a:xfrm>
              <a:custGeom>
                <a:avLst/>
                <a:gdLst>
                  <a:gd name="T0" fmla="*/ 22 w 202"/>
                  <a:gd name="T1" fmla="*/ 33 h 272"/>
                  <a:gd name="T2" fmla="*/ 18 w 202"/>
                  <a:gd name="T3" fmla="*/ 32 h 272"/>
                  <a:gd name="T4" fmla="*/ 13 w 202"/>
                  <a:gd name="T5" fmla="*/ 30 h 272"/>
                  <a:gd name="T6" fmla="*/ 10 w 202"/>
                  <a:gd name="T7" fmla="*/ 28 h 272"/>
                  <a:gd name="T8" fmla="*/ 3 w 202"/>
                  <a:gd name="T9" fmla="*/ 26 h 272"/>
                  <a:gd name="T10" fmla="*/ 1 w 202"/>
                  <a:gd name="T11" fmla="*/ 25 h 272"/>
                  <a:gd name="T12" fmla="*/ 6 w 202"/>
                  <a:gd name="T13" fmla="*/ 26 h 272"/>
                  <a:gd name="T14" fmla="*/ 12 w 202"/>
                  <a:gd name="T15" fmla="*/ 26 h 272"/>
                  <a:gd name="T16" fmla="*/ 13 w 202"/>
                  <a:gd name="T17" fmla="*/ 26 h 272"/>
                  <a:gd name="T18" fmla="*/ 10 w 202"/>
                  <a:gd name="T19" fmla="*/ 24 h 272"/>
                  <a:gd name="T20" fmla="*/ 7 w 202"/>
                  <a:gd name="T21" fmla="*/ 23 h 272"/>
                  <a:gd name="T22" fmla="*/ 8 w 202"/>
                  <a:gd name="T23" fmla="*/ 22 h 272"/>
                  <a:gd name="T24" fmla="*/ 9 w 202"/>
                  <a:gd name="T25" fmla="*/ 21 h 272"/>
                  <a:gd name="T26" fmla="*/ 7 w 202"/>
                  <a:gd name="T27" fmla="*/ 20 h 272"/>
                  <a:gd name="T28" fmla="*/ 5 w 202"/>
                  <a:gd name="T29" fmla="*/ 19 h 272"/>
                  <a:gd name="T30" fmla="*/ 3 w 202"/>
                  <a:gd name="T31" fmla="*/ 18 h 272"/>
                  <a:gd name="T32" fmla="*/ 1 w 202"/>
                  <a:gd name="T33" fmla="*/ 17 h 272"/>
                  <a:gd name="T34" fmla="*/ 3 w 202"/>
                  <a:gd name="T35" fmla="*/ 17 h 272"/>
                  <a:gd name="T36" fmla="*/ 8 w 202"/>
                  <a:gd name="T37" fmla="*/ 18 h 272"/>
                  <a:gd name="T38" fmla="*/ 12 w 202"/>
                  <a:gd name="T39" fmla="*/ 19 h 272"/>
                  <a:gd name="T40" fmla="*/ 17 w 202"/>
                  <a:gd name="T41" fmla="*/ 20 h 272"/>
                  <a:gd name="T42" fmla="*/ 20 w 202"/>
                  <a:gd name="T43" fmla="*/ 20 h 272"/>
                  <a:gd name="T44" fmla="*/ 19 w 202"/>
                  <a:gd name="T45" fmla="*/ 19 h 272"/>
                  <a:gd name="T46" fmla="*/ 16 w 202"/>
                  <a:gd name="T47" fmla="*/ 18 h 272"/>
                  <a:gd name="T48" fmla="*/ 13 w 202"/>
                  <a:gd name="T49" fmla="*/ 17 h 272"/>
                  <a:gd name="T50" fmla="*/ 11 w 202"/>
                  <a:gd name="T51" fmla="*/ 16 h 272"/>
                  <a:gd name="T52" fmla="*/ 10 w 202"/>
                  <a:gd name="T53" fmla="*/ 15 h 272"/>
                  <a:gd name="T54" fmla="*/ 13 w 202"/>
                  <a:gd name="T55" fmla="*/ 15 h 272"/>
                  <a:gd name="T56" fmla="*/ 15 w 202"/>
                  <a:gd name="T57" fmla="*/ 14 h 272"/>
                  <a:gd name="T58" fmla="*/ 13 w 202"/>
                  <a:gd name="T59" fmla="*/ 13 h 272"/>
                  <a:gd name="T60" fmla="*/ 10 w 202"/>
                  <a:gd name="T61" fmla="*/ 12 h 272"/>
                  <a:gd name="T62" fmla="*/ 9 w 202"/>
                  <a:gd name="T63" fmla="*/ 10 h 272"/>
                  <a:gd name="T64" fmla="*/ 10 w 202"/>
                  <a:gd name="T65" fmla="*/ 9 h 272"/>
                  <a:gd name="T66" fmla="*/ 12 w 202"/>
                  <a:gd name="T67" fmla="*/ 10 h 272"/>
                  <a:gd name="T68" fmla="*/ 14 w 202"/>
                  <a:gd name="T69" fmla="*/ 10 h 272"/>
                  <a:gd name="T70" fmla="*/ 17 w 202"/>
                  <a:gd name="T71" fmla="*/ 10 h 272"/>
                  <a:gd name="T72" fmla="*/ 16 w 202"/>
                  <a:gd name="T73" fmla="*/ 9 h 272"/>
                  <a:gd name="T74" fmla="*/ 13 w 202"/>
                  <a:gd name="T75" fmla="*/ 7 h 272"/>
                  <a:gd name="T76" fmla="*/ 11 w 202"/>
                  <a:gd name="T77" fmla="*/ 5 h 272"/>
                  <a:gd name="T78" fmla="*/ 12 w 202"/>
                  <a:gd name="T79" fmla="*/ 3 h 272"/>
                  <a:gd name="T80" fmla="*/ 14 w 202"/>
                  <a:gd name="T81" fmla="*/ 3 h 272"/>
                  <a:gd name="T82" fmla="*/ 16 w 202"/>
                  <a:gd name="T83" fmla="*/ 2 h 272"/>
                  <a:gd name="T84" fmla="*/ 18 w 202"/>
                  <a:gd name="T85" fmla="*/ 1 h 272"/>
                  <a:gd name="T86" fmla="*/ 20 w 202"/>
                  <a:gd name="T87" fmla="*/ 1 h 272"/>
                  <a:gd name="T88" fmla="*/ 21 w 202"/>
                  <a:gd name="T89" fmla="*/ 1 h 272"/>
                  <a:gd name="T90" fmla="*/ 23 w 202"/>
                  <a:gd name="T91" fmla="*/ 1 h 272"/>
                  <a:gd name="T92" fmla="*/ 25 w 202"/>
                  <a:gd name="T93" fmla="*/ 3 h 272"/>
                  <a:gd name="T94" fmla="*/ 25 w 202"/>
                  <a:gd name="T95" fmla="*/ 11 h 272"/>
                  <a:gd name="T96" fmla="*/ 25 w 202"/>
                  <a:gd name="T97" fmla="*/ 22 h 272"/>
                  <a:gd name="T98" fmla="*/ 25 w 202"/>
                  <a:gd name="T99" fmla="*/ 31 h 272"/>
                  <a:gd name="T100" fmla="*/ 25 w 202"/>
                  <a:gd name="T101" fmla="*/ 34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272"/>
                  <a:gd name="T155" fmla="*/ 202 w 202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272">
                    <a:moveTo>
                      <a:pt x="194" y="272"/>
                    </a:moveTo>
                    <a:lnTo>
                      <a:pt x="175" y="264"/>
                    </a:lnTo>
                    <a:lnTo>
                      <a:pt x="157" y="258"/>
                    </a:lnTo>
                    <a:lnTo>
                      <a:pt x="140" y="252"/>
                    </a:lnTo>
                    <a:lnTo>
                      <a:pt x="124" y="247"/>
                    </a:lnTo>
                    <a:lnTo>
                      <a:pt x="107" y="239"/>
                    </a:lnTo>
                    <a:lnTo>
                      <a:pt x="91" y="233"/>
                    </a:lnTo>
                    <a:lnTo>
                      <a:pt x="76" y="227"/>
                    </a:lnTo>
                    <a:lnTo>
                      <a:pt x="64" y="221"/>
                    </a:lnTo>
                    <a:lnTo>
                      <a:pt x="20" y="208"/>
                    </a:lnTo>
                    <a:lnTo>
                      <a:pt x="0" y="200"/>
                    </a:lnTo>
                    <a:lnTo>
                      <a:pt x="2" y="198"/>
                    </a:lnTo>
                    <a:lnTo>
                      <a:pt x="20" y="202"/>
                    </a:lnTo>
                    <a:lnTo>
                      <a:pt x="43" y="204"/>
                    </a:lnTo>
                    <a:lnTo>
                      <a:pt x="70" y="208"/>
                    </a:lnTo>
                    <a:lnTo>
                      <a:pt x="95" y="210"/>
                    </a:lnTo>
                    <a:lnTo>
                      <a:pt x="113" y="212"/>
                    </a:lnTo>
                    <a:lnTo>
                      <a:pt x="105" y="208"/>
                    </a:lnTo>
                    <a:lnTo>
                      <a:pt x="93" y="202"/>
                    </a:lnTo>
                    <a:lnTo>
                      <a:pt x="76" y="194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6" y="179"/>
                    </a:lnTo>
                    <a:lnTo>
                      <a:pt x="60" y="177"/>
                    </a:lnTo>
                    <a:lnTo>
                      <a:pt x="66" y="175"/>
                    </a:lnTo>
                    <a:lnTo>
                      <a:pt x="68" y="169"/>
                    </a:lnTo>
                    <a:lnTo>
                      <a:pt x="70" y="167"/>
                    </a:lnTo>
                    <a:lnTo>
                      <a:pt x="52" y="159"/>
                    </a:lnTo>
                    <a:lnTo>
                      <a:pt x="43" y="155"/>
                    </a:lnTo>
                    <a:lnTo>
                      <a:pt x="33" y="152"/>
                    </a:lnTo>
                    <a:lnTo>
                      <a:pt x="27" y="150"/>
                    </a:lnTo>
                    <a:lnTo>
                      <a:pt x="18" y="144"/>
                    </a:lnTo>
                    <a:lnTo>
                      <a:pt x="8" y="140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25" y="132"/>
                    </a:lnTo>
                    <a:lnTo>
                      <a:pt x="43" y="136"/>
                    </a:lnTo>
                    <a:lnTo>
                      <a:pt x="60" y="142"/>
                    </a:lnTo>
                    <a:lnTo>
                      <a:pt x="78" y="148"/>
                    </a:lnTo>
                    <a:lnTo>
                      <a:pt x="95" y="153"/>
                    </a:lnTo>
                    <a:lnTo>
                      <a:pt x="115" y="159"/>
                    </a:lnTo>
                    <a:lnTo>
                      <a:pt x="134" y="161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61" y="161"/>
                    </a:lnTo>
                    <a:lnTo>
                      <a:pt x="149" y="155"/>
                    </a:lnTo>
                    <a:lnTo>
                      <a:pt x="138" y="152"/>
                    </a:lnTo>
                    <a:lnTo>
                      <a:pt x="126" y="146"/>
                    </a:lnTo>
                    <a:lnTo>
                      <a:pt x="116" y="142"/>
                    </a:lnTo>
                    <a:lnTo>
                      <a:pt x="105" y="136"/>
                    </a:lnTo>
                    <a:lnTo>
                      <a:pt x="95" y="132"/>
                    </a:lnTo>
                    <a:lnTo>
                      <a:pt x="84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93" y="119"/>
                    </a:lnTo>
                    <a:lnTo>
                      <a:pt x="105" y="117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8" y="111"/>
                    </a:lnTo>
                    <a:lnTo>
                      <a:pt x="105" y="105"/>
                    </a:lnTo>
                    <a:lnTo>
                      <a:pt x="93" y="101"/>
                    </a:lnTo>
                    <a:lnTo>
                      <a:pt x="80" y="95"/>
                    </a:lnTo>
                    <a:lnTo>
                      <a:pt x="68" y="91"/>
                    </a:lnTo>
                    <a:lnTo>
                      <a:pt x="68" y="78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91" y="76"/>
                    </a:lnTo>
                    <a:lnTo>
                      <a:pt x="103" y="78"/>
                    </a:lnTo>
                    <a:lnTo>
                      <a:pt x="113" y="78"/>
                    </a:lnTo>
                    <a:lnTo>
                      <a:pt x="124" y="78"/>
                    </a:lnTo>
                    <a:lnTo>
                      <a:pt x="134" y="76"/>
                    </a:lnTo>
                    <a:lnTo>
                      <a:pt x="142" y="74"/>
                    </a:lnTo>
                    <a:lnTo>
                      <a:pt x="128" y="68"/>
                    </a:lnTo>
                    <a:lnTo>
                      <a:pt x="116" y="62"/>
                    </a:lnTo>
                    <a:lnTo>
                      <a:pt x="101" y="57"/>
                    </a:lnTo>
                    <a:lnTo>
                      <a:pt x="85" y="51"/>
                    </a:lnTo>
                    <a:lnTo>
                      <a:pt x="85" y="41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9" y="24"/>
                    </a:lnTo>
                    <a:lnTo>
                      <a:pt x="109" y="22"/>
                    </a:lnTo>
                    <a:lnTo>
                      <a:pt x="120" y="22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2" y="8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5" y="8"/>
                    </a:lnTo>
                    <a:lnTo>
                      <a:pt x="182" y="10"/>
                    </a:lnTo>
                    <a:lnTo>
                      <a:pt x="196" y="18"/>
                    </a:lnTo>
                    <a:lnTo>
                      <a:pt x="196" y="25"/>
                    </a:lnTo>
                    <a:lnTo>
                      <a:pt x="198" y="53"/>
                    </a:lnTo>
                    <a:lnTo>
                      <a:pt x="198" y="89"/>
                    </a:lnTo>
                    <a:lnTo>
                      <a:pt x="200" y="134"/>
                    </a:lnTo>
                    <a:lnTo>
                      <a:pt x="200" y="177"/>
                    </a:lnTo>
                    <a:lnTo>
                      <a:pt x="200" y="219"/>
                    </a:lnTo>
                    <a:lnTo>
                      <a:pt x="200" y="250"/>
                    </a:lnTo>
                    <a:lnTo>
                      <a:pt x="202" y="272"/>
                    </a:lnTo>
                    <a:lnTo>
                      <a:pt x="198" y="272"/>
                    </a:lnTo>
                    <a:lnTo>
                      <a:pt x="194" y="27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Freeform 24"/>
              <p:cNvSpPr>
                <a:spLocks/>
              </p:cNvSpPr>
              <p:nvPr/>
            </p:nvSpPr>
            <p:spPr bwMode="auto">
              <a:xfrm>
                <a:off x="5216" y="3523"/>
                <a:ext cx="40" cy="30"/>
              </a:xfrm>
              <a:custGeom>
                <a:avLst/>
                <a:gdLst>
                  <a:gd name="T0" fmla="*/ 0 w 79"/>
                  <a:gd name="T1" fmla="*/ 8 h 60"/>
                  <a:gd name="T2" fmla="*/ 1 w 79"/>
                  <a:gd name="T3" fmla="*/ 7 h 60"/>
                  <a:gd name="T4" fmla="*/ 2 w 79"/>
                  <a:gd name="T5" fmla="*/ 6 h 60"/>
                  <a:gd name="T6" fmla="*/ 3 w 79"/>
                  <a:gd name="T7" fmla="*/ 5 h 60"/>
                  <a:gd name="T8" fmla="*/ 5 w 79"/>
                  <a:gd name="T9" fmla="*/ 4 h 60"/>
                  <a:gd name="T10" fmla="*/ 6 w 79"/>
                  <a:gd name="T11" fmla="*/ 2 h 60"/>
                  <a:gd name="T12" fmla="*/ 8 w 79"/>
                  <a:gd name="T13" fmla="*/ 1 h 60"/>
                  <a:gd name="T14" fmla="*/ 9 w 79"/>
                  <a:gd name="T15" fmla="*/ 0 h 60"/>
                  <a:gd name="T16" fmla="*/ 10 w 79"/>
                  <a:gd name="T17" fmla="*/ 0 h 60"/>
                  <a:gd name="T18" fmla="*/ 9 w 79"/>
                  <a:gd name="T19" fmla="*/ 1 h 60"/>
                  <a:gd name="T20" fmla="*/ 8 w 79"/>
                  <a:gd name="T21" fmla="*/ 2 h 60"/>
                  <a:gd name="T22" fmla="*/ 6 w 79"/>
                  <a:gd name="T23" fmla="*/ 3 h 60"/>
                  <a:gd name="T24" fmla="*/ 5 w 79"/>
                  <a:gd name="T25" fmla="*/ 5 h 60"/>
                  <a:gd name="T26" fmla="*/ 3 w 79"/>
                  <a:gd name="T27" fmla="*/ 6 h 60"/>
                  <a:gd name="T28" fmla="*/ 0 w 79"/>
                  <a:gd name="T29" fmla="*/ 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60"/>
                  <a:gd name="T47" fmla="*/ 79 w 7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60">
                    <a:moveTo>
                      <a:pt x="0" y="60"/>
                    </a:moveTo>
                    <a:lnTo>
                      <a:pt x="2" y="54"/>
                    </a:lnTo>
                    <a:lnTo>
                      <a:pt x="9" y="44"/>
                    </a:lnTo>
                    <a:lnTo>
                      <a:pt x="19" y="35"/>
                    </a:lnTo>
                    <a:lnTo>
                      <a:pt x="35" y="25"/>
                    </a:lnTo>
                    <a:lnTo>
                      <a:pt x="46" y="13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67" y="8"/>
                    </a:lnTo>
                    <a:lnTo>
                      <a:pt x="58" y="15"/>
                    </a:lnTo>
                    <a:lnTo>
                      <a:pt x="46" y="23"/>
                    </a:lnTo>
                    <a:lnTo>
                      <a:pt x="36" y="33"/>
                    </a:lnTo>
                    <a:lnTo>
                      <a:pt x="17" y="4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7" name="Freeform 25"/>
              <p:cNvSpPr>
                <a:spLocks/>
              </p:cNvSpPr>
              <p:nvPr/>
            </p:nvSpPr>
            <p:spPr bwMode="auto">
              <a:xfrm>
                <a:off x="3365" y="3540"/>
                <a:ext cx="30" cy="2"/>
              </a:xfrm>
              <a:custGeom>
                <a:avLst/>
                <a:gdLst>
                  <a:gd name="T0" fmla="*/ 1 w 60"/>
                  <a:gd name="T1" fmla="*/ 1 h 4"/>
                  <a:gd name="T2" fmla="*/ 0 w 60"/>
                  <a:gd name="T3" fmla="*/ 1 h 4"/>
                  <a:gd name="T4" fmla="*/ 0 w 60"/>
                  <a:gd name="T5" fmla="*/ 0 h 4"/>
                  <a:gd name="T6" fmla="*/ 2 w 60"/>
                  <a:gd name="T7" fmla="*/ 0 h 4"/>
                  <a:gd name="T8" fmla="*/ 4 w 60"/>
                  <a:gd name="T9" fmla="*/ 0 h 4"/>
                  <a:gd name="T10" fmla="*/ 6 w 60"/>
                  <a:gd name="T11" fmla="*/ 0 h 4"/>
                  <a:gd name="T12" fmla="*/ 8 w 60"/>
                  <a:gd name="T13" fmla="*/ 1 h 4"/>
                  <a:gd name="T14" fmla="*/ 8 w 60"/>
                  <a:gd name="T15" fmla="*/ 1 h 4"/>
                  <a:gd name="T16" fmla="*/ 8 w 60"/>
                  <a:gd name="T17" fmla="*/ 1 h 4"/>
                  <a:gd name="T18" fmla="*/ 6 w 60"/>
                  <a:gd name="T19" fmla="*/ 1 h 4"/>
                  <a:gd name="T20" fmla="*/ 4 w 60"/>
                  <a:gd name="T21" fmla="*/ 1 h 4"/>
                  <a:gd name="T22" fmla="*/ 2 w 60"/>
                  <a:gd name="T23" fmla="*/ 1 h 4"/>
                  <a:gd name="T24" fmla="*/ 1 w 60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4"/>
                  <a:gd name="T41" fmla="*/ 60 w 60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41" y="4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Freeform 26"/>
              <p:cNvSpPr>
                <a:spLocks/>
              </p:cNvSpPr>
              <p:nvPr/>
            </p:nvSpPr>
            <p:spPr bwMode="auto">
              <a:xfrm>
                <a:off x="3168" y="3520"/>
                <a:ext cx="7" cy="9"/>
              </a:xfrm>
              <a:custGeom>
                <a:avLst/>
                <a:gdLst>
                  <a:gd name="T0" fmla="*/ 0 w 13"/>
                  <a:gd name="T1" fmla="*/ 3 h 17"/>
                  <a:gd name="T2" fmla="*/ 1 w 13"/>
                  <a:gd name="T3" fmla="*/ 1 h 17"/>
                  <a:gd name="T4" fmla="*/ 1 w 13"/>
                  <a:gd name="T5" fmla="*/ 0 h 17"/>
                  <a:gd name="T6" fmla="*/ 1 w 13"/>
                  <a:gd name="T7" fmla="*/ 0 h 17"/>
                  <a:gd name="T8" fmla="*/ 2 w 13"/>
                  <a:gd name="T9" fmla="*/ 1 h 17"/>
                  <a:gd name="T10" fmla="*/ 2 w 13"/>
                  <a:gd name="T11" fmla="*/ 2 h 17"/>
                  <a:gd name="T12" fmla="*/ 2 w 13"/>
                  <a:gd name="T13" fmla="*/ 2 h 17"/>
                  <a:gd name="T14" fmla="*/ 1 w 13"/>
                  <a:gd name="T15" fmla="*/ 2 h 17"/>
                  <a:gd name="T16" fmla="*/ 0 w 13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7"/>
                  <a:gd name="T29" fmla="*/ 13 w 1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7">
                    <a:moveTo>
                      <a:pt x="0" y="17"/>
                    </a:moveTo>
                    <a:lnTo>
                      <a:pt x="2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9" name="Freeform 27"/>
              <p:cNvSpPr>
                <a:spLocks/>
              </p:cNvSpPr>
              <p:nvPr/>
            </p:nvSpPr>
            <p:spPr bwMode="auto">
              <a:xfrm>
                <a:off x="3171" y="3397"/>
                <a:ext cx="38" cy="128"/>
              </a:xfrm>
              <a:custGeom>
                <a:avLst/>
                <a:gdLst>
                  <a:gd name="T0" fmla="*/ 5 w 76"/>
                  <a:gd name="T1" fmla="*/ 32 h 256"/>
                  <a:gd name="T2" fmla="*/ 3 w 76"/>
                  <a:gd name="T3" fmla="*/ 28 h 256"/>
                  <a:gd name="T4" fmla="*/ 1 w 76"/>
                  <a:gd name="T5" fmla="*/ 24 h 256"/>
                  <a:gd name="T6" fmla="*/ 0 w 76"/>
                  <a:gd name="T7" fmla="*/ 20 h 256"/>
                  <a:gd name="T8" fmla="*/ 0 w 76"/>
                  <a:gd name="T9" fmla="*/ 16 h 256"/>
                  <a:gd name="T10" fmla="*/ 0 w 76"/>
                  <a:gd name="T11" fmla="*/ 12 h 256"/>
                  <a:gd name="T12" fmla="*/ 1 w 76"/>
                  <a:gd name="T13" fmla="*/ 8 h 256"/>
                  <a:gd name="T14" fmla="*/ 2 w 76"/>
                  <a:gd name="T15" fmla="*/ 4 h 256"/>
                  <a:gd name="T16" fmla="*/ 4 w 76"/>
                  <a:gd name="T17" fmla="*/ 0 h 256"/>
                  <a:gd name="T18" fmla="*/ 5 w 76"/>
                  <a:gd name="T19" fmla="*/ 0 h 256"/>
                  <a:gd name="T20" fmla="*/ 5 w 76"/>
                  <a:gd name="T21" fmla="*/ 0 h 256"/>
                  <a:gd name="T22" fmla="*/ 5 w 76"/>
                  <a:gd name="T23" fmla="*/ 2 h 256"/>
                  <a:gd name="T24" fmla="*/ 7 w 76"/>
                  <a:gd name="T25" fmla="*/ 6 h 256"/>
                  <a:gd name="T26" fmla="*/ 8 w 76"/>
                  <a:gd name="T27" fmla="*/ 11 h 256"/>
                  <a:gd name="T28" fmla="*/ 10 w 76"/>
                  <a:gd name="T29" fmla="*/ 17 h 256"/>
                  <a:gd name="T30" fmla="*/ 10 w 76"/>
                  <a:gd name="T31" fmla="*/ 23 h 256"/>
                  <a:gd name="T32" fmla="*/ 9 w 76"/>
                  <a:gd name="T33" fmla="*/ 27 h 256"/>
                  <a:gd name="T34" fmla="*/ 7 w 76"/>
                  <a:gd name="T35" fmla="*/ 31 h 256"/>
                  <a:gd name="T36" fmla="*/ 5 w 76"/>
                  <a:gd name="T37" fmla="*/ 32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256"/>
                  <a:gd name="T59" fmla="*/ 76 w 76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256">
                    <a:moveTo>
                      <a:pt x="35" y="256"/>
                    </a:moveTo>
                    <a:lnTo>
                      <a:pt x="20" y="223"/>
                    </a:lnTo>
                    <a:lnTo>
                      <a:pt x="8" y="192"/>
                    </a:lnTo>
                    <a:lnTo>
                      <a:pt x="0" y="159"/>
                    </a:lnTo>
                    <a:lnTo>
                      <a:pt x="0" y="128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14" y="29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3" y="17"/>
                    </a:lnTo>
                    <a:lnTo>
                      <a:pt x="55" y="50"/>
                    </a:lnTo>
                    <a:lnTo>
                      <a:pt x="64" y="91"/>
                    </a:lnTo>
                    <a:lnTo>
                      <a:pt x="74" y="137"/>
                    </a:lnTo>
                    <a:lnTo>
                      <a:pt x="76" y="180"/>
                    </a:lnTo>
                    <a:lnTo>
                      <a:pt x="72" y="219"/>
                    </a:lnTo>
                    <a:lnTo>
                      <a:pt x="59" y="244"/>
                    </a:lnTo>
                    <a:lnTo>
                      <a:pt x="35" y="25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Freeform 28"/>
              <p:cNvSpPr>
                <a:spLocks/>
              </p:cNvSpPr>
              <p:nvPr/>
            </p:nvSpPr>
            <p:spPr bwMode="auto">
              <a:xfrm>
                <a:off x="3523" y="3391"/>
                <a:ext cx="97" cy="134"/>
              </a:xfrm>
              <a:custGeom>
                <a:avLst/>
                <a:gdLst>
                  <a:gd name="T0" fmla="*/ 6 w 194"/>
                  <a:gd name="T1" fmla="*/ 32 h 268"/>
                  <a:gd name="T2" fmla="*/ 6 w 194"/>
                  <a:gd name="T3" fmla="*/ 27 h 268"/>
                  <a:gd name="T4" fmla="*/ 5 w 194"/>
                  <a:gd name="T5" fmla="*/ 21 h 268"/>
                  <a:gd name="T6" fmla="*/ 5 w 194"/>
                  <a:gd name="T7" fmla="*/ 17 h 268"/>
                  <a:gd name="T8" fmla="*/ 6 w 194"/>
                  <a:gd name="T9" fmla="*/ 17 h 268"/>
                  <a:gd name="T10" fmla="*/ 6 w 194"/>
                  <a:gd name="T11" fmla="*/ 18 h 268"/>
                  <a:gd name="T12" fmla="*/ 9 w 194"/>
                  <a:gd name="T13" fmla="*/ 19 h 268"/>
                  <a:gd name="T14" fmla="*/ 11 w 194"/>
                  <a:gd name="T15" fmla="*/ 17 h 268"/>
                  <a:gd name="T16" fmla="*/ 10 w 194"/>
                  <a:gd name="T17" fmla="*/ 17 h 268"/>
                  <a:gd name="T18" fmla="*/ 11 w 194"/>
                  <a:gd name="T19" fmla="*/ 16 h 268"/>
                  <a:gd name="T20" fmla="*/ 12 w 194"/>
                  <a:gd name="T21" fmla="*/ 15 h 268"/>
                  <a:gd name="T22" fmla="*/ 11 w 194"/>
                  <a:gd name="T23" fmla="*/ 13 h 268"/>
                  <a:gd name="T24" fmla="*/ 8 w 194"/>
                  <a:gd name="T25" fmla="*/ 13 h 268"/>
                  <a:gd name="T26" fmla="*/ 6 w 194"/>
                  <a:gd name="T27" fmla="*/ 12 h 268"/>
                  <a:gd name="T28" fmla="*/ 7 w 194"/>
                  <a:gd name="T29" fmla="*/ 11 h 268"/>
                  <a:gd name="T30" fmla="*/ 11 w 194"/>
                  <a:gd name="T31" fmla="*/ 11 h 268"/>
                  <a:gd name="T32" fmla="*/ 12 w 194"/>
                  <a:gd name="T33" fmla="*/ 10 h 268"/>
                  <a:gd name="T34" fmla="*/ 9 w 194"/>
                  <a:gd name="T35" fmla="*/ 9 h 268"/>
                  <a:gd name="T36" fmla="*/ 6 w 194"/>
                  <a:gd name="T37" fmla="*/ 9 h 268"/>
                  <a:gd name="T38" fmla="*/ 5 w 194"/>
                  <a:gd name="T39" fmla="*/ 9 h 268"/>
                  <a:gd name="T40" fmla="*/ 4 w 194"/>
                  <a:gd name="T41" fmla="*/ 8 h 268"/>
                  <a:gd name="T42" fmla="*/ 6 w 194"/>
                  <a:gd name="T43" fmla="*/ 7 h 268"/>
                  <a:gd name="T44" fmla="*/ 8 w 194"/>
                  <a:gd name="T45" fmla="*/ 7 h 268"/>
                  <a:gd name="T46" fmla="*/ 10 w 194"/>
                  <a:gd name="T47" fmla="*/ 6 h 268"/>
                  <a:gd name="T48" fmla="*/ 7 w 194"/>
                  <a:gd name="T49" fmla="*/ 5 h 268"/>
                  <a:gd name="T50" fmla="*/ 7 w 194"/>
                  <a:gd name="T51" fmla="*/ 4 h 268"/>
                  <a:gd name="T52" fmla="*/ 11 w 194"/>
                  <a:gd name="T53" fmla="*/ 4 h 268"/>
                  <a:gd name="T54" fmla="*/ 12 w 194"/>
                  <a:gd name="T55" fmla="*/ 2 h 268"/>
                  <a:gd name="T56" fmla="*/ 11 w 194"/>
                  <a:gd name="T57" fmla="*/ 2 h 268"/>
                  <a:gd name="T58" fmla="*/ 9 w 194"/>
                  <a:gd name="T59" fmla="*/ 2 h 268"/>
                  <a:gd name="T60" fmla="*/ 6 w 194"/>
                  <a:gd name="T61" fmla="*/ 2 h 268"/>
                  <a:gd name="T62" fmla="*/ 3 w 194"/>
                  <a:gd name="T63" fmla="*/ 2 h 268"/>
                  <a:gd name="T64" fmla="*/ 0 w 194"/>
                  <a:gd name="T65" fmla="*/ 2 h 268"/>
                  <a:gd name="T66" fmla="*/ 3 w 194"/>
                  <a:gd name="T67" fmla="*/ 0 h 268"/>
                  <a:gd name="T68" fmla="*/ 9 w 194"/>
                  <a:gd name="T69" fmla="*/ 0 h 268"/>
                  <a:gd name="T70" fmla="*/ 13 w 194"/>
                  <a:gd name="T71" fmla="*/ 1 h 268"/>
                  <a:gd name="T72" fmla="*/ 19 w 194"/>
                  <a:gd name="T73" fmla="*/ 1 h 268"/>
                  <a:gd name="T74" fmla="*/ 23 w 194"/>
                  <a:gd name="T75" fmla="*/ 2 h 268"/>
                  <a:gd name="T76" fmla="*/ 24 w 194"/>
                  <a:gd name="T77" fmla="*/ 10 h 268"/>
                  <a:gd name="T78" fmla="*/ 24 w 194"/>
                  <a:gd name="T79" fmla="*/ 21 h 268"/>
                  <a:gd name="T80" fmla="*/ 24 w 194"/>
                  <a:gd name="T81" fmla="*/ 30 h 268"/>
                  <a:gd name="T82" fmla="*/ 22 w 194"/>
                  <a:gd name="T83" fmla="*/ 32 h 268"/>
                  <a:gd name="T84" fmla="*/ 17 w 194"/>
                  <a:gd name="T85" fmla="*/ 33 h 268"/>
                  <a:gd name="T86" fmla="*/ 13 w 194"/>
                  <a:gd name="T87" fmla="*/ 33 h 268"/>
                  <a:gd name="T88" fmla="*/ 9 w 194"/>
                  <a:gd name="T89" fmla="*/ 33 h 2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68"/>
                  <a:gd name="T137" fmla="*/ 194 w 194"/>
                  <a:gd name="T138" fmla="*/ 268 h 2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68">
                    <a:moveTo>
                      <a:pt x="51" y="268"/>
                    </a:moveTo>
                    <a:lnTo>
                      <a:pt x="47" y="252"/>
                    </a:lnTo>
                    <a:lnTo>
                      <a:pt x="45" y="237"/>
                    </a:lnTo>
                    <a:lnTo>
                      <a:pt x="41" y="215"/>
                    </a:lnTo>
                    <a:lnTo>
                      <a:pt x="41" y="194"/>
                    </a:lnTo>
                    <a:lnTo>
                      <a:pt x="39" y="171"/>
                    </a:lnTo>
                    <a:lnTo>
                      <a:pt x="39" y="153"/>
                    </a:lnTo>
                    <a:lnTo>
                      <a:pt x="39" y="138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51" y="132"/>
                    </a:lnTo>
                    <a:lnTo>
                      <a:pt x="47" y="142"/>
                    </a:lnTo>
                    <a:lnTo>
                      <a:pt x="57" y="151"/>
                    </a:lnTo>
                    <a:lnTo>
                      <a:pt x="70" y="153"/>
                    </a:lnTo>
                    <a:lnTo>
                      <a:pt x="88" y="149"/>
                    </a:lnTo>
                    <a:lnTo>
                      <a:pt x="86" y="138"/>
                    </a:lnTo>
                    <a:lnTo>
                      <a:pt x="82" y="134"/>
                    </a:lnTo>
                    <a:lnTo>
                      <a:pt x="76" y="132"/>
                    </a:lnTo>
                    <a:lnTo>
                      <a:pt x="74" y="130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86" y="107"/>
                    </a:lnTo>
                    <a:lnTo>
                      <a:pt x="74" y="103"/>
                    </a:lnTo>
                    <a:lnTo>
                      <a:pt x="61" y="101"/>
                    </a:lnTo>
                    <a:lnTo>
                      <a:pt x="49" y="103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57" y="91"/>
                    </a:lnTo>
                    <a:lnTo>
                      <a:pt x="68" y="89"/>
                    </a:lnTo>
                    <a:lnTo>
                      <a:pt x="82" y="87"/>
                    </a:lnTo>
                    <a:lnTo>
                      <a:pt x="95" y="87"/>
                    </a:lnTo>
                    <a:lnTo>
                      <a:pt x="94" y="81"/>
                    </a:lnTo>
                    <a:lnTo>
                      <a:pt x="94" y="78"/>
                    </a:lnTo>
                    <a:lnTo>
                      <a:pt x="72" y="74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3" y="70"/>
                    </a:lnTo>
                    <a:lnTo>
                      <a:pt x="33" y="66"/>
                    </a:lnTo>
                    <a:lnTo>
                      <a:pt x="30" y="64"/>
                    </a:lnTo>
                    <a:lnTo>
                      <a:pt x="31" y="62"/>
                    </a:lnTo>
                    <a:lnTo>
                      <a:pt x="37" y="60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61" y="56"/>
                    </a:lnTo>
                    <a:lnTo>
                      <a:pt x="76" y="54"/>
                    </a:lnTo>
                    <a:lnTo>
                      <a:pt x="74" y="49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9"/>
                    </a:lnTo>
                    <a:lnTo>
                      <a:pt x="53" y="33"/>
                    </a:lnTo>
                    <a:lnTo>
                      <a:pt x="66" y="31"/>
                    </a:lnTo>
                    <a:lnTo>
                      <a:pt x="82" y="29"/>
                    </a:lnTo>
                    <a:lnTo>
                      <a:pt x="99" y="27"/>
                    </a:lnTo>
                    <a:lnTo>
                      <a:pt x="99" y="19"/>
                    </a:lnTo>
                    <a:lnTo>
                      <a:pt x="9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68" y="14"/>
                    </a:lnTo>
                    <a:lnTo>
                      <a:pt x="61" y="14"/>
                    </a:lnTo>
                    <a:lnTo>
                      <a:pt x="49" y="14"/>
                    </a:lnTo>
                    <a:lnTo>
                      <a:pt x="37" y="14"/>
                    </a:lnTo>
                    <a:lnTo>
                      <a:pt x="20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107" y="4"/>
                    </a:lnTo>
                    <a:lnTo>
                      <a:pt x="130" y="6"/>
                    </a:lnTo>
                    <a:lnTo>
                      <a:pt x="152" y="8"/>
                    </a:lnTo>
                    <a:lnTo>
                      <a:pt x="179" y="10"/>
                    </a:lnTo>
                    <a:lnTo>
                      <a:pt x="179" y="17"/>
                    </a:lnTo>
                    <a:lnTo>
                      <a:pt x="181" y="45"/>
                    </a:lnTo>
                    <a:lnTo>
                      <a:pt x="185" y="81"/>
                    </a:lnTo>
                    <a:lnTo>
                      <a:pt x="191" y="126"/>
                    </a:lnTo>
                    <a:lnTo>
                      <a:pt x="192" y="169"/>
                    </a:lnTo>
                    <a:lnTo>
                      <a:pt x="194" y="209"/>
                    </a:lnTo>
                    <a:lnTo>
                      <a:pt x="192" y="240"/>
                    </a:lnTo>
                    <a:lnTo>
                      <a:pt x="191" y="256"/>
                    </a:lnTo>
                    <a:lnTo>
                      <a:pt x="171" y="256"/>
                    </a:lnTo>
                    <a:lnTo>
                      <a:pt x="154" y="256"/>
                    </a:lnTo>
                    <a:lnTo>
                      <a:pt x="136" y="258"/>
                    </a:lnTo>
                    <a:lnTo>
                      <a:pt x="119" y="260"/>
                    </a:lnTo>
                    <a:lnTo>
                      <a:pt x="101" y="260"/>
                    </a:lnTo>
                    <a:lnTo>
                      <a:pt x="84" y="264"/>
                    </a:lnTo>
                    <a:lnTo>
                      <a:pt x="66" y="264"/>
                    </a:lnTo>
                    <a:lnTo>
                      <a:pt x="51" y="268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Freeform 29"/>
              <p:cNvSpPr>
                <a:spLocks/>
              </p:cNvSpPr>
              <p:nvPr/>
            </p:nvSpPr>
            <p:spPr bwMode="auto">
              <a:xfrm>
                <a:off x="3343" y="3514"/>
                <a:ext cx="11" cy="10"/>
              </a:xfrm>
              <a:custGeom>
                <a:avLst/>
                <a:gdLst>
                  <a:gd name="T0" fmla="*/ 1 w 21"/>
                  <a:gd name="T1" fmla="*/ 3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2 h 20"/>
                  <a:gd name="T10" fmla="*/ 3 w 21"/>
                  <a:gd name="T11" fmla="*/ 2 h 20"/>
                  <a:gd name="T12" fmla="*/ 3 w 21"/>
                  <a:gd name="T13" fmla="*/ 3 h 20"/>
                  <a:gd name="T14" fmla="*/ 2 w 21"/>
                  <a:gd name="T15" fmla="*/ 3 h 20"/>
                  <a:gd name="T16" fmla="*/ 1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6" y="20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3" y="1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2" name="Freeform 30"/>
              <p:cNvSpPr>
                <a:spLocks/>
              </p:cNvSpPr>
              <p:nvPr/>
            </p:nvSpPr>
            <p:spPr bwMode="auto">
              <a:xfrm>
                <a:off x="3372" y="3507"/>
                <a:ext cx="28" cy="16"/>
              </a:xfrm>
              <a:custGeom>
                <a:avLst/>
                <a:gdLst>
                  <a:gd name="T0" fmla="*/ 0 w 56"/>
                  <a:gd name="T1" fmla="*/ 4 h 31"/>
                  <a:gd name="T2" fmla="*/ 0 w 56"/>
                  <a:gd name="T3" fmla="*/ 3 h 31"/>
                  <a:gd name="T4" fmla="*/ 0 w 56"/>
                  <a:gd name="T5" fmla="*/ 2 h 31"/>
                  <a:gd name="T6" fmla="*/ 0 w 56"/>
                  <a:gd name="T7" fmla="*/ 1 h 31"/>
                  <a:gd name="T8" fmla="*/ 1 w 56"/>
                  <a:gd name="T9" fmla="*/ 0 h 31"/>
                  <a:gd name="T10" fmla="*/ 2 w 56"/>
                  <a:gd name="T11" fmla="*/ 0 h 31"/>
                  <a:gd name="T12" fmla="*/ 3 w 56"/>
                  <a:gd name="T13" fmla="*/ 1 h 31"/>
                  <a:gd name="T14" fmla="*/ 3 w 56"/>
                  <a:gd name="T15" fmla="*/ 1 h 31"/>
                  <a:gd name="T16" fmla="*/ 4 w 56"/>
                  <a:gd name="T17" fmla="*/ 2 h 31"/>
                  <a:gd name="T18" fmla="*/ 6 w 56"/>
                  <a:gd name="T19" fmla="*/ 2 h 31"/>
                  <a:gd name="T20" fmla="*/ 7 w 56"/>
                  <a:gd name="T21" fmla="*/ 3 h 31"/>
                  <a:gd name="T22" fmla="*/ 6 w 56"/>
                  <a:gd name="T23" fmla="*/ 3 h 31"/>
                  <a:gd name="T24" fmla="*/ 4 w 56"/>
                  <a:gd name="T25" fmla="*/ 3 h 31"/>
                  <a:gd name="T26" fmla="*/ 2 w 56"/>
                  <a:gd name="T27" fmla="*/ 3 h 31"/>
                  <a:gd name="T28" fmla="*/ 1 w 56"/>
                  <a:gd name="T29" fmla="*/ 3 h 31"/>
                  <a:gd name="T30" fmla="*/ 1 w 56"/>
                  <a:gd name="T31" fmla="*/ 4 h 31"/>
                  <a:gd name="T32" fmla="*/ 0 w 56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1"/>
                  <a:gd name="T53" fmla="*/ 56 w 56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1">
                    <a:moveTo>
                      <a:pt x="0" y="31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1" y="9"/>
                    </a:lnTo>
                    <a:lnTo>
                      <a:pt x="41" y="13"/>
                    </a:lnTo>
                    <a:lnTo>
                      <a:pt x="56" y="23"/>
                    </a:lnTo>
                    <a:lnTo>
                      <a:pt x="46" y="21"/>
                    </a:lnTo>
                    <a:lnTo>
                      <a:pt x="31" y="21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Freeform 31"/>
              <p:cNvSpPr>
                <a:spLocks/>
              </p:cNvSpPr>
              <p:nvPr/>
            </p:nvSpPr>
            <p:spPr bwMode="auto">
              <a:xfrm>
                <a:off x="3209" y="3396"/>
                <a:ext cx="124" cy="121"/>
              </a:xfrm>
              <a:custGeom>
                <a:avLst/>
                <a:gdLst>
                  <a:gd name="T0" fmla="*/ 3 w 248"/>
                  <a:gd name="T1" fmla="*/ 27 h 242"/>
                  <a:gd name="T2" fmla="*/ 2 w 248"/>
                  <a:gd name="T3" fmla="*/ 19 h 242"/>
                  <a:gd name="T4" fmla="*/ 1 w 248"/>
                  <a:gd name="T5" fmla="*/ 10 h 242"/>
                  <a:gd name="T6" fmla="*/ 0 w 248"/>
                  <a:gd name="T7" fmla="*/ 3 h 242"/>
                  <a:gd name="T8" fmla="*/ 3 w 248"/>
                  <a:gd name="T9" fmla="*/ 0 h 242"/>
                  <a:gd name="T10" fmla="*/ 6 w 248"/>
                  <a:gd name="T11" fmla="*/ 1 h 242"/>
                  <a:gd name="T12" fmla="*/ 8 w 248"/>
                  <a:gd name="T13" fmla="*/ 2 h 242"/>
                  <a:gd name="T14" fmla="*/ 11 w 248"/>
                  <a:gd name="T15" fmla="*/ 4 h 242"/>
                  <a:gd name="T16" fmla="*/ 13 w 248"/>
                  <a:gd name="T17" fmla="*/ 6 h 242"/>
                  <a:gd name="T18" fmla="*/ 13 w 248"/>
                  <a:gd name="T19" fmla="*/ 7 h 242"/>
                  <a:gd name="T20" fmla="*/ 13 w 248"/>
                  <a:gd name="T21" fmla="*/ 9 h 242"/>
                  <a:gd name="T22" fmla="*/ 15 w 248"/>
                  <a:gd name="T23" fmla="*/ 11 h 242"/>
                  <a:gd name="T24" fmla="*/ 19 w 248"/>
                  <a:gd name="T25" fmla="*/ 11 h 242"/>
                  <a:gd name="T26" fmla="*/ 19 w 248"/>
                  <a:gd name="T27" fmla="*/ 12 h 242"/>
                  <a:gd name="T28" fmla="*/ 17 w 248"/>
                  <a:gd name="T29" fmla="*/ 13 h 242"/>
                  <a:gd name="T30" fmla="*/ 19 w 248"/>
                  <a:gd name="T31" fmla="*/ 14 h 242"/>
                  <a:gd name="T32" fmla="*/ 21 w 248"/>
                  <a:gd name="T33" fmla="*/ 15 h 242"/>
                  <a:gd name="T34" fmla="*/ 22 w 248"/>
                  <a:gd name="T35" fmla="*/ 16 h 242"/>
                  <a:gd name="T36" fmla="*/ 24 w 248"/>
                  <a:gd name="T37" fmla="*/ 19 h 242"/>
                  <a:gd name="T38" fmla="*/ 27 w 248"/>
                  <a:gd name="T39" fmla="*/ 20 h 242"/>
                  <a:gd name="T40" fmla="*/ 30 w 248"/>
                  <a:gd name="T41" fmla="*/ 20 h 242"/>
                  <a:gd name="T42" fmla="*/ 30 w 248"/>
                  <a:gd name="T43" fmla="*/ 20 h 242"/>
                  <a:gd name="T44" fmla="*/ 27 w 248"/>
                  <a:gd name="T45" fmla="*/ 21 h 242"/>
                  <a:gd name="T46" fmla="*/ 25 w 248"/>
                  <a:gd name="T47" fmla="*/ 22 h 242"/>
                  <a:gd name="T48" fmla="*/ 28 w 248"/>
                  <a:gd name="T49" fmla="*/ 24 h 242"/>
                  <a:gd name="T50" fmla="*/ 28 w 248"/>
                  <a:gd name="T51" fmla="*/ 25 h 242"/>
                  <a:gd name="T52" fmla="*/ 24 w 248"/>
                  <a:gd name="T53" fmla="*/ 26 h 242"/>
                  <a:gd name="T54" fmla="*/ 24 w 248"/>
                  <a:gd name="T55" fmla="*/ 27 h 242"/>
                  <a:gd name="T56" fmla="*/ 27 w 248"/>
                  <a:gd name="T57" fmla="*/ 28 h 242"/>
                  <a:gd name="T58" fmla="*/ 30 w 248"/>
                  <a:gd name="T59" fmla="*/ 28 h 242"/>
                  <a:gd name="T60" fmla="*/ 31 w 248"/>
                  <a:gd name="T61" fmla="*/ 29 h 242"/>
                  <a:gd name="T62" fmla="*/ 28 w 248"/>
                  <a:gd name="T63" fmla="*/ 29 h 242"/>
                  <a:gd name="T64" fmla="*/ 20 w 248"/>
                  <a:gd name="T65" fmla="*/ 30 h 242"/>
                  <a:gd name="T66" fmla="*/ 14 w 248"/>
                  <a:gd name="T67" fmla="*/ 30 h 242"/>
                  <a:gd name="T68" fmla="*/ 7 w 248"/>
                  <a:gd name="T69" fmla="*/ 3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42"/>
                  <a:gd name="T107" fmla="*/ 248 w 248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42">
                    <a:moveTo>
                      <a:pt x="25" y="242"/>
                    </a:moveTo>
                    <a:lnTo>
                      <a:pt x="23" y="215"/>
                    </a:lnTo>
                    <a:lnTo>
                      <a:pt x="21" y="182"/>
                    </a:lnTo>
                    <a:lnTo>
                      <a:pt x="16" y="147"/>
                    </a:lnTo>
                    <a:lnTo>
                      <a:pt x="12" y="112"/>
                    </a:lnTo>
                    <a:lnTo>
                      <a:pt x="6" y="75"/>
                    </a:lnTo>
                    <a:lnTo>
                      <a:pt x="2" y="46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8" y="21"/>
                    </a:lnTo>
                    <a:lnTo>
                      <a:pt x="82" y="27"/>
                    </a:lnTo>
                    <a:lnTo>
                      <a:pt x="101" y="35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9" y="56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5" y="77"/>
                    </a:lnTo>
                    <a:lnTo>
                      <a:pt x="118" y="83"/>
                    </a:lnTo>
                    <a:lnTo>
                      <a:pt x="134" y="85"/>
                    </a:lnTo>
                    <a:lnTo>
                      <a:pt x="149" y="85"/>
                    </a:lnTo>
                    <a:lnTo>
                      <a:pt x="165" y="93"/>
                    </a:lnTo>
                    <a:lnTo>
                      <a:pt x="151" y="95"/>
                    </a:lnTo>
                    <a:lnTo>
                      <a:pt x="140" y="97"/>
                    </a:lnTo>
                    <a:lnTo>
                      <a:pt x="136" y="103"/>
                    </a:lnTo>
                    <a:lnTo>
                      <a:pt x="138" y="112"/>
                    </a:lnTo>
                    <a:lnTo>
                      <a:pt x="149" y="112"/>
                    </a:lnTo>
                    <a:lnTo>
                      <a:pt x="163" y="114"/>
                    </a:lnTo>
                    <a:lnTo>
                      <a:pt x="163" y="118"/>
                    </a:lnTo>
                    <a:lnTo>
                      <a:pt x="165" y="124"/>
                    </a:lnTo>
                    <a:lnTo>
                      <a:pt x="169" y="128"/>
                    </a:lnTo>
                    <a:lnTo>
                      <a:pt x="180" y="132"/>
                    </a:lnTo>
                    <a:lnTo>
                      <a:pt x="188" y="145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23" y="155"/>
                    </a:lnTo>
                    <a:lnTo>
                      <a:pt x="235" y="155"/>
                    </a:lnTo>
                    <a:lnTo>
                      <a:pt x="248" y="157"/>
                    </a:lnTo>
                    <a:lnTo>
                      <a:pt x="235" y="159"/>
                    </a:lnTo>
                    <a:lnTo>
                      <a:pt x="223" y="163"/>
                    </a:lnTo>
                    <a:lnTo>
                      <a:pt x="212" y="165"/>
                    </a:lnTo>
                    <a:lnTo>
                      <a:pt x="200" y="170"/>
                    </a:lnTo>
                    <a:lnTo>
                      <a:pt x="198" y="174"/>
                    </a:lnTo>
                    <a:lnTo>
                      <a:pt x="198" y="182"/>
                    </a:lnTo>
                    <a:lnTo>
                      <a:pt x="217" y="186"/>
                    </a:lnTo>
                    <a:lnTo>
                      <a:pt x="239" y="192"/>
                    </a:lnTo>
                    <a:lnTo>
                      <a:pt x="223" y="198"/>
                    </a:lnTo>
                    <a:lnTo>
                      <a:pt x="210" y="201"/>
                    </a:lnTo>
                    <a:lnTo>
                      <a:pt x="192" y="203"/>
                    </a:lnTo>
                    <a:lnTo>
                      <a:pt x="180" y="205"/>
                    </a:lnTo>
                    <a:lnTo>
                      <a:pt x="186" y="215"/>
                    </a:lnTo>
                    <a:lnTo>
                      <a:pt x="206" y="219"/>
                    </a:lnTo>
                    <a:lnTo>
                      <a:pt x="215" y="219"/>
                    </a:lnTo>
                    <a:lnTo>
                      <a:pt x="227" y="219"/>
                    </a:lnTo>
                    <a:lnTo>
                      <a:pt x="237" y="219"/>
                    </a:lnTo>
                    <a:lnTo>
                      <a:pt x="248" y="221"/>
                    </a:lnTo>
                    <a:lnTo>
                      <a:pt x="246" y="229"/>
                    </a:lnTo>
                    <a:lnTo>
                      <a:pt x="246" y="236"/>
                    </a:lnTo>
                    <a:lnTo>
                      <a:pt x="217" y="232"/>
                    </a:lnTo>
                    <a:lnTo>
                      <a:pt x="188" y="232"/>
                    </a:lnTo>
                    <a:lnTo>
                      <a:pt x="159" y="234"/>
                    </a:lnTo>
                    <a:lnTo>
                      <a:pt x="132" y="236"/>
                    </a:lnTo>
                    <a:lnTo>
                      <a:pt x="105" y="236"/>
                    </a:lnTo>
                    <a:lnTo>
                      <a:pt x="78" y="238"/>
                    </a:lnTo>
                    <a:lnTo>
                      <a:pt x="51" y="240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4" name="Freeform 32"/>
              <p:cNvSpPr>
                <a:spLocks/>
              </p:cNvSpPr>
              <p:nvPr/>
            </p:nvSpPr>
            <p:spPr bwMode="auto">
              <a:xfrm>
                <a:off x="3387" y="3495"/>
                <a:ext cx="21" cy="14"/>
              </a:xfrm>
              <a:custGeom>
                <a:avLst/>
                <a:gdLst>
                  <a:gd name="T0" fmla="*/ 4 w 43"/>
                  <a:gd name="T1" fmla="*/ 3 h 29"/>
                  <a:gd name="T2" fmla="*/ 2 w 43"/>
                  <a:gd name="T3" fmla="*/ 2 h 29"/>
                  <a:gd name="T4" fmla="*/ 1 w 43"/>
                  <a:gd name="T5" fmla="*/ 1 h 29"/>
                  <a:gd name="T6" fmla="*/ 0 w 43"/>
                  <a:gd name="T7" fmla="*/ 0 h 29"/>
                  <a:gd name="T8" fmla="*/ 0 w 43"/>
                  <a:gd name="T9" fmla="*/ 0 h 29"/>
                  <a:gd name="T10" fmla="*/ 2 w 43"/>
                  <a:gd name="T11" fmla="*/ 0 h 29"/>
                  <a:gd name="T12" fmla="*/ 4 w 43"/>
                  <a:gd name="T13" fmla="*/ 0 h 29"/>
                  <a:gd name="T14" fmla="*/ 4 w 43"/>
                  <a:gd name="T15" fmla="*/ 1 h 29"/>
                  <a:gd name="T16" fmla="*/ 5 w 43"/>
                  <a:gd name="T17" fmla="*/ 2 h 29"/>
                  <a:gd name="T18" fmla="*/ 5 w 43"/>
                  <a:gd name="T19" fmla="*/ 2 h 29"/>
                  <a:gd name="T20" fmla="*/ 5 w 43"/>
                  <a:gd name="T21" fmla="*/ 3 h 29"/>
                  <a:gd name="T22" fmla="*/ 4 w 43"/>
                  <a:gd name="T23" fmla="*/ 3 h 29"/>
                  <a:gd name="T24" fmla="*/ 4 w 43"/>
                  <a:gd name="T25" fmla="*/ 3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9"/>
                  <a:gd name="T41" fmla="*/ 43 w 4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9">
                    <a:moveTo>
                      <a:pt x="37" y="27"/>
                    </a:moveTo>
                    <a:lnTo>
                      <a:pt x="21" y="21"/>
                    </a:lnTo>
                    <a:lnTo>
                      <a:pt x="12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37" y="29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5" name="Freeform 33"/>
              <p:cNvSpPr>
                <a:spLocks/>
              </p:cNvSpPr>
              <p:nvPr/>
            </p:nvSpPr>
            <p:spPr bwMode="auto">
              <a:xfrm>
                <a:off x="3256" y="2968"/>
                <a:ext cx="266" cy="535"/>
              </a:xfrm>
              <a:custGeom>
                <a:avLst/>
                <a:gdLst>
                  <a:gd name="T0" fmla="*/ 23 w 534"/>
                  <a:gd name="T1" fmla="*/ 132 h 1070"/>
                  <a:gd name="T2" fmla="*/ 22 w 534"/>
                  <a:gd name="T3" fmla="*/ 129 h 1070"/>
                  <a:gd name="T4" fmla="*/ 21 w 534"/>
                  <a:gd name="T5" fmla="*/ 124 h 1070"/>
                  <a:gd name="T6" fmla="*/ 20 w 534"/>
                  <a:gd name="T7" fmla="*/ 120 h 1070"/>
                  <a:gd name="T8" fmla="*/ 13 w 534"/>
                  <a:gd name="T9" fmla="*/ 111 h 1070"/>
                  <a:gd name="T10" fmla="*/ 3 w 534"/>
                  <a:gd name="T11" fmla="*/ 94 h 1070"/>
                  <a:gd name="T12" fmla="*/ 0 w 534"/>
                  <a:gd name="T13" fmla="*/ 76 h 1070"/>
                  <a:gd name="T14" fmla="*/ 2 w 534"/>
                  <a:gd name="T15" fmla="*/ 57 h 1070"/>
                  <a:gd name="T16" fmla="*/ 5 w 534"/>
                  <a:gd name="T17" fmla="*/ 48 h 1070"/>
                  <a:gd name="T18" fmla="*/ 6 w 534"/>
                  <a:gd name="T19" fmla="*/ 50 h 1070"/>
                  <a:gd name="T20" fmla="*/ 7 w 534"/>
                  <a:gd name="T21" fmla="*/ 58 h 1070"/>
                  <a:gd name="T22" fmla="*/ 9 w 534"/>
                  <a:gd name="T23" fmla="*/ 66 h 1070"/>
                  <a:gd name="T24" fmla="*/ 13 w 534"/>
                  <a:gd name="T25" fmla="*/ 72 h 1070"/>
                  <a:gd name="T26" fmla="*/ 18 w 534"/>
                  <a:gd name="T27" fmla="*/ 68 h 1070"/>
                  <a:gd name="T28" fmla="*/ 18 w 534"/>
                  <a:gd name="T29" fmla="*/ 55 h 1070"/>
                  <a:gd name="T30" fmla="*/ 17 w 534"/>
                  <a:gd name="T31" fmla="*/ 39 h 1070"/>
                  <a:gd name="T32" fmla="*/ 20 w 534"/>
                  <a:gd name="T33" fmla="*/ 25 h 1070"/>
                  <a:gd name="T34" fmla="*/ 24 w 534"/>
                  <a:gd name="T35" fmla="*/ 21 h 1070"/>
                  <a:gd name="T36" fmla="*/ 24 w 534"/>
                  <a:gd name="T37" fmla="*/ 26 h 1070"/>
                  <a:gd name="T38" fmla="*/ 25 w 534"/>
                  <a:gd name="T39" fmla="*/ 31 h 1070"/>
                  <a:gd name="T40" fmla="*/ 28 w 534"/>
                  <a:gd name="T41" fmla="*/ 34 h 1070"/>
                  <a:gd name="T42" fmla="*/ 32 w 534"/>
                  <a:gd name="T43" fmla="*/ 31 h 1070"/>
                  <a:gd name="T44" fmla="*/ 33 w 534"/>
                  <a:gd name="T45" fmla="*/ 21 h 1070"/>
                  <a:gd name="T46" fmla="*/ 35 w 534"/>
                  <a:gd name="T47" fmla="*/ 10 h 1070"/>
                  <a:gd name="T48" fmla="*/ 37 w 534"/>
                  <a:gd name="T49" fmla="*/ 2 h 1070"/>
                  <a:gd name="T50" fmla="*/ 39 w 534"/>
                  <a:gd name="T51" fmla="*/ 9 h 1070"/>
                  <a:gd name="T52" fmla="*/ 44 w 534"/>
                  <a:gd name="T53" fmla="*/ 25 h 1070"/>
                  <a:gd name="T54" fmla="*/ 50 w 534"/>
                  <a:gd name="T55" fmla="*/ 38 h 1070"/>
                  <a:gd name="T56" fmla="*/ 59 w 534"/>
                  <a:gd name="T57" fmla="*/ 53 h 1070"/>
                  <a:gd name="T58" fmla="*/ 65 w 534"/>
                  <a:gd name="T59" fmla="*/ 68 h 1070"/>
                  <a:gd name="T60" fmla="*/ 66 w 534"/>
                  <a:gd name="T61" fmla="*/ 81 h 1070"/>
                  <a:gd name="T62" fmla="*/ 64 w 534"/>
                  <a:gd name="T63" fmla="*/ 93 h 1070"/>
                  <a:gd name="T64" fmla="*/ 57 w 534"/>
                  <a:gd name="T65" fmla="*/ 104 h 1070"/>
                  <a:gd name="T66" fmla="*/ 48 w 534"/>
                  <a:gd name="T67" fmla="*/ 109 h 1070"/>
                  <a:gd name="T68" fmla="*/ 43 w 534"/>
                  <a:gd name="T69" fmla="*/ 113 h 1070"/>
                  <a:gd name="T70" fmla="*/ 40 w 534"/>
                  <a:gd name="T71" fmla="*/ 120 h 1070"/>
                  <a:gd name="T72" fmla="*/ 35 w 534"/>
                  <a:gd name="T73" fmla="*/ 126 h 1070"/>
                  <a:gd name="T74" fmla="*/ 29 w 534"/>
                  <a:gd name="T75" fmla="*/ 129 h 1070"/>
                  <a:gd name="T76" fmla="*/ 26 w 534"/>
                  <a:gd name="T77" fmla="*/ 133 h 10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1070"/>
                  <a:gd name="T119" fmla="*/ 534 w 534"/>
                  <a:gd name="T120" fmla="*/ 1070 h 10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1070">
                    <a:moveTo>
                      <a:pt x="204" y="1070"/>
                    </a:moveTo>
                    <a:lnTo>
                      <a:pt x="190" y="1056"/>
                    </a:lnTo>
                    <a:lnTo>
                      <a:pt x="183" y="1043"/>
                    </a:lnTo>
                    <a:lnTo>
                      <a:pt x="177" y="1027"/>
                    </a:lnTo>
                    <a:lnTo>
                      <a:pt x="175" y="1012"/>
                    </a:lnTo>
                    <a:lnTo>
                      <a:pt x="169" y="994"/>
                    </a:lnTo>
                    <a:lnTo>
                      <a:pt x="169" y="979"/>
                    </a:lnTo>
                    <a:lnTo>
                      <a:pt x="165" y="961"/>
                    </a:lnTo>
                    <a:lnTo>
                      <a:pt x="163" y="950"/>
                    </a:lnTo>
                    <a:lnTo>
                      <a:pt x="105" y="884"/>
                    </a:lnTo>
                    <a:lnTo>
                      <a:pt x="62" y="818"/>
                    </a:lnTo>
                    <a:lnTo>
                      <a:pt x="29" y="748"/>
                    </a:lnTo>
                    <a:lnTo>
                      <a:pt x="10" y="680"/>
                    </a:lnTo>
                    <a:lnTo>
                      <a:pt x="0" y="607"/>
                    </a:lnTo>
                    <a:lnTo>
                      <a:pt x="4" y="533"/>
                    </a:lnTo>
                    <a:lnTo>
                      <a:pt x="18" y="457"/>
                    </a:lnTo>
                    <a:lnTo>
                      <a:pt x="45" y="382"/>
                    </a:lnTo>
                    <a:lnTo>
                      <a:pt x="47" y="382"/>
                    </a:lnTo>
                    <a:lnTo>
                      <a:pt x="53" y="382"/>
                    </a:lnTo>
                    <a:lnTo>
                      <a:pt x="53" y="401"/>
                    </a:lnTo>
                    <a:lnTo>
                      <a:pt x="53" y="430"/>
                    </a:lnTo>
                    <a:lnTo>
                      <a:pt x="56" y="461"/>
                    </a:lnTo>
                    <a:lnTo>
                      <a:pt x="64" y="496"/>
                    </a:lnTo>
                    <a:lnTo>
                      <a:pt x="72" y="525"/>
                    </a:lnTo>
                    <a:lnTo>
                      <a:pt x="86" y="554"/>
                    </a:lnTo>
                    <a:lnTo>
                      <a:pt x="105" y="574"/>
                    </a:lnTo>
                    <a:lnTo>
                      <a:pt x="130" y="583"/>
                    </a:lnTo>
                    <a:lnTo>
                      <a:pt x="146" y="544"/>
                    </a:lnTo>
                    <a:lnTo>
                      <a:pt x="150" y="496"/>
                    </a:lnTo>
                    <a:lnTo>
                      <a:pt x="146" y="438"/>
                    </a:lnTo>
                    <a:lnTo>
                      <a:pt x="144" y="378"/>
                    </a:lnTo>
                    <a:lnTo>
                      <a:pt x="142" y="314"/>
                    </a:lnTo>
                    <a:lnTo>
                      <a:pt x="146" y="254"/>
                    </a:lnTo>
                    <a:lnTo>
                      <a:pt x="161" y="199"/>
                    </a:lnTo>
                    <a:lnTo>
                      <a:pt x="194" y="155"/>
                    </a:lnTo>
                    <a:lnTo>
                      <a:pt x="192" y="168"/>
                    </a:lnTo>
                    <a:lnTo>
                      <a:pt x="192" y="186"/>
                    </a:lnTo>
                    <a:lnTo>
                      <a:pt x="194" y="207"/>
                    </a:lnTo>
                    <a:lnTo>
                      <a:pt x="198" y="228"/>
                    </a:lnTo>
                    <a:lnTo>
                      <a:pt x="204" y="246"/>
                    </a:lnTo>
                    <a:lnTo>
                      <a:pt x="215" y="261"/>
                    </a:lnTo>
                    <a:lnTo>
                      <a:pt x="229" y="271"/>
                    </a:lnTo>
                    <a:lnTo>
                      <a:pt x="250" y="275"/>
                    </a:lnTo>
                    <a:lnTo>
                      <a:pt x="256" y="246"/>
                    </a:lnTo>
                    <a:lnTo>
                      <a:pt x="262" y="209"/>
                    </a:lnTo>
                    <a:lnTo>
                      <a:pt x="268" y="166"/>
                    </a:lnTo>
                    <a:lnTo>
                      <a:pt x="276" y="124"/>
                    </a:lnTo>
                    <a:lnTo>
                      <a:pt x="281" y="81"/>
                    </a:lnTo>
                    <a:lnTo>
                      <a:pt x="289" y="44"/>
                    </a:lnTo>
                    <a:lnTo>
                      <a:pt x="297" y="15"/>
                    </a:lnTo>
                    <a:lnTo>
                      <a:pt x="309" y="0"/>
                    </a:lnTo>
                    <a:lnTo>
                      <a:pt x="318" y="75"/>
                    </a:lnTo>
                    <a:lnTo>
                      <a:pt x="334" y="141"/>
                    </a:lnTo>
                    <a:lnTo>
                      <a:pt x="353" y="199"/>
                    </a:lnTo>
                    <a:lnTo>
                      <a:pt x="378" y="254"/>
                    </a:lnTo>
                    <a:lnTo>
                      <a:pt x="406" y="304"/>
                    </a:lnTo>
                    <a:lnTo>
                      <a:pt x="439" y="360"/>
                    </a:lnTo>
                    <a:lnTo>
                      <a:pt x="473" y="420"/>
                    </a:lnTo>
                    <a:lnTo>
                      <a:pt x="512" y="494"/>
                    </a:lnTo>
                    <a:lnTo>
                      <a:pt x="526" y="543"/>
                    </a:lnTo>
                    <a:lnTo>
                      <a:pt x="534" y="595"/>
                    </a:lnTo>
                    <a:lnTo>
                      <a:pt x="534" y="647"/>
                    </a:lnTo>
                    <a:lnTo>
                      <a:pt x="530" y="700"/>
                    </a:lnTo>
                    <a:lnTo>
                      <a:pt x="516" y="746"/>
                    </a:lnTo>
                    <a:lnTo>
                      <a:pt x="493" y="791"/>
                    </a:lnTo>
                    <a:lnTo>
                      <a:pt x="460" y="831"/>
                    </a:lnTo>
                    <a:lnTo>
                      <a:pt x="419" y="866"/>
                    </a:lnTo>
                    <a:lnTo>
                      <a:pt x="386" y="870"/>
                    </a:lnTo>
                    <a:lnTo>
                      <a:pt x="365" y="886"/>
                    </a:lnTo>
                    <a:lnTo>
                      <a:pt x="349" y="907"/>
                    </a:lnTo>
                    <a:lnTo>
                      <a:pt x="340" y="934"/>
                    </a:lnTo>
                    <a:lnTo>
                      <a:pt x="326" y="959"/>
                    </a:lnTo>
                    <a:lnTo>
                      <a:pt x="311" y="985"/>
                    </a:lnTo>
                    <a:lnTo>
                      <a:pt x="285" y="1004"/>
                    </a:lnTo>
                    <a:lnTo>
                      <a:pt x="250" y="1018"/>
                    </a:lnTo>
                    <a:lnTo>
                      <a:pt x="239" y="1029"/>
                    </a:lnTo>
                    <a:lnTo>
                      <a:pt x="223" y="1047"/>
                    </a:lnTo>
                    <a:lnTo>
                      <a:pt x="210" y="1062"/>
                    </a:lnTo>
                    <a:lnTo>
                      <a:pt x="204" y="1070"/>
                    </a:lnTo>
                    <a:close/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6" name="Freeform 34"/>
              <p:cNvSpPr>
                <a:spLocks/>
              </p:cNvSpPr>
              <p:nvPr/>
            </p:nvSpPr>
            <p:spPr bwMode="auto">
              <a:xfrm>
                <a:off x="3187" y="3436"/>
                <a:ext cx="18" cy="66"/>
              </a:xfrm>
              <a:custGeom>
                <a:avLst/>
                <a:gdLst>
                  <a:gd name="T0" fmla="*/ 4 w 36"/>
                  <a:gd name="T1" fmla="*/ 17 h 132"/>
                  <a:gd name="T2" fmla="*/ 1 w 36"/>
                  <a:gd name="T3" fmla="*/ 13 h 132"/>
                  <a:gd name="T4" fmla="*/ 1 w 36"/>
                  <a:gd name="T5" fmla="*/ 9 h 132"/>
                  <a:gd name="T6" fmla="*/ 0 w 36"/>
                  <a:gd name="T7" fmla="*/ 6 h 132"/>
                  <a:gd name="T8" fmla="*/ 1 w 36"/>
                  <a:gd name="T9" fmla="*/ 3 h 132"/>
                  <a:gd name="T10" fmla="*/ 1 w 36"/>
                  <a:gd name="T11" fmla="*/ 1 h 132"/>
                  <a:gd name="T12" fmla="*/ 2 w 36"/>
                  <a:gd name="T13" fmla="*/ 0 h 132"/>
                  <a:gd name="T14" fmla="*/ 3 w 36"/>
                  <a:gd name="T15" fmla="*/ 1 h 132"/>
                  <a:gd name="T16" fmla="*/ 3 w 36"/>
                  <a:gd name="T17" fmla="*/ 3 h 132"/>
                  <a:gd name="T18" fmla="*/ 3 w 36"/>
                  <a:gd name="T19" fmla="*/ 5 h 132"/>
                  <a:gd name="T20" fmla="*/ 3 w 36"/>
                  <a:gd name="T21" fmla="*/ 7 h 132"/>
                  <a:gd name="T22" fmla="*/ 3 w 36"/>
                  <a:gd name="T23" fmla="*/ 9 h 132"/>
                  <a:gd name="T24" fmla="*/ 3 w 36"/>
                  <a:gd name="T25" fmla="*/ 10 h 132"/>
                  <a:gd name="T26" fmla="*/ 4 w 36"/>
                  <a:gd name="T27" fmla="*/ 12 h 132"/>
                  <a:gd name="T28" fmla="*/ 5 w 36"/>
                  <a:gd name="T29" fmla="*/ 13 h 132"/>
                  <a:gd name="T30" fmla="*/ 5 w 36"/>
                  <a:gd name="T31" fmla="*/ 15 h 132"/>
                  <a:gd name="T32" fmla="*/ 5 w 36"/>
                  <a:gd name="T33" fmla="*/ 17 h 132"/>
                  <a:gd name="T34" fmla="*/ 4 w 36"/>
                  <a:gd name="T35" fmla="*/ 17 h 132"/>
                  <a:gd name="T36" fmla="*/ 4 w 36"/>
                  <a:gd name="T37" fmla="*/ 17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32"/>
                  <a:gd name="T59" fmla="*/ 36 w 36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32">
                    <a:moveTo>
                      <a:pt x="29" y="132"/>
                    </a:moveTo>
                    <a:lnTo>
                      <a:pt x="9" y="103"/>
                    </a:lnTo>
                    <a:lnTo>
                      <a:pt x="1" y="74"/>
                    </a:lnTo>
                    <a:lnTo>
                      <a:pt x="0" y="47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7" y="22"/>
                    </a:lnTo>
                    <a:lnTo>
                      <a:pt x="19" y="37"/>
                    </a:lnTo>
                    <a:lnTo>
                      <a:pt x="19" y="53"/>
                    </a:lnTo>
                    <a:lnTo>
                      <a:pt x="19" y="66"/>
                    </a:lnTo>
                    <a:lnTo>
                      <a:pt x="25" y="82"/>
                    </a:lnTo>
                    <a:lnTo>
                      <a:pt x="29" y="93"/>
                    </a:lnTo>
                    <a:lnTo>
                      <a:pt x="34" y="107"/>
                    </a:lnTo>
                    <a:lnTo>
                      <a:pt x="36" y="119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7" name="Freeform 35"/>
              <p:cNvSpPr>
                <a:spLocks/>
              </p:cNvSpPr>
              <p:nvPr/>
            </p:nvSpPr>
            <p:spPr bwMode="auto">
              <a:xfrm>
                <a:off x="3650" y="3480"/>
                <a:ext cx="80" cy="19"/>
              </a:xfrm>
              <a:custGeom>
                <a:avLst/>
                <a:gdLst>
                  <a:gd name="T0" fmla="*/ 12 w 159"/>
                  <a:gd name="T1" fmla="*/ 5 h 37"/>
                  <a:gd name="T2" fmla="*/ 11 w 159"/>
                  <a:gd name="T3" fmla="*/ 5 h 37"/>
                  <a:gd name="T4" fmla="*/ 10 w 159"/>
                  <a:gd name="T5" fmla="*/ 5 h 37"/>
                  <a:gd name="T6" fmla="*/ 8 w 159"/>
                  <a:gd name="T7" fmla="*/ 5 h 37"/>
                  <a:gd name="T8" fmla="*/ 7 w 159"/>
                  <a:gd name="T9" fmla="*/ 5 h 37"/>
                  <a:gd name="T10" fmla="*/ 5 w 159"/>
                  <a:gd name="T11" fmla="*/ 4 h 37"/>
                  <a:gd name="T12" fmla="*/ 4 w 159"/>
                  <a:gd name="T13" fmla="*/ 4 h 37"/>
                  <a:gd name="T14" fmla="*/ 2 w 159"/>
                  <a:gd name="T15" fmla="*/ 4 h 37"/>
                  <a:gd name="T16" fmla="*/ 1 w 159"/>
                  <a:gd name="T17" fmla="*/ 4 h 37"/>
                  <a:gd name="T18" fmla="*/ 1 w 159"/>
                  <a:gd name="T19" fmla="*/ 3 h 37"/>
                  <a:gd name="T20" fmla="*/ 0 w 159"/>
                  <a:gd name="T21" fmla="*/ 2 h 37"/>
                  <a:gd name="T22" fmla="*/ 0 w 159"/>
                  <a:gd name="T23" fmla="*/ 1 h 37"/>
                  <a:gd name="T24" fmla="*/ 0 w 159"/>
                  <a:gd name="T25" fmla="*/ 1 h 37"/>
                  <a:gd name="T26" fmla="*/ 2 w 159"/>
                  <a:gd name="T27" fmla="*/ 0 h 37"/>
                  <a:gd name="T28" fmla="*/ 5 w 159"/>
                  <a:gd name="T29" fmla="*/ 0 h 37"/>
                  <a:gd name="T30" fmla="*/ 7 w 159"/>
                  <a:gd name="T31" fmla="*/ 0 h 37"/>
                  <a:gd name="T32" fmla="*/ 10 w 159"/>
                  <a:gd name="T33" fmla="*/ 1 h 37"/>
                  <a:gd name="T34" fmla="*/ 13 w 159"/>
                  <a:gd name="T35" fmla="*/ 1 h 37"/>
                  <a:gd name="T36" fmla="*/ 15 w 159"/>
                  <a:gd name="T37" fmla="*/ 1 h 37"/>
                  <a:gd name="T38" fmla="*/ 18 w 159"/>
                  <a:gd name="T39" fmla="*/ 2 h 37"/>
                  <a:gd name="T40" fmla="*/ 20 w 159"/>
                  <a:gd name="T41" fmla="*/ 3 h 37"/>
                  <a:gd name="T42" fmla="*/ 18 w 159"/>
                  <a:gd name="T43" fmla="*/ 4 h 37"/>
                  <a:gd name="T44" fmla="*/ 16 w 159"/>
                  <a:gd name="T45" fmla="*/ 5 h 37"/>
                  <a:gd name="T46" fmla="*/ 14 w 159"/>
                  <a:gd name="T47" fmla="*/ 5 h 37"/>
                  <a:gd name="T48" fmla="*/ 12 w 159"/>
                  <a:gd name="T49" fmla="*/ 5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37"/>
                  <a:gd name="T77" fmla="*/ 159 w 15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37">
                    <a:moveTo>
                      <a:pt x="96" y="37"/>
                    </a:moveTo>
                    <a:lnTo>
                      <a:pt x="85" y="35"/>
                    </a:lnTo>
                    <a:lnTo>
                      <a:pt x="73" y="33"/>
                    </a:lnTo>
                    <a:lnTo>
                      <a:pt x="62" y="33"/>
                    </a:lnTo>
                    <a:lnTo>
                      <a:pt x="50" y="33"/>
                    </a:lnTo>
                    <a:lnTo>
                      <a:pt x="38" y="31"/>
                    </a:lnTo>
                    <a:lnTo>
                      <a:pt x="27" y="30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7" y="2"/>
                    </a:lnTo>
                    <a:lnTo>
                      <a:pt x="98" y="4"/>
                    </a:lnTo>
                    <a:lnTo>
                      <a:pt x="120" y="8"/>
                    </a:lnTo>
                    <a:lnTo>
                      <a:pt x="139" y="14"/>
                    </a:lnTo>
                    <a:lnTo>
                      <a:pt x="159" y="22"/>
                    </a:lnTo>
                    <a:lnTo>
                      <a:pt x="143" y="31"/>
                    </a:lnTo>
                    <a:lnTo>
                      <a:pt x="128" y="37"/>
                    </a:lnTo>
                    <a:lnTo>
                      <a:pt x="112" y="37"/>
                    </a:lnTo>
                    <a:lnTo>
                      <a:pt x="9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8" name="Freeform 36"/>
              <p:cNvSpPr>
                <a:spLocks/>
              </p:cNvSpPr>
              <p:nvPr/>
            </p:nvSpPr>
            <p:spPr bwMode="auto">
              <a:xfrm>
                <a:off x="3328" y="3190"/>
                <a:ext cx="111" cy="247"/>
              </a:xfrm>
              <a:custGeom>
                <a:avLst/>
                <a:gdLst>
                  <a:gd name="T0" fmla="*/ 14 w 221"/>
                  <a:gd name="T1" fmla="*/ 62 h 492"/>
                  <a:gd name="T2" fmla="*/ 13 w 221"/>
                  <a:gd name="T3" fmla="*/ 61 h 492"/>
                  <a:gd name="T4" fmla="*/ 11 w 221"/>
                  <a:gd name="T5" fmla="*/ 58 h 492"/>
                  <a:gd name="T6" fmla="*/ 9 w 221"/>
                  <a:gd name="T7" fmla="*/ 55 h 492"/>
                  <a:gd name="T8" fmla="*/ 7 w 221"/>
                  <a:gd name="T9" fmla="*/ 51 h 492"/>
                  <a:gd name="T10" fmla="*/ 4 w 221"/>
                  <a:gd name="T11" fmla="*/ 47 h 492"/>
                  <a:gd name="T12" fmla="*/ 2 w 221"/>
                  <a:gd name="T13" fmla="*/ 43 h 492"/>
                  <a:gd name="T14" fmla="*/ 1 w 221"/>
                  <a:gd name="T15" fmla="*/ 41 h 492"/>
                  <a:gd name="T16" fmla="*/ 0 w 221"/>
                  <a:gd name="T17" fmla="*/ 39 h 492"/>
                  <a:gd name="T18" fmla="*/ 0 w 221"/>
                  <a:gd name="T19" fmla="*/ 33 h 492"/>
                  <a:gd name="T20" fmla="*/ 1 w 221"/>
                  <a:gd name="T21" fmla="*/ 28 h 492"/>
                  <a:gd name="T22" fmla="*/ 3 w 221"/>
                  <a:gd name="T23" fmla="*/ 23 h 492"/>
                  <a:gd name="T24" fmla="*/ 5 w 221"/>
                  <a:gd name="T25" fmla="*/ 19 h 492"/>
                  <a:gd name="T26" fmla="*/ 7 w 221"/>
                  <a:gd name="T27" fmla="*/ 14 h 492"/>
                  <a:gd name="T28" fmla="*/ 9 w 221"/>
                  <a:gd name="T29" fmla="*/ 11 h 492"/>
                  <a:gd name="T30" fmla="*/ 12 w 221"/>
                  <a:gd name="T31" fmla="*/ 6 h 492"/>
                  <a:gd name="T32" fmla="*/ 15 w 221"/>
                  <a:gd name="T33" fmla="*/ 1 h 492"/>
                  <a:gd name="T34" fmla="*/ 16 w 221"/>
                  <a:gd name="T35" fmla="*/ 0 h 492"/>
                  <a:gd name="T36" fmla="*/ 17 w 221"/>
                  <a:gd name="T37" fmla="*/ 2 h 492"/>
                  <a:gd name="T38" fmla="*/ 17 w 221"/>
                  <a:gd name="T39" fmla="*/ 5 h 492"/>
                  <a:gd name="T40" fmla="*/ 17 w 221"/>
                  <a:gd name="T41" fmla="*/ 9 h 492"/>
                  <a:gd name="T42" fmla="*/ 16 w 221"/>
                  <a:gd name="T43" fmla="*/ 13 h 492"/>
                  <a:gd name="T44" fmla="*/ 16 w 221"/>
                  <a:gd name="T45" fmla="*/ 18 h 492"/>
                  <a:gd name="T46" fmla="*/ 15 w 221"/>
                  <a:gd name="T47" fmla="*/ 21 h 492"/>
                  <a:gd name="T48" fmla="*/ 16 w 221"/>
                  <a:gd name="T49" fmla="*/ 25 h 492"/>
                  <a:gd name="T50" fmla="*/ 16 w 221"/>
                  <a:gd name="T51" fmla="*/ 25 h 492"/>
                  <a:gd name="T52" fmla="*/ 17 w 221"/>
                  <a:gd name="T53" fmla="*/ 25 h 492"/>
                  <a:gd name="T54" fmla="*/ 17 w 221"/>
                  <a:gd name="T55" fmla="*/ 25 h 492"/>
                  <a:gd name="T56" fmla="*/ 17 w 221"/>
                  <a:gd name="T57" fmla="*/ 26 h 492"/>
                  <a:gd name="T58" fmla="*/ 18 w 221"/>
                  <a:gd name="T59" fmla="*/ 26 h 492"/>
                  <a:gd name="T60" fmla="*/ 19 w 221"/>
                  <a:gd name="T61" fmla="*/ 26 h 492"/>
                  <a:gd name="T62" fmla="*/ 20 w 221"/>
                  <a:gd name="T63" fmla="*/ 24 h 492"/>
                  <a:gd name="T64" fmla="*/ 20 w 221"/>
                  <a:gd name="T65" fmla="*/ 23 h 492"/>
                  <a:gd name="T66" fmla="*/ 20 w 221"/>
                  <a:gd name="T67" fmla="*/ 21 h 492"/>
                  <a:gd name="T68" fmla="*/ 20 w 221"/>
                  <a:gd name="T69" fmla="*/ 20 h 492"/>
                  <a:gd name="T70" fmla="*/ 21 w 221"/>
                  <a:gd name="T71" fmla="*/ 19 h 492"/>
                  <a:gd name="T72" fmla="*/ 23 w 221"/>
                  <a:gd name="T73" fmla="*/ 19 h 492"/>
                  <a:gd name="T74" fmla="*/ 24 w 221"/>
                  <a:gd name="T75" fmla="*/ 20 h 492"/>
                  <a:gd name="T76" fmla="*/ 25 w 221"/>
                  <a:gd name="T77" fmla="*/ 22 h 492"/>
                  <a:gd name="T78" fmla="*/ 26 w 221"/>
                  <a:gd name="T79" fmla="*/ 24 h 492"/>
                  <a:gd name="T80" fmla="*/ 27 w 221"/>
                  <a:gd name="T81" fmla="*/ 27 h 492"/>
                  <a:gd name="T82" fmla="*/ 27 w 221"/>
                  <a:gd name="T83" fmla="*/ 29 h 492"/>
                  <a:gd name="T84" fmla="*/ 28 w 221"/>
                  <a:gd name="T85" fmla="*/ 30 h 492"/>
                  <a:gd name="T86" fmla="*/ 27 w 221"/>
                  <a:gd name="T87" fmla="*/ 35 h 492"/>
                  <a:gd name="T88" fmla="*/ 26 w 221"/>
                  <a:gd name="T89" fmla="*/ 39 h 492"/>
                  <a:gd name="T90" fmla="*/ 24 w 221"/>
                  <a:gd name="T91" fmla="*/ 43 h 492"/>
                  <a:gd name="T92" fmla="*/ 22 w 221"/>
                  <a:gd name="T93" fmla="*/ 46 h 492"/>
                  <a:gd name="T94" fmla="*/ 19 w 221"/>
                  <a:gd name="T95" fmla="*/ 49 h 492"/>
                  <a:gd name="T96" fmla="*/ 17 w 221"/>
                  <a:gd name="T97" fmla="*/ 53 h 492"/>
                  <a:gd name="T98" fmla="*/ 16 w 221"/>
                  <a:gd name="T99" fmla="*/ 57 h 492"/>
                  <a:gd name="T100" fmla="*/ 15 w 221"/>
                  <a:gd name="T101" fmla="*/ 62 h 492"/>
                  <a:gd name="T102" fmla="*/ 15 w 221"/>
                  <a:gd name="T103" fmla="*/ 62 h 492"/>
                  <a:gd name="T104" fmla="*/ 14 w 221"/>
                  <a:gd name="T105" fmla="*/ 62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1"/>
                  <a:gd name="T160" fmla="*/ 0 h 492"/>
                  <a:gd name="T161" fmla="*/ 221 w 221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1" h="492">
                    <a:moveTo>
                      <a:pt x="110" y="492"/>
                    </a:moveTo>
                    <a:lnTo>
                      <a:pt x="99" y="481"/>
                    </a:lnTo>
                    <a:lnTo>
                      <a:pt x="85" y="461"/>
                    </a:lnTo>
                    <a:lnTo>
                      <a:pt x="68" y="432"/>
                    </a:lnTo>
                    <a:lnTo>
                      <a:pt x="50" y="403"/>
                    </a:lnTo>
                    <a:lnTo>
                      <a:pt x="31" y="370"/>
                    </a:lnTo>
                    <a:lnTo>
                      <a:pt x="15" y="343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258"/>
                    </a:lnTo>
                    <a:lnTo>
                      <a:pt x="5" y="217"/>
                    </a:lnTo>
                    <a:lnTo>
                      <a:pt x="17" y="178"/>
                    </a:lnTo>
                    <a:lnTo>
                      <a:pt x="35" y="147"/>
                    </a:lnTo>
                    <a:lnTo>
                      <a:pt x="50" y="112"/>
                    </a:lnTo>
                    <a:lnTo>
                      <a:pt x="71" y="81"/>
                    </a:lnTo>
                    <a:lnTo>
                      <a:pt x="93" y="44"/>
                    </a:lnTo>
                    <a:lnTo>
                      <a:pt x="116" y="4"/>
                    </a:lnTo>
                    <a:lnTo>
                      <a:pt x="128" y="0"/>
                    </a:lnTo>
                    <a:lnTo>
                      <a:pt x="135" y="13"/>
                    </a:lnTo>
                    <a:lnTo>
                      <a:pt x="135" y="36"/>
                    </a:lnTo>
                    <a:lnTo>
                      <a:pt x="133" y="69"/>
                    </a:lnTo>
                    <a:lnTo>
                      <a:pt x="128" y="102"/>
                    </a:lnTo>
                    <a:lnTo>
                      <a:pt x="122" y="137"/>
                    </a:lnTo>
                    <a:lnTo>
                      <a:pt x="118" y="168"/>
                    </a:lnTo>
                    <a:lnTo>
                      <a:pt x="122" y="194"/>
                    </a:lnTo>
                    <a:lnTo>
                      <a:pt x="128" y="194"/>
                    </a:lnTo>
                    <a:lnTo>
                      <a:pt x="133" y="195"/>
                    </a:lnTo>
                    <a:lnTo>
                      <a:pt x="133" y="199"/>
                    </a:lnTo>
                    <a:lnTo>
                      <a:pt x="135" y="203"/>
                    </a:lnTo>
                    <a:lnTo>
                      <a:pt x="143" y="203"/>
                    </a:lnTo>
                    <a:lnTo>
                      <a:pt x="151" y="203"/>
                    </a:lnTo>
                    <a:lnTo>
                      <a:pt x="157" y="190"/>
                    </a:lnTo>
                    <a:lnTo>
                      <a:pt x="159" y="178"/>
                    </a:lnTo>
                    <a:lnTo>
                      <a:pt x="159" y="164"/>
                    </a:lnTo>
                    <a:lnTo>
                      <a:pt x="159" y="153"/>
                    </a:lnTo>
                    <a:lnTo>
                      <a:pt x="168" y="145"/>
                    </a:lnTo>
                    <a:lnTo>
                      <a:pt x="178" y="149"/>
                    </a:lnTo>
                    <a:lnTo>
                      <a:pt x="186" y="159"/>
                    </a:lnTo>
                    <a:lnTo>
                      <a:pt x="196" y="176"/>
                    </a:lnTo>
                    <a:lnTo>
                      <a:pt x="203" y="192"/>
                    </a:lnTo>
                    <a:lnTo>
                      <a:pt x="211" y="209"/>
                    </a:lnTo>
                    <a:lnTo>
                      <a:pt x="215" y="225"/>
                    </a:lnTo>
                    <a:lnTo>
                      <a:pt x="221" y="236"/>
                    </a:lnTo>
                    <a:lnTo>
                      <a:pt x="215" y="275"/>
                    </a:lnTo>
                    <a:lnTo>
                      <a:pt x="203" y="310"/>
                    </a:lnTo>
                    <a:lnTo>
                      <a:pt x="188" y="339"/>
                    </a:lnTo>
                    <a:lnTo>
                      <a:pt x="170" y="366"/>
                    </a:lnTo>
                    <a:lnTo>
                      <a:pt x="151" y="391"/>
                    </a:lnTo>
                    <a:lnTo>
                      <a:pt x="135" y="418"/>
                    </a:lnTo>
                    <a:lnTo>
                      <a:pt x="124" y="451"/>
                    </a:lnTo>
                    <a:lnTo>
                      <a:pt x="120" y="490"/>
                    </a:lnTo>
                    <a:lnTo>
                      <a:pt x="116" y="490"/>
                    </a:lnTo>
                    <a:lnTo>
                      <a:pt x="110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9" name="Freeform 37"/>
              <p:cNvSpPr>
                <a:spLocks/>
              </p:cNvSpPr>
              <p:nvPr/>
            </p:nvSpPr>
            <p:spPr bwMode="auto">
              <a:xfrm>
                <a:off x="3285" y="3423"/>
                <a:ext cx="26" cy="7"/>
              </a:xfrm>
              <a:custGeom>
                <a:avLst/>
                <a:gdLst>
                  <a:gd name="T0" fmla="*/ 0 w 53"/>
                  <a:gd name="T1" fmla="*/ 2 h 14"/>
                  <a:gd name="T2" fmla="*/ 0 w 53"/>
                  <a:gd name="T3" fmla="*/ 1 h 14"/>
                  <a:gd name="T4" fmla="*/ 0 w 53"/>
                  <a:gd name="T5" fmla="*/ 1 h 14"/>
                  <a:gd name="T6" fmla="*/ 1 w 53"/>
                  <a:gd name="T7" fmla="*/ 1 h 14"/>
                  <a:gd name="T8" fmla="*/ 3 w 53"/>
                  <a:gd name="T9" fmla="*/ 0 h 14"/>
                  <a:gd name="T10" fmla="*/ 4 w 53"/>
                  <a:gd name="T11" fmla="*/ 0 h 14"/>
                  <a:gd name="T12" fmla="*/ 6 w 53"/>
                  <a:gd name="T13" fmla="*/ 0 h 14"/>
                  <a:gd name="T14" fmla="*/ 6 w 53"/>
                  <a:gd name="T15" fmla="*/ 1 h 14"/>
                  <a:gd name="T16" fmla="*/ 5 w 53"/>
                  <a:gd name="T17" fmla="*/ 1 h 14"/>
                  <a:gd name="T18" fmla="*/ 3 w 53"/>
                  <a:gd name="T19" fmla="*/ 2 h 14"/>
                  <a:gd name="T20" fmla="*/ 1 w 53"/>
                  <a:gd name="T21" fmla="*/ 2 h 14"/>
                  <a:gd name="T22" fmla="*/ 0 w 53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0" y="1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41" y="8"/>
                    </a:lnTo>
                    <a:lnTo>
                      <a:pt x="26" y="12"/>
                    </a:lnTo>
                    <a:lnTo>
                      <a:pt x="1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0" name="Freeform 38"/>
              <p:cNvSpPr>
                <a:spLocks/>
              </p:cNvSpPr>
              <p:nvPr/>
            </p:nvSpPr>
            <p:spPr bwMode="auto">
              <a:xfrm>
                <a:off x="3261" y="3394"/>
                <a:ext cx="27" cy="8"/>
              </a:xfrm>
              <a:custGeom>
                <a:avLst/>
                <a:gdLst>
                  <a:gd name="T0" fmla="*/ 1 w 52"/>
                  <a:gd name="T1" fmla="*/ 2 h 15"/>
                  <a:gd name="T2" fmla="*/ 1 w 52"/>
                  <a:gd name="T3" fmla="*/ 2 h 15"/>
                  <a:gd name="T4" fmla="*/ 0 w 52"/>
                  <a:gd name="T5" fmla="*/ 2 h 15"/>
                  <a:gd name="T6" fmla="*/ 2 w 52"/>
                  <a:gd name="T7" fmla="*/ 1 h 15"/>
                  <a:gd name="T8" fmla="*/ 3 w 52"/>
                  <a:gd name="T9" fmla="*/ 1 h 15"/>
                  <a:gd name="T10" fmla="*/ 5 w 52"/>
                  <a:gd name="T11" fmla="*/ 1 h 15"/>
                  <a:gd name="T12" fmla="*/ 7 w 52"/>
                  <a:gd name="T13" fmla="*/ 0 h 15"/>
                  <a:gd name="T14" fmla="*/ 7 w 52"/>
                  <a:gd name="T15" fmla="*/ 1 h 15"/>
                  <a:gd name="T16" fmla="*/ 7 w 52"/>
                  <a:gd name="T17" fmla="*/ 2 h 15"/>
                  <a:gd name="T18" fmla="*/ 5 w 52"/>
                  <a:gd name="T19" fmla="*/ 2 h 15"/>
                  <a:gd name="T20" fmla="*/ 4 w 52"/>
                  <a:gd name="T21" fmla="*/ 2 h 15"/>
                  <a:gd name="T22" fmla="*/ 3 w 52"/>
                  <a:gd name="T23" fmla="*/ 2 h 15"/>
                  <a:gd name="T24" fmla="*/ 1 w 52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5"/>
                  <a:gd name="T41" fmla="*/ 52 w 5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5">
                    <a:moveTo>
                      <a:pt x="6" y="15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23" y="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17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Freeform 39"/>
              <p:cNvSpPr>
                <a:spLocks/>
              </p:cNvSpPr>
              <p:nvPr/>
            </p:nvSpPr>
            <p:spPr bwMode="auto">
              <a:xfrm>
                <a:off x="3371" y="3346"/>
                <a:ext cx="50" cy="55"/>
              </a:xfrm>
              <a:custGeom>
                <a:avLst/>
                <a:gdLst>
                  <a:gd name="T0" fmla="*/ 2 w 101"/>
                  <a:gd name="T1" fmla="*/ 14 h 108"/>
                  <a:gd name="T2" fmla="*/ 0 w 101"/>
                  <a:gd name="T3" fmla="*/ 13 h 108"/>
                  <a:gd name="T4" fmla="*/ 0 w 101"/>
                  <a:gd name="T5" fmla="*/ 12 h 108"/>
                  <a:gd name="T6" fmla="*/ 2 w 101"/>
                  <a:gd name="T7" fmla="*/ 10 h 108"/>
                  <a:gd name="T8" fmla="*/ 4 w 101"/>
                  <a:gd name="T9" fmla="*/ 8 h 108"/>
                  <a:gd name="T10" fmla="*/ 6 w 101"/>
                  <a:gd name="T11" fmla="*/ 6 h 108"/>
                  <a:gd name="T12" fmla="*/ 7 w 101"/>
                  <a:gd name="T13" fmla="*/ 4 h 108"/>
                  <a:gd name="T14" fmla="*/ 8 w 101"/>
                  <a:gd name="T15" fmla="*/ 3 h 108"/>
                  <a:gd name="T16" fmla="*/ 9 w 101"/>
                  <a:gd name="T17" fmla="*/ 3 h 108"/>
                  <a:gd name="T18" fmla="*/ 10 w 101"/>
                  <a:gd name="T19" fmla="*/ 2 h 108"/>
                  <a:gd name="T20" fmla="*/ 11 w 101"/>
                  <a:gd name="T21" fmla="*/ 0 h 108"/>
                  <a:gd name="T22" fmla="*/ 12 w 101"/>
                  <a:gd name="T23" fmla="*/ 0 h 108"/>
                  <a:gd name="T24" fmla="*/ 12 w 101"/>
                  <a:gd name="T25" fmla="*/ 1 h 108"/>
                  <a:gd name="T26" fmla="*/ 11 w 101"/>
                  <a:gd name="T27" fmla="*/ 2 h 108"/>
                  <a:gd name="T28" fmla="*/ 10 w 101"/>
                  <a:gd name="T29" fmla="*/ 4 h 108"/>
                  <a:gd name="T30" fmla="*/ 9 w 101"/>
                  <a:gd name="T31" fmla="*/ 6 h 108"/>
                  <a:gd name="T32" fmla="*/ 7 w 101"/>
                  <a:gd name="T33" fmla="*/ 9 h 108"/>
                  <a:gd name="T34" fmla="*/ 5 w 101"/>
                  <a:gd name="T35" fmla="*/ 10 h 108"/>
                  <a:gd name="T36" fmla="*/ 4 w 101"/>
                  <a:gd name="T37" fmla="*/ 13 h 108"/>
                  <a:gd name="T38" fmla="*/ 2 w 101"/>
                  <a:gd name="T39" fmla="*/ 14 h 108"/>
                  <a:gd name="T40" fmla="*/ 2 w 101"/>
                  <a:gd name="T41" fmla="*/ 14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8"/>
                  <a:gd name="T65" fmla="*/ 101 w 101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8">
                    <a:moveTo>
                      <a:pt x="16" y="108"/>
                    </a:moveTo>
                    <a:lnTo>
                      <a:pt x="4" y="101"/>
                    </a:lnTo>
                    <a:lnTo>
                      <a:pt x="0" y="95"/>
                    </a:lnTo>
                    <a:lnTo>
                      <a:pt x="16" y="79"/>
                    </a:lnTo>
                    <a:lnTo>
                      <a:pt x="33" y="62"/>
                    </a:lnTo>
                    <a:lnTo>
                      <a:pt x="48" y="42"/>
                    </a:lnTo>
                    <a:lnTo>
                      <a:pt x="58" y="25"/>
                    </a:lnTo>
                    <a:lnTo>
                      <a:pt x="68" y="21"/>
                    </a:lnTo>
                    <a:lnTo>
                      <a:pt x="78" y="17"/>
                    </a:lnTo>
                    <a:lnTo>
                      <a:pt x="85" y="1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1" y="2"/>
                    </a:lnTo>
                    <a:lnTo>
                      <a:pt x="95" y="10"/>
                    </a:lnTo>
                    <a:lnTo>
                      <a:pt x="85" y="25"/>
                    </a:lnTo>
                    <a:lnTo>
                      <a:pt x="72" y="42"/>
                    </a:lnTo>
                    <a:lnTo>
                      <a:pt x="60" y="64"/>
                    </a:lnTo>
                    <a:lnTo>
                      <a:pt x="45" y="79"/>
                    </a:lnTo>
                    <a:lnTo>
                      <a:pt x="33" y="97"/>
                    </a:lnTo>
                    <a:lnTo>
                      <a:pt x="21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2" name="Freeform 40"/>
              <p:cNvSpPr>
                <a:spLocks/>
              </p:cNvSpPr>
              <p:nvPr/>
            </p:nvSpPr>
            <p:spPr bwMode="auto">
              <a:xfrm>
                <a:off x="3365" y="3368"/>
                <a:ext cx="19" cy="19"/>
              </a:xfrm>
              <a:custGeom>
                <a:avLst/>
                <a:gdLst>
                  <a:gd name="T0" fmla="*/ 0 w 37"/>
                  <a:gd name="T1" fmla="*/ 4 h 39"/>
                  <a:gd name="T2" fmla="*/ 1 w 37"/>
                  <a:gd name="T3" fmla="*/ 3 h 39"/>
                  <a:gd name="T4" fmla="*/ 2 w 37"/>
                  <a:gd name="T5" fmla="*/ 1 h 39"/>
                  <a:gd name="T6" fmla="*/ 3 w 37"/>
                  <a:gd name="T7" fmla="*/ 0 h 39"/>
                  <a:gd name="T8" fmla="*/ 5 w 37"/>
                  <a:gd name="T9" fmla="*/ 0 h 39"/>
                  <a:gd name="T10" fmla="*/ 3 w 37"/>
                  <a:gd name="T11" fmla="*/ 1 h 39"/>
                  <a:gd name="T12" fmla="*/ 2 w 37"/>
                  <a:gd name="T13" fmla="*/ 2 h 39"/>
                  <a:gd name="T14" fmla="*/ 2 w 37"/>
                  <a:gd name="T15" fmla="*/ 3 h 39"/>
                  <a:gd name="T16" fmla="*/ 1 w 37"/>
                  <a:gd name="T17" fmla="*/ 4 h 39"/>
                  <a:gd name="T18" fmla="*/ 1 w 37"/>
                  <a:gd name="T19" fmla="*/ 4 h 39"/>
                  <a:gd name="T20" fmla="*/ 0 w 37"/>
                  <a:gd name="T21" fmla="*/ 4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9"/>
                  <a:gd name="T35" fmla="*/ 37 w 3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9">
                    <a:moveTo>
                      <a:pt x="0" y="39"/>
                    </a:moveTo>
                    <a:lnTo>
                      <a:pt x="2" y="24"/>
                    </a:lnTo>
                    <a:lnTo>
                      <a:pt x="12" y="12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24" y="10"/>
                    </a:lnTo>
                    <a:lnTo>
                      <a:pt x="16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3" name="Freeform 41"/>
              <p:cNvSpPr>
                <a:spLocks/>
              </p:cNvSpPr>
              <p:nvPr/>
            </p:nvSpPr>
            <p:spPr bwMode="auto">
              <a:xfrm>
                <a:off x="3354" y="3294"/>
                <a:ext cx="76" cy="79"/>
              </a:xfrm>
              <a:custGeom>
                <a:avLst/>
                <a:gdLst>
                  <a:gd name="T0" fmla="*/ 1 w 153"/>
                  <a:gd name="T1" fmla="*/ 20 h 157"/>
                  <a:gd name="T2" fmla="*/ 0 w 153"/>
                  <a:gd name="T3" fmla="*/ 19 h 157"/>
                  <a:gd name="T4" fmla="*/ 0 w 153"/>
                  <a:gd name="T5" fmla="*/ 18 h 157"/>
                  <a:gd name="T6" fmla="*/ 1 w 153"/>
                  <a:gd name="T7" fmla="*/ 15 h 157"/>
                  <a:gd name="T8" fmla="*/ 2 w 153"/>
                  <a:gd name="T9" fmla="*/ 14 h 157"/>
                  <a:gd name="T10" fmla="*/ 4 w 153"/>
                  <a:gd name="T11" fmla="*/ 11 h 157"/>
                  <a:gd name="T12" fmla="*/ 6 w 153"/>
                  <a:gd name="T13" fmla="*/ 9 h 157"/>
                  <a:gd name="T14" fmla="*/ 8 w 153"/>
                  <a:gd name="T15" fmla="*/ 7 h 157"/>
                  <a:gd name="T16" fmla="*/ 10 w 153"/>
                  <a:gd name="T17" fmla="*/ 5 h 157"/>
                  <a:gd name="T18" fmla="*/ 12 w 153"/>
                  <a:gd name="T19" fmla="*/ 4 h 157"/>
                  <a:gd name="T20" fmla="*/ 14 w 153"/>
                  <a:gd name="T21" fmla="*/ 4 h 157"/>
                  <a:gd name="T22" fmla="*/ 14 w 153"/>
                  <a:gd name="T23" fmla="*/ 4 h 157"/>
                  <a:gd name="T24" fmla="*/ 14 w 153"/>
                  <a:gd name="T25" fmla="*/ 4 h 157"/>
                  <a:gd name="T26" fmla="*/ 11 w 153"/>
                  <a:gd name="T27" fmla="*/ 7 h 157"/>
                  <a:gd name="T28" fmla="*/ 8 w 153"/>
                  <a:gd name="T29" fmla="*/ 10 h 157"/>
                  <a:gd name="T30" fmla="*/ 5 w 153"/>
                  <a:gd name="T31" fmla="*/ 12 h 157"/>
                  <a:gd name="T32" fmla="*/ 3 w 153"/>
                  <a:gd name="T33" fmla="*/ 14 h 157"/>
                  <a:gd name="T34" fmla="*/ 2 w 153"/>
                  <a:gd name="T35" fmla="*/ 15 h 157"/>
                  <a:gd name="T36" fmla="*/ 1 w 153"/>
                  <a:gd name="T37" fmla="*/ 17 h 157"/>
                  <a:gd name="T38" fmla="*/ 1 w 153"/>
                  <a:gd name="T39" fmla="*/ 17 h 157"/>
                  <a:gd name="T40" fmla="*/ 1 w 153"/>
                  <a:gd name="T41" fmla="*/ 18 h 157"/>
                  <a:gd name="T42" fmla="*/ 1 w 153"/>
                  <a:gd name="T43" fmla="*/ 18 h 157"/>
                  <a:gd name="T44" fmla="*/ 3 w 153"/>
                  <a:gd name="T45" fmla="*/ 16 h 157"/>
                  <a:gd name="T46" fmla="*/ 6 w 153"/>
                  <a:gd name="T47" fmla="*/ 14 h 157"/>
                  <a:gd name="T48" fmla="*/ 9 w 153"/>
                  <a:gd name="T49" fmla="*/ 11 h 157"/>
                  <a:gd name="T50" fmla="*/ 11 w 153"/>
                  <a:gd name="T51" fmla="*/ 8 h 157"/>
                  <a:gd name="T52" fmla="*/ 14 w 153"/>
                  <a:gd name="T53" fmla="*/ 5 h 157"/>
                  <a:gd name="T54" fmla="*/ 15 w 153"/>
                  <a:gd name="T55" fmla="*/ 3 h 157"/>
                  <a:gd name="T56" fmla="*/ 16 w 153"/>
                  <a:gd name="T57" fmla="*/ 2 h 157"/>
                  <a:gd name="T58" fmla="*/ 16 w 153"/>
                  <a:gd name="T59" fmla="*/ 2 h 157"/>
                  <a:gd name="T60" fmla="*/ 16 w 153"/>
                  <a:gd name="T61" fmla="*/ 3 h 157"/>
                  <a:gd name="T62" fmla="*/ 16 w 153"/>
                  <a:gd name="T63" fmla="*/ 1 h 157"/>
                  <a:gd name="T64" fmla="*/ 16 w 153"/>
                  <a:gd name="T65" fmla="*/ 0 h 157"/>
                  <a:gd name="T66" fmla="*/ 16 w 153"/>
                  <a:gd name="T67" fmla="*/ 0 h 157"/>
                  <a:gd name="T68" fmla="*/ 17 w 153"/>
                  <a:gd name="T69" fmla="*/ 0 h 157"/>
                  <a:gd name="T70" fmla="*/ 18 w 153"/>
                  <a:gd name="T71" fmla="*/ 2 h 157"/>
                  <a:gd name="T72" fmla="*/ 18 w 153"/>
                  <a:gd name="T73" fmla="*/ 4 h 157"/>
                  <a:gd name="T74" fmla="*/ 19 w 153"/>
                  <a:gd name="T75" fmla="*/ 7 h 157"/>
                  <a:gd name="T76" fmla="*/ 18 w 153"/>
                  <a:gd name="T77" fmla="*/ 9 h 157"/>
                  <a:gd name="T78" fmla="*/ 17 w 153"/>
                  <a:gd name="T79" fmla="*/ 9 h 157"/>
                  <a:gd name="T80" fmla="*/ 16 w 153"/>
                  <a:gd name="T81" fmla="*/ 10 h 157"/>
                  <a:gd name="T82" fmla="*/ 14 w 153"/>
                  <a:gd name="T83" fmla="*/ 10 h 157"/>
                  <a:gd name="T84" fmla="*/ 13 w 153"/>
                  <a:gd name="T85" fmla="*/ 12 h 157"/>
                  <a:gd name="T86" fmla="*/ 11 w 153"/>
                  <a:gd name="T87" fmla="*/ 14 h 157"/>
                  <a:gd name="T88" fmla="*/ 9 w 153"/>
                  <a:gd name="T89" fmla="*/ 16 h 157"/>
                  <a:gd name="T90" fmla="*/ 9 w 153"/>
                  <a:gd name="T91" fmla="*/ 15 h 157"/>
                  <a:gd name="T92" fmla="*/ 9 w 153"/>
                  <a:gd name="T93" fmla="*/ 15 h 157"/>
                  <a:gd name="T94" fmla="*/ 9 w 153"/>
                  <a:gd name="T95" fmla="*/ 14 h 157"/>
                  <a:gd name="T96" fmla="*/ 10 w 153"/>
                  <a:gd name="T97" fmla="*/ 13 h 157"/>
                  <a:gd name="T98" fmla="*/ 11 w 153"/>
                  <a:gd name="T99" fmla="*/ 11 h 157"/>
                  <a:gd name="T100" fmla="*/ 13 w 153"/>
                  <a:gd name="T101" fmla="*/ 10 h 157"/>
                  <a:gd name="T102" fmla="*/ 14 w 153"/>
                  <a:gd name="T103" fmla="*/ 8 h 157"/>
                  <a:gd name="T104" fmla="*/ 15 w 153"/>
                  <a:gd name="T105" fmla="*/ 7 h 157"/>
                  <a:gd name="T106" fmla="*/ 16 w 153"/>
                  <a:gd name="T107" fmla="*/ 6 h 157"/>
                  <a:gd name="T108" fmla="*/ 16 w 153"/>
                  <a:gd name="T109" fmla="*/ 5 h 157"/>
                  <a:gd name="T110" fmla="*/ 15 w 153"/>
                  <a:gd name="T111" fmla="*/ 6 h 157"/>
                  <a:gd name="T112" fmla="*/ 13 w 153"/>
                  <a:gd name="T113" fmla="*/ 8 h 157"/>
                  <a:gd name="T114" fmla="*/ 11 w 153"/>
                  <a:gd name="T115" fmla="*/ 11 h 157"/>
                  <a:gd name="T116" fmla="*/ 8 w 153"/>
                  <a:gd name="T117" fmla="*/ 14 h 157"/>
                  <a:gd name="T118" fmla="*/ 5 w 153"/>
                  <a:gd name="T119" fmla="*/ 16 h 157"/>
                  <a:gd name="T120" fmla="*/ 3 w 153"/>
                  <a:gd name="T121" fmla="*/ 18 h 157"/>
                  <a:gd name="T122" fmla="*/ 1 w 153"/>
                  <a:gd name="T123" fmla="*/ 19 h 157"/>
                  <a:gd name="T124" fmla="*/ 1 w 153"/>
                  <a:gd name="T125" fmla="*/ 20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7"/>
                  <a:gd name="T191" fmla="*/ 153 w 153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7">
                    <a:moveTo>
                      <a:pt x="8" y="157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0" y="120"/>
                    </a:lnTo>
                    <a:lnTo>
                      <a:pt x="23" y="105"/>
                    </a:lnTo>
                    <a:lnTo>
                      <a:pt x="37" y="87"/>
                    </a:lnTo>
                    <a:lnTo>
                      <a:pt x="52" y="70"/>
                    </a:lnTo>
                    <a:lnTo>
                      <a:pt x="68" y="52"/>
                    </a:lnTo>
                    <a:lnTo>
                      <a:pt x="83" y="39"/>
                    </a:lnTo>
                    <a:lnTo>
                      <a:pt x="97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8" y="27"/>
                    </a:lnTo>
                    <a:lnTo>
                      <a:pt x="89" y="54"/>
                    </a:lnTo>
                    <a:lnTo>
                      <a:pt x="66" y="78"/>
                    </a:lnTo>
                    <a:lnTo>
                      <a:pt x="45" y="95"/>
                    </a:lnTo>
                    <a:lnTo>
                      <a:pt x="31" y="111"/>
                    </a:lnTo>
                    <a:lnTo>
                      <a:pt x="19" y="120"/>
                    </a:lnTo>
                    <a:lnTo>
                      <a:pt x="14" y="130"/>
                    </a:lnTo>
                    <a:lnTo>
                      <a:pt x="8" y="136"/>
                    </a:lnTo>
                    <a:lnTo>
                      <a:pt x="10" y="144"/>
                    </a:lnTo>
                    <a:lnTo>
                      <a:pt x="14" y="138"/>
                    </a:lnTo>
                    <a:lnTo>
                      <a:pt x="29" y="124"/>
                    </a:lnTo>
                    <a:lnTo>
                      <a:pt x="49" y="105"/>
                    </a:lnTo>
                    <a:lnTo>
                      <a:pt x="72" y="84"/>
                    </a:lnTo>
                    <a:lnTo>
                      <a:pt x="91" y="58"/>
                    </a:lnTo>
                    <a:lnTo>
                      <a:pt x="113" y="39"/>
                    </a:lnTo>
                    <a:lnTo>
                      <a:pt x="124" y="21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8"/>
                    </a:lnTo>
                    <a:lnTo>
                      <a:pt x="128" y="6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4" y="14"/>
                    </a:lnTo>
                    <a:lnTo>
                      <a:pt x="149" y="31"/>
                    </a:lnTo>
                    <a:lnTo>
                      <a:pt x="153" y="49"/>
                    </a:lnTo>
                    <a:lnTo>
                      <a:pt x="151" y="68"/>
                    </a:lnTo>
                    <a:lnTo>
                      <a:pt x="140" y="68"/>
                    </a:lnTo>
                    <a:lnTo>
                      <a:pt x="128" y="74"/>
                    </a:lnTo>
                    <a:lnTo>
                      <a:pt x="118" y="80"/>
                    </a:lnTo>
                    <a:lnTo>
                      <a:pt x="111" y="89"/>
                    </a:lnTo>
                    <a:lnTo>
                      <a:pt x="91" y="105"/>
                    </a:lnTo>
                    <a:lnTo>
                      <a:pt x="76" y="122"/>
                    </a:lnTo>
                    <a:lnTo>
                      <a:pt x="74" y="116"/>
                    </a:lnTo>
                    <a:lnTo>
                      <a:pt x="72" y="113"/>
                    </a:lnTo>
                    <a:lnTo>
                      <a:pt x="76" y="105"/>
                    </a:lnTo>
                    <a:lnTo>
                      <a:pt x="85" y="97"/>
                    </a:lnTo>
                    <a:lnTo>
                      <a:pt x="95" y="85"/>
                    </a:lnTo>
                    <a:lnTo>
                      <a:pt x="107" y="76"/>
                    </a:lnTo>
                    <a:lnTo>
                      <a:pt x="116" y="64"/>
                    </a:lnTo>
                    <a:lnTo>
                      <a:pt x="126" y="52"/>
                    </a:lnTo>
                    <a:lnTo>
                      <a:pt x="130" y="43"/>
                    </a:lnTo>
                    <a:lnTo>
                      <a:pt x="134" y="39"/>
                    </a:lnTo>
                    <a:lnTo>
                      <a:pt x="124" y="47"/>
                    </a:lnTo>
                    <a:lnTo>
                      <a:pt x="111" y="62"/>
                    </a:lnTo>
                    <a:lnTo>
                      <a:pt x="89" y="82"/>
                    </a:lnTo>
                    <a:lnTo>
                      <a:pt x="70" y="105"/>
                    </a:lnTo>
                    <a:lnTo>
                      <a:pt x="47" y="124"/>
                    </a:lnTo>
                    <a:lnTo>
                      <a:pt x="29" y="142"/>
                    </a:lnTo>
                    <a:lnTo>
                      <a:pt x="14" y="15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4" name="Freeform 42"/>
              <p:cNvSpPr>
                <a:spLocks/>
              </p:cNvSpPr>
              <p:nvPr/>
            </p:nvSpPr>
            <p:spPr bwMode="auto">
              <a:xfrm>
                <a:off x="3348" y="3303"/>
                <a:ext cx="51" cy="55"/>
              </a:xfrm>
              <a:custGeom>
                <a:avLst/>
                <a:gdLst>
                  <a:gd name="T0" fmla="*/ 0 w 103"/>
                  <a:gd name="T1" fmla="*/ 14 h 110"/>
                  <a:gd name="T2" fmla="*/ 0 w 103"/>
                  <a:gd name="T3" fmla="*/ 13 h 110"/>
                  <a:gd name="T4" fmla="*/ 0 w 103"/>
                  <a:gd name="T5" fmla="*/ 10 h 110"/>
                  <a:gd name="T6" fmla="*/ 1 w 103"/>
                  <a:gd name="T7" fmla="*/ 7 h 110"/>
                  <a:gd name="T8" fmla="*/ 3 w 103"/>
                  <a:gd name="T9" fmla="*/ 5 h 110"/>
                  <a:gd name="T10" fmla="*/ 5 w 103"/>
                  <a:gd name="T11" fmla="*/ 3 h 110"/>
                  <a:gd name="T12" fmla="*/ 8 w 103"/>
                  <a:gd name="T13" fmla="*/ 1 h 110"/>
                  <a:gd name="T14" fmla="*/ 10 w 103"/>
                  <a:gd name="T15" fmla="*/ 0 h 110"/>
                  <a:gd name="T16" fmla="*/ 12 w 103"/>
                  <a:gd name="T17" fmla="*/ 1 h 110"/>
                  <a:gd name="T18" fmla="*/ 11 w 103"/>
                  <a:gd name="T19" fmla="*/ 2 h 110"/>
                  <a:gd name="T20" fmla="*/ 10 w 103"/>
                  <a:gd name="T21" fmla="*/ 4 h 110"/>
                  <a:gd name="T22" fmla="*/ 8 w 103"/>
                  <a:gd name="T23" fmla="*/ 6 h 110"/>
                  <a:gd name="T24" fmla="*/ 6 w 103"/>
                  <a:gd name="T25" fmla="*/ 9 h 110"/>
                  <a:gd name="T26" fmla="*/ 4 w 103"/>
                  <a:gd name="T27" fmla="*/ 11 h 110"/>
                  <a:gd name="T28" fmla="*/ 2 w 103"/>
                  <a:gd name="T29" fmla="*/ 13 h 110"/>
                  <a:gd name="T30" fmla="*/ 1 w 103"/>
                  <a:gd name="T31" fmla="*/ 14 h 110"/>
                  <a:gd name="T32" fmla="*/ 0 w 103"/>
                  <a:gd name="T33" fmla="*/ 14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110"/>
                  <a:gd name="T53" fmla="*/ 103 w 10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110">
                    <a:moveTo>
                      <a:pt x="2" y="110"/>
                    </a:moveTo>
                    <a:lnTo>
                      <a:pt x="0" y="97"/>
                    </a:lnTo>
                    <a:lnTo>
                      <a:pt x="4" y="79"/>
                    </a:lnTo>
                    <a:lnTo>
                      <a:pt x="14" y="58"/>
                    </a:lnTo>
                    <a:lnTo>
                      <a:pt x="30" y="38"/>
                    </a:lnTo>
                    <a:lnTo>
                      <a:pt x="45" y="19"/>
                    </a:lnTo>
                    <a:lnTo>
                      <a:pt x="64" y="5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94" y="13"/>
                    </a:lnTo>
                    <a:lnTo>
                      <a:pt x="84" y="29"/>
                    </a:lnTo>
                    <a:lnTo>
                      <a:pt x="68" y="44"/>
                    </a:lnTo>
                    <a:lnTo>
                      <a:pt x="53" y="66"/>
                    </a:lnTo>
                    <a:lnTo>
                      <a:pt x="35" y="81"/>
                    </a:lnTo>
                    <a:lnTo>
                      <a:pt x="20" y="97"/>
                    </a:lnTo>
                    <a:lnTo>
                      <a:pt x="8" y="106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5" name="Freeform 43"/>
              <p:cNvSpPr>
                <a:spLocks/>
              </p:cNvSpPr>
              <p:nvPr/>
            </p:nvSpPr>
            <p:spPr bwMode="auto">
              <a:xfrm>
                <a:off x="3343" y="3291"/>
                <a:ext cx="37" cy="50"/>
              </a:xfrm>
              <a:custGeom>
                <a:avLst/>
                <a:gdLst>
                  <a:gd name="T0" fmla="*/ 0 w 73"/>
                  <a:gd name="T1" fmla="*/ 13 h 99"/>
                  <a:gd name="T2" fmla="*/ 0 w 73"/>
                  <a:gd name="T3" fmla="*/ 11 h 99"/>
                  <a:gd name="T4" fmla="*/ 1 w 73"/>
                  <a:gd name="T5" fmla="*/ 9 h 99"/>
                  <a:gd name="T6" fmla="*/ 2 w 73"/>
                  <a:gd name="T7" fmla="*/ 7 h 99"/>
                  <a:gd name="T8" fmla="*/ 4 w 73"/>
                  <a:gd name="T9" fmla="*/ 5 h 99"/>
                  <a:gd name="T10" fmla="*/ 5 w 73"/>
                  <a:gd name="T11" fmla="*/ 3 h 99"/>
                  <a:gd name="T12" fmla="*/ 6 w 73"/>
                  <a:gd name="T13" fmla="*/ 2 h 99"/>
                  <a:gd name="T14" fmla="*/ 8 w 73"/>
                  <a:gd name="T15" fmla="*/ 1 h 99"/>
                  <a:gd name="T16" fmla="*/ 9 w 73"/>
                  <a:gd name="T17" fmla="*/ 0 h 99"/>
                  <a:gd name="T18" fmla="*/ 10 w 73"/>
                  <a:gd name="T19" fmla="*/ 2 h 99"/>
                  <a:gd name="T20" fmla="*/ 9 w 73"/>
                  <a:gd name="T21" fmla="*/ 4 h 99"/>
                  <a:gd name="T22" fmla="*/ 9 w 73"/>
                  <a:gd name="T23" fmla="*/ 5 h 99"/>
                  <a:gd name="T24" fmla="*/ 7 w 73"/>
                  <a:gd name="T25" fmla="*/ 7 h 99"/>
                  <a:gd name="T26" fmla="*/ 6 w 73"/>
                  <a:gd name="T27" fmla="*/ 8 h 99"/>
                  <a:gd name="T28" fmla="*/ 4 w 73"/>
                  <a:gd name="T29" fmla="*/ 10 h 99"/>
                  <a:gd name="T30" fmla="*/ 3 w 73"/>
                  <a:gd name="T31" fmla="*/ 11 h 99"/>
                  <a:gd name="T32" fmla="*/ 2 w 73"/>
                  <a:gd name="T33" fmla="*/ 13 h 99"/>
                  <a:gd name="T34" fmla="*/ 1 w 73"/>
                  <a:gd name="T35" fmla="*/ 13 h 99"/>
                  <a:gd name="T36" fmla="*/ 0 w 73"/>
                  <a:gd name="T37" fmla="*/ 13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99"/>
                  <a:gd name="T59" fmla="*/ 73 w 73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99">
                    <a:moveTo>
                      <a:pt x="0" y="99"/>
                    </a:moveTo>
                    <a:lnTo>
                      <a:pt x="0" y="84"/>
                    </a:lnTo>
                    <a:lnTo>
                      <a:pt x="6" y="68"/>
                    </a:lnTo>
                    <a:lnTo>
                      <a:pt x="13" y="53"/>
                    </a:lnTo>
                    <a:lnTo>
                      <a:pt x="25" y="39"/>
                    </a:lnTo>
                    <a:lnTo>
                      <a:pt x="37" y="24"/>
                    </a:lnTo>
                    <a:lnTo>
                      <a:pt x="48" y="12"/>
                    </a:lnTo>
                    <a:lnTo>
                      <a:pt x="60" y="2"/>
                    </a:lnTo>
                    <a:lnTo>
                      <a:pt x="72" y="0"/>
                    </a:lnTo>
                    <a:lnTo>
                      <a:pt x="73" y="12"/>
                    </a:lnTo>
                    <a:lnTo>
                      <a:pt x="72" y="26"/>
                    </a:lnTo>
                    <a:lnTo>
                      <a:pt x="66" y="37"/>
                    </a:lnTo>
                    <a:lnTo>
                      <a:pt x="56" y="53"/>
                    </a:lnTo>
                    <a:lnTo>
                      <a:pt x="42" y="64"/>
                    </a:lnTo>
                    <a:lnTo>
                      <a:pt x="31" y="76"/>
                    </a:lnTo>
                    <a:lnTo>
                      <a:pt x="19" y="88"/>
                    </a:lnTo>
                    <a:lnTo>
                      <a:pt x="11" y="99"/>
                    </a:lnTo>
                    <a:lnTo>
                      <a:pt x="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6" name="Freeform 44"/>
              <p:cNvSpPr>
                <a:spLocks/>
              </p:cNvSpPr>
              <p:nvPr/>
            </p:nvSpPr>
            <p:spPr bwMode="auto">
              <a:xfrm>
                <a:off x="3343" y="3267"/>
                <a:ext cx="31" cy="57"/>
              </a:xfrm>
              <a:custGeom>
                <a:avLst/>
                <a:gdLst>
                  <a:gd name="T0" fmla="*/ 0 w 62"/>
                  <a:gd name="T1" fmla="*/ 15 h 114"/>
                  <a:gd name="T2" fmla="*/ 0 w 62"/>
                  <a:gd name="T3" fmla="*/ 12 h 114"/>
                  <a:gd name="T4" fmla="*/ 1 w 62"/>
                  <a:gd name="T5" fmla="*/ 10 h 114"/>
                  <a:gd name="T6" fmla="*/ 2 w 62"/>
                  <a:gd name="T7" fmla="*/ 8 h 114"/>
                  <a:gd name="T8" fmla="*/ 3 w 62"/>
                  <a:gd name="T9" fmla="*/ 7 h 114"/>
                  <a:gd name="T10" fmla="*/ 4 w 62"/>
                  <a:gd name="T11" fmla="*/ 5 h 114"/>
                  <a:gd name="T12" fmla="*/ 5 w 62"/>
                  <a:gd name="T13" fmla="*/ 4 h 114"/>
                  <a:gd name="T14" fmla="*/ 7 w 62"/>
                  <a:gd name="T15" fmla="*/ 2 h 114"/>
                  <a:gd name="T16" fmla="*/ 8 w 62"/>
                  <a:gd name="T17" fmla="*/ 0 h 114"/>
                  <a:gd name="T18" fmla="*/ 8 w 62"/>
                  <a:gd name="T19" fmla="*/ 2 h 114"/>
                  <a:gd name="T20" fmla="*/ 8 w 62"/>
                  <a:gd name="T21" fmla="*/ 4 h 114"/>
                  <a:gd name="T22" fmla="*/ 7 w 62"/>
                  <a:gd name="T23" fmla="*/ 6 h 114"/>
                  <a:gd name="T24" fmla="*/ 6 w 62"/>
                  <a:gd name="T25" fmla="*/ 9 h 114"/>
                  <a:gd name="T26" fmla="*/ 5 w 62"/>
                  <a:gd name="T27" fmla="*/ 10 h 114"/>
                  <a:gd name="T28" fmla="*/ 3 w 62"/>
                  <a:gd name="T29" fmla="*/ 12 h 114"/>
                  <a:gd name="T30" fmla="*/ 2 w 62"/>
                  <a:gd name="T31" fmla="*/ 14 h 114"/>
                  <a:gd name="T32" fmla="*/ 0 w 62"/>
                  <a:gd name="T33" fmla="*/ 15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14"/>
                  <a:gd name="T53" fmla="*/ 62 w 62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14">
                    <a:moveTo>
                      <a:pt x="0" y="114"/>
                    </a:moveTo>
                    <a:lnTo>
                      <a:pt x="0" y="95"/>
                    </a:lnTo>
                    <a:lnTo>
                      <a:pt x="4" y="79"/>
                    </a:lnTo>
                    <a:lnTo>
                      <a:pt x="9" y="64"/>
                    </a:lnTo>
                    <a:lnTo>
                      <a:pt x="21" y="52"/>
                    </a:lnTo>
                    <a:lnTo>
                      <a:pt x="29" y="39"/>
                    </a:lnTo>
                    <a:lnTo>
                      <a:pt x="40" y="25"/>
                    </a:lnTo>
                    <a:lnTo>
                      <a:pt x="50" y="11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60" y="31"/>
                    </a:lnTo>
                    <a:lnTo>
                      <a:pt x="52" y="48"/>
                    </a:lnTo>
                    <a:lnTo>
                      <a:pt x="46" y="66"/>
                    </a:lnTo>
                    <a:lnTo>
                      <a:pt x="35" y="79"/>
                    </a:lnTo>
                    <a:lnTo>
                      <a:pt x="23" y="93"/>
                    </a:lnTo>
                    <a:lnTo>
                      <a:pt x="1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7" name="Freeform 45"/>
              <p:cNvSpPr>
                <a:spLocks/>
              </p:cNvSpPr>
              <p:nvPr/>
            </p:nvSpPr>
            <p:spPr bwMode="auto">
              <a:xfrm>
                <a:off x="5134" y="3279"/>
                <a:ext cx="26" cy="25"/>
              </a:xfrm>
              <a:custGeom>
                <a:avLst/>
                <a:gdLst>
                  <a:gd name="T0" fmla="*/ 6 w 52"/>
                  <a:gd name="T1" fmla="*/ 6 h 51"/>
                  <a:gd name="T2" fmla="*/ 4 w 52"/>
                  <a:gd name="T3" fmla="*/ 4 h 51"/>
                  <a:gd name="T4" fmla="*/ 3 w 52"/>
                  <a:gd name="T5" fmla="*/ 3 h 51"/>
                  <a:gd name="T6" fmla="*/ 2 w 52"/>
                  <a:gd name="T7" fmla="*/ 2 h 51"/>
                  <a:gd name="T8" fmla="*/ 0 w 52"/>
                  <a:gd name="T9" fmla="*/ 0 h 51"/>
                  <a:gd name="T10" fmla="*/ 2 w 52"/>
                  <a:gd name="T11" fmla="*/ 0 h 51"/>
                  <a:gd name="T12" fmla="*/ 3 w 52"/>
                  <a:gd name="T13" fmla="*/ 0 h 51"/>
                  <a:gd name="T14" fmla="*/ 4 w 52"/>
                  <a:gd name="T15" fmla="*/ 0 h 51"/>
                  <a:gd name="T16" fmla="*/ 5 w 52"/>
                  <a:gd name="T17" fmla="*/ 1 h 51"/>
                  <a:gd name="T18" fmla="*/ 5 w 52"/>
                  <a:gd name="T19" fmla="*/ 1 h 51"/>
                  <a:gd name="T20" fmla="*/ 6 w 52"/>
                  <a:gd name="T21" fmla="*/ 2 h 51"/>
                  <a:gd name="T22" fmla="*/ 7 w 52"/>
                  <a:gd name="T23" fmla="*/ 4 h 51"/>
                  <a:gd name="T24" fmla="*/ 7 w 52"/>
                  <a:gd name="T25" fmla="*/ 6 h 51"/>
                  <a:gd name="T26" fmla="*/ 6 w 52"/>
                  <a:gd name="T27" fmla="*/ 6 h 51"/>
                  <a:gd name="T28" fmla="*/ 6 w 52"/>
                  <a:gd name="T29" fmla="*/ 6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1"/>
                  <a:gd name="T47" fmla="*/ 52 w 5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1">
                    <a:moveTo>
                      <a:pt x="46" y="51"/>
                    </a:moveTo>
                    <a:lnTo>
                      <a:pt x="31" y="35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6" y="23"/>
                    </a:lnTo>
                    <a:lnTo>
                      <a:pt x="50" y="35"/>
                    </a:lnTo>
                    <a:lnTo>
                      <a:pt x="52" y="49"/>
                    </a:lnTo>
                    <a:lnTo>
                      <a:pt x="46" y="49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8" name="Freeform 46"/>
              <p:cNvSpPr>
                <a:spLocks/>
              </p:cNvSpPr>
              <p:nvPr/>
            </p:nvSpPr>
            <p:spPr bwMode="auto">
              <a:xfrm>
                <a:off x="3347" y="3241"/>
                <a:ext cx="32" cy="51"/>
              </a:xfrm>
              <a:custGeom>
                <a:avLst/>
                <a:gdLst>
                  <a:gd name="T0" fmla="*/ 1 w 64"/>
                  <a:gd name="T1" fmla="*/ 12 h 103"/>
                  <a:gd name="T2" fmla="*/ 1 w 64"/>
                  <a:gd name="T3" fmla="*/ 12 h 103"/>
                  <a:gd name="T4" fmla="*/ 0 w 64"/>
                  <a:gd name="T5" fmla="*/ 12 h 103"/>
                  <a:gd name="T6" fmla="*/ 1 w 64"/>
                  <a:gd name="T7" fmla="*/ 10 h 103"/>
                  <a:gd name="T8" fmla="*/ 1 w 64"/>
                  <a:gd name="T9" fmla="*/ 8 h 103"/>
                  <a:gd name="T10" fmla="*/ 2 w 64"/>
                  <a:gd name="T11" fmla="*/ 7 h 103"/>
                  <a:gd name="T12" fmla="*/ 3 w 64"/>
                  <a:gd name="T13" fmla="*/ 5 h 103"/>
                  <a:gd name="T14" fmla="*/ 4 w 64"/>
                  <a:gd name="T15" fmla="*/ 4 h 103"/>
                  <a:gd name="T16" fmla="*/ 5 w 64"/>
                  <a:gd name="T17" fmla="*/ 3 h 103"/>
                  <a:gd name="T18" fmla="*/ 6 w 64"/>
                  <a:gd name="T19" fmla="*/ 1 h 103"/>
                  <a:gd name="T20" fmla="*/ 7 w 64"/>
                  <a:gd name="T21" fmla="*/ 0 h 103"/>
                  <a:gd name="T22" fmla="*/ 7 w 64"/>
                  <a:gd name="T23" fmla="*/ 0 h 103"/>
                  <a:gd name="T24" fmla="*/ 8 w 64"/>
                  <a:gd name="T25" fmla="*/ 0 h 103"/>
                  <a:gd name="T26" fmla="*/ 8 w 64"/>
                  <a:gd name="T27" fmla="*/ 1 h 103"/>
                  <a:gd name="T28" fmla="*/ 7 w 64"/>
                  <a:gd name="T29" fmla="*/ 3 h 103"/>
                  <a:gd name="T30" fmla="*/ 6 w 64"/>
                  <a:gd name="T31" fmla="*/ 4 h 103"/>
                  <a:gd name="T32" fmla="*/ 6 w 64"/>
                  <a:gd name="T33" fmla="*/ 6 h 103"/>
                  <a:gd name="T34" fmla="*/ 4 w 64"/>
                  <a:gd name="T35" fmla="*/ 8 h 103"/>
                  <a:gd name="T36" fmla="*/ 3 w 64"/>
                  <a:gd name="T37" fmla="*/ 9 h 103"/>
                  <a:gd name="T38" fmla="*/ 2 w 64"/>
                  <a:gd name="T39" fmla="*/ 11 h 103"/>
                  <a:gd name="T40" fmla="*/ 1 w 64"/>
                  <a:gd name="T41" fmla="*/ 12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3"/>
                  <a:gd name="T65" fmla="*/ 64 w 64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3">
                    <a:moveTo>
                      <a:pt x="5" y="103"/>
                    </a:moveTo>
                    <a:lnTo>
                      <a:pt x="1" y="10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70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2" y="35"/>
                    </a:lnTo>
                    <a:lnTo>
                      <a:pt x="40" y="24"/>
                    </a:lnTo>
                    <a:lnTo>
                      <a:pt x="48" y="1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2" y="12"/>
                    </a:lnTo>
                    <a:lnTo>
                      <a:pt x="58" y="26"/>
                    </a:lnTo>
                    <a:lnTo>
                      <a:pt x="50" y="39"/>
                    </a:lnTo>
                    <a:lnTo>
                      <a:pt x="44" y="53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5" y="90"/>
                    </a:lnTo>
                    <a:lnTo>
                      <a:pt x="5" y="103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9" name="Freeform 47"/>
              <p:cNvSpPr>
                <a:spLocks/>
              </p:cNvSpPr>
              <p:nvPr/>
            </p:nvSpPr>
            <p:spPr bwMode="auto">
              <a:xfrm>
                <a:off x="4189" y="3152"/>
                <a:ext cx="11" cy="11"/>
              </a:xfrm>
              <a:custGeom>
                <a:avLst/>
                <a:gdLst>
                  <a:gd name="T0" fmla="*/ 1 w 21"/>
                  <a:gd name="T1" fmla="*/ 2 h 23"/>
                  <a:gd name="T2" fmla="*/ 1 w 21"/>
                  <a:gd name="T3" fmla="*/ 2 h 23"/>
                  <a:gd name="T4" fmla="*/ 0 w 21"/>
                  <a:gd name="T5" fmla="*/ 1 h 23"/>
                  <a:gd name="T6" fmla="*/ 1 w 21"/>
                  <a:gd name="T7" fmla="*/ 0 h 23"/>
                  <a:gd name="T8" fmla="*/ 2 w 21"/>
                  <a:gd name="T9" fmla="*/ 0 h 23"/>
                  <a:gd name="T10" fmla="*/ 2 w 21"/>
                  <a:gd name="T11" fmla="*/ 0 h 23"/>
                  <a:gd name="T12" fmla="*/ 3 w 21"/>
                  <a:gd name="T13" fmla="*/ 0 h 23"/>
                  <a:gd name="T14" fmla="*/ 3 w 21"/>
                  <a:gd name="T15" fmla="*/ 2 h 23"/>
                  <a:gd name="T16" fmla="*/ 1 w 21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8" y="23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17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0" name="Freeform 48"/>
              <p:cNvSpPr>
                <a:spLocks/>
              </p:cNvSpPr>
              <p:nvPr/>
            </p:nvSpPr>
            <p:spPr bwMode="auto">
              <a:xfrm>
                <a:off x="4454" y="3129"/>
                <a:ext cx="45" cy="13"/>
              </a:xfrm>
              <a:custGeom>
                <a:avLst/>
                <a:gdLst>
                  <a:gd name="T0" fmla="*/ 1 w 89"/>
                  <a:gd name="T1" fmla="*/ 4 h 26"/>
                  <a:gd name="T2" fmla="*/ 0 w 89"/>
                  <a:gd name="T3" fmla="*/ 2 h 26"/>
                  <a:gd name="T4" fmla="*/ 0 w 89"/>
                  <a:gd name="T5" fmla="*/ 1 h 26"/>
                  <a:gd name="T6" fmla="*/ 1 w 89"/>
                  <a:gd name="T7" fmla="*/ 1 h 26"/>
                  <a:gd name="T8" fmla="*/ 3 w 89"/>
                  <a:gd name="T9" fmla="*/ 1 h 26"/>
                  <a:gd name="T10" fmla="*/ 4 w 89"/>
                  <a:gd name="T11" fmla="*/ 0 h 26"/>
                  <a:gd name="T12" fmla="*/ 6 w 89"/>
                  <a:gd name="T13" fmla="*/ 0 h 26"/>
                  <a:gd name="T14" fmla="*/ 7 w 89"/>
                  <a:gd name="T15" fmla="*/ 0 h 26"/>
                  <a:gd name="T16" fmla="*/ 8 w 89"/>
                  <a:gd name="T17" fmla="*/ 0 h 26"/>
                  <a:gd name="T18" fmla="*/ 10 w 89"/>
                  <a:gd name="T19" fmla="*/ 1 h 26"/>
                  <a:gd name="T20" fmla="*/ 12 w 89"/>
                  <a:gd name="T21" fmla="*/ 1 h 26"/>
                  <a:gd name="T22" fmla="*/ 11 w 89"/>
                  <a:gd name="T23" fmla="*/ 2 h 26"/>
                  <a:gd name="T24" fmla="*/ 9 w 89"/>
                  <a:gd name="T25" fmla="*/ 2 h 26"/>
                  <a:gd name="T26" fmla="*/ 8 w 89"/>
                  <a:gd name="T27" fmla="*/ 2 h 26"/>
                  <a:gd name="T28" fmla="*/ 7 w 89"/>
                  <a:gd name="T29" fmla="*/ 3 h 26"/>
                  <a:gd name="T30" fmla="*/ 5 w 89"/>
                  <a:gd name="T31" fmla="*/ 3 h 26"/>
                  <a:gd name="T32" fmla="*/ 3 w 89"/>
                  <a:gd name="T33" fmla="*/ 3 h 26"/>
                  <a:gd name="T34" fmla="*/ 2 w 89"/>
                  <a:gd name="T35" fmla="*/ 3 h 26"/>
                  <a:gd name="T36" fmla="*/ 1 w 89"/>
                  <a:gd name="T37" fmla="*/ 4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26"/>
                  <a:gd name="T59" fmla="*/ 89 w 8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26">
                    <a:moveTo>
                      <a:pt x="4" y="2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6" y="2"/>
                    </a:lnTo>
                    <a:lnTo>
                      <a:pt x="89" y="8"/>
                    </a:lnTo>
                    <a:lnTo>
                      <a:pt x="82" y="10"/>
                    </a:lnTo>
                    <a:lnTo>
                      <a:pt x="72" y="14"/>
                    </a:lnTo>
                    <a:lnTo>
                      <a:pt x="60" y="16"/>
                    </a:lnTo>
                    <a:lnTo>
                      <a:pt x="49" y="20"/>
                    </a:lnTo>
                    <a:lnTo>
                      <a:pt x="33" y="22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1" name="Freeform 49"/>
              <p:cNvSpPr>
                <a:spLocks/>
              </p:cNvSpPr>
              <p:nvPr/>
            </p:nvSpPr>
            <p:spPr bwMode="auto">
              <a:xfrm>
                <a:off x="4202" y="3125"/>
                <a:ext cx="11" cy="11"/>
              </a:xfrm>
              <a:custGeom>
                <a:avLst/>
                <a:gdLst>
                  <a:gd name="T0" fmla="*/ 2 w 21"/>
                  <a:gd name="T1" fmla="*/ 3 h 21"/>
                  <a:gd name="T2" fmla="*/ 0 w 21"/>
                  <a:gd name="T3" fmla="*/ 2 h 21"/>
                  <a:gd name="T4" fmla="*/ 1 w 21"/>
                  <a:gd name="T5" fmla="*/ 1 h 21"/>
                  <a:gd name="T6" fmla="*/ 1 w 21"/>
                  <a:gd name="T7" fmla="*/ 0 h 21"/>
                  <a:gd name="T8" fmla="*/ 3 w 21"/>
                  <a:gd name="T9" fmla="*/ 1 h 21"/>
                  <a:gd name="T10" fmla="*/ 3 w 21"/>
                  <a:gd name="T11" fmla="*/ 2 h 21"/>
                  <a:gd name="T12" fmla="*/ 3 w 21"/>
                  <a:gd name="T13" fmla="*/ 3 h 21"/>
                  <a:gd name="T14" fmla="*/ 2 w 21"/>
                  <a:gd name="T15" fmla="*/ 3 h 21"/>
                  <a:gd name="T16" fmla="*/ 2 w 21"/>
                  <a:gd name="T17" fmla="*/ 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10" y="21"/>
                    </a:moveTo>
                    <a:lnTo>
                      <a:pt x="0" y="11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1" y="2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2" name="Freeform 50"/>
              <p:cNvSpPr>
                <a:spLocks/>
              </p:cNvSpPr>
              <p:nvPr/>
            </p:nvSpPr>
            <p:spPr bwMode="auto">
              <a:xfrm>
                <a:off x="4308" y="3118"/>
                <a:ext cx="44" cy="18"/>
              </a:xfrm>
              <a:custGeom>
                <a:avLst/>
                <a:gdLst>
                  <a:gd name="T0" fmla="*/ 1 w 90"/>
                  <a:gd name="T1" fmla="*/ 4 h 37"/>
                  <a:gd name="T2" fmla="*/ 0 w 90"/>
                  <a:gd name="T3" fmla="*/ 2 h 37"/>
                  <a:gd name="T4" fmla="*/ 0 w 90"/>
                  <a:gd name="T5" fmla="*/ 1 h 37"/>
                  <a:gd name="T6" fmla="*/ 1 w 90"/>
                  <a:gd name="T7" fmla="*/ 0 h 37"/>
                  <a:gd name="T8" fmla="*/ 3 w 90"/>
                  <a:gd name="T9" fmla="*/ 0 h 37"/>
                  <a:gd name="T10" fmla="*/ 5 w 90"/>
                  <a:gd name="T11" fmla="*/ 0 h 37"/>
                  <a:gd name="T12" fmla="*/ 7 w 90"/>
                  <a:gd name="T13" fmla="*/ 0 h 37"/>
                  <a:gd name="T14" fmla="*/ 8 w 90"/>
                  <a:gd name="T15" fmla="*/ 0 h 37"/>
                  <a:gd name="T16" fmla="*/ 10 w 90"/>
                  <a:gd name="T17" fmla="*/ 0 h 37"/>
                  <a:gd name="T18" fmla="*/ 10 w 90"/>
                  <a:gd name="T19" fmla="*/ 0 h 37"/>
                  <a:gd name="T20" fmla="*/ 11 w 90"/>
                  <a:gd name="T21" fmla="*/ 2 h 37"/>
                  <a:gd name="T22" fmla="*/ 9 w 90"/>
                  <a:gd name="T23" fmla="*/ 2 h 37"/>
                  <a:gd name="T24" fmla="*/ 8 w 90"/>
                  <a:gd name="T25" fmla="*/ 2 h 37"/>
                  <a:gd name="T26" fmla="*/ 7 w 90"/>
                  <a:gd name="T27" fmla="*/ 2 h 37"/>
                  <a:gd name="T28" fmla="*/ 6 w 90"/>
                  <a:gd name="T29" fmla="*/ 3 h 37"/>
                  <a:gd name="T30" fmla="*/ 4 w 90"/>
                  <a:gd name="T31" fmla="*/ 3 h 37"/>
                  <a:gd name="T32" fmla="*/ 3 w 90"/>
                  <a:gd name="T33" fmla="*/ 4 h 37"/>
                  <a:gd name="T34" fmla="*/ 2 w 90"/>
                  <a:gd name="T35" fmla="*/ 4 h 37"/>
                  <a:gd name="T36" fmla="*/ 1 w 90"/>
                  <a:gd name="T37" fmla="*/ 4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37"/>
                  <a:gd name="T59" fmla="*/ 90 w 9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37">
                    <a:moveTo>
                      <a:pt x="10" y="37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84" y="6"/>
                    </a:lnTo>
                    <a:lnTo>
                      <a:pt x="90" y="18"/>
                    </a:lnTo>
                    <a:lnTo>
                      <a:pt x="76" y="18"/>
                    </a:lnTo>
                    <a:lnTo>
                      <a:pt x="66" y="20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39" y="29"/>
                    </a:lnTo>
                    <a:lnTo>
                      <a:pt x="31" y="33"/>
                    </a:lnTo>
                    <a:lnTo>
                      <a:pt x="22" y="35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3" name="Freeform 51"/>
              <p:cNvSpPr>
                <a:spLocks/>
              </p:cNvSpPr>
              <p:nvPr/>
            </p:nvSpPr>
            <p:spPr bwMode="auto">
              <a:xfrm>
                <a:off x="4150" y="3121"/>
                <a:ext cx="9" cy="9"/>
              </a:xfrm>
              <a:custGeom>
                <a:avLst/>
                <a:gdLst>
                  <a:gd name="T0" fmla="*/ 1 w 20"/>
                  <a:gd name="T1" fmla="*/ 2 h 19"/>
                  <a:gd name="T2" fmla="*/ 0 w 20"/>
                  <a:gd name="T3" fmla="*/ 2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1 w 20"/>
                  <a:gd name="T15" fmla="*/ 0 h 19"/>
                  <a:gd name="T16" fmla="*/ 2 w 20"/>
                  <a:gd name="T17" fmla="*/ 0 h 19"/>
                  <a:gd name="T18" fmla="*/ 2 w 20"/>
                  <a:gd name="T19" fmla="*/ 1 h 19"/>
                  <a:gd name="T20" fmla="*/ 1 w 20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9"/>
                  <a:gd name="T35" fmla="*/ 20 w 2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9">
                    <a:moveTo>
                      <a:pt x="12" y="19"/>
                    </a:moveTo>
                    <a:lnTo>
                      <a:pt x="6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0" y="4"/>
                    </a:lnTo>
                    <a:lnTo>
                      <a:pt x="18" y="1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4" name="Freeform 52"/>
              <p:cNvSpPr>
                <a:spLocks/>
              </p:cNvSpPr>
              <p:nvPr/>
            </p:nvSpPr>
            <p:spPr bwMode="auto">
              <a:xfrm>
                <a:off x="4827" y="3067"/>
                <a:ext cx="34" cy="54"/>
              </a:xfrm>
              <a:custGeom>
                <a:avLst/>
                <a:gdLst>
                  <a:gd name="T0" fmla="*/ 0 w 68"/>
                  <a:gd name="T1" fmla="*/ 13 h 109"/>
                  <a:gd name="T2" fmla="*/ 1 w 68"/>
                  <a:gd name="T3" fmla="*/ 10 h 109"/>
                  <a:gd name="T4" fmla="*/ 1 w 68"/>
                  <a:gd name="T5" fmla="*/ 7 h 109"/>
                  <a:gd name="T6" fmla="*/ 1 w 68"/>
                  <a:gd name="T7" fmla="*/ 5 h 109"/>
                  <a:gd name="T8" fmla="*/ 2 w 68"/>
                  <a:gd name="T9" fmla="*/ 3 h 109"/>
                  <a:gd name="T10" fmla="*/ 2 w 68"/>
                  <a:gd name="T11" fmla="*/ 2 h 109"/>
                  <a:gd name="T12" fmla="*/ 3 w 68"/>
                  <a:gd name="T13" fmla="*/ 1 h 109"/>
                  <a:gd name="T14" fmla="*/ 5 w 68"/>
                  <a:gd name="T15" fmla="*/ 0 h 109"/>
                  <a:gd name="T16" fmla="*/ 9 w 68"/>
                  <a:gd name="T17" fmla="*/ 0 h 109"/>
                  <a:gd name="T18" fmla="*/ 8 w 68"/>
                  <a:gd name="T19" fmla="*/ 0 h 109"/>
                  <a:gd name="T20" fmla="*/ 8 w 68"/>
                  <a:gd name="T21" fmla="*/ 2 h 109"/>
                  <a:gd name="T22" fmla="*/ 7 w 68"/>
                  <a:gd name="T23" fmla="*/ 3 h 109"/>
                  <a:gd name="T24" fmla="*/ 7 w 68"/>
                  <a:gd name="T25" fmla="*/ 5 h 109"/>
                  <a:gd name="T26" fmla="*/ 6 w 68"/>
                  <a:gd name="T27" fmla="*/ 6 h 109"/>
                  <a:gd name="T28" fmla="*/ 5 w 68"/>
                  <a:gd name="T29" fmla="*/ 8 h 109"/>
                  <a:gd name="T30" fmla="*/ 5 w 68"/>
                  <a:gd name="T31" fmla="*/ 10 h 109"/>
                  <a:gd name="T32" fmla="*/ 4 w 68"/>
                  <a:gd name="T33" fmla="*/ 12 h 109"/>
                  <a:gd name="T34" fmla="*/ 2 w 68"/>
                  <a:gd name="T35" fmla="*/ 13 h 109"/>
                  <a:gd name="T36" fmla="*/ 0 w 68"/>
                  <a:gd name="T37" fmla="*/ 13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9"/>
                  <a:gd name="T59" fmla="*/ 68 w 68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9">
                    <a:moveTo>
                      <a:pt x="0" y="109"/>
                    </a:moveTo>
                    <a:lnTo>
                      <a:pt x="2" y="80"/>
                    </a:lnTo>
                    <a:lnTo>
                      <a:pt x="6" y="59"/>
                    </a:lnTo>
                    <a:lnTo>
                      <a:pt x="8" y="41"/>
                    </a:lnTo>
                    <a:lnTo>
                      <a:pt x="12" y="29"/>
                    </a:lnTo>
                    <a:lnTo>
                      <a:pt x="15" y="18"/>
                    </a:lnTo>
                    <a:lnTo>
                      <a:pt x="27" y="12"/>
                    </a:lnTo>
                    <a:lnTo>
                      <a:pt x="43" y="4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2" y="16"/>
                    </a:lnTo>
                    <a:lnTo>
                      <a:pt x="56" y="28"/>
                    </a:lnTo>
                    <a:lnTo>
                      <a:pt x="52" y="41"/>
                    </a:lnTo>
                    <a:lnTo>
                      <a:pt x="46" y="53"/>
                    </a:lnTo>
                    <a:lnTo>
                      <a:pt x="41" y="68"/>
                    </a:lnTo>
                    <a:lnTo>
                      <a:pt x="35" y="86"/>
                    </a:lnTo>
                    <a:lnTo>
                      <a:pt x="29" y="103"/>
                    </a:lnTo>
                    <a:lnTo>
                      <a:pt x="14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5" name="Freeform 53"/>
              <p:cNvSpPr>
                <a:spLocks/>
              </p:cNvSpPr>
              <p:nvPr/>
            </p:nvSpPr>
            <p:spPr bwMode="auto">
              <a:xfrm>
                <a:off x="3985" y="2008"/>
                <a:ext cx="1546" cy="1098"/>
              </a:xfrm>
              <a:custGeom>
                <a:avLst/>
                <a:gdLst>
                  <a:gd name="T0" fmla="*/ 22 w 3093"/>
                  <a:gd name="T1" fmla="*/ 62 h 2195"/>
                  <a:gd name="T2" fmla="*/ 7 w 3093"/>
                  <a:gd name="T3" fmla="*/ 2 h 2195"/>
                  <a:gd name="T4" fmla="*/ 44 w 3093"/>
                  <a:gd name="T5" fmla="*/ 63 h 2195"/>
                  <a:gd name="T6" fmla="*/ 55 w 3093"/>
                  <a:gd name="T7" fmla="*/ 81 h 2195"/>
                  <a:gd name="T8" fmla="*/ 52 w 3093"/>
                  <a:gd name="T9" fmla="*/ 72 h 2195"/>
                  <a:gd name="T10" fmla="*/ 27 w 3093"/>
                  <a:gd name="T11" fmla="*/ 21 h 2195"/>
                  <a:gd name="T12" fmla="*/ 169 w 3093"/>
                  <a:gd name="T13" fmla="*/ 44 h 2195"/>
                  <a:gd name="T14" fmla="*/ 242 w 3093"/>
                  <a:gd name="T15" fmla="*/ 16 h 2195"/>
                  <a:gd name="T16" fmla="*/ 228 w 3093"/>
                  <a:gd name="T17" fmla="*/ 23 h 2195"/>
                  <a:gd name="T18" fmla="*/ 272 w 3093"/>
                  <a:gd name="T19" fmla="*/ 51 h 2195"/>
                  <a:gd name="T20" fmla="*/ 321 w 3093"/>
                  <a:gd name="T21" fmla="*/ 166 h 2195"/>
                  <a:gd name="T22" fmla="*/ 372 w 3093"/>
                  <a:gd name="T23" fmla="*/ 236 h 2195"/>
                  <a:gd name="T24" fmla="*/ 343 w 3093"/>
                  <a:gd name="T25" fmla="*/ 228 h 2195"/>
                  <a:gd name="T26" fmla="*/ 339 w 3093"/>
                  <a:gd name="T27" fmla="*/ 221 h 2195"/>
                  <a:gd name="T28" fmla="*/ 336 w 3093"/>
                  <a:gd name="T29" fmla="*/ 220 h 2195"/>
                  <a:gd name="T30" fmla="*/ 331 w 3093"/>
                  <a:gd name="T31" fmla="*/ 216 h 2195"/>
                  <a:gd name="T32" fmla="*/ 330 w 3093"/>
                  <a:gd name="T33" fmla="*/ 220 h 2195"/>
                  <a:gd name="T34" fmla="*/ 328 w 3093"/>
                  <a:gd name="T35" fmla="*/ 222 h 2195"/>
                  <a:gd name="T36" fmla="*/ 322 w 3093"/>
                  <a:gd name="T37" fmla="*/ 214 h 2195"/>
                  <a:gd name="T38" fmla="*/ 321 w 3093"/>
                  <a:gd name="T39" fmla="*/ 221 h 2195"/>
                  <a:gd name="T40" fmla="*/ 317 w 3093"/>
                  <a:gd name="T41" fmla="*/ 226 h 2195"/>
                  <a:gd name="T42" fmla="*/ 306 w 3093"/>
                  <a:gd name="T43" fmla="*/ 212 h 2195"/>
                  <a:gd name="T44" fmla="*/ 301 w 3093"/>
                  <a:gd name="T45" fmla="*/ 206 h 2195"/>
                  <a:gd name="T46" fmla="*/ 318 w 3093"/>
                  <a:gd name="T47" fmla="*/ 237 h 2195"/>
                  <a:gd name="T48" fmla="*/ 302 w 3093"/>
                  <a:gd name="T49" fmla="*/ 231 h 2195"/>
                  <a:gd name="T50" fmla="*/ 298 w 3093"/>
                  <a:gd name="T51" fmla="*/ 224 h 2195"/>
                  <a:gd name="T52" fmla="*/ 296 w 3093"/>
                  <a:gd name="T53" fmla="*/ 230 h 2195"/>
                  <a:gd name="T54" fmla="*/ 291 w 3093"/>
                  <a:gd name="T55" fmla="*/ 225 h 2195"/>
                  <a:gd name="T56" fmla="*/ 292 w 3093"/>
                  <a:gd name="T57" fmla="*/ 234 h 2195"/>
                  <a:gd name="T58" fmla="*/ 277 w 3093"/>
                  <a:gd name="T59" fmla="*/ 202 h 2195"/>
                  <a:gd name="T60" fmla="*/ 273 w 3093"/>
                  <a:gd name="T61" fmla="*/ 217 h 2195"/>
                  <a:gd name="T62" fmla="*/ 249 w 3093"/>
                  <a:gd name="T63" fmla="*/ 182 h 2195"/>
                  <a:gd name="T64" fmla="*/ 261 w 3093"/>
                  <a:gd name="T65" fmla="*/ 202 h 2195"/>
                  <a:gd name="T66" fmla="*/ 294 w 3093"/>
                  <a:gd name="T67" fmla="*/ 252 h 2195"/>
                  <a:gd name="T68" fmla="*/ 254 w 3093"/>
                  <a:gd name="T69" fmla="*/ 239 h 2195"/>
                  <a:gd name="T70" fmla="*/ 250 w 3093"/>
                  <a:gd name="T71" fmla="*/ 236 h 2195"/>
                  <a:gd name="T72" fmla="*/ 247 w 3093"/>
                  <a:gd name="T73" fmla="*/ 232 h 2195"/>
                  <a:gd name="T74" fmla="*/ 245 w 3093"/>
                  <a:gd name="T75" fmla="*/ 235 h 2195"/>
                  <a:gd name="T76" fmla="*/ 239 w 3093"/>
                  <a:gd name="T77" fmla="*/ 226 h 2195"/>
                  <a:gd name="T78" fmla="*/ 238 w 3093"/>
                  <a:gd name="T79" fmla="*/ 234 h 2195"/>
                  <a:gd name="T80" fmla="*/ 229 w 3093"/>
                  <a:gd name="T81" fmla="*/ 213 h 2195"/>
                  <a:gd name="T82" fmla="*/ 232 w 3093"/>
                  <a:gd name="T83" fmla="*/ 228 h 2195"/>
                  <a:gd name="T84" fmla="*/ 223 w 3093"/>
                  <a:gd name="T85" fmla="*/ 226 h 2195"/>
                  <a:gd name="T86" fmla="*/ 206 w 3093"/>
                  <a:gd name="T87" fmla="*/ 202 h 2195"/>
                  <a:gd name="T88" fmla="*/ 212 w 3093"/>
                  <a:gd name="T89" fmla="*/ 212 h 2195"/>
                  <a:gd name="T90" fmla="*/ 250 w 3093"/>
                  <a:gd name="T91" fmla="*/ 266 h 2195"/>
                  <a:gd name="T92" fmla="*/ 192 w 3093"/>
                  <a:gd name="T93" fmla="*/ 241 h 2195"/>
                  <a:gd name="T94" fmla="*/ 188 w 3093"/>
                  <a:gd name="T95" fmla="*/ 233 h 2195"/>
                  <a:gd name="T96" fmla="*/ 184 w 3093"/>
                  <a:gd name="T97" fmla="*/ 230 h 2195"/>
                  <a:gd name="T98" fmla="*/ 178 w 3093"/>
                  <a:gd name="T99" fmla="*/ 224 h 2195"/>
                  <a:gd name="T100" fmla="*/ 175 w 3093"/>
                  <a:gd name="T101" fmla="*/ 221 h 2195"/>
                  <a:gd name="T102" fmla="*/ 172 w 3093"/>
                  <a:gd name="T103" fmla="*/ 221 h 2195"/>
                  <a:gd name="T104" fmla="*/ 174 w 3093"/>
                  <a:gd name="T105" fmla="*/ 235 h 2195"/>
                  <a:gd name="T106" fmla="*/ 161 w 3093"/>
                  <a:gd name="T107" fmla="*/ 221 h 2195"/>
                  <a:gd name="T108" fmla="*/ 160 w 3093"/>
                  <a:gd name="T109" fmla="*/ 221 h 2195"/>
                  <a:gd name="T110" fmla="*/ 192 w 3093"/>
                  <a:gd name="T111" fmla="*/ 263 h 2195"/>
                  <a:gd name="T112" fmla="*/ 201 w 3093"/>
                  <a:gd name="T113" fmla="*/ 275 h 21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93"/>
                  <a:gd name="T172" fmla="*/ 0 h 2195"/>
                  <a:gd name="T173" fmla="*/ 3093 w 3093"/>
                  <a:gd name="T174" fmla="*/ 2195 h 21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93" h="2195">
                    <a:moveTo>
                      <a:pt x="1609" y="2195"/>
                    </a:moveTo>
                    <a:lnTo>
                      <a:pt x="1353" y="2046"/>
                    </a:lnTo>
                    <a:lnTo>
                      <a:pt x="1128" y="1873"/>
                    </a:lnTo>
                    <a:lnTo>
                      <a:pt x="925" y="1679"/>
                    </a:lnTo>
                    <a:lnTo>
                      <a:pt x="746" y="1470"/>
                    </a:lnTo>
                    <a:lnTo>
                      <a:pt x="583" y="1241"/>
                    </a:lnTo>
                    <a:lnTo>
                      <a:pt x="438" y="1002"/>
                    </a:lnTo>
                    <a:lnTo>
                      <a:pt x="302" y="750"/>
                    </a:lnTo>
                    <a:lnTo>
                      <a:pt x="178" y="492"/>
                    </a:lnTo>
                    <a:lnTo>
                      <a:pt x="153" y="436"/>
                    </a:lnTo>
                    <a:lnTo>
                      <a:pt x="128" y="374"/>
                    </a:lnTo>
                    <a:lnTo>
                      <a:pt x="99" y="306"/>
                    </a:lnTo>
                    <a:lnTo>
                      <a:pt x="73" y="238"/>
                    </a:lnTo>
                    <a:lnTo>
                      <a:pt x="46" y="169"/>
                    </a:lnTo>
                    <a:lnTo>
                      <a:pt x="25" y="105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118" y="56"/>
                    </a:lnTo>
                    <a:lnTo>
                      <a:pt x="166" y="112"/>
                    </a:lnTo>
                    <a:lnTo>
                      <a:pt x="209" y="182"/>
                    </a:lnTo>
                    <a:lnTo>
                      <a:pt x="244" y="258"/>
                    </a:lnTo>
                    <a:lnTo>
                      <a:pt x="277" y="333"/>
                    </a:lnTo>
                    <a:lnTo>
                      <a:pt x="306" y="403"/>
                    </a:lnTo>
                    <a:lnTo>
                      <a:pt x="331" y="463"/>
                    </a:lnTo>
                    <a:lnTo>
                      <a:pt x="341" y="481"/>
                    </a:lnTo>
                    <a:lnTo>
                      <a:pt x="353" y="500"/>
                    </a:lnTo>
                    <a:lnTo>
                      <a:pt x="364" y="520"/>
                    </a:lnTo>
                    <a:lnTo>
                      <a:pt x="380" y="543"/>
                    </a:lnTo>
                    <a:lnTo>
                      <a:pt x="391" y="564"/>
                    </a:lnTo>
                    <a:lnTo>
                      <a:pt x="405" y="587"/>
                    </a:lnTo>
                    <a:lnTo>
                      <a:pt x="415" y="609"/>
                    </a:lnTo>
                    <a:lnTo>
                      <a:pt x="424" y="632"/>
                    </a:lnTo>
                    <a:lnTo>
                      <a:pt x="428" y="632"/>
                    </a:lnTo>
                    <a:lnTo>
                      <a:pt x="432" y="634"/>
                    </a:lnTo>
                    <a:lnTo>
                      <a:pt x="440" y="648"/>
                    </a:lnTo>
                    <a:lnTo>
                      <a:pt x="453" y="667"/>
                    </a:lnTo>
                    <a:lnTo>
                      <a:pt x="467" y="686"/>
                    </a:lnTo>
                    <a:lnTo>
                      <a:pt x="481" y="704"/>
                    </a:lnTo>
                    <a:lnTo>
                      <a:pt x="477" y="684"/>
                    </a:lnTo>
                    <a:lnTo>
                      <a:pt x="469" y="663"/>
                    </a:lnTo>
                    <a:lnTo>
                      <a:pt x="457" y="640"/>
                    </a:lnTo>
                    <a:lnTo>
                      <a:pt x="446" y="618"/>
                    </a:lnTo>
                    <a:lnTo>
                      <a:pt x="430" y="595"/>
                    </a:lnTo>
                    <a:lnTo>
                      <a:pt x="419" y="576"/>
                    </a:lnTo>
                    <a:lnTo>
                      <a:pt x="405" y="558"/>
                    </a:lnTo>
                    <a:lnTo>
                      <a:pt x="399" y="547"/>
                    </a:lnTo>
                    <a:lnTo>
                      <a:pt x="382" y="510"/>
                    </a:lnTo>
                    <a:lnTo>
                      <a:pt x="356" y="461"/>
                    </a:lnTo>
                    <a:lnTo>
                      <a:pt x="325" y="401"/>
                    </a:lnTo>
                    <a:lnTo>
                      <a:pt x="294" y="335"/>
                    </a:lnTo>
                    <a:lnTo>
                      <a:pt x="263" y="269"/>
                    </a:lnTo>
                    <a:lnTo>
                      <a:pt x="238" y="211"/>
                    </a:lnTo>
                    <a:lnTo>
                      <a:pt x="223" y="165"/>
                    </a:lnTo>
                    <a:lnTo>
                      <a:pt x="219" y="136"/>
                    </a:lnTo>
                    <a:lnTo>
                      <a:pt x="325" y="205"/>
                    </a:lnTo>
                    <a:lnTo>
                      <a:pt x="455" y="264"/>
                    </a:lnTo>
                    <a:lnTo>
                      <a:pt x="601" y="306"/>
                    </a:lnTo>
                    <a:lnTo>
                      <a:pt x="756" y="337"/>
                    </a:lnTo>
                    <a:lnTo>
                      <a:pt x="913" y="355"/>
                    </a:lnTo>
                    <a:lnTo>
                      <a:pt x="1068" y="361"/>
                    </a:lnTo>
                    <a:lnTo>
                      <a:pt x="1216" y="359"/>
                    </a:lnTo>
                    <a:lnTo>
                      <a:pt x="1353" y="349"/>
                    </a:lnTo>
                    <a:lnTo>
                      <a:pt x="1396" y="339"/>
                    </a:lnTo>
                    <a:lnTo>
                      <a:pt x="1472" y="326"/>
                    </a:lnTo>
                    <a:lnTo>
                      <a:pt x="1569" y="306"/>
                    </a:lnTo>
                    <a:lnTo>
                      <a:pt x="1675" y="281"/>
                    </a:lnTo>
                    <a:lnTo>
                      <a:pt x="1778" y="248"/>
                    </a:lnTo>
                    <a:lnTo>
                      <a:pt x="1869" y="211"/>
                    </a:lnTo>
                    <a:lnTo>
                      <a:pt x="1931" y="169"/>
                    </a:lnTo>
                    <a:lnTo>
                      <a:pt x="1960" y="124"/>
                    </a:lnTo>
                    <a:lnTo>
                      <a:pt x="1943" y="126"/>
                    </a:lnTo>
                    <a:lnTo>
                      <a:pt x="1925" y="134"/>
                    </a:lnTo>
                    <a:lnTo>
                      <a:pt x="1908" y="143"/>
                    </a:lnTo>
                    <a:lnTo>
                      <a:pt x="1891" y="155"/>
                    </a:lnTo>
                    <a:lnTo>
                      <a:pt x="1873" y="165"/>
                    </a:lnTo>
                    <a:lnTo>
                      <a:pt x="1856" y="174"/>
                    </a:lnTo>
                    <a:lnTo>
                      <a:pt x="1840" y="180"/>
                    </a:lnTo>
                    <a:lnTo>
                      <a:pt x="1828" y="184"/>
                    </a:lnTo>
                    <a:lnTo>
                      <a:pt x="1827" y="182"/>
                    </a:lnTo>
                    <a:lnTo>
                      <a:pt x="1825" y="182"/>
                    </a:lnTo>
                    <a:lnTo>
                      <a:pt x="1887" y="105"/>
                    </a:lnTo>
                    <a:lnTo>
                      <a:pt x="1937" y="62"/>
                    </a:lnTo>
                    <a:lnTo>
                      <a:pt x="1976" y="44"/>
                    </a:lnTo>
                    <a:lnTo>
                      <a:pt x="2009" y="56"/>
                    </a:lnTo>
                    <a:lnTo>
                      <a:pt x="2036" y="87"/>
                    </a:lnTo>
                    <a:lnTo>
                      <a:pt x="2065" y="143"/>
                    </a:lnTo>
                    <a:lnTo>
                      <a:pt x="2098" y="215"/>
                    </a:lnTo>
                    <a:lnTo>
                      <a:pt x="2143" y="306"/>
                    </a:lnTo>
                    <a:lnTo>
                      <a:pt x="2181" y="403"/>
                    </a:lnTo>
                    <a:lnTo>
                      <a:pt x="2220" y="502"/>
                    </a:lnTo>
                    <a:lnTo>
                      <a:pt x="2259" y="601"/>
                    </a:lnTo>
                    <a:lnTo>
                      <a:pt x="2298" y="702"/>
                    </a:lnTo>
                    <a:lnTo>
                      <a:pt x="2335" y="801"/>
                    </a:lnTo>
                    <a:lnTo>
                      <a:pt x="2371" y="903"/>
                    </a:lnTo>
                    <a:lnTo>
                      <a:pt x="2410" y="1002"/>
                    </a:lnTo>
                    <a:lnTo>
                      <a:pt x="2451" y="1105"/>
                    </a:lnTo>
                    <a:lnTo>
                      <a:pt x="2509" y="1214"/>
                    </a:lnTo>
                    <a:lnTo>
                      <a:pt x="2573" y="1324"/>
                    </a:lnTo>
                    <a:lnTo>
                      <a:pt x="2645" y="1431"/>
                    </a:lnTo>
                    <a:lnTo>
                      <a:pt x="2724" y="1540"/>
                    </a:lnTo>
                    <a:lnTo>
                      <a:pt x="2806" y="1638"/>
                    </a:lnTo>
                    <a:lnTo>
                      <a:pt x="2897" y="1735"/>
                    </a:lnTo>
                    <a:lnTo>
                      <a:pt x="2990" y="1826"/>
                    </a:lnTo>
                    <a:lnTo>
                      <a:pt x="3093" y="1910"/>
                    </a:lnTo>
                    <a:lnTo>
                      <a:pt x="3075" y="1906"/>
                    </a:lnTo>
                    <a:lnTo>
                      <a:pt x="3035" y="1900"/>
                    </a:lnTo>
                    <a:lnTo>
                      <a:pt x="2978" y="1887"/>
                    </a:lnTo>
                    <a:lnTo>
                      <a:pt x="2914" y="1875"/>
                    </a:lnTo>
                    <a:lnTo>
                      <a:pt x="2849" y="1861"/>
                    </a:lnTo>
                    <a:lnTo>
                      <a:pt x="2790" y="1850"/>
                    </a:lnTo>
                    <a:lnTo>
                      <a:pt x="2746" y="1842"/>
                    </a:lnTo>
                    <a:lnTo>
                      <a:pt x="2726" y="1840"/>
                    </a:lnTo>
                    <a:lnTo>
                      <a:pt x="2726" y="1836"/>
                    </a:lnTo>
                    <a:lnTo>
                      <a:pt x="2728" y="1834"/>
                    </a:lnTo>
                    <a:lnTo>
                      <a:pt x="2740" y="1826"/>
                    </a:lnTo>
                    <a:lnTo>
                      <a:pt x="2748" y="1817"/>
                    </a:lnTo>
                    <a:lnTo>
                      <a:pt x="2748" y="1807"/>
                    </a:lnTo>
                    <a:lnTo>
                      <a:pt x="2746" y="1797"/>
                    </a:lnTo>
                    <a:lnTo>
                      <a:pt x="2738" y="1786"/>
                    </a:lnTo>
                    <a:lnTo>
                      <a:pt x="2730" y="1774"/>
                    </a:lnTo>
                    <a:lnTo>
                      <a:pt x="2724" y="1763"/>
                    </a:lnTo>
                    <a:lnTo>
                      <a:pt x="2722" y="1755"/>
                    </a:lnTo>
                    <a:lnTo>
                      <a:pt x="2717" y="1757"/>
                    </a:lnTo>
                    <a:lnTo>
                      <a:pt x="2713" y="1759"/>
                    </a:lnTo>
                    <a:lnTo>
                      <a:pt x="2713" y="1768"/>
                    </a:lnTo>
                    <a:lnTo>
                      <a:pt x="2713" y="1776"/>
                    </a:lnTo>
                    <a:lnTo>
                      <a:pt x="2713" y="1782"/>
                    </a:lnTo>
                    <a:lnTo>
                      <a:pt x="2715" y="1788"/>
                    </a:lnTo>
                    <a:lnTo>
                      <a:pt x="2713" y="1790"/>
                    </a:lnTo>
                    <a:lnTo>
                      <a:pt x="2713" y="1794"/>
                    </a:lnTo>
                    <a:lnTo>
                      <a:pt x="2707" y="1782"/>
                    </a:lnTo>
                    <a:lnTo>
                      <a:pt x="2701" y="1770"/>
                    </a:lnTo>
                    <a:lnTo>
                      <a:pt x="2697" y="1761"/>
                    </a:lnTo>
                    <a:lnTo>
                      <a:pt x="2693" y="1753"/>
                    </a:lnTo>
                    <a:lnTo>
                      <a:pt x="2682" y="1737"/>
                    </a:lnTo>
                    <a:lnTo>
                      <a:pt x="2670" y="1726"/>
                    </a:lnTo>
                    <a:lnTo>
                      <a:pt x="2668" y="1733"/>
                    </a:lnTo>
                    <a:lnTo>
                      <a:pt x="2668" y="1739"/>
                    </a:lnTo>
                    <a:lnTo>
                      <a:pt x="2668" y="1741"/>
                    </a:lnTo>
                    <a:lnTo>
                      <a:pt x="2668" y="1743"/>
                    </a:lnTo>
                    <a:lnTo>
                      <a:pt x="2660" y="1731"/>
                    </a:lnTo>
                    <a:lnTo>
                      <a:pt x="2653" y="1726"/>
                    </a:lnTo>
                    <a:lnTo>
                      <a:pt x="2649" y="1726"/>
                    </a:lnTo>
                    <a:lnTo>
                      <a:pt x="2647" y="1728"/>
                    </a:lnTo>
                    <a:lnTo>
                      <a:pt x="2651" y="1743"/>
                    </a:lnTo>
                    <a:lnTo>
                      <a:pt x="2655" y="1761"/>
                    </a:lnTo>
                    <a:lnTo>
                      <a:pt x="2658" y="1776"/>
                    </a:lnTo>
                    <a:lnTo>
                      <a:pt x="2662" y="1794"/>
                    </a:lnTo>
                    <a:lnTo>
                      <a:pt x="2658" y="1792"/>
                    </a:lnTo>
                    <a:lnTo>
                      <a:pt x="2655" y="1782"/>
                    </a:lnTo>
                    <a:lnTo>
                      <a:pt x="2647" y="1770"/>
                    </a:lnTo>
                    <a:lnTo>
                      <a:pt x="2641" y="1753"/>
                    </a:lnTo>
                    <a:lnTo>
                      <a:pt x="2627" y="1728"/>
                    </a:lnTo>
                    <a:lnTo>
                      <a:pt x="2616" y="1699"/>
                    </a:lnTo>
                    <a:lnTo>
                      <a:pt x="2610" y="1697"/>
                    </a:lnTo>
                    <a:lnTo>
                      <a:pt x="2608" y="1695"/>
                    </a:lnTo>
                    <a:lnTo>
                      <a:pt x="2610" y="1706"/>
                    </a:lnTo>
                    <a:lnTo>
                      <a:pt x="2614" y="1722"/>
                    </a:lnTo>
                    <a:lnTo>
                      <a:pt x="2620" y="1737"/>
                    </a:lnTo>
                    <a:lnTo>
                      <a:pt x="2626" y="1755"/>
                    </a:lnTo>
                    <a:lnTo>
                      <a:pt x="2629" y="1770"/>
                    </a:lnTo>
                    <a:lnTo>
                      <a:pt x="2633" y="1788"/>
                    </a:lnTo>
                    <a:lnTo>
                      <a:pt x="2635" y="1803"/>
                    </a:lnTo>
                    <a:lnTo>
                      <a:pt x="2637" y="1821"/>
                    </a:lnTo>
                    <a:lnTo>
                      <a:pt x="2635" y="1821"/>
                    </a:lnTo>
                    <a:lnTo>
                      <a:pt x="2635" y="1823"/>
                    </a:lnTo>
                    <a:lnTo>
                      <a:pt x="2618" y="1792"/>
                    </a:lnTo>
                    <a:lnTo>
                      <a:pt x="2602" y="1763"/>
                    </a:lnTo>
                    <a:lnTo>
                      <a:pt x="2589" y="1733"/>
                    </a:lnTo>
                    <a:lnTo>
                      <a:pt x="2577" y="1706"/>
                    </a:lnTo>
                    <a:lnTo>
                      <a:pt x="2565" y="1677"/>
                    </a:lnTo>
                    <a:lnTo>
                      <a:pt x="2556" y="1648"/>
                    </a:lnTo>
                    <a:lnTo>
                      <a:pt x="2548" y="1619"/>
                    </a:lnTo>
                    <a:lnTo>
                      <a:pt x="2542" y="1590"/>
                    </a:lnTo>
                    <a:lnTo>
                      <a:pt x="2532" y="1605"/>
                    </a:lnTo>
                    <a:lnTo>
                      <a:pt x="2536" y="1636"/>
                    </a:lnTo>
                    <a:lnTo>
                      <a:pt x="2544" y="1675"/>
                    </a:lnTo>
                    <a:lnTo>
                      <a:pt x="2558" y="1722"/>
                    </a:lnTo>
                    <a:lnTo>
                      <a:pt x="2571" y="1764"/>
                    </a:lnTo>
                    <a:lnTo>
                      <a:pt x="2587" y="1807"/>
                    </a:lnTo>
                    <a:lnTo>
                      <a:pt x="2598" y="1842"/>
                    </a:lnTo>
                    <a:lnTo>
                      <a:pt x="2604" y="1865"/>
                    </a:lnTo>
                    <a:lnTo>
                      <a:pt x="2602" y="1865"/>
                    </a:lnTo>
                    <a:lnTo>
                      <a:pt x="2587" y="1850"/>
                    </a:lnTo>
                    <a:lnTo>
                      <a:pt x="2571" y="1834"/>
                    </a:lnTo>
                    <a:lnTo>
                      <a:pt x="2558" y="1821"/>
                    </a:lnTo>
                    <a:lnTo>
                      <a:pt x="2548" y="1813"/>
                    </a:lnTo>
                    <a:lnTo>
                      <a:pt x="2542" y="1801"/>
                    </a:lnTo>
                    <a:lnTo>
                      <a:pt x="2534" y="1788"/>
                    </a:lnTo>
                    <a:lnTo>
                      <a:pt x="2523" y="1770"/>
                    </a:lnTo>
                    <a:lnTo>
                      <a:pt x="2511" y="1755"/>
                    </a:lnTo>
                    <a:lnTo>
                      <a:pt x="2496" y="1737"/>
                    </a:lnTo>
                    <a:lnTo>
                      <a:pt x="2484" y="1726"/>
                    </a:lnTo>
                    <a:lnTo>
                      <a:pt x="2472" y="1716"/>
                    </a:lnTo>
                    <a:lnTo>
                      <a:pt x="2468" y="1712"/>
                    </a:lnTo>
                    <a:lnTo>
                      <a:pt x="2461" y="1700"/>
                    </a:lnTo>
                    <a:lnTo>
                      <a:pt x="2453" y="1689"/>
                    </a:lnTo>
                    <a:lnTo>
                      <a:pt x="2441" y="1673"/>
                    </a:lnTo>
                    <a:lnTo>
                      <a:pt x="2432" y="1660"/>
                    </a:lnTo>
                    <a:lnTo>
                      <a:pt x="2420" y="1644"/>
                    </a:lnTo>
                    <a:lnTo>
                      <a:pt x="2408" y="1635"/>
                    </a:lnTo>
                    <a:lnTo>
                      <a:pt x="2401" y="1627"/>
                    </a:lnTo>
                    <a:lnTo>
                      <a:pt x="2397" y="1625"/>
                    </a:lnTo>
                    <a:lnTo>
                      <a:pt x="2397" y="1627"/>
                    </a:lnTo>
                    <a:lnTo>
                      <a:pt x="2397" y="1633"/>
                    </a:lnTo>
                    <a:lnTo>
                      <a:pt x="2408" y="1648"/>
                    </a:lnTo>
                    <a:lnTo>
                      <a:pt x="2434" y="1681"/>
                    </a:lnTo>
                    <a:lnTo>
                      <a:pt x="2463" y="1722"/>
                    </a:lnTo>
                    <a:lnTo>
                      <a:pt x="2499" y="1770"/>
                    </a:lnTo>
                    <a:lnTo>
                      <a:pt x="2530" y="1815"/>
                    </a:lnTo>
                    <a:lnTo>
                      <a:pt x="2560" y="1856"/>
                    </a:lnTo>
                    <a:lnTo>
                      <a:pt x="2577" y="1887"/>
                    </a:lnTo>
                    <a:lnTo>
                      <a:pt x="2585" y="1902"/>
                    </a:lnTo>
                    <a:lnTo>
                      <a:pt x="2565" y="1896"/>
                    </a:lnTo>
                    <a:lnTo>
                      <a:pt x="2546" y="1890"/>
                    </a:lnTo>
                    <a:lnTo>
                      <a:pt x="2527" y="1887"/>
                    </a:lnTo>
                    <a:lnTo>
                      <a:pt x="2509" y="1887"/>
                    </a:lnTo>
                    <a:lnTo>
                      <a:pt x="2490" y="1885"/>
                    </a:lnTo>
                    <a:lnTo>
                      <a:pt x="2472" y="1887"/>
                    </a:lnTo>
                    <a:lnTo>
                      <a:pt x="2455" y="1889"/>
                    </a:lnTo>
                    <a:lnTo>
                      <a:pt x="2439" y="1894"/>
                    </a:lnTo>
                    <a:lnTo>
                      <a:pt x="2430" y="1877"/>
                    </a:lnTo>
                    <a:lnTo>
                      <a:pt x="2424" y="1863"/>
                    </a:lnTo>
                    <a:lnTo>
                      <a:pt x="2418" y="1846"/>
                    </a:lnTo>
                    <a:lnTo>
                      <a:pt x="2416" y="1832"/>
                    </a:lnTo>
                    <a:lnTo>
                      <a:pt x="2412" y="1817"/>
                    </a:lnTo>
                    <a:lnTo>
                      <a:pt x="2410" y="1803"/>
                    </a:lnTo>
                    <a:lnTo>
                      <a:pt x="2408" y="1790"/>
                    </a:lnTo>
                    <a:lnTo>
                      <a:pt x="2408" y="1778"/>
                    </a:lnTo>
                    <a:lnTo>
                      <a:pt x="2401" y="1778"/>
                    </a:lnTo>
                    <a:lnTo>
                      <a:pt x="2397" y="1778"/>
                    </a:lnTo>
                    <a:lnTo>
                      <a:pt x="2391" y="1784"/>
                    </a:lnTo>
                    <a:lnTo>
                      <a:pt x="2389" y="1792"/>
                    </a:lnTo>
                    <a:lnTo>
                      <a:pt x="2389" y="1801"/>
                    </a:lnTo>
                    <a:lnTo>
                      <a:pt x="2389" y="1813"/>
                    </a:lnTo>
                    <a:lnTo>
                      <a:pt x="2381" y="1813"/>
                    </a:lnTo>
                    <a:lnTo>
                      <a:pt x="2375" y="1813"/>
                    </a:lnTo>
                    <a:lnTo>
                      <a:pt x="2373" y="1828"/>
                    </a:lnTo>
                    <a:lnTo>
                      <a:pt x="2375" y="1846"/>
                    </a:lnTo>
                    <a:lnTo>
                      <a:pt x="2373" y="1846"/>
                    </a:lnTo>
                    <a:lnTo>
                      <a:pt x="2373" y="1848"/>
                    </a:lnTo>
                    <a:lnTo>
                      <a:pt x="2368" y="1836"/>
                    </a:lnTo>
                    <a:lnTo>
                      <a:pt x="2364" y="1825"/>
                    </a:lnTo>
                    <a:lnTo>
                      <a:pt x="2358" y="1813"/>
                    </a:lnTo>
                    <a:lnTo>
                      <a:pt x="2354" y="1803"/>
                    </a:lnTo>
                    <a:lnTo>
                      <a:pt x="2348" y="1792"/>
                    </a:lnTo>
                    <a:lnTo>
                      <a:pt x="2342" y="1782"/>
                    </a:lnTo>
                    <a:lnTo>
                      <a:pt x="2337" y="1772"/>
                    </a:lnTo>
                    <a:lnTo>
                      <a:pt x="2331" y="1766"/>
                    </a:lnTo>
                    <a:lnTo>
                      <a:pt x="2331" y="1782"/>
                    </a:lnTo>
                    <a:lnTo>
                      <a:pt x="2335" y="1799"/>
                    </a:lnTo>
                    <a:lnTo>
                      <a:pt x="2340" y="1817"/>
                    </a:lnTo>
                    <a:lnTo>
                      <a:pt x="2346" y="1836"/>
                    </a:lnTo>
                    <a:lnTo>
                      <a:pt x="2352" y="1854"/>
                    </a:lnTo>
                    <a:lnTo>
                      <a:pt x="2360" y="1873"/>
                    </a:lnTo>
                    <a:lnTo>
                      <a:pt x="2366" y="1892"/>
                    </a:lnTo>
                    <a:lnTo>
                      <a:pt x="2371" y="1914"/>
                    </a:lnTo>
                    <a:lnTo>
                      <a:pt x="2368" y="1914"/>
                    </a:lnTo>
                    <a:lnTo>
                      <a:pt x="2366" y="1916"/>
                    </a:lnTo>
                    <a:lnTo>
                      <a:pt x="2340" y="1867"/>
                    </a:lnTo>
                    <a:lnTo>
                      <a:pt x="2321" y="1821"/>
                    </a:lnTo>
                    <a:lnTo>
                      <a:pt x="2304" y="1772"/>
                    </a:lnTo>
                    <a:lnTo>
                      <a:pt x="2286" y="1726"/>
                    </a:lnTo>
                    <a:lnTo>
                      <a:pt x="2269" y="1679"/>
                    </a:lnTo>
                    <a:lnTo>
                      <a:pt x="2251" y="1635"/>
                    </a:lnTo>
                    <a:lnTo>
                      <a:pt x="2232" y="1590"/>
                    </a:lnTo>
                    <a:lnTo>
                      <a:pt x="2214" y="1549"/>
                    </a:lnTo>
                    <a:lnTo>
                      <a:pt x="2209" y="1571"/>
                    </a:lnTo>
                    <a:lnTo>
                      <a:pt x="2216" y="1609"/>
                    </a:lnTo>
                    <a:lnTo>
                      <a:pt x="2230" y="1656"/>
                    </a:lnTo>
                    <a:lnTo>
                      <a:pt x="2249" y="1710"/>
                    </a:lnTo>
                    <a:lnTo>
                      <a:pt x="2267" y="1761"/>
                    </a:lnTo>
                    <a:lnTo>
                      <a:pt x="2282" y="1807"/>
                    </a:lnTo>
                    <a:lnTo>
                      <a:pt x="2288" y="1844"/>
                    </a:lnTo>
                    <a:lnTo>
                      <a:pt x="2286" y="1865"/>
                    </a:lnTo>
                    <a:lnTo>
                      <a:pt x="2253" y="1821"/>
                    </a:lnTo>
                    <a:lnTo>
                      <a:pt x="2220" y="1776"/>
                    </a:lnTo>
                    <a:lnTo>
                      <a:pt x="2185" y="1731"/>
                    </a:lnTo>
                    <a:lnTo>
                      <a:pt x="2152" y="1687"/>
                    </a:lnTo>
                    <a:lnTo>
                      <a:pt x="2117" y="1640"/>
                    </a:lnTo>
                    <a:lnTo>
                      <a:pt x="2090" y="1598"/>
                    </a:lnTo>
                    <a:lnTo>
                      <a:pt x="2065" y="1555"/>
                    </a:lnTo>
                    <a:lnTo>
                      <a:pt x="2048" y="1516"/>
                    </a:lnTo>
                    <a:lnTo>
                      <a:pt x="2028" y="1503"/>
                    </a:lnTo>
                    <a:lnTo>
                      <a:pt x="2017" y="1485"/>
                    </a:lnTo>
                    <a:lnTo>
                      <a:pt x="2005" y="1466"/>
                    </a:lnTo>
                    <a:lnTo>
                      <a:pt x="1997" y="1454"/>
                    </a:lnTo>
                    <a:lnTo>
                      <a:pt x="1997" y="1460"/>
                    </a:lnTo>
                    <a:lnTo>
                      <a:pt x="2003" y="1472"/>
                    </a:lnTo>
                    <a:lnTo>
                      <a:pt x="2009" y="1485"/>
                    </a:lnTo>
                    <a:lnTo>
                      <a:pt x="2020" y="1503"/>
                    </a:lnTo>
                    <a:lnTo>
                      <a:pt x="2028" y="1518"/>
                    </a:lnTo>
                    <a:lnTo>
                      <a:pt x="2038" y="1534"/>
                    </a:lnTo>
                    <a:lnTo>
                      <a:pt x="2048" y="1549"/>
                    </a:lnTo>
                    <a:lnTo>
                      <a:pt x="2057" y="1563"/>
                    </a:lnTo>
                    <a:lnTo>
                      <a:pt x="2092" y="1615"/>
                    </a:lnTo>
                    <a:lnTo>
                      <a:pt x="2127" y="1673"/>
                    </a:lnTo>
                    <a:lnTo>
                      <a:pt x="2162" y="1731"/>
                    </a:lnTo>
                    <a:lnTo>
                      <a:pt x="2197" y="1792"/>
                    </a:lnTo>
                    <a:lnTo>
                      <a:pt x="2232" y="1848"/>
                    </a:lnTo>
                    <a:lnTo>
                      <a:pt x="2271" y="1906"/>
                    </a:lnTo>
                    <a:lnTo>
                      <a:pt x="2311" y="1958"/>
                    </a:lnTo>
                    <a:lnTo>
                      <a:pt x="2358" y="2009"/>
                    </a:lnTo>
                    <a:lnTo>
                      <a:pt x="2356" y="2013"/>
                    </a:lnTo>
                    <a:lnTo>
                      <a:pt x="2354" y="2015"/>
                    </a:lnTo>
                    <a:lnTo>
                      <a:pt x="2304" y="1987"/>
                    </a:lnTo>
                    <a:lnTo>
                      <a:pt x="2263" y="1968"/>
                    </a:lnTo>
                    <a:lnTo>
                      <a:pt x="2228" y="1954"/>
                    </a:lnTo>
                    <a:lnTo>
                      <a:pt x="2197" y="1947"/>
                    </a:lnTo>
                    <a:lnTo>
                      <a:pt x="2164" y="1939"/>
                    </a:lnTo>
                    <a:lnTo>
                      <a:pt x="2129" y="1935"/>
                    </a:lnTo>
                    <a:lnTo>
                      <a:pt x="2088" y="1933"/>
                    </a:lnTo>
                    <a:lnTo>
                      <a:pt x="2040" y="1931"/>
                    </a:lnTo>
                    <a:lnTo>
                      <a:pt x="2032" y="1912"/>
                    </a:lnTo>
                    <a:lnTo>
                      <a:pt x="2028" y="1898"/>
                    </a:lnTo>
                    <a:lnTo>
                      <a:pt x="2024" y="1889"/>
                    </a:lnTo>
                    <a:lnTo>
                      <a:pt x="2022" y="1883"/>
                    </a:lnTo>
                    <a:lnTo>
                      <a:pt x="2019" y="1871"/>
                    </a:lnTo>
                    <a:lnTo>
                      <a:pt x="2015" y="1861"/>
                    </a:lnTo>
                    <a:lnTo>
                      <a:pt x="2009" y="1861"/>
                    </a:lnTo>
                    <a:lnTo>
                      <a:pt x="2003" y="1863"/>
                    </a:lnTo>
                    <a:lnTo>
                      <a:pt x="2003" y="1869"/>
                    </a:lnTo>
                    <a:lnTo>
                      <a:pt x="2005" y="1881"/>
                    </a:lnTo>
                    <a:lnTo>
                      <a:pt x="2007" y="1890"/>
                    </a:lnTo>
                    <a:lnTo>
                      <a:pt x="2009" y="1906"/>
                    </a:lnTo>
                    <a:lnTo>
                      <a:pt x="2005" y="1908"/>
                    </a:lnTo>
                    <a:lnTo>
                      <a:pt x="2003" y="1910"/>
                    </a:lnTo>
                    <a:lnTo>
                      <a:pt x="1995" y="1892"/>
                    </a:lnTo>
                    <a:lnTo>
                      <a:pt x="1989" y="1881"/>
                    </a:lnTo>
                    <a:lnTo>
                      <a:pt x="1986" y="1869"/>
                    </a:lnTo>
                    <a:lnTo>
                      <a:pt x="1984" y="1863"/>
                    </a:lnTo>
                    <a:lnTo>
                      <a:pt x="1980" y="1854"/>
                    </a:lnTo>
                    <a:lnTo>
                      <a:pt x="1978" y="1846"/>
                    </a:lnTo>
                    <a:lnTo>
                      <a:pt x="1976" y="1838"/>
                    </a:lnTo>
                    <a:lnTo>
                      <a:pt x="1974" y="1828"/>
                    </a:lnTo>
                    <a:lnTo>
                      <a:pt x="1970" y="1828"/>
                    </a:lnTo>
                    <a:lnTo>
                      <a:pt x="1966" y="1828"/>
                    </a:lnTo>
                    <a:lnTo>
                      <a:pt x="1960" y="1836"/>
                    </a:lnTo>
                    <a:lnTo>
                      <a:pt x="1960" y="1848"/>
                    </a:lnTo>
                    <a:lnTo>
                      <a:pt x="1962" y="1859"/>
                    </a:lnTo>
                    <a:lnTo>
                      <a:pt x="1966" y="1877"/>
                    </a:lnTo>
                    <a:lnTo>
                      <a:pt x="1964" y="1877"/>
                    </a:lnTo>
                    <a:lnTo>
                      <a:pt x="1964" y="1879"/>
                    </a:lnTo>
                    <a:lnTo>
                      <a:pt x="1955" y="1867"/>
                    </a:lnTo>
                    <a:lnTo>
                      <a:pt x="1949" y="1856"/>
                    </a:lnTo>
                    <a:lnTo>
                      <a:pt x="1943" y="1844"/>
                    </a:lnTo>
                    <a:lnTo>
                      <a:pt x="1937" y="1834"/>
                    </a:lnTo>
                    <a:lnTo>
                      <a:pt x="1925" y="1813"/>
                    </a:lnTo>
                    <a:lnTo>
                      <a:pt x="1914" y="1797"/>
                    </a:lnTo>
                    <a:lnTo>
                      <a:pt x="1916" y="1807"/>
                    </a:lnTo>
                    <a:lnTo>
                      <a:pt x="1922" y="1825"/>
                    </a:lnTo>
                    <a:lnTo>
                      <a:pt x="1927" y="1844"/>
                    </a:lnTo>
                    <a:lnTo>
                      <a:pt x="1935" y="1865"/>
                    </a:lnTo>
                    <a:lnTo>
                      <a:pt x="1941" y="1885"/>
                    </a:lnTo>
                    <a:lnTo>
                      <a:pt x="1947" y="1902"/>
                    </a:lnTo>
                    <a:lnTo>
                      <a:pt x="1949" y="1918"/>
                    </a:lnTo>
                    <a:lnTo>
                      <a:pt x="1951" y="1929"/>
                    </a:lnTo>
                    <a:lnTo>
                      <a:pt x="1927" y="1902"/>
                    </a:lnTo>
                    <a:lnTo>
                      <a:pt x="1910" y="1869"/>
                    </a:lnTo>
                    <a:lnTo>
                      <a:pt x="1892" y="1832"/>
                    </a:lnTo>
                    <a:lnTo>
                      <a:pt x="1879" y="1795"/>
                    </a:lnTo>
                    <a:lnTo>
                      <a:pt x="1863" y="1755"/>
                    </a:lnTo>
                    <a:lnTo>
                      <a:pt x="1852" y="1718"/>
                    </a:lnTo>
                    <a:lnTo>
                      <a:pt x="1840" y="1681"/>
                    </a:lnTo>
                    <a:lnTo>
                      <a:pt x="1830" y="1652"/>
                    </a:lnTo>
                    <a:lnTo>
                      <a:pt x="1830" y="1666"/>
                    </a:lnTo>
                    <a:lnTo>
                      <a:pt x="1832" y="1681"/>
                    </a:lnTo>
                    <a:lnTo>
                      <a:pt x="1834" y="1699"/>
                    </a:lnTo>
                    <a:lnTo>
                      <a:pt x="1840" y="1716"/>
                    </a:lnTo>
                    <a:lnTo>
                      <a:pt x="1846" y="1733"/>
                    </a:lnTo>
                    <a:lnTo>
                      <a:pt x="1852" y="1751"/>
                    </a:lnTo>
                    <a:lnTo>
                      <a:pt x="1858" y="1768"/>
                    </a:lnTo>
                    <a:lnTo>
                      <a:pt x="1863" y="1786"/>
                    </a:lnTo>
                    <a:lnTo>
                      <a:pt x="1856" y="1790"/>
                    </a:lnTo>
                    <a:lnTo>
                      <a:pt x="1854" y="1794"/>
                    </a:lnTo>
                    <a:lnTo>
                      <a:pt x="1854" y="1801"/>
                    </a:lnTo>
                    <a:lnTo>
                      <a:pt x="1856" y="1817"/>
                    </a:lnTo>
                    <a:lnTo>
                      <a:pt x="1859" y="1832"/>
                    </a:lnTo>
                    <a:lnTo>
                      <a:pt x="1865" y="1854"/>
                    </a:lnTo>
                    <a:lnTo>
                      <a:pt x="1869" y="1871"/>
                    </a:lnTo>
                    <a:lnTo>
                      <a:pt x="1873" y="1890"/>
                    </a:lnTo>
                    <a:lnTo>
                      <a:pt x="1873" y="1902"/>
                    </a:lnTo>
                    <a:lnTo>
                      <a:pt x="1875" y="1910"/>
                    </a:lnTo>
                    <a:lnTo>
                      <a:pt x="1850" y="1879"/>
                    </a:lnTo>
                    <a:lnTo>
                      <a:pt x="1823" y="1844"/>
                    </a:lnTo>
                    <a:lnTo>
                      <a:pt x="1790" y="1805"/>
                    </a:lnTo>
                    <a:lnTo>
                      <a:pt x="1761" y="1768"/>
                    </a:lnTo>
                    <a:lnTo>
                      <a:pt x="1730" y="1728"/>
                    </a:lnTo>
                    <a:lnTo>
                      <a:pt x="1704" y="1689"/>
                    </a:lnTo>
                    <a:lnTo>
                      <a:pt x="1685" y="1654"/>
                    </a:lnTo>
                    <a:lnTo>
                      <a:pt x="1677" y="1627"/>
                    </a:lnTo>
                    <a:lnTo>
                      <a:pt x="1666" y="1623"/>
                    </a:lnTo>
                    <a:lnTo>
                      <a:pt x="1660" y="1619"/>
                    </a:lnTo>
                    <a:lnTo>
                      <a:pt x="1656" y="1613"/>
                    </a:lnTo>
                    <a:lnTo>
                      <a:pt x="1654" y="1609"/>
                    </a:lnTo>
                    <a:lnTo>
                      <a:pt x="1652" y="1609"/>
                    </a:lnTo>
                    <a:lnTo>
                      <a:pt x="1650" y="1611"/>
                    </a:lnTo>
                    <a:lnTo>
                      <a:pt x="1654" y="1621"/>
                    </a:lnTo>
                    <a:lnTo>
                      <a:pt x="1664" y="1635"/>
                    </a:lnTo>
                    <a:lnTo>
                      <a:pt x="1673" y="1650"/>
                    </a:lnTo>
                    <a:lnTo>
                      <a:pt x="1677" y="1666"/>
                    </a:lnTo>
                    <a:lnTo>
                      <a:pt x="1683" y="1669"/>
                    </a:lnTo>
                    <a:lnTo>
                      <a:pt x="1689" y="1681"/>
                    </a:lnTo>
                    <a:lnTo>
                      <a:pt x="1697" y="1693"/>
                    </a:lnTo>
                    <a:lnTo>
                      <a:pt x="1704" y="1704"/>
                    </a:lnTo>
                    <a:lnTo>
                      <a:pt x="1739" y="1757"/>
                    </a:lnTo>
                    <a:lnTo>
                      <a:pt x="1774" y="1809"/>
                    </a:lnTo>
                    <a:lnTo>
                      <a:pt x="1809" y="1863"/>
                    </a:lnTo>
                    <a:lnTo>
                      <a:pt x="1846" y="1918"/>
                    </a:lnTo>
                    <a:lnTo>
                      <a:pt x="1881" y="1970"/>
                    </a:lnTo>
                    <a:lnTo>
                      <a:pt x="1922" y="2022"/>
                    </a:lnTo>
                    <a:lnTo>
                      <a:pt x="1960" y="2073"/>
                    </a:lnTo>
                    <a:lnTo>
                      <a:pt x="2003" y="2125"/>
                    </a:lnTo>
                    <a:lnTo>
                      <a:pt x="1978" y="2121"/>
                    </a:lnTo>
                    <a:lnTo>
                      <a:pt x="1937" y="2098"/>
                    </a:lnTo>
                    <a:lnTo>
                      <a:pt x="1881" y="2057"/>
                    </a:lnTo>
                    <a:lnTo>
                      <a:pt x="1815" y="2013"/>
                    </a:lnTo>
                    <a:lnTo>
                      <a:pt x="1741" y="1968"/>
                    </a:lnTo>
                    <a:lnTo>
                      <a:pt x="1669" y="1937"/>
                    </a:lnTo>
                    <a:lnTo>
                      <a:pt x="1602" y="1923"/>
                    </a:lnTo>
                    <a:lnTo>
                      <a:pt x="1543" y="1937"/>
                    </a:lnTo>
                    <a:lnTo>
                      <a:pt x="1539" y="1923"/>
                    </a:lnTo>
                    <a:lnTo>
                      <a:pt x="1538" y="1910"/>
                    </a:lnTo>
                    <a:lnTo>
                      <a:pt x="1534" y="1894"/>
                    </a:lnTo>
                    <a:lnTo>
                      <a:pt x="1530" y="1879"/>
                    </a:lnTo>
                    <a:lnTo>
                      <a:pt x="1524" y="1863"/>
                    </a:lnTo>
                    <a:lnTo>
                      <a:pt x="1518" y="1854"/>
                    </a:lnTo>
                    <a:lnTo>
                      <a:pt x="1512" y="1848"/>
                    </a:lnTo>
                    <a:lnTo>
                      <a:pt x="1507" y="1848"/>
                    </a:lnTo>
                    <a:lnTo>
                      <a:pt x="1507" y="1856"/>
                    </a:lnTo>
                    <a:lnTo>
                      <a:pt x="1508" y="1863"/>
                    </a:lnTo>
                    <a:lnTo>
                      <a:pt x="1505" y="1863"/>
                    </a:lnTo>
                    <a:lnTo>
                      <a:pt x="1503" y="1865"/>
                    </a:lnTo>
                    <a:lnTo>
                      <a:pt x="1495" y="1848"/>
                    </a:lnTo>
                    <a:lnTo>
                      <a:pt x="1487" y="1832"/>
                    </a:lnTo>
                    <a:lnTo>
                      <a:pt x="1479" y="1817"/>
                    </a:lnTo>
                    <a:lnTo>
                      <a:pt x="1474" y="1809"/>
                    </a:lnTo>
                    <a:lnTo>
                      <a:pt x="1468" y="1817"/>
                    </a:lnTo>
                    <a:lnTo>
                      <a:pt x="1470" y="1828"/>
                    </a:lnTo>
                    <a:lnTo>
                      <a:pt x="1474" y="1840"/>
                    </a:lnTo>
                    <a:lnTo>
                      <a:pt x="1472" y="1854"/>
                    </a:lnTo>
                    <a:lnTo>
                      <a:pt x="1464" y="1842"/>
                    </a:lnTo>
                    <a:lnTo>
                      <a:pt x="1456" y="1832"/>
                    </a:lnTo>
                    <a:lnTo>
                      <a:pt x="1450" y="1821"/>
                    </a:lnTo>
                    <a:lnTo>
                      <a:pt x="1444" y="1811"/>
                    </a:lnTo>
                    <a:lnTo>
                      <a:pt x="1433" y="1790"/>
                    </a:lnTo>
                    <a:lnTo>
                      <a:pt x="1423" y="1770"/>
                    </a:lnTo>
                    <a:lnTo>
                      <a:pt x="1423" y="1776"/>
                    </a:lnTo>
                    <a:lnTo>
                      <a:pt x="1429" y="1790"/>
                    </a:lnTo>
                    <a:lnTo>
                      <a:pt x="1433" y="1803"/>
                    </a:lnTo>
                    <a:lnTo>
                      <a:pt x="1441" y="1821"/>
                    </a:lnTo>
                    <a:lnTo>
                      <a:pt x="1444" y="1834"/>
                    </a:lnTo>
                    <a:lnTo>
                      <a:pt x="1450" y="1848"/>
                    </a:lnTo>
                    <a:lnTo>
                      <a:pt x="1450" y="1858"/>
                    </a:lnTo>
                    <a:lnTo>
                      <a:pt x="1448" y="1865"/>
                    </a:lnTo>
                    <a:lnTo>
                      <a:pt x="1431" y="1832"/>
                    </a:lnTo>
                    <a:lnTo>
                      <a:pt x="1417" y="1799"/>
                    </a:lnTo>
                    <a:lnTo>
                      <a:pt x="1402" y="1764"/>
                    </a:lnTo>
                    <a:lnTo>
                      <a:pt x="1390" y="1733"/>
                    </a:lnTo>
                    <a:lnTo>
                      <a:pt x="1375" y="1699"/>
                    </a:lnTo>
                    <a:lnTo>
                      <a:pt x="1361" y="1667"/>
                    </a:lnTo>
                    <a:lnTo>
                      <a:pt x="1346" y="1636"/>
                    </a:lnTo>
                    <a:lnTo>
                      <a:pt x="1332" y="1609"/>
                    </a:lnTo>
                    <a:lnTo>
                      <a:pt x="1334" y="1638"/>
                    </a:lnTo>
                    <a:lnTo>
                      <a:pt x="1344" y="1677"/>
                    </a:lnTo>
                    <a:lnTo>
                      <a:pt x="1357" y="1720"/>
                    </a:lnTo>
                    <a:lnTo>
                      <a:pt x="1377" y="1766"/>
                    </a:lnTo>
                    <a:lnTo>
                      <a:pt x="1394" y="1811"/>
                    </a:lnTo>
                    <a:lnTo>
                      <a:pt x="1415" y="1856"/>
                    </a:lnTo>
                    <a:lnTo>
                      <a:pt x="1433" y="1894"/>
                    </a:lnTo>
                    <a:lnTo>
                      <a:pt x="1450" y="1929"/>
                    </a:lnTo>
                    <a:lnTo>
                      <a:pt x="1448" y="1929"/>
                    </a:lnTo>
                    <a:lnTo>
                      <a:pt x="1446" y="1931"/>
                    </a:lnTo>
                    <a:lnTo>
                      <a:pt x="1431" y="1920"/>
                    </a:lnTo>
                    <a:lnTo>
                      <a:pt x="1413" y="1902"/>
                    </a:lnTo>
                    <a:lnTo>
                      <a:pt x="1392" y="1879"/>
                    </a:lnTo>
                    <a:lnTo>
                      <a:pt x="1373" y="1858"/>
                    </a:lnTo>
                    <a:lnTo>
                      <a:pt x="1351" y="1832"/>
                    </a:lnTo>
                    <a:lnTo>
                      <a:pt x="1334" y="1811"/>
                    </a:lnTo>
                    <a:lnTo>
                      <a:pt x="1320" y="1792"/>
                    </a:lnTo>
                    <a:lnTo>
                      <a:pt x="1313" y="1780"/>
                    </a:lnTo>
                    <a:lnTo>
                      <a:pt x="1305" y="1780"/>
                    </a:lnTo>
                    <a:lnTo>
                      <a:pt x="1299" y="1784"/>
                    </a:lnTo>
                    <a:lnTo>
                      <a:pt x="1295" y="1772"/>
                    </a:lnTo>
                    <a:lnTo>
                      <a:pt x="1295" y="1761"/>
                    </a:lnTo>
                    <a:lnTo>
                      <a:pt x="1282" y="1751"/>
                    </a:lnTo>
                    <a:lnTo>
                      <a:pt x="1276" y="1741"/>
                    </a:lnTo>
                    <a:lnTo>
                      <a:pt x="1270" y="1733"/>
                    </a:lnTo>
                    <a:lnTo>
                      <a:pt x="1260" y="1730"/>
                    </a:lnTo>
                    <a:lnTo>
                      <a:pt x="1260" y="1739"/>
                    </a:lnTo>
                    <a:lnTo>
                      <a:pt x="1266" y="1749"/>
                    </a:lnTo>
                    <a:lnTo>
                      <a:pt x="1274" y="1757"/>
                    </a:lnTo>
                    <a:lnTo>
                      <a:pt x="1289" y="1768"/>
                    </a:lnTo>
                    <a:lnTo>
                      <a:pt x="1287" y="1768"/>
                    </a:lnTo>
                    <a:lnTo>
                      <a:pt x="1285" y="1770"/>
                    </a:lnTo>
                    <a:lnTo>
                      <a:pt x="1313" y="1811"/>
                    </a:lnTo>
                    <a:lnTo>
                      <a:pt x="1342" y="1852"/>
                    </a:lnTo>
                    <a:lnTo>
                      <a:pt x="1373" y="1892"/>
                    </a:lnTo>
                    <a:lnTo>
                      <a:pt x="1406" y="1933"/>
                    </a:lnTo>
                    <a:lnTo>
                      <a:pt x="1439" y="1972"/>
                    </a:lnTo>
                    <a:lnTo>
                      <a:pt x="1474" y="2013"/>
                    </a:lnTo>
                    <a:lnTo>
                      <a:pt x="1507" y="2053"/>
                    </a:lnTo>
                    <a:lnTo>
                      <a:pt x="1541" y="2098"/>
                    </a:lnTo>
                    <a:lnTo>
                      <a:pt x="1545" y="2106"/>
                    </a:lnTo>
                    <a:lnTo>
                      <a:pt x="1555" y="2117"/>
                    </a:lnTo>
                    <a:lnTo>
                      <a:pt x="1565" y="2131"/>
                    </a:lnTo>
                    <a:lnTo>
                      <a:pt x="1578" y="2146"/>
                    </a:lnTo>
                    <a:lnTo>
                      <a:pt x="1588" y="2160"/>
                    </a:lnTo>
                    <a:lnTo>
                      <a:pt x="1600" y="2174"/>
                    </a:lnTo>
                    <a:lnTo>
                      <a:pt x="1607" y="2183"/>
                    </a:lnTo>
                    <a:lnTo>
                      <a:pt x="1611" y="2193"/>
                    </a:lnTo>
                    <a:lnTo>
                      <a:pt x="1609" y="2193"/>
                    </a:lnTo>
                    <a:lnTo>
                      <a:pt x="1609" y="2195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6" name="Freeform 54"/>
              <p:cNvSpPr>
                <a:spLocks/>
              </p:cNvSpPr>
              <p:nvPr/>
            </p:nvSpPr>
            <p:spPr bwMode="auto">
              <a:xfrm>
                <a:off x="4160" y="3073"/>
                <a:ext cx="377" cy="23"/>
              </a:xfrm>
              <a:custGeom>
                <a:avLst/>
                <a:gdLst>
                  <a:gd name="T0" fmla="*/ 43 w 752"/>
                  <a:gd name="T1" fmla="*/ 5 h 47"/>
                  <a:gd name="T2" fmla="*/ 40 w 752"/>
                  <a:gd name="T3" fmla="*/ 3 h 47"/>
                  <a:gd name="T4" fmla="*/ 35 w 752"/>
                  <a:gd name="T5" fmla="*/ 2 h 47"/>
                  <a:gd name="T6" fmla="*/ 29 w 752"/>
                  <a:gd name="T7" fmla="*/ 2 h 47"/>
                  <a:gd name="T8" fmla="*/ 23 w 752"/>
                  <a:gd name="T9" fmla="*/ 2 h 47"/>
                  <a:gd name="T10" fmla="*/ 16 w 752"/>
                  <a:gd name="T11" fmla="*/ 2 h 47"/>
                  <a:gd name="T12" fmla="*/ 10 w 752"/>
                  <a:gd name="T13" fmla="*/ 3 h 47"/>
                  <a:gd name="T14" fmla="*/ 5 w 752"/>
                  <a:gd name="T15" fmla="*/ 3 h 47"/>
                  <a:gd name="T16" fmla="*/ 0 w 752"/>
                  <a:gd name="T17" fmla="*/ 3 h 47"/>
                  <a:gd name="T18" fmla="*/ 0 w 752"/>
                  <a:gd name="T19" fmla="*/ 2 h 47"/>
                  <a:gd name="T20" fmla="*/ 0 w 752"/>
                  <a:gd name="T21" fmla="*/ 2 h 47"/>
                  <a:gd name="T22" fmla="*/ 4 w 752"/>
                  <a:gd name="T23" fmla="*/ 0 h 47"/>
                  <a:gd name="T24" fmla="*/ 9 w 752"/>
                  <a:gd name="T25" fmla="*/ 0 h 47"/>
                  <a:gd name="T26" fmla="*/ 14 w 752"/>
                  <a:gd name="T27" fmla="*/ 0 h 47"/>
                  <a:gd name="T28" fmla="*/ 20 w 752"/>
                  <a:gd name="T29" fmla="*/ 0 h 47"/>
                  <a:gd name="T30" fmla="*/ 26 w 752"/>
                  <a:gd name="T31" fmla="*/ 1 h 47"/>
                  <a:gd name="T32" fmla="*/ 32 w 752"/>
                  <a:gd name="T33" fmla="*/ 2 h 47"/>
                  <a:gd name="T34" fmla="*/ 38 w 752"/>
                  <a:gd name="T35" fmla="*/ 2 h 47"/>
                  <a:gd name="T36" fmla="*/ 43 w 752"/>
                  <a:gd name="T37" fmla="*/ 3 h 47"/>
                  <a:gd name="T38" fmla="*/ 45 w 752"/>
                  <a:gd name="T39" fmla="*/ 2 h 47"/>
                  <a:gd name="T40" fmla="*/ 50 w 752"/>
                  <a:gd name="T41" fmla="*/ 2 h 47"/>
                  <a:gd name="T42" fmla="*/ 57 w 752"/>
                  <a:gd name="T43" fmla="*/ 2 h 47"/>
                  <a:gd name="T44" fmla="*/ 66 w 752"/>
                  <a:gd name="T45" fmla="*/ 2 h 47"/>
                  <a:gd name="T46" fmla="*/ 74 w 752"/>
                  <a:gd name="T47" fmla="*/ 3 h 47"/>
                  <a:gd name="T48" fmla="*/ 83 w 752"/>
                  <a:gd name="T49" fmla="*/ 3 h 47"/>
                  <a:gd name="T50" fmla="*/ 90 w 752"/>
                  <a:gd name="T51" fmla="*/ 4 h 47"/>
                  <a:gd name="T52" fmla="*/ 95 w 752"/>
                  <a:gd name="T53" fmla="*/ 4 h 47"/>
                  <a:gd name="T54" fmla="*/ 88 w 752"/>
                  <a:gd name="T55" fmla="*/ 5 h 47"/>
                  <a:gd name="T56" fmla="*/ 82 w 752"/>
                  <a:gd name="T57" fmla="*/ 5 h 47"/>
                  <a:gd name="T58" fmla="*/ 75 w 752"/>
                  <a:gd name="T59" fmla="*/ 5 h 47"/>
                  <a:gd name="T60" fmla="*/ 69 w 752"/>
                  <a:gd name="T61" fmla="*/ 5 h 47"/>
                  <a:gd name="T62" fmla="*/ 62 w 752"/>
                  <a:gd name="T63" fmla="*/ 5 h 47"/>
                  <a:gd name="T64" fmla="*/ 56 w 752"/>
                  <a:gd name="T65" fmla="*/ 4 h 47"/>
                  <a:gd name="T66" fmla="*/ 49 w 752"/>
                  <a:gd name="T67" fmla="*/ 4 h 47"/>
                  <a:gd name="T68" fmla="*/ 43 w 752"/>
                  <a:gd name="T69" fmla="*/ 5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2"/>
                  <a:gd name="T106" fmla="*/ 0 h 47"/>
                  <a:gd name="T107" fmla="*/ 752 w 752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2" h="47">
                    <a:moveTo>
                      <a:pt x="343" y="47"/>
                    </a:moveTo>
                    <a:lnTo>
                      <a:pt x="316" y="29"/>
                    </a:lnTo>
                    <a:lnTo>
                      <a:pt x="277" y="21"/>
                    </a:lnTo>
                    <a:lnTo>
                      <a:pt x="230" y="17"/>
                    </a:lnTo>
                    <a:lnTo>
                      <a:pt x="182" y="19"/>
                    </a:lnTo>
                    <a:lnTo>
                      <a:pt x="128" y="21"/>
                    </a:lnTo>
                    <a:lnTo>
                      <a:pt x="79" y="25"/>
                    </a:lnTo>
                    <a:lnTo>
                      <a:pt x="35" y="27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7" y="4"/>
                    </a:lnTo>
                    <a:lnTo>
                      <a:pt x="68" y="0"/>
                    </a:lnTo>
                    <a:lnTo>
                      <a:pt x="110" y="0"/>
                    </a:lnTo>
                    <a:lnTo>
                      <a:pt x="159" y="6"/>
                    </a:lnTo>
                    <a:lnTo>
                      <a:pt x="207" y="10"/>
                    </a:lnTo>
                    <a:lnTo>
                      <a:pt x="256" y="17"/>
                    </a:lnTo>
                    <a:lnTo>
                      <a:pt x="298" y="21"/>
                    </a:lnTo>
                    <a:lnTo>
                      <a:pt x="337" y="27"/>
                    </a:lnTo>
                    <a:lnTo>
                      <a:pt x="355" y="19"/>
                    </a:lnTo>
                    <a:lnTo>
                      <a:pt x="397" y="19"/>
                    </a:lnTo>
                    <a:lnTo>
                      <a:pt x="455" y="19"/>
                    </a:lnTo>
                    <a:lnTo>
                      <a:pt x="523" y="23"/>
                    </a:lnTo>
                    <a:lnTo>
                      <a:pt x="591" y="25"/>
                    </a:lnTo>
                    <a:lnTo>
                      <a:pt x="657" y="29"/>
                    </a:lnTo>
                    <a:lnTo>
                      <a:pt x="713" y="33"/>
                    </a:lnTo>
                    <a:lnTo>
                      <a:pt x="752" y="37"/>
                    </a:lnTo>
                    <a:lnTo>
                      <a:pt x="700" y="43"/>
                    </a:lnTo>
                    <a:lnTo>
                      <a:pt x="649" y="45"/>
                    </a:lnTo>
                    <a:lnTo>
                      <a:pt x="597" y="45"/>
                    </a:lnTo>
                    <a:lnTo>
                      <a:pt x="547" y="45"/>
                    </a:lnTo>
                    <a:lnTo>
                      <a:pt x="494" y="41"/>
                    </a:lnTo>
                    <a:lnTo>
                      <a:pt x="442" y="39"/>
                    </a:lnTo>
                    <a:lnTo>
                      <a:pt x="391" y="39"/>
                    </a:lnTo>
                    <a:lnTo>
                      <a:pt x="34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7" name="Freeform 55"/>
              <p:cNvSpPr>
                <a:spLocks/>
              </p:cNvSpPr>
              <p:nvPr/>
            </p:nvSpPr>
            <p:spPr bwMode="auto">
              <a:xfrm>
                <a:off x="3285" y="2931"/>
                <a:ext cx="124" cy="161"/>
              </a:xfrm>
              <a:custGeom>
                <a:avLst/>
                <a:gdLst>
                  <a:gd name="T0" fmla="*/ 20 w 249"/>
                  <a:gd name="T1" fmla="*/ 37 h 322"/>
                  <a:gd name="T2" fmla="*/ 20 w 249"/>
                  <a:gd name="T3" fmla="*/ 29 h 322"/>
                  <a:gd name="T4" fmla="*/ 21 w 249"/>
                  <a:gd name="T5" fmla="*/ 22 h 322"/>
                  <a:gd name="T6" fmla="*/ 21 w 249"/>
                  <a:gd name="T7" fmla="*/ 17 h 322"/>
                  <a:gd name="T8" fmla="*/ 19 w 249"/>
                  <a:gd name="T9" fmla="*/ 18 h 322"/>
                  <a:gd name="T10" fmla="*/ 17 w 249"/>
                  <a:gd name="T11" fmla="*/ 20 h 322"/>
                  <a:gd name="T12" fmla="*/ 16 w 249"/>
                  <a:gd name="T13" fmla="*/ 23 h 322"/>
                  <a:gd name="T14" fmla="*/ 14 w 249"/>
                  <a:gd name="T15" fmla="*/ 26 h 322"/>
                  <a:gd name="T16" fmla="*/ 13 w 249"/>
                  <a:gd name="T17" fmla="*/ 28 h 322"/>
                  <a:gd name="T18" fmla="*/ 11 w 249"/>
                  <a:gd name="T19" fmla="*/ 27 h 322"/>
                  <a:gd name="T20" fmla="*/ 8 w 249"/>
                  <a:gd name="T21" fmla="*/ 26 h 322"/>
                  <a:gd name="T22" fmla="*/ 4 w 249"/>
                  <a:gd name="T23" fmla="*/ 26 h 322"/>
                  <a:gd name="T24" fmla="*/ 1 w 249"/>
                  <a:gd name="T25" fmla="*/ 26 h 322"/>
                  <a:gd name="T26" fmla="*/ 0 w 249"/>
                  <a:gd name="T27" fmla="*/ 25 h 322"/>
                  <a:gd name="T28" fmla="*/ 3 w 249"/>
                  <a:gd name="T29" fmla="*/ 22 h 322"/>
                  <a:gd name="T30" fmla="*/ 11 w 249"/>
                  <a:gd name="T31" fmla="*/ 16 h 322"/>
                  <a:gd name="T32" fmla="*/ 19 w 249"/>
                  <a:gd name="T33" fmla="*/ 10 h 322"/>
                  <a:gd name="T34" fmla="*/ 27 w 249"/>
                  <a:gd name="T35" fmla="*/ 3 h 322"/>
                  <a:gd name="T36" fmla="*/ 30 w 249"/>
                  <a:gd name="T37" fmla="*/ 1 h 322"/>
                  <a:gd name="T38" fmla="*/ 29 w 249"/>
                  <a:gd name="T39" fmla="*/ 4 h 322"/>
                  <a:gd name="T40" fmla="*/ 28 w 249"/>
                  <a:gd name="T41" fmla="*/ 8 h 322"/>
                  <a:gd name="T42" fmla="*/ 27 w 249"/>
                  <a:gd name="T43" fmla="*/ 11 h 322"/>
                  <a:gd name="T44" fmla="*/ 27 w 249"/>
                  <a:gd name="T45" fmla="*/ 11 h 322"/>
                  <a:gd name="T46" fmla="*/ 26 w 249"/>
                  <a:gd name="T47" fmla="*/ 10 h 322"/>
                  <a:gd name="T48" fmla="*/ 25 w 249"/>
                  <a:gd name="T49" fmla="*/ 11 h 322"/>
                  <a:gd name="T50" fmla="*/ 26 w 249"/>
                  <a:gd name="T51" fmla="*/ 12 h 322"/>
                  <a:gd name="T52" fmla="*/ 27 w 249"/>
                  <a:gd name="T53" fmla="*/ 13 h 322"/>
                  <a:gd name="T54" fmla="*/ 26 w 249"/>
                  <a:gd name="T55" fmla="*/ 16 h 322"/>
                  <a:gd name="T56" fmla="*/ 26 w 249"/>
                  <a:gd name="T57" fmla="*/ 17 h 322"/>
                  <a:gd name="T58" fmla="*/ 25 w 249"/>
                  <a:gd name="T59" fmla="*/ 17 h 322"/>
                  <a:gd name="T60" fmla="*/ 24 w 249"/>
                  <a:gd name="T61" fmla="*/ 22 h 322"/>
                  <a:gd name="T62" fmla="*/ 23 w 249"/>
                  <a:gd name="T63" fmla="*/ 30 h 322"/>
                  <a:gd name="T64" fmla="*/ 22 w 249"/>
                  <a:gd name="T65" fmla="*/ 38 h 322"/>
                  <a:gd name="T66" fmla="*/ 21 w 249"/>
                  <a:gd name="T67" fmla="*/ 41 h 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322"/>
                  <a:gd name="T104" fmla="*/ 249 w 249"/>
                  <a:gd name="T105" fmla="*/ 322 h 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322">
                    <a:moveTo>
                      <a:pt x="175" y="322"/>
                    </a:moveTo>
                    <a:lnTo>
                      <a:pt x="163" y="293"/>
                    </a:lnTo>
                    <a:lnTo>
                      <a:pt x="161" y="264"/>
                    </a:lnTo>
                    <a:lnTo>
                      <a:pt x="161" y="231"/>
                    </a:lnTo>
                    <a:lnTo>
                      <a:pt x="167" y="202"/>
                    </a:lnTo>
                    <a:lnTo>
                      <a:pt x="169" y="172"/>
                    </a:lnTo>
                    <a:lnTo>
                      <a:pt x="173" y="149"/>
                    </a:lnTo>
                    <a:lnTo>
                      <a:pt x="171" y="134"/>
                    </a:lnTo>
                    <a:lnTo>
                      <a:pt x="163" y="128"/>
                    </a:lnTo>
                    <a:lnTo>
                      <a:pt x="154" y="138"/>
                    </a:lnTo>
                    <a:lnTo>
                      <a:pt x="146" y="149"/>
                    </a:lnTo>
                    <a:lnTo>
                      <a:pt x="140" y="161"/>
                    </a:lnTo>
                    <a:lnTo>
                      <a:pt x="134" y="174"/>
                    </a:lnTo>
                    <a:lnTo>
                      <a:pt x="128" y="186"/>
                    </a:lnTo>
                    <a:lnTo>
                      <a:pt x="123" y="200"/>
                    </a:lnTo>
                    <a:lnTo>
                      <a:pt x="117" y="211"/>
                    </a:lnTo>
                    <a:lnTo>
                      <a:pt x="113" y="227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92" y="215"/>
                    </a:lnTo>
                    <a:lnTo>
                      <a:pt x="78" y="209"/>
                    </a:lnTo>
                    <a:lnTo>
                      <a:pt x="64" y="205"/>
                    </a:lnTo>
                    <a:lnTo>
                      <a:pt x="53" y="207"/>
                    </a:lnTo>
                    <a:lnTo>
                      <a:pt x="39" y="207"/>
                    </a:lnTo>
                    <a:lnTo>
                      <a:pt x="26" y="209"/>
                    </a:lnTo>
                    <a:lnTo>
                      <a:pt x="12" y="209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31" y="176"/>
                    </a:lnTo>
                    <a:lnTo>
                      <a:pt x="62" y="153"/>
                    </a:lnTo>
                    <a:lnTo>
                      <a:pt x="93" y="128"/>
                    </a:lnTo>
                    <a:lnTo>
                      <a:pt x="125" y="103"/>
                    </a:lnTo>
                    <a:lnTo>
                      <a:pt x="156" y="76"/>
                    </a:lnTo>
                    <a:lnTo>
                      <a:pt x="187" y="50"/>
                    </a:lnTo>
                    <a:lnTo>
                      <a:pt x="218" y="23"/>
                    </a:lnTo>
                    <a:lnTo>
                      <a:pt x="249" y="0"/>
                    </a:lnTo>
                    <a:lnTo>
                      <a:pt x="247" y="4"/>
                    </a:lnTo>
                    <a:lnTo>
                      <a:pt x="245" y="15"/>
                    </a:lnTo>
                    <a:lnTo>
                      <a:pt x="239" y="29"/>
                    </a:lnTo>
                    <a:lnTo>
                      <a:pt x="235" y="46"/>
                    </a:lnTo>
                    <a:lnTo>
                      <a:pt x="229" y="60"/>
                    </a:lnTo>
                    <a:lnTo>
                      <a:pt x="225" y="74"/>
                    </a:lnTo>
                    <a:lnTo>
                      <a:pt x="220" y="85"/>
                    </a:lnTo>
                    <a:lnTo>
                      <a:pt x="218" y="91"/>
                    </a:lnTo>
                    <a:lnTo>
                      <a:pt x="216" y="85"/>
                    </a:lnTo>
                    <a:lnTo>
                      <a:pt x="214" y="85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4" y="87"/>
                    </a:lnTo>
                    <a:lnTo>
                      <a:pt x="204" y="93"/>
                    </a:lnTo>
                    <a:lnTo>
                      <a:pt x="208" y="99"/>
                    </a:lnTo>
                    <a:lnTo>
                      <a:pt x="218" y="101"/>
                    </a:lnTo>
                    <a:lnTo>
                      <a:pt x="216" y="107"/>
                    </a:lnTo>
                    <a:lnTo>
                      <a:pt x="216" y="118"/>
                    </a:lnTo>
                    <a:lnTo>
                      <a:pt x="212" y="126"/>
                    </a:lnTo>
                    <a:lnTo>
                      <a:pt x="208" y="136"/>
                    </a:lnTo>
                    <a:lnTo>
                      <a:pt x="208" y="132"/>
                    </a:lnTo>
                    <a:lnTo>
                      <a:pt x="208" y="128"/>
                    </a:lnTo>
                    <a:lnTo>
                      <a:pt x="200" y="134"/>
                    </a:lnTo>
                    <a:lnTo>
                      <a:pt x="196" y="151"/>
                    </a:lnTo>
                    <a:lnTo>
                      <a:pt x="192" y="176"/>
                    </a:lnTo>
                    <a:lnTo>
                      <a:pt x="190" y="209"/>
                    </a:lnTo>
                    <a:lnTo>
                      <a:pt x="189" y="240"/>
                    </a:lnTo>
                    <a:lnTo>
                      <a:pt x="187" y="273"/>
                    </a:lnTo>
                    <a:lnTo>
                      <a:pt x="183" y="300"/>
                    </a:lnTo>
                    <a:lnTo>
                      <a:pt x="181" y="322"/>
                    </a:lnTo>
                    <a:lnTo>
                      <a:pt x="175" y="322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8" name="Freeform 56"/>
              <p:cNvSpPr>
                <a:spLocks/>
              </p:cNvSpPr>
              <p:nvPr/>
            </p:nvSpPr>
            <p:spPr bwMode="auto">
              <a:xfrm>
                <a:off x="5023" y="3038"/>
                <a:ext cx="43" cy="51"/>
              </a:xfrm>
              <a:custGeom>
                <a:avLst/>
                <a:gdLst>
                  <a:gd name="T0" fmla="*/ 2 w 85"/>
                  <a:gd name="T1" fmla="*/ 13 h 101"/>
                  <a:gd name="T2" fmla="*/ 0 w 85"/>
                  <a:gd name="T3" fmla="*/ 11 h 101"/>
                  <a:gd name="T4" fmla="*/ 0 w 85"/>
                  <a:gd name="T5" fmla="*/ 8 h 101"/>
                  <a:gd name="T6" fmla="*/ 1 w 85"/>
                  <a:gd name="T7" fmla="*/ 6 h 101"/>
                  <a:gd name="T8" fmla="*/ 3 w 85"/>
                  <a:gd name="T9" fmla="*/ 5 h 101"/>
                  <a:gd name="T10" fmla="*/ 5 w 85"/>
                  <a:gd name="T11" fmla="*/ 3 h 101"/>
                  <a:gd name="T12" fmla="*/ 7 w 85"/>
                  <a:gd name="T13" fmla="*/ 2 h 101"/>
                  <a:gd name="T14" fmla="*/ 9 w 85"/>
                  <a:gd name="T15" fmla="*/ 1 h 101"/>
                  <a:gd name="T16" fmla="*/ 11 w 85"/>
                  <a:gd name="T17" fmla="*/ 0 h 101"/>
                  <a:gd name="T18" fmla="*/ 11 w 85"/>
                  <a:gd name="T19" fmla="*/ 1 h 101"/>
                  <a:gd name="T20" fmla="*/ 10 w 85"/>
                  <a:gd name="T21" fmla="*/ 3 h 101"/>
                  <a:gd name="T22" fmla="*/ 8 w 85"/>
                  <a:gd name="T23" fmla="*/ 5 h 101"/>
                  <a:gd name="T24" fmla="*/ 7 w 85"/>
                  <a:gd name="T25" fmla="*/ 7 h 101"/>
                  <a:gd name="T26" fmla="*/ 5 w 85"/>
                  <a:gd name="T27" fmla="*/ 9 h 101"/>
                  <a:gd name="T28" fmla="*/ 4 w 85"/>
                  <a:gd name="T29" fmla="*/ 11 h 101"/>
                  <a:gd name="T30" fmla="*/ 3 w 85"/>
                  <a:gd name="T31" fmla="*/ 12 h 101"/>
                  <a:gd name="T32" fmla="*/ 2 w 85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9" y="101"/>
                    </a:moveTo>
                    <a:lnTo>
                      <a:pt x="0" y="82"/>
                    </a:lnTo>
                    <a:lnTo>
                      <a:pt x="0" y="64"/>
                    </a:lnTo>
                    <a:lnTo>
                      <a:pt x="5" y="47"/>
                    </a:lnTo>
                    <a:lnTo>
                      <a:pt x="19" y="35"/>
                    </a:lnTo>
                    <a:lnTo>
                      <a:pt x="33" y="22"/>
                    </a:lnTo>
                    <a:lnTo>
                      <a:pt x="50" y="12"/>
                    </a:lnTo>
                    <a:lnTo>
                      <a:pt x="68" y="4"/>
                    </a:lnTo>
                    <a:lnTo>
                      <a:pt x="85" y="0"/>
                    </a:lnTo>
                    <a:lnTo>
                      <a:pt x="81" y="6"/>
                    </a:lnTo>
                    <a:lnTo>
                      <a:pt x="75" y="18"/>
                    </a:lnTo>
                    <a:lnTo>
                      <a:pt x="64" y="33"/>
                    </a:lnTo>
                    <a:lnTo>
                      <a:pt x="54" y="53"/>
                    </a:lnTo>
                    <a:lnTo>
                      <a:pt x="40" y="68"/>
                    </a:lnTo>
                    <a:lnTo>
                      <a:pt x="29" y="86"/>
                    </a:lnTo>
                    <a:lnTo>
                      <a:pt x="17" y="95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9" name="Freeform 57"/>
              <p:cNvSpPr>
                <a:spLocks/>
              </p:cNvSpPr>
              <p:nvPr/>
            </p:nvSpPr>
            <p:spPr bwMode="auto">
              <a:xfrm>
                <a:off x="4660" y="3065"/>
                <a:ext cx="30" cy="10"/>
              </a:xfrm>
              <a:custGeom>
                <a:avLst/>
                <a:gdLst>
                  <a:gd name="T0" fmla="*/ 6 w 61"/>
                  <a:gd name="T1" fmla="*/ 3 h 20"/>
                  <a:gd name="T2" fmla="*/ 4 w 61"/>
                  <a:gd name="T3" fmla="*/ 3 h 20"/>
                  <a:gd name="T4" fmla="*/ 2 w 61"/>
                  <a:gd name="T5" fmla="*/ 2 h 20"/>
                  <a:gd name="T6" fmla="*/ 0 w 61"/>
                  <a:gd name="T7" fmla="*/ 2 h 20"/>
                  <a:gd name="T8" fmla="*/ 0 w 61"/>
                  <a:gd name="T9" fmla="*/ 0 h 20"/>
                  <a:gd name="T10" fmla="*/ 1 w 61"/>
                  <a:gd name="T11" fmla="*/ 0 h 20"/>
                  <a:gd name="T12" fmla="*/ 3 w 61"/>
                  <a:gd name="T13" fmla="*/ 1 h 20"/>
                  <a:gd name="T14" fmla="*/ 5 w 61"/>
                  <a:gd name="T15" fmla="*/ 1 h 20"/>
                  <a:gd name="T16" fmla="*/ 7 w 61"/>
                  <a:gd name="T17" fmla="*/ 2 h 20"/>
                  <a:gd name="T18" fmla="*/ 7 w 61"/>
                  <a:gd name="T19" fmla="*/ 2 h 20"/>
                  <a:gd name="T20" fmla="*/ 7 w 61"/>
                  <a:gd name="T21" fmla="*/ 3 h 20"/>
                  <a:gd name="T22" fmla="*/ 7 w 61"/>
                  <a:gd name="T23" fmla="*/ 3 h 20"/>
                  <a:gd name="T24" fmla="*/ 6 w 61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0"/>
                  <a:gd name="T41" fmla="*/ 61 w 6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0">
                    <a:moveTo>
                      <a:pt x="55" y="20"/>
                    </a:moveTo>
                    <a:lnTo>
                      <a:pt x="37" y="18"/>
                    </a:lnTo>
                    <a:lnTo>
                      <a:pt x="20" y="16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"/>
                    </a:lnTo>
                    <a:lnTo>
                      <a:pt x="43" y="4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0" name="Freeform 58"/>
              <p:cNvSpPr>
                <a:spLocks/>
              </p:cNvSpPr>
              <p:nvPr/>
            </p:nvSpPr>
            <p:spPr bwMode="auto">
              <a:xfrm>
                <a:off x="5269" y="3051"/>
                <a:ext cx="67" cy="11"/>
              </a:xfrm>
              <a:custGeom>
                <a:avLst/>
                <a:gdLst>
                  <a:gd name="T0" fmla="*/ 1 w 134"/>
                  <a:gd name="T1" fmla="*/ 2 h 24"/>
                  <a:gd name="T2" fmla="*/ 0 w 134"/>
                  <a:gd name="T3" fmla="*/ 1 h 24"/>
                  <a:gd name="T4" fmla="*/ 1 w 134"/>
                  <a:gd name="T5" fmla="*/ 0 h 24"/>
                  <a:gd name="T6" fmla="*/ 3 w 134"/>
                  <a:gd name="T7" fmla="*/ 0 h 24"/>
                  <a:gd name="T8" fmla="*/ 7 w 134"/>
                  <a:gd name="T9" fmla="*/ 0 h 24"/>
                  <a:gd name="T10" fmla="*/ 10 w 134"/>
                  <a:gd name="T11" fmla="*/ 0 h 24"/>
                  <a:gd name="T12" fmla="*/ 13 w 134"/>
                  <a:gd name="T13" fmla="*/ 0 h 24"/>
                  <a:gd name="T14" fmla="*/ 15 w 134"/>
                  <a:gd name="T15" fmla="*/ 0 h 24"/>
                  <a:gd name="T16" fmla="*/ 17 w 134"/>
                  <a:gd name="T17" fmla="*/ 1 h 24"/>
                  <a:gd name="T18" fmla="*/ 15 w 134"/>
                  <a:gd name="T19" fmla="*/ 1 h 24"/>
                  <a:gd name="T20" fmla="*/ 13 w 134"/>
                  <a:gd name="T21" fmla="*/ 2 h 24"/>
                  <a:gd name="T22" fmla="*/ 11 w 134"/>
                  <a:gd name="T23" fmla="*/ 2 h 24"/>
                  <a:gd name="T24" fmla="*/ 9 w 134"/>
                  <a:gd name="T25" fmla="*/ 2 h 24"/>
                  <a:gd name="T26" fmla="*/ 6 w 134"/>
                  <a:gd name="T27" fmla="*/ 2 h 24"/>
                  <a:gd name="T28" fmla="*/ 4 w 134"/>
                  <a:gd name="T29" fmla="*/ 2 h 24"/>
                  <a:gd name="T30" fmla="*/ 3 w 134"/>
                  <a:gd name="T31" fmla="*/ 2 h 24"/>
                  <a:gd name="T32" fmla="*/ 1 w 13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24"/>
                  <a:gd name="T53" fmla="*/ 134 w 13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24">
                    <a:moveTo>
                      <a:pt x="8" y="24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27" y="0"/>
                    </a:lnTo>
                    <a:lnTo>
                      <a:pt x="53" y="0"/>
                    </a:lnTo>
                    <a:lnTo>
                      <a:pt x="78" y="0"/>
                    </a:lnTo>
                    <a:lnTo>
                      <a:pt x="103" y="4"/>
                    </a:lnTo>
                    <a:lnTo>
                      <a:pt x="123" y="6"/>
                    </a:lnTo>
                    <a:lnTo>
                      <a:pt x="134" y="10"/>
                    </a:lnTo>
                    <a:lnTo>
                      <a:pt x="117" y="14"/>
                    </a:lnTo>
                    <a:lnTo>
                      <a:pt x="101" y="18"/>
                    </a:lnTo>
                    <a:lnTo>
                      <a:pt x="84" y="20"/>
                    </a:lnTo>
                    <a:lnTo>
                      <a:pt x="68" y="22"/>
                    </a:lnTo>
                    <a:lnTo>
                      <a:pt x="51" y="22"/>
                    </a:lnTo>
                    <a:lnTo>
                      <a:pt x="35" y="22"/>
                    </a:lnTo>
                    <a:lnTo>
                      <a:pt x="20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1" name="Freeform 59"/>
              <p:cNvSpPr>
                <a:spLocks/>
              </p:cNvSpPr>
              <p:nvPr/>
            </p:nvSpPr>
            <p:spPr bwMode="auto">
              <a:xfrm>
                <a:off x="5232" y="3006"/>
                <a:ext cx="34" cy="49"/>
              </a:xfrm>
              <a:custGeom>
                <a:avLst/>
                <a:gdLst>
                  <a:gd name="T0" fmla="*/ 0 w 68"/>
                  <a:gd name="T1" fmla="*/ 13 h 97"/>
                  <a:gd name="T2" fmla="*/ 0 w 68"/>
                  <a:gd name="T3" fmla="*/ 10 h 97"/>
                  <a:gd name="T4" fmla="*/ 1 w 68"/>
                  <a:gd name="T5" fmla="*/ 8 h 97"/>
                  <a:gd name="T6" fmla="*/ 1 w 68"/>
                  <a:gd name="T7" fmla="*/ 6 h 97"/>
                  <a:gd name="T8" fmla="*/ 2 w 68"/>
                  <a:gd name="T9" fmla="*/ 4 h 97"/>
                  <a:gd name="T10" fmla="*/ 3 w 68"/>
                  <a:gd name="T11" fmla="*/ 3 h 97"/>
                  <a:gd name="T12" fmla="*/ 5 w 68"/>
                  <a:gd name="T13" fmla="*/ 2 h 97"/>
                  <a:gd name="T14" fmla="*/ 6 w 68"/>
                  <a:gd name="T15" fmla="*/ 1 h 97"/>
                  <a:gd name="T16" fmla="*/ 9 w 68"/>
                  <a:gd name="T17" fmla="*/ 0 h 97"/>
                  <a:gd name="T18" fmla="*/ 8 w 68"/>
                  <a:gd name="T19" fmla="*/ 2 h 97"/>
                  <a:gd name="T20" fmla="*/ 7 w 68"/>
                  <a:gd name="T21" fmla="*/ 3 h 97"/>
                  <a:gd name="T22" fmla="*/ 7 w 68"/>
                  <a:gd name="T23" fmla="*/ 4 h 97"/>
                  <a:gd name="T24" fmla="*/ 6 w 68"/>
                  <a:gd name="T25" fmla="*/ 6 h 97"/>
                  <a:gd name="T26" fmla="*/ 5 w 68"/>
                  <a:gd name="T27" fmla="*/ 7 h 97"/>
                  <a:gd name="T28" fmla="*/ 5 w 68"/>
                  <a:gd name="T29" fmla="*/ 9 h 97"/>
                  <a:gd name="T30" fmla="*/ 5 w 68"/>
                  <a:gd name="T31" fmla="*/ 10 h 97"/>
                  <a:gd name="T32" fmla="*/ 4 w 68"/>
                  <a:gd name="T33" fmla="*/ 12 h 97"/>
                  <a:gd name="T34" fmla="*/ 3 w 68"/>
                  <a:gd name="T35" fmla="*/ 12 h 97"/>
                  <a:gd name="T36" fmla="*/ 3 w 68"/>
                  <a:gd name="T37" fmla="*/ 12 h 97"/>
                  <a:gd name="T38" fmla="*/ 2 w 68"/>
                  <a:gd name="T39" fmla="*/ 12 h 97"/>
                  <a:gd name="T40" fmla="*/ 0 w 68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0" y="97"/>
                    </a:moveTo>
                    <a:lnTo>
                      <a:pt x="0" y="78"/>
                    </a:lnTo>
                    <a:lnTo>
                      <a:pt x="4" y="60"/>
                    </a:lnTo>
                    <a:lnTo>
                      <a:pt x="7" y="43"/>
                    </a:lnTo>
                    <a:lnTo>
                      <a:pt x="15" y="31"/>
                    </a:lnTo>
                    <a:lnTo>
                      <a:pt x="21" y="18"/>
                    </a:lnTo>
                    <a:lnTo>
                      <a:pt x="35" y="10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8" y="20"/>
                    </a:lnTo>
                    <a:lnTo>
                      <a:pt x="52" y="31"/>
                    </a:lnTo>
                    <a:lnTo>
                      <a:pt x="48" y="43"/>
                    </a:lnTo>
                    <a:lnTo>
                      <a:pt x="42" y="54"/>
                    </a:lnTo>
                    <a:lnTo>
                      <a:pt x="38" y="68"/>
                    </a:lnTo>
                    <a:lnTo>
                      <a:pt x="35" y="80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1" y="95"/>
                    </a:lnTo>
                    <a:lnTo>
                      <a:pt x="13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2" name="Freeform 60"/>
              <p:cNvSpPr>
                <a:spLocks/>
              </p:cNvSpPr>
              <p:nvPr/>
            </p:nvSpPr>
            <p:spPr bwMode="auto">
              <a:xfrm>
                <a:off x="3757" y="2643"/>
                <a:ext cx="406" cy="411"/>
              </a:xfrm>
              <a:custGeom>
                <a:avLst/>
                <a:gdLst>
                  <a:gd name="T0" fmla="*/ 42 w 812"/>
                  <a:gd name="T1" fmla="*/ 103 h 822"/>
                  <a:gd name="T2" fmla="*/ 37 w 812"/>
                  <a:gd name="T3" fmla="*/ 103 h 822"/>
                  <a:gd name="T4" fmla="*/ 31 w 812"/>
                  <a:gd name="T5" fmla="*/ 103 h 822"/>
                  <a:gd name="T6" fmla="*/ 26 w 812"/>
                  <a:gd name="T7" fmla="*/ 103 h 822"/>
                  <a:gd name="T8" fmla="*/ 21 w 812"/>
                  <a:gd name="T9" fmla="*/ 103 h 822"/>
                  <a:gd name="T10" fmla="*/ 15 w 812"/>
                  <a:gd name="T11" fmla="*/ 102 h 822"/>
                  <a:gd name="T12" fmla="*/ 11 w 812"/>
                  <a:gd name="T13" fmla="*/ 102 h 822"/>
                  <a:gd name="T14" fmla="*/ 6 w 812"/>
                  <a:gd name="T15" fmla="*/ 102 h 822"/>
                  <a:gd name="T16" fmla="*/ 0 w 812"/>
                  <a:gd name="T17" fmla="*/ 102 h 822"/>
                  <a:gd name="T18" fmla="*/ 1 w 812"/>
                  <a:gd name="T19" fmla="*/ 101 h 822"/>
                  <a:gd name="T20" fmla="*/ 1 w 812"/>
                  <a:gd name="T21" fmla="*/ 100 h 822"/>
                  <a:gd name="T22" fmla="*/ 2 w 812"/>
                  <a:gd name="T23" fmla="*/ 99 h 822"/>
                  <a:gd name="T24" fmla="*/ 3 w 812"/>
                  <a:gd name="T25" fmla="*/ 98 h 822"/>
                  <a:gd name="T26" fmla="*/ 10 w 812"/>
                  <a:gd name="T27" fmla="*/ 86 h 822"/>
                  <a:gd name="T28" fmla="*/ 16 w 812"/>
                  <a:gd name="T29" fmla="*/ 75 h 822"/>
                  <a:gd name="T30" fmla="*/ 22 w 812"/>
                  <a:gd name="T31" fmla="*/ 62 h 822"/>
                  <a:gd name="T32" fmla="*/ 29 w 812"/>
                  <a:gd name="T33" fmla="*/ 50 h 822"/>
                  <a:gd name="T34" fmla="*/ 35 w 812"/>
                  <a:gd name="T35" fmla="*/ 37 h 822"/>
                  <a:gd name="T36" fmla="*/ 40 w 812"/>
                  <a:gd name="T37" fmla="*/ 25 h 822"/>
                  <a:gd name="T38" fmla="*/ 44 w 812"/>
                  <a:gd name="T39" fmla="*/ 12 h 822"/>
                  <a:gd name="T40" fmla="*/ 48 w 812"/>
                  <a:gd name="T41" fmla="*/ 0 h 822"/>
                  <a:gd name="T42" fmla="*/ 49 w 812"/>
                  <a:gd name="T43" fmla="*/ 0 h 822"/>
                  <a:gd name="T44" fmla="*/ 49 w 812"/>
                  <a:gd name="T45" fmla="*/ 0 h 822"/>
                  <a:gd name="T46" fmla="*/ 54 w 812"/>
                  <a:gd name="T47" fmla="*/ 13 h 822"/>
                  <a:gd name="T48" fmla="*/ 59 w 812"/>
                  <a:gd name="T49" fmla="*/ 27 h 822"/>
                  <a:gd name="T50" fmla="*/ 64 w 812"/>
                  <a:gd name="T51" fmla="*/ 40 h 822"/>
                  <a:gd name="T52" fmla="*/ 70 w 812"/>
                  <a:gd name="T53" fmla="*/ 53 h 822"/>
                  <a:gd name="T54" fmla="*/ 77 w 812"/>
                  <a:gd name="T55" fmla="*/ 66 h 822"/>
                  <a:gd name="T56" fmla="*/ 84 w 812"/>
                  <a:gd name="T57" fmla="*/ 78 h 822"/>
                  <a:gd name="T58" fmla="*/ 92 w 812"/>
                  <a:gd name="T59" fmla="*/ 90 h 822"/>
                  <a:gd name="T60" fmla="*/ 102 w 812"/>
                  <a:gd name="T61" fmla="*/ 102 h 822"/>
                  <a:gd name="T62" fmla="*/ 99 w 812"/>
                  <a:gd name="T63" fmla="*/ 103 h 822"/>
                  <a:gd name="T64" fmla="*/ 93 w 812"/>
                  <a:gd name="T65" fmla="*/ 103 h 822"/>
                  <a:gd name="T66" fmla="*/ 85 w 812"/>
                  <a:gd name="T67" fmla="*/ 103 h 822"/>
                  <a:gd name="T68" fmla="*/ 75 w 812"/>
                  <a:gd name="T69" fmla="*/ 103 h 822"/>
                  <a:gd name="T70" fmla="*/ 65 w 812"/>
                  <a:gd name="T71" fmla="*/ 103 h 822"/>
                  <a:gd name="T72" fmla="*/ 55 w 812"/>
                  <a:gd name="T73" fmla="*/ 103 h 822"/>
                  <a:gd name="T74" fmla="*/ 47 w 812"/>
                  <a:gd name="T75" fmla="*/ 103 h 822"/>
                  <a:gd name="T76" fmla="*/ 42 w 812"/>
                  <a:gd name="T77" fmla="*/ 103 h 8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2"/>
                  <a:gd name="T118" fmla="*/ 0 h 822"/>
                  <a:gd name="T119" fmla="*/ 812 w 812"/>
                  <a:gd name="T120" fmla="*/ 822 h 8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2" h="822">
                    <a:moveTo>
                      <a:pt x="331" y="820"/>
                    </a:moveTo>
                    <a:lnTo>
                      <a:pt x="289" y="818"/>
                    </a:lnTo>
                    <a:lnTo>
                      <a:pt x="248" y="818"/>
                    </a:lnTo>
                    <a:lnTo>
                      <a:pt x="205" y="818"/>
                    </a:lnTo>
                    <a:lnTo>
                      <a:pt x="165" y="818"/>
                    </a:lnTo>
                    <a:lnTo>
                      <a:pt x="122" y="816"/>
                    </a:lnTo>
                    <a:lnTo>
                      <a:pt x="81" y="816"/>
                    </a:lnTo>
                    <a:lnTo>
                      <a:pt x="41" y="816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8" y="795"/>
                    </a:lnTo>
                    <a:lnTo>
                      <a:pt x="15" y="787"/>
                    </a:lnTo>
                    <a:lnTo>
                      <a:pt x="23" y="780"/>
                    </a:lnTo>
                    <a:lnTo>
                      <a:pt x="74" y="686"/>
                    </a:lnTo>
                    <a:lnTo>
                      <a:pt x="126" y="593"/>
                    </a:lnTo>
                    <a:lnTo>
                      <a:pt x="176" y="495"/>
                    </a:lnTo>
                    <a:lnTo>
                      <a:pt x="229" y="396"/>
                    </a:lnTo>
                    <a:lnTo>
                      <a:pt x="273" y="293"/>
                    </a:lnTo>
                    <a:lnTo>
                      <a:pt x="316" y="194"/>
                    </a:lnTo>
                    <a:lnTo>
                      <a:pt x="351" y="95"/>
                    </a:lnTo>
                    <a:lnTo>
                      <a:pt x="382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428" y="107"/>
                    </a:lnTo>
                    <a:lnTo>
                      <a:pt x="471" y="215"/>
                    </a:lnTo>
                    <a:lnTo>
                      <a:pt x="512" y="320"/>
                    </a:lnTo>
                    <a:lnTo>
                      <a:pt x="560" y="425"/>
                    </a:lnTo>
                    <a:lnTo>
                      <a:pt x="611" y="526"/>
                    </a:lnTo>
                    <a:lnTo>
                      <a:pt x="669" y="624"/>
                    </a:lnTo>
                    <a:lnTo>
                      <a:pt x="735" y="719"/>
                    </a:lnTo>
                    <a:lnTo>
                      <a:pt x="812" y="814"/>
                    </a:lnTo>
                    <a:lnTo>
                      <a:pt x="789" y="818"/>
                    </a:lnTo>
                    <a:lnTo>
                      <a:pt x="741" y="820"/>
                    </a:lnTo>
                    <a:lnTo>
                      <a:pt x="673" y="820"/>
                    </a:lnTo>
                    <a:lnTo>
                      <a:pt x="597" y="822"/>
                    </a:lnTo>
                    <a:lnTo>
                      <a:pt x="514" y="820"/>
                    </a:lnTo>
                    <a:lnTo>
                      <a:pt x="438" y="820"/>
                    </a:lnTo>
                    <a:lnTo>
                      <a:pt x="372" y="820"/>
                    </a:lnTo>
                    <a:lnTo>
                      <a:pt x="331" y="820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3" name="Freeform 61"/>
              <p:cNvSpPr>
                <a:spLocks/>
              </p:cNvSpPr>
              <p:nvPr/>
            </p:nvSpPr>
            <p:spPr bwMode="auto">
              <a:xfrm>
                <a:off x="3422" y="2030"/>
                <a:ext cx="1236" cy="1024"/>
              </a:xfrm>
              <a:custGeom>
                <a:avLst/>
                <a:gdLst>
                  <a:gd name="T0" fmla="*/ 190 w 2471"/>
                  <a:gd name="T1" fmla="*/ 256 h 2047"/>
                  <a:gd name="T2" fmla="*/ 183 w 2471"/>
                  <a:gd name="T3" fmla="*/ 246 h 2047"/>
                  <a:gd name="T4" fmla="*/ 164 w 2471"/>
                  <a:gd name="T5" fmla="*/ 219 h 2047"/>
                  <a:gd name="T6" fmla="*/ 150 w 2471"/>
                  <a:gd name="T7" fmla="*/ 189 h 2047"/>
                  <a:gd name="T8" fmla="*/ 143 w 2471"/>
                  <a:gd name="T9" fmla="*/ 171 h 2047"/>
                  <a:gd name="T10" fmla="*/ 137 w 2471"/>
                  <a:gd name="T11" fmla="*/ 152 h 2047"/>
                  <a:gd name="T12" fmla="*/ 130 w 2471"/>
                  <a:gd name="T13" fmla="*/ 142 h 2047"/>
                  <a:gd name="T14" fmla="*/ 127 w 2471"/>
                  <a:gd name="T15" fmla="*/ 146 h 2047"/>
                  <a:gd name="T16" fmla="*/ 123 w 2471"/>
                  <a:gd name="T17" fmla="*/ 152 h 2047"/>
                  <a:gd name="T18" fmla="*/ 113 w 2471"/>
                  <a:gd name="T19" fmla="*/ 162 h 2047"/>
                  <a:gd name="T20" fmla="*/ 89 w 2471"/>
                  <a:gd name="T21" fmla="*/ 179 h 2047"/>
                  <a:gd name="T22" fmla="*/ 63 w 2471"/>
                  <a:gd name="T23" fmla="*/ 191 h 2047"/>
                  <a:gd name="T24" fmla="*/ 51 w 2471"/>
                  <a:gd name="T25" fmla="*/ 196 h 2047"/>
                  <a:gd name="T26" fmla="*/ 48 w 2471"/>
                  <a:gd name="T27" fmla="*/ 202 h 2047"/>
                  <a:gd name="T28" fmla="*/ 54 w 2471"/>
                  <a:gd name="T29" fmla="*/ 225 h 2047"/>
                  <a:gd name="T30" fmla="*/ 63 w 2471"/>
                  <a:gd name="T31" fmla="*/ 247 h 2047"/>
                  <a:gd name="T32" fmla="*/ 67 w 2471"/>
                  <a:gd name="T33" fmla="*/ 254 h 2047"/>
                  <a:gd name="T34" fmla="*/ 64 w 2471"/>
                  <a:gd name="T35" fmla="*/ 255 h 2047"/>
                  <a:gd name="T36" fmla="*/ 37 w 2471"/>
                  <a:gd name="T37" fmla="*/ 256 h 2047"/>
                  <a:gd name="T38" fmla="*/ 8 w 2471"/>
                  <a:gd name="T39" fmla="*/ 254 h 2047"/>
                  <a:gd name="T40" fmla="*/ 1 w 2471"/>
                  <a:gd name="T41" fmla="*/ 246 h 2047"/>
                  <a:gd name="T42" fmla="*/ 1 w 2471"/>
                  <a:gd name="T43" fmla="*/ 232 h 2047"/>
                  <a:gd name="T44" fmla="*/ 4 w 2471"/>
                  <a:gd name="T45" fmla="*/ 219 h 2047"/>
                  <a:gd name="T46" fmla="*/ 11 w 2471"/>
                  <a:gd name="T47" fmla="*/ 214 h 2047"/>
                  <a:gd name="T48" fmla="*/ 18 w 2471"/>
                  <a:gd name="T49" fmla="*/ 207 h 2047"/>
                  <a:gd name="T50" fmla="*/ 33 w 2471"/>
                  <a:gd name="T51" fmla="*/ 191 h 2047"/>
                  <a:gd name="T52" fmla="*/ 66 w 2471"/>
                  <a:gd name="T53" fmla="*/ 150 h 2047"/>
                  <a:gd name="T54" fmla="*/ 93 w 2471"/>
                  <a:gd name="T55" fmla="*/ 104 h 2047"/>
                  <a:gd name="T56" fmla="*/ 106 w 2471"/>
                  <a:gd name="T57" fmla="*/ 75 h 2047"/>
                  <a:gd name="T58" fmla="*/ 114 w 2471"/>
                  <a:gd name="T59" fmla="*/ 54 h 2047"/>
                  <a:gd name="T60" fmla="*/ 121 w 2471"/>
                  <a:gd name="T61" fmla="*/ 33 h 2047"/>
                  <a:gd name="T62" fmla="*/ 123 w 2471"/>
                  <a:gd name="T63" fmla="*/ 27 h 2047"/>
                  <a:gd name="T64" fmla="*/ 126 w 2471"/>
                  <a:gd name="T65" fmla="*/ 19 h 2047"/>
                  <a:gd name="T66" fmla="*/ 128 w 2471"/>
                  <a:gd name="T67" fmla="*/ 15 h 2047"/>
                  <a:gd name="T68" fmla="*/ 123 w 2471"/>
                  <a:gd name="T69" fmla="*/ 34 h 2047"/>
                  <a:gd name="T70" fmla="*/ 114 w 2471"/>
                  <a:gd name="T71" fmla="*/ 62 h 2047"/>
                  <a:gd name="T72" fmla="*/ 104 w 2471"/>
                  <a:gd name="T73" fmla="*/ 91 h 2047"/>
                  <a:gd name="T74" fmla="*/ 103 w 2471"/>
                  <a:gd name="T75" fmla="*/ 93 h 2047"/>
                  <a:gd name="T76" fmla="*/ 103 w 2471"/>
                  <a:gd name="T77" fmla="*/ 95 h 2047"/>
                  <a:gd name="T78" fmla="*/ 115 w 2471"/>
                  <a:gd name="T79" fmla="*/ 72 h 2047"/>
                  <a:gd name="T80" fmla="*/ 124 w 2471"/>
                  <a:gd name="T81" fmla="*/ 43 h 2047"/>
                  <a:gd name="T82" fmla="*/ 129 w 2471"/>
                  <a:gd name="T83" fmla="*/ 25 h 2047"/>
                  <a:gd name="T84" fmla="*/ 133 w 2471"/>
                  <a:gd name="T85" fmla="*/ 14 h 2047"/>
                  <a:gd name="T86" fmla="*/ 137 w 2471"/>
                  <a:gd name="T87" fmla="*/ 3 h 2047"/>
                  <a:gd name="T88" fmla="*/ 139 w 2471"/>
                  <a:gd name="T89" fmla="*/ 1 h 2047"/>
                  <a:gd name="T90" fmla="*/ 145 w 2471"/>
                  <a:gd name="T91" fmla="*/ 16 h 2047"/>
                  <a:gd name="T92" fmla="*/ 151 w 2471"/>
                  <a:gd name="T93" fmla="*/ 33 h 2047"/>
                  <a:gd name="T94" fmla="*/ 163 w 2471"/>
                  <a:gd name="T95" fmla="*/ 64 h 2047"/>
                  <a:gd name="T96" fmla="*/ 195 w 2471"/>
                  <a:gd name="T97" fmla="*/ 125 h 2047"/>
                  <a:gd name="T98" fmla="*/ 233 w 2471"/>
                  <a:gd name="T99" fmla="*/ 183 h 2047"/>
                  <a:gd name="T100" fmla="*/ 259 w 2471"/>
                  <a:gd name="T101" fmla="*/ 214 h 2047"/>
                  <a:gd name="T102" fmla="*/ 286 w 2471"/>
                  <a:gd name="T103" fmla="*/ 240 h 2047"/>
                  <a:gd name="T104" fmla="*/ 309 w 2471"/>
                  <a:gd name="T105" fmla="*/ 255 h 2047"/>
                  <a:gd name="T106" fmla="*/ 274 w 2471"/>
                  <a:gd name="T107" fmla="*/ 256 h 2047"/>
                  <a:gd name="T108" fmla="*/ 216 w 2471"/>
                  <a:gd name="T109" fmla="*/ 256 h 20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71"/>
                  <a:gd name="T166" fmla="*/ 0 h 2047"/>
                  <a:gd name="T167" fmla="*/ 2471 w 2471"/>
                  <a:gd name="T168" fmla="*/ 2047 h 20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71" h="2047">
                    <a:moveTo>
                      <a:pt x="1549" y="2045"/>
                    </a:moveTo>
                    <a:lnTo>
                      <a:pt x="1534" y="2043"/>
                    </a:lnTo>
                    <a:lnTo>
                      <a:pt x="1518" y="2041"/>
                    </a:lnTo>
                    <a:lnTo>
                      <a:pt x="1518" y="2032"/>
                    </a:lnTo>
                    <a:lnTo>
                      <a:pt x="1518" y="2024"/>
                    </a:lnTo>
                    <a:lnTo>
                      <a:pt x="1458" y="1966"/>
                    </a:lnTo>
                    <a:lnTo>
                      <a:pt x="1404" y="1898"/>
                    </a:lnTo>
                    <a:lnTo>
                      <a:pt x="1353" y="1824"/>
                    </a:lnTo>
                    <a:lnTo>
                      <a:pt x="1309" y="1749"/>
                    </a:lnTo>
                    <a:lnTo>
                      <a:pt x="1266" y="1667"/>
                    </a:lnTo>
                    <a:lnTo>
                      <a:pt x="1229" y="1588"/>
                    </a:lnTo>
                    <a:lnTo>
                      <a:pt x="1194" y="1510"/>
                    </a:lnTo>
                    <a:lnTo>
                      <a:pt x="1167" y="1438"/>
                    </a:lnTo>
                    <a:lnTo>
                      <a:pt x="1156" y="1407"/>
                    </a:lnTo>
                    <a:lnTo>
                      <a:pt x="1144" y="1365"/>
                    </a:lnTo>
                    <a:lnTo>
                      <a:pt x="1127" y="1314"/>
                    </a:lnTo>
                    <a:lnTo>
                      <a:pt x="1109" y="1266"/>
                    </a:lnTo>
                    <a:lnTo>
                      <a:pt x="1090" y="1215"/>
                    </a:lnTo>
                    <a:lnTo>
                      <a:pt x="1070" y="1175"/>
                    </a:lnTo>
                    <a:lnTo>
                      <a:pt x="1051" y="1146"/>
                    </a:lnTo>
                    <a:lnTo>
                      <a:pt x="1035" y="1134"/>
                    </a:lnTo>
                    <a:lnTo>
                      <a:pt x="1028" y="1138"/>
                    </a:lnTo>
                    <a:lnTo>
                      <a:pt x="1020" y="1149"/>
                    </a:lnTo>
                    <a:lnTo>
                      <a:pt x="1010" y="1163"/>
                    </a:lnTo>
                    <a:lnTo>
                      <a:pt x="1000" y="1178"/>
                    </a:lnTo>
                    <a:lnTo>
                      <a:pt x="989" y="1194"/>
                    </a:lnTo>
                    <a:lnTo>
                      <a:pt x="979" y="1210"/>
                    </a:lnTo>
                    <a:lnTo>
                      <a:pt x="968" y="1221"/>
                    </a:lnTo>
                    <a:lnTo>
                      <a:pt x="962" y="1235"/>
                    </a:lnTo>
                    <a:lnTo>
                      <a:pt x="902" y="1289"/>
                    </a:lnTo>
                    <a:lnTo>
                      <a:pt x="840" y="1339"/>
                    </a:lnTo>
                    <a:lnTo>
                      <a:pt x="776" y="1384"/>
                    </a:lnTo>
                    <a:lnTo>
                      <a:pt x="712" y="1425"/>
                    </a:lnTo>
                    <a:lnTo>
                      <a:pt x="642" y="1460"/>
                    </a:lnTo>
                    <a:lnTo>
                      <a:pt x="572" y="1497"/>
                    </a:lnTo>
                    <a:lnTo>
                      <a:pt x="500" y="1526"/>
                    </a:lnTo>
                    <a:lnTo>
                      <a:pt x="428" y="1557"/>
                    </a:lnTo>
                    <a:lnTo>
                      <a:pt x="413" y="1562"/>
                    </a:lnTo>
                    <a:lnTo>
                      <a:pt x="401" y="1566"/>
                    </a:lnTo>
                    <a:lnTo>
                      <a:pt x="390" y="1568"/>
                    </a:lnTo>
                    <a:lnTo>
                      <a:pt x="380" y="1574"/>
                    </a:lnTo>
                    <a:lnTo>
                      <a:pt x="384" y="1613"/>
                    </a:lnTo>
                    <a:lnTo>
                      <a:pt x="393" y="1667"/>
                    </a:lnTo>
                    <a:lnTo>
                      <a:pt x="409" y="1727"/>
                    </a:lnTo>
                    <a:lnTo>
                      <a:pt x="432" y="1793"/>
                    </a:lnTo>
                    <a:lnTo>
                      <a:pt x="456" y="1857"/>
                    </a:lnTo>
                    <a:lnTo>
                      <a:pt x="479" y="1917"/>
                    </a:lnTo>
                    <a:lnTo>
                      <a:pt x="500" y="1972"/>
                    </a:lnTo>
                    <a:lnTo>
                      <a:pt x="523" y="2014"/>
                    </a:lnTo>
                    <a:lnTo>
                      <a:pt x="527" y="2022"/>
                    </a:lnTo>
                    <a:lnTo>
                      <a:pt x="531" y="2028"/>
                    </a:lnTo>
                    <a:lnTo>
                      <a:pt x="533" y="2032"/>
                    </a:lnTo>
                    <a:lnTo>
                      <a:pt x="535" y="2038"/>
                    </a:lnTo>
                    <a:lnTo>
                      <a:pt x="510" y="2039"/>
                    </a:lnTo>
                    <a:lnTo>
                      <a:pt x="456" y="2041"/>
                    </a:lnTo>
                    <a:lnTo>
                      <a:pt x="382" y="2041"/>
                    </a:lnTo>
                    <a:lnTo>
                      <a:pt x="296" y="2041"/>
                    </a:lnTo>
                    <a:lnTo>
                      <a:pt x="207" y="2038"/>
                    </a:lnTo>
                    <a:lnTo>
                      <a:pt x="126" y="2036"/>
                    </a:lnTo>
                    <a:lnTo>
                      <a:pt x="62" y="2032"/>
                    </a:lnTo>
                    <a:lnTo>
                      <a:pt x="23" y="2030"/>
                    </a:lnTo>
                    <a:lnTo>
                      <a:pt x="9" y="1999"/>
                    </a:lnTo>
                    <a:lnTo>
                      <a:pt x="2" y="1966"/>
                    </a:lnTo>
                    <a:lnTo>
                      <a:pt x="0" y="1927"/>
                    </a:lnTo>
                    <a:lnTo>
                      <a:pt x="4" y="1890"/>
                    </a:lnTo>
                    <a:lnTo>
                      <a:pt x="8" y="1849"/>
                    </a:lnTo>
                    <a:lnTo>
                      <a:pt x="13" y="1813"/>
                    </a:lnTo>
                    <a:lnTo>
                      <a:pt x="19" y="1780"/>
                    </a:lnTo>
                    <a:lnTo>
                      <a:pt x="27" y="1752"/>
                    </a:lnTo>
                    <a:lnTo>
                      <a:pt x="41" y="1739"/>
                    </a:lnTo>
                    <a:lnTo>
                      <a:pt x="60" y="1725"/>
                    </a:lnTo>
                    <a:lnTo>
                      <a:pt x="81" y="1708"/>
                    </a:lnTo>
                    <a:lnTo>
                      <a:pt x="103" y="1690"/>
                    </a:lnTo>
                    <a:lnTo>
                      <a:pt x="122" y="1671"/>
                    </a:lnTo>
                    <a:lnTo>
                      <a:pt x="141" y="1654"/>
                    </a:lnTo>
                    <a:lnTo>
                      <a:pt x="155" y="1636"/>
                    </a:lnTo>
                    <a:lnTo>
                      <a:pt x="167" y="1623"/>
                    </a:lnTo>
                    <a:lnTo>
                      <a:pt x="258" y="1526"/>
                    </a:lnTo>
                    <a:lnTo>
                      <a:pt x="349" y="1423"/>
                    </a:lnTo>
                    <a:lnTo>
                      <a:pt x="436" y="1310"/>
                    </a:lnTo>
                    <a:lnTo>
                      <a:pt x="521" y="1194"/>
                    </a:lnTo>
                    <a:lnTo>
                      <a:pt x="599" y="1070"/>
                    </a:lnTo>
                    <a:lnTo>
                      <a:pt x="673" y="948"/>
                    </a:lnTo>
                    <a:lnTo>
                      <a:pt x="739" y="826"/>
                    </a:lnTo>
                    <a:lnTo>
                      <a:pt x="801" y="707"/>
                    </a:lnTo>
                    <a:lnTo>
                      <a:pt x="822" y="649"/>
                    </a:lnTo>
                    <a:lnTo>
                      <a:pt x="845" y="595"/>
                    </a:lnTo>
                    <a:lnTo>
                      <a:pt x="867" y="539"/>
                    </a:lnTo>
                    <a:lnTo>
                      <a:pt x="888" y="484"/>
                    </a:lnTo>
                    <a:lnTo>
                      <a:pt x="907" y="428"/>
                    </a:lnTo>
                    <a:lnTo>
                      <a:pt x="927" y="374"/>
                    </a:lnTo>
                    <a:lnTo>
                      <a:pt x="944" y="318"/>
                    </a:lnTo>
                    <a:lnTo>
                      <a:pt x="964" y="263"/>
                    </a:lnTo>
                    <a:lnTo>
                      <a:pt x="966" y="252"/>
                    </a:lnTo>
                    <a:lnTo>
                      <a:pt x="971" y="234"/>
                    </a:lnTo>
                    <a:lnTo>
                      <a:pt x="977" y="213"/>
                    </a:lnTo>
                    <a:lnTo>
                      <a:pt x="987" y="193"/>
                    </a:lnTo>
                    <a:lnTo>
                      <a:pt x="993" y="170"/>
                    </a:lnTo>
                    <a:lnTo>
                      <a:pt x="1002" y="149"/>
                    </a:lnTo>
                    <a:lnTo>
                      <a:pt x="1008" y="131"/>
                    </a:lnTo>
                    <a:lnTo>
                      <a:pt x="1018" y="120"/>
                    </a:lnTo>
                    <a:lnTo>
                      <a:pt x="1022" y="120"/>
                    </a:lnTo>
                    <a:lnTo>
                      <a:pt x="1026" y="120"/>
                    </a:lnTo>
                    <a:lnTo>
                      <a:pt x="1000" y="193"/>
                    </a:lnTo>
                    <a:lnTo>
                      <a:pt x="977" y="269"/>
                    </a:lnTo>
                    <a:lnTo>
                      <a:pt x="954" y="345"/>
                    </a:lnTo>
                    <a:lnTo>
                      <a:pt x="931" y="420"/>
                    </a:lnTo>
                    <a:lnTo>
                      <a:pt x="905" y="494"/>
                    </a:lnTo>
                    <a:lnTo>
                      <a:pt x="880" y="570"/>
                    </a:lnTo>
                    <a:lnTo>
                      <a:pt x="853" y="645"/>
                    </a:lnTo>
                    <a:lnTo>
                      <a:pt x="826" y="721"/>
                    </a:lnTo>
                    <a:lnTo>
                      <a:pt x="822" y="731"/>
                    </a:lnTo>
                    <a:lnTo>
                      <a:pt x="820" y="738"/>
                    </a:lnTo>
                    <a:lnTo>
                      <a:pt x="820" y="744"/>
                    </a:lnTo>
                    <a:lnTo>
                      <a:pt x="820" y="750"/>
                    </a:lnTo>
                    <a:lnTo>
                      <a:pt x="820" y="754"/>
                    </a:lnTo>
                    <a:lnTo>
                      <a:pt x="820" y="760"/>
                    </a:lnTo>
                    <a:lnTo>
                      <a:pt x="853" y="707"/>
                    </a:lnTo>
                    <a:lnTo>
                      <a:pt x="884" y="645"/>
                    </a:lnTo>
                    <a:lnTo>
                      <a:pt x="913" y="573"/>
                    </a:lnTo>
                    <a:lnTo>
                      <a:pt x="942" y="498"/>
                    </a:lnTo>
                    <a:lnTo>
                      <a:pt x="966" y="418"/>
                    </a:lnTo>
                    <a:lnTo>
                      <a:pt x="989" y="343"/>
                    </a:lnTo>
                    <a:lnTo>
                      <a:pt x="1006" y="273"/>
                    </a:lnTo>
                    <a:lnTo>
                      <a:pt x="1024" y="217"/>
                    </a:lnTo>
                    <a:lnTo>
                      <a:pt x="1030" y="193"/>
                    </a:lnTo>
                    <a:lnTo>
                      <a:pt x="1041" y="168"/>
                    </a:lnTo>
                    <a:lnTo>
                      <a:pt x="1051" y="137"/>
                    </a:lnTo>
                    <a:lnTo>
                      <a:pt x="1064" y="108"/>
                    </a:lnTo>
                    <a:lnTo>
                      <a:pt x="1074" y="75"/>
                    </a:lnTo>
                    <a:lnTo>
                      <a:pt x="1086" y="48"/>
                    </a:lnTo>
                    <a:lnTo>
                      <a:pt x="1094" y="21"/>
                    </a:lnTo>
                    <a:lnTo>
                      <a:pt x="1099" y="0"/>
                    </a:lnTo>
                    <a:lnTo>
                      <a:pt x="1103" y="1"/>
                    </a:lnTo>
                    <a:lnTo>
                      <a:pt x="1107" y="3"/>
                    </a:lnTo>
                    <a:lnTo>
                      <a:pt x="1123" y="40"/>
                    </a:lnTo>
                    <a:lnTo>
                      <a:pt x="1138" y="81"/>
                    </a:lnTo>
                    <a:lnTo>
                      <a:pt x="1154" y="124"/>
                    </a:lnTo>
                    <a:lnTo>
                      <a:pt x="1171" y="168"/>
                    </a:lnTo>
                    <a:lnTo>
                      <a:pt x="1185" y="213"/>
                    </a:lnTo>
                    <a:lnTo>
                      <a:pt x="1202" y="257"/>
                    </a:lnTo>
                    <a:lnTo>
                      <a:pt x="1216" y="300"/>
                    </a:lnTo>
                    <a:lnTo>
                      <a:pt x="1233" y="345"/>
                    </a:lnTo>
                    <a:lnTo>
                      <a:pt x="1303" y="511"/>
                    </a:lnTo>
                    <a:lnTo>
                      <a:pt x="1381" y="676"/>
                    </a:lnTo>
                    <a:lnTo>
                      <a:pt x="1464" y="839"/>
                    </a:lnTo>
                    <a:lnTo>
                      <a:pt x="1555" y="1000"/>
                    </a:lnTo>
                    <a:lnTo>
                      <a:pt x="1650" y="1155"/>
                    </a:lnTo>
                    <a:lnTo>
                      <a:pt x="1753" y="1308"/>
                    </a:lnTo>
                    <a:lnTo>
                      <a:pt x="1860" y="1458"/>
                    </a:lnTo>
                    <a:lnTo>
                      <a:pt x="1974" y="1605"/>
                    </a:lnTo>
                    <a:lnTo>
                      <a:pt x="2015" y="1648"/>
                    </a:lnTo>
                    <a:lnTo>
                      <a:pt x="2071" y="1708"/>
                    </a:lnTo>
                    <a:lnTo>
                      <a:pt x="2137" y="1776"/>
                    </a:lnTo>
                    <a:lnTo>
                      <a:pt x="2211" y="1847"/>
                    </a:lnTo>
                    <a:lnTo>
                      <a:pt x="2282" y="1913"/>
                    </a:lnTo>
                    <a:lnTo>
                      <a:pt x="2354" y="1972"/>
                    </a:lnTo>
                    <a:lnTo>
                      <a:pt x="2416" y="2014"/>
                    </a:lnTo>
                    <a:lnTo>
                      <a:pt x="2471" y="2039"/>
                    </a:lnTo>
                    <a:lnTo>
                      <a:pt x="2428" y="2043"/>
                    </a:lnTo>
                    <a:lnTo>
                      <a:pt x="2329" y="2045"/>
                    </a:lnTo>
                    <a:lnTo>
                      <a:pt x="2191" y="2045"/>
                    </a:lnTo>
                    <a:lnTo>
                      <a:pt x="2032" y="2047"/>
                    </a:lnTo>
                    <a:lnTo>
                      <a:pt x="1867" y="2045"/>
                    </a:lnTo>
                    <a:lnTo>
                      <a:pt x="1722" y="2045"/>
                    </a:lnTo>
                    <a:lnTo>
                      <a:pt x="1608" y="2045"/>
                    </a:lnTo>
                    <a:lnTo>
                      <a:pt x="1549" y="2045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4" name="Freeform 62"/>
              <p:cNvSpPr>
                <a:spLocks/>
              </p:cNvSpPr>
              <p:nvPr/>
            </p:nvSpPr>
            <p:spPr bwMode="auto">
              <a:xfrm>
                <a:off x="3299" y="3049"/>
                <a:ext cx="12" cy="1"/>
              </a:xfrm>
              <a:custGeom>
                <a:avLst/>
                <a:gdLst>
                  <a:gd name="T0" fmla="*/ 0 w 24"/>
                  <a:gd name="T1" fmla="*/ 1 h 1"/>
                  <a:gd name="T2" fmla="*/ 1 w 24"/>
                  <a:gd name="T3" fmla="*/ 0 h 1"/>
                  <a:gd name="T4" fmla="*/ 1 w 24"/>
                  <a:gd name="T5" fmla="*/ 0 h 1"/>
                  <a:gd name="T6" fmla="*/ 2 w 24"/>
                  <a:gd name="T7" fmla="*/ 0 h 1"/>
                  <a:gd name="T8" fmla="*/ 3 w 24"/>
                  <a:gd name="T9" fmla="*/ 0 h 1"/>
                  <a:gd name="T10" fmla="*/ 2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5" name="Freeform 63"/>
              <p:cNvSpPr>
                <a:spLocks/>
              </p:cNvSpPr>
              <p:nvPr/>
            </p:nvSpPr>
            <p:spPr bwMode="auto">
              <a:xfrm>
                <a:off x="3631" y="2629"/>
                <a:ext cx="304" cy="421"/>
              </a:xfrm>
              <a:custGeom>
                <a:avLst/>
                <a:gdLst>
                  <a:gd name="T0" fmla="*/ 19 w 609"/>
                  <a:gd name="T1" fmla="*/ 106 h 841"/>
                  <a:gd name="T2" fmla="*/ 16 w 609"/>
                  <a:gd name="T3" fmla="*/ 101 h 841"/>
                  <a:gd name="T4" fmla="*/ 13 w 609"/>
                  <a:gd name="T5" fmla="*/ 96 h 841"/>
                  <a:gd name="T6" fmla="*/ 10 w 609"/>
                  <a:gd name="T7" fmla="*/ 89 h 841"/>
                  <a:gd name="T8" fmla="*/ 7 w 609"/>
                  <a:gd name="T9" fmla="*/ 82 h 841"/>
                  <a:gd name="T10" fmla="*/ 5 w 609"/>
                  <a:gd name="T11" fmla="*/ 75 h 841"/>
                  <a:gd name="T12" fmla="*/ 3 w 609"/>
                  <a:gd name="T13" fmla="*/ 68 h 841"/>
                  <a:gd name="T14" fmla="*/ 2 w 609"/>
                  <a:gd name="T15" fmla="*/ 62 h 841"/>
                  <a:gd name="T16" fmla="*/ 2 w 609"/>
                  <a:gd name="T17" fmla="*/ 58 h 841"/>
                  <a:gd name="T18" fmla="*/ 5 w 609"/>
                  <a:gd name="T19" fmla="*/ 58 h 841"/>
                  <a:gd name="T20" fmla="*/ 7 w 609"/>
                  <a:gd name="T21" fmla="*/ 56 h 841"/>
                  <a:gd name="T22" fmla="*/ 8 w 609"/>
                  <a:gd name="T23" fmla="*/ 54 h 841"/>
                  <a:gd name="T24" fmla="*/ 9 w 609"/>
                  <a:gd name="T25" fmla="*/ 53 h 841"/>
                  <a:gd name="T26" fmla="*/ 9 w 609"/>
                  <a:gd name="T27" fmla="*/ 51 h 841"/>
                  <a:gd name="T28" fmla="*/ 8 w 609"/>
                  <a:gd name="T29" fmla="*/ 49 h 841"/>
                  <a:gd name="T30" fmla="*/ 6 w 609"/>
                  <a:gd name="T31" fmla="*/ 49 h 841"/>
                  <a:gd name="T32" fmla="*/ 3 w 609"/>
                  <a:gd name="T33" fmla="*/ 49 h 841"/>
                  <a:gd name="T34" fmla="*/ 2 w 609"/>
                  <a:gd name="T35" fmla="*/ 50 h 841"/>
                  <a:gd name="T36" fmla="*/ 1 w 609"/>
                  <a:gd name="T37" fmla="*/ 52 h 841"/>
                  <a:gd name="T38" fmla="*/ 0 w 609"/>
                  <a:gd name="T39" fmla="*/ 53 h 841"/>
                  <a:gd name="T40" fmla="*/ 0 w 609"/>
                  <a:gd name="T41" fmla="*/ 53 h 841"/>
                  <a:gd name="T42" fmla="*/ 0 w 609"/>
                  <a:gd name="T43" fmla="*/ 52 h 841"/>
                  <a:gd name="T44" fmla="*/ 0 w 609"/>
                  <a:gd name="T45" fmla="*/ 52 h 841"/>
                  <a:gd name="T46" fmla="*/ 0 w 609"/>
                  <a:gd name="T47" fmla="*/ 51 h 841"/>
                  <a:gd name="T48" fmla="*/ 0 w 609"/>
                  <a:gd name="T49" fmla="*/ 49 h 841"/>
                  <a:gd name="T50" fmla="*/ 10 w 609"/>
                  <a:gd name="T51" fmla="*/ 44 h 841"/>
                  <a:gd name="T52" fmla="*/ 20 w 609"/>
                  <a:gd name="T53" fmla="*/ 39 h 841"/>
                  <a:gd name="T54" fmla="*/ 30 w 609"/>
                  <a:gd name="T55" fmla="*/ 34 h 841"/>
                  <a:gd name="T56" fmla="*/ 40 w 609"/>
                  <a:gd name="T57" fmla="*/ 29 h 841"/>
                  <a:gd name="T58" fmla="*/ 48 w 609"/>
                  <a:gd name="T59" fmla="*/ 23 h 841"/>
                  <a:gd name="T60" fmla="*/ 57 w 609"/>
                  <a:gd name="T61" fmla="*/ 17 h 841"/>
                  <a:gd name="T62" fmla="*/ 66 w 609"/>
                  <a:gd name="T63" fmla="*/ 9 h 841"/>
                  <a:gd name="T64" fmla="*/ 75 w 609"/>
                  <a:gd name="T65" fmla="*/ 1 h 841"/>
                  <a:gd name="T66" fmla="*/ 75 w 609"/>
                  <a:gd name="T67" fmla="*/ 0 h 841"/>
                  <a:gd name="T68" fmla="*/ 76 w 609"/>
                  <a:gd name="T69" fmla="*/ 0 h 841"/>
                  <a:gd name="T70" fmla="*/ 75 w 609"/>
                  <a:gd name="T71" fmla="*/ 2 h 841"/>
                  <a:gd name="T72" fmla="*/ 75 w 609"/>
                  <a:gd name="T73" fmla="*/ 4 h 841"/>
                  <a:gd name="T74" fmla="*/ 74 w 609"/>
                  <a:gd name="T75" fmla="*/ 6 h 841"/>
                  <a:gd name="T76" fmla="*/ 74 w 609"/>
                  <a:gd name="T77" fmla="*/ 9 h 841"/>
                  <a:gd name="T78" fmla="*/ 73 w 609"/>
                  <a:gd name="T79" fmla="*/ 11 h 841"/>
                  <a:gd name="T80" fmla="*/ 72 w 609"/>
                  <a:gd name="T81" fmla="*/ 14 h 841"/>
                  <a:gd name="T82" fmla="*/ 71 w 609"/>
                  <a:gd name="T83" fmla="*/ 15 h 841"/>
                  <a:gd name="T84" fmla="*/ 71 w 609"/>
                  <a:gd name="T85" fmla="*/ 18 h 841"/>
                  <a:gd name="T86" fmla="*/ 66 w 609"/>
                  <a:gd name="T87" fmla="*/ 28 h 841"/>
                  <a:gd name="T88" fmla="*/ 61 w 609"/>
                  <a:gd name="T89" fmla="*/ 40 h 841"/>
                  <a:gd name="T90" fmla="*/ 56 w 609"/>
                  <a:gd name="T91" fmla="*/ 51 h 841"/>
                  <a:gd name="T92" fmla="*/ 51 w 609"/>
                  <a:gd name="T93" fmla="*/ 63 h 841"/>
                  <a:gd name="T94" fmla="*/ 45 w 609"/>
                  <a:gd name="T95" fmla="*/ 74 h 841"/>
                  <a:gd name="T96" fmla="*/ 40 w 609"/>
                  <a:gd name="T97" fmla="*/ 85 h 841"/>
                  <a:gd name="T98" fmla="*/ 33 w 609"/>
                  <a:gd name="T99" fmla="*/ 96 h 841"/>
                  <a:gd name="T100" fmla="*/ 26 w 609"/>
                  <a:gd name="T101" fmla="*/ 106 h 841"/>
                  <a:gd name="T102" fmla="*/ 24 w 609"/>
                  <a:gd name="T103" fmla="*/ 106 h 841"/>
                  <a:gd name="T104" fmla="*/ 23 w 609"/>
                  <a:gd name="T105" fmla="*/ 106 h 841"/>
                  <a:gd name="T106" fmla="*/ 21 w 609"/>
                  <a:gd name="T107" fmla="*/ 106 h 841"/>
                  <a:gd name="T108" fmla="*/ 19 w 609"/>
                  <a:gd name="T109" fmla="*/ 106 h 8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9"/>
                  <a:gd name="T166" fmla="*/ 0 h 841"/>
                  <a:gd name="T167" fmla="*/ 609 w 609"/>
                  <a:gd name="T168" fmla="*/ 841 h 8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9" h="841">
                    <a:moveTo>
                      <a:pt x="159" y="841"/>
                    </a:moveTo>
                    <a:lnTo>
                      <a:pt x="132" y="808"/>
                    </a:lnTo>
                    <a:lnTo>
                      <a:pt x="106" y="766"/>
                    </a:lnTo>
                    <a:lnTo>
                      <a:pt x="83" y="712"/>
                    </a:lnTo>
                    <a:lnTo>
                      <a:pt x="62" y="655"/>
                    </a:lnTo>
                    <a:lnTo>
                      <a:pt x="42" y="595"/>
                    </a:lnTo>
                    <a:lnTo>
                      <a:pt x="29" y="541"/>
                    </a:lnTo>
                    <a:lnTo>
                      <a:pt x="21" y="494"/>
                    </a:lnTo>
                    <a:lnTo>
                      <a:pt x="21" y="463"/>
                    </a:lnTo>
                    <a:lnTo>
                      <a:pt x="42" y="458"/>
                    </a:lnTo>
                    <a:lnTo>
                      <a:pt x="58" y="446"/>
                    </a:lnTo>
                    <a:lnTo>
                      <a:pt x="70" y="430"/>
                    </a:lnTo>
                    <a:lnTo>
                      <a:pt x="75" y="417"/>
                    </a:lnTo>
                    <a:lnTo>
                      <a:pt x="73" y="401"/>
                    </a:lnTo>
                    <a:lnTo>
                      <a:pt x="66" y="392"/>
                    </a:lnTo>
                    <a:lnTo>
                      <a:pt x="50" y="386"/>
                    </a:lnTo>
                    <a:lnTo>
                      <a:pt x="31" y="392"/>
                    </a:lnTo>
                    <a:lnTo>
                      <a:pt x="21" y="399"/>
                    </a:lnTo>
                    <a:lnTo>
                      <a:pt x="15" y="409"/>
                    </a:lnTo>
                    <a:lnTo>
                      <a:pt x="7" y="417"/>
                    </a:lnTo>
                    <a:lnTo>
                      <a:pt x="6" y="421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83" y="347"/>
                    </a:lnTo>
                    <a:lnTo>
                      <a:pt x="165" y="308"/>
                    </a:lnTo>
                    <a:lnTo>
                      <a:pt x="242" y="267"/>
                    </a:lnTo>
                    <a:lnTo>
                      <a:pt x="320" y="229"/>
                    </a:lnTo>
                    <a:lnTo>
                      <a:pt x="391" y="182"/>
                    </a:lnTo>
                    <a:lnTo>
                      <a:pt x="463" y="132"/>
                    </a:lnTo>
                    <a:lnTo>
                      <a:pt x="531" y="72"/>
                    </a:lnTo>
                    <a:lnTo>
                      <a:pt x="601" y="2"/>
                    </a:lnTo>
                    <a:lnTo>
                      <a:pt x="605" y="0"/>
                    </a:lnTo>
                    <a:lnTo>
                      <a:pt x="609" y="0"/>
                    </a:lnTo>
                    <a:lnTo>
                      <a:pt x="605" y="13"/>
                    </a:lnTo>
                    <a:lnTo>
                      <a:pt x="603" y="31"/>
                    </a:lnTo>
                    <a:lnTo>
                      <a:pt x="597" y="48"/>
                    </a:lnTo>
                    <a:lnTo>
                      <a:pt x="593" y="68"/>
                    </a:lnTo>
                    <a:lnTo>
                      <a:pt x="585" y="85"/>
                    </a:lnTo>
                    <a:lnTo>
                      <a:pt x="580" y="105"/>
                    </a:lnTo>
                    <a:lnTo>
                      <a:pt x="574" y="120"/>
                    </a:lnTo>
                    <a:lnTo>
                      <a:pt x="572" y="138"/>
                    </a:lnTo>
                    <a:lnTo>
                      <a:pt x="533" y="223"/>
                    </a:lnTo>
                    <a:lnTo>
                      <a:pt x="494" y="314"/>
                    </a:lnTo>
                    <a:lnTo>
                      <a:pt x="454" y="405"/>
                    </a:lnTo>
                    <a:lnTo>
                      <a:pt x="413" y="498"/>
                    </a:lnTo>
                    <a:lnTo>
                      <a:pt x="366" y="587"/>
                    </a:lnTo>
                    <a:lnTo>
                      <a:pt x="320" y="677"/>
                    </a:lnTo>
                    <a:lnTo>
                      <a:pt x="267" y="762"/>
                    </a:lnTo>
                    <a:lnTo>
                      <a:pt x="215" y="841"/>
                    </a:lnTo>
                    <a:lnTo>
                      <a:pt x="199" y="841"/>
                    </a:lnTo>
                    <a:lnTo>
                      <a:pt x="186" y="841"/>
                    </a:lnTo>
                    <a:lnTo>
                      <a:pt x="170" y="841"/>
                    </a:lnTo>
                    <a:lnTo>
                      <a:pt x="159" y="841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6" name="Freeform 64"/>
              <p:cNvSpPr>
                <a:spLocks/>
              </p:cNvSpPr>
              <p:nvPr/>
            </p:nvSpPr>
            <p:spPr bwMode="auto">
              <a:xfrm>
                <a:off x="3227" y="3041"/>
                <a:ext cx="16" cy="5"/>
              </a:xfrm>
              <a:custGeom>
                <a:avLst/>
                <a:gdLst>
                  <a:gd name="T0" fmla="*/ 2 w 33"/>
                  <a:gd name="T1" fmla="*/ 2 h 10"/>
                  <a:gd name="T2" fmla="*/ 1 w 33"/>
                  <a:gd name="T3" fmla="*/ 1 h 10"/>
                  <a:gd name="T4" fmla="*/ 0 w 33"/>
                  <a:gd name="T5" fmla="*/ 1 h 10"/>
                  <a:gd name="T6" fmla="*/ 0 w 33"/>
                  <a:gd name="T7" fmla="*/ 1 h 10"/>
                  <a:gd name="T8" fmla="*/ 0 w 33"/>
                  <a:gd name="T9" fmla="*/ 1 h 10"/>
                  <a:gd name="T10" fmla="*/ 1 w 33"/>
                  <a:gd name="T11" fmla="*/ 0 h 10"/>
                  <a:gd name="T12" fmla="*/ 2 w 33"/>
                  <a:gd name="T13" fmla="*/ 0 h 10"/>
                  <a:gd name="T14" fmla="*/ 2 w 33"/>
                  <a:gd name="T15" fmla="*/ 0 h 10"/>
                  <a:gd name="T16" fmla="*/ 4 w 33"/>
                  <a:gd name="T17" fmla="*/ 0 h 10"/>
                  <a:gd name="T18" fmla="*/ 4 w 33"/>
                  <a:gd name="T19" fmla="*/ 1 h 10"/>
                  <a:gd name="T20" fmla="*/ 4 w 33"/>
                  <a:gd name="T21" fmla="*/ 2 h 10"/>
                  <a:gd name="T22" fmla="*/ 3 w 33"/>
                  <a:gd name="T23" fmla="*/ 2 h 10"/>
                  <a:gd name="T24" fmla="*/ 2 w 33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23" y="10"/>
                    </a:moveTo>
                    <a:lnTo>
                      <a:pt x="12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10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7" name="Freeform 65"/>
              <p:cNvSpPr>
                <a:spLocks/>
              </p:cNvSpPr>
              <p:nvPr/>
            </p:nvSpPr>
            <p:spPr bwMode="auto">
              <a:xfrm>
                <a:off x="3231" y="3006"/>
                <a:ext cx="26" cy="28"/>
              </a:xfrm>
              <a:custGeom>
                <a:avLst/>
                <a:gdLst>
                  <a:gd name="T0" fmla="*/ 6 w 50"/>
                  <a:gd name="T1" fmla="*/ 7 h 56"/>
                  <a:gd name="T2" fmla="*/ 4 w 50"/>
                  <a:gd name="T3" fmla="*/ 6 h 56"/>
                  <a:gd name="T4" fmla="*/ 2 w 50"/>
                  <a:gd name="T5" fmla="*/ 4 h 56"/>
                  <a:gd name="T6" fmla="*/ 1 w 50"/>
                  <a:gd name="T7" fmla="*/ 3 h 56"/>
                  <a:gd name="T8" fmla="*/ 0 w 50"/>
                  <a:gd name="T9" fmla="*/ 2 h 56"/>
                  <a:gd name="T10" fmla="*/ 1 w 50"/>
                  <a:gd name="T11" fmla="*/ 1 h 56"/>
                  <a:gd name="T12" fmla="*/ 2 w 50"/>
                  <a:gd name="T13" fmla="*/ 1 h 56"/>
                  <a:gd name="T14" fmla="*/ 2 w 50"/>
                  <a:gd name="T15" fmla="*/ 1 h 56"/>
                  <a:gd name="T16" fmla="*/ 3 w 50"/>
                  <a:gd name="T17" fmla="*/ 1 h 56"/>
                  <a:gd name="T18" fmla="*/ 4 w 50"/>
                  <a:gd name="T19" fmla="*/ 0 h 56"/>
                  <a:gd name="T20" fmla="*/ 6 w 50"/>
                  <a:gd name="T21" fmla="*/ 0 h 56"/>
                  <a:gd name="T22" fmla="*/ 6 w 50"/>
                  <a:gd name="T23" fmla="*/ 1 h 56"/>
                  <a:gd name="T24" fmla="*/ 6 w 50"/>
                  <a:gd name="T25" fmla="*/ 2 h 56"/>
                  <a:gd name="T26" fmla="*/ 6 w 50"/>
                  <a:gd name="T27" fmla="*/ 3 h 56"/>
                  <a:gd name="T28" fmla="*/ 7 w 50"/>
                  <a:gd name="T29" fmla="*/ 4 h 56"/>
                  <a:gd name="T30" fmla="*/ 7 w 50"/>
                  <a:gd name="T31" fmla="*/ 5 h 56"/>
                  <a:gd name="T32" fmla="*/ 7 w 50"/>
                  <a:gd name="T33" fmla="*/ 7 h 56"/>
                  <a:gd name="T34" fmla="*/ 6 w 50"/>
                  <a:gd name="T35" fmla="*/ 7 h 56"/>
                  <a:gd name="T36" fmla="*/ 6 w 50"/>
                  <a:gd name="T37" fmla="*/ 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56"/>
                  <a:gd name="T59" fmla="*/ 50 w 5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56">
                    <a:moveTo>
                      <a:pt x="42" y="56"/>
                    </a:moveTo>
                    <a:lnTo>
                      <a:pt x="27" y="43"/>
                    </a:lnTo>
                    <a:lnTo>
                      <a:pt x="15" y="31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46" y="14"/>
                    </a:lnTo>
                    <a:lnTo>
                      <a:pt x="46" y="2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50" y="56"/>
                    </a:lnTo>
                    <a:lnTo>
                      <a:pt x="44" y="56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8" name="Freeform 66"/>
              <p:cNvSpPr>
                <a:spLocks/>
              </p:cNvSpPr>
              <p:nvPr/>
            </p:nvSpPr>
            <p:spPr bwMode="auto">
              <a:xfrm>
                <a:off x="5395" y="3021"/>
                <a:ext cx="102" cy="12"/>
              </a:xfrm>
              <a:custGeom>
                <a:avLst/>
                <a:gdLst>
                  <a:gd name="T0" fmla="*/ 18 w 204"/>
                  <a:gd name="T1" fmla="*/ 3 h 25"/>
                  <a:gd name="T2" fmla="*/ 15 w 204"/>
                  <a:gd name="T3" fmla="*/ 3 h 25"/>
                  <a:gd name="T4" fmla="*/ 13 w 204"/>
                  <a:gd name="T5" fmla="*/ 3 h 25"/>
                  <a:gd name="T6" fmla="*/ 10 w 204"/>
                  <a:gd name="T7" fmla="*/ 3 h 25"/>
                  <a:gd name="T8" fmla="*/ 7 w 204"/>
                  <a:gd name="T9" fmla="*/ 3 h 25"/>
                  <a:gd name="T10" fmla="*/ 5 w 204"/>
                  <a:gd name="T11" fmla="*/ 2 h 25"/>
                  <a:gd name="T12" fmla="*/ 3 w 204"/>
                  <a:gd name="T13" fmla="*/ 2 h 25"/>
                  <a:gd name="T14" fmla="*/ 1 w 204"/>
                  <a:gd name="T15" fmla="*/ 1 h 25"/>
                  <a:gd name="T16" fmla="*/ 0 w 204"/>
                  <a:gd name="T17" fmla="*/ 0 h 25"/>
                  <a:gd name="T18" fmla="*/ 2 w 204"/>
                  <a:gd name="T19" fmla="*/ 0 h 25"/>
                  <a:gd name="T20" fmla="*/ 5 w 204"/>
                  <a:gd name="T21" fmla="*/ 0 h 25"/>
                  <a:gd name="T22" fmla="*/ 9 w 204"/>
                  <a:gd name="T23" fmla="*/ 0 h 25"/>
                  <a:gd name="T24" fmla="*/ 13 w 204"/>
                  <a:gd name="T25" fmla="*/ 0 h 25"/>
                  <a:gd name="T26" fmla="*/ 18 w 204"/>
                  <a:gd name="T27" fmla="*/ 1 h 25"/>
                  <a:gd name="T28" fmla="*/ 22 w 204"/>
                  <a:gd name="T29" fmla="*/ 1 h 25"/>
                  <a:gd name="T30" fmla="*/ 24 w 204"/>
                  <a:gd name="T31" fmla="*/ 1 h 25"/>
                  <a:gd name="T32" fmla="*/ 26 w 204"/>
                  <a:gd name="T33" fmla="*/ 2 h 25"/>
                  <a:gd name="T34" fmla="*/ 25 w 204"/>
                  <a:gd name="T35" fmla="*/ 2 h 25"/>
                  <a:gd name="T36" fmla="*/ 24 w 204"/>
                  <a:gd name="T37" fmla="*/ 2 h 25"/>
                  <a:gd name="T38" fmla="*/ 23 w 204"/>
                  <a:gd name="T39" fmla="*/ 2 h 25"/>
                  <a:gd name="T40" fmla="*/ 22 w 204"/>
                  <a:gd name="T41" fmla="*/ 2 h 25"/>
                  <a:gd name="T42" fmla="*/ 20 w 204"/>
                  <a:gd name="T43" fmla="*/ 3 h 25"/>
                  <a:gd name="T44" fmla="*/ 18 w 204"/>
                  <a:gd name="T45" fmla="*/ 3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25"/>
                  <a:gd name="T71" fmla="*/ 204 w 20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25">
                    <a:moveTo>
                      <a:pt x="140" y="25"/>
                    </a:moveTo>
                    <a:lnTo>
                      <a:pt x="123" y="24"/>
                    </a:lnTo>
                    <a:lnTo>
                      <a:pt x="103" y="24"/>
                    </a:lnTo>
                    <a:lnTo>
                      <a:pt x="80" y="24"/>
                    </a:lnTo>
                    <a:lnTo>
                      <a:pt x="59" y="24"/>
                    </a:lnTo>
                    <a:lnTo>
                      <a:pt x="35" y="20"/>
                    </a:lnTo>
                    <a:lnTo>
                      <a:pt x="18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107" y="4"/>
                    </a:lnTo>
                    <a:lnTo>
                      <a:pt x="140" y="8"/>
                    </a:lnTo>
                    <a:lnTo>
                      <a:pt x="171" y="12"/>
                    </a:lnTo>
                    <a:lnTo>
                      <a:pt x="192" y="14"/>
                    </a:lnTo>
                    <a:lnTo>
                      <a:pt x="204" y="18"/>
                    </a:lnTo>
                    <a:lnTo>
                      <a:pt x="198" y="20"/>
                    </a:lnTo>
                    <a:lnTo>
                      <a:pt x="189" y="22"/>
                    </a:lnTo>
                    <a:lnTo>
                      <a:pt x="181" y="22"/>
                    </a:lnTo>
                    <a:lnTo>
                      <a:pt x="171" y="22"/>
                    </a:lnTo>
                    <a:lnTo>
                      <a:pt x="158" y="24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9" name="Freeform 67"/>
              <p:cNvSpPr>
                <a:spLocks/>
              </p:cNvSpPr>
              <p:nvPr/>
            </p:nvSpPr>
            <p:spPr bwMode="auto">
              <a:xfrm>
                <a:off x="5359" y="2974"/>
                <a:ext cx="32" cy="53"/>
              </a:xfrm>
              <a:custGeom>
                <a:avLst/>
                <a:gdLst>
                  <a:gd name="T0" fmla="*/ 3 w 64"/>
                  <a:gd name="T1" fmla="*/ 13 h 107"/>
                  <a:gd name="T2" fmla="*/ 1 w 64"/>
                  <a:gd name="T3" fmla="*/ 12 h 107"/>
                  <a:gd name="T4" fmla="*/ 0 w 64"/>
                  <a:gd name="T5" fmla="*/ 12 h 107"/>
                  <a:gd name="T6" fmla="*/ 0 w 64"/>
                  <a:gd name="T7" fmla="*/ 10 h 107"/>
                  <a:gd name="T8" fmla="*/ 1 w 64"/>
                  <a:gd name="T9" fmla="*/ 9 h 107"/>
                  <a:gd name="T10" fmla="*/ 1 w 64"/>
                  <a:gd name="T11" fmla="*/ 8 h 107"/>
                  <a:gd name="T12" fmla="*/ 2 w 64"/>
                  <a:gd name="T13" fmla="*/ 6 h 107"/>
                  <a:gd name="T14" fmla="*/ 3 w 64"/>
                  <a:gd name="T15" fmla="*/ 4 h 107"/>
                  <a:gd name="T16" fmla="*/ 4 w 64"/>
                  <a:gd name="T17" fmla="*/ 1 h 107"/>
                  <a:gd name="T18" fmla="*/ 6 w 64"/>
                  <a:gd name="T19" fmla="*/ 0 h 107"/>
                  <a:gd name="T20" fmla="*/ 8 w 64"/>
                  <a:gd name="T21" fmla="*/ 0 h 107"/>
                  <a:gd name="T22" fmla="*/ 7 w 64"/>
                  <a:gd name="T23" fmla="*/ 1 h 107"/>
                  <a:gd name="T24" fmla="*/ 7 w 64"/>
                  <a:gd name="T25" fmla="*/ 2 h 107"/>
                  <a:gd name="T26" fmla="*/ 6 w 64"/>
                  <a:gd name="T27" fmla="*/ 4 h 107"/>
                  <a:gd name="T28" fmla="*/ 6 w 64"/>
                  <a:gd name="T29" fmla="*/ 6 h 107"/>
                  <a:gd name="T30" fmla="*/ 5 w 64"/>
                  <a:gd name="T31" fmla="*/ 8 h 107"/>
                  <a:gd name="T32" fmla="*/ 5 w 64"/>
                  <a:gd name="T33" fmla="*/ 10 h 107"/>
                  <a:gd name="T34" fmla="*/ 4 w 64"/>
                  <a:gd name="T35" fmla="*/ 11 h 107"/>
                  <a:gd name="T36" fmla="*/ 4 w 64"/>
                  <a:gd name="T37" fmla="*/ 13 h 107"/>
                  <a:gd name="T38" fmla="*/ 3 w 64"/>
                  <a:gd name="T39" fmla="*/ 1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107"/>
                  <a:gd name="T62" fmla="*/ 64 w 64"/>
                  <a:gd name="T63" fmla="*/ 107 h 1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107">
                    <a:moveTo>
                      <a:pt x="23" y="107"/>
                    </a:moveTo>
                    <a:lnTo>
                      <a:pt x="11" y="101"/>
                    </a:lnTo>
                    <a:lnTo>
                      <a:pt x="0" y="99"/>
                    </a:lnTo>
                    <a:lnTo>
                      <a:pt x="0" y="87"/>
                    </a:lnTo>
                    <a:lnTo>
                      <a:pt x="4" y="76"/>
                    </a:lnTo>
                    <a:lnTo>
                      <a:pt x="7" y="64"/>
                    </a:lnTo>
                    <a:lnTo>
                      <a:pt x="13" y="55"/>
                    </a:lnTo>
                    <a:lnTo>
                      <a:pt x="21" y="33"/>
                    </a:lnTo>
                    <a:lnTo>
                      <a:pt x="31" y="14"/>
                    </a:lnTo>
                    <a:lnTo>
                      <a:pt x="44" y="6"/>
                    </a:lnTo>
                    <a:lnTo>
                      <a:pt x="64" y="0"/>
                    </a:lnTo>
                    <a:lnTo>
                      <a:pt x="58" y="12"/>
                    </a:lnTo>
                    <a:lnTo>
                      <a:pt x="54" y="23"/>
                    </a:lnTo>
                    <a:lnTo>
                      <a:pt x="50" y="37"/>
                    </a:lnTo>
                    <a:lnTo>
                      <a:pt x="46" y="53"/>
                    </a:lnTo>
                    <a:lnTo>
                      <a:pt x="40" y="66"/>
                    </a:lnTo>
                    <a:lnTo>
                      <a:pt x="37" y="80"/>
                    </a:lnTo>
                    <a:lnTo>
                      <a:pt x="33" y="93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0" name="Freeform 68"/>
              <p:cNvSpPr>
                <a:spLocks/>
              </p:cNvSpPr>
              <p:nvPr/>
            </p:nvSpPr>
            <p:spPr bwMode="auto">
              <a:xfrm>
                <a:off x="5556" y="2931"/>
                <a:ext cx="26" cy="46"/>
              </a:xfrm>
              <a:custGeom>
                <a:avLst/>
                <a:gdLst>
                  <a:gd name="T0" fmla="*/ 4 w 53"/>
                  <a:gd name="T1" fmla="*/ 12 h 91"/>
                  <a:gd name="T2" fmla="*/ 2 w 53"/>
                  <a:gd name="T3" fmla="*/ 10 h 91"/>
                  <a:gd name="T4" fmla="*/ 0 w 53"/>
                  <a:gd name="T5" fmla="*/ 7 h 91"/>
                  <a:gd name="T6" fmla="*/ 0 w 53"/>
                  <a:gd name="T7" fmla="*/ 5 h 91"/>
                  <a:gd name="T8" fmla="*/ 0 w 53"/>
                  <a:gd name="T9" fmla="*/ 4 h 91"/>
                  <a:gd name="T10" fmla="*/ 0 w 53"/>
                  <a:gd name="T11" fmla="*/ 2 h 91"/>
                  <a:gd name="T12" fmla="*/ 2 w 53"/>
                  <a:gd name="T13" fmla="*/ 1 h 91"/>
                  <a:gd name="T14" fmla="*/ 3 w 53"/>
                  <a:gd name="T15" fmla="*/ 0 h 91"/>
                  <a:gd name="T16" fmla="*/ 6 w 53"/>
                  <a:gd name="T17" fmla="*/ 1 h 91"/>
                  <a:gd name="T18" fmla="*/ 6 w 53"/>
                  <a:gd name="T19" fmla="*/ 1 h 91"/>
                  <a:gd name="T20" fmla="*/ 6 w 53"/>
                  <a:gd name="T21" fmla="*/ 2 h 91"/>
                  <a:gd name="T22" fmla="*/ 6 w 53"/>
                  <a:gd name="T23" fmla="*/ 4 h 91"/>
                  <a:gd name="T24" fmla="*/ 6 w 53"/>
                  <a:gd name="T25" fmla="*/ 6 h 91"/>
                  <a:gd name="T26" fmla="*/ 5 w 53"/>
                  <a:gd name="T27" fmla="*/ 7 h 91"/>
                  <a:gd name="T28" fmla="*/ 5 w 53"/>
                  <a:gd name="T29" fmla="*/ 9 h 91"/>
                  <a:gd name="T30" fmla="*/ 4 w 53"/>
                  <a:gd name="T31" fmla="*/ 11 h 91"/>
                  <a:gd name="T32" fmla="*/ 4 w 53"/>
                  <a:gd name="T33" fmla="*/ 12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1"/>
                  <a:gd name="T53" fmla="*/ 53 w 53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1">
                    <a:moveTo>
                      <a:pt x="35" y="91"/>
                    </a:moveTo>
                    <a:lnTo>
                      <a:pt x="18" y="74"/>
                    </a:lnTo>
                    <a:lnTo>
                      <a:pt x="6" y="56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6" y="12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53" y="2"/>
                    </a:lnTo>
                    <a:lnTo>
                      <a:pt x="51" y="6"/>
                    </a:lnTo>
                    <a:lnTo>
                      <a:pt x="51" y="15"/>
                    </a:lnTo>
                    <a:lnTo>
                      <a:pt x="49" y="27"/>
                    </a:lnTo>
                    <a:lnTo>
                      <a:pt x="49" y="43"/>
                    </a:lnTo>
                    <a:lnTo>
                      <a:pt x="45" y="56"/>
                    </a:lnTo>
                    <a:lnTo>
                      <a:pt x="43" y="72"/>
                    </a:lnTo>
                    <a:lnTo>
                      <a:pt x="39" y="83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1" name="Freeform 69"/>
              <p:cNvSpPr>
                <a:spLocks/>
              </p:cNvSpPr>
              <p:nvPr/>
            </p:nvSpPr>
            <p:spPr bwMode="auto">
              <a:xfrm>
                <a:off x="5315" y="2927"/>
                <a:ext cx="19" cy="13"/>
              </a:xfrm>
              <a:custGeom>
                <a:avLst/>
                <a:gdLst>
                  <a:gd name="T0" fmla="*/ 0 w 37"/>
                  <a:gd name="T1" fmla="*/ 3 h 27"/>
                  <a:gd name="T2" fmla="*/ 0 w 37"/>
                  <a:gd name="T3" fmla="*/ 2 h 27"/>
                  <a:gd name="T4" fmla="*/ 0 w 37"/>
                  <a:gd name="T5" fmla="*/ 2 h 27"/>
                  <a:gd name="T6" fmla="*/ 1 w 37"/>
                  <a:gd name="T7" fmla="*/ 1 h 27"/>
                  <a:gd name="T8" fmla="*/ 2 w 37"/>
                  <a:gd name="T9" fmla="*/ 0 h 27"/>
                  <a:gd name="T10" fmla="*/ 3 w 37"/>
                  <a:gd name="T11" fmla="*/ 0 h 27"/>
                  <a:gd name="T12" fmla="*/ 5 w 37"/>
                  <a:gd name="T13" fmla="*/ 0 h 27"/>
                  <a:gd name="T14" fmla="*/ 5 w 37"/>
                  <a:gd name="T15" fmla="*/ 0 h 27"/>
                  <a:gd name="T16" fmla="*/ 5 w 37"/>
                  <a:gd name="T17" fmla="*/ 1 h 27"/>
                  <a:gd name="T18" fmla="*/ 3 w 37"/>
                  <a:gd name="T19" fmla="*/ 2 h 27"/>
                  <a:gd name="T20" fmla="*/ 0 w 37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7"/>
                  <a:gd name="T35" fmla="*/ 37 w 3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6" y="6"/>
                    </a:lnTo>
                    <a:lnTo>
                      <a:pt x="24" y="0"/>
                    </a:lnTo>
                    <a:lnTo>
                      <a:pt x="37" y="2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18" y="2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2" name="Freeform 70"/>
              <p:cNvSpPr>
                <a:spLocks/>
              </p:cNvSpPr>
              <p:nvPr/>
            </p:nvSpPr>
            <p:spPr bwMode="auto">
              <a:xfrm>
                <a:off x="3046" y="2905"/>
                <a:ext cx="11" cy="4"/>
              </a:xfrm>
              <a:custGeom>
                <a:avLst/>
                <a:gdLst>
                  <a:gd name="T0" fmla="*/ 2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2 w 22"/>
                  <a:gd name="T7" fmla="*/ 0 h 7"/>
                  <a:gd name="T8" fmla="*/ 3 w 22"/>
                  <a:gd name="T9" fmla="*/ 0 h 7"/>
                  <a:gd name="T10" fmla="*/ 3 w 22"/>
                  <a:gd name="T11" fmla="*/ 1 h 7"/>
                  <a:gd name="T12" fmla="*/ 3 w 22"/>
                  <a:gd name="T13" fmla="*/ 1 h 7"/>
                  <a:gd name="T14" fmla="*/ 2 w 22"/>
                  <a:gd name="T15" fmla="*/ 1 h 7"/>
                  <a:gd name="T16" fmla="*/ 2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2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3" name="Freeform 71"/>
              <p:cNvSpPr>
                <a:spLocks/>
              </p:cNvSpPr>
              <p:nvPr/>
            </p:nvSpPr>
            <p:spPr bwMode="auto">
              <a:xfrm>
                <a:off x="3059" y="2906"/>
                <a:ext cx="8" cy="1"/>
              </a:xfrm>
              <a:custGeom>
                <a:avLst/>
                <a:gdLst>
                  <a:gd name="T0" fmla="*/ 0 w 15"/>
                  <a:gd name="T1" fmla="*/ 1 h 2"/>
                  <a:gd name="T2" fmla="*/ 1 w 15"/>
                  <a:gd name="T3" fmla="*/ 0 h 2"/>
                  <a:gd name="T4" fmla="*/ 2 w 15"/>
                  <a:gd name="T5" fmla="*/ 0 h 2"/>
                  <a:gd name="T6" fmla="*/ 2 w 15"/>
                  <a:gd name="T7" fmla="*/ 1 h 2"/>
                  <a:gd name="T8" fmla="*/ 1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0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4" name="Freeform 72"/>
              <p:cNvSpPr>
                <a:spLocks/>
              </p:cNvSpPr>
              <p:nvPr/>
            </p:nvSpPr>
            <p:spPr bwMode="auto">
              <a:xfrm>
                <a:off x="3031" y="2902"/>
                <a:ext cx="6" cy="4"/>
              </a:xfrm>
              <a:custGeom>
                <a:avLst/>
                <a:gdLst>
                  <a:gd name="T0" fmla="*/ 0 w 14"/>
                  <a:gd name="T1" fmla="*/ 1 h 7"/>
                  <a:gd name="T2" fmla="*/ 0 w 14"/>
                  <a:gd name="T3" fmla="*/ 1 h 7"/>
                  <a:gd name="T4" fmla="*/ 0 w 14"/>
                  <a:gd name="T5" fmla="*/ 0 h 7"/>
                  <a:gd name="T6" fmla="*/ 0 w 14"/>
                  <a:gd name="T7" fmla="*/ 0 h 7"/>
                  <a:gd name="T8" fmla="*/ 1 w 14"/>
                  <a:gd name="T9" fmla="*/ 1 h 7"/>
                  <a:gd name="T10" fmla="*/ 1 w 14"/>
                  <a:gd name="T11" fmla="*/ 1 h 7"/>
                  <a:gd name="T12" fmla="*/ 0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5" name="Freeform 73"/>
              <p:cNvSpPr>
                <a:spLocks/>
              </p:cNvSpPr>
              <p:nvPr/>
            </p:nvSpPr>
            <p:spPr bwMode="auto">
              <a:xfrm>
                <a:off x="2956" y="2895"/>
                <a:ext cx="71" cy="9"/>
              </a:xfrm>
              <a:custGeom>
                <a:avLst/>
                <a:gdLst>
                  <a:gd name="T0" fmla="*/ 16 w 142"/>
                  <a:gd name="T1" fmla="*/ 2 h 20"/>
                  <a:gd name="T2" fmla="*/ 13 w 142"/>
                  <a:gd name="T3" fmla="*/ 2 h 20"/>
                  <a:gd name="T4" fmla="*/ 11 w 142"/>
                  <a:gd name="T5" fmla="*/ 1 h 20"/>
                  <a:gd name="T6" fmla="*/ 10 w 142"/>
                  <a:gd name="T7" fmla="*/ 1 h 20"/>
                  <a:gd name="T8" fmla="*/ 8 w 142"/>
                  <a:gd name="T9" fmla="*/ 1 h 20"/>
                  <a:gd name="T10" fmla="*/ 6 w 142"/>
                  <a:gd name="T11" fmla="*/ 1 h 20"/>
                  <a:gd name="T12" fmla="*/ 4 w 142"/>
                  <a:gd name="T13" fmla="*/ 1 h 20"/>
                  <a:gd name="T14" fmla="*/ 2 w 142"/>
                  <a:gd name="T15" fmla="*/ 1 h 20"/>
                  <a:gd name="T16" fmla="*/ 0 w 142"/>
                  <a:gd name="T17" fmla="*/ 1 h 20"/>
                  <a:gd name="T18" fmla="*/ 0 w 142"/>
                  <a:gd name="T19" fmla="*/ 0 h 20"/>
                  <a:gd name="T20" fmla="*/ 0 w 142"/>
                  <a:gd name="T21" fmla="*/ 0 h 20"/>
                  <a:gd name="T22" fmla="*/ 2 w 142"/>
                  <a:gd name="T23" fmla="*/ 0 h 20"/>
                  <a:gd name="T24" fmla="*/ 5 w 142"/>
                  <a:gd name="T25" fmla="*/ 0 h 20"/>
                  <a:gd name="T26" fmla="*/ 6 w 142"/>
                  <a:gd name="T27" fmla="*/ 0 h 20"/>
                  <a:gd name="T28" fmla="*/ 8 w 142"/>
                  <a:gd name="T29" fmla="*/ 0 h 20"/>
                  <a:gd name="T30" fmla="*/ 9 w 142"/>
                  <a:gd name="T31" fmla="*/ 0 h 20"/>
                  <a:gd name="T32" fmla="*/ 12 w 142"/>
                  <a:gd name="T33" fmla="*/ 0 h 20"/>
                  <a:gd name="T34" fmla="*/ 14 w 142"/>
                  <a:gd name="T35" fmla="*/ 1 h 20"/>
                  <a:gd name="T36" fmla="*/ 18 w 142"/>
                  <a:gd name="T37" fmla="*/ 1 h 20"/>
                  <a:gd name="T38" fmla="*/ 18 w 142"/>
                  <a:gd name="T39" fmla="*/ 1 h 20"/>
                  <a:gd name="T40" fmla="*/ 17 w 142"/>
                  <a:gd name="T41" fmla="*/ 2 h 20"/>
                  <a:gd name="T42" fmla="*/ 16 w 142"/>
                  <a:gd name="T43" fmla="*/ 2 h 20"/>
                  <a:gd name="T44" fmla="*/ 16 w 142"/>
                  <a:gd name="T45" fmla="*/ 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20"/>
                  <a:gd name="T71" fmla="*/ 142 w 14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20">
                    <a:moveTo>
                      <a:pt x="124" y="20"/>
                    </a:moveTo>
                    <a:lnTo>
                      <a:pt x="107" y="18"/>
                    </a:lnTo>
                    <a:lnTo>
                      <a:pt x="91" y="16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5" y="12"/>
                    </a:lnTo>
                    <a:lnTo>
                      <a:pt x="29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93" y="6"/>
                    </a:lnTo>
                    <a:lnTo>
                      <a:pt x="112" y="8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6" name="Freeform 74"/>
              <p:cNvSpPr>
                <a:spLocks/>
              </p:cNvSpPr>
              <p:nvPr/>
            </p:nvSpPr>
            <p:spPr bwMode="auto">
              <a:xfrm>
                <a:off x="2942" y="2894"/>
                <a:ext cx="13" cy="4"/>
              </a:xfrm>
              <a:custGeom>
                <a:avLst/>
                <a:gdLst>
                  <a:gd name="T0" fmla="*/ 2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1 w 25"/>
                  <a:gd name="T7" fmla="*/ 0 h 10"/>
                  <a:gd name="T8" fmla="*/ 3 w 25"/>
                  <a:gd name="T9" fmla="*/ 0 h 10"/>
                  <a:gd name="T10" fmla="*/ 3 w 25"/>
                  <a:gd name="T11" fmla="*/ 0 h 10"/>
                  <a:gd name="T12" fmla="*/ 4 w 25"/>
                  <a:gd name="T13" fmla="*/ 1 h 10"/>
                  <a:gd name="T14" fmla="*/ 3 w 25"/>
                  <a:gd name="T15" fmla="*/ 0 h 10"/>
                  <a:gd name="T16" fmla="*/ 2 w 2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0"/>
                  <a:gd name="T29" fmla="*/ 25 w 2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0">
                    <a:moveTo>
                      <a:pt x="11" y="8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17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7" name="Freeform 75"/>
              <p:cNvSpPr>
                <a:spLocks/>
              </p:cNvSpPr>
              <p:nvPr/>
            </p:nvSpPr>
            <p:spPr bwMode="auto">
              <a:xfrm>
                <a:off x="2952" y="2876"/>
                <a:ext cx="24" cy="10"/>
              </a:xfrm>
              <a:custGeom>
                <a:avLst/>
                <a:gdLst>
                  <a:gd name="T0" fmla="*/ 1 w 49"/>
                  <a:gd name="T1" fmla="*/ 3 h 20"/>
                  <a:gd name="T2" fmla="*/ 0 w 49"/>
                  <a:gd name="T3" fmla="*/ 3 h 20"/>
                  <a:gd name="T4" fmla="*/ 0 w 49"/>
                  <a:gd name="T5" fmla="*/ 3 h 20"/>
                  <a:gd name="T6" fmla="*/ 0 w 49"/>
                  <a:gd name="T7" fmla="*/ 2 h 20"/>
                  <a:gd name="T8" fmla="*/ 0 w 49"/>
                  <a:gd name="T9" fmla="*/ 1 h 20"/>
                  <a:gd name="T10" fmla="*/ 2 w 49"/>
                  <a:gd name="T11" fmla="*/ 1 h 20"/>
                  <a:gd name="T12" fmla="*/ 3 w 49"/>
                  <a:gd name="T13" fmla="*/ 0 h 20"/>
                  <a:gd name="T14" fmla="*/ 4 w 49"/>
                  <a:gd name="T15" fmla="*/ 0 h 20"/>
                  <a:gd name="T16" fmla="*/ 6 w 49"/>
                  <a:gd name="T17" fmla="*/ 0 h 20"/>
                  <a:gd name="T18" fmla="*/ 5 w 49"/>
                  <a:gd name="T19" fmla="*/ 1 h 20"/>
                  <a:gd name="T20" fmla="*/ 4 w 49"/>
                  <a:gd name="T21" fmla="*/ 3 h 20"/>
                  <a:gd name="T22" fmla="*/ 3 w 49"/>
                  <a:gd name="T23" fmla="*/ 3 h 20"/>
                  <a:gd name="T24" fmla="*/ 1 w 49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0"/>
                  <a:gd name="T41" fmla="*/ 49 w 4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0">
                    <a:moveTo>
                      <a:pt x="14" y="20"/>
                    </a:moveTo>
                    <a:lnTo>
                      <a:pt x="6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43" y="8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8" name="Freeform 76"/>
              <p:cNvSpPr>
                <a:spLocks/>
              </p:cNvSpPr>
              <p:nvPr/>
            </p:nvSpPr>
            <p:spPr bwMode="auto">
              <a:xfrm>
                <a:off x="2850" y="2756"/>
                <a:ext cx="203" cy="128"/>
              </a:xfrm>
              <a:custGeom>
                <a:avLst/>
                <a:gdLst>
                  <a:gd name="T0" fmla="*/ 9 w 405"/>
                  <a:gd name="T1" fmla="*/ 28 h 256"/>
                  <a:gd name="T2" fmla="*/ 7 w 405"/>
                  <a:gd name="T3" fmla="*/ 24 h 256"/>
                  <a:gd name="T4" fmla="*/ 8 w 405"/>
                  <a:gd name="T5" fmla="*/ 31 h 256"/>
                  <a:gd name="T6" fmla="*/ 6 w 405"/>
                  <a:gd name="T7" fmla="*/ 25 h 256"/>
                  <a:gd name="T8" fmla="*/ 5 w 405"/>
                  <a:gd name="T9" fmla="*/ 24 h 256"/>
                  <a:gd name="T10" fmla="*/ 5 w 405"/>
                  <a:gd name="T11" fmla="*/ 30 h 256"/>
                  <a:gd name="T12" fmla="*/ 1 w 405"/>
                  <a:gd name="T13" fmla="*/ 19 h 256"/>
                  <a:gd name="T14" fmla="*/ 16 w 405"/>
                  <a:gd name="T15" fmla="*/ 14 h 256"/>
                  <a:gd name="T16" fmla="*/ 23 w 405"/>
                  <a:gd name="T17" fmla="*/ 14 h 256"/>
                  <a:gd name="T18" fmla="*/ 23 w 405"/>
                  <a:gd name="T19" fmla="*/ 8 h 256"/>
                  <a:gd name="T20" fmla="*/ 34 w 405"/>
                  <a:gd name="T21" fmla="*/ 1 h 256"/>
                  <a:gd name="T22" fmla="*/ 45 w 405"/>
                  <a:gd name="T23" fmla="*/ 3 h 256"/>
                  <a:gd name="T24" fmla="*/ 47 w 405"/>
                  <a:gd name="T25" fmla="*/ 17 h 256"/>
                  <a:gd name="T26" fmla="*/ 49 w 405"/>
                  <a:gd name="T27" fmla="*/ 27 h 256"/>
                  <a:gd name="T28" fmla="*/ 49 w 405"/>
                  <a:gd name="T29" fmla="*/ 20 h 256"/>
                  <a:gd name="T30" fmla="*/ 50 w 405"/>
                  <a:gd name="T31" fmla="*/ 23 h 256"/>
                  <a:gd name="T32" fmla="*/ 48 w 405"/>
                  <a:gd name="T33" fmla="*/ 28 h 256"/>
                  <a:gd name="T34" fmla="*/ 46 w 405"/>
                  <a:gd name="T35" fmla="*/ 24 h 256"/>
                  <a:gd name="T36" fmla="*/ 46 w 405"/>
                  <a:gd name="T37" fmla="*/ 18 h 256"/>
                  <a:gd name="T38" fmla="*/ 45 w 405"/>
                  <a:gd name="T39" fmla="*/ 18 h 256"/>
                  <a:gd name="T40" fmla="*/ 44 w 405"/>
                  <a:gd name="T41" fmla="*/ 18 h 256"/>
                  <a:gd name="T42" fmla="*/ 43 w 405"/>
                  <a:gd name="T43" fmla="*/ 8 h 256"/>
                  <a:gd name="T44" fmla="*/ 42 w 405"/>
                  <a:gd name="T45" fmla="*/ 8 h 256"/>
                  <a:gd name="T46" fmla="*/ 44 w 405"/>
                  <a:gd name="T47" fmla="*/ 21 h 256"/>
                  <a:gd name="T48" fmla="*/ 44 w 405"/>
                  <a:gd name="T49" fmla="*/ 28 h 256"/>
                  <a:gd name="T50" fmla="*/ 42 w 405"/>
                  <a:gd name="T51" fmla="*/ 24 h 256"/>
                  <a:gd name="T52" fmla="*/ 41 w 405"/>
                  <a:gd name="T53" fmla="*/ 14 h 256"/>
                  <a:gd name="T54" fmla="*/ 40 w 405"/>
                  <a:gd name="T55" fmla="*/ 5 h 256"/>
                  <a:gd name="T56" fmla="*/ 40 w 405"/>
                  <a:gd name="T57" fmla="*/ 9 h 256"/>
                  <a:gd name="T58" fmla="*/ 41 w 405"/>
                  <a:gd name="T59" fmla="*/ 24 h 256"/>
                  <a:gd name="T60" fmla="*/ 39 w 405"/>
                  <a:gd name="T61" fmla="*/ 18 h 256"/>
                  <a:gd name="T62" fmla="*/ 38 w 405"/>
                  <a:gd name="T63" fmla="*/ 8 h 256"/>
                  <a:gd name="T64" fmla="*/ 38 w 405"/>
                  <a:gd name="T65" fmla="*/ 11 h 256"/>
                  <a:gd name="T66" fmla="*/ 39 w 405"/>
                  <a:gd name="T67" fmla="*/ 21 h 256"/>
                  <a:gd name="T68" fmla="*/ 42 w 405"/>
                  <a:gd name="T69" fmla="*/ 27 h 256"/>
                  <a:gd name="T70" fmla="*/ 37 w 405"/>
                  <a:gd name="T71" fmla="*/ 29 h 256"/>
                  <a:gd name="T72" fmla="*/ 33 w 405"/>
                  <a:gd name="T73" fmla="*/ 18 h 256"/>
                  <a:gd name="T74" fmla="*/ 33 w 405"/>
                  <a:gd name="T75" fmla="*/ 17 h 256"/>
                  <a:gd name="T76" fmla="*/ 33 w 405"/>
                  <a:gd name="T77" fmla="*/ 23 h 256"/>
                  <a:gd name="T78" fmla="*/ 33 w 405"/>
                  <a:gd name="T79" fmla="*/ 27 h 256"/>
                  <a:gd name="T80" fmla="*/ 31 w 405"/>
                  <a:gd name="T81" fmla="*/ 19 h 256"/>
                  <a:gd name="T82" fmla="*/ 31 w 405"/>
                  <a:gd name="T83" fmla="*/ 26 h 256"/>
                  <a:gd name="T84" fmla="*/ 29 w 405"/>
                  <a:gd name="T85" fmla="*/ 22 h 256"/>
                  <a:gd name="T86" fmla="*/ 29 w 405"/>
                  <a:gd name="T87" fmla="*/ 25 h 256"/>
                  <a:gd name="T88" fmla="*/ 27 w 405"/>
                  <a:gd name="T89" fmla="*/ 28 h 256"/>
                  <a:gd name="T90" fmla="*/ 24 w 405"/>
                  <a:gd name="T91" fmla="*/ 21 h 256"/>
                  <a:gd name="T92" fmla="*/ 25 w 405"/>
                  <a:gd name="T93" fmla="*/ 26 h 256"/>
                  <a:gd name="T94" fmla="*/ 23 w 405"/>
                  <a:gd name="T95" fmla="*/ 29 h 256"/>
                  <a:gd name="T96" fmla="*/ 22 w 405"/>
                  <a:gd name="T97" fmla="*/ 26 h 256"/>
                  <a:gd name="T98" fmla="*/ 21 w 405"/>
                  <a:gd name="T99" fmla="*/ 27 h 256"/>
                  <a:gd name="T100" fmla="*/ 20 w 405"/>
                  <a:gd name="T101" fmla="*/ 29 h 256"/>
                  <a:gd name="T102" fmla="*/ 18 w 405"/>
                  <a:gd name="T103" fmla="*/ 24 h 256"/>
                  <a:gd name="T104" fmla="*/ 18 w 405"/>
                  <a:gd name="T105" fmla="*/ 27 h 256"/>
                  <a:gd name="T106" fmla="*/ 16 w 405"/>
                  <a:gd name="T107" fmla="*/ 32 h 256"/>
                  <a:gd name="T108" fmla="*/ 14 w 405"/>
                  <a:gd name="T109" fmla="*/ 24 h 256"/>
                  <a:gd name="T110" fmla="*/ 15 w 405"/>
                  <a:gd name="T111" fmla="*/ 32 h 256"/>
                  <a:gd name="T112" fmla="*/ 12 w 405"/>
                  <a:gd name="T113" fmla="*/ 29 h 256"/>
                  <a:gd name="T114" fmla="*/ 11 w 405"/>
                  <a:gd name="T115" fmla="*/ 25 h 256"/>
                  <a:gd name="T116" fmla="*/ 12 w 405"/>
                  <a:gd name="T117" fmla="*/ 32 h 2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5"/>
                  <a:gd name="T178" fmla="*/ 0 h 256"/>
                  <a:gd name="T179" fmla="*/ 405 w 405"/>
                  <a:gd name="T180" fmla="*/ 256 h 2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5" h="256">
                    <a:moveTo>
                      <a:pt x="85" y="256"/>
                    </a:moveTo>
                    <a:lnTo>
                      <a:pt x="75" y="244"/>
                    </a:lnTo>
                    <a:lnTo>
                      <a:pt x="69" y="235"/>
                    </a:lnTo>
                    <a:lnTo>
                      <a:pt x="65" y="223"/>
                    </a:lnTo>
                    <a:lnTo>
                      <a:pt x="65" y="213"/>
                    </a:lnTo>
                    <a:lnTo>
                      <a:pt x="62" y="192"/>
                    </a:lnTo>
                    <a:lnTo>
                      <a:pt x="58" y="178"/>
                    </a:lnTo>
                    <a:lnTo>
                      <a:pt x="56" y="192"/>
                    </a:lnTo>
                    <a:lnTo>
                      <a:pt x="62" y="211"/>
                    </a:lnTo>
                    <a:lnTo>
                      <a:pt x="65" y="229"/>
                    </a:lnTo>
                    <a:lnTo>
                      <a:pt x="67" y="250"/>
                    </a:lnTo>
                    <a:lnTo>
                      <a:pt x="62" y="250"/>
                    </a:lnTo>
                    <a:lnTo>
                      <a:pt x="58" y="254"/>
                    </a:lnTo>
                    <a:lnTo>
                      <a:pt x="52" y="235"/>
                    </a:lnTo>
                    <a:lnTo>
                      <a:pt x="46" y="217"/>
                    </a:lnTo>
                    <a:lnTo>
                      <a:pt x="42" y="200"/>
                    </a:lnTo>
                    <a:lnTo>
                      <a:pt x="40" y="184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34" y="192"/>
                    </a:lnTo>
                    <a:lnTo>
                      <a:pt x="38" y="209"/>
                    </a:lnTo>
                    <a:lnTo>
                      <a:pt x="40" y="227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9" y="211"/>
                    </a:lnTo>
                    <a:lnTo>
                      <a:pt x="0" y="182"/>
                    </a:lnTo>
                    <a:lnTo>
                      <a:pt x="5" y="155"/>
                    </a:lnTo>
                    <a:lnTo>
                      <a:pt x="27" y="136"/>
                    </a:lnTo>
                    <a:lnTo>
                      <a:pt x="56" y="118"/>
                    </a:lnTo>
                    <a:lnTo>
                      <a:pt x="91" y="110"/>
                    </a:lnTo>
                    <a:lnTo>
                      <a:pt x="128" y="110"/>
                    </a:lnTo>
                    <a:lnTo>
                      <a:pt x="166" y="124"/>
                    </a:lnTo>
                    <a:lnTo>
                      <a:pt x="172" y="124"/>
                    </a:lnTo>
                    <a:lnTo>
                      <a:pt x="178" y="124"/>
                    </a:lnTo>
                    <a:lnTo>
                      <a:pt x="180" y="114"/>
                    </a:lnTo>
                    <a:lnTo>
                      <a:pt x="180" y="107"/>
                    </a:lnTo>
                    <a:lnTo>
                      <a:pt x="176" y="97"/>
                    </a:lnTo>
                    <a:lnTo>
                      <a:pt x="174" y="93"/>
                    </a:lnTo>
                    <a:lnTo>
                      <a:pt x="178" y="62"/>
                    </a:lnTo>
                    <a:lnTo>
                      <a:pt x="193" y="41"/>
                    </a:lnTo>
                    <a:lnTo>
                      <a:pt x="215" y="23"/>
                    </a:lnTo>
                    <a:lnTo>
                      <a:pt x="242" y="12"/>
                    </a:lnTo>
                    <a:lnTo>
                      <a:pt x="271" y="4"/>
                    </a:lnTo>
                    <a:lnTo>
                      <a:pt x="302" y="0"/>
                    </a:lnTo>
                    <a:lnTo>
                      <a:pt x="331" y="0"/>
                    </a:lnTo>
                    <a:lnTo>
                      <a:pt x="360" y="2"/>
                    </a:lnTo>
                    <a:lnTo>
                      <a:pt x="360" y="25"/>
                    </a:lnTo>
                    <a:lnTo>
                      <a:pt x="362" y="52"/>
                    </a:lnTo>
                    <a:lnTo>
                      <a:pt x="364" y="77"/>
                    </a:lnTo>
                    <a:lnTo>
                      <a:pt x="368" y="105"/>
                    </a:lnTo>
                    <a:lnTo>
                      <a:pt x="370" y="132"/>
                    </a:lnTo>
                    <a:lnTo>
                      <a:pt x="374" y="159"/>
                    </a:lnTo>
                    <a:lnTo>
                      <a:pt x="380" y="186"/>
                    </a:lnTo>
                    <a:lnTo>
                      <a:pt x="385" y="215"/>
                    </a:lnTo>
                    <a:lnTo>
                      <a:pt x="389" y="215"/>
                    </a:lnTo>
                    <a:lnTo>
                      <a:pt x="389" y="200"/>
                    </a:lnTo>
                    <a:lnTo>
                      <a:pt x="389" y="188"/>
                    </a:lnTo>
                    <a:lnTo>
                      <a:pt x="389" y="172"/>
                    </a:lnTo>
                    <a:lnTo>
                      <a:pt x="391" y="161"/>
                    </a:lnTo>
                    <a:lnTo>
                      <a:pt x="393" y="161"/>
                    </a:lnTo>
                    <a:lnTo>
                      <a:pt x="395" y="169"/>
                    </a:lnTo>
                    <a:lnTo>
                      <a:pt x="395" y="174"/>
                    </a:lnTo>
                    <a:lnTo>
                      <a:pt x="397" y="186"/>
                    </a:lnTo>
                    <a:lnTo>
                      <a:pt x="399" y="202"/>
                    </a:lnTo>
                    <a:lnTo>
                      <a:pt x="405" y="223"/>
                    </a:lnTo>
                    <a:lnTo>
                      <a:pt x="391" y="221"/>
                    </a:lnTo>
                    <a:lnTo>
                      <a:pt x="384" y="221"/>
                    </a:lnTo>
                    <a:lnTo>
                      <a:pt x="376" y="221"/>
                    </a:lnTo>
                    <a:lnTo>
                      <a:pt x="362" y="221"/>
                    </a:lnTo>
                    <a:lnTo>
                      <a:pt x="362" y="205"/>
                    </a:lnTo>
                    <a:lnTo>
                      <a:pt x="362" y="192"/>
                    </a:lnTo>
                    <a:lnTo>
                      <a:pt x="362" y="180"/>
                    </a:lnTo>
                    <a:lnTo>
                      <a:pt x="362" y="169"/>
                    </a:lnTo>
                    <a:lnTo>
                      <a:pt x="362" y="155"/>
                    </a:lnTo>
                    <a:lnTo>
                      <a:pt x="362" y="143"/>
                    </a:lnTo>
                    <a:lnTo>
                      <a:pt x="362" y="132"/>
                    </a:lnTo>
                    <a:lnTo>
                      <a:pt x="362" y="120"/>
                    </a:lnTo>
                    <a:lnTo>
                      <a:pt x="356" y="130"/>
                    </a:lnTo>
                    <a:lnTo>
                      <a:pt x="356" y="147"/>
                    </a:lnTo>
                    <a:lnTo>
                      <a:pt x="354" y="165"/>
                    </a:lnTo>
                    <a:lnTo>
                      <a:pt x="353" y="180"/>
                    </a:lnTo>
                    <a:lnTo>
                      <a:pt x="349" y="159"/>
                    </a:lnTo>
                    <a:lnTo>
                      <a:pt x="347" y="140"/>
                    </a:lnTo>
                    <a:lnTo>
                      <a:pt x="343" y="118"/>
                    </a:lnTo>
                    <a:lnTo>
                      <a:pt x="341" y="101"/>
                    </a:lnTo>
                    <a:lnTo>
                      <a:pt x="339" y="79"/>
                    </a:lnTo>
                    <a:lnTo>
                      <a:pt x="337" y="60"/>
                    </a:lnTo>
                    <a:lnTo>
                      <a:pt x="337" y="41"/>
                    </a:lnTo>
                    <a:lnTo>
                      <a:pt x="337" y="23"/>
                    </a:lnTo>
                    <a:lnTo>
                      <a:pt x="331" y="43"/>
                    </a:lnTo>
                    <a:lnTo>
                      <a:pt x="331" y="66"/>
                    </a:lnTo>
                    <a:lnTo>
                      <a:pt x="331" y="91"/>
                    </a:lnTo>
                    <a:lnTo>
                      <a:pt x="337" y="116"/>
                    </a:lnTo>
                    <a:lnTo>
                      <a:pt x="341" y="141"/>
                    </a:lnTo>
                    <a:lnTo>
                      <a:pt x="347" y="169"/>
                    </a:lnTo>
                    <a:lnTo>
                      <a:pt x="349" y="194"/>
                    </a:lnTo>
                    <a:lnTo>
                      <a:pt x="353" y="221"/>
                    </a:lnTo>
                    <a:lnTo>
                      <a:pt x="347" y="223"/>
                    </a:lnTo>
                    <a:lnTo>
                      <a:pt x="345" y="225"/>
                    </a:lnTo>
                    <a:lnTo>
                      <a:pt x="339" y="205"/>
                    </a:lnTo>
                    <a:lnTo>
                      <a:pt x="337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31" y="174"/>
                    </a:lnTo>
                    <a:lnTo>
                      <a:pt x="329" y="157"/>
                    </a:lnTo>
                    <a:lnTo>
                      <a:pt x="325" y="134"/>
                    </a:lnTo>
                    <a:lnTo>
                      <a:pt x="325" y="110"/>
                    </a:lnTo>
                    <a:lnTo>
                      <a:pt x="321" y="85"/>
                    </a:lnTo>
                    <a:lnTo>
                      <a:pt x="320" y="66"/>
                    </a:lnTo>
                    <a:lnTo>
                      <a:pt x="320" y="50"/>
                    </a:lnTo>
                    <a:lnTo>
                      <a:pt x="320" y="43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18" y="56"/>
                    </a:lnTo>
                    <a:lnTo>
                      <a:pt x="318" y="70"/>
                    </a:lnTo>
                    <a:lnTo>
                      <a:pt x="318" y="87"/>
                    </a:lnTo>
                    <a:lnTo>
                      <a:pt x="318" y="112"/>
                    </a:lnTo>
                    <a:lnTo>
                      <a:pt x="320" y="145"/>
                    </a:lnTo>
                    <a:lnTo>
                      <a:pt x="323" y="192"/>
                    </a:lnTo>
                    <a:lnTo>
                      <a:pt x="320" y="192"/>
                    </a:lnTo>
                    <a:lnTo>
                      <a:pt x="320" y="196"/>
                    </a:lnTo>
                    <a:lnTo>
                      <a:pt x="314" y="169"/>
                    </a:lnTo>
                    <a:lnTo>
                      <a:pt x="312" y="145"/>
                    </a:lnTo>
                    <a:lnTo>
                      <a:pt x="308" y="120"/>
                    </a:lnTo>
                    <a:lnTo>
                      <a:pt x="308" y="99"/>
                    </a:lnTo>
                    <a:lnTo>
                      <a:pt x="304" y="77"/>
                    </a:lnTo>
                    <a:lnTo>
                      <a:pt x="302" y="62"/>
                    </a:lnTo>
                    <a:lnTo>
                      <a:pt x="302" y="50"/>
                    </a:lnTo>
                    <a:lnTo>
                      <a:pt x="302" y="45"/>
                    </a:lnTo>
                    <a:lnTo>
                      <a:pt x="302" y="64"/>
                    </a:lnTo>
                    <a:lnTo>
                      <a:pt x="302" y="85"/>
                    </a:lnTo>
                    <a:lnTo>
                      <a:pt x="302" y="105"/>
                    </a:lnTo>
                    <a:lnTo>
                      <a:pt x="304" y="128"/>
                    </a:lnTo>
                    <a:lnTo>
                      <a:pt x="304" y="149"/>
                    </a:lnTo>
                    <a:lnTo>
                      <a:pt x="308" y="171"/>
                    </a:lnTo>
                    <a:lnTo>
                      <a:pt x="314" y="192"/>
                    </a:lnTo>
                    <a:lnTo>
                      <a:pt x="320" y="215"/>
                    </a:lnTo>
                    <a:lnTo>
                      <a:pt x="325" y="215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1" y="229"/>
                    </a:lnTo>
                    <a:lnTo>
                      <a:pt x="308" y="235"/>
                    </a:lnTo>
                    <a:lnTo>
                      <a:pt x="290" y="231"/>
                    </a:lnTo>
                    <a:lnTo>
                      <a:pt x="277" y="213"/>
                    </a:lnTo>
                    <a:lnTo>
                      <a:pt x="269" y="192"/>
                    </a:lnTo>
                    <a:lnTo>
                      <a:pt x="263" y="165"/>
                    </a:lnTo>
                    <a:lnTo>
                      <a:pt x="261" y="141"/>
                    </a:lnTo>
                    <a:lnTo>
                      <a:pt x="261" y="122"/>
                    </a:lnTo>
                    <a:lnTo>
                      <a:pt x="261" y="112"/>
                    </a:lnTo>
                    <a:lnTo>
                      <a:pt x="261" y="124"/>
                    </a:lnTo>
                    <a:lnTo>
                      <a:pt x="261" y="136"/>
                    </a:lnTo>
                    <a:lnTo>
                      <a:pt x="261" y="147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3" y="186"/>
                    </a:lnTo>
                    <a:lnTo>
                      <a:pt x="265" y="20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3" y="217"/>
                    </a:lnTo>
                    <a:lnTo>
                      <a:pt x="252" y="202"/>
                    </a:lnTo>
                    <a:lnTo>
                      <a:pt x="246" y="186"/>
                    </a:lnTo>
                    <a:lnTo>
                      <a:pt x="244" y="167"/>
                    </a:lnTo>
                    <a:lnTo>
                      <a:pt x="244" y="153"/>
                    </a:lnTo>
                    <a:lnTo>
                      <a:pt x="244" y="165"/>
                    </a:lnTo>
                    <a:lnTo>
                      <a:pt x="244" y="180"/>
                    </a:lnTo>
                    <a:lnTo>
                      <a:pt x="244" y="192"/>
                    </a:lnTo>
                    <a:lnTo>
                      <a:pt x="246" y="207"/>
                    </a:lnTo>
                    <a:lnTo>
                      <a:pt x="238" y="207"/>
                    </a:lnTo>
                    <a:lnTo>
                      <a:pt x="230" y="209"/>
                    </a:lnTo>
                    <a:lnTo>
                      <a:pt x="226" y="190"/>
                    </a:lnTo>
                    <a:lnTo>
                      <a:pt x="225" y="172"/>
                    </a:lnTo>
                    <a:lnTo>
                      <a:pt x="225" y="180"/>
                    </a:lnTo>
                    <a:lnTo>
                      <a:pt x="225" y="188"/>
                    </a:lnTo>
                    <a:lnTo>
                      <a:pt x="225" y="192"/>
                    </a:lnTo>
                    <a:lnTo>
                      <a:pt x="225" y="198"/>
                    </a:lnTo>
                    <a:lnTo>
                      <a:pt x="225" y="205"/>
                    </a:lnTo>
                    <a:lnTo>
                      <a:pt x="225" y="217"/>
                    </a:lnTo>
                    <a:lnTo>
                      <a:pt x="217" y="221"/>
                    </a:lnTo>
                    <a:lnTo>
                      <a:pt x="209" y="221"/>
                    </a:lnTo>
                    <a:lnTo>
                      <a:pt x="203" y="205"/>
                    </a:lnTo>
                    <a:lnTo>
                      <a:pt x="199" y="194"/>
                    </a:lnTo>
                    <a:lnTo>
                      <a:pt x="195" y="178"/>
                    </a:lnTo>
                    <a:lnTo>
                      <a:pt x="192" y="167"/>
                    </a:lnTo>
                    <a:lnTo>
                      <a:pt x="192" y="180"/>
                    </a:lnTo>
                    <a:lnTo>
                      <a:pt x="193" y="190"/>
                    </a:lnTo>
                    <a:lnTo>
                      <a:pt x="193" y="196"/>
                    </a:lnTo>
                    <a:lnTo>
                      <a:pt x="195" y="204"/>
                    </a:lnTo>
                    <a:lnTo>
                      <a:pt x="197" y="211"/>
                    </a:lnTo>
                    <a:lnTo>
                      <a:pt x="201" y="225"/>
                    </a:lnTo>
                    <a:lnTo>
                      <a:pt x="190" y="227"/>
                    </a:lnTo>
                    <a:lnTo>
                      <a:pt x="184" y="229"/>
                    </a:lnTo>
                    <a:lnTo>
                      <a:pt x="178" y="229"/>
                    </a:lnTo>
                    <a:lnTo>
                      <a:pt x="176" y="231"/>
                    </a:lnTo>
                    <a:lnTo>
                      <a:pt x="170" y="213"/>
                    </a:lnTo>
                    <a:lnTo>
                      <a:pt x="170" y="205"/>
                    </a:lnTo>
                    <a:lnTo>
                      <a:pt x="168" y="200"/>
                    </a:lnTo>
                    <a:lnTo>
                      <a:pt x="166" y="198"/>
                    </a:lnTo>
                    <a:lnTo>
                      <a:pt x="166" y="205"/>
                    </a:lnTo>
                    <a:lnTo>
                      <a:pt x="166" y="217"/>
                    </a:lnTo>
                    <a:lnTo>
                      <a:pt x="166" y="227"/>
                    </a:lnTo>
                    <a:lnTo>
                      <a:pt x="168" y="233"/>
                    </a:lnTo>
                    <a:lnTo>
                      <a:pt x="161" y="233"/>
                    </a:lnTo>
                    <a:lnTo>
                      <a:pt x="153" y="235"/>
                    </a:lnTo>
                    <a:lnTo>
                      <a:pt x="149" y="223"/>
                    </a:lnTo>
                    <a:lnTo>
                      <a:pt x="145" y="211"/>
                    </a:lnTo>
                    <a:lnTo>
                      <a:pt x="141" y="200"/>
                    </a:lnTo>
                    <a:lnTo>
                      <a:pt x="137" y="190"/>
                    </a:lnTo>
                    <a:lnTo>
                      <a:pt x="137" y="198"/>
                    </a:lnTo>
                    <a:lnTo>
                      <a:pt x="137" y="205"/>
                    </a:lnTo>
                    <a:lnTo>
                      <a:pt x="137" y="209"/>
                    </a:lnTo>
                    <a:lnTo>
                      <a:pt x="139" y="217"/>
                    </a:lnTo>
                    <a:lnTo>
                      <a:pt x="141" y="225"/>
                    </a:lnTo>
                    <a:lnTo>
                      <a:pt x="145" y="238"/>
                    </a:lnTo>
                    <a:lnTo>
                      <a:pt x="135" y="244"/>
                    </a:lnTo>
                    <a:lnTo>
                      <a:pt x="128" y="254"/>
                    </a:lnTo>
                    <a:lnTo>
                      <a:pt x="122" y="240"/>
                    </a:lnTo>
                    <a:lnTo>
                      <a:pt x="116" y="221"/>
                    </a:lnTo>
                    <a:lnTo>
                      <a:pt x="110" y="202"/>
                    </a:lnTo>
                    <a:lnTo>
                      <a:pt x="106" y="190"/>
                    </a:lnTo>
                    <a:lnTo>
                      <a:pt x="108" y="204"/>
                    </a:lnTo>
                    <a:lnTo>
                      <a:pt x="110" y="221"/>
                    </a:lnTo>
                    <a:lnTo>
                      <a:pt x="112" y="238"/>
                    </a:lnTo>
                    <a:lnTo>
                      <a:pt x="118" y="256"/>
                    </a:lnTo>
                    <a:lnTo>
                      <a:pt x="104" y="252"/>
                    </a:lnTo>
                    <a:lnTo>
                      <a:pt x="98" y="248"/>
                    </a:lnTo>
                    <a:lnTo>
                      <a:pt x="93" y="238"/>
                    </a:lnTo>
                    <a:lnTo>
                      <a:pt x="91" y="231"/>
                    </a:lnTo>
                    <a:lnTo>
                      <a:pt x="87" y="221"/>
                    </a:lnTo>
                    <a:lnTo>
                      <a:pt x="87" y="211"/>
                    </a:lnTo>
                    <a:lnTo>
                      <a:pt x="85" y="202"/>
                    </a:lnTo>
                    <a:lnTo>
                      <a:pt x="83" y="196"/>
                    </a:lnTo>
                    <a:lnTo>
                      <a:pt x="83" y="207"/>
                    </a:lnTo>
                    <a:lnTo>
                      <a:pt x="87" y="223"/>
                    </a:lnTo>
                    <a:lnTo>
                      <a:pt x="89" y="238"/>
                    </a:lnTo>
                    <a:lnTo>
                      <a:pt x="93" y="256"/>
                    </a:lnTo>
                    <a:lnTo>
                      <a:pt x="87" y="256"/>
                    </a:lnTo>
                    <a:lnTo>
                      <a:pt x="85" y="25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9" name="Freeform 77"/>
              <p:cNvSpPr>
                <a:spLocks/>
              </p:cNvSpPr>
              <p:nvPr/>
            </p:nvSpPr>
            <p:spPr bwMode="auto">
              <a:xfrm>
                <a:off x="3126" y="2864"/>
                <a:ext cx="45" cy="16"/>
              </a:xfrm>
              <a:custGeom>
                <a:avLst/>
                <a:gdLst>
                  <a:gd name="T0" fmla="*/ 9 w 91"/>
                  <a:gd name="T1" fmla="*/ 4 h 33"/>
                  <a:gd name="T2" fmla="*/ 7 w 91"/>
                  <a:gd name="T3" fmla="*/ 3 h 33"/>
                  <a:gd name="T4" fmla="*/ 4 w 91"/>
                  <a:gd name="T5" fmla="*/ 3 h 33"/>
                  <a:gd name="T6" fmla="*/ 2 w 91"/>
                  <a:gd name="T7" fmla="*/ 2 h 33"/>
                  <a:gd name="T8" fmla="*/ 0 w 91"/>
                  <a:gd name="T9" fmla="*/ 2 h 33"/>
                  <a:gd name="T10" fmla="*/ 0 w 91"/>
                  <a:gd name="T11" fmla="*/ 1 h 33"/>
                  <a:gd name="T12" fmla="*/ 0 w 91"/>
                  <a:gd name="T13" fmla="*/ 1 h 33"/>
                  <a:gd name="T14" fmla="*/ 0 w 91"/>
                  <a:gd name="T15" fmla="*/ 0 h 33"/>
                  <a:gd name="T16" fmla="*/ 1 w 91"/>
                  <a:gd name="T17" fmla="*/ 0 h 33"/>
                  <a:gd name="T18" fmla="*/ 3 w 91"/>
                  <a:gd name="T19" fmla="*/ 0 h 33"/>
                  <a:gd name="T20" fmla="*/ 5 w 91"/>
                  <a:gd name="T21" fmla="*/ 1 h 33"/>
                  <a:gd name="T22" fmla="*/ 6 w 91"/>
                  <a:gd name="T23" fmla="*/ 1 h 33"/>
                  <a:gd name="T24" fmla="*/ 8 w 91"/>
                  <a:gd name="T25" fmla="*/ 1 h 33"/>
                  <a:gd name="T26" fmla="*/ 9 w 91"/>
                  <a:gd name="T27" fmla="*/ 2 h 33"/>
                  <a:gd name="T28" fmla="*/ 11 w 91"/>
                  <a:gd name="T29" fmla="*/ 2 h 33"/>
                  <a:gd name="T30" fmla="*/ 11 w 91"/>
                  <a:gd name="T31" fmla="*/ 3 h 33"/>
                  <a:gd name="T32" fmla="*/ 11 w 91"/>
                  <a:gd name="T33" fmla="*/ 4 h 33"/>
                  <a:gd name="T34" fmla="*/ 10 w 91"/>
                  <a:gd name="T35" fmla="*/ 4 h 33"/>
                  <a:gd name="T36" fmla="*/ 9 w 91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33"/>
                  <a:gd name="T59" fmla="*/ 91 w 91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33">
                    <a:moveTo>
                      <a:pt x="78" y="33"/>
                    </a:moveTo>
                    <a:lnTo>
                      <a:pt x="57" y="27"/>
                    </a:lnTo>
                    <a:lnTo>
                      <a:pt x="3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6" y="0"/>
                    </a:lnTo>
                    <a:lnTo>
                      <a:pt x="45" y="8"/>
                    </a:lnTo>
                    <a:lnTo>
                      <a:pt x="55" y="10"/>
                    </a:lnTo>
                    <a:lnTo>
                      <a:pt x="64" y="14"/>
                    </a:lnTo>
                    <a:lnTo>
                      <a:pt x="76" y="18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8" y="3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0" name="Freeform 78"/>
              <p:cNvSpPr>
                <a:spLocks/>
              </p:cNvSpPr>
              <p:nvPr/>
            </p:nvSpPr>
            <p:spPr bwMode="auto">
              <a:xfrm>
                <a:off x="3414" y="2861"/>
                <a:ext cx="22" cy="15"/>
              </a:xfrm>
              <a:custGeom>
                <a:avLst/>
                <a:gdLst>
                  <a:gd name="T0" fmla="*/ 2 w 45"/>
                  <a:gd name="T1" fmla="*/ 3 h 31"/>
                  <a:gd name="T2" fmla="*/ 2 w 45"/>
                  <a:gd name="T3" fmla="*/ 3 h 31"/>
                  <a:gd name="T4" fmla="*/ 2 w 45"/>
                  <a:gd name="T5" fmla="*/ 2 h 31"/>
                  <a:gd name="T6" fmla="*/ 1 w 45"/>
                  <a:gd name="T7" fmla="*/ 2 h 31"/>
                  <a:gd name="T8" fmla="*/ 0 w 45"/>
                  <a:gd name="T9" fmla="*/ 2 h 31"/>
                  <a:gd name="T10" fmla="*/ 0 w 45"/>
                  <a:gd name="T11" fmla="*/ 2 h 31"/>
                  <a:gd name="T12" fmla="*/ 0 w 45"/>
                  <a:gd name="T13" fmla="*/ 1 h 31"/>
                  <a:gd name="T14" fmla="*/ 1 w 45"/>
                  <a:gd name="T15" fmla="*/ 1 h 31"/>
                  <a:gd name="T16" fmla="*/ 2 w 45"/>
                  <a:gd name="T17" fmla="*/ 1 h 31"/>
                  <a:gd name="T18" fmla="*/ 4 w 45"/>
                  <a:gd name="T19" fmla="*/ 0 h 31"/>
                  <a:gd name="T20" fmla="*/ 5 w 45"/>
                  <a:gd name="T21" fmla="*/ 0 h 31"/>
                  <a:gd name="T22" fmla="*/ 4 w 45"/>
                  <a:gd name="T23" fmla="*/ 1 h 31"/>
                  <a:gd name="T24" fmla="*/ 4 w 45"/>
                  <a:gd name="T25" fmla="*/ 2 h 31"/>
                  <a:gd name="T26" fmla="*/ 3 w 45"/>
                  <a:gd name="T27" fmla="*/ 3 h 31"/>
                  <a:gd name="T28" fmla="*/ 2 w 45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1"/>
                  <a:gd name="T47" fmla="*/ 45 w 4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1">
                    <a:moveTo>
                      <a:pt x="16" y="31"/>
                    </a:moveTo>
                    <a:lnTo>
                      <a:pt x="16" y="24"/>
                    </a:lnTo>
                    <a:lnTo>
                      <a:pt x="16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39" y="10"/>
                    </a:lnTo>
                    <a:lnTo>
                      <a:pt x="35" y="18"/>
                    </a:lnTo>
                    <a:lnTo>
                      <a:pt x="26" y="24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1" name="Freeform 79"/>
              <p:cNvSpPr>
                <a:spLocks/>
              </p:cNvSpPr>
              <p:nvPr/>
            </p:nvSpPr>
            <p:spPr bwMode="auto">
              <a:xfrm>
                <a:off x="3261" y="2866"/>
                <a:ext cx="20" cy="7"/>
              </a:xfrm>
              <a:custGeom>
                <a:avLst/>
                <a:gdLst>
                  <a:gd name="T0" fmla="*/ 4 w 39"/>
                  <a:gd name="T1" fmla="*/ 2 h 14"/>
                  <a:gd name="T2" fmla="*/ 2 w 39"/>
                  <a:gd name="T3" fmla="*/ 2 h 14"/>
                  <a:gd name="T4" fmla="*/ 0 w 39"/>
                  <a:gd name="T5" fmla="*/ 2 h 14"/>
                  <a:gd name="T6" fmla="*/ 0 w 39"/>
                  <a:gd name="T7" fmla="*/ 1 h 14"/>
                  <a:gd name="T8" fmla="*/ 0 w 39"/>
                  <a:gd name="T9" fmla="*/ 1 h 14"/>
                  <a:gd name="T10" fmla="*/ 3 w 39"/>
                  <a:gd name="T11" fmla="*/ 1 h 14"/>
                  <a:gd name="T12" fmla="*/ 5 w 39"/>
                  <a:gd name="T13" fmla="*/ 0 h 14"/>
                  <a:gd name="T14" fmla="*/ 5 w 39"/>
                  <a:gd name="T15" fmla="*/ 1 h 14"/>
                  <a:gd name="T16" fmla="*/ 5 w 39"/>
                  <a:gd name="T17" fmla="*/ 2 h 14"/>
                  <a:gd name="T18" fmla="*/ 4 w 39"/>
                  <a:gd name="T19" fmla="*/ 2 h 14"/>
                  <a:gd name="T20" fmla="*/ 4 w 39"/>
                  <a:gd name="T21" fmla="*/ 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27" y="14"/>
                    </a:moveTo>
                    <a:lnTo>
                      <a:pt x="1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2" name="Freeform 80"/>
              <p:cNvSpPr>
                <a:spLocks/>
              </p:cNvSpPr>
              <p:nvPr/>
            </p:nvSpPr>
            <p:spPr bwMode="auto">
              <a:xfrm>
                <a:off x="3067" y="2272"/>
                <a:ext cx="725" cy="599"/>
              </a:xfrm>
              <a:custGeom>
                <a:avLst/>
                <a:gdLst>
                  <a:gd name="T0" fmla="*/ 95 w 1449"/>
                  <a:gd name="T1" fmla="*/ 136 h 1199"/>
                  <a:gd name="T2" fmla="*/ 95 w 1449"/>
                  <a:gd name="T3" fmla="*/ 138 h 1199"/>
                  <a:gd name="T4" fmla="*/ 93 w 1449"/>
                  <a:gd name="T5" fmla="*/ 132 h 1199"/>
                  <a:gd name="T6" fmla="*/ 91 w 1449"/>
                  <a:gd name="T7" fmla="*/ 140 h 1199"/>
                  <a:gd name="T8" fmla="*/ 91 w 1449"/>
                  <a:gd name="T9" fmla="*/ 141 h 1199"/>
                  <a:gd name="T10" fmla="*/ 88 w 1449"/>
                  <a:gd name="T11" fmla="*/ 136 h 1199"/>
                  <a:gd name="T12" fmla="*/ 87 w 1449"/>
                  <a:gd name="T13" fmla="*/ 141 h 1199"/>
                  <a:gd name="T14" fmla="*/ 85 w 1449"/>
                  <a:gd name="T15" fmla="*/ 145 h 1199"/>
                  <a:gd name="T16" fmla="*/ 76 w 1449"/>
                  <a:gd name="T17" fmla="*/ 147 h 1199"/>
                  <a:gd name="T18" fmla="*/ 61 w 1449"/>
                  <a:gd name="T19" fmla="*/ 141 h 1199"/>
                  <a:gd name="T20" fmla="*/ 36 w 1449"/>
                  <a:gd name="T21" fmla="*/ 148 h 1199"/>
                  <a:gd name="T22" fmla="*/ 21 w 1449"/>
                  <a:gd name="T23" fmla="*/ 141 h 1199"/>
                  <a:gd name="T24" fmla="*/ 3 w 1449"/>
                  <a:gd name="T25" fmla="*/ 118 h 1199"/>
                  <a:gd name="T26" fmla="*/ 30 w 1449"/>
                  <a:gd name="T27" fmla="*/ 105 h 1199"/>
                  <a:gd name="T28" fmla="*/ 46 w 1449"/>
                  <a:gd name="T29" fmla="*/ 105 h 1199"/>
                  <a:gd name="T30" fmla="*/ 55 w 1449"/>
                  <a:gd name="T31" fmla="*/ 90 h 1199"/>
                  <a:gd name="T32" fmla="*/ 71 w 1449"/>
                  <a:gd name="T33" fmla="*/ 86 h 1199"/>
                  <a:gd name="T34" fmla="*/ 75 w 1449"/>
                  <a:gd name="T35" fmla="*/ 81 h 1199"/>
                  <a:gd name="T36" fmla="*/ 79 w 1449"/>
                  <a:gd name="T37" fmla="*/ 72 h 1199"/>
                  <a:gd name="T38" fmla="*/ 85 w 1449"/>
                  <a:gd name="T39" fmla="*/ 62 h 1199"/>
                  <a:gd name="T40" fmla="*/ 88 w 1449"/>
                  <a:gd name="T41" fmla="*/ 55 h 1199"/>
                  <a:gd name="T42" fmla="*/ 95 w 1449"/>
                  <a:gd name="T43" fmla="*/ 47 h 1199"/>
                  <a:gd name="T44" fmla="*/ 112 w 1449"/>
                  <a:gd name="T45" fmla="*/ 36 h 1199"/>
                  <a:gd name="T46" fmla="*/ 123 w 1449"/>
                  <a:gd name="T47" fmla="*/ 33 h 1199"/>
                  <a:gd name="T48" fmla="*/ 127 w 1449"/>
                  <a:gd name="T49" fmla="*/ 24 h 1199"/>
                  <a:gd name="T50" fmla="*/ 124 w 1449"/>
                  <a:gd name="T51" fmla="*/ 12 h 1199"/>
                  <a:gd name="T52" fmla="*/ 143 w 1449"/>
                  <a:gd name="T53" fmla="*/ 7 h 1199"/>
                  <a:gd name="T54" fmla="*/ 153 w 1449"/>
                  <a:gd name="T55" fmla="*/ 14 h 1199"/>
                  <a:gd name="T56" fmla="*/ 160 w 1449"/>
                  <a:gd name="T57" fmla="*/ 10 h 1199"/>
                  <a:gd name="T58" fmla="*/ 173 w 1449"/>
                  <a:gd name="T59" fmla="*/ 13 h 1199"/>
                  <a:gd name="T60" fmla="*/ 179 w 1449"/>
                  <a:gd name="T61" fmla="*/ 34 h 1199"/>
                  <a:gd name="T62" fmla="*/ 167 w 1449"/>
                  <a:gd name="T63" fmla="*/ 62 h 1199"/>
                  <a:gd name="T64" fmla="*/ 161 w 1449"/>
                  <a:gd name="T65" fmla="*/ 60 h 1199"/>
                  <a:gd name="T66" fmla="*/ 158 w 1449"/>
                  <a:gd name="T67" fmla="*/ 68 h 1199"/>
                  <a:gd name="T68" fmla="*/ 158 w 1449"/>
                  <a:gd name="T69" fmla="*/ 74 h 1199"/>
                  <a:gd name="T70" fmla="*/ 142 w 1449"/>
                  <a:gd name="T71" fmla="*/ 90 h 1199"/>
                  <a:gd name="T72" fmla="*/ 141 w 1449"/>
                  <a:gd name="T73" fmla="*/ 83 h 1199"/>
                  <a:gd name="T74" fmla="*/ 127 w 1449"/>
                  <a:gd name="T75" fmla="*/ 89 h 1199"/>
                  <a:gd name="T76" fmla="*/ 139 w 1449"/>
                  <a:gd name="T77" fmla="*/ 100 h 1199"/>
                  <a:gd name="T78" fmla="*/ 132 w 1449"/>
                  <a:gd name="T79" fmla="*/ 97 h 1199"/>
                  <a:gd name="T80" fmla="*/ 130 w 1449"/>
                  <a:gd name="T81" fmla="*/ 107 h 1199"/>
                  <a:gd name="T82" fmla="*/ 129 w 1449"/>
                  <a:gd name="T83" fmla="*/ 104 h 1199"/>
                  <a:gd name="T84" fmla="*/ 127 w 1449"/>
                  <a:gd name="T85" fmla="*/ 112 h 1199"/>
                  <a:gd name="T86" fmla="*/ 127 w 1449"/>
                  <a:gd name="T87" fmla="*/ 110 h 1199"/>
                  <a:gd name="T88" fmla="*/ 123 w 1449"/>
                  <a:gd name="T89" fmla="*/ 106 h 1199"/>
                  <a:gd name="T90" fmla="*/ 124 w 1449"/>
                  <a:gd name="T91" fmla="*/ 120 h 1199"/>
                  <a:gd name="T92" fmla="*/ 120 w 1449"/>
                  <a:gd name="T93" fmla="*/ 102 h 1199"/>
                  <a:gd name="T94" fmla="*/ 119 w 1449"/>
                  <a:gd name="T95" fmla="*/ 127 h 1199"/>
                  <a:gd name="T96" fmla="*/ 113 w 1449"/>
                  <a:gd name="T97" fmla="*/ 102 h 1199"/>
                  <a:gd name="T98" fmla="*/ 112 w 1449"/>
                  <a:gd name="T99" fmla="*/ 112 h 1199"/>
                  <a:gd name="T100" fmla="*/ 111 w 1449"/>
                  <a:gd name="T101" fmla="*/ 109 h 1199"/>
                  <a:gd name="T102" fmla="*/ 108 w 1449"/>
                  <a:gd name="T103" fmla="*/ 101 h 1199"/>
                  <a:gd name="T104" fmla="*/ 107 w 1449"/>
                  <a:gd name="T105" fmla="*/ 91 h 1199"/>
                  <a:gd name="T106" fmla="*/ 101 w 1449"/>
                  <a:gd name="T107" fmla="*/ 98 h 1199"/>
                  <a:gd name="T108" fmla="*/ 97 w 1449"/>
                  <a:gd name="T109" fmla="*/ 114 h 1199"/>
                  <a:gd name="T110" fmla="*/ 92 w 1449"/>
                  <a:gd name="T111" fmla="*/ 106 h 1199"/>
                  <a:gd name="T112" fmla="*/ 85 w 1449"/>
                  <a:gd name="T113" fmla="*/ 112 h 1199"/>
                  <a:gd name="T114" fmla="*/ 82 w 1449"/>
                  <a:gd name="T115" fmla="*/ 118 h 1199"/>
                  <a:gd name="T116" fmla="*/ 100 w 1449"/>
                  <a:gd name="T117" fmla="*/ 126 h 1199"/>
                  <a:gd name="T118" fmla="*/ 101 w 1449"/>
                  <a:gd name="T119" fmla="*/ 146 h 1199"/>
                  <a:gd name="T120" fmla="*/ 97 w 1449"/>
                  <a:gd name="T121" fmla="*/ 132 h 1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9"/>
                  <a:gd name="T184" fmla="*/ 0 h 1199"/>
                  <a:gd name="T185" fmla="*/ 1449 w 1449"/>
                  <a:gd name="T186" fmla="*/ 1199 h 1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9" h="1199">
                    <a:moveTo>
                      <a:pt x="768" y="1199"/>
                    </a:moveTo>
                    <a:lnTo>
                      <a:pt x="768" y="1183"/>
                    </a:lnTo>
                    <a:lnTo>
                      <a:pt x="768" y="1168"/>
                    </a:lnTo>
                    <a:lnTo>
                      <a:pt x="774" y="1173"/>
                    </a:lnTo>
                    <a:lnTo>
                      <a:pt x="780" y="1177"/>
                    </a:lnTo>
                    <a:lnTo>
                      <a:pt x="774" y="1160"/>
                    </a:lnTo>
                    <a:lnTo>
                      <a:pt x="770" y="1142"/>
                    </a:lnTo>
                    <a:lnTo>
                      <a:pt x="766" y="1127"/>
                    </a:lnTo>
                    <a:lnTo>
                      <a:pt x="764" y="1111"/>
                    </a:lnTo>
                    <a:lnTo>
                      <a:pt x="760" y="1094"/>
                    </a:lnTo>
                    <a:lnTo>
                      <a:pt x="760" y="1078"/>
                    </a:lnTo>
                    <a:lnTo>
                      <a:pt x="760" y="1063"/>
                    </a:lnTo>
                    <a:lnTo>
                      <a:pt x="760" y="1047"/>
                    </a:lnTo>
                    <a:lnTo>
                      <a:pt x="756" y="1047"/>
                    </a:lnTo>
                    <a:lnTo>
                      <a:pt x="752" y="1047"/>
                    </a:lnTo>
                    <a:lnTo>
                      <a:pt x="752" y="1059"/>
                    </a:lnTo>
                    <a:lnTo>
                      <a:pt x="754" y="1071"/>
                    </a:lnTo>
                    <a:lnTo>
                      <a:pt x="754" y="1082"/>
                    </a:lnTo>
                    <a:lnTo>
                      <a:pt x="756" y="1094"/>
                    </a:lnTo>
                    <a:lnTo>
                      <a:pt x="756" y="1106"/>
                    </a:lnTo>
                    <a:lnTo>
                      <a:pt x="758" y="1117"/>
                    </a:lnTo>
                    <a:lnTo>
                      <a:pt x="758" y="1129"/>
                    </a:lnTo>
                    <a:lnTo>
                      <a:pt x="760" y="1142"/>
                    </a:lnTo>
                    <a:lnTo>
                      <a:pt x="752" y="1140"/>
                    </a:lnTo>
                    <a:lnTo>
                      <a:pt x="749" y="1135"/>
                    </a:lnTo>
                    <a:lnTo>
                      <a:pt x="745" y="1123"/>
                    </a:lnTo>
                    <a:lnTo>
                      <a:pt x="745" y="1109"/>
                    </a:lnTo>
                    <a:lnTo>
                      <a:pt x="743" y="1092"/>
                    </a:lnTo>
                    <a:lnTo>
                      <a:pt x="741" y="1076"/>
                    </a:lnTo>
                    <a:lnTo>
                      <a:pt x="739" y="1063"/>
                    </a:lnTo>
                    <a:lnTo>
                      <a:pt x="737" y="1057"/>
                    </a:lnTo>
                    <a:lnTo>
                      <a:pt x="737" y="1067"/>
                    </a:lnTo>
                    <a:lnTo>
                      <a:pt x="737" y="1080"/>
                    </a:lnTo>
                    <a:lnTo>
                      <a:pt x="737" y="1088"/>
                    </a:lnTo>
                    <a:lnTo>
                      <a:pt x="739" y="1102"/>
                    </a:lnTo>
                    <a:lnTo>
                      <a:pt x="741" y="1117"/>
                    </a:lnTo>
                    <a:lnTo>
                      <a:pt x="745" y="1140"/>
                    </a:lnTo>
                    <a:lnTo>
                      <a:pt x="737" y="1144"/>
                    </a:lnTo>
                    <a:lnTo>
                      <a:pt x="733" y="1148"/>
                    </a:lnTo>
                    <a:lnTo>
                      <a:pt x="727" y="1125"/>
                    </a:lnTo>
                    <a:lnTo>
                      <a:pt x="725" y="1108"/>
                    </a:lnTo>
                    <a:lnTo>
                      <a:pt x="723" y="1094"/>
                    </a:lnTo>
                    <a:lnTo>
                      <a:pt x="723" y="1088"/>
                    </a:lnTo>
                    <a:lnTo>
                      <a:pt x="721" y="1078"/>
                    </a:lnTo>
                    <a:lnTo>
                      <a:pt x="719" y="1075"/>
                    </a:lnTo>
                    <a:lnTo>
                      <a:pt x="719" y="1078"/>
                    </a:lnTo>
                    <a:lnTo>
                      <a:pt x="719" y="1090"/>
                    </a:lnTo>
                    <a:lnTo>
                      <a:pt x="719" y="1102"/>
                    </a:lnTo>
                    <a:lnTo>
                      <a:pt x="721" y="1117"/>
                    </a:lnTo>
                    <a:lnTo>
                      <a:pt x="721" y="1129"/>
                    </a:lnTo>
                    <a:lnTo>
                      <a:pt x="721" y="1140"/>
                    </a:lnTo>
                    <a:lnTo>
                      <a:pt x="721" y="1150"/>
                    </a:lnTo>
                    <a:lnTo>
                      <a:pt x="723" y="1156"/>
                    </a:lnTo>
                    <a:lnTo>
                      <a:pt x="712" y="1146"/>
                    </a:lnTo>
                    <a:lnTo>
                      <a:pt x="708" y="1139"/>
                    </a:lnTo>
                    <a:lnTo>
                      <a:pt x="706" y="1129"/>
                    </a:lnTo>
                    <a:lnTo>
                      <a:pt x="706" y="1119"/>
                    </a:lnTo>
                    <a:lnTo>
                      <a:pt x="706" y="1100"/>
                    </a:lnTo>
                    <a:lnTo>
                      <a:pt x="702" y="1088"/>
                    </a:lnTo>
                    <a:lnTo>
                      <a:pt x="700" y="1094"/>
                    </a:lnTo>
                    <a:lnTo>
                      <a:pt x="700" y="1106"/>
                    </a:lnTo>
                    <a:lnTo>
                      <a:pt x="700" y="1111"/>
                    </a:lnTo>
                    <a:lnTo>
                      <a:pt x="702" y="1125"/>
                    </a:lnTo>
                    <a:lnTo>
                      <a:pt x="704" y="1140"/>
                    </a:lnTo>
                    <a:lnTo>
                      <a:pt x="708" y="1164"/>
                    </a:lnTo>
                    <a:lnTo>
                      <a:pt x="704" y="1164"/>
                    </a:lnTo>
                    <a:lnTo>
                      <a:pt x="700" y="1166"/>
                    </a:lnTo>
                    <a:lnTo>
                      <a:pt x="696" y="1150"/>
                    </a:lnTo>
                    <a:lnTo>
                      <a:pt x="694" y="1140"/>
                    </a:lnTo>
                    <a:lnTo>
                      <a:pt x="692" y="1131"/>
                    </a:lnTo>
                    <a:lnTo>
                      <a:pt x="692" y="1125"/>
                    </a:lnTo>
                    <a:lnTo>
                      <a:pt x="688" y="1111"/>
                    </a:lnTo>
                    <a:lnTo>
                      <a:pt x="685" y="1096"/>
                    </a:lnTo>
                    <a:lnTo>
                      <a:pt x="681" y="1096"/>
                    </a:lnTo>
                    <a:lnTo>
                      <a:pt x="681" y="1108"/>
                    </a:lnTo>
                    <a:lnTo>
                      <a:pt x="685" y="1123"/>
                    </a:lnTo>
                    <a:lnTo>
                      <a:pt x="685" y="1140"/>
                    </a:lnTo>
                    <a:lnTo>
                      <a:pt x="685" y="1158"/>
                    </a:lnTo>
                    <a:lnTo>
                      <a:pt x="679" y="1158"/>
                    </a:lnTo>
                    <a:lnTo>
                      <a:pt x="675" y="1160"/>
                    </a:lnTo>
                    <a:lnTo>
                      <a:pt x="663" y="1148"/>
                    </a:lnTo>
                    <a:lnTo>
                      <a:pt x="655" y="1148"/>
                    </a:lnTo>
                    <a:lnTo>
                      <a:pt x="650" y="1150"/>
                    </a:lnTo>
                    <a:lnTo>
                      <a:pt x="650" y="1154"/>
                    </a:lnTo>
                    <a:lnTo>
                      <a:pt x="648" y="1160"/>
                    </a:lnTo>
                    <a:lnTo>
                      <a:pt x="648" y="1172"/>
                    </a:lnTo>
                    <a:lnTo>
                      <a:pt x="634" y="1173"/>
                    </a:lnTo>
                    <a:lnTo>
                      <a:pt x="623" y="1175"/>
                    </a:lnTo>
                    <a:lnTo>
                      <a:pt x="613" y="1175"/>
                    </a:lnTo>
                    <a:lnTo>
                      <a:pt x="605" y="1177"/>
                    </a:lnTo>
                    <a:lnTo>
                      <a:pt x="590" y="1172"/>
                    </a:lnTo>
                    <a:lnTo>
                      <a:pt x="576" y="1160"/>
                    </a:lnTo>
                    <a:lnTo>
                      <a:pt x="551" y="1160"/>
                    </a:lnTo>
                    <a:lnTo>
                      <a:pt x="533" y="1158"/>
                    </a:lnTo>
                    <a:lnTo>
                      <a:pt x="520" y="1152"/>
                    </a:lnTo>
                    <a:lnTo>
                      <a:pt x="514" y="1148"/>
                    </a:lnTo>
                    <a:lnTo>
                      <a:pt x="506" y="1142"/>
                    </a:lnTo>
                    <a:lnTo>
                      <a:pt x="498" y="1137"/>
                    </a:lnTo>
                    <a:lnTo>
                      <a:pt x="491" y="1133"/>
                    </a:lnTo>
                    <a:lnTo>
                      <a:pt x="483" y="1135"/>
                    </a:lnTo>
                    <a:lnTo>
                      <a:pt x="462" y="1146"/>
                    </a:lnTo>
                    <a:lnTo>
                      <a:pt x="442" y="1156"/>
                    </a:lnTo>
                    <a:lnTo>
                      <a:pt x="421" y="1160"/>
                    </a:lnTo>
                    <a:lnTo>
                      <a:pt x="401" y="1166"/>
                    </a:lnTo>
                    <a:lnTo>
                      <a:pt x="380" y="1166"/>
                    </a:lnTo>
                    <a:lnTo>
                      <a:pt x="361" y="1166"/>
                    </a:lnTo>
                    <a:lnTo>
                      <a:pt x="339" y="1166"/>
                    </a:lnTo>
                    <a:lnTo>
                      <a:pt x="320" y="1168"/>
                    </a:lnTo>
                    <a:lnTo>
                      <a:pt x="303" y="1183"/>
                    </a:lnTo>
                    <a:lnTo>
                      <a:pt x="285" y="1191"/>
                    </a:lnTo>
                    <a:lnTo>
                      <a:pt x="262" y="1193"/>
                    </a:lnTo>
                    <a:lnTo>
                      <a:pt x="239" y="1193"/>
                    </a:lnTo>
                    <a:lnTo>
                      <a:pt x="215" y="1185"/>
                    </a:lnTo>
                    <a:lnTo>
                      <a:pt x="192" y="1177"/>
                    </a:lnTo>
                    <a:lnTo>
                      <a:pt x="173" y="1168"/>
                    </a:lnTo>
                    <a:lnTo>
                      <a:pt x="159" y="1160"/>
                    </a:lnTo>
                    <a:lnTo>
                      <a:pt x="157" y="1156"/>
                    </a:lnTo>
                    <a:lnTo>
                      <a:pt x="157" y="1152"/>
                    </a:lnTo>
                    <a:lnTo>
                      <a:pt x="163" y="1140"/>
                    </a:lnTo>
                    <a:lnTo>
                      <a:pt x="165" y="1131"/>
                    </a:lnTo>
                    <a:lnTo>
                      <a:pt x="143" y="1119"/>
                    </a:lnTo>
                    <a:lnTo>
                      <a:pt x="124" y="1117"/>
                    </a:lnTo>
                    <a:lnTo>
                      <a:pt x="103" y="1115"/>
                    </a:lnTo>
                    <a:lnTo>
                      <a:pt x="81" y="1117"/>
                    </a:lnTo>
                    <a:lnTo>
                      <a:pt x="58" y="1111"/>
                    </a:lnTo>
                    <a:lnTo>
                      <a:pt x="37" y="1102"/>
                    </a:lnTo>
                    <a:lnTo>
                      <a:pt x="17" y="1078"/>
                    </a:lnTo>
                    <a:lnTo>
                      <a:pt x="0" y="1042"/>
                    </a:lnTo>
                    <a:lnTo>
                      <a:pt x="4" y="985"/>
                    </a:lnTo>
                    <a:lnTo>
                      <a:pt x="21" y="945"/>
                    </a:lnTo>
                    <a:lnTo>
                      <a:pt x="47" y="916"/>
                    </a:lnTo>
                    <a:lnTo>
                      <a:pt x="79" y="898"/>
                    </a:lnTo>
                    <a:lnTo>
                      <a:pt x="116" y="885"/>
                    </a:lnTo>
                    <a:lnTo>
                      <a:pt x="161" y="879"/>
                    </a:lnTo>
                    <a:lnTo>
                      <a:pt x="206" y="877"/>
                    </a:lnTo>
                    <a:lnTo>
                      <a:pt x="252" y="879"/>
                    </a:lnTo>
                    <a:lnTo>
                      <a:pt x="258" y="869"/>
                    </a:lnTo>
                    <a:lnTo>
                      <a:pt x="260" y="861"/>
                    </a:lnTo>
                    <a:lnTo>
                      <a:pt x="246" y="852"/>
                    </a:lnTo>
                    <a:lnTo>
                      <a:pt x="235" y="844"/>
                    </a:lnTo>
                    <a:lnTo>
                      <a:pt x="235" y="834"/>
                    </a:lnTo>
                    <a:lnTo>
                      <a:pt x="235" y="826"/>
                    </a:lnTo>
                    <a:lnTo>
                      <a:pt x="252" y="815"/>
                    </a:lnTo>
                    <a:lnTo>
                      <a:pt x="273" y="813"/>
                    </a:lnTo>
                    <a:lnTo>
                      <a:pt x="283" y="813"/>
                    </a:lnTo>
                    <a:lnTo>
                      <a:pt x="295" y="815"/>
                    </a:lnTo>
                    <a:lnTo>
                      <a:pt x="306" y="817"/>
                    </a:lnTo>
                    <a:lnTo>
                      <a:pt x="320" y="819"/>
                    </a:lnTo>
                    <a:lnTo>
                      <a:pt x="347" y="832"/>
                    </a:lnTo>
                    <a:lnTo>
                      <a:pt x="363" y="840"/>
                    </a:lnTo>
                    <a:lnTo>
                      <a:pt x="368" y="840"/>
                    </a:lnTo>
                    <a:lnTo>
                      <a:pt x="370" y="834"/>
                    </a:lnTo>
                    <a:lnTo>
                      <a:pt x="363" y="822"/>
                    </a:lnTo>
                    <a:lnTo>
                      <a:pt x="355" y="809"/>
                    </a:lnTo>
                    <a:lnTo>
                      <a:pt x="347" y="795"/>
                    </a:lnTo>
                    <a:lnTo>
                      <a:pt x="345" y="784"/>
                    </a:lnTo>
                    <a:lnTo>
                      <a:pt x="359" y="766"/>
                    </a:lnTo>
                    <a:lnTo>
                      <a:pt x="380" y="749"/>
                    </a:lnTo>
                    <a:lnTo>
                      <a:pt x="405" y="731"/>
                    </a:lnTo>
                    <a:lnTo>
                      <a:pt x="434" y="720"/>
                    </a:lnTo>
                    <a:lnTo>
                      <a:pt x="462" y="710"/>
                    </a:lnTo>
                    <a:lnTo>
                      <a:pt x="491" y="706"/>
                    </a:lnTo>
                    <a:lnTo>
                      <a:pt x="514" y="712"/>
                    </a:lnTo>
                    <a:lnTo>
                      <a:pt x="537" y="727"/>
                    </a:lnTo>
                    <a:lnTo>
                      <a:pt x="545" y="726"/>
                    </a:lnTo>
                    <a:lnTo>
                      <a:pt x="553" y="726"/>
                    </a:lnTo>
                    <a:lnTo>
                      <a:pt x="559" y="722"/>
                    </a:lnTo>
                    <a:lnTo>
                      <a:pt x="570" y="716"/>
                    </a:lnTo>
                    <a:lnTo>
                      <a:pt x="566" y="704"/>
                    </a:lnTo>
                    <a:lnTo>
                      <a:pt x="566" y="694"/>
                    </a:lnTo>
                    <a:lnTo>
                      <a:pt x="555" y="687"/>
                    </a:lnTo>
                    <a:lnTo>
                      <a:pt x="551" y="681"/>
                    </a:lnTo>
                    <a:lnTo>
                      <a:pt x="549" y="671"/>
                    </a:lnTo>
                    <a:lnTo>
                      <a:pt x="555" y="665"/>
                    </a:lnTo>
                    <a:lnTo>
                      <a:pt x="559" y="656"/>
                    </a:lnTo>
                    <a:lnTo>
                      <a:pt x="568" y="650"/>
                    </a:lnTo>
                    <a:lnTo>
                      <a:pt x="578" y="644"/>
                    </a:lnTo>
                    <a:lnTo>
                      <a:pt x="590" y="642"/>
                    </a:lnTo>
                    <a:lnTo>
                      <a:pt x="591" y="644"/>
                    </a:lnTo>
                    <a:lnTo>
                      <a:pt x="597" y="648"/>
                    </a:lnTo>
                    <a:lnTo>
                      <a:pt x="603" y="650"/>
                    </a:lnTo>
                    <a:lnTo>
                      <a:pt x="615" y="652"/>
                    </a:lnTo>
                    <a:lnTo>
                      <a:pt x="623" y="640"/>
                    </a:lnTo>
                    <a:lnTo>
                      <a:pt x="624" y="630"/>
                    </a:lnTo>
                    <a:lnTo>
                      <a:pt x="611" y="615"/>
                    </a:lnTo>
                    <a:lnTo>
                      <a:pt x="609" y="605"/>
                    </a:lnTo>
                    <a:lnTo>
                      <a:pt x="609" y="598"/>
                    </a:lnTo>
                    <a:lnTo>
                      <a:pt x="617" y="594"/>
                    </a:lnTo>
                    <a:lnTo>
                      <a:pt x="623" y="588"/>
                    </a:lnTo>
                    <a:lnTo>
                      <a:pt x="632" y="582"/>
                    </a:lnTo>
                    <a:lnTo>
                      <a:pt x="638" y="572"/>
                    </a:lnTo>
                    <a:lnTo>
                      <a:pt x="642" y="565"/>
                    </a:lnTo>
                    <a:lnTo>
                      <a:pt x="628" y="559"/>
                    </a:lnTo>
                    <a:lnTo>
                      <a:pt x="617" y="553"/>
                    </a:lnTo>
                    <a:lnTo>
                      <a:pt x="615" y="530"/>
                    </a:lnTo>
                    <a:lnTo>
                      <a:pt x="621" y="516"/>
                    </a:lnTo>
                    <a:lnTo>
                      <a:pt x="630" y="506"/>
                    </a:lnTo>
                    <a:lnTo>
                      <a:pt x="646" y="503"/>
                    </a:lnTo>
                    <a:lnTo>
                      <a:pt x="659" y="499"/>
                    </a:lnTo>
                    <a:lnTo>
                      <a:pt x="675" y="499"/>
                    </a:lnTo>
                    <a:lnTo>
                      <a:pt x="688" y="497"/>
                    </a:lnTo>
                    <a:lnTo>
                      <a:pt x="702" y="497"/>
                    </a:lnTo>
                    <a:lnTo>
                      <a:pt x="702" y="485"/>
                    </a:lnTo>
                    <a:lnTo>
                      <a:pt x="702" y="477"/>
                    </a:lnTo>
                    <a:lnTo>
                      <a:pt x="696" y="471"/>
                    </a:lnTo>
                    <a:lnTo>
                      <a:pt x="692" y="470"/>
                    </a:lnTo>
                    <a:lnTo>
                      <a:pt x="692" y="458"/>
                    </a:lnTo>
                    <a:lnTo>
                      <a:pt x="692" y="450"/>
                    </a:lnTo>
                    <a:lnTo>
                      <a:pt x="694" y="444"/>
                    </a:lnTo>
                    <a:lnTo>
                      <a:pt x="698" y="442"/>
                    </a:lnTo>
                    <a:lnTo>
                      <a:pt x="706" y="435"/>
                    </a:lnTo>
                    <a:lnTo>
                      <a:pt x="719" y="427"/>
                    </a:lnTo>
                    <a:lnTo>
                      <a:pt x="729" y="429"/>
                    </a:lnTo>
                    <a:lnTo>
                      <a:pt x="741" y="435"/>
                    </a:lnTo>
                    <a:lnTo>
                      <a:pt x="745" y="433"/>
                    </a:lnTo>
                    <a:lnTo>
                      <a:pt x="749" y="433"/>
                    </a:lnTo>
                    <a:lnTo>
                      <a:pt x="752" y="427"/>
                    </a:lnTo>
                    <a:lnTo>
                      <a:pt x="758" y="419"/>
                    </a:lnTo>
                    <a:lnTo>
                      <a:pt x="751" y="400"/>
                    </a:lnTo>
                    <a:lnTo>
                      <a:pt x="754" y="380"/>
                    </a:lnTo>
                    <a:lnTo>
                      <a:pt x="766" y="359"/>
                    </a:lnTo>
                    <a:lnTo>
                      <a:pt x="783" y="344"/>
                    </a:lnTo>
                    <a:lnTo>
                      <a:pt x="805" y="328"/>
                    </a:lnTo>
                    <a:lnTo>
                      <a:pt x="830" y="322"/>
                    </a:lnTo>
                    <a:lnTo>
                      <a:pt x="853" y="322"/>
                    </a:lnTo>
                    <a:lnTo>
                      <a:pt x="879" y="336"/>
                    </a:lnTo>
                    <a:lnTo>
                      <a:pt x="888" y="330"/>
                    </a:lnTo>
                    <a:lnTo>
                      <a:pt x="892" y="320"/>
                    </a:lnTo>
                    <a:lnTo>
                      <a:pt x="890" y="307"/>
                    </a:lnTo>
                    <a:lnTo>
                      <a:pt x="890" y="293"/>
                    </a:lnTo>
                    <a:lnTo>
                      <a:pt x="890" y="278"/>
                    </a:lnTo>
                    <a:lnTo>
                      <a:pt x="896" y="266"/>
                    </a:lnTo>
                    <a:lnTo>
                      <a:pt x="911" y="256"/>
                    </a:lnTo>
                    <a:lnTo>
                      <a:pt x="939" y="252"/>
                    </a:lnTo>
                    <a:lnTo>
                      <a:pt x="948" y="256"/>
                    </a:lnTo>
                    <a:lnTo>
                      <a:pt x="956" y="260"/>
                    </a:lnTo>
                    <a:lnTo>
                      <a:pt x="960" y="262"/>
                    </a:lnTo>
                    <a:lnTo>
                      <a:pt x="966" y="266"/>
                    </a:lnTo>
                    <a:lnTo>
                      <a:pt x="972" y="266"/>
                    </a:lnTo>
                    <a:lnTo>
                      <a:pt x="977" y="268"/>
                    </a:lnTo>
                    <a:lnTo>
                      <a:pt x="979" y="260"/>
                    </a:lnTo>
                    <a:lnTo>
                      <a:pt x="985" y="256"/>
                    </a:lnTo>
                    <a:lnTo>
                      <a:pt x="970" y="231"/>
                    </a:lnTo>
                    <a:lnTo>
                      <a:pt x="962" y="217"/>
                    </a:lnTo>
                    <a:lnTo>
                      <a:pt x="958" y="208"/>
                    </a:lnTo>
                    <a:lnTo>
                      <a:pt x="960" y="204"/>
                    </a:lnTo>
                    <a:lnTo>
                      <a:pt x="964" y="202"/>
                    </a:lnTo>
                    <a:lnTo>
                      <a:pt x="975" y="200"/>
                    </a:lnTo>
                    <a:lnTo>
                      <a:pt x="989" y="198"/>
                    </a:lnTo>
                    <a:lnTo>
                      <a:pt x="1010" y="192"/>
                    </a:lnTo>
                    <a:lnTo>
                      <a:pt x="1010" y="183"/>
                    </a:lnTo>
                    <a:lnTo>
                      <a:pt x="1012" y="175"/>
                    </a:lnTo>
                    <a:lnTo>
                      <a:pt x="997" y="161"/>
                    </a:lnTo>
                    <a:lnTo>
                      <a:pt x="989" y="153"/>
                    </a:lnTo>
                    <a:lnTo>
                      <a:pt x="985" y="144"/>
                    </a:lnTo>
                    <a:lnTo>
                      <a:pt x="985" y="138"/>
                    </a:lnTo>
                    <a:lnTo>
                      <a:pt x="985" y="128"/>
                    </a:lnTo>
                    <a:lnTo>
                      <a:pt x="987" y="121"/>
                    </a:lnTo>
                    <a:lnTo>
                      <a:pt x="987" y="111"/>
                    </a:lnTo>
                    <a:lnTo>
                      <a:pt x="989" y="99"/>
                    </a:lnTo>
                    <a:lnTo>
                      <a:pt x="974" y="86"/>
                    </a:lnTo>
                    <a:lnTo>
                      <a:pt x="975" y="66"/>
                    </a:lnTo>
                    <a:lnTo>
                      <a:pt x="993" y="41"/>
                    </a:lnTo>
                    <a:lnTo>
                      <a:pt x="1020" y="20"/>
                    </a:lnTo>
                    <a:lnTo>
                      <a:pt x="1049" y="2"/>
                    </a:lnTo>
                    <a:lnTo>
                      <a:pt x="1078" y="0"/>
                    </a:lnTo>
                    <a:lnTo>
                      <a:pt x="1102" y="16"/>
                    </a:lnTo>
                    <a:lnTo>
                      <a:pt x="1117" y="57"/>
                    </a:lnTo>
                    <a:lnTo>
                      <a:pt x="1125" y="58"/>
                    </a:lnTo>
                    <a:lnTo>
                      <a:pt x="1140" y="62"/>
                    </a:lnTo>
                    <a:lnTo>
                      <a:pt x="1146" y="49"/>
                    </a:lnTo>
                    <a:lnTo>
                      <a:pt x="1150" y="41"/>
                    </a:lnTo>
                    <a:lnTo>
                      <a:pt x="1164" y="47"/>
                    </a:lnTo>
                    <a:lnTo>
                      <a:pt x="1175" y="58"/>
                    </a:lnTo>
                    <a:lnTo>
                      <a:pt x="1181" y="70"/>
                    </a:lnTo>
                    <a:lnTo>
                      <a:pt x="1189" y="84"/>
                    </a:lnTo>
                    <a:lnTo>
                      <a:pt x="1193" y="93"/>
                    </a:lnTo>
                    <a:lnTo>
                      <a:pt x="1198" y="105"/>
                    </a:lnTo>
                    <a:lnTo>
                      <a:pt x="1208" y="111"/>
                    </a:lnTo>
                    <a:lnTo>
                      <a:pt x="1224" y="117"/>
                    </a:lnTo>
                    <a:lnTo>
                      <a:pt x="1224" y="107"/>
                    </a:lnTo>
                    <a:lnTo>
                      <a:pt x="1226" y="95"/>
                    </a:lnTo>
                    <a:lnTo>
                      <a:pt x="1226" y="84"/>
                    </a:lnTo>
                    <a:lnTo>
                      <a:pt x="1228" y="80"/>
                    </a:lnTo>
                    <a:lnTo>
                      <a:pt x="1239" y="68"/>
                    </a:lnTo>
                    <a:lnTo>
                      <a:pt x="1251" y="64"/>
                    </a:lnTo>
                    <a:lnTo>
                      <a:pt x="1261" y="64"/>
                    </a:lnTo>
                    <a:lnTo>
                      <a:pt x="1268" y="68"/>
                    </a:lnTo>
                    <a:lnTo>
                      <a:pt x="1272" y="74"/>
                    </a:lnTo>
                    <a:lnTo>
                      <a:pt x="1278" y="84"/>
                    </a:lnTo>
                    <a:lnTo>
                      <a:pt x="1280" y="95"/>
                    </a:lnTo>
                    <a:lnTo>
                      <a:pt x="1282" y="113"/>
                    </a:lnTo>
                    <a:lnTo>
                      <a:pt x="1292" y="109"/>
                    </a:lnTo>
                    <a:lnTo>
                      <a:pt x="1303" y="101"/>
                    </a:lnTo>
                    <a:lnTo>
                      <a:pt x="1311" y="88"/>
                    </a:lnTo>
                    <a:lnTo>
                      <a:pt x="1323" y="78"/>
                    </a:lnTo>
                    <a:lnTo>
                      <a:pt x="1332" y="70"/>
                    </a:lnTo>
                    <a:lnTo>
                      <a:pt x="1346" y="70"/>
                    </a:lnTo>
                    <a:lnTo>
                      <a:pt x="1361" y="80"/>
                    </a:lnTo>
                    <a:lnTo>
                      <a:pt x="1381" y="107"/>
                    </a:lnTo>
                    <a:lnTo>
                      <a:pt x="1379" y="124"/>
                    </a:lnTo>
                    <a:lnTo>
                      <a:pt x="1389" y="144"/>
                    </a:lnTo>
                    <a:lnTo>
                      <a:pt x="1416" y="144"/>
                    </a:lnTo>
                    <a:lnTo>
                      <a:pt x="1433" y="152"/>
                    </a:lnTo>
                    <a:lnTo>
                      <a:pt x="1443" y="161"/>
                    </a:lnTo>
                    <a:lnTo>
                      <a:pt x="1449" y="179"/>
                    </a:lnTo>
                    <a:lnTo>
                      <a:pt x="1445" y="196"/>
                    </a:lnTo>
                    <a:lnTo>
                      <a:pt x="1441" y="219"/>
                    </a:lnTo>
                    <a:lnTo>
                      <a:pt x="1435" y="245"/>
                    </a:lnTo>
                    <a:lnTo>
                      <a:pt x="1429" y="276"/>
                    </a:lnTo>
                    <a:lnTo>
                      <a:pt x="1435" y="278"/>
                    </a:lnTo>
                    <a:lnTo>
                      <a:pt x="1449" y="280"/>
                    </a:lnTo>
                    <a:lnTo>
                      <a:pt x="1439" y="301"/>
                    </a:lnTo>
                    <a:lnTo>
                      <a:pt x="1429" y="330"/>
                    </a:lnTo>
                    <a:lnTo>
                      <a:pt x="1414" y="359"/>
                    </a:lnTo>
                    <a:lnTo>
                      <a:pt x="1398" y="390"/>
                    </a:lnTo>
                    <a:lnTo>
                      <a:pt x="1381" y="419"/>
                    </a:lnTo>
                    <a:lnTo>
                      <a:pt x="1363" y="448"/>
                    </a:lnTo>
                    <a:lnTo>
                      <a:pt x="1346" y="473"/>
                    </a:lnTo>
                    <a:lnTo>
                      <a:pt x="1332" y="497"/>
                    </a:lnTo>
                    <a:lnTo>
                      <a:pt x="1326" y="479"/>
                    </a:lnTo>
                    <a:lnTo>
                      <a:pt x="1325" y="464"/>
                    </a:lnTo>
                    <a:lnTo>
                      <a:pt x="1321" y="450"/>
                    </a:lnTo>
                    <a:lnTo>
                      <a:pt x="1317" y="440"/>
                    </a:lnTo>
                    <a:lnTo>
                      <a:pt x="1311" y="448"/>
                    </a:lnTo>
                    <a:lnTo>
                      <a:pt x="1305" y="464"/>
                    </a:lnTo>
                    <a:lnTo>
                      <a:pt x="1299" y="481"/>
                    </a:lnTo>
                    <a:lnTo>
                      <a:pt x="1294" y="499"/>
                    </a:lnTo>
                    <a:lnTo>
                      <a:pt x="1290" y="485"/>
                    </a:lnTo>
                    <a:lnTo>
                      <a:pt x="1286" y="481"/>
                    </a:lnTo>
                    <a:lnTo>
                      <a:pt x="1286" y="491"/>
                    </a:lnTo>
                    <a:lnTo>
                      <a:pt x="1286" y="504"/>
                    </a:lnTo>
                    <a:lnTo>
                      <a:pt x="1286" y="520"/>
                    </a:lnTo>
                    <a:lnTo>
                      <a:pt x="1288" y="537"/>
                    </a:lnTo>
                    <a:lnTo>
                      <a:pt x="1286" y="553"/>
                    </a:lnTo>
                    <a:lnTo>
                      <a:pt x="1284" y="567"/>
                    </a:lnTo>
                    <a:lnTo>
                      <a:pt x="1276" y="578"/>
                    </a:lnTo>
                    <a:lnTo>
                      <a:pt x="1268" y="584"/>
                    </a:lnTo>
                    <a:lnTo>
                      <a:pt x="1262" y="567"/>
                    </a:lnTo>
                    <a:lnTo>
                      <a:pt x="1261" y="549"/>
                    </a:lnTo>
                    <a:lnTo>
                      <a:pt x="1257" y="532"/>
                    </a:lnTo>
                    <a:lnTo>
                      <a:pt x="1257" y="514"/>
                    </a:lnTo>
                    <a:lnTo>
                      <a:pt x="1255" y="522"/>
                    </a:lnTo>
                    <a:lnTo>
                      <a:pt x="1253" y="534"/>
                    </a:lnTo>
                    <a:lnTo>
                      <a:pt x="1253" y="543"/>
                    </a:lnTo>
                    <a:lnTo>
                      <a:pt x="1253" y="555"/>
                    </a:lnTo>
                    <a:lnTo>
                      <a:pt x="1253" y="565"/>
                    </a:lnTo>
                    <a:lnTo>
                      <a:pt x="1255" y="576"/>
                    </a:lnTo>
                    <a:lnTo>
                      <a:pt x="1257" y="588"/>
                    </a:lnTo>
                    <a:lnTo>
                      <a:pt x="1262" y="599"/>
                    </a:lnTo>
                    <a:lnTo>
                      <a:pt x="1247" y="617"/>
                    </a:lnTo>
                    <a:lnTo>
                      <a:pt x="1233" y="634"/>
                    </a:lnTo>
                    <a:lnTo>
                      <a:pt x="1220" y="654"/>
                    </a:lnTo>
                    <a:lnTo>
                      <a:pt x="1206" y="673"/>
                    </a:lnTo>
                    <a:lnTo>
                      <a:pt x="1193" y="691"/>
                    </a:lnTo>
                    <a:lnTo>
                      <a:pt x="1179" y="710"/>
                    </a:lnTo>
                    <a:lnTo>
                      <a:pt x="1166" y="729"/>
                    </a:lnTo>
                    <a:lnTo>
                      <a:pt x="1152" y="749"/>
                    </a:lnTo>
                    <a:lnTo>
                      <a:pt x="1138" y="735"/>
                    </a:lnTo>
                    <a:lnTo>
                      <a:pt x="1129" y="726"/>
                    </a:lnTo>
                    <a:lnTo>
                      <a:pt x="1121" y="714"/>
                    </a:lnTo>
                    <a:lnTo>
                      <a:pt x="1121" y="702"/>
                    </a:lnTo>
                    <a:lnTo>
                      <a:pt x="1131" y="693"/>
                    </a:lnTo>
                    <a:lnTo>
                      <a:pt x="1142" y="681"/>
                    </a:lnTo>
                    <a:lnTo>
                      <a:pt x="1148" y="665"/>
                    </a:lnTo>
                    <a:lnTo>
                      <a:pt x="1148" y="652"/>
                    </a:lnTo>
                    <a:lnTo>
                      <a:pt x="1140" y="652"/>
                    </a:lnTo>
                    <a:lnTo>
                      <a:pt x="1138" y="652"/>
                    </a:lnTo>
                    <a:lnTo>
                      <a:pt x="1133" y="662"/>
                    </a:lnTo>
                    <a:lnTo>
                      <a:pt x="1125" y="669"/>
                    </a:lnTo>
                    <a:lnTo>
                      <a:pt x="1113" y="677"/>
                    </a:lnTo>
                    <a:lnTo>
                      <a:pt x="1105" y="685"/>
                    </a:lnTo>
                    <a:lnTo>
                      <a:pt x="1092" y="679"/>
                    </a:lnTo>
                    <a:lnTo>
                      <a:pt x="1078" y="679"/>
                    </a:lnTo>
                    <a:lnTo>
                      <a:pt x="1061" y="679"/>
                    </a:lnTo>
                    <a:lnTo>
                      <a:pt x="1047" y="683"/>
                    </a:lnTo>
                    <a:lnTo>
                      <a:pt x="1030" y="687"/>
                    </a:lnTo>
                    <a:lnTo>
                      <a:pt x="1020" y="694"/>
                    </a:lnTo>
                    <a:lnTo>
                      <a:pt x="1012" y="704"/>
                    </a:lnTo>
                    <a:lnTo>
                      <a:pt x="1010" y="716"/>
                    </a:lnTo>
                    <a:lnTo>
                      <a:pt x="1022" y="722"/>
                    </a:lnTo>
                    <a:lnTo>
                      <a:pt x="1034" y="727"/>
                    </a:lnTo>
                    <a:lnTo>
                      <a:pt x="1043" y="729"/>
                    </a:lnTo>
                    <a:lnTo>
                      <a:pt x="1055" y="735"/>
                    </a:lnTo>
                    <a:lnTo>
                      <a:pt x="1065" y="741"/>
                    </a:lnTo>
                    <a:lnTo>
                      <a:pt x="1074" y="753"/>
                    </a:lnTo>
                    <a:lnTo>
                      <a:pt x="1086" y="770"/>
                    </a:lnTo>
                    <a:lnTo>
                      <a:pt x="1100" y="799"/>
                    </a:lnTo>
                    <a:lnTo>
                      <a:pt x="1103" y="799"/>
                    </a:lnTo>
                    <a:lnTo>
                      <a:pt x="1109" y="801"/>
                    </a:lnTo>
                    <a:lnTo>
                      <a:pt x="1103" y="815"/>
                    </a:lnTo>
                    <a:lnTo>
                      <a:pt x="1094" y="828"/>
                    </a:lnTo>
                    <a:lnTo>
                      <a:pt x="1084" y="840"/>
                    </a:lnTo>
                    <a:lnTo>
                      <a:pt x="1074" y="853"/>
                    </a:lnTo>
                    <a:lnTo>
                      <a:pt x="1070" y="832"/>
                    </a:lnTo>
                    <a:lnTo>
                      <a:pt x="1067" y="813"/>
                    </a:lnTo>
                    <a:lnTo>
                      <a:pt x="1063" y="791"/>
                    </a:lnTo>
                    <a:lnTo>
                      <a:pt x="1059" y="774"/>
                    </a:lnTo>
                    <a:lnTo>
                      <a:pt x="1055" y="774"/>
                    </a:lnTo>
                    <a:lnTo>
                      <a:pt x="1053" y="776"/>
                    </a:lnTo>
                    <a:lnTo>
                      <a:pt x="1053" y="788"/>
                    </a:lnTo>
                    <a:lnTo>
                      <a:pt x="1059" y="801"/>
                    </a:lnTo>
                    <a:lnTo>
                      <a:pt x="1061" y="817"/>
                    </a:lnTo>
                    <a:lnTo>
                      <a:pt x="1065" y="832"/>
                    </a:lnTo>
                    <a:lnTo>
                      <a:pt x="1063" y="848"/>
                    </a:lnTo>
                    <a:lnTo>
                      <a:pt x="1063" y="863"/>
                    </a:lnTo>
                    <a:lnTo>
                      <a:pt x="1057" y="875"/>
                    </a:lnTo>
                    <a:lnTo>
                      <a:pt x="1047" y="888"/>
                    </a:lnTo>
                    <a:lnTo>
                      <a:pt x="1041" y="875"/>
                    </a:lnTo>
                    <a:lnTo>
                      <a:pt x="1039" y="859"/>
                    </a:lnTo>
                    <a:lnTo>
                      <a:pt x="1038" y="844"/>
                    </a:lnTo>
                    <a:lnTo>
                      <a:pt x="1038" y="828"/>
                    </a:lnTo>
                    <a:lnTo>
                      <a:pt x="1036" y="811"/>
                    </a:lnTo>
                    <a:lnTo>
                      <a:pt x="1034" y="799"/>
                    </a:lnTo>
                    <a:lnTo>
                      <a:pt x="1032" y="790"/>
                    </a:lnTo>
                    <a:lnTo>
                      <a:pt x="1032" y="786"/>
                    </a:lnTo>
                    <a:lnTo>
                      <a:pt x="1032" y="797"/>
                    </a:lnTo>
                    <a:lnTo>
                      <a:pt x="1032" y="811"/>
                    </a:lnTo>
                    <a:lnTo>
                      <a:pt x="1032" y="824"/>
                    </a:lnTo>
                    <a:lnTo>
                      <a:pt x="1032" y="838"/>
                    </a:lnTo>
                    <a:lnTo>
                      <a:pt x="1032" y="850"/>
                    </a:lnTo>
                    <a:lnTo>
                      <a:pt x="1032" y="863"/>
                    </a:lnTo>
                    <a:lnTo>
                      <a:pt x="1032" y="877"/>
                    </a:lnTo>
                    <a:lnTo>
                      <a:pt x="1034" y="892"/>
                    </a:lnTo>
                    <a:lnTo>
                      <a:pt x="1036" y="892"/>
                    </a:lnTo>
                    <a:lnTo>
                      <a:pt x="1039" y="896"/>
                    </a:lnTo>
                    <a:lnTo>
                      <a:pt x="1032" y="910"/>
                    </a:lnTo>
                    <a:lnTo>
                      <a:pt x="1022" y="923"/>
                    </a:lnTo>
                    <a:lnTo>
                      <a:pt x="1014" y="912"/>
                    </a:lnTo>
                    <a:lnTo>
                      <a:pt x="1012" y="898"/>
                    </a:lnTo>
                    <a:lnTo>
                      <a:pt x="1008" y="883"/>
                    </a:lnTo>
                    <a:lnTo>
                      <a:pt x="1008" y="867"/>
                    </a:lnTo>
                    <a:lnTo>
                      <a:pt x="1006" y="850"/>
                    </a:lnTo>
                    <a:lnTo>
                      <a:pt x="1006" y="834"/>
                    </a:lnTo>
                    <a:lnTo>
                      <a:pt x="1006" y="821"/>
                    </a:lnTo>
                    <a:lnTo>
                      <a:pt x="1006" y="811"/>
                    </a:lnTo>
                    <a:lnTo>
                      <a:pt x="1006" y="824"/>
                    </a:lnTo>
                    <a:lnTo>
                      <a:pt x="1006" y="842"/>
                    </a:lnTo>
                    <a:lnTo>
                      <a:pt x="1008" y="861"/>
                    </a:lnTo>
                    <a:lnTo>
                      <a:pt x="1010" y="883"/>
                    </a:lnTo>
                    <a:lnTo>
                      <a:pt x="1008" y="902"/>
                    </a:lnTo>
                    <a:lnTo>
                      <a:pt x="1006" y="921"/>
                    </a:lnTo>
                    <a:lnTo>
                      <a:pt x="1003" y="937"/>
                    </a:lnTo>
                    <a:lnTo>
                      <a:pt x="999" y="952"/>
                    </a:lnTo>
                    <a:lnTo>
                      <a:pt x="989" y="941"/>
                    </a:lnTo>
                    <a:lnTo>
                      <a:pt x="983" y="929"/>
                    </a:lnTo>
                    <a:lnTo>
                      <a:pt x="979" y="912"/>
                    </a:lnTo>
                    <a:lnTo>
                      <a:pt x="979" y="894"/>
                    </a:lnTo>
                    <a:lnTo>
                      <a:pt x="979" y="873"/>
                    </a:lnTo>
                    <a:lnTo>
                      <a:pt x="979" y="855"/>
                    </a:lnTo>
                    <a:lnTo>
                      <a:pt x="979" y="840"/>
                    </a:lnTo>
                    <a:lnTo>
                      <a:pt x="979" y="830"/>
                    </a:lnTo>
                    <a:lnTo>
                      <a:pt x="977" y="840"/>
                    </a:lnTo>
                    <a:lnTo>
                      <a:pt x="977" y="857"/>
                    </a:lnTo>
                    <a:lnTo>
                      <a:pt x="977" y="875"/>
                    </a:lnTo>
                    <a:lnTo>
                      <a:pt x="977" y="898"/>
                    </a:lnTo>
                    <a:lnTo>
                      <a:pt x="977" y="917"/>
                    </a:lnTo>
                    <a:lnTo>
                      <a:pt x="981" y="935"/>
                    </a:lnTo>
                    <a:lnTo>
                      <a:pt x="983" y="950"/>
                    </a:lnTo>
                    <a:lnTo>
                      <a:pt x="991" y="962"/>
                    </a:lnTo>
                    <a:lnTo>
                      <a:pt x="983" y="970"/>
                    </a:lnTo>
                    <a:lnTo>
                      <a:pt x="977" y="980"/>
                    </a:lnTo>
                    <a:lnTo>
                      <a:pt x="968" y="966"/>
                    </a:lnTo>
                    <a:lnTo>
                      <a:pt x="962" y="949"/>
                    </a:lnTo>
                    <a:lnTo>
                      <a:pt x="958" y="925"/>
                    </a:lnTo>
                    <a:lnTo>
                      <a:pt x="958" y="904"/>
                    </a:lnTo>
                    <a:lnTo>
                      <a:pt x="956" y="879"/>
                    </a:lnTo>
                    <a:lnTo>
                      <a:pt x="956" y="857"/>
                    </a:lnTo>
                    <a:lnTo>
                      <a:pt x="956" y="836"/>
                    </a:lnTo>
                    <a:lnTo>
                      <a:pt x="956" y="821"/>
                    </a:lnTo>
                    <a:lnTo>
                      <a:pt x="954" y="836"/>
                    </a:lnTo>
                    <a:lnTo>
                      <a:pt x="952" y="859"/>
                    </a:lnTo>
                    <a:lnTo>
                      <a:pt x="952" y="881"/>
                    </a:lnTo>
                    <a:lnTo>
                      <a:pt x="952" y="906"/>
                    </a:lnTo>
                    <a:lnTo>
                      <a:pt x="952" y="927"/>
                    </a:lnTo>
                    <a:lnTo>
                      <a:pt x="958" y="950"/>
                    </a:lnTo>
                    <a:lnTo>
                      <a:pt x="964" y="968"/>
                    </a:lnTo>
                    <a:lnTo>
                      <a:pt x="974" y="985"/>
                    </a:lnTo>
                    <a:lnTo>
                      <a:pt x="960" y="1001"/>
                    </a:lnTo>
                    <a:lnTo>
                      <a:pt x="946" y="1020"/>
                    </a:lnTo>
                    <a:lnTo>
                      <a:pt x="929" y="999"/>
                    </a:lnTo>
                    <a:lnTo>
                      <a:pt x="917" y="972"/>
                    </a:lnTo>
                    <a:lnTo>
                      <a:pt x="910" y="939"/>
                    </a:lnTo>
                    <a:lnTo>
                      <a:pt x="910" y="904"/>
                    </a:lnTo>
                    <a:lnTo>
                      <a:pt x="908" y="865"/>
                    </a:lnTo>
                    <a:lnTo>
                      <a:pt x="906" y="832"/>
                    </a:lnTo>
                    <a:lnTo>
                      <a:pt x="904" y="803"/>
                    </a:lnTo>
                    <a:lnTo>
                      <a:pt x="898" y="782"/>
                    </a:lnTo>
                    <a:lnTo>
                      <a:pt x="898" y="801"/>
                    </a:lnTo>
                    <a:lnTo>
                      <a:pt x="898" y="822"/>
                    </a:lnTo>
                    <a:lnTo>
                      <a:pt x="900" y="846"/>
                    </a:lnTo>
                    <a:lnTo>
                      <a:pt x="902" y="869"/>
                    </a:lnTo>
                    <a:lnTo>
                      <a:pt x="904" y="892"/>
                    </a:lnTo>
                    <a:lnTo>
                      <a:pt x="908" y="916"/>
                    </a:lnTo>
                    <a:lnTo>
                      <a:pt x="910" y="939"/>
                    </a:lnTo>
                    <a:lnTo>
                      <a:pt x="913" y="964"/>
                    </a:lnTo>
                    <a:lnTo>
                      <a:pt x="906" y="962"/>
                    </a:lnTo>
                    <a:lnTo>
                      <a:pt x="900" y="949"/>
                    </a:lnTo>
                    <a:lnTo>
                      <a:pt x="896" y="925"/>
                    </a:lnTo>
                    <a:lnTo>
                      <a:pt x="894" y="898"/>
                    </a:lnTo>
                    <a:lnTo>
                      <a:pt x="892" y="867"/>
                    </a:lnTo>
                    <a:lnTo>
                      <a:pt x="890" y="840"/>
                    </a:lnTo>
                    <a:lnTo>
                      <a:pt x="888" y="817"/>
                    </a:lnTo>
                    <a:lnTo>
                      <a:pt x="886" y="803"/>
                    </a:lnTo>
                    <a:lnTo>
                      <a:pt x="884" y="807"/>
                    </a:lnTo>
                    <a:lnTo>
                      <a:pt x="884" y="813"/>
                    </a:lnTo>
                    <a:lnTo>
                      <a:pt x="884" y="821"/>
                    </a:lnTo>
                    <a:lnTo>
                      <a:pt x="886" y="836"/>
                    </a:lnTo>
                    <a:lnTo>
                      <a:pt x="886" y="853"/>
                    </a:lnTo>
                    <a:lnTo>
                      <a:pt x="888" y="879"/>
                    </a:lnTo>
                    <a:lnTo>
                      <a:pt x="892" y="916"/>
                    </a:lnTo>
                    <a:lnTo>
                      <a:pt x="898" y="964"/>
                    </a:lnTo>
                    <a:lnTo>
                      <a:pt x="896" y="964"/>
                    </a:lnTo>
                    <a:lnTo>
                      <a:pt x="896" y="968"/>
                    </a:lnTo>
                    <a:lnTo>
                      <a:pt x="879" y="945"/>
                    </a:lnTo>
                    <a:lnTo>
                      <a:pt x="867" y="921"/>
                    </a:lnTo>
                    <a:lnTo>
                      <a:pt x="859" y="894"/>
                    </a:lnTo>
                    <a:lnTo>
                      <a:pt x="857" y="867"/>
                    </a:lnTo>
                    <a:lnTo>
                      <a:pt x="855" y="838"/>
                    </a:lnTo>
                    <a:lnTo>
                      <a:pt x="859" y="809"/>
                    </a:lnTo>
                    <a:lnTo>
                      <a:pt x="865" y="784"/>
                    </a:lnTo>
                    <a:lnTo>
                      <a:pt x="873" y="762"/>
                    </a:lnTo>
                    <a:lnTo>
                      <a:pt x="888" y="755"/>
                    </a:lnTo>
                    <a:lnTo>
                      <a:pt x="904" y="749"/>
                    </a:lnTo>
                    <a:lnTo>
                      <a:pt x="915" y="737"/>
                    </a:lnTo>
                    <a:lnTo>
                      <a:pt x="923" y="724"/>
                    </a:lnTo>
                    <a:lnTo>
                      <a:pt x="904" y="727"/>
                    </a:lnTo>
                    <a:lnTo>
                      <a:pt x="888" y="731"/>
                    </a:lnTo>
                    <a:lnTo>
                      <a:pt x="871" y="733"/>
                    </a:lnTo>
                    <a:lnTo>
                      <a:pt x="855" y="735"/>
                    </a:lnTo>
                    <a:lnTo>
                      <a:pt x="851" y="739"/>
                    </a:lnTo>
                    <a:lnTo>
                      <a:pt x="849" y="753"/>
                    </a:lnTo>
                    <a:lnTo>
                      <a:pt x="830" y="758"/>
                    </a:lnTo>
                    <a:lnTo>
                      <a:pt x="813" y="762"/>
                    </a:lnTo>
                    <a:lnTo>
                      <a:pt x="795" y="749"/>
                    </a:lnTo>
                    <a:lnTo>
                      <a:pt x="780" y="753"/>
                    </a:lnTo>
                    <a:lnTo>
                      <a:pt x="778" y="758"/>
                    </a:lnTo>
                    <a:lnTo>
                      <a:pt x="778" y="766"/>
                    </a:lnTo>
                    <a:lnTo>
                      <a:pt x="789" y="776"/>
                    </a:lnTo>
                    <a:lnTo>
                      <a:pt x="803" y="788"/>
                    </a:lnTo>
                    <a:lnTo>
                      <a:pt x="801" y="793"/>
                    </a:lnTo>
                    <a:lnTo>
                      <a:pt x="801" y="811"/>
                    </a:lnTo>
                    <a:lnTo>
                      <a:pt x="799" y="830"/>
                    </a:lnTo>
                    <a:lnTo>
                      <a:pt x="799" y="855"/>
                    </a:lnTo>
                    <a:lnTo>
                      <a:pt x="797" y="877"/>
                    </a:lnTo>
                    <a:lnTo>
                      <a:pt x="797" y="900"/>
                    </a:lnTo>
                    <a:lnTo>
                      <a:pt x="795" y="914"/>
                    </a:lnTo>
                    <a:lnTo>
                      <a:pt x="795" y="921"/>
                    </a:lnTo>
                    <a:lnTo>
                      <a:pt x="782" y="917"/>
                    </a:lnTo>
                    <a:lnTo>
                      <a:pt x="770" y="914"/>
                    </a:lnTo>
                    <a:lnTo>
                      <a:pt x="758" y="910"/>
                    </a:lnTo>
                    <a:lnTo>
                      <a:pt x="752" y="906"/>
                    </a:lnTo>
                    <a:lnTo>
                      <a:pt x="752" y="886"/>
                    </a:lnTo>
                    <a:lnTo>
                      <a:pt x="756" y="875"/>
                    </a:lnTo>
                    <a:lnTo>
                      <a:pt x="758" y="861"/>
                    </a:lnTo>
                    <a:lnTo>
                      <a:pt x="760" y="850"/>
                    </a:lnTo>
                    <a:lnTo>
                      <a:pt x="752" y="846"/>
                    </a:lnTo>
                    <a:lnTo>
                      <a:pt x="749" y="846"/>
                    </a:lnTo>
                    <a:lnTo>
                      <a:pt x="741" y="846"/>
                    </a:lnTo>
                    <a:lnTo>
                      <a:pt x="733" y="852"/>
                    </a:lnTo>
                    <a:lnTo>
                      <a:pt x="731" y="861"/>
                    </a:lnTo>
                    <a:lnTo>
                      <a:pt x="731" y="871"/>
                    </a:lnTo>
                    <a:lnTo>
                      <a:pt x="725" y="877"/>
                    </a:lnTo>
                    <a:lnTo>
                      <a:pt x="718" y="881"/>
                    </a:lnTo>
                    <a:lnTo>
                      <a:pt x="714" y="877"/>
                    </a:lnTo>
                    <a:lnTo>
                      <a:pt x="710" y="875"/>
                    </a:lnTo>
                    <a:lnTo>
                      <a:pt x="696" y="877"/>
                    </a:lnTo>
                    <a:lnTo>
                      <a:pt x="688" y="883"/>
                    </a:lnTo>
                    <a:lnTo>
                      <a:pt x="681" y="890"/>
                    </a:lnTo>
                    <a:lnTo>
                      <a:pt x="675" y="902"/>
                    </a:lnTo>
                    <a:lnTo>
                      <a:pt x="665" y="910"/>
                    </a:lnTo>
                    <a:lnTo>
                      <a:pt x="655" y="919"/>
                    </a:lnTo>
                    <a:lnTo>
                      <a:pt x="642" y="925"/>
                    </a:lnTo>
                    <a:lnTo>
                      <a:pt x="624" y="931"/>
                    </a:lnTo>
                    <a:lnTo>
                      <a:pt x="621" y="933"/>
                    </a:lnTo>
                    <a:lnTo>
                      <a:pt x="617" y="937"/>
                    </a:lnTo>
                    <a:lnTo>
                      <a:pt x="617" y="945"/>
                    </a:lnTo>
                    <a:lnTo>
                      <a:pt x="617" y="954"/>
                    </a:lnTo>
                    <a:lnTo>
                      <a:pt x="634" y="956"/>
                    </a:lnTo>
                    <a:lnTo>
                      <a:pt x="654" y="949"/>
                    </a:lnTo>
                    <a:lnTo>
                      <a:pt x="673" y="935"/>
                    </a:lnTo>
                    <a:lnTo>
                      <a:pt x="692" y="929"/>
                    </a:lnTo>
                    <a:lnTo>
                      <a:pt x="696" y="941"/>
                    </a:lnTo>
                    <a:lnTo>
                      <a:pt x="706" y="952"/>
                    </a:lnTo>
                    <a:lnTo>
                      <a:pt x="716" y="964"/>
                    </a:lnTo>
                    <a:lnTo>
                      <a:pt x="731" y="978"/>
                    </a:lnTo>
                    <a:lnTo>
                      <a:pt x="745" y="985"/>
                    </a:lnTo>
                    <a:lnTo>
                      <a:pt x="762" y="995"/>
                    </a:lnTo>
                    <a:lnTo>
                      <a:pt x="778" y="1003"/>
                    </a:lnTo>
                    <a:lnTo>
                      <a:pt x="795" y="1011"/>
                    </a:lnTo>
                    <a:lnTo>
                      <a:pt x="795" y="1026"/>
                    </a:lnTo>
                    <a:lnTo>
                      <a:pt x="795" y="1044"/>
                    </a:lnTo>
                    <a:lnTo>
                      <a:pt x="797" y="1061"/>
                    </a:lnTo>
                    <a:lnTo>
                      <a:pt x="801" y="1080"/>
                    </a:lnTo>
                    <a:lnTo>
                      <a:pt x="803" y="1098"/>
                    </a:lnTo>
                    <a:lnTo>
                      <a:pt x="807" y="1117"/>
                    </a:lnTo>
                    <a:lnTo>
                      <a:pt x="811" y="1137"/>
                    </a:lnTo>
                    <a:lnTo>
                      <a:pt x="816" y="1158"/>
                    </a:lnTo>
                    <a:lnTo>
                      <a:pt x="809" y="1164"/>
                    </a:lnTo>
                    <a:lnTo>
                      <a:pt x="803" y="1168"/>
                    </a:lnTo>
                    <a:lnTo>
                      <a:pt x="793" y="1156"/>
                    </a:lnTo>
                    <a:lnTo>
                      <a:pt x="789" y="1140"/>
                    </a:lnTo>
                    <a:lnTo>
                      <a:pt x="783" y="1119"/>
                    </a:lnTo>
                    <a:lnTo>
                      <a:pt x="783" y="1100"/>
                    </a:lnTo>
                    <a:lnTo>
                      <a:pt x="780" y="1076"/>
                    </a:lnTo>
                    <a:lnTo>
                      <a:pt x="780" y="1055"/>
                    </a:lnTo>
                    <a:lnTo>
                      <a:pt x="778" y="1038"/>
                    </a:lnTo>
                    <a:lnTo>
                      <a:pt x="776" y="1028"/>
                    </a:lnTo>
                    <a:lnTo>
                      <a:pt x="772" y="1044"/>
                    </a:lnTo>
                    <a:lnTo>
                      <a:pt x="774" y="1061"/>
                    </a:lnTo>
                    <a:lnTo>
                      <a:pt x="774" y="1080"/>
                    </a:lnTo>
                    <a:lnTo>
                      <a:pt x="778" y="1102"/>
                    </a:lnTo>
                    <a:lnTo>
                      <a:pt x="780" y="1119"/>
                    </a:lnTo>
                    <a:lnTo>
                      <a:pt x="785" y="1140"/>
                    </a:lnTo>
                    <a:lnTo>
                      <a:pt x="789" y="1160"/>
                    </a:lnTo>
                    <a:lnTo>
                      <a:pt x="795" y="1181"/>
                    </a:lnTo>
                    <a:lnTo>
                      <a:pt x="782" y="1193"/>
                    </a:lnTo>
                    <a:lnTo>
                      <a:pt x="768" y="119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3" name="Freeform 81"/>
              <p:cNvSpPr>
                <a:spLocks/>
              </p:cNvSpPr>
              <p:nvPr/>
            </p:nvSpPr>
            <p:spPr bwMode="auto">
              <a:xfrm>
                <a:off x="2998" y="2443"/>
                <a:ext cx="412" cy="424"/>
              </a:xfrm>
              <a:custGeom>
                <a:avLst/>
                <a:gdLst>
                  <a:gd name="T0" fmla="*/ 12 w 825"/>
                  <a:gd name="T1" fmla="*/ 100 h 849"/>
                  <a:gd name="T2" fmla="*/ 11 w 825"/>
                  <a:gd name="T3" fmla="*/ 86 h 849"/>
                  <a:gd name="T4" fmla="*/ 11 w 825"/>
                  <a:gd name="T5" fmla="*/ 77 h 849"/>
                  <a:gd name="T6" fmla="*/ 11 w 825"/>
                  <a:gd name="T7" fmla="*/ 85 h 849"/>
                  <a:gd name="T8" fmla="*/ 11 w 825"/>
                  <a:gd name="T9" fmla="*/ 94 h 849"/>
                  <a:gd name="T10" fmla="*/ 10 w 825"/>
                  <a:gd name="T11" fmla="*/ 96 h 849"/>
                  <a:gd name="T12" fmla="*/ 9 w 825"/>
                  <a:gd name="T13" fmla="*/ 87 h 849"/>
                  <a:gd name="T14" fmla="*/ 8 w 825"/>
                  <a:gd name="T15" fmla="*/ 78 h 849"/>
                  <a:gd name="T16" fmla="*/ 5 w 825"/>
                  <a:gd name="T17" fmla="*/ 71 h 849"/>
                  <a:gd name="T18" fmla="*/ 1 w 825"/>
                  <a:gd name="T19" fmla="*/ 66 h 849"/>
                  <a:gd name="T20" fmla="*/ 0 w 825"/>
                  <a:gd name="T21" fmla="*/ 61 h 849"/>
                  <a:gd name="T22" fmla="*/ 4 w 825"/>
                  <a:gd name="T23" fmla="*/ 58 h 849"/>
                  <a:gd name="T24" fmla="*/ 7 w 825"/>
                  <a:gd name="T25" fmla="*/ 56 h 849"/>
                  <a:gd name="T26" fmla="*/ 5 w 825"/>
                  <a:gd name="T27" fmla="*/ 47 h 849"/>
                  <a:gd name="T28" fmla="*/ 8 w 825"/>
                  <a:gd name="T29" fmla="*/ 44 h 849"/>
                  <a:gd name="T30" fmla="*/ 14 w 825"/>
                  <a:gd name="T31" fmla="*/ 43 h 849"/>
                  <a:gd name="T32" fmla="*/ 15 w 825"/>
                  <a:gd name="T33" fmla="*/ 39 h 849"/>
                  <a:gd name="T34" fmla="*/ 14 w 825"/>
                  <a:gd name="T35" fmla="*/ 35 h 849"/>
                  <a:gd name="T36" fmla="*/ 20 w 825"/>
                  <a:gd name="T37" fmla="*/ 34 h 849"/>
                  <a:gd name="T38" fmla="*/ 24 w 825"/>
                  <a:gd name="T39" fmla="*/ 33 h 849"/>
                  <a:gd name="T40" fmla="*/ 24 w 825"/>
                  <a:gd name="T41" fmla="*/ 30 h 849"/>
                  <a:gd name="T42" fmla="*/ 25 w 825"/>
                  <a:gd name="T43" fmla="*/ 26 h 849"/>
                  <a:gd name="T44" fmla="*/ 28 w 825"/>
                  <a:gd name="T45" fmla="*/ 25 h 849"/>
                  <a:gd name="T46" fmla="*/ 31 w 825"/>
                  <a:gd name="T47" fmla="*/ 26 h 849"/>
                  <a:gd name="T48" fmla="*/ 39 w 825"/>
                  <a:gd name="T49" fmla="*/ 20 h 849"/>
                  <a:gd name="T50" fmla="*/ 47 w 825"/>
                  <a:gd name="T51" fmla="*/ 23 h 849"/>
                  <a:gd name="T52" fmla="*/ 54 w 825"/>
                  <a:gd name="T53" fmla="*/ 27 h 849"/>
                  <a:gd name="T54" fmla="*/ 55 w 825"/>
                  <a:gd name="T55" fmla="*/ 24 h 849"/>
                  <a:gd name="T56" fmla="*/ 58 w 825"/>
                  <a:gd name="T57" fmla="*/ 23 h 849"/>
                  <a:gd name="T58" fmla="*/ 62 w 825"/>
                  <a:gd name="T59" fmla="*/ 22 h 849"/>
                  <a:gd name="T60" fmla="*/ 65 w 825"/>
                  <a:gd name="T61" fmla="*/ 16 h 849"/>
                  <a:gd name="T62" fmla="*/ 69 w 825"/>
                  <a:gd name="T63" fmla="*/ 13 h 849"/>
                  <a:gd name="T64" fmla="*/ 75 w 825"/>
                  <a:gd name="T65" fmla="*/ 14 h 849"/>
                  <a:gd name="T66" fmla="*/ 78 w 825"/>
                  <a:gd name="T67" fmla="*/ 10 h 849"/>
                  <a:gd name="T68" fmla="*/ 82 w 825"/>
                  <a:gd name="T69" fmla="*/ 7 h 849"/>
                  <a:gd name="T70" fmla="*/ 87 w 825"/>
                  <a:gd name="T71" fmla="*/ 7 h 849"/>
                  <a:gd name="T72" fmla="*/ 91 w 825"/>
                  <a:gd name="T73" fmla="*/ 2 h 849"/>
                  <a:gd name="T74" fmla="*/ 96 w 825"/>
                  <a:gd name="T75" fmla="*/ 0 h 849"/>
                  <a:gd name="T76" fmla="*/ 103 w 825"/>
                  <a:gd name="T77" fmla="*/ 10 h 849"/>
                  <a:gd name="T78" fmla="*/ 95 w 825"/>
                  <a:gd name="T79" fmla="*/ 19 h 849"/>
                  <a:gd name="T80" fmla="*/ 92 w 825"/>
                  <a:gd name="T81" fmla="*/ 27 h 849"/>
                  <a:gd name="T82" fmla="*/ 89 w 825"/>
                  <a:gd name="T83" fmla="*/ 33 h 849"/>
                  <a:gd name="T84" fmla="*/ 84 w 825"/>
                  <a:gd name="T85" fmla="*/ 38 h 849"/>
                  <a:gd name="T86" fmla="*/ 79 w 825"/>
                  <a:gd name="T87" fmla="*/ 43 h 849"/>
                  <a:gd name="T88" fmla="*/ 67 w 825"/>
                  <a:gd name="T89" fmla="*/ 46 h 849"/>
                  <a:gd name="T90" fmla="*/ 59 w 825"/>
                  <a:gd name="T91" fmla="*/ 53 h 849"/>
                  <a:gd name="T92" fmla="*/ 53 w 825"/>
                  <a:gd name="T93" fmla="*/ 56 h 849"/>
                  <a:gd name="T94" fmla="*/ 45 w 825"/>
                  <a:gd name="T95" fmla="*/ 57 h 849"/>
                  <a:gd name="T96" fmla="*/ 43 w 825"/>
                  <a:gd name="T97" fmla="*/ 62 h 849"/>
                  <a:gd name="T98" fmla="*/ 39 w 825"/>
                  <a:gd name="T99" fmla="*/ 63 h 849"/>
                  <a:gd name="T100" fmla="*/ 34 w 825"/>
                  <a:gd name="T101" fmla="*/ 64 h 849"/>
                  <a:gd name="T102" fmla="*/ 25 w 825"/>
                  <a:gd name="T103" fmla="*/ 68 h 849"/>
                  <a:gd name="T104" fmla="*/ 15 w 825"/>
                  <a:gd name="T105" fmla="*/ 80 h 849"/>
                  <a:gd name="T106" fmla="*/ 14 w 825"/>
                  <a:gd name="T107" fmla="*/ 98 h 849"/>
                  <a:gd name="T108" fmla="*/ 14 w 825"/>
                  <a:gd name="T109" fmla="*/ 106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5"/>
                  <a:gd name="T166" fmla="*/ 0 h 849"/>
                  <a:gd name="T167" fmla="*/ 825 w 825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5" h="849">
                    <a:moveTo>
                      <a:pt x="115" y="849"/>
                    </a:moveTo>
                    <a:lnTo>
                      <a:pt x="107" y="830"/>
                    </a:lnTo>
                    <a:lnTo>
                      <a:pt x="103" y="802"/>
                    </a:lnTo>
                    <a:lnTo>
                      <a:pt x="97" y="766"/>
                    </a:lnTo>
                    <a:lnTo>
                      <a:pt x="97" y="727"/>
                    </a:lnTo>
                    <a:lnTo>
                      <a:pt x="95" y="688"/>
                    </a:lnTo>
                    <a:lnTo>
                      <a:pt x="95" y="655"/>
                    </a:lnTo>
                    <a:lnTo>
                      <a:pt x="95" y="630"/>
                    </a:lnTo>
                    <a:lnTo>
                      <a:pt x="95" y="620"/>
                    </a:lnTo>
                    <a:lnTo>
                      <a:pt x="95" y="638"/>
                    </a:lnTo>
                    <a:lnTo>
                      <a:pt x="95" y="659"/>
                    </a:lnTo>
                    <a:lnTo>
                      <a:pt x="95" y="682"/>
                    </a:lnTo>
                    <a:lnTo>
                      <a:pt x="95" y="705"/>
                    </a:lnTo>
                    <a:lnTo>
                      <a:pt x="93" y="729"/>
                    </a:lnTo>
                    <a:lnTo>
                      <a:pt x="93" y="752"/>
                    </a:lnTo>
                    <a:lnTo>
                      <a:pt x="90" y="775"/>
                    </a:lnTo>
                    <a:lnTo>
                      <a:pt x="88" y="798"/>
                    </a:lnTo>
                    <a:lnTo>
                      <a:pt x="80" y="771"/>
                    </a:lnTo>
                    <a:lnTo>
                      <a:pt x="76" y="746"/>
                    </a:lnTo>
                    <a:lnTo>
                      <a:pt x="72" y="721"/>
                    </a:lnTo>
                    <a:lnTo>
                      <a:pt x="72" y="698"/>
                    </a:lnTo>
                    <a:lnTo>
                      <a:pt x="70" y="672"/>
                    </a:lnTo>
                    <a:lnTo>
                      <a:pt x="70" y="647"/>
                    </a:lnTo>
                    <a:lnTo>
                      <a:pt x="70" y="624"/>
                    </a:lnTo>
                    <a:lnTo>
                      <a:pt x="72" y="603"/>
                    </a:lnTo>
                    <a:lnTo>
                      <a:pt x="57" y="589"/>
                    </a:lnTo>
                    <a:lnTo>
                      <a:pt x="45" y="575"/>
                    </a:lnTo>
                    <a:lnTo>
                      <a:pt x="31" y="562"/>
                    </a:lnTo>
                    <a:lnTo>
                      <a:pt x="22" y="550"/>
                    </a:lnTo>
                    <a:lnTo>
                      <a:pt x="10" y="535"/>
                    </a:lnTo>
                    <a:lnTo>
                      <a:pt x="4" y="521"/>
                    </a:lnTo>
                    <a:lnTo>
                      <a:pt x="0" y="506"/>
                    </a:lnTo>
                    <a:lnTo>
                      <a:pt x="0" y="492"/>
                    </a:lnTo>
                    <a:lnTo>
                      <a:pt x="14" y="479"/>
                    </a:lnTo>
                    <a:lnTo>
                      <a:pt x="27" y="473"/>
                    </a:lnTo>
                    <a:lnTo>
                      <a:pt x="37" y="471"/>
                    </a:lnTo>
                    <a:lnTo>
                      <a:pt x="49" y="469"/>
                    </a:lnTo>
                    <a:lnTo>
                      <a:pt x="55" y="463"/>
                    </a:lnTo>
                    <a:lnTo>
                      <a:pt x="57" y="453"/>
                    </a:lnTo>
                    <a:lnTo>
                      <a:pt x="51" y="434"/>
                    </a:lnTo>
                    <a:lnTo>
                      <a:pt x="41" y="409"/>
                    </a:lnTo>
                    <a:lnTo>
                      <a:pt x="41" y="380"/>
                    </a:lnTo>
                    <a:lnTo>
                      <a:pt x="49" y="362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51"/>
                    </a:lnTo>
                    <a:lnTo>
                      <a:pt x="99" y="352"/>
                    </a:lnTo>
                    <a:lnTo>
                      <a:pt x="115" y="351"/>
                    </a:lnTo>
                    <a:lnTo>
                      <a:pt x="130" y="343"/>
                    </a:lnTo>
                    <a:lnTo>
                      <a:pt x="126" y="329"/>
                    </a:lnTo>
                    <a:lnTo>
                      <a:pt x="124" y="316"/>
                    </a:lnTo>
                    <a:lnTo>
                      <a:pt x="121" y="304"/>
                    </a:lnTo>
                    <a:lnTo>
                      <a:pt x="119" y="294"/>
                    </a:lnTo>
                    <a:lnTo>
                      <a:pt x="119" y="283"/>
                    </a:lnTo>
                    <a:lnTo>
                      <a:pt x="126" y="277"/>
                    </a:lnTo>
                    <a:lnTo>
                      <a:pt x="140" y="273"/>
                    </a:lnTo>
                    <a:lnTo>
                      <a:pt x="165" y="273"/>
                    </a:lnTo>
                    <a:lnTo>
                      <a:pt x="177" y="275"/>
                    </a:lnTo>
                    <a:lnTo>
                      <a:pt x="187" y="275"/>
                    </a:lnTo>
                    <a:lnTo>
                      <a:pt x="192" y="271"/>
                    </a:lnTo>
                    <a:lnTo>
                      <a:pt x="196" y="265"/>
                    </a:lnTo>
                    <a:lnTo>
                      <a:pt x="196" y="256"/>
                    </a:lnTo>
                    <a:lnTo>
                      <a:pt x="196" y="246"/>
                    </a:lnTo>
                    <a:lnTo>
                      <a:pt x="196" y="236"/>
                    </a:lnTo>
                    <a:lnTo>
                      <a:pt x="196" y="228"/>
                    </a:lnTo>
                    <a:lnTo>
                      <a:pt x="202" y="215"/>
                    </a:lnTo>
                    <a:lnTo>
                      <a:pt x="210" y="209"/>
                    </a:lnTo>
                    <a:lnTo>
                      <a:pt x="218" y="207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64" y="217"/>
                    </a:lnTo>
                    <a:lnTo>
                      <a:pt x="291" y="176"/>
                    </a:lnTo>
                    <a:lnTo>
                      <a:pt x="318" y="161"/>
                    </a:lnTo>
                    <a:lnTo>
                      <a:pt x="340" y="161"/>
                    </a:lnTo>
                    <a:lnTo>
                      <a:pt x="363" y="172"/>
                    </a:lnTo>
                    <a:lnTo>
                      <a:pt x="380" y="190"/>
                    </a:lnTo>
                    <a:lnTo>
                      <a:pt x="400" y="207"/>
                    </a:lnTo>
                    <a:lnTo>
                      <a:pt x="415" y="219"/>
                    </a:lnTo>
                    <a:lnTo>
                      <a:pt x="433" y="221"/>
                    </a:lnTo>
                    <a:lnTo>
                      <a:pt x="433" y="207"/>
                    </a:lnTo>
                    <a:lnTo>
                      <a:pt x="439" y="199"/>
                    </a:lnTo>
                    <a:lnTo>
                      <a:pt x="443" y="192"/>
                    </a:lnTo>
                    <a:lnTo>
                      <a:pt x="452" y="186"/>
                    </a:lnTo>
                    <a:lnTo>
                      <a:pt x="460" y="186"/>
                    </a:lnTo>
                    <a:lnTo>
                      <a:pt x="470" y="188"/>
                    </a:lnTo>
                    <a:lnTo>
                      <a:pt x="475" y="190"/>
                    </a:lnTo>
                    <a:lnTo>
                      <a:pt x="485" y="192"/>
                    </a:lnTo>
                    <a:lnTo>
                      <a:pt x="497" y="176"/>
                    </a:lnTo>
                    <a:lnTo>
                      <a:pt x="505" y="162"/>
                    </a:lnTo>
                    <a:lnTo>
                      <a:pt x="512" y="145"/>
                    </a:lnTo>
                    <a:lnTo>
                      <a:pt x="520" y="133"/>
                    </a:lnTo>
                    <a:lnTo>
                      <a:pt x="528" y="120"/>
                    </a:lnTo>
                    <a:lnTo>
                      <a:pt x="541" y="112"/>
                    </a:lnTo>
                    <a:lnTo>
                      <a:pt x="559" y="104"/>
                    </a:lnTo>
                    <a:lnTo>
                      <a:pt x="586" y="104"/>
                    </a:lnTo>
                    <a:lnTo>
                      <a:pt x="592" y="112"/>
                    </a:lnTo>
                    <a:lnTo>
                      <a:pt x="605" y="118"/>
                    </a:lnTo>
                    <a:lnTo>
                      <a:pt x="611" y="104"/>
                    </a:lnTo>
                    <a:lnTo>
                      <a:pt x="621" y="93"/>
                    </a:lnTo>
                    <a:lnTo>
                      <a:pt x="629" y="81"/>
                    </a:lnTo>
                    <a:lnTo>
                      <a:pt x="638" y="73"/>
                    </a:lnTo>
                    <a:lnTo>
                      <a:pt x="648" y="65"/>
                    </a:lnTo>
                    <a:lnTo>
                      <a:pt x="662" y="62"/>
                    </a:lnTo>
                    <a:lnTo>
                      <a:pt x="673" y="62"/>
                    </a:lnTo>
                    <a:lnTo>
                      <a:pt x="691" y="69"/>
                    </a:lnTo>
                    <a:lnTo>
                      <a:pt x="700" y="58"/>
                    </a:lnTo>
                    <a:lnTo>
                      <a:pt x="708" y="46"/>
                    </a:lnTo>
                    <a:lnTo>
                      <a:pt x="716" y="31"/>
                    </a:lnTo>
                    <a:lnTo>
                      <a:pt x="728" y="17"/>
                    </a:lnTo>
                    <a:lnTo>
                      <a:pt x="737" y="5"/>
                    </a:lnTo>
                    <a:lnTo>
                      <a:pt x="753" y="0"/>
                    </a:lnTo>
                    <a:lnTo>
                      <a:pt x="772" y="0"/>
                    </a:lnTo>
                    <a:lnTo>
                      <a:pt x="799" y="13"/>
                    </a:lnTo>
                    <a:lnTo>
                      <a:pt x="823" y="50"/>
                    </a:lnTo>
                    <a:lnTo>
                      <a:pt x="825" y="81"/>
                    </a:lnTo>
                    <a:lnTo>
                      <a:pt x="811" y="108"/>
                    </a:lnTo>
                    <a:lnTo>
                      <a:pt x="788" y="133"/>
                    </a:lnTo>
                    <a:lnTo>
                      <a:pt x="761" y="155"/>
                    </a:lnTo>
                    <a:lnTo>
                      <a:pt x="741" y="176"/>
                    </a:lnTo>
                    <a:lnTo>
                      <a:pt x="730" y="197"/>
                    </a:lnTo>
                    <a:lnTo>
                      <a:pt x="737" y="221"/>
                    </a:lnTo>
                    <a:lnTo>
                      <a:pt x="733" y="236"/>
                    </a:lnTo>
                    <a:lnTo>
                      <a:pt x="726" y="252"/>
                    </a:lnTo>
                    <a:lnTo>
                      <a:pt x="714" y="265"/>
                    </a:lnTo>
                    <a:lnTo>
                      <a:pt x="704" y="279"/>
                    </a:lnTo>
                    <a:lnTo>
                      <a:pt x="691" y="290"/>
                    </a:lnTo>
                    <a:lnTo>
                      <a:pt x="679" y="306"/>
                    </a:lnTo>
                    <a:lnTo>
                      <a:pt x="667" y="323"/>
                    </a:lnTo>
                    <a:lnTo>
                      <a:pt x="662" y="343"/>
                    </a:lnTo>
                    <a:lnTo>
                      <a:pt x="633" y="345"/>
                    </a:lnTo>
                    <a:lnTo>
                      <a:pt x="603" y="352"/>
                    </a:lnTo>
                    <a:lnTo>
                      <a:pt x="572" y="360"/>
                    </a:lnTo>
                    <a:lnTo>
                      <a:pt x="543" y="374"/>
                    </a:lnTo>
                    <a:lnTo>
                      <a:pt x="514" y="387"/>
                    </a:lnTo>
                    <a:lnTo>
                      <a:pt x="491" y="405"/>
                    </a:lnTo>
                    <a:lnTo>
                      <a:pt x="472" y="426"/>
                    </a:lnTo>
                    <a:lnTo>
                      <a:pt x="460" y="451"/>
                    </a:lnTo>
                    <a:lnTo>
                      <a:pt x="443" y="449"/>
                    </a:lnTo>
                    <a:lnTo>
                      <a:pt x="425" y="449"/>
                    </a:lnTo>
                    <a:lnTo>
                      <a:pt x="404" y="449"/>
                    </a:lnTo>
                    <a:lnTo>
                      <a:pt x="386" y="453"/>
                    </a:lnTo>
                    <a:lnTo>
                      <a:pt x="367" y="457"/>
                    </a:lnTo>
                    <a:lnTo>
                      <a:pt x="355" y="469"/>
                    </a:lnTo>
                    <a:lnTo>
                      <a:pt x="346" y="482"/>
                    </a:lnTo>
                    <a:lnTo>
                      <a:pt x="347" y="502"/>
                    </a:lnTo>
                    <a:lnTo>
                      <a:pt x="342" y="502"/>
                    </a:lnTo>
                    <a:lnTo>
                      <a:pt x="330" y="506"/>
                    </a:lnTo>
                    <a:lnTo>
                      <a:pt x="316" y="506"/>
                    </a:lnTo>
                    <a:lnTo>
                      <a:pt x="303" y="510"/>
                    </a:lnTo>
                    <a:lnTo>
                      <a:pt x="287" y="511"/>
                    </a:lnTo>
                    <a:lnTo>
                      <a:pt x="274" y="513"/>
                    </a:lnTo>
                    <a:lnTo>
                      <a:pt x="260" y="515"/>
                    </a:lnTo>
                    <a:lnTo>
                      <a:pt x="254" y="519"/>
                    </a:lnTo>
                    <a:lnTo>
                      <a:pt x="202" y="546"/>
                    </a:lnTo>
                    <a:lnTo>
                      <a:pt x="165" y="577"/>
                    </a:lnTo>
                    <a:lnTo>
                      <a:pt x="140" y="608"/>
                    </a:lnTo>
                    <a:lnTo>
                      <a:pt x="124" y="647"/>
                    </a:lnTo>
                    <a:lnTo>
                      <a:pt x="113" y="688"/>
                    </a:lnTo>
                    <a:lnTo>
                      <a:pt x="111" y="734"/>
                    </a:lnTo>
                    <a:lnTo>
                      <a:pt x="115" y="787"/>
                    </a:lnTo>
                    <a:lnTo>
                      <a:pt x="123" y="847"/>
                    </a:lnTo>
                    <a:lnTo>
                      <a:pt x="119" y="847"/>
                    </a:lnTo>
                    <a:lnTo>
                      <a:pt x="115" y="8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4" name="Freeform 82"/>
              <p:cNvSpPr>
                <a:spLocks/>
              </p:cNvSpPr>
              <p:nvPr/>
            </p:nvSpPr>
            <p:spPr bwMode="auto">
              <a:xfrm>
                <a:off x="3058" y="2805"/>
                <a:ext cx="12" cy="62"/>
              </a:xfrm>
              <a:custGeom>
                <a:avLst/>
                <a:gdLst>
                  <a:gd name="T0" fmla="*/ 1 w 25"/>
                  <a:gd name="T1" fmla="*/ 16 h 124"/>
                  <a:gd name="T2" fmla="*/ 1 w 25"/>
                  <a:gd name="T3" fmla="*/ 14 h 124"/>
                  <a:gd name="T4" fmla="*/ 0 w 25"/>
                  <a:gd name="T5" fmla="*/ 12 h 124"/>
                  <a:gd name="T6" fmla="*/ 0 w 25"/>
                  <a:gd name="T7" fmla="*/ 10 h 124"/>
                  <a:gd name="T8" fmla="*/ 0 w 25"/>
                  <a:gd name="T9" fmla="*/ 8 h 124"/>
                  <a:gd name="T10" fmla="*/ 0 w 25"/>
                  <a:gd name="T11" fmla="*/ 6 h 124"/>
                  <a:gd name="T12" fmla="*/ 0 w 25"/>
                  <a:gd name="T13" fmla="*/ 4 h 124"/>
                  <a:gd name="T14" fmla="*/ 0 w 25"/>
                  <a:gd name="T15" fmla="*/ 2 h 124"/>
                  <a:gd name="T16" fmla="*/ 0 w 25"/>
                  <a:gd name="T17" fmla="*/ 0 h 124"/>
                  <a:gd name="T18" fmla="*/ 0 w 25"/>
                  <a:gd name="T19" fmla="*/ 2 h 124"/>
                  <a:gd name="T20" fmla="*/ 1 w 25"/>
                  <a:gd name="T21" fmla="*/ 3 h 124"/>
                  <a:gd name="T22" fmla="*/ 1 w 25"/>
                  <a:gd name="T23" fmla="*/ 6 h 124"/>
                  <a:gd name="T24" fmla="*/ 2 w 25"/>
                  <a:gd name="T25" fmla="*/ 8 h 124"/>
                  <a:gd name="T26" fmla="*/ 2 w 25"/>
                  <a:gd name="T27" fmla="*/ 10 h 124"/>
                  <a:gd name="T28" fmla="*/ 3 w 25"/>
                  <a:gd name="T29" fmla="*/ 12 h 124"/>
                  <a:gd name="T30" fmla="*/ 2 w 25"/>
                  <a:gd name="T31" fmla="*/ 14 h 124"/>
                  <a:gd name="T32" fmla="*/ 2 w 25"/>
                  <a:gd name="T33" fmla="*/ 16 h 124"/>
                  <a:gd name="T34" fmla="*/ 2 w 25"/>
                  <a:gd name="T35" fmla="*/ 16 h 124"/>
                  <a:gd name="T36" fmla="*/ 1 w 25"/>
                  <a:gd name="T37" fmla="*/ 16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4"/>
                  <a:gd name="T59" fmla="*/ 25 w 2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4">
                    <a:moveTo>
                      <a:pt x="15" y="124"/>
                    </a:moveTo>
                    <a:lnTo>
                      <a:pt x="9" y="106"/>
                    </a:lnTo>
                    <a:lnTo>
                      <a:pt x="5" y="91"/>
                    </a:lnTo>
                    <a:lnTo>
                      <a:pt x="2" y="75"/>
                    </a:lnTo>
                    <a:lnTo>
                      <a:pt x="2" y="6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11" y="23"/>
                    </a:lnTo>
                    <a:lnTo>
                      <a:pt x="15" y="41"/>
                    </a:lnTo>
                    <a:lnTo>
                      <a:pt x="21" y="60"/>
                    </a:lnTo>
                    <a:lnTo>
                      <a:pt x="23" y="77"/>
                    </a:lnTo>
                    <a:lnTo>
                      <a:pt x="25" y="95"/>
                    </a:lnTo>
                    <a:lnTo>
                      <a:pt x="23" y="110"/>
                    </a:lnTo>
                    <a:lnTo>
                      <a:pt x="23" y="124"/>
                    </a:lnTo>
                    <a:lnTo>
                      <a:pt x="17" y="124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5" name="Freeform 83"/>
              <p:cNvSpPr>
                <a:spLocks/>
              </p:cNvSpPr>
              <p:nvPr/>
            </p:nvSpPr>
            <p:spPr bwMode="auto">
              <a:xfrm>
                <a:off x="3291" y="2857"/>
                <a:ext cx="28" cy="10"/>
              </a:xfrm>
              <a:custGeom>
                <a:avLst/>
                <a:gdLst>
                  <a:gd name="T0" fmla="*/ 7 w 54"/>
                  <a:gd name="T1" fmla="*/ 2 h 21"/>
                  <a:gd name="T2" fmla="*/ 5 w 54"/>
                  <a:gd name="T3" fmla="*/ 2 h 21"/>
                  <a:gd name="T4" fmla="*/ 3 w 54"/>
                  <a:gd name="T5" fmla="*/ 1 h 21"/>
                  <a:gd name="T6" fmla="*/ 1 w 54"/>
                  <a:gd name="T7" fmla="*/ 1 h 21"/>
                  <a:gd name="T8" fmla="*/ 0 w 54"/>
                  <a:gd name="T9" fmla="*/ 0 h 21"/>
                  <a:gd name="T10" fmla="*/ 2 w 54"/>
                  <a:gd name="T11" fmla="*/ 0 h 21"/>
                  <a:gd name="T12" fmla="*/ 4 w 54"/>
                  <a:gd name="T13" fmla="*/ 0 h 21"/>
                  <a:gd name="T14" fmla="*/ 5 w 54"/>
                  <a:gd name="T15" fmla="*/ 0 h 21"/>
                  <a:gd name="T16" fmla="*/ 8 w 54"/>
                  <a:gd name="T17" fmla="*/ 1 h 21"/>
                  <a:gd name="T18" fmla="*/ 7 w 54"/>
                  <a:gd name="T19" fmla="*/ 2 h 21"/>
                  <a:gd name="T20" fmla="*/ 7 w 54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50" y="21"/>
                    </a:moveTo>
                    <a:lnTo>
                      <a:pt x="35" y="17"/>
                    </a:lnTo>
                    <a:lnTo>
                      <a:pt x="19" y="15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6" name="Freeform 84"/>
              <p:cNvSpPr>
                <a:spLocks/>
              </p:cNvSpPr>
              <p:nvPr/>
            </p:nvSpPr>
            <p:spPr bwMode="auto">
              <a:xfrm>
                <a:off x="3069" y="2826"/>
                <a:ext cx="10" cy="39"/>
              </a:xfrm>
              <a:custGeom>
                <a:avLst/>
                <a:gdLst>
                  <a:gd name="T0" fmla="*/ 1 w 19"/>
                  <a:gd name="T1" fmla="*/ 10 h 77"/>
                  <a:gd name="T2" fmla="*/ 1 w 19"/>
                  <a:gd name="T3" fmla="*/ 9 h 77"/>
                  <a:gd name="T4" fmla="*/ 1 w 19"/>
                  <a:gd name="T5" fmla="*/ 7 h 77"/>
                  <a:gd name="T6" fmla="*/ 0 w 19"/>
                  <a:gd name="T7" fmla="*/ 6 h 77"/>
                  <a:gd name="T8" fmla="*/ 0 w 19"/>
                  <a:gd name="T9" fmla="*/ 5 h 77"/>
                  <a:gd name="T10" fmla="*/ 0 w 19"/>
                  <a:gd name="T11" fmla="*/ 3 h 77"/>
                  <a:gd name="T12" fmla="*/ 0 w 19"/>
                  <a:gd name="T13" fmla="*/ 0 h 77"/>
                  <a:gd name="T14" fmla="*/ 2 w 19"/>
                  <a:gd name="T15" fmla="*/ 1 h 77"/>
                  <a:gd name="T16" fmla="*/ 3 w 19"/>
                  <a:gd name="T17" fmla="*/ 4 h 77"/>
                  <a:gd name="T18" fmla="*/ 3 w 19"/>
                  <a:gd name="T19" fmla="*/ 4 h 77"/>
                  <a:gd name="T20" fmla="*/ 3 w 19"/>
                  <a:gd name="T21" fmla="*/ 6 h 77"/>
                  <a:gd name="T22" fmla="*/ 3 w 19"/>
                  <a:gd name="T23" fmla="*/ 7 h 77"/>
                  <a:gd name="T24" fmla="*/ 3 w 19"/>
                  <a:gd name="T25" fmla="*/ 9 h 77"/>
                  <a:gd name="T26" fmla="*/ 1 w 19"/>
                  <a:gd name="T27" fmla="*/ 10 h 77"/>
                  <a:gd name="T28" fmla="*/ 1 w 19"/>
                  <a:gd name="T29" fmla="*/ 1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77"/>
                  <a:gd name="T47" fmla="*/ 19 w 19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77">
                    <a:moveTo>
                      <a:pt x="4" y="77"/>
                    </a:moveTo>
                    <a:lnTo>
                      <a:pt x="2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44"/>
                    </a:lnTo>
                    <a:lnTo>
                      <a:pt x="17" y="56"/>
                    </a:lnTo>
                    <a:lnTo>
                      <a:pt x="19" y="69"/>
                    </a:lnTo>
                    <a:lnTo>
                      <a:pt x="8" y="75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7" name="Freeform 85"/>
              <p:cNvSpPr>
                <a:spLocks/>
              </p:cNvSpPr>
              <p:nvPr/>
            </p:nvSpPr>
            <p:spPr bwMode="auto">
              <a:xfrm>
                <a:off x="3080" y="2834"/>
                <a:ext cx="29" cy="31"/>
              </a:xfrm>
              <a:custGeom>
                <a:avLst/>
                <a:gdLst>
                  <a:gd name="T0" fmla="*/ 3 w 58"/>
                  <a:gd name="T1" fmla="*/ 8 h 60"/>
                  <a:gd name="T2" fmla="*/ 2 w 58"/>
                  <a:gd name="T3" fmla="*/ 8 h 60"/>
                  <a:gd name="T4" fmla="*/ 1 w 58"/>
                  <a:gd name="T5" fmla="*/ 8 h 60"/>
                  <a:gd name="T6" fmla="*/ 1 w 58"/>
                  <a:gd name="T7" fmla="*/ 6 h 60"/>
                  <a:gd name="T8" fmla="*/ 1 w 58"/>
                  <a:gd name="T9" fmla="*/ 4 h 60"/>
                  <a:gd name="T10" fmla="*/ 0 w 58"/>
                  <a:gd name="T11" fmla="*/ 2 h 60"/>
                  <a:gd name="T12" fmla="*/ 0 w 58"/>
                  <a:gd name="T13" fmla="*/ 0 h 60"/>
                  <a:gd name="T14" fmla="*/ 2 w 58"/>
                  <a:gd name="T15" fmla="*/ 1 h 60"/>
                  <a:gd name="T16" fmla="*/ 4 w 58"/>
                  <a:gd name="T17" fmla="*/ 2 h 60"/>
                  <a:gd name="T18" fmla="*/ 6 w 58"/>
                  <a:gd name="T19" fmla="*/ 3 h 60"/>
                  <a:gd name="T20" fmla="*/ 8 w 58"/>
                  <a:gd name="T21" fmla="*/ 4 h 60"/>
                  <a:gd name="T22" fmla="*/ 7 w 58"/>
                  <a:gd name="T23" fmla="*/ 5 h 60"/>
                  <a:gd name="T24" fmla="*/ 6 w 58"/>
                  <a:gd name="T25" fmla="*/ 7 h 60"/>
                  <a:gd name="T26" fmla="*/ 6 w 58"/>
                  <a:gd name="T27" fmla="*/ 7 h 60"/>
                  <a:gd name="T28" fmla="*/ 5 w 58"/>
                  <a:gd name="T29" fmla="*/ 8 h 60"/>
                  <a:gd name="T30" fmla="*/ 5 w 58"/>
                  <a:gd name="T31" fmla="*/ 6 h 60"/>
                  <a:gd name="T32" fmla="*/ 5 w 58"/>
                  <a:gd name="T33" fmla="*/ 5 h 60"/>
                  <a:gd name="T34" fmla="*/ 5 w 58"/>
                  <a:gd name="T35" fmla="*/ 4 h 60"/>
                  <a:gd name="T36" fmla="*/ 5 w 58"/>
                  <a:gd name="T37" fmla="*/ 4 h 60"/>
                  <a:gd name="T38" fmla="*/ 4 w 58"/>
                  <a:gd name="T39" fmla="*/ 6 h 60"/>
                  <a:gd name="T40" fmla="*/ 4 w 58"/>
                  <a:gd name="T41" fmla="*/ 8 h 60"/>
                  <a:gd name="T42" fmla="*/ 3 w 58"/>
                  <a:gd name="T43" fmla="*/ 8 h 60"/>
                  <a:gd name="T44" fmla="*/ 3 w 58"/>
                  <a:gd name="T45" fmla="*/ 8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0"/>
                  <a:gd name="T71" fmla="*/ 58 w 5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0">
                    <a:moveTo>
                      <a:pt x="20" y="60"/>
                    </a:moveTo>
                    <a:lnTo>
                      <a:pt x="10" y="58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2"/>
                    </a:lnTo>
                    <a:lnTo>
                      <a:pt x="43" y="17"/>
                    </a:lnTo>
                    <a:lnTo>
                      <a:pt x="58" y="25"/>
                    </a:lnTo>
                    <a:lnTo>
                      <a:pt x="53" y="37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39" y="56"/>
                    </a:lnTo>
                    <a:lnTo>
                      <a:pt x="37" y="43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41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8" name="Freeform 86"/>
              <p:cNvSpPr>
                <a:spLocks/>
              </p:cNvSpPr>
              <p:nvPr/>
            </p:nvSpPr>
            <p:spPr bwMode="auto">
              <a:xfrm>
                <a:off x="2987" y="2799"/>
                <a:ext cx="13" cy="61"/>
              </a:xfrm>
              <a:custGeom>
                <a:avLst/>
                <a:gdLst>
                  <a:gd name="T0" fmla="*/ 3 w 25"/>
                  <a:gd name="T1" fmla="*/ 16 h 122"/>
                  <a:gd name="T2" fmla="*/ 2 w 25"/>
                  <a:gd name="T3" fmla="*/ 14 h 122"/>
                  <a:gd name="T4" fmla="*/ 2 w 25"/>
                  <a:gd name="T5" fmla="*/ 12 h 122"/>
                  <a:gd name="T6" fmla="*/ 1 w 25"/>
                  <a:gd name="T7" fmla="*/ 10 h 122"/>
                  <a:gd name="T8" fmla="*/ 1 w 25"/>
                  <a:gd name="T9" fmla="*/ 7 h 122"/>
                  <a:gd name="T10" fmla="*/ 0 w 25"/>
                  <a:gd name="T11" fmla="*/ 5 h 122"/>
                  <a:gd name="T12" fmla="*/ 0 w 25"/>
                  <a:gd name="T13" fmla="*/ 3 h 122"/>
                  <a:gd name="T14" fmla="*/ 0 w 25"/>
                  <a:gd name="T15" fmla="*/ 1 h 122"/>
                  <a:gd name="T16" fmla="*/ 1 w 25"/>
                  <a:gd name="T17" fmla="*/ 0 h 122"/>
                  <a:gd name="T18" fmla="*/ 1 w 25"/>
                  <a:gd name="T19" fmla="*/ 2 h 122"/>
                  <a:gd name="T20" fmla="*/ 1 w 25"/>
                  <a:gd name="T21" fmla="*/ 4 h 122"/>
                  <a:gd name="T22" fmla="*/ 1 w 25"/>
                  <a:gd name="T23" fmla="*/ 5 h 122"/>
                  <a:gd name="T24" fmla="*/ 2 w 25"/>
                  <a:gd name="T25" fmla="*/ 7 h 122"/>
                  <a:gd name="T26" fmla="*/ 2 w 25"/>
                  <a:gd name="T27" fmla="*/ 8 h 122"/>
                  <a:gd name="T28" fmla="*/ 2 w 25"/>
                  <a:gd name="T29" fmla="*/ 10 h 122"/>
                  <a:gd name="T30" fmla="*/ 2 w 25"/>
                  <a:gd name="T31" fmla="*/ 12 h 122"/>
                  <a:gd name="T32" fmla="*/ 2 w 25"/>
                  <a:gd name="T33" fmla="*/ 13 h 122"/>
                  <a:gd name="T34" fmla="*/ 3 w 25"/>
                  <a:gd name="T35" fmla="*/ 13 h 122"/>
                  <a:gd name="T36" fmla="*/ 4 w 25"/>
                  <a:gd name="T37" fmla="*/ 13 h 122"/>
                  <a:gd name="T38" fmla="*/ 4 w 25"/>
                  <a:gd name="T39" fmla="*/ 15 h 122"/>
                  <a:gd name="T40" fmla="*/ 4 w 25"/>
                  <a:gd name="T41" fmla="*/ 16 h 122"/>
                  <a:gd name="T42" fmla="*/ 3 w 25"/>
                  <a:gd name="T43" fmla="*/ 16 h 122"/>
                  <a:gd name="T44" fmla="*/ 3 w 25"/>
                  <a:gd name="T45" fmla="*/ 16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22"/>
                  <a:gd name="T71" fmla="*/ 25 w 25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22">
                    <a:moveTo>
                      <a:pt x="19" y="122"/>
                    </a:moveTo>
                    <a:lnTo>
                      <a:pt x="14" y="107"/>
                    </a:lnTo>
                    <a:lnTo>
                      <a:pt x="10" y="91"/>
                    </a:lnTo>
                    <a:lnTo>
                      <a:pt x="4" y="74"/>
                    </a:lnTo>
                    <a:lnTo>
                      <a:pt x="2" y="56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6" y="25"/>
                    </a:lnTo>
                    <a:lnTo>
                      <a:pt x="8" y="37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4" y="89"/>
                    </a:lnTo>
                    <a:lnTo>
                      <a:pt x="16" y="103"/>
                    </a:lnTo>
                    <a:lnTo>
                      <a:pt x="19" y="103"/>
                    </a:lnTo>
                    <a:lnTo>
                      <a:pt x="25" y="103"/>
                    </a:lnTo>
                    <a:lnTo>
                      <a:pt x="25" y="113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9" name="Freeform 87"/>
              <p:cNvSpPr>
                <a:spLocks/>
              </p:cNvSpPr>
              <p:nvPr/>
            </p:nvSpPr>
            <p:spPr bwMode="auto">
              <a:xfrm>
                <a:off x="3114" y="2847"/>
                <a:ext cx="18" cy="13"/>
              </a:xfrm>
              <a:custGeom>
                <a:avLst/>
                <a:gdLst>
                  <a:gd name="T0" fmla="*/ 2 w 37"/>
                  <a:gd name="T1" fmla="*/ 4 h 25"/>
                  <a:gd name="T2" fmla="*/ 1 w 37"/>
                  <a:gd name="T3" fmla="*/ 3 h 25"/>
                  <a:gd name="T4" fmla="*/ 0 w 37"/>
                  <a:gd name="T5" fmla="*/ 3 h 25"/>
                  <a:gd name="T6" fmla="*/ 0 w 37"/>
                  <a:gd name="T7" fmla="*/ 1 h 25"/>
                  <a:gd name="T8" fmla="*/ 0 w 37"/>
                  <a:gd name="T9" fmla="*/ 0 h 25"/>
                  <a:gd name="T10" fmla="*/ 1 w 37"/>
                  <a:gd name="T11" fmla="*/ 0 h 25"/>
                  <a:gd name="T12" fmla="*/ 2 w 37"/>
                  <a:gd name="T13" fmla="*/ 0 h 25"/>
                  <a:gd name="T14" fmla="*/ 3 w 37"/>
                  <a:gd name="T15" fmla="*/ 1 h 25"/>
                  <a:gd name="T16" fmla="*/ 4 w 37"/>
                  <a:gd name="T17" fmla="*/ 2 h 25"/>
                  <a:gd name="T18" fmla="*/ 4 w 37"/>
                  <a:gd name="T19" fmla="*/ 3 h 25"/>
                  <a:gd name="T20" fmla="*/ 3 w 37"/>
                  <a:gd name="T21" fmla="*/ 3 h 25"/>
                  <a:gd name="T22" fmla="*/ 2 w 3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25"/>
                  <a:gd name="T38" fmla="*/ 37 w 3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25">
                    <a:moveTo>
                      <a:pt x="21" y="25"/>
                    </a:moveTo>
                    <a:lnTo>
                      <a:pt x="14" y="22"/>
                    </a:lnTo>
                    <a:lnTo>
                      <a:pt x="6" y="1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27" y="22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0" name="Freeform 88"/>
              <p:cNvSpPr>
                <a:spLocks/>
              </p:cNvSpPr>
              <p:nvPr/>
            </p:nvSpPr>
            <p:spPr bwMode="auto">
              <a:xfrm>
                <a:off x="5189" y="2384"/>
                <a:ext cx="310" cy="475"/>
              </a:xfrm>
              <a:custGeom>
                <a:avLst/>
                <a:gdLst>
                  <a:gd name="T0" fmla="*/ 48 w 621"/>
                  <a:gd name="T1" fmla="*/ 104 h 950"/>
                  <a:gd name="T2" fmla="*/ 15 w 621"/>
                  <a:gd name="T3" fmla="*/ 55 h 950"/>
                  <a:gd name="T4" fmla="*/ 0 w 621"/>
                  <a:gd name="T5" fmla="*/ 18 h 950"/>
                  <a:gd name="T6" fmla="*/ 2 w 621"/>
                  <a:gd name="T7" fmla="*/ 14 h 950"/>
                  <a:gd name="T8" fmla="*/ 7 w 621"/>
                  <a:gd name="T9" fmla="*/ 5 h 950"/>
                  <a:gd name="T10" fmla="*/ 15 w 621"/>
                  <a:gd name="T11" fmla="*/ 0 h 950"/>
                  <a:gd name="T12" fmla="*/ 18 w 621"/>
                  <a:gd name="T13" fmla="*/ 3 h 950"/>
                  <a:gd name="T14" fmla="*/ 15 w 621"/>
                  <a:gd name="T15" fmla="*/ 8 h 950"/>
                  <a:gd name="T16" fmla="*/ 16 w 621"/>
                  <a:gd name="T17" fmla="*/ 11 h 950"/>
                  <a:gd name="T18" fmla="*/ 19 w 621"/>
                  <a:gd name="T19" fmla="*/ 8 h 950"/>
                  <a:gd name="T20" fmla="*/ 23 w 621"/>
                  <a:gd name="T21" fmla="*/ 7 h 950"/>
                  <a:gd name="T22" fmla="*/ 25 w 621"/>
                  <a:gd name="T23" fmla="*/ 9 h 950"/>
                  <a:gd name="T24" fmla="*/ 23 w 621"/>
                  <a:gd name="T25" fmla="*/ 12 h 950"/>
                  <a:gd name="T26" fmla="*/ 25 w 621"/>
                  <a:gd name="T27" fmla="*/ 14 h 950"/>
                  <a:gd name="T28" fmla="*/ 30 w 621"/>
                  <a:gd name="T29" fmla="*/ 15 h 950"/>
                  <a:gd name="T30" fmla="*/ 27 w 621"/>
                  <a:gd name="T31" fmla="*/ 21 h 950"/>
                  <a:gd name="T32" fmla="*/ 28 w 621"/>
                  <a:gd name="T33" fmla="*/ 25 h 950"/>
                  <a:gd name="T34" fmla="*/ 30 w 621"/>
                  <a:gd name="T35" fmla="*/ 24 h 950"/>
                  <a:gd name="T36" fmla="*/ 27 w 621"/>
                  <a:gd name="T37" fmla="*/ 29 h 950"/>
                  <a:gd name="T38" fmla="*/ 25 w 621"/>
                  <a:gd name="T39" fmla="*/ 32 h 950"/>
                  <a:gd name="T40" fmla="*/ 32 w 621"/>
                  <a:gd name="T41" fmla="*/ 34 h 950"/>
                  <a:gd name="T42" fmla="*/ 41 w 621"/>
                  <a:gd name="T43" fmla="*/ 33 h 950"/>
                  <a:gd name="T44" fmla="*/ 43 w 621"/>
                  <a:gd name="T45" fmla="*/ 50 h 950"/>
                  <a:gd name="T46" fmla="*/ 40 w 621"/>
                  <a:gd name="T47" fmla="*/ 55 h 950"/>
                  <a:gd name="T48" fmla="*/ 43 w 621"/>
                  <a:gd name="T49" fmla="*/ 56 h 950"/>
                  <a:gd name="T50" fmla="*/ 47 w 621"/>
                  <a:gd name="T51" fmla="*/ 54 h 950"/>
                  <a:gd name="T52" fmla="*/ 53 w 621"/>
                  <a:gd name="T53" fmla="*/ 54 h 950"/>
                  <a:gd name="T54" fmla="*/ 52 w 621"/>
                  <a:gd name="T55" fmla="*/ 59 h 950"/>
                  <a:gd name="T56" fmla="*/ 49 w 621"/>
                  <a:gd name="T57" fmla="*/ 64 h 950"/>
                  <a:gd name="T58" fmla="*/ 51 w 621"/>
                  <a:gd name="T59" fmla="*/ 68 h 950"/>
                  <a:gd name="T60" fmla="*/ 57 w 621"/>
                  <a:gd name="T61" fmla="*/ 67 h 950"/>
                  <a:gd name="T62" fmla="*/ 63 w 621"/>
                  <a:gd name="T63" fmla="*/ 65 h 950"/>
                  <a:gd name="T64" fmla="*/ 67 w 621"/>
                  <a:gd name="T65" fmla="*/ 71 h 950"/>
                  <a:gd name="T66" fmla="*/ 64 w 621"/>
                  <a:gd name="T67" fmla="*/ 81 h 950"/>
                  <a:gd name="T68" fmla="*/ 65 w 621"/>
                  <a:gd name="T69" fmla="*/ 86 h 950"/>
                  <a:gd name="T70" fmla="*/ 73 w 621"/>
                  <a:gd name="T71" fmla="*/ 84 h 950"/>
                  <a:gd name="T72" fmla="*/ 70 w 621"/>
                  <a:gd name="T73" fmla="*/ 94 h 950"/>
                  <a:gd name="T74" fmla="*/ 74 w 621"/>
                  <a:gd name="T75" fmla="*/ 98 h 950"/>
                  <a:gd name="T76" fmla="*/ 76 w 621"/>
                  <a:gd name="T77" fmla="*/ 104 h 950"/>
                  <a:gd name="T78" fmla="*/ 72 w 621"/>
                  <a:gd name="T79" fmla="*/ 111 h 950"/>
                  <a:gd name="T80" fmla="*/ 75 w 621"/>
                  <a:gd name="T81" fmla="*/ 114 h 950"/>
                  <a:gd name="T82" fmla="*/ 72 w 621"/>
                  <a:gd name="T83" fmla="*/ 117 h 950"/>
                  <a:gd name="T84" fmla="*/ 68 w 621"/>
                  <a:gd name="T85" fmla="*/ 119 h 9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950"/>
                  <a:gd name="T131" fmla="*/ 621 w 621"/>
                  <a:gd name="T132" fmla="*/ 950 h 9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950">
                    <a:moveTo>
                      <a:pt x="526" y="950"/>
                    </a:moveTo>
                    <a:lnTo>
                      <a:pt x="464" y="914"/>
                    </a:lnTo>
                    <a:lnTo>
                      <a:pt x="384" y="830"/>
                    </a:lnTo>
                    <a:lnTo>
                      <a:pt x="295" y="712"/>
                    </a:lnTo>
                    <a:lnTo>
                      <a:pt x="206" y="578"/>
                    </a:lnTo>
                    <a:lnTo>
                      <a:pt x="122" y="437"/>
                    </a:lnTo>
                    <a:lnTo>
                      <a:pt x="55" y="307"/>
                    </a:lnTo>
                    <a:lnTo>
                      <a:pt x="10" y="202"/>
                    </a:lnTo>
                    <a:lnTo>
                      <a:pt x="0" y="140"/>
                    </a:lnTo>
                    <a:lnTo>
                      <a:pt x="6" y="136"/>
                    </a:lnTo>
                    <a:lnTo>
                      <a:pt x="14" y="132"/>
                    </a:lnTo>
                    <a:lnTo>
                      <a:pt x="20" y="105"/>
                    </a:lnTo>
                    <a:lnTo>
                      <a:pt x="29" y="82"/>
                    </a:lnTo>
                    <a:lnTo>
                      <a:pt x="41" y="57"/>
                    </a:lnTo>
                    <a:lnTo>
                      <a:pt x="58" y="37"/>
                    </a:lnTo>
                    <a:lnTo>
                      <a:pt x="76" y="18"/>
                    </a:lnTo>
                    <a:lnTo>
                      <a:pt x="99" y="6"/>
                    </a:lnTo>
                    <a:lnTo>
                      <a:pt x="122" y="0"/>
                    </a:lnTo>
                    <a:lnTo>
                      <a:pt x="154" y="2"/>
                    </a:lnTo>
                    <a:lnTo>
                      <a:pt x="150" y="12"/>
                    </a:lnTo>
                    <a:lnTo>
                      <a:pt x="146" y="24"/>
                    </a:lnTo>
                    <a:lnTo>
                      <a:pt x="140" y="33"/>
                    </a:lnTo>
                    <a:lnTo>
                      <a:pt x="136" y="43"/>
                    </a:lnTo>
                    <a:lnTo>
                      <a:pt x="124" y="60"/>
                    </a:lnTo>
                    <a:lnTo>
                      <a:pt x="119" y="80"/>
                    </a:lnTo>
                    <a:lnTo>
                      <a:pt x="124" y="84"/>
                    </a:lnTo>
                    <a:lnTo>
                      <a:pt x="132" y="88"/>
                    </a:lnTo>
                    <a:lnTo>
                      <a:pt x="138" y="78"/>
                    </a:lnTo>
                    <a:lnTo>
                      <a:pt x="148" y="70"/>
                    </a:lnTo>
                    <a:lnTo>
                      <a:pt x="157" y="62"/>
                    </a:lnTo>
                    <a:lnTo>
                      <a:pt x="169" y="57"/>
                    </a:lnTo>
                    <a:lnTo>
                      <a:pt x="179" y="51"/>
                    </a:lnTo>
                    <a:lnTo>
                      <a:pt x="190" y="51"/>
                    </a:lnTo>
                    <a:lnTo>
                      <a:pt x="204" y="51"/>
                    </a:lnTo>
                    <a:lnTo>
                      <a:pt x="218" y="57"/>
                    </a:lnTo>
                    <a:lnTo>
                      <a:pt x="204" y="72"/>
                    </a:lnTo>
                    <a:lnTo>
                      <a:pt x="198" y="82"/>
                    </a:lnTo>
                    <a:lnTo>
                      <a:pt x="192" y="88"/>
                    </a:lnTo>
                    <a:lnTo>
                      <a:pt x="190" y="95"/>
                    </a:lnTo>
                    <a:lnTo>
                      <a:pt x="190" y="103"/>
                    </a:lnTo>
                    <a:lnTo>
                      <a:pt x="192" y="111"/>
                    </a:lnTo>
                    <a:lnTo>
                      <a:pt x="202" y="111"/>
                    </a:lnTo>
                    <a:lnTo>
                      <a:pt x="214" y="109"/>
                    </a:lnTo>
                    <a:lnTo>
                      <a:pt x="227" y="105"/>
                    </a:lnTo>
                    <a:lnTo>
                      <a:pt x="243" y="113"/>
                    </a:lnTo>
                    <a:lnTo>
                      <a:pt x="239" y="130"/>
                    </a:lnTo>
                    <a:lnTo>
                      <a:pt x="231" y="150"/>
                    </a:lnTo>
                    <a:lnTo>
                      <a:pt x="219" y="165"/>
                    </a:lnTo>
                    <a:lnTo>
                      <a:pt x="210" y="183"/>
                    </a:lnTo>
                    <a:lnTo>
                      <a:pt x="214" y="192"/>
                    </a:lnTo>
                    <a:lnTo>
                      <a:pt x="225" y="194"/>
                    </a:lnTo>
                    <a:lnTo>
                      <a:pt x="237" y="188"/>
                    </a:lnTo>
                    <a:lnTo>
                      <a:pt x="250" y="186"/>
                    </a:lnTo>
                    <a:lnTo>
                      <a:pt x="243" y="192"/>
                    </a:lnTo>
                    <a:lnTo>
                      <a:pt x="237" y="202"/>
                    </a:lnTo>
                    <a:lnTo>
                      <a:pt x="227" y="214"/>
                    </a:lnTo>
                    <a:lnTo>
                      <a:pt x="221" y="225"/>
                    </a:lnTo>
                    <a:lnTo>
                      <a:pt x="212" y="235"/>
                    </a:lnTo>
                    <a:lnTo>
                      <a:pt x="206" y="247"/>
                    </a:lnTo>
                    <a:lnTo>
                      <a:pt x="202" y="256"/>
                    </a:lnTo>
                    <a:lnTo>
                      <a:pt x="202" y="268"/>
                    </a:lnTo>
                    <a:lnTo>
                      <a:pt x="227" y="274"/>
                    </a:lnTo>
                    <a:lnTo>
                      <a:pt x="258" y="270"/>
                    </a:lnTo>
                    <a:lnTo>
                      <a:pt x="285" y="262"/>
                    </a:lnTo>
                    <a:lnTo>
                      <a:pt x="314" y="256"/>
                    </a:lnTo>
                    <a:lnTo>
                      <a:pt x="334" y="258"/>
                    </a:lnTo>
                    <a:lnTo>
                      <a:pt x="349" y="280"/>
                    </a:lnTo>
                    <a:lnTo>
                      <a:pt x="353" y="322"/>
                    </a:lnTo>
                    <a:lnTo>
                      <a:pt x="346" y="398"/>
                    </a:lnTo>
                    <a:lnTo>
                      <a:pt x="338" y="409"/>
                    </a:lnTo>
                    <a:lnTo>
                      <a:pt x="330" y="421"/>
                    </a:lnTo>
                    <a:lnTo>
                      <a:pt x="324" y="433"/>
                    </a:lnTo>
                    <a:lnTo>
                      <a:pt x="326" y="450"/>
                    </a:lnTo>
                    <a:lnTo>
                      <a:pt x="336" y="448"/>
                    </a:lnTo>
                    <a:lnTo>
                      <a:pt x="347" y="444"/>
                    </a:lnTo>
                    <a:lnTo>
                      <a:pt x="357" y="440"/>
                    </a:lnTo>
                    <a:lnTo>
                      <a:pt x="369" y="437"/>
                    </a:lnTo>
                    <a:lnTo>
                      <a:pt x="380" y="431"/>
                    </a:lnTo>
                    <a:lnTo>
                      <a:pt x="394" y="427"/>
                    </a:lnTo>
                    <a:lnTo>
                      <a:pt x="408" y="425"/>
                    </a:lnTo>
                    <a:lnTo>
                      <a:pt x="425" y="425"/>
                    </a:lnTo>
                    <a:lnTo>
                      <a:pt x="427" y="440"/>
                    </a:lnTo>
                    <a:lnTo>
                      <a:pt x="425" y="456"/>
                    </a:lnTo>
                    <a:lnTo>
                      <a:pt x="419" y="470"/>
                    </a:lnTo>
                    <a:lnTo>
                      <a:pt x="413" y="485"/>
                    </a:lnTo>
                    <a:lnTo>
                      <a:pt x="404" y="497"/>
                    </a:lnTo>
                    <a:lnTo>
                      <a:pt x="398" y="510"/>
                    </a:lnTo>
                    <a:lnTo>
                      <a:pt x="394" y="524"/>
                    </a:lnTo>
                    <a:lnTo>
                      <a:pt x="396" y="539"/>
                    </a:lnTo>
                    <a:lnTo>
                      <a:pt x="410" y="537"/>
                    </a:lnTo>
                    <a:lnTo>
                      <a:pt x="425" y="537"/>
                    </a:lnTo>
                    <a:lnTo>
                      <a:pt x="441" y="534"/>
                    </a:lnTo>
                    <a:lnTo>
                      <a:pt x="458" y="530"/>
                    </a:lnTo>
                    <a:lnTo>
                      <a:pt x="475" y="524"/>
                    </a:lnTo>
                    <a:lnTo>
                      <a:pt x="493" y="522"/>
                    </a:lnTo>
                    <a:lnTo>
                      <a:pt x="510" y="518"/>
                    </a:lnTo>
                    <a:lnTo>
                      <a:pt x="530" y="520"/>
                    </a:lnTo>
                    <a:lnTo>
                      <a:pt x="536" y="539"/>
                    </a:lnTo>
                    <a:lnTo>
                      <a:pt x="538" y="567"/>
                    </a:lnTo>
                    <a:lnTo>
                      <a:pt x="532" y="592"/>
                    </a:lnTo>
                    <a:lnTo>
                      <a:pt x="524" y="619"/>
                    </a:lnTo>
                    <a:lnTo>
                      <a:pt x="514" y="642"/>
                    </a:lnTo>
                    <a:lnTo>
                      <a:pt x="510" y="663"/>
                    </a:lnTo>
                    <a:lnTo>
                      <a:pt x="510" y="677"/>
                    </a:lnTo>
                    <a:lnTo>
                      <a:pt x="524" y="687"/>
                    </a:lnTo>
                    <a:lnTo>
                      <a:pt x="559" y="658"/>
                    </a:lnTo>
                    <a:lnTo>
                      <a:pt x="578" y="654"/>
                    </a:lnTo>
                    <a:lnTo>
                      <a:pt x="586" y="665"/>
                    </a:lnTo>
                    <a:lnTo>
                      <a:pt x="584" y="691"/>
                    </a:lnTo>
                    <a:lnTo>
                      <a:pt x="574" y="718"/>
                    </a:lnTo>
                    <a:lnTo>
                      <a:pt x="567" y="747"/>
                    </a:lnTo>
                    <a:lnTo>
                      <a:pt x="557" y="768"/>
                    </a:lnTo>
                    <a:lnTo>
                      <a:pt x="555" y="780"/>
                    </a:lnTo>
                    <a:lnTo>
                      <a:pt x="596" y="784"/>
                    </a:lnTo>
                    <a:lnTo>
                      <a:pt x="617" y="795"/>
                    </a:lnTo>
                    <a:lnTo>
                      <a:pt x="621" y="809"/>
                    </a:lnTo>
                    <a:lnTo>
                      <a:pt x="615" y="828"/>
                    </a:lnTo>
                    <a:lnTo>
                      <a:pt x="602" y="846"/>
                    </a:lnTo>
                    <a:lnTo>
                      <a:pt x="588" y="865"/>
                    </a:lnTo>
                    <a:lnTo>
                      <a:pt x="578" y="883"/>
                    </a:lnTo>
                    <a:lnTo>
                      <a:pt x="582" y="902"/>
                    </a:lnTo>
                    <a:lnTo>
                      <a:pt x="594" y="902"/>
                    </a:lnTo>
                    <a:lnTo>
                      <a:pt x="605" y="906"/>
                    </a:lnTo>
                    <a:lnTo>
                      <a:pt x="600" y="916"/>
                    </a:lnTo>
                    <a:lnTo>
                      <a:pt x="592" y="925"/>
                    </a:lnTo>
                    <a:lnTo>
                      <a:pt x="582" y="933"/>
                    </a:lnTo>
                    <a:lnTo>
                      <a:pt x="572" y="941"/>
                    </a:lnTo>
                    <a:lnTo>
                      <a:pt x="559" y="943"/>
                    </a:lnTo>
                    <a:lnTo>
                      <a:pt x="547" y="947"/>
                    </a:lnTo>
                    <a:lnTo>
                      <a:pt x="536" y="949"/>
                    </a:lnTo>
                    <a:lnTo>
                      <a:pt x="526" y="9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1" name="Freeform 89"/>
              <p:cNvSpPr>
                <a:spLocks/>
              </p:cNvSpPr>
              <p:nvPr/>
            </p:nvSpPr>
            <p:spPr bwMode="auto">
              <a:xfrm>
                <a:off x="3646" y="2834"/>
                <a:ext cx="12" cy="17"/>
              </a:xfrm>
              <a:custGeom>
                <a:avLst/>
                <a:gdLst>
                  <a:gd name="T0" fmla="*/ 0 w 23"/>
                  <a:gd name="T1" fmla="*/ 4 h 35"/>
                  <a:gd name="T2" fmla="*/ 0 w 23"/>
                  <a:gd name="T3" fmla="*/ 2 h 35"/>
                  <a:gd name="T4" fmla="*/ 1 w 23"/>
                  <a:gd name="T5" fmla="*/ 1 h 35"/>
                  <a:gd name="T6" fmla="*/ 1 w 23"/>
                  <a:gd name="T7" fmla="*/ 0 h 35"/>
                  <a:gd name="T8" fmla="*/ 1 w 23"/>
                  <a:gd name="T9" fmla="*/ 0 h 35"/>
                  <a:gd name="T10" fmla="*/ 2 w 23"/>
                  <a:gd name="T11" fmla="*/ 0 h 35"/>
                  <a:gd name="T12" fmla="*/ 3 w 23"/>
                  <a:gd name="T13" fmla="*/ 0 h 35"/>
                  <a:gd name="T14" fmla="*/ 3 w 23"/>
                  <a:gd name="T15" fmla="*/ 0 h 35"/>
                  <a:gd name="T16" fmla="*/ 3 w 23"/>
                  <a:gd name="T17" fmla="*/ 2 h 35"/>
                  <a:gd name="T18" fmla="*/ 2 w 23"/>
                  <a:gd name="T19" fmla="*/ 2 h 35"/>
                  <a:gd name="T20" fmla="*/ 2 w 23"/>
                  <a:gd name="T21" fmla="*/ 4 h 35"/>
                  <a:gd name="T22" fmla="*/ 1 w 23"/>
                  <a:gd name="T23" fmla="*/ 4 h 35"/>
                  <a:gd name="T24" fmla="*/ 0 w 23"/>
                  <a:gd name="T25" fmla="*/ 4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5"/>
                  <a:gd name="T41" fmla="*/ 23 w 2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5">
                    <a:moveTo>
                      <a:pt x="0" y="35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5" y="23"/>
                    </a:lnTo>
                    <a:lnTo>
                      <a:pt x="13" y="33"/>
                    </a:lnTo>
                    <a:lnTo>
                      <a:pt x="6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2" name="Freeform 90"/>
              <p:cNvSpPr>
                <a:spLocks/>
              </p:cNvSpPr>
              <p:nvPr/>
            </p:nvSpPr>
            <p:spPr bwMode="auto">
              <a:xfrm>
                <a:off x="3467" y="2779"/>
                <a:ext cx="19" cy="68"/>
              </a:xfrm>
              <a:custGeom>
                <a:avLst/>
                <a:gdLst>
                  <a:gd name="T0" fmla="*/ 3 w 39"/>
                  <a:gd name="T1" fmla="*/ 17 h 136"/>
                  <a:gd name="T2" fmla="*/ 2 w 39"/>
                  <a:gd name="T3" fmla="*/ 17 h 136"/>
                  <a:gd name="T4" fmla="*/ 2 w 39"/>
                  <a:gd name="T5" fmla="*/ 17 h 136"/>
                  <a:gd name="T6" fmla="*/ 2 w 39"/>
                  <a:gd name="T7" fmla="*/ 15 h 136"/>
                  <a:gd name="T8" fmla="*/ 1 w 39"/>
                  <a:gd name="T9" fmla="*/ 13 h 136"/>
                  <a:gd name="T10" fmla="*/ 1 w 39"/>
                  <a:gd name="T11" fmla="*/ 12 h 136"/>
                  <a:gd name="T12" fmla="*/ 1 w 39"/>
                  <a:gd name="T13" fmla="*/ 11 h 136"/>
                  <a:gd name="T14" fmla="*/ 1 w 39"/>
                  <a:gd name="T15" fmla="*/ 9 h 136"/>
                  <a:gd name="T16" fmla="*/ 0 w 39"/>
                  <a:gd name="T17" fmla="*/ 7 h 136"/>
                  <a:gd name="T18" fmla="*/ 0 w 39"/>
                  <a:gd name="T19" fmla="*/ 4 h 136"/>
                  <a:gd name="T20" fmla="*/ 0 w 39"/>
                  <a:gd name="T21" fmla="*/ 0 h 136"/>
                  <a:gd name="T22" fmla="*/ 2 w 39"/>
                  <a:gd name="T23" fmla="*/ 1 h 136"/>
                  <a:gd name="T24" fmla="*/ 3 w 39"/>
                  <a:gd name="T25" fmla="*/ 3 h 136"/>
                  <a:gd name="T26" fmla="*/ 4 w 39"/>
                  <a:gd name="T27" fmla="*/ 6 h 136"/>
                  <a:gd name="T28" fmla="*/ 4 w 39"/>
                  <a:gd name="T29" fmla="*/ 10 h 136"/>
                  <a:gd name="T30" fmla="*/ 4 w 39"/>
                  <a:gd name="T31" fmla="*/ 12 h 136"/>
                  <a:gd name="T32" fmla="*/ 4 w 39"/>
                  <a:gd name="T33" fmla="*/ 15 h 136"/>
                  <a:gd name="T34" fmla="*/ 3 w 39"/>
                  <a:gd name="T35" fmla="*/ 17 h 136"/>
                  <a:gd name="T36" fmla="*/ 3 w 39"/>
                  <a:gd name="T37" fmla="*/ 1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136"/>
                  <a:gd name="T59" fmla="*/ 39 w 39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136">
                    <a:moveTo>
                      <a:pt x="25" y="136"/>
                    </a:moveTo>
                    <a:lnTo>
                      <a:pt x="21" y="134"/>
                    </a:lnTo>
                    <a:lnTo>
                      <a:pt x="19" y="134"/>
                    </a:lnTo>
                    <a:lnTo>
                      <a:pt x="16" y="119"/>
                    </a:lnTo>
                    <a:lnTo>
                      <a:pt x="14" y="107"/>
                    </a:lnTo>
                    <a:lnTo>
                      <a:pt x="12" y="95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6" y="53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27" y="26"/>
                    </a:lnTo>
                    <a:lnTo>
                      <a:pt x="33" y="49"/>
                    </a:lnTo>
                    <a:lnTo>
                      <a:pt x="39" y="76"/>
                    </a:lnTo>
                    <a:lnTo>
                      <a:pt x="37" y="99"/>
                    </a:lnTo>
                    <a:lnTo>
                      <a:pt x="35" y="121"/>
                    </a:lnTo>
                    <a:lnTo>
                      <a:pt x="29" y="132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3" name="Freeform 91"/>
              <p:cNvSpPr>
                <a:spLocks/>
              </p:cNvSpPr>
              <p:nvPr/>
            </p:nvSpPr>
            <p:spPr bwMode="auto">
              <a:xfrm>
                <a:off x="3484" y="2800"/>
                <a:ext cx="19" cy="34"/>
              </a:xfrm>
              <a:custGeom>
                <a:avLst/>
                <a:gdLst>
                  <a:gd name="T0" fmla="*/ 2 w 37"/>
                  <a:gd name="T1" fmla="*/ 8 h 70"/>
                  <a:gd name="T2" fmla="*/ 1 w 37"/>
                  <a:gd name="T3" fmla="*/ 6 h 70"/>
                  <a:gd name="T4" fmla="*/ 1 w 37"/>
                  <a:gd name="T5" fmla="*/ 4 h 70"/>
                  <a:gd name="T6" fmla="*/ 0 w 37"/>
                  <a:gd name="T7" fmla="*/ 2 h 70"/>
                  <a:gd name="T8" fmla="*/ 1 w 37"/>
                  <a:gd name="T9" fmla="*/ 0 h 70"/>
                  <a:gd name="T10" fmla="*/ 2 w 37"/>
                  <a:gd name="T11" fmla="*/ 0 h 70"/>
                  <a:gd name="T12" fmla="*/ 3 w 37"/>
                  <a:gd name="T13" fmla="*/ 2 h 70"/>
                  <a:gd name="T14" fmla="*/ 4 w 37"/>
                  <a:gd name="T15" fmla="*/ 4 h 70"/>
                  <a:gd name="T16" fmla="*/ 5 w 37"/>
                  <a:gd name="T17" fmla="*/ 6 h 70"/>
                  <a:gd name="T18" fmla="*/ 4 w 37"/>
                  <a:gd name="T19" fmla="*/ 7 h 70"/>
                  <a:gd name="T20" fmla="*/ 3 w 37"/>
                  <a:gd name="T21" fmla="*/ 8 h 70"/>
                  <a:gd name="T22" fmla="*/ 2 w 37"/>
                  <a:gd name="T23" fmla="*/ 8 h 70"/>
                  <a:gd name="T24" fmla="*/ 2 w 37"/>
                  <a:gd name="T25" fmla="*/ 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0"/>
                  <a:gd name="T41" fmla="*/ 37 w 3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0">
                    <a:moveTo>
                      <a:pt x="12" y="70"/>
                    </a:moveTo>
                    <a:lnTo>
                      <a:pt x="4" y="53"/>
                    </a:lnTo>
                    <a:lnTo>
                      <a:pt x="2" y="35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4"/>
                    </a:lnTo>
                    <a:lnTo>
                      <a:pt x="21" y="18"/>
                    </a:lnTo>
                    <a:lnTo>
                      <a:pt x="29" y="33"/>
                    </a:lnTo>
                    <a:lnTo>
                      <a:pt x="37" y="51"/>
                    </a:lnTo>
                    <a:lnTo>
                      <a:pt x="27" y="60"/>
                    </a:lnTo>
                    <a:lnTo>
                      <a:pt x="19" y="70"/>
                    </a:lnTo>
                    <a:lnTo>
                      <a:pt x="15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4" name="Freeform 92"/>
              <p:cNvSpPr>
                <a:spLocks/>
              </p:cNvSpPr>
              <p:nvPr/>
            </p:nvSpPr>
            <p:spPr bwMode="auto">
              <a:xfrm>
                <a:off x="3418" y="2666"/>
                <a:ext cx="115" cy="145"/>
              </a:xfrm>
              <a:custGeom>
                <a:avLst/>
                <a:gdLst>
                  <a:gd name="T0" fmla="*/ 24 w 231"/>
                  <a:gd name="T1" fmla="*/ 37 h 290"/>
                  <a:gd name="T2" fmla="*/ 22 w 231"/>
                  <a:gd name="T3" fmla="*/ 35 h 290"/>
                  <a:gd name="T4" fmla="*/ 21 w 231"/>
                  <a:gd name="T5" fmla="*/ 34 h 290"/>
                  <a:gd name="T6" fmla="*/ 19 w 231"/>
                  <a:gd name="T7" fmla="*/ 32 h 290"/>
                  <a:gd name="T8" fmla="*/ 18 w 231"/>
                  <a:gd name="T9" fmla="*/ 30 h 290"/>
                  <a:gd name="T10" fmla="*/ 17 w 231"/>
                  <a:gd name="T11" fmla="*/ 29 h 290"/>
                  <a:gd name="T12" fmla="*/ 16 w 231"/>
                  <a:gd name="T13" fmla="*/ 28 h 290"/>
                  <a:gd name="T14" fmla="*/ 15 w 231"/>
                  <a:gd name="T15" fmla="*/ 26 h 290"/>
                  <a:gd name="T16" fmla="*/ 14 w 231"/>
                  <a:gd name="T17" fmla="*/ 25 h 290"/>
                  <a:gd name="T18" fmla="*/ 11 w 231"/>
                  <a:gd name="T19" fmla="*/ 24 h 290"/>
                  <a:gd name="T20" fmla="*/ 9 w 231"/>
                  <a:gd name="T21" fmla="*/ 23 h 290"/>
                  <a:gd name="T22" fmla="*/ 6 w 231"/>
                  <a:gd name="T23" fmla="*/ 21 h 290"/>
                  <a:gd name="T24" fmla="*/ 3 w 231"/>
                  <a:gd name="T25" fmla="*/ 20 h 290"/>
                  <a:gd name="T26" fmla="*/ 1 w 231"/>
                  <a:gd name="T27" fmla="*/ 18 h 290"/>
                  <a:gd name="T28" fmla="*/ 0 w 231"/>
                  <a:gd name="T29" fmla="*/ 17 h 290"/>
                  <a:gd name="T30" fmla="*/ 0 w 231"/>
                  <a:gd name="T31" fmla="*/ 16 h 290"/>
                  <a:gd name="T32" fmla="*/ 2 w 231"/>
                  <a:gd name="T33" fmla="*/ 16 h 290"/>
                  <a:gd name="T34" fmla="*/ 8 w 231"/>
                  <a:gd name="T35" fmla="*/ 20 h 290"/>
                  <a:gd name="T36" fmla="*/ 12 w 231"/>
                  <a:gd name="T37" fmla="*/ 22 h 290"/>
                  <a:gd name="T38" fmla="*/ 14 w 231"/>
                  <a:gd name="T39" fmla="*/ 19 h 290"/>
                  <a:gd name="T40" fmla="*/ 14 w 231"/>
                  <a:gd name="T41" fmla="*/ 15 h 290"/>
                  <a:gd name="T42" fmla="*/ 14 w 231"/>
                  <a:gd name="T43" fmla="*/ 10 h 290"/>
                  <a:gd name="T44" fmla="*/ 15 w 231"/>
                  <a:gd name="T45" fmla="*/ 5 h 290"/>
                  <a:gd name="T46" fmla="*/ 15 w 231"/>
                  <a:gd name="T47" fmla="*/ 1 h 290"/>
                  <a:gd name="T48" fmla="*/ 18 w 231"/>
                  <a:gd name="T49" fmla="*/ 0 h 290"/>
                  <a:gd name="T50" fmla="*/ 17 w 231"/>
                  <a:gd name="T51" fmla="*/ 3 h 290"/>
                  <a:gd name="T52" fmla="*/ 17 w 231"/>
                  <a:gd name="T53" fmla="*/ 8 h 290"/>
                  <a:gd name="T54" fmla="*/ 17 w 231"/>
                  <a:gd name="T55" fmla="*/ 13 h 290"/>
                  <a:gd name="T56" fmla="*/ 17 w 231"/>
                  <a:gd name="T57" fmla="*/ 18 h 290"/>
                  <a:gd name="T58" fmla="*/ 18 w 231"/>
                  <a:gd name="T59" fmla="*/ 23 h 290"/>
                  <a:gd name="T60" fmla="*/ 21 w 231"/>
                  <a:gd name="T61" fmla="*/ 27 h 290"/>
                  <a:gd name="T62" fmla="*/ 24 w 231"/>
                  <a:gd name="T63" fmla="*/ 29 h 290"/>
                  <a:gd name="T64" fmla="*/ 28 w 231"/>
                  <a:gd name="T65" fmla="*/ 30 h 290"/>
                  <a:gd name="T66" fmla="*/ 28 w 231"/>
                  <a:gd name="T67" fmla="*/ 32 h 290"/>
                  <a:gd name="T68" fmla="*/ 26 w 231"/>
                  <a:gd name="T69" fmla="*/ 34 h 290"/>
                  <a:gd name="T70" fmla="*/ 25 w 231"/>
                  <a:gd name="T71" fmla="*/ 35 h 290"/>
                  <a:gd name="T72" fmla="*/ 24 w 231"/>
                  <a:gd name="T73" fmla="*/ 37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94" y="290"/>
                    </a:moveTo>
                    <a:lnTo>
                      <a:pt x="180" y="277"/>
                    </a:lnTo>
                    <a:lnTo>
                      <a:pt x="169" y="265"/>
                    </a:lnTo>
                    <a:lnTo>
                      <a:pt x="157" y="254"/>
                    </a:lnTo>
                    <a:lnTo>
                      <a:pt x="147" y="242"/>
                    </a:lnTo>
                    <a:lnTo>
                      <a:pt x="138" y="230"/>
                    </a:lnTo>
                    <a:lnTo>
                      <a:pt x="130" y="221"/>
                    </a:lnTo>
                    <a:lnTo>
                      <a:pt x="120" y="209"/>
                    </a:lnTo>
                    <a:lnTo>
                      <a:pt x="113" y="199"/>
                    </a:lnTo>
                    <a:lnTo>
                      <a:pt x="95" y="193"/>
                    </a:lnTo>
                    <a:lnTo>
                      <a:pt x="74" y="184"/>
                    </a:lnTo>
                    <a:lnTo>
                      <a:pt x="49" y="170"/>
                    </a:lnTo>
                    <a:lnTo>
                      <a:pt x="27" y="159"/>
                    </a:lnTo>
                    <a:lnTo>
                      <a:pt x="8" y="145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9" y="124"/>
                    </a:lnTo>
                    <a:lnTo>
                      <a:pt x="66" y="162"/>
                    </a:lnTo>
                    <a:lnTo>
                      <a:pt x="97" y="172"/>
                    </a:lnTo>
                    <a:lnTo>
                      <a:pt x="113" y="155"/>
                    </a:lnTo>
                    <a:lnTo>
                      <a:pt x="118" y="122"/>
                    </a:lnTo>
                    <a:lnTo>
                      <a:pt x="118" y="81"/>
                    </a:lnTo>
                    <a:lnTo>
                      <a:pt x="120" y="42"/>
                    </a:lnTo>
                    <a:lnTo>
                      <a:pt x="126" y="11"/>
                    </a:lnTo>
                    <a:lnTo>
                      <a:pt x="144" y="0"/>
                    </a:lnTo>
                    <a:lnTo>
                      <a:pt x="138" y="27"/>
                    </a:lnTo>
                    <a:lnTo>
                      <a:pt x="136" y="64"/>
                    </a:lnTo>
                    <a:lnTo>
                      <a:pt x="136" y="104"/>
                    </a:lnTo>
                    <a:lnTo>
                      <a:pt x="142" y="147"/>
                    </a:lnTo>
                    <a:lnTo>
                      <a:pt x="151" y="184"/>
                    </a:lnTo>
                    <a:lnTo>
                      <a:pt x="171" y="215"/>
                    </a:lnTo>
                    <a:lnTo>
                      <a:pt x="194" y="234"/>
                    </a:lnTo>
                    <a:lnTo>
                      <a:pt x="231" y="242"/>
                    </a:lnTo>
                    <a:lnTo>
                      <a:pt x="225" y="254"/>
                    </a:lnTo>
                    <a:lnTo>
                      <a:pt x="215" y="267"/>
                    </a:lnTo>
                    <a:lnTo>
                      <a:pt x="204" y="279"/>
                    </a:lnTo>
                    <a:lnTo>
                      <a:pt x="194" y="29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5" name="Freeform 93"/>
              <p:cNvSpPr>
                <a:spLocks/>
              </p:cNvSpPr>
              <p:nvPr/>
            </p:nvSpPr>
            <p:spPr bwMode="auto">
              <a:xfrm>
                <a:off x="3208" y="2759"/>
                <a:ext cx="48" cy="50"/>
              </a:xfrm>
              <a:custGeom>
                <a:avLst/>
                <a:gdLst>
                  <a:gd name="T0" fmla="*/ 10 w 95"/>
                  <a:gd name="T1" fmla="*/ 12 h 101"/>
                  <a:gd name="T2" fmla="*/ 6 w 95"/>
                  <a:gd name="T3" fmla="*/ 10 h 101"/>
                  <a:gd name="T4" fmla="*/ 2 w 95"/>
                  <a:gd name="T5" fmla="*/ 8 h 101"/>
                  <a:gd name="T6" fmla="*/ 1 w 95"/>
                  <a:gd name="T7" fmla="*/ 5 h 101"/>
                  <a:gd name="T8" fmla="*/ 0 w 95"/>
                  <a:gd name="T9" fmla="*/ 3 h 101"/>
                  <a:gd name="T10" fmla="*/ 1 w 95"/>
                  <a:gd name="T11" fmla="*/ 1 h 101"/>
                  <a:gd name="T12" fmla="*/ 2 w 95"/>
                  <a:gd name="T13" fmla="*/ 0 h 101"/>
                  <a:gd name="T14" fmla="*/ 3 w 95"/>
                  <a:gd name="T15" fmla="*/ 0 h 101"/>
                  <a:gd name="T16" fmla="*/ 5 w 95"/>
                  <a:gd name="T17" fmla="*/ 0 h 101"/>
                  <a:gd name="T18" fmla="*/ 4 w 95"/>
                  <a:gd name="T19" fmla="*/ 1 h 101"/>
                  <a:gd name="T20" fmla="*/ 4 w 95"/>
                  <a:gd name="T21" fmla="*/ 3 h 101"/>
                  <a:gd name="T22" fmla="*/ 3 w 95"/>
                  <a:gd name="T23" fmla="*/ 4 h 101"/>
                  <a:gd name="T24" fmla="*/ 3 w 95"/>
                  <a:gd name="T25" fmla="*/ 6 h 101"/>
                  <a:gd name="T26" fmla="*/ 4 w 95"/>
                  <a:gd name="T27" fmla="*/ 7 h 101"/>
                  <a:gd name="T28" fmla="*/ 6 w 95"/>
                  <a:gd name="T29" fmla="*/ 8 h 101"/>
                  <a:gd name="T30" fmla="*/ 6 w 95"/>
                  <a:gd name="T31" fmla="*/ 7 h 101"/>
                  <a:gd name="T32" fmla="*/ 7 w 95"/>
                  <a:gd name="T33" fmla="*/ 7 h 101"/>
                  <a:gd name="T34" fmla="*/ 8 w 95"/>
                  <a:gd name="T35" fmla="*/ 7 h 101"/>
                  <a:gd name="T36" fmla="*/ 8 w 95"/>
                  <a:gd name="T37" fmla="*/ 7 h 101"/>
                  <a:gd name="T38" fmla="*/ 9 w 95"/>
                  <a:gd name="T39" fmla="*/ 8 h 101"/>
                  <a:gd name="T40" fmla="*/ 9 w 95"/>
                  <a:gd name="T41" fmla="*/ 8 h 101"/>
                  <a:gd name="T42" fmla="*/ 9 w 95"/>
                  <a:gd name="T43" fmla="*/ 9 h 101"/>
                  <a:gd name="T44" fmla="*/ 10 w 95"/>
                  <a:gd name="T45" fmla="*/ 9 h 101"/>
                  <a:gd name="T46" fmla="*/ 11 w 95"/>
                  <a:gd name="T47" fmla="*/ 10 h 101"/>
                  <a:gd name="T48" fmla="*/ 12 w 95"/>
                  <a:gd name="T49" fmla="*/ 11 h 101"/>
                  <a:gd name="T50" fmla="*/ 12 w 95"/>
                  <a:gd name="T51" fmla="*/ 12 h 101"/>
                  <a:gd name="T52" fmla="*/ 12 w 95"/>
                  <a:gd name="T53" fmla="*/ 12 h 101"/>
                  <a:gd name="T54" fmla="*/ 11 w 95"/>
                  <a:gd name="T55" fmla="*/ 12 h 101"/>
                  <a:gd name="T56" fmla="*/ 10 w 95"/>
                  <a:gd name="T57" fmla="*/ 12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01"/>
                  <a:gd name="T89" fmla="*/ 95 w 95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01">
                    <a:moveTo>
                      <a:pt x="78" y="101"/>
                    </a:moveTo>
                    <a:lnTo>
                      <a:pt x="41" y="81"/>
                    </a:lnTo>
                    <a:lnTo>
                      <a:pt x="16" y="64"/>
                    </a:lnTo>
                    <a:lnTo>
                      <a:pt x="2" y="44"/>
                    </a:lnTo>
                    <a:lnTo>
                      <a:pt x="0" y="29"/>
                    </a:lnTo>
                    <a:lnTo>
                      <a:pt x="2" y="13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7" y="25"/>
                    </a:lnTo>
                    <a:lnTo>
                      <a:pt x="23" y="37"/>
                    </a:lnTo>
                    <a:lnTo>
                      <a:pt x="22" y="54"/>
                    </a:lnTo>
                    <a:lnTo>
                      <a:pt x="27" y="60"/>
                    </a:lnTo>
                    <a:lnTo>
                      <a:pt x="41" y="66"/>
                    </a:lnTo>
                    <a:lnTo>
                      <a:pt x="45" y="60"/>
                    </a:lnTo>
                    <a:lnTo>
                      <a:pt x="49" y="56"/>
                    </a:lnTo>
                    <a:lnTo>
                      <a:pt x="58" y="56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0" y="73"/>
                    </a:lnTo>
                    <a:lnTo>
                      <a:pt x="74" y="79"/>
                    </a:lnTo>
                    <a:lnTo>
                      <a:pt x="82" y="83"/>
                    </a:lnTo>
                    <a:lnTo>
                      <a:pt x="95" y="89"/>
                    </a:lnTo>
                    <a:lnTo>
                      <a:pt x="95" y="97"/>
                    </a:lnTo>
                    <a:lnTo>
                      <a:pt x="95" y="101"/>
                    </a:lnTo>
                    <a:lnTo>
                      <a:pt x="84" y="101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6" name="Freeform 94"/>
              <p:cNvSpPr>
                <a:spLocks/>
              </p:cNvSpPr>
              <p:nvPr/>
            </p:nvSpPr>
            <p:spPr bwMode="auto">
              <a:xfrm>
                <a:off x="5407" y="2569"/>
                <a:ext cx="252" cy="239"/>
              </a:xfrm>
              <a:custGeom>
                <a:avLst/>
                <a:gdLst>
                  <a:gd name="T0" fmla="*/ 39 w 504"/>
                  <a:gd name="T1" fmla="*/ 59 h 479"/>
                  <a:gd name="T2" fmla="*/ 36 w 504"/>
                  <a:gd name="T3" fmla="*/ 59 h 479"/>
                  <a:gd name="T4" fmla="*/ 32 w 504"/>
                  <a:gd name="T5" fmla="*/ 58 h 479"/>
                  <a:gd name="T6" fmla="*/ 28 w 504"/>
                  <a:gd name="T7" fmla="*/ 58 h 479"/>
                  <a:gd name="T8" fmla="*/ 26 w 504"/>
                  <a:gd name="T9" fmla="*/ 56 h 479"/>
                  <a:gd name="T10" fmla="*/ 26 w 504"/>
                  <a:gd name="T11" fmla="*/ 53 h 479"/>
                  <a:gd name="T12" fmla="*/ 24 w 504"/>
                  <a:gd name="T13" fmla="*/ 50 h 479"/>
                  <a:gd name="T14" fmla="*/ 22 w 504"/>
                  <a:gd name="T15" fmla="*/ 48 h 479"/>
                  <a:gd name="T16" fmla="*/ 21 w 504"/>
                  <a:gd name="T17" fmla="*/ 45 h 479"/>
                  <a:gd name="T18" fmla="*/ 22 w 504"/>
                  <a:gd name="T19" fmla="*/ 40 h 479"/>
                  <a:gd name="T20" fmla="*/ 22 w 504"/>
                  <a:gd name="T21" fmla="*/ 35 h 479"/>
                  <a:gd name="T22" fmla="*/ 18 w 504"/>
                  <a:gd name="T23" fmla="*/ 33 h 479"/>
                  <a:gd name="T24" fmla="*/ 15 w 504"/>
                  <a:gd name="T25" fmla="*/ 30 h 479"/>
                  <a:gd name="T26" fmla="*/ 15 w 504"/>
                  <a:gd name="T27" fmla="*/ 24 h 479"/>
                  <a:gd name="T28" fmla="*/ 15 w 504"/>
                  <a:gd name="T29" fmla="*/ 19 h 479"/>
                  <a:gd name="T30" fmla="*/ 13 w 504"/>
                  <a:gd name="T31" fmla="*/ 16 h 479"/>
                  <a:gd name="T32" fmla="*/ 7 w 504"/>
                  <a:gd name="T33" fmla="*/ 16 h 479"/>
                  <a:gd name="T34" fmla="*/ 3 w 504"/>
                  <a:gd name="T35" fmla="*/ 16 h 479"/>
                  <a:gd name="T36" fmla="*/ 1 w 504"/>
                  <a:gd name="T37" fmla="*/ 17 h 479"/>
                  <a:gd name="T38" fmla="*/ 1 w 504"/>
                  <a:gd name="T39" fmla="*/ 10 h 479"/>
                  <a:gd name="T40" fmla="*/ 8 w 504"/>
                  <a:gd name="T41" fmla="*/ 1 h 479"/>
                  <a:gd name="T42" fmla="*/ 16 w 504"/>
                  <a:gd name="T43" fmla="*/ 0 h 479"/>
                  <a:gd name="T44" fmla="*/ 20 w 504"/>
                  <a:gd name="T45" fmla="*/ 4 h 479"/>
                  <a:gd name="T46" fmla="*/ 18 w 504"/>
                  <a:gd name="T47" fmla="*/ 10 h 479"/>
                  <a:gd name="T48" fmla="*/ 21 w 504"/>
                  <a:gd name="T49" fmla="*/ 11 h 479"/>
                  <a:gd name="T50" fmla="*/ 25 w 504"/>
                  <a:gd name="T51" fmla="*/ 11 h 479"/>
                  <a:gd name="T52" fmla="*/ 29 w 504"/>
                  <a:gd name="T53" fmla="*/ 12 h 479"/>
                  <a:gd name="T54" fmla="*/ 31 w 504"/>
                  <a:gd name="T55" fmla="*/ 16 h 479"/>
                  <a:gd name="T56" fmla="*/ 30 w 504"/>
                  <a:gd name="T57" fmla="*/ 21 h 479"/>
                  <a:gd name="T58" fmla="*/ 29 w 504"/>
                  <a:gd name="T59" fmla="*/ 24 h 479"/>
                  <a:gd name="T60" fmla="*/ 34 w 504"/>
                  <a:gd name="T61" fmla="*/ 27 h 479"/>
                  <a:gd name="T62" fmla="*/ 37 w 504"/>
                  <a:gd name="T63" fmla="*/ 32 h 479"/>
                  <a:gd name="T64" fmla="*/ 37 w 504"/>
                  <a:gd name="T65" fmla="*/ 37 h 479"/>
                  <a:gd name="T66" fmla="*/ 37 w 504"/>
                  <a:gd name="T67" fmla="*/ 41 h 479"/>
                  <a:gd name="T68" fmla="*/ 40 w 504"/>
                  <a:gd name="T69" fmla="*/ 42 h 479"/>
                  <a:gd name="T70" fmla="*/ 45 w 504"/>
                  <a:gd name="T71" fmla="*/ 41 h 479"/>
                  <a:gd name="T72" fmla="*/ 49 w 504"/>
                  <a:gd name="T73" fmla="*/ 42 h 479"/>
                  <a:gd name="T74" fmla="*/ 51 w 504"/>
                  <a:gd name="T75" fmla="*/ 45 h 479"/>
                  <a:gd name="T76" fmla="*/ 52 w 504"/>
                  <a:gd name="T77" fmla="*/ 48 h 479"/>
                  <a:gd name="T78" fmla="*/ 55 w 504"/>
                  <a:gd name="T79" fmla="*/ 50 h 479"/>
                  <a:gd name="T80" fmla="*/ 59 w 504"/>
                  <a:gd name="T81" fmla="*/ 53 h 479"/>
                  <a:gd name="T82" fmla="*/ 62 w 504"/>
                  <a:gd name="T83" fmla="*/ 56 h 479"/>
                  <a:gd name="T84" fmla="*/ 62 w 504"/>
                  <a:gd name="T85" fmla="*/ 57 h 479"/>
                  <a:gd name="T86" fmla="*/ 57 w 504"/>
                  <a:gd name="T87" fmla="*/ 58 h 479"/>
                  <a:gd name="T88" fmla="*/ 49 w 504"/>
                  <a:gd name="T89" fmla="*/ 58 h 479"/>
                  <a:gd name="T90" fmla="*/ 43 w 504"/>
                  <a:gd name="T91" fmla="*/ 59 h 4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4"/>
                  <a:gd name="T139" fmla="*/ 0 h 479"/>
                  <a:gd name="T140" fmla="*/ 504 w 504"/>
                  <a:gd name="T141" fmla="*/ 479 h 4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4" h="479">
                    <a:moveTo>
                      <a:pt x="329" y="479"/>
                    </a:moveTo>
                    <a:lnTo>
                      <a:pt x="312" y="477"/>
                    </a:lnTo>
                    <a:lnTo>
                      <a:pt x="298" y="475"/>
                    </a:lnTo>
                    <a:lnTo>
                      <a:pt x="281" y="473"/>
                    </a:lnTo>
                    <a:lnTo>
                      <a:pt x="267" y="473"/>
                    </a:lnTo>
                    <a:lnTo>
                      <a:pt x="252" y="471"/>
                    </a:lnTo>
                    <a:lnTo>
                      <a:pt x="236" y="471"/>
                    </a:lnTo>
                    <a:lnTo>
                      <a:pt x="221" y="469"/>
                    </a:lnTo>
                    <a:lnTo>
                      <a:pt x="207" y="469"/>
                    </a:lnTo>
                    <a:lnTo>
                      <a:pt x="205" y="453"/>
                    </a:lnTo>
                    <a:lnTo>
                      <a:pt x="203" y="440"/>
                    </a:lnTo>
                    <a:lnTo>
                      <a:pt x="201" y="426"/>
                    </a:lnTo>
                    <a:lnTo>
                      <a:pt x="199" y="415"/>
                    </a:lnTo>
                    <a:lnTo>
                      <a:pt x="192" y="403"/>
                    </a:lnTo>
                    <a:lnTo>
                      <a:pt x="186" y="395"/>
                    </a:lnTo>
                    <a:lnTo>
                      <a:pt x="174" y="389"/>
                    </a:lnTo>
                    <a:lnTo>
                      <a:pt x="161" y="387"/>
                    </a:lnTo>
                    <a:lnTo>
                      <a:pt x="165" y="364"/>
                    </a:lnTo>
                    <a:lnTo>
                      <a:pt x="168" y="343"/>
                    </a:lnTo>
                    <a:lnTo>
                      <a:pt x="172" y="322"/>
                    </a:lnTo>
                    <a:lnTo>
                      <a:pt x="174" y="304"/>
                    </a:lnTo>
                    <a:lnTo>
                      <a:pt x="170" y="287"/>
                    </a:lnTo>
                    <a:lnTo>
                      <a:pt x="161" y="275"/>
                    </a:lnTo>
                    <a:lnTo>
                      <a:pt x="141" y="267"/>
                    </a:lnTo>
                    <a:lnTo>
                      <a:pt x="114" y="265"/>
                    </a:lnTo>
                    <a:lnTo>
                      <a:pt x="114" y="240"/>
                    </a:lnTo>
                    <a:lnTo>
                      <a:pt x="118" y="217"/>
                    </a:lnTo>
                    <a:lnTo>
                      <a:pt x="120" y="194"/>
                    </a:lnTo>
                    <a:lnTo>
                      <a:pt x="122" y="174"/>
                    </a:lnTo>
                    <a:lnTo>
                      <a:pt x="118" y="155"/>
                    </a:lnTo>
                    <a:lnTo>
                      <a:pt x="112" y="141"/>
                    </a:lnTo>
                    <a:lnTo>
                      <a:pt x="97" y="130"/>
                    </a:lnTo>
                    <a:lnTo>
                      <a:pt x="75" y="126"/>
                    </a:lnTo>
                    <a:lnTo>
                      <a:pt x="52" y="130"/>
                    </a:lnTo>
                    <a:lnTo>
                      <a:pt x="37" y="133"/>
                    </a:lnTo>
                    <a:lnTo>
                      <a:pt x="23" y="135"/>
                    </a:lnTo>
                    <a:lnTo>
                      <a:pt x="15" y="139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7" y="85"/>
                    </a:lnTo>
                    <a:lnTo>
                      <a:pt x="29" y="44"/>
                    </a:lnTo>
                    <a:lnTo>
                      <a:pt x="60" y="15"/>
                    </a:lnTo>
                    <a:lnTo>
                      <a:pt x="95" y="2"/>
                    </a:lnTo>
                    <a:lnTo>
                      <a:pt x="124" y="0"/>
                    </a:lnTo>
                    <a:lnTo>
                      <a:pt x="145" y="13"/>
                    </a:lnTo>
                    <a:lnTo>
                      <a:pt x="153" y="38"/>
                    </a:lnTo>
                    <a:lnTo>
                      <a:pt x="143" y="79"/>
                    </a:lnTo>
                    <a:lnTo>
                      <a:pt x="143" y="81"/>
                    </a:lnTo>
                    <a:lnTo>
                      <a:pt x="145" y="87"/>
                    </a:lnTo>
                    <a:lnTo>
                      <a:pt x="161" y="93"/>
                    </a:lnTo>
                    <a:lnTo>
                      <a:pt x="180" y="95"/>
                    </a:lnTo>
                    <a:lnTo>
                      <a:pt x="197" y="95"/>
                    </a:lnTo>
                    <a:lnTo>
                      <a:pt x="215" y="97"/>
                    </a:lnTo>
                    <a:lnTo>
                      <a:pt x="229" y="100"/>
                    </a:lnTo>
                    <a:lnTo>
                      <a:pt x="238" y="110"/>
                    </a:lnTo>
                    <a:lnTo>
                      <a:pt x="244" y="128"/>
                    </a:lnTo>
                    <a:lnTo>
                      <a:pt x="246" y="157"/>
                    </a:lnTo>
                    <a:lnTo>
                      <a:pt x="238" y="170"/>
                    </a:lnTo>
                    <a:lnTo>
                      <a:pt x="232" y="184"/>
                    </a:lnTo>
                    <a:lnTo>
                      <a:pt x="230" y="196"/>
                    </a:lnTo>
                    <a:lnTo>
                      <a:pt x="240" y="213"/>
                    </a:lnTo>
                    <a:lnTo>
                      <a:pt x="269" y="223"/>
                    </a:lnTo>
                    <a:lnTo>
                      <a:pt x="287" y="240"/>
                    </a:lnTo>
                    <a:lnTo>
                      <a:pt x="293" y="258"/>
                    </a:lnTo>
                    <a:lnTo>
                      <a:pt x="294" y="279"/>
                    </a:lnTo>
                    <a:lnTo>
                      <a:pt x="293" y="296"/>
                    </a:lnTo>
                    <a:lnTo>
                      <a:pt x="293" y="314"/>
                    </a:lnTo>
                    <a:lnTo>
                      <a:pt x="294" y="329"/>
                    </a:lnTo>
                    <a:lnTo>
                      <a:pt x="308" y="343"/>
                    </a:lnTo>
                    <a:lnTo>
                      <a:pt x="320" y="337"/>
                    </a:lnTo>
                    <a:lnTo>
                      <a:pt x="337" y="333"/>
                    </a:lnTo>
                    <a:lnTo>
                      <a:pt x="355" y="331"/>
                    </a:lnTo>
                    <a:lnTo>
                      <a:pt x="374" y="333"/>
                    </a:lnTo>
                    <a:lnTo>
                      <a:pt x="388" y="337"/>
                    </a:lnTo>
                    <a:lnTo>
                      <a:pt x="399" y="347"/>
                    </a:lnTo>
                    <a:lnTo>
                      <a:pt x="405" y="360"/>
                    </a:lnTo>
                    <a:lnTo>
                      <a:pt x="407" y="384"/>
                    </a:lnTo>
                    <a:lnTo>
                      <a:pt x="415" y="389"/>
                    </a:lnTo>
                    <a:lnTo>
                      <a:pt x="426" y="399"/>
                    </a:lnTo>
                    <a:lnTo>
                      <a:pt x="438" y="407"/>
                    </a:lnTo>
                    <a:lnTo>
                      <a:pt x="452" y="417"/>
                    </a:lnTo>
                    <a:lnTo>
                      <a:pt x="465" y="426"/>
                    </a:lnTo>
                    <a:lnTo>
                      <a:pt x="479" y="438"/>
                    </a:lnTo>
                    <a:lnTo>
                      <a:pt x="490" y="450"/>
                    </a:lnTo>
                    <a:lnTo>
                      <a:pt x="504" y="461"/>
                    </a:lnTo>
                    <a:lnTo>
                      <a:pt x="496" y="461"/>
                    </a:lnTo>
                    <a:lnTo>
                      <a:pt x="479" y="463"/>
                    </a:lnTo>
                    <a:lnTo>
                      <a:pt x="452" y="465"/>
                    </a:lnTo>
                    <a:lnTo>
                      <a:pt x="424" y="469"/>
                    </a:lnTo>
                    <a:lnTo>
                      <a:pt x="391" y="471"/>
                    </a:lnTo>
                    <a:lnTo>
                      <a:pt x="364" y="475"/>
                    </a:lnTo>
                    <a:lnTo>
                      <a:pt x="341" y="477"/>
                    </a:lnTo>
                    <a:lnTo>
                      <a:pt x="329" y="479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7" name="Freeform 95"/>
              <p:cNvSpPr>
                <a:spLocks/>
              </p:cNvSpPr>
              <p:nvPr/>
            </p:nvSpPr>
            <p:spPr bwMode="auto">
              <a:xfrm>
                <a:off x="3248" y="2707"/>
                <a:ext cx="71" cy="93"/>
              </a:xfrm>
              <a:custGeom>
                <a:avLst/>
                <a:gdLst>
                  <a:gd name="T0" fmla="*/ 12 w 141"/>
                  <a:gd name="T1" fmla="*/ 24 h 184"/>
                  <a:gd name="T2" fmla="*/ 9 w 141"/>
                  <a:gd name="T3" fmla="*/ 22 h 184"/>
                  <a:gd name="T4" fmla="*/ 8 w 141"/>
                  <a:gd name="T5" fmla="*/ 21 h 184"/>
                  <a:gd name="T6" fmla="*/ 6 w 141"/>
                  <a:gd name="T7" fmla="*/ 20 h 184"/>
                  <a:gd name="T8" fmla="*/ 5 w 141"/>
                  <a:gd name="T9" fmla="*/ 19 h 184"/>
                  <a:gd name="T10" fmla="*/ 4 w 141"/>
                  <a:gd name="T11" fmla="*/ 18 h 184"/>
                  <a:gd name="T12" fmla="*/ 3 w 141"/>
                  <a:gd name="T13" fmla="*/ 17 h 184"/>
                  <a:gd name="T14" fmla="*/ 3 w 141"/>
                  <a:gd name="T15" fmla="*/ 15 h 184"/>
                  <a:gd name="T16" fmla="*/ 3 w 141"/>
                  <a:gd name="T17" fmla="*/ 13 h 184"/>
                  <a:gd name="T18" fmla="*/ 1 w 141"/>
                  <a:gd name="T19" fmla="*/ 10 h 184"/>
                  <a:gd name="T20" fmla="*/ 0 w 141"/>
                  <a:gd name="T21" fmla="*/ 7 h 184"/>
                  <a:gd name="T22" fmla="*/ 1 w 141"/>
                  <a:gd name="T23" fmla="*/ 5 h 184"/>
                  <a:gd name="T24" fmla="*/ 3 w 141"/>
                  <a:gd name="T25" fmla="*/ 3 h 184"/>
                  <a:gd name="T26" fmla="*/ 5 w 141"/>
                  <a:gd name="T27" fmla="*/ 1 h 184"/>
                  <a:gd name="T28" fmla="*/ 7 w 141"/>
                  <a:gd name="T29" fmla="*/ 0 h 184"/>
                  <a:gd name="T30" fmla="*/ 8 w 141"/>
                  <a:gd name="T31" fmla="*/ 0 h 184"/>
                  <a:gd name="T32" fmla="*/ 9 w 141"/>
                  <a:gd name="T33" fmla="*/ 2 h 184"/>
                  <a:gd name="T34" fmla="*/ 7 w 141"/>
                  <a:gd name="T35" fmla="*/ 3 h 184"/>
                  <a:gd name="T36" fmla="*/ 6 w 141"/>
                  <a:gd name="T37" fmla="*/ 3 h 184"/>
                  <a:gd name="T38" fmla="*/ 5 w 141"/>
                  <a:gd name="T39" fmla="*/ 4 h 184"/>
                  <a:gd name="T40" fmla="*/ 5 w 141"/>
                  <a:gd name="T41" fmla="*/ 5 h 184"/>
                  <a:gd name="T42" fmla="*/ 4 w 141"/>
                  <a:gd name="T43" fmla="*/ 5 h 184"/>
                  <a:gd name="T44" fmla="*/ 4 w 141"/>
                  <a:gd name="T45" fmla="*/ 6 h 184"/>
                  <a:gd name="T46" fmla="*/ 4 w 141"/>
                  <a:gd name="T47" fmla="*/ 8 h 184"/>
                  <a:gd name="T48" fmla="*/ 4 w 141"/>
                  <a:gd name="T49" fmla="*/ 10 h 184"/>
                  <a:gd name="T50" fmla="*/ 4 w 141"/>
                  <a:gd name="T51" fmla="*/ 10 h 184"/>
                  <a:gd name="T52" fmla="*/ 5 w 141"/>
                  <a:gd name="T53" fmla="*/ 11 h 184"/>
                  <a:gd name="T54" fmla="*/ 6 w 141"/>
                  <a:gd name="T55" fmla="*/ 10 h 184"/>
                  <a:gd name="T56" fmla="*/ 9 w 141"/>
                  <a:gd name="T57" fmla="*/ 10 h 184"/>
                  <a:gd name="T58" fmla="*/ 9 w 141"/>
                  <a:gd name="T59" fmla="*/ 11 h 184"/>
                  <a:gd name="T60" fmla="*/ 10 w 141"/>
                  <a:gd name="T61" fmla="*/ 12 h 184"/>
                  <a:gd name="T62" fmla="*/ 7 w 141"/>
                  <a:gd name="T63" fmla="*/ 13 h 184"/>
                  <a:gd name="T64" fmla="*/ 6 w 141"/>
                  <a:gd name="T65" fmla="*/ 14 h 184"/>
                  <a:gd name="T66" fmla="*/ 6 w 141"/>
                  <a:gd name="T67" fmla="*/ 16 h 184"/>
                  <a:gd name="T68" fmla="*/ 6 w 141"/>
                  <a:gd name="T69" fmla="*/ 17 h 184"/>
                  <a:gd name="T70" fmla="*/ 7 w 141"/>
                  <a:gd name="T71" fmla="*/ 17 h 184"/>
                  <a:gd name="T72" fmla="*/ 8 w 141"/>
                  <a:gd name="T73" fmla="*/ 17 h 184"/>
                  <a:gd name="T74" fmla="*/ 9 w 141"/>
                  <a:gd name="T75" fmla="*/ 17 h 184"/>
                  <a:gd name="T76" fmla="*/ 9 w 141"/>
                  <a:gd name="T77" fmla="*/ 17 h 184"/>
                  <a:gd name="T78" fmla="*/ 9 w 141"/>
                  <a:gd name="T79" fmla="*/ 17 h 184"/>
                  <a:gd name="T80" fmla="*/ 10 w 141"/>
                  <a:gd name="T81" fmla="*/ 18 h 184"/>
                  <a:gd name="T82" fmla="*/ 11 w 141"/>
                  <a:gd name="T83" fmla="*/ 19 h 184"/>
                  <a:gd name="T84" fmla="*/ 12 w 141"/>
                  <a:gd name="T85" fmla="*/ 21 h 184"/>
                  <a:gd name="T86" fmla="*/ 13 w 141"/>
                  <a:gd name="T87" fmla="*/ 21 h 184"/>
                  <a:gd name="T88" fmla="*/ 15 w 141"/>
                  <a:gd name="T89" fmla="*/ 21 h 184"/>
                  <a:gd name="T90" fmla="*/ 16 w 141"/>
                  <a:gd name="T91" fmla="*/ 21 h 184"/>
                  <a:gd name="T92" fmla="*/ 18 w 141"/>
                  <a:gd name="T93" fmla="*/ 21 h 184"/>
                  <a:gd name="T94" fmla="*/ 16 w 141"/>
                  <a:gd name="T95" fmla="*/ 22 h 184"/>
                  <a:gd name="T96" fmla="*/ 15 w 141"/>
                  <a:gd name="T97" fmla="*/ 23 h 184"/>
                  <a:gd name="T98" fmla="*/ 13 w 141"/>
                  <a:gd name="T99" fmla="*/ 24 h 184"/>
                  <a:gd name="T100" fmla="*/ 12 w 141"/>
                  <a:gd name="T101" fmla="*/ 24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184"/>
                  <a:gd name="T155" fmla="*/ 141 w 141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184">
                    <a:moveTo>
                      <a:pt x="91" y="184"/>
                    </a:moveTo>
                    <a:lnTo>
                      <a:pt x="71" y="171"/>
                    </a:lnTo>
                    <a:lnTo>
                      <a:pt x="58" y="163"/>
                    </a:lnTo>
                    <a:lnTo>
                      <a:pt x="44" y="155"/>
                    </a:lnTo>
                    <a:lnTo>
                      <a:pt x="37" y="147"/>
                    </a:lnTo>
                    <a:lnTo>
                      <a:pt x="27" y="138"/>
                    </a:lnTo>
                    <a:lnTo>
                      <a:pt x="23" y="128"/>
                    </a:lnTo>
                    <a:lnTo>
                      <a:pt x="19" y="114"/>
                    </a:lnTo>
                    <a:lnTo>
                      <a:pt x="19" y="97"/>
                    </a:lnTo>
                    <a:lnTo>
                      <a:pt x="2" y="76"/>
                    </a:lnTo>
                    <a:lnTo>
                      <a:pt x="0" y="56"/>
                    </a:lnTo>
                    <a:lnTo>
                      <a:pt x="7" y="35"/>
                    </a:lnTo>
                    <a:lnTo>
                      <a:pt x="21" y="19"/>
                    </a:lnTo>
                    <a:lnTo>
                      <a:pt x="37" y="6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0" y="14"/>
                    </a:lnTo>
                    <a:lnTo>
                      <a:pt x="56" y="17"/>
                    </a:lnTo>
                    <a:lnTo>
                      <a:pt x="46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7" y="39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5" y="81"/>
                    </a:lnTo>
                    <a:lnTo>
                      <a:pt x="48" y="76"/>
                    </a:lnTo>
                    <a:lnTo>
                      <a:pt x="66" y="74"/>
                    </a:lnTo>
                    <a:lnTo>
                      <a:pt x="70" y="81"/>
                    </a:lnTo>
                    <a:lnTo>
                      <a:pt x="73" y="91"/>
                    </a:lnTo>
                    <a:lnTo>
                      <a:pt x="56" y="101"/>
                    </a:lnTo>
                    <a:lnTo>
                      <a:pt x="42" y="110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54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70" y="132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81" y="147"/>
                    </a:lnTo>
                    <a:lnTo>
                      <a:pt x="95" y="165"/>
                    </a:lnTo>
                    <a:lnTo>
                      <a:pt x="102" y="163"/>
                    </a:lnTo>
                    <a:lnTo>
                      <a:pt x="114" y="163"/>
                    </a:lnTo>
                    <a:lnTo>
                      <a:pt x="128" y="163"/>
                    </a:lnTo>
                    <a:lnTo>
                      <a:pt x="141" y="165"/>
                    </a:lnTo>
                    <a:lnTo>
                      <a:pt x="128" y="174"/>
                    </a:lnTo>
                    <a:lnTo>
                      <a:pt x="116" y="180"/>
                    </a:lnTo>
                    <a:lnTo>
                      <a:pt x="10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8" name="Freeform 96"/>
              <p:cNvSpPr>
                <a:spLocks/>
              </p:cNvSpPr>
              <p:nvPr/>
            </p:nvSpPr>
            <p:spPr bwMode="auto">
              <a:xfrm>
                <a:off x="3523" y="2761"/>
                <a:ext cx="4" cy="6"/>
              </a:xfrm>
              <a:custGeom>
                <a:avLst/>
                <a:gdLst>
                  <a:gd name="T0" fmla="*/ 1 w 8"/>
                  <a:gd name="T1" fmla="*/ 2 h 11"/>
                  <a:gd name="T2" fmla="*/ 0 w 8"/>
                  <a:gd name="T3" fmla="*/ 1 h 11"/>
                  <a:gd name="T4" fmla="*/ 0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1 h 11"/>
                  <a:gd name="T12" fmla="*/ 1 w 8"/>
                  <a:gd name="T13" fmla="*/ 2 h 11"/>
                  <a:gd name="T14" fmla="*/ 1 w 8"/>
                  <a:gd name="T15" fmla="*/ 2 h 11"/>
                  <a:gd name="T16" fmla="*/ 1 w 8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2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" name="Freeform 97"/>
              <p:cNvSpPr>
                <a:spLocks/>
              </p:cNvSpPr>
              <p:nvPr/>
            </p:nvSpPr>
            <p:spPr bwMode="auto">
              <a:xfrm>
                <a:off x="3531" y="2673"/>
                <a:ext cx="11" cy="94"/>
              </a:xfrm>
              <a:custGeom>
                <a:avLst/>
                <a:gdLst>
                  <a:gd name="T0" fmla="*/ 2 w 21"/>
                  <a:gd name="T1" fmla="*/ 24 h 188"/>
                  <a:gd name="T2" fmla="*/ 2 w 21"/>
                  <a:gd name="T3" fmla="*/ 21 h 188"/>
                  <a:gd name="T4" fmla="*/ 1 w 21"/>
                  <a:gd name="T5" fmla="*/ 18 h 188"/>
                  <a:gd name="T6" fmla="*/ 1 w 21"/>
                  <a:gd name="T7" fmla="*/ 15 h 188"/>
                  <a:gd name="T8" fmla="*/ 1 w 21"/>
                  <a:gd name="T9" fmla="*/ 12 h 188"/>
                  <a:gd name="T10" fmla="*/ 1 w 21"/>
                  <a:gd name="T11" fmla="*/ 9 h 188"/>
                  <a:gd name="T12" fmla="*/ 0 w 21"/>
                  <a:gd name="T13" fmla="*/ 6 h 188"/>
                  <a:gd name="T14" fmla="*/ 0 w 21"/>
                  <a:gd name="T15" fmla="*/ 3 h 188"/>
                  <a:gd name="T16" fmla="*/ 1 w 21"/>
                  <a:gd name="T17" fmla="*/ 0 h 188"/>
                  <a:gd name="T18" fmla="*/ 1 w 21"/>
                  <a:gd name="T19" fmla="*/ 3 h 188"/>
                  <a:gd name="T20" fmla="*/ 1 w 21"/>
                  <a:gd name="T21" fmla="*/ 6 h 188"/>
                  <a:gd name="T22" fmla="*/ 2 w 21"/>
                  <a:gd name="T23" fmla="*/ 9 h 188"/>
                  <a:gd name="T24" fmla="*/ 2 w 21"/>
                  <a:gd name="T25" fmla="*/ 12 h 188"/>
                  <a:gd name="T26" fmla="*/ 3 w 21"/>
                  <a:gd name="T27" fmla="*/ 15 h 188"/>
                  <a:gd name="T28" fmla="*/ 3 w 21"/>
                  <a:gd name="T29" fmla="*/ 18 h 188"/>
                  <a:gd name="T30" fmla="*/ 3 w 21"/>
                  <a:gd name="T31" fmla="*/ 21 h 188"/>
                  <a:gd name="T32" fmla="*/ 3 w 21"/>
                  <a:gd name="T33" fmla="*/ 24 h 188"/>
                  <a:gd name="T34" fmla="*/ 3 w 21"/>
                  <a:gd name="T35" fmla="*/ 24 h 188"/>
                  <a:gd name="T36" fmla="*/ 2 w 21"/>
                  <a:gd name="T37" fmla="*/ 24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8"/>
                  <a:gd name="T59" fmla="*/ 21 w 21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8">
                    <a:moveTo>
                      <a:pt x="14" y="188"/>
                    </a:moveTo>
                    <a:lnTo>
                      <a:pt x="10" y="163"/>
                    </a:lnTo>
                    <a:lnTo>
                      <a:pt x="8" y="140"/>
                    </a:lnTo>
                    <a:lnTo>
                      <a:pt x="6" y="116"/>
                    </a:lnTo>
                    <a:lnTo>
                      <a:pt x="4" y="93"/>
                    </a:lnTo>
                    <a:lnTo>
                      <a:pt x="2" y="68"/>
                    </a:lnTo>
                    <a:lnTo>
                      <a:pt x="0" y="4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2" y="20"/>
                    </a:lnTo>
                    <a:lnTo>
                      <a:pt x="6" y="43"/>
                    </a:lnTo>
                    <a:lnTo>
                      <a:pt x="10" y="66"/>
                    </a:lnTo>
                    <a:lnTo>
                      <a:pt x="15" y="93"/>
                    </a:lnTo>
                    <a:lnTo>
                      <a:pt x="17" y="118"/>
                    </a:lnTo>
                    <a:lnTo>
                      <a:pt x="19" y="144"/>
                    </a:lnTo>
                    <a:lnTo>
                      <a:pt x="19" y="165"/>
                    </a:lnTo>
                    <a:lnTo>
                      <a:pt x="21" y="188"/>
                    </a:lnTo>
                    <a:lnTo>
                      <a:pt x="17" y="188"/>
                    </a:lnTo>
                    <a:lnTo>
                      <a:pt x="1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" name="Freeform 98"/>
              <p:cNvSpPr>
                <a:spLocks/>
              </p:cNvSpPr>
              <p:nvPr/>
            </p:nvSpPr>
            <p:spPr bwMode="auto">
              <a:xfrm>
                <a:off x="3605" y="2624"/>
                <a:ext cx="33" cy="37"/>
              </a:xfrm>
              <a:custGeom>
                <a:avLst/>
                <a:gdLst>
                  <a:gd name="T0" fmla="*/ 6 w 66"/>
                  <a:gd name="T1" fmla="*/ 10 h 74"/>
                  <a:gd name="T2" fmla="*/ 3 w 66"/>
                  <a:gd name="T3" fmla="*/ 6 h 74"/>
                  <a:gd name="T4" fmla="*/ 1 w 66"/>
                  <a:gd name="T5" fmla="*/ 3 h 74"/>
                  <a:gd name="T6" fmla="*/ 0 w 66"/>
                  <a:gd name="T7" fmla="*/ 1 h 74"/>
                  <a:gd name="T8" fmla="*/ 0 w 66"/>
                  <a:gd name="T9" fmla="*/ 1 h 74"/>
                  <a:gd name="T10" fmla="*/ 1 w 66"/>
                  <a:gd name="T11" fmla="*/ 0 h 74"/>
                  <a:gd name="T12" fmla="*/ 2 w 66"/>
                  <a:gd name="T13" fmla="*/ 1 h 74"/>
                  <a:gd name="T14" fmla="*/ 3 w 66"/>
                  <a:gd name="T15" fmla="*/ 3 h 74"/>
                  <a:gd name="T16" fmla="*/ 5 w 66"/>
                  <a:gd name="T17" fmla="*/ 5 h 74"/>
                  <a:gd name="T18" fmla="*/ 6 w 66"/>
                  <a:gd name="T19" fmla="*/ 6 h 74"/>
                  <a:gd name="T20" fmla="*/ 7 w 66"/>
                  <a:gd name="T21" fmla="*/ 6 h 74"/>
                  <a:gd name="T22" fmla="*/ 7 w 66"/>
                  <a:gd name="T23" fmla="*/ 7 h 74"/>
                  <a:gd name="T24" fmla="*/ 9 w 66"/>
                  <a:gd name="T25" fmla="*/ 7 h 74"/>
                  <a:gd name="T26" fmla="*/ 9 w 66"/>
                  <a:gd name="T27" fmla="*/ 7 h 74"/>
                  <a:gd name="T28" fmla="*/ 9 w 66"/>
                  <a:gd name="T29" fmla="*/ 8 h 74"/>
                  <a:gd name="T30" fmla="*/ 8 w 66"/>
                  <a:gd name="T31" fmla="*/ 9 h 74"/>
                  <a:gd name="T32" fmla="*/ 7 w 66"/>
                  <a:gd name="T33" fmla="*/ 10 h 74"/>
                  <a:gd name="T34" fmla="*/ 7 w 66"/>
                  <a:gd name="T35" fmla="*/ 10 h 74"/>
                  <a:gd name="T36" fmla="*/ 6 w 66"/>
                  <a:gd name="T37" fmla="*/ 1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74"/>
                  <a:gd name="T59" fmla="*/ 66 w 6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74">
                    <a:moveTo>
                      <a:pt x="51" y="74"/>
                    </a:moveTo>
                    <a:lnTo>
                      <a:pt x="24" y="45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6" y="18"/>
                    </a:lnTo>
                    <a:lnTo>
                      <a:pt x="41" y="41"/>
                    </a:lnTo>
                    <a:lnTo>
                      <a:pt x="49" y="47"/>
                    </a:lnTo>
                    <a:lnTo>
                      <a:pt x="55" y="51"/>
                    </a:lnTo>
                    <a:lnTo>
                      <a:pt x="59" y="53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64"/>
                    </a:lnTo>
                    <a:lnTo>
                      <a:pt x="62" y="68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" name="Freeform 99"/>
              <p:cNvSpPr>
                <a:spLocks/>
              </p:cNvSpPr>
              <p:nvPr/>
            </p:nvSpPr>
            <p:spPr bwMode="auto">
              <a:xfrm>
                <a:off x="3717" y="2504"/>
                <a:ext cx="14" cy="41"/>
              </a:xfrm>
              <a:custGeom>
                <a:avLst/>
                <a:gdLst>
                  <a:gd name="T0" fmla="*/ 0 w 27"/>
                  <a:gd name="T1" fmla="*/ 11 h 81"/>
                  <a:gd name="T2" fmla="*/ 0 w 27"/>
                  <a:gd name="T3" fmla="*/ 9 h 81"/>
                  <a:gd name="T4" fmla="*/ 0 w 27"/>
                  <a:gd name="T5" fmla="*/ 8 h 81"/>
                  <a:gd name="T6" fmla="*/ 0 w 27"/>
                  <a:gd name="T7" fmla="*/ 6 h 81"/>
                  <a:gd name="T8" fmla="*/ 1 w 27"/>
                  <a:gd name="T9" fmla="*/ 5 h 81"/>
                  <a:gd name="T10" fmla="*/ 1 w 27"/>
                  <a:gd name="T11" fmla="*/ 3 h 81"/>
                  <a:gd name="T12" fmla="*/ 1 w 27"/>
                  <a:gd name="T13" fmla="*/ 2 h 81"/>
                  <a:gd name="T14" fmla="*/ 2 w 27"/>
                  <a:gd name="T15" fmla="*/ 1 h 81"/>
                  <a:gd name="T16" fmla="*/ 3 w 27"/>
                  <a:gd name="T17" fmla="*/ 0 h 81"/>
                  <a:gd name="T18" fmla="*/ 3 w 27"/>
                  <a:gd name="T19" fmla="*/ 1 h 81"/>
                  <a:gd name="T20" fmla="*/ 3 w 27"/>
                  <a:gd name="T21" fmla="*/ 2 h 81"/>
                  <a:gd name="T22" fmla="*/ 3 w 27"/>
                  <a:gd name="T23" fmla="*/ 2 h 81"/>
                  <a:gd name="T24" fmla="*/ 3 w 27"/>
                  <a:gd name="T25" fmla="*/ 3 h 81"/>
                  <a:gd name="T26" fmla="*/ 3 w 27"/>
                  <a:gd name="T27" fmla="*/ 4 h 81"/>
                  <a:gd name="T28" fmla="*/ 4 w 27"/>
                  <a:gd name="T29" fmla="*/ 6 h 81"/>
                  <a:gd name="T30" fmla="*/ 2 w 27"/>
                  <a:gd name="T31" fmla="*/ 8 h 81"/>
                  <a:gd name="T32" fmla="*/ 0 w 27"/>
                  <a:gd name="T33" fmla="*/ 1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81"/>
                  <a:gd name="T53" fmla="*/ 27 w 2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81">
                    <a:moveTo>
                      <a:pt x="0" y="81"/>
                    </a:moveTo>
                    <a:lnTo>
                      <a:pt x="0" y="70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27" y="42"/>
                    </a:lnTo>
                    <a:lnTo>
                      <a:pt x="14" y="6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2" name="Freeform 100"/>
              <p:cNvSpPr>
                <a:spLocks/>
              </p:cNvSpPr>
              <p:nvPr/>
            </p:nvSpPr>
            <p:spPr bwMode="auto">
              <a:xfrm>
                <a:off x="5308" y="2482"/>
                <a:ext cx="24" cy="26"/>
              </a:xfrm>
              <a:custGeom>
                <a:avLst/>
                <a:gdLst>
                  <a:gd name="T0" fmla="*/ 0 w 46"/>
                  <a:gd name="T1" fmla="*/ 7 h 52"/>
                  <a:gd name="T2" fmla="*/ 1 w 46"/>
                  <a:gd name="T3" fmla="*/ 5 h 52"/>
                  <a:gd name="T4" fmla="*/ 2 w 46"/>
                  <a:gd name="T5" fmla="*/ 4 h 52"/>
                  <a:gd name="T6" fmla="*/ 2 w 46"/>
                  <a:gd name="T7" fmla="*/ 3 h 52"/>
                  <a:gd name="T8" fmla="*/ 3 w 46"/>
                  <a:gd name="T9" fmla="*/ 3 h 52"/>
                  <a:gd name="T10" fmla="*/ 3 w 46"/>
                  <a:gd name="T11" fmla="*/ 2 h 52"/>
                  <a:gd name="T12" fmla="*/ 5 w 46"/>
                  <a:gd name="T13" fmla="*/ 0 h 52"/>
                  <a:gd name="T14" fmla="*/ 5 w 46"/>
                  <a:gd name="T15" fmla="*/ 2 h 52"/>
                  <a:gd name="T16" fmla="*/ 5 w 46"/>
                  <a:gd name="T17" fmla="*/ 3 h 52"/>
                  <a:gd name="T18" fmla="*/ 6 w 46"/>
                  <a:gd name="T19" fmla="*/ 4 h 52"/>
                  <a:gd name="T20" fmla="*/ 7 w 46"/>
                  <a:gd name="T21" fmla="*/ 6 h 52"/>
                  <a:gd name="T22" fmla="*/ 6 w 46"/>
                  <a:gd name="T23" fmla="*/ 6 h 52"/>
                  <a:gd name="T24" fmla="*/ 5 w 46"/>
                  <a:gd name="T25" fmla="*/ 6 h 52"/>
                  <a:gd name="T26" fmla="*/ 4 w 46"/>
                  <a:gd name="T27" fmla="*/ 6 h 52"/>
                  <a:gd name="T28" fmla="*/ 4 w 46"/>
                  <a:gd name="T29" fmla="*/ 6 h 52"/>
                  <a:gd name="T30" fmla="*/ 2 w 46"/>
                  <a:gd name="T31" fmla="*/ 7 h 52"/>
                  <a:gd name="T32" fmla="*/ 0 w 46"/>
                  <a:gd name="T33" fmla="*/ 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2"/>
                  <a:gd name="T53" fmla="*/ 46 w 46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2">
                    <a:moveTo>
                      <a:pt x="0" y="52"/>
                    </a:moveTo>
                    <a:lnTo>
                      <a:pt x="6" y="39"/>
                    </a:lnTo>
                    <a:lnTo>
                      <a:pt x="11" y="31"/>
                    </a:lnTo>
                    <a:lnTo>
                      <a:pt x="13" y="23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35" y="10"/>
                    </a:lnTo>
                    <a:lnTo>
                      <a:pt x="39" y="21"/>
                    </a:lnTo>
                    <a:lnTo>
                      <a:pt x="41" y="31"/>
                    </a:lnTo>
                    <a:lnTo>
                      <a:pt x="46" y="43"/>
                    </a:lnTo>
                    <a:lnTo>
                      <a:pt x="43" y="45"/>
                    </a:lnTo>
                    <a:lnTo>
                      <a:pt x="39" y="47"/>
                    </a:lnTo>
                    <a:lnTo>
                      <a:pt x="31" y="47"/>
                    </a:lnTo>
                    <a:lnTo>
                      <a:pt x="25" y="47"/>
                    </a:lnTo>
                    <a:lnTo>
                      <a:pt x="11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3" name="Freeform 101"/>
              <p:cNvSpPr>
                <a:spLocks/>
              </p:cNvSpPr>
              <p:nvPr/>
            </p:nvSpPr>
            <p:spPr bwMode="auto">
              <a:xfrm>
                <a:off x="3785" y="2441"/>
                <a:ext cx="27" cy="48"/>
              </a:xfrm>
              <a:custGeom>
                <a:avLst/>
                <a:gdLst>
                  <a:gd name="T0" fmla="*/ 0 w 54"/>
                  <a:gd name="T1" fmla="*/ 12 h 97"/>
                  <a:gd name="T2" fmla="*/ 1 w 54"/>
                  <a:gd name="T3" fmla="*/ 10 h 97"/>
                  <a:gd name="T4" fmla="*/ 1 w 54"/>
                  <a:gd name="T5" fmla="*/ 9 h 97"/>
                  <a:gd name="T6" fmla="*/ 2 w 54"/>
                  <a:gd name="T7" fmla="*/ 8 h 97"/>
                  <a:gd name="T8" fmla="*/ 3 w 54"/>
                  <a:gd name="T9" fmla="*/ 6 h 97"/>
                  <a:gd name="T10" fmla="*/ 3 w 54"/>
                  <a:gd name="T11" fmla="*/ 4 h 97"/>
                  <a:gd name="T12" fmla="*/ 4 w 54"/>
                  <a:gd name="T13" fmla="*/ 2 h 97"/>
                  <a:gd name="T14" fmla="*/ 4 w 54"/>
                  <a:gd name="T15" fmla="*/ 0 h 97"/>
                  <a:gd name="T16" fmla="*/ 5 w 54"/>
                  <a:gd name="T17" fmla="*/ 0 h 97"/>
                  <a:gd name="T18" fmla="*/ 6 w 54"/>
                  <a:gd name="T19" fmla="*/ 0 h 97"/>
                  <a:gd name="T20" fmla="*/ 7 w 54"/>
                  <a:gd name="T21" fmla="*/ 0 h 97"/>
                  <a:gd name="T22" fmla="*/ 7 w 54"/>
                  <a:gd name="T23" fmla="*/ 1 h 97"/>
                  <a:gd name="T24" fmla="*/ 6 w 54"/>
                  <a:gd name="T25" fmla="*/ 3 h 97"/>
                  <a:gd name="T26" fmla="*/ 5 w 54"/>
                  <a:gd name="T27" fmla="*/ 4 h 97"/>
                  <a:gd name="T28" fmla="*/ 5 w 54"/>
                  <a:gd name="T29" fmla="*/ 6 h 97"/>
                  <a:gd name="T30" fmla="*/ 3 w 54"/>
                  <a:gd name="T31" fmla="*/ 8 h 97"/>
                  <a:gd name="T32" fmla="*/ 3 w 54"/>
                  <a:gd name="T33" fmla="*/ 9 h 97"/>
                  <a:gd name="T34" fmla="*/ 1 w 54"/>
                  <a:gd name="T35" fmla="*/ 10 h 97"/>
                  <a:gd name="T36" fmla="*/ 1 w 54"/>
                  <a:gd name="T37" fmla="*/ 12 h 97"/>
                  <a:gd name="T38" fmla="*/ 0 w 54"/>
                  <a:gd name="T39" fmla="*/ 1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7"/>
                  <a:gd name="T62" fmla="*/ 54 w 54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7">
                    <a:moveTo>
                      <a:pt x="0" y="97"/>
                    </a:moveTo>
                    <a:lnTo>
                      <a:pt x="2" y="87"/>
                    </a:lnTo>
                    <a:lnTo>
                      <a:pt x="8" y="77"/>
                    </a:lnTo>
                    <a:lnTo>
                      <a:pt x="12" y="64"/>
                    </a:lnTo>
                    <a:lnTo>
                      <a:pt x="18" y="50"/>
                    </a:lnTo>
                    <a:lnTo>
                      <a:pt x="21" y="35"/>
                    </a:lnTo>
                    <a:lnTo>
                      <a:pt x="25" y="21"/>
                    </a:lnTo>
                    <a:lnTo>
                      <a:pt x="29" y="7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4" y="4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39" y="38"/>
                    </a:lnTo>
                    <a:lnTo>
                      <a:pt x="33" y="52"/>
                    </a:lnTo>
                    <a:lnTo>
                      <a:pt x="23" y="64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4" name="Freeform 102"/>
              <p:cNvSpPr>
                <a:spLocks/>
              </p:cNvSpPr>
              <p:nvPr/>
            </p:nvSpPr>
            <p:spPr bwMode="auto">
              <a:xfrm>
                <a:off x="4249" y="2407"/>
                <a:ext cx="54" cy="70"/>
              </a:xfrm>
              <a:custGeom>
                <a:avLst/>
                <a:gdLst>
                  <a:gd name="T0" fmla="*/ 12 w 109"/>
                  <a:gd name="T1" fmla="*/ 18 h 139"/>
                  <a:gd name="T2" fmla="*/ 10 w 109"/>
                  <a:gd name="T3" fmla="*/ 16 h 139"/>
                  <a:gd name="T4" fmla="*/ 8 w 109"/>
                  <a:gd name="T5" fmla="*/ 14 h 139"/>
                  <a:gd name="T6" fmla="*/ 6 w 109"/>
                  <a:gd name="T7" fmla="*/ 12 h 139"/>
                  <a:gd name="T8" fmla="*/ 4 w 109"/>
                  <a:gd name="T9" fmla="*/ 9 h 139"/>
                  <a:gd name="T10" fmla="*/ 2 w 109"/>
                  <a:gd name="T11" fmla="*/ 6 h 139"/>
                  <a:gd name="T12" fmla="*/ 1 w 109"/>
                  <a:gd name="T13" fmla="*/ 4 h 139"/>
                  <a:gd name="T14" fmla="*/ 0 w 109"/>
                  <a:gd name="T15" fmla="*/ 2 h 139"/>
                  <a:gd name="T16" fmla="*/ 0 w 109"/>
                  <a:gd name="T17" fmla="*/ 0 h 139"/>
                  <a:gd name="T18" fmla="*/ 0 w 109"/>
                  <a:gd name="T19" fmla="*/ 0 h 139"/>
                  <a:gd name="T20" fmla="*/ 1 w 109"/>
                  <a:gd name="T21" fmla="*/ 0 h 139"/>
                  <a:gd name="T22" fmla="*/ 2 w 109"/>
                  <a:gd name="T23" fmla="*/ 2 h 139"/>
                  <a:gd name="T24" fmla="*/ 4 w 109"/>
                  <a:gd name="T25" fmla="*/ 5 h 139"/>
                  <a:gd name="T26" fmla="*/ 5 w 109"/>
                  <a:gd name="T27" fmla="*/ 7 h 139"/>
                  <a:gd name="T28" fmla="*/ 7 w 109"/>
                  <a:gd name="T29" fmla="*/ 9 h 139"/>
                  <a:gd name="T30" fmla="*/ 8 w 109"/>
                  <a:gd name="T31" fmla="*/ 11 h 139"/>
                  <a:gd name="T32" fmla="*/ 10 w 109"/>
                  <a:gd name="T33" fmla="*/ 13 h 139"/>
                  <a:gd name="T34" fmla="*/ 11 w 109"/>
                  <a:gd name="T35" fmla="*/ 15 h 139"/>
                  <a:gd name="T36" fmla="*/ 13 w 109"/>
                  <a:gd name="T37" fmla="*/ 18 h 139"/>
                  <a:gd name="T38" fmla="*/ 13 w 109"/>
                  <a:gd name="T39" fmla="*/ 18 h 139"/>
                  <a:gd name="T40" fmla="*/ 12 w 109"/>
                  <a:gd name="T41" fmla="*/ 18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39"/>
                  <a:gd name="T65" fmla="*/ 109 w 10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39">
                    <a:moveTo>
                      <a:pt x="101" y="139"/>
                    </a:moveTo>
                    <a:lnTo>
                      <a:pt x="84" y="124"/>
                    </a:lnTo>
                    <a:lnTo>
                      <a:pt x="68" y="108"/>
                    </a:lnTo>
                    <a:lnTo>
                      <a:pt x="51" y="89"/>
                    </a:lnTo>
                    <a:lnTo>
                      <a:pt x="35" y="70"/>
                    </a:lnTo>
                    <a:lnTo>
                      <a:pt x="18" y="48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1" y="15"/>
                    </a:lnTo>
                    <a:lnTo>
                      <a:pt x="33" y="33"/>
                    </a:lnTo>
                    <a:lnTo>
                      <a:pt x="45" y="50"/>
                    </a:lnTo>
                    <a:lnTo>
                      <a:pt x="58" y="68"/>
                    </a:lnTo>
                    <a:lnTo>
                      <a:pt x="70" y="85"/>
                    </a:lnTo>
                    <a:lnTo>
                      <a:pt x="84" y="103"/>
                    </a:lnTo>
                    <a:lnTo>
                      <a:pt x="95" y="120"/>
                    </a:lnTo>
                    <a:lnTo>
                      <a:pt x="109" y="139"/>
                    </a:lnTo>
                    <a:lnTo>
                      <a:pt x="105" y="139"/>
                    </a:lnTo>
                    <a:lnTo>
                      <a:pt x="1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5" name="Freeform 103"/>
              <p:cNvSpPr>
                <a:spLocks/>
              </p:cNvSpPr>
              <p:nvPr/>
            </p:nvSpPr>
            <p:spPr bwMode="auto">
              <a:xfrm>
                <a:off x="5314" y="2462"/>
                <a:ext cx="5" cy="8"/>
              </a:xfrm>
              <a:custGeom>
                <a:avLst/>
                <a:gdLst>
                  <a:gd name="T0" fmla="*/ 1 w 10"/>
                  <a:gd name="T1" fmla="*/ 2 h 16"/>
                  <a:gd name="T2" fmla="*/ 0 w 10"/>
                  <a:gd name="T3" fmla="*/ 2 h 16"/>
                  <a:gd name="T4" fmla="*/ 0 w 10"/>
                  <a:gd name="T5" fmla="*/ 1 h 16"/>
                  <a:gd name="T6" fmla="*/ 1 w 10"/>
                  <a:gd name="T7" fmla="*/ 0 h 16"/>
                  <a:gd name="T8" fmla="*/ 2 w 10"/>
                  <a:gd name="T9" fmla="*/ 0 h 16"/>
                  <a:gd name="T10" fmla="*/ 1 w 10"/>
                  <a:gd name="T11" fmla="*/ 2 h 16"/>
                  <a:gd name="T12" fmla="*/ 1 w 10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2" y="16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8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6" name="Freeform 104"/>
              <p:cNvSpPr>
                <a:spLocks/>
              </p:cNvSpPr>
              <p:nvPr/>
            </p:nvSpPr>
            <p:spPr bwMode="auto">
              <a:xfrm>
                <a:off x="4826" y="1592"/>
                <a:ext cx="728" cy="852"/>
              </a:xfrm>
              <a:custGeom>
                <a:avLst/>
                <a:gdLst>
                  <a:gd name="T0" fmla="*/ 90 w 1457"/>
                  <a:gd name="T1" fmla="*/ 144 h 1705"/>
                  <a:gd name="T2" fmla="*/ 74 w 1457"/>
                  <a:gd name="T3" fmla="*/ 94 h 1705"/>
                  <a:gd name="T4" fmla="*/ 62 w 1457"/>
                  <a:gd name="T5" fmla="*/ 67 h 1705"/>
                  <a:gd name="T6" fmla="*/ 37 w 1457"/>
                  <a:gd name="T7" fmla="*/ 38 h 1705"/>
                  <a:gd name="T8" fmla="*/ 0 w 1457"/>
                  <a:gd name="T9" fmla="*/ 18 h 1705"/>
                  <a:gd name="T10" fmla="*/ 32 w 1457"/>
                  <a:gd name="T11" fmla="*/ 24 h 1705"/>
                  <a:gd name="T12" fmla="*/ 36 w 1457"/>
                  <a:gd name="T13" fmla="*/ 24 h 1705"/>
                  <a:gd name="T14" fmla="*/ 41 w 1457"/>
                  <a:gd name="T15" fmla="*/ 23 h 1705"/>
                  <a:gd name="T16" fmla="*/ 52 w 1457"/>
                  <a:gd name="T17" fmla="*/ 43 h 1705"/>
                  <a:gd name="T18" fmla="*/ 60 w 1457"/>
                  <a:gd name="T19" fmla="*/ 52 h 1705"/>
                  <a:gd name="T20" fmla="*/ 61 w 1457"/>
                  <a:gd name="T21" fmla="*/ 53 h 1705"/>
                  <a:gd name="T22" fmla="*/ 63 w 1457"/>
                  <a:gd name="T23" fmla="*/ 47 h 1705"/>
                  <a:gd name="T24" fmla="*/ 65 w 1457"/>
                  <a:gd name="T25" fmla="*/ 34 h 1705"/>
                  <a:gd name="T26" fmla="*/ 65 w 1457"/>
                  <a:gd name="T27" fmla="*/ 9 h 1705"/>
                  <a:gd name="T28" fmla="*/ 68 w 1457"/>
                  <a:gd name="T29" fmla="*/ 0 h 1705"/>
                  <a:gd name="T30" fmla="*/ 70 w 1457"/>
                  <a:gd name="T31" fmla="*/ 45 h 1705"/>
                  <a:gd name="T32" fmla="*/ 80 w 1457"/>
                  <a:gd name="T33" fmla="*/ 77 h 1705"/>
                  <a:gd name="T34" fmla="*/ 93 w 1457"/>
                  <a:gd name="T35" fmla="*/ 105 h 1705"/>
                  <a:gd name="T36" fmla="*/ 103 w 1457"/>
                  <a:gd name="T37" fmla="*/ 121 h 1705"/>
                  <a:gd name="T38" fmla="*/ 103 w 1457"/>
                  <a:gd name="T39" fmla="*/ 112 h 1705"/>
                  <a:gd name="T40" fmla="*/ 106 w 1457"/>
                  <a:gd name="T41" fmla="*/ 117 h 1705"/>
                  <a:gd name="T42" fmla="*/ 106 w 1457"/>
                  <a:gd name="T43" fmla="*/ 111 h 1705"/>
                  <a:gd name="T44" fmla="*/ 110 w 1457"/>
                  <a:gd name="T45" fmla="*/ 86 h 1705"/>
                  <a:gd name="T46" fmla="*/ 99 w 1457"/>
                  <a:gd name="T47" fmla="*/ 57 h 1705"/>
                  <a:gd name="T48" fmla="*/ 83 w 1457"/>
                  <a:gd name="T49" fmla="*/ 42 h 1705"/>
                  <a:gd name="T50" fmla="*/ 78 w 1457"/>
                  <a:gd name="T51" fmla="*/ 41 h 1705"/>
                  <a:gd name="T52" fmla="*/ 92 w 1457"/>
                  <a:gd name="T53" fmla="*/ 37 h 1705"/>
                  <a:gd name="T54" fmla="*/ 116 w 1457"/>
                  <a:gd name="T55" fmla="*/ 66 h 1705"/>
                  <a:gd name="T56" fmla="*/ 120 w 1457"/>
                  <a:gd name="T57" fmla="*/ 78 h 1705"/>
                  <a:gd name="T58" fmla="*/ 119 w 1457"/>
                  <a:gd name="T59" fmla="*/ 84 h 1705"/>
                  <a:gd name="T60" fmla="*/ 123 w 1457"/>
                  <a:gd name="T61" fmla="*/ 74 h 1705"/>
                  <a:gd name="T62" fmla="*/ 124 w 1457"/>
                  <a:gd name="T63" fmla="*/ 81 h 1705"/>
                  <a:gd name="T64" fmla="*/ 126 w 1457"/>
                  <a:gd name="T65" fmla="*/ 71 h 1705"/>
                  <a:gd name="T66" fmla="*/ 140 w 1457"/>
                  <a:gd name="T67" fmla="*/ 44 h 1705"/>
                  <a:gd name="T68" fmla="*/ 141 w 1457"/>
                  <a:gd name="T69" fmla="*/ 28 h 1705"/>
                  <a:gd name="T70" fmla="*/ 147 w 1457"/>
                  <a:gd name="T71" fmla="*/ 29 h 1705"/>
                  <a:gd name="T72" fmla="*/ 142 w 1457"/>
                  <a:gd name="T73" fmla="*/ 51 h 1705"/>
                  <a:gd name="T74" fmla="*/ 154 w 1457"/>
                  <a:gd name="T75" fmla="*/ 43 h 1705"/>
                  <a:gd name="T76" fmla="*/ 167 w 1457"/>
                  <a:gd name="T77" fmla="*/ 22 h 1705"/>
                  <a:gd name="T78" fmla="*/ 181 w 1457"/>
                  <a:gd name="T79" fmla="*/ 22 h 1705"/>
                  <a:gd name="T80" fmla="*/ 172 w 1457"/>
                  <a:gd name="T81" fmla="*/ 28 h 1705"/>
                  <a:gd name="T82" fmla="*/ 156 w 1457"/>
                  <a:gd name="T83" fmla="*/ 48 h 1705"/>
                  <a:gd name="T84" fmla="*/ 140 w 1457"/>
                  <a:gd name="T85" fmla="*/ 66 h 1705"/>
                  <a:gd name="T86" fmla="*/ 123 w 1457"/>
                  <a:gd name="T87" fmla="*/ 89 h 1705"/>
                  <a:gd name="T88" fmla="*/ 121 w 1457"/>
                  <a:gd name="T89" fmla="*/ 107 h 1705"/>
                  <a:gd name="T90" fmla="*/ 110 w 1457"/>
                  <a:gd name="T91" fmla="*/ 128 h 1705"/>
                  <a:gd name="T92" fmla="*/ 107 w 1457"/>
                  <a:gd name="T93" fmla="*/ 143 h 1705"/>
                  <a:gd name="T94" fmla="*/ 102 w 1457"/>
                  <a:gd name="T95" fmla="*/ 149 h 1705"/>
                  <a:gd name="T96" fmla="*/ 108 w 1457"/>
                  <a:gd name="T97" fmla="*/ 144 h 1705"/>
                  <a:gd name="T98" fmla="*/ 112 w 1457"/>
                  <a:gd name="T99" fmla="*/ 142 h 1705"/>
                  <a:gd name="T100" fmla="*/ 109 w 1457"/>
                  <a:gd name="T101" fmla="*/ 149 h 1705"/>
                  <a:gd name="T102" fmla="*/ 107 w 1457"/>
                  <a:gd name="T103" fmla="*/ 154 h 1705"/>
                  <a:gd name="T104" fmla="*/ 116 w 1457"/>
                  <a:gd name="T105" fmla="*/ 151 h 1705"/>
                  <a:gd name="T106" fmla="*/ 108 w 1457"/>
                  <a:gd name="T107" fmla="*/ 165 h 1705"/>
                  <a:gd name="T108" fmla="*/ 115 w 1457"/>
                  <a:gd name="T109" fmla="*/ 156 h 1705"/>
                  <a:gd name="T110" fmla="*/ 114 w 1457"/>
                  <a:gd name="T111" fmla="*/ 168 h 1705"/>
                  <a:gd name="T112" fmla="*/ 113 w 1457"/>
                  <a:gd name="T113" fmla="*/ 191 h 1705"/>
                  <a:gd name="T114" fmla="*/ 112 w 1457"/>
                  <a:gd name="T115" fmla="*/ 202 h 1705"/>
                  <a:gd name="T116" fmla="*/ 101 w 1457"/>
                  <a:gd name="T117" fmla="*/ 196 h 1705"/>
                  <a:gd name="T118" fmla="*/ 89 w 1457"/>
                  <a:gd name="T119" fmla="*/ 213 h 17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7"/>
                  <a:gd name="T181" fmla="*/ 0 h 1705"/>
                  <a:gd name="T182" fmla="*/ 1457 w 1457"/>
                  <a:gd name="T183" fmla="*/ 1705 h 17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7" h="1705">
                    <a:moveTo>
                      <a:pt x="714" y="1705"/>
                    </a:moveTo>
                    <a:lnTo>
                      <a:pt x="729" y="1613"/>
                    </a:lnTo>
                    <a:lnTo>
                      <a:pt x="739" y="1522"/>
                    </a:lnTo>
                    <a:lnTo>
                      <a:pt x="739" y="1431"/>
                    </a:lnTo>
                    <a:lnTo>
                      <a:pt x="735" y="1342"/>
                    </a:lnTo>
                    <a:lnTo>
                      <a:pt x="727" y="1249"/>
                    </a:lnTo>
                    <a:lnTo>
                      <a:pt x="723" y="1158"/>
                    </a:lnTo>
                    <a:lnTo>
                      <a:pt x="720" y="1067"/>
                    </a:lnTo>
                    <a:lnTo>
                      <a:pt x="725" y="975"/>
                    </a:lnTo>
                    <a:lnTo>
                      <a:pt x="704" y="931"/>
                    </a:lnTo>
                    <a:lnTo>
                      <a:pt x="679" y="886"/>
                    </a:lnTo>
                    <a:lnTo>
                      <a:pt x="650" y="842"/>
                    </a:lnTo>
                    <a:lnTo>
                      <a:pt x="623" y="801"/>
                    </a:lnTo>
                    <a:lnTo>
                      <a:pt x="593" y="756"/>
                    </a:lnTo>
                    <a:lnTo>
                      <a:pt x="570" y="716"/>
                    </a:lnTo>
                    <a:lnTo>
                      <a:pt x="553" y="675"/>
                    </a:lnTo>
                    <a:lnTo>
                      <a:pt x="545" y="638"/>
                    </a:lnTo>
                    <a:lnTo>
                      <a:pt x="526" y="609"/>
                    </a:lnTo>
                    <a:lnTo>
                      <a:pt x="514" y="586"/>
                    </a:lnTo>
                    <a:lnTo>
                      <a:pt x="502" y="560"/>
                    </a:lnTo>
                    <a:lnTo>
                      <a:pt x="497" y="539"/>
                    </a:lnTo>
                    <a:lnTo>
                      <a:pt x="489" y="514"/>
                    </a:lnTo>
                    <a:lnTo>
                      <a:pt x="483" y="491"/>
                    </a:lnTo>
                    <a:lnTo>
                      <a:pt x="477" y="462"/>
                    </a:lnTo>
                    <a:lnTo>
                      <a:pt x="471" y="432"/>
                    </a:lnTo>
                    <a:lnTo>
                      <a:pt x="403" y="392"/>
                    </a:lnTo>
                    <a:lnTo>
                      <a:pt x="349" y="349"/>
                    </a:lnTo>
                    <a:lnTo>
                      <a:pt x="301" y="304"/>
                    </a:lnTo>
                    <a:lnTo>
                      <a:pt x="258" y="264"/>
                    </a:lnTo>
                    <a:lnTo>
                      <a:pt x="210" y="225"/>
                    </a:lnTo>
                    <a:lnTo>
                      <a:pt x="155" y="192"/>
                    </a:lnTo>
                    <a:lnTo>
                      <a:pt x="85" y="167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54" y="136"/>
                    </a:lnTo>
                    <a:lnTo>
                      <a:pt x="97" y="132"/>
                    </a:lnTo>
                    <a:lnTo>
                      <a:pt x="134" y="132"/>
                    </a:lnTo>
                    <a:lnTo>
                      <a:pt x="167" y="138"/>
                    </a:lnTo>
                    <a:lnTo>
                      <a:pt x="196" y="149"/>
                    </a:lnTo>
                    <a:lnTo>
                      <a:pt x="225" y="171"/>
                    </a:lnTo>
                    <a:lnTo>
                      <a:pt x="256" y="198"/>
                    </a:lnTo>
                    <a:lnTo>
                      <a:pt x="293" y="239"/>
                    </a:lnTo>
                    <a:lnTo>
                      <a:pt x="297" y="239"/>
                    </a:lnTo>
                    <a:lnTo>
                      <a:pt x="303" y="239"/>
                    </a:lnTo>
                    <a:lnTo>
                      <a:pt x="301" y="223"/>
                    </a:lnTo>
                    <a:lnTo>
                      <a:pt x="299" y="213"/>
                    </a:lnTo>
                    <a:lnTo>
                      <a:pt x="295" y="202"/>
                    </a:lnTo>
                    <a:lnTo>
                      <a:pt x="291" y="194"/>
                    </a:lnTo>
                    <a:lnTo>
                      <a:pt x="281" y="176"/>
                    </a:lnTo>
                    <a:lnTo>
                      <a:pt x="275" y="161"/>
                    </a:lnTo>
                    <a:lnTo>
                      <a:pt x="287" y="165"/>
                    </a:lnTo>
                    <a:lnTo>
                      <a:pt x="301" y="176"/>
                    </a:lnTo>
                    <a:lnTo>
                      <a:pt x="312" y="186"/>
                    </a:lnTo>
                    <a:lnTo>
                      <a:pt x="330" y="192"/>
                    </a:lnTo>
                    <a:lnTo>
                      <a:pt x="334" y="188"/>
                    </a:lnTo>
                    <a:lnTo>
                      <a:pt x="345" y="188"/>
                    </a:lnTo>
                    <a:lnTo>
                      <a:pt x="357" y="213"/>
                    </a:lnTo>
                    <a:lnTo>
                      <a:pt x="369" y="242"/>
                    </a:lnTo>
                    <a:lnTo>
                      <a:pt x="378" y="271"/>
                    </a:lnTo>
                    <a:lnTo>
                      <a:pt x="390" y="301"/>
                    </a:lnTo>
                    <a:lnTo>
                      <a:pt x="401" y="326"/>
                    </a:lnTo>
                    <a:lnTo>
                      <a:pt x="421" y="347"/>
                    </a:lnTo>
                    <a:lnTo>
                      <a:pt x="446" y="361"/>
                    </a:lnTo>
                    <a:lnTo>
                      <a:pt x="477" y="367"/>
                    </a:lnTo>
                    <a:lnTo>
                      <a:pt x="479" y="376"/>
                    </a:lnTo>
                    <a:lnTo>
                      <a:pt x="481" y="386"/>
                    </a:lnTo>
                    <a:lnTo>
                      <a:pt x="481" y="398"/>
                    </a:lnTo>
                    <a:lnTo>
                      <a:pt x="483" y="409"/>
                    </a:lnTo>
                    <a:lnTo>
                      <a:pt x="481" y="421"/>
                    </a:lnTo>
                    <a:lnTo>
                      <a:pt x="481" y="434"/>
                    </a:lnTo>
                    <a:lnTo>
                      <a:pt x="481" y="446"/>
                    </a:lnTo>
                    <a:lnTo>
                      <a:pt x="483" y="460"/>
                    </a:lnTo>
                    <a:lnTo>
                      <a:pt x="489" y="458"/>
                    </a:lnTo>
                    <a:lnTo>
                      <a:pt x="495" y="458"/>
                    </a:lnTo>
                    <a:lnTo>
                      <a:pt x="493" y="442"/>
                    </a:lnTo>
                    <a:lnTo>
                      <a:pt x="493" y="431"/>
                    </a:lnTo>
                    <a:lnTo>
                      <a:pt x="491" y="419"/>
                    </a:lnTo>
                    <a:lnTo>
                      <a:pt x="491" y="407"/>
                    </a:lnTo>
                    <a:lnTo>
                      <a:pt x="489" y="386"/>
                    </a:lnTo>
                    <a:lnTo>
                      <a:pt x="487" y="368"/>
                    </a:lnTo>
                    <a:lnTo>
                      <a:pt x="498" y="367"/>
                    </a:lnTo>
                    <a:lnTo>
                      <a:pt x="512" y="367"/>
                    </a:lnTo>
                    <a:lnTo>
                      <a:pt x="510" y="378"/>
                    </a:lnTo>
                    <a:lnTo>
                      <a:pt x="510" y="394"/>
                    </a:lnTo>
                    <a:lnTo>
                      <a:pt x="512" y="407"/>
                    </a:lnTo>
                    <a:lnTo>
                      <a:pt x="522" y="425"/>
                    </a:lnTo>
                    <a:lnTo>
                      <a:pt x="522" y="386"/>
                    </a:lnTo>
                    <a:lnTo>
                      <a:pt x="522" y="349"/>
                    </a:lnTo>
                    <a:lnTo>
                      <a:pt x="524" y="310"/>
                    </a:lnTo>
                    <a:lnTo>
                      <a:pt x="526" y="273"/>
                    </a:lnTo>
                    <a:lnTo>
                      <a:pt x="526" y="235"/>
                    </a:lnTo>
                    <a:lnTo>
                      <a:pt x="528" y="198"/>
                    </a:lnTo>
                    <a:lnTo>
                      <a:pt x="529" y="159"/>
                    </a:lnTo>
                    <a:lnTo>
                      <a:pt x="531" y="122"/>
                    </a:lnTo>
                    <a:lnTo>
                      <a:pt x="526" y="105"/>
                    </a:lnTo>
                    <a:lnTo>
                      <a:pt x="524" y="89"/>
                    </a:lnTo>
                    <a:lnTo>
                      <a:pt x="520" y="74"/>
                    </a:lnTo>
                    <a:lnTo>
                      <a:pt x="518" y="58"/>
                    </a:lnTo>
                    <a:lnTo>
                      <a:pt x="514" y="41"/>
                    </a:lnTo>
                    <a:lnTo>
                      <a:pt x="512" y="27"/>
                    </a:lnTo>
                    <a:lnTo>
                      <a:pt x="512" y="12"/>
                    </a:lnTo>
                    <a:lnTo>
                      <a:pt x="514" y="0"/>
                    </a:lnTo>
                    <a:lnTo>
                      <a:pt x="529" y="0"/>
                    </a:lnTo>
                    <a:lnTo>
                      <a:pt x="547" y="2"/>
                    </a:lnTo>
                    <a:lnTo>
                      <a:pt x="559" y="47"/>
                    </a:lnTo>
                    <a:lnTo>
                      <a:pt x="570" y="97"/>
                    </a:lnTo>
                    <a:lnTo>
                      <a:pt x="578" y="149"/>
                    </a:lnTo>
                    <a:lnTo>
                      <a:pt x="584" y="204"/>
                    </a:lnTo>
                    <a:lnTo>
                      <a:pt x="584" y="258"/>
                    </a:lnTo>
                    <a:lnTo>
                      <a:pt x="578" y="312"/>
                    </a:lnTo>
                    <a:lnTo>
                      <a:pt x="566" y="363"/>
                    </a:lnTo>
                    <a:lnTo>
                      <a:pt x="549" y="411"/>
                    </a:lnTo>
                    <a:lnTo>
                      <a:pt x="551" y="438"/>
                    </a:lnTo>
                    <a:lnTo>
                      <a:pt x="562" y="471"/>
                    </a:lnTo>
                    <a:lnTo>
                      <a:pt x="576" y="506"/>
                    </a:lnTo>
                    <a:lnTo>
                      <a:pt x="597" y="545"/>
                    </a:lnTo>
                    <a:lnTo>
                      <a:pt x="617" y="582"/>
                    </a:lnTo>
                    <a:lnTo>
                      <a:pt x="640" y="619"/>
                    </a:lnTo>
                    <a:lnTo>
                      <a:pt x="659" y="652"/>
                    </a:lnTo>
                    <a:lnTo>
                      <a:pt x="677" y="681"/>
                    </a:lnTo>
                    <a:lnTo>
                      <a:pt x="685" y="719"/>
                    </a:lnTo>
                    <a:lnTo>
                      <a:pt x="698" y="754"/>
                    </a:lnTo>
                    <a:lnTo>
                      <a:pt x="714" y="785"/>
                    </a:lnTo>
                    <a:lnTo>
                      <a:pt x="733" y="818"/>
                    </a:lnTo>
                    <a:lnTo>
                      <a:pt x="751" y="847"/>
                    </a:lnTo>
                    <a:lnTo>
                      <a:pt x="770" y="882"/>
                    </a:lnTo>
                    <a:lnTo>
                      <a:pt x="785" y="917"/>
                    </a:lnTo>
                    <a:lnTo>
                      <a:pt x="801" y="960"/>
                    </a:lnTo>
                    <a:lnTo>
                      <a:pt x="805" y="962"/>
                    </a:lnTo>
                    <a:lnTo>
                      <a:pt x="811" y="966"/>
                    </a:lnTo>
                    <a:lnTo>
                      <a:pt x="817" y="966"/>
                    </a:lnTo>
                    <a:lnTo>
                      <a:pt x="828" y="968"/>
                    </a:lnTo>
                    <a:lnTo>
                      <a:pt x="828" y="960"/>
                    </a:lnTo>
                    <a:lnTo>
                      <a:pt x="830" y="950"/>
                    </a:lnTo>
                    <a:lnTo>
                      <a:pt x="828" y="939"/>
                    </a:lnTo>
                    <a:lnTo>
                      <a:pt x="828" y="929"/>
                    </a:lnTo>
                    <a:lnTo>
                      <a:pt x="826" y="917"/>
                    </a:lnTo>
                    <a:lnTo>
                      <a:pt x="824" y="906"/>
                    </a:lnTo>
                    <a:lnTo>
                      <a:pt x="824" y="896"/>
                    </a:lnTo>
                    <a:lnTo>
                      <a:pt x="824" y="892"/>
                    </a:lnTo>
                    <a:lnTo>
                      <a:pt x="830" y="892"/>
                    </a:lnTo>
                    <a:lnTo>
                      <a:pt x="838" y="900"/>
                    </a:lnTo>
                    <a:lnTo>
                      <a:pt x="842" y="909"/>
                    </a:lnTo>
                    <a:lnTo>
                      <a:pt x="846" y="921"/>
                    </a:lnTo>
                    <a:lnTo>
                      <a:pt x="848" y="931"/>
                    </a:lnTo>
                    <a:lnTo>
                      <a:pt x="851" y="942"/>
                    </a:lnTo>
                    <a:lnTo>
                      <a:pt x="855" y="950"/>
                    </a:lnTo>
                    <a:lnTo>
                      <a:pt x="861" y="958"/>
                    </a:lnTo>
                    <a:lnTo>
                      <a:pt x="869" y="944"/>
                    </a:lnTo>
                    <a:lnTo>
                      <a:pt x="871" y="931"/>
                    </a:lnTo>
                    <a:lnTo>
                      <a:pt x="867" y="917"/>
                    </a:lnTo>
                    <a:lnTo>
                      <a:pt x="863" y="904"/>
                    </a:lnTo>
                    <a:lnTo>
                      <a:pt x="853" y="890"/>
                    </a:lnTo>
                    <a:lnTo>
                      <a:pt x="844" y="878"/>
                    </a:lnTo>
                    <a:lnTo>
                      <a:pt x="834" y="867"/>
                    </a:lnTo>
                    <a:lnTo>
                      <a:pt x="828" y="861"/>
                    </a:lnTo>
                    <a:lnTo>
                      <a:pt x="834" y="814"/>
                    </a:lnTo>
                    <a:lnTo>
                      <a:pt x="849" y="772"/>
                    </a:lnTo>
                    <a:lnTo>
                      <a:pt x="867" y="729"/>
                    </a:lnTo>
                    <a:lnTo>
                      <a:pt x="886" y="688"/>
                    </a:lnTo>
                    <a:lnTo>
                      <a:pt x="898" y="646"/>
                    </a:lnTo>
                    <a:lnTo>
                      <a:pt x="906" y="605"/>
                    </a:lnTo>
                    <a:lnTo>
                      <a:pt x="898" y="564"/>
                    </a:lnTo>
                    <a:lnTo>
                      <a:pt x="879" y="526"/>
                    </a:lnTo>
                    <a:lnTo>
                      <a:pt x="849" y="502"/>
                    </a:lnTo>
                    <a:lnTo>
                      <a:pt x="822" y="481"/>
                    </a:lnTo>
                    <a:lnTo>
                      <a:pt x="797" y="458"/>
                    </a:lnTo>
                    <a:lnTo>
                      <a:pt x="774" y="436"/>
                    </a:lnTo>
                    <a:lnTo>
                      <a:pt x="751" y="411"/>
                    </a:lnTo>
                    <a:lnTo>
                      <a:pt x="729" y="388"/>
                    </a:lnTo>
                    <a:lnTo>
                      <a:pt x="708" y="363"/>
                    </a:lnTo>
                    <a:lnTo>
                      <a:pt x="689" y="339"/>
                    </a:lnTo>
                    <a:lnTo>
                      <a:pt x="677" y="339"/>
                    </a:lnTo>
                    <a:lnTo>
                      <a:pt x="665" y="343"/>
                    </a:lnTo>
                    <a:lnTo>
                      <a:pt x="654" y="349"/>
                    </a:lnTo>
                    <a:lnTo>
                      <a:pt x="642" y="355"/>
                    </a:lnTo>
                    <a:lnTo>
                      <a:pt x="630" y="357"/>
                    </a:lnTo>
                    <a:lnTo>
                      <a:pt x="621" y="355"/>
                    </a:lnTo>
                    <a:lnTo>
                      <a:pt x="613" y="347"/>
                    </a:lnTo>
                    <a:lnTo>
                      <a:pt x="609" y="335"/>
                    </a:lnTo>
                    <a:lnTo>
                      <a:pt x="628" y="335"/>
                    </a:lnTo>
                    <a:lnTo>
                      <a:pt x="646" y="334"/>
                    </a:lnTo>
                    <a:lnTo>
                      <a:pt x="661" y="328"/>
                    </a:lnTo>
                    <a:lnTo>
                      <a:pt x="679" y="322"/>
                    </a:lnTo>
                    <a:lnTo>
                      <a:pt x="692" y="312"/>
                    </a:lnTo>
                    <a:lnTo>
                      <a:pt x="708" y="306"/>
                    </a:lnTo>
                    <a:lnTo>
                      <a:pt x="723" y="301"/>
                    </a:lnTo>
                    <a:lnTo>
                      <a:pt x="743" y="299"/>
                    </a:lnTo>
                    <a:lnTo>
                      <a:pt x="749" y="308"/>
                    </a:lnTo>
                    <a:lnTo>
                      <a:pt x="770" y="335"/>
                    </a:lnTo>
                    <a:lnTo>
                      <a:pt x="799" y="372"/>
                    </a:lnTo>
                    <a:lnTo>
                      <a:pt x="836" y="417"/>
                    </a:lnTo>
                    <a:lnTo>
                      <a:pt x="871" y="460"/>
                    </a:lnTo>
                    <a:lnTo>
                      <a:pt x="906" y="500"/>
                    </a:lnTo>
                    <a:lnTo>
                      <a:pt x="933" y="531"/>
                    </a:lnTo>
                    <a:lnTo>
                      <a:pt x="952" y="551"/>
                    </a:lnTo>
                    <a:lnTo>
                      <a:pt x="952" y="560"/>
                    </a:lnTo>
                    <a:lnTo>
                      <a:pt x="956" y="578"/>
                    </a:lnTo>
                    <a:lnTo>
                      <a:pt x="960" y="593"/>
                    </a:lnTo>
                    <a:lnTo>
                      <a:pt x="972" y="607"/>
                    </a:lnTo>
                    <a:lnTo>
                      <a:pt x="968" y="615"/>
                    </a:lnTo>
                    <a:lnTo>
                      <a:pt x="966" y="626"/>
                    </a:lnTo>
                    <a:lnTo>
                      <a:pt x="962" y="638"/>
                    </a:lnTo>
                    <a:lnTo>
                      <a:pt x="958" y="652"/>
                    </a:lnTo>
                    <a:lnTo>
                      <a:pt x="952" y="663"/>
                    </a:lnTo>
                    <a:lnTo>
                      <a:pt x="950" y="675"/>
                    </a:lnTo>
                    <a:lnTo>
                      <a:pt x="950" y="685"/>
                    </a:lnTo>
                    <a:lnTo>
                      <a:pt x="954" y="690"/>
                    </a:lnTo>
                    <a:lnTo>
                      <a:pt x="958" y="679"/>
                    </a:lnTo>
                    <a:lnTo>
                      <a:pt x="964" y="669"/>
                    </a:lnTo>
                    <a:lnTo>
                      <a:pt x="970" y="655"/>
                    </a:lnTo>
                    <a:lnTo>
                      <a:pt x="976" y="642"/>
                    </a:lnTo>
                    <a:lnTo>
                      <a:pt x="979" y="626"/>
                    </a:lnTo>
                    <a:lnTo>
                      <a:pt x="983" y="613"/>
                    </a:lnTo>
                    <a:lnTo>
                      <a:pt x="985" y="601"/>
                    </a:lnTo>
                    <a:lnTo>
                      <a:pt x="989" y="593"/>
                    </a:lnTo>
                    <a:lnTo>
                      <a:pt x="993" y="591"/>
                    </a:lnTo>
                    <a:lnTo>
                      <a:pt x="999" y="590"/>
                    </a:lnTo>
                    <a:lnTo>
                      <a:pt x="1001" y="603"/>
                    </a:lnTo>
                    <a:lnTo>
                      <a:pt x="1003" y="619"/>
                    </a:lnTo>
                    <a:lnTo>
                      <a:pt x="1001" y="636"/>
                    </a:lnTo>
                    <a:lnTo>
                      <a:pt x="995" y="655"/>
                    </a:lnTo>
                    <a:lnTo>
                      <a:pt x="997" y="655"/>
                    </a:lnTo>
                    <a:lnTo>
                      <a:pt x="1003" y="655"/>
                    </a:lnTo>
                    <a:lnTo>
                      <a:pt x="1009" y="634"/>
                    </a:lnTo>
                    <a:lnTo>
                      <a:pt x="1010" y="619"/>
                    </a:lnTo>
                    <a:lnTo>
                      <a:pt x="1010" y="607"/>
                    </a:lnTo>
                    <a:lnTo>
                      <a:pt x="1010" y="595"/>
                    </a:lnTo>
                    <a:lnTo>
                      <a:pt x="1010" y="584"/>
                    </a:lnTo>
                    <a:lnTo>
                      <a:pt x="1014" y="572"/>
                    </a:lnTo>
                    <a:lnTo>
                      <a:pt x="1022" y="558"/>
                    </a:lnTo>
                    <a:lnTo>
                      <a:pt x="1040" y="543"/>
                    </a:lnTo>
                    <a:lnTo>
                      <a:pt x="1051" y="526"/>
                    </a:lnTo>
                    <a:lnTo>
                      <a:pt x="1069" y="494"/>
                    </a:lnTo>
                    <a:lnTo>
                      <a:pt x="1088" y="452"/>
                    </a:lnTo>
                    <a:lnTo>
                      <a:pt x="1109" y="403"/>
                    </a:lnTo>
                    <a:lnTo>
                      <a:pt x="1127" y="353"/>
                    </a:lnTo>
                    <a:lnTo>
                      <a:pt x="1144" y="310"/>
                    </a:lnTo>
                    <a:lnTo>
                      <a:pt x="1154" y="277"/>
                    </a:lnTo>
                    <a:lnTo>
                      <a:pt x="1160" y="264"/>
                    </a:lnTo>
                    <a:lnTo>
                      <a:pt x="1152" y="250"/>
                    </a:lnTo>
                    <a:lnTo>
                      <a:pt x="1146" y="242"/>
                    </a:lnTo>
                    <a:lnTo>
                      <a:pt x="1138" y="237"/>
                    </a:lnTo>
                    <a:lnTo>
                      <a:pt x="1133" y="231"/>
                    </a:lnTo>
                    <a:lnTo>
                      <a:pt x="1133" y="223"/>
                    </a:lnTo>
                    <a:lnTo>
                      <a:pt x="1135" y="221"/>
                    </a:lnTo>
                    <a:lnTo>
                      <a:pt x="1138" y="215"/>
                    </a:lnTo>
                    <a:lnTo>
                      <a:pt x="1144" y="213"/>
                    </a:lnTo>
                    <a:lnTo>
                      <a:pt x="1150" y="213"/>
                    </a:lnTo>
                    <a:lnTo>
                      <a:pt x="1164" y="213"/>
                    </a:lnTo>
                    <a:lnTo>
                      <a:pt x="1179" y="239"/>
                    </a:lnTo>
                    <a:lnTo>
                      <a:pt x="1185" y="266"/>
                    </a:lnTo>
                    <a:lnTo>
                      <a:pt x="1183" y="289"/>
                    </a:lnTo>
                    <a:lnTo>
                      <a:pt x="1175" y="312"/>
                    </a:lnTo>
                    <a:lnTo>
                      <a:pt x="1164" y="334"/>
                    </a:lnTo>
                    <a:lnTo>
                      <a:pt x="1152" y="357"/>
                    </a:lnTo>
                    <a:lnTo>
                      <a:pt x="1142" y="382"/>
                    </a:lnTo>
                    <a:lnTo>
                      <a:pt x="1140" y="411"/>
                    </a:lnTo>
                    <a:lnTo>
                      <a:pt x="1144" y="413"/>
                    </a:lnTo>
                    <a:lnTo>
                      <a:pt x="1148" y="415"/>
                    </a:lnTo>
                    <a:lnTo>
                      <a:pt x="1154" y="417"/>
                    </a:lnTo>
                    <a:lnTo>
                      <a:pt x="1164" y="421"/>
                    </a:lnTo>
                    <a:lnTo>
                      <a:pt x="1191" y="396"/>
                    </a:lnTo>
                    <a:lnTo>
                      <a:pt x="1216" y="372"/>
                    </a:lnTo>
                    <a:lnTo>
                      <a:pt x="1237" y="345"/>
                    </a:lnTo>
                    <a:lnTo>
                      <a:pt x="1259" y="318"/>
                    </a:lnTo>
                    <a:lnTo>
                      <a:pt x="1274" y="287"/>
                    </a:lnTo>
                    <a:lnTo>
                      <a:pt x="1288" y="258"/>
                    </a:lnTo>
                    <a:lnTo>
                      <a:pt x="1297" y="225"/>
                    </a:lnTo>
                    <a:lnTo>
                      <a:pt x="1307" y="192"/>
                    </a:lnTo>
                    <a:lnTo>
                      <a:pt x="1323" y="184"/>
                    </a:lnTo>
                    <a:lnTo>
                      <a:pt x="1340" y="180"/>
                    </a:lnTo>
                    <a:lnTo>
                      <a:pt x="1358" y="178"/>
                    </a:lnTo>
                    <a:lnTo>
                      <a:pt x="1375" y="178"/>
                    </a:lnTo>
                    <a:lnTo>
                      <a:pt x="1393" y="178"/>
                    </a:lnTo>
                    <a:lnTo>
                      <a:pt x="1412" y="178"/>
                    </a:lnTo>
                    <a:lnTo>
                      <a:pt x="1431" y="178"/>
                    </a:lnTo>
                    <a:lnTo>
                      <a:pt x="1455" y="178"/>
                    </a:lnTo>
                    <a:lnTo>
                      <a:pt x="1455" y="180"/>
                    </a:lnTo>
                    <a:lnTo>
                      <a:pt x="1457" y="188"/>
                    </a:lnTo>
                    <a:lnTo>
                      <a:pt x="1449" y="190"/>
                    </a:lnTo>
                    <a:lnTo>
                      <a:pt x="1447" y="194"/>
                    </a:lnTo>
                    <a:lnTo>
                      <a:pt x="1445" y="198"/>
                    </a:lnTo>
                    <a:lnTo>
                      <a:pt x="1445" y="208"/>
                    </a:lnTo>
                    <a:lnTo>
                      <a:pt x="1410" y="219"/>
                    </a:lnTo>
                    <a:lnTo>
                      <a:pt x="1381" y="231"/>
                    </a:lnTo>
                    <a:lnTo>
                      <a:pt x="1354" y="242"/>
                    </a:lnTo>
                    <a:lnTo>
                      <a:pt x="1330" y="258"/>
                    </a:lnTo>
                    <a:lnTo>
                      <a:pt x="1307" y="275"/>
                    </a:lnTo>
                    <a:lnTo>
                      <a:pt x="1292" y="301"/>
                    </a:lnTo>
                    <a:lnTo>
                      <a:pt x="1278" y="330"/>
                    </a:lnTo>
                    <a:lnTo>
                      <a:pt x="1270" y="368"/>
                    </a:lnTo>
                    <a:lnTo>
                      <a:pt x="1255" y="388"/>
                    </a:lnTo>
                    <a:lnTo>
                      <a:pt x="1235" y="411"/>
                    </a:lnTo>
                    <a:lnTo>
                      <a:pt x="1212" y="432"/>
                    </a:lnTo>
                    <a:lnTo>
                      <a:pt x="1189" y="456"/>
                    </a:lnTo>
                    <a:lnTo>
                      <a:pt x="1166" y="475"/>
                    </a:lnTo>
                    <a:lnTo>
                      <a:pt x="1144" y="496"/>
                    </a:lnTo>
                    <a:lnTo>
                      <a:pt x="1129" y="514"/>
                    </a:lnTo>
                    <a:lnTo>
                      <a:pt x="1123" y="533"/>
                    </a:lnTo>
                    <a:lnTo>
                      <a:pt x="1105" y="549"/>
                    </a:lnTo>
                    <a:lnTo>
                      <a:pt x="1084" y="574"/>
                    </a:lnTo>
                    <a:lnTo>
                      <a:pt x="1061" y="601"/>
                    </a:lnTo>
                    <a:lnTo>
                      <a:pt x="1040" y="632"/>
                    </a:lnTo>
                    <a:lnTo>
                      <a:pt x="1016" y="663"/>
                    </a:lnTo>
                    <a:lnTo>
                      <a:pt x="1001" y="692"/>
                    </a:lnTo>
                    <a:lnTo>
                      <a:pt x="985" y="719"/>
                    </a:lnTo>
                    <a:lnTo>
                      <a:pt x="979" y="741"/>
                    </a:lnTo>
                    <a:lnTo>
                      <a:pt x="979" y="756"/>
                    </a:lnTo>
                    <a:lnTo>
                      <a:pt x="979" y="778"/>
                    </a:lnTo>
                    <a:lnTo>
                      <a:pt x="979" y="797"/>
                    </a:lnTo>
                    <a:lnTo>
                      <a:pt x="979" y="820"/>
                    </a:lnTo>
                    <a:lnTo>
                      <a:pt x="976" y="842"/>
                    </a:lnTo>
                    <a:lnTo>
                      <a:pt x="974" y="863"/>
                    </a:lnTo>
                    <a:lnTo>
                      <a:pt x="966" y="882"/>
                    </a:lnTo>
                    <a:lnTo>
                      <a:pt x="960" y="902"/>
                    </a:lnTo>
                    <a:lnTo>
                      <a:pt x="939" y="919"/>
                    </a:lnTo>
                    <a:lnTo>
                      <a:pt x="921" y="944"/>
                    </a:lnTo>
                    <a:lnTo>
                      <a:pt x="906" y="972"/>
                    </a:lnTo>
                    <a:lnTo>
                      <a:pt x="896" y="1001"/>
                    </a:lnTo>
                    <a:lnTo>
                      <a:pt x="886" y="1030"/>
                    </a:lnTo>
                    <a:lnTo>
                      <a:pt x="882" y="1061"/>
                    </a:lnTo>
                    <a:lnTo>
                      <a:pt x="879" y="1090"/>
                    </a:lnTo>
                    <a:lnTo>
                      <a:pt x="879" y="1121"/>
                    </a:lnTo>
                    <a:lnTo>
                      <a:pt x="882" y="1125"/>
                    </a:lnTo>
                    <a:lnTo>
                      <a:pt x="886" y="1129"/>
                    </a:lnTo>
                    <a:lnTo>
                      <a:pt x="875" y="1136"/>
                    </a:lnTo>
                    <a:lnTo>
                      <a:pt x="857" y="1148"/>
                    </a:lnTo>
                    <a:lnTo>
                      <a:pt x="846" y="1154"/>
                    </a:lnTo>
                    <a:lnTo>
                      <a:pt x="834" y="1160"/>
                    </a:lnTo>
                    <a:lnTo>
                      <a:pt x="824" y="1165"/>
                    </a:lnTo>
                    <a:lnTo>
                      <a:pt x="820" y="1171"/>
                    </a:lnTo>
                    <a:lnTo>
                      <a:pt x="818" y="1175"/>
                    </a:lnTo>
                    <a:lnTo>
                      <a:pt x="818" y="1187"/>
                    </a:lnTo>
                    <a:lnTo>
                      <a:pt x="818" y="1196"/>
                    </a:lnTo>
                    <a:lnTo>
                      <a:pt x="824" y="1208"/>
                    </a:lnTo>
                    <a:lnTo>
                      <a:pt x="830" y="1196"/>
                    </a:lnTo>
                    <a:lnTo>
                      <a:pt x="836" y="1185"/>
                    </a:lnTo>
                    <a:lnTo>
                      <a:pt x="842" y="1175"/>
                    </a:lnTo>
                    <a:lnTo>
                      <a:pt x="851" y="1169"/>
                    </a:lnTo>
                    <a:lnTo>
                      <a:pt x="857" y="1162"/>
                    </a:lnTo>
                    <a:lnTo>
                      <a:pt x="869" y="1158"/>
                    </a:lnTo>
                    <a:lnTo>
                      <a:pt x="881" y="1154"/>
                    </a:lnTo>
                    <a:lnTo>
                      <a:pt x="896" y="1154"/>
                    </a:lnTo>
                    <a:lnTo>
                      <a:pt x="896" y="1152"/>
                    </a:lnTo>
                    <a:lnTo>
                      <a:pt x="892" y="1144"/>
                    </a:lnTo>
                    <a:lnTo>
                      <a:pt x="888" y="1140"/>
                    </a:lnTo>
                    <a:lnTo>
                      <a:pt x="892" y="1136"/>
                    </a:lnTo>
                    <a:lnTo>
                      <a:pt x="896" y="1136"/>
                    </a:lnTo>
                    <a:lnTo>
                      <a:pt x="902" y="1144"/>
                    </a:lnTo>
                    <a:lnTo>
                      <a:pt x="908" y="1152"/>
                    </a:lnTo>
                    <a:lnTo>
                      <a:pt x="908" y="1163"/>
                    </a:lnTo>
                    <a:lnTo>
                      <a:pt x="910" y="1179"/>
                    </a:lnTo>
                    <a:lnTo>
                      <a:pt x="896" y="1183"/>
                    </a:lnTo>
                    <a:lnTo>
                      <a:pt x="884" y="1189"/>
                    </a:lnTo>
                    <a:lnTo>
                      <a:pt x="873" y="1195"/>
                    </a:lnTo>
                    <a:lnTo>
                      <a:pt x="865" y="1202"/>
                    </a:lnTo>
                    <a:lnTo>
                      <a:pt x="855" y="1208"/>
                    </a:lnTo>
                    <a:lnTo>
                      <a:pt x="849" y="1218"/>
                    </a:lnTo>
                    <a:lnTo>
                      <a:pt x="844" y="1227"/>
                    </a:lnTo>
                    <a:lnTo>
                      <a:pt x="844" y="1241"/>
                    </a:lnTo>
                    <a:lnTo>
                      <a:pt x="848" y="1239"/>
                    </a:lnTo>
                    <a:lnTo>
                      <a:pt x="857" y="1235"/>
                    </a:lnTo>
                    <a:lnTo>
                      <a:pt x="869" y="1229"/>
                    </a:lnTo>
                    <a:lnTo>
                      <a:pt x="884" y="1224"/>
                    </a:lnTo>
                    <a:lnTo>
                      <a:pt x="896" y="1214"/>
                    </a:lnTo>
                    <a:lnTo>
                      <a:pt x="912" y="1206"/>
                    </a:lnTo>
                    <a:lnTo>
                      <a:pt x="925" y="1200"/>
                    </a:lnTo>
                    <a:lnTo>
                      <a:pt x="939" y="1198"/>
                    </a:lnTo>
                    <a:lnTo>
                      <a:pt x="929" y="1210"/>
                    </a:lnTo>
                    <a:lnTo>
                      <a:pt x="919" y="1226"/>
                    </a:lnTo>
                    <a:lnTo>
                      <a:pt x="906" y="1241"/>
                    </a:lnTo>
                    <a:lnTo>
                      <a:pt x="894" y="1259"/>
                    </a:lnTo>
                    <a:lnTo>
                      <a:pt x="881" y="1276"/>
                    </a:lnTo>
                    <a:lnTo>
                      <a:pt x="873" y="1293"/>
                    </a:lnTo>
                    <a:lnTo>
                      <a:pt x="867" y="1309"/>
                    </a:lnTo>
                    <a:lnTo>
                      <a:pt x="869" y="1326"/>
                    </a:lnTo>
                    <a:lnTo>
                      <a:pt x="873" y="1326"/>
                    </a:lnTo>
                    <a:lnTo>
                      <a:pt x="877" y="1326"/>
                    </a:lnTo>
                    <a:lnTo>
                      <a:pt x="882" y="1313"/>
                    </a:lnTo>
                    <a:lnTo>
                      <a:pt x="892" y="1299"/>
                    </a:lnTo>
                    <a:lnTo>
                      <a:pt x="904" y="1284"/>
                    </a:lnTo>
                    <a:lnTo>
                      <a:pt x="915" y="1268"/>
                    </a:lnTo>
                    <a:lnTo>
                      <a:pt x="927" y="1253"/>
                    </a:lnTo>
                    <a:lnTo>
                      <a:pt x="941" y="1239"/>
                    </a:lnTo>
                    <a:lnTo>
                      <a:pt x="954" y="1227"/>
                    </a:lnTo>
                    <a:lnTo>
                      <a:pt x="970" y="1224"/>
                    </a:lnTo>
                    <a:lnTo>
                      <a:pt x="958" y="1260"/>
                    </a:lnTo>
                    <a:lnTo>
                      <a:pt x="946" y="1291"/>
                    </a:lnTo>
                    <a:lnTo>
                      <a:pt x="931" y="1321"/>
                    </a:lnTo>
                    <a:lnTo>
                      <a:pt x="917" y="1350"/>
                    </a:lnTo>
                    <a:lnTo>
                      <a:pt x="904" y="1377"/>
                    </a:lnTo>
                    <a:lnTo>
                      <a:pt x="894" y="1408"/>
                    </a:lnTo>
                    <a:lnTo>
                      <a:pt x="890" y="1443"/>
                    </a:lnTo>
                    <a:lnTo>
                      <a:pt x="894" y="1483"/>
                    </a:lnTo>
                    <a:lnTo>
                      <a:pt x="896" y="1491"/>
                    </a:lnTo>
                    <a:lnTo>
                      <a:pt x="902" y="1509"/>
                    </a:lnTo>
                    <a:lnTo>
                      <a:pt x="910" y="1528"/>
                    </a:lnTo>
                    <a:lnTo>
                      <a:pt x="917" y="1551"/>
                    </a:lnTo>
                    <a:lnTo>
                      <a:pt x="923" y="1571"/>
                    </a:lnTo>
                    <a:lnTo>
                      <a:pt x="929" y="1592"/>
                    </a:lnTo>
                    <a:lnTo>
                      <a:pt x="933" y="1608"/>
                    </a:lnTo>
                    <a:lnTo>
                      <a:pt x="935" y="1619"/>
                    </a:lnTo>
                    <a:lnTo>
                      <a:pt x="915" y="1619"/>
                    </a:lnTo>
                    <a:lnTo>
                      <a:pt x="902" y="1619"/>
                    </a:lnTo>
                    <a:lnTo>
                      <a:pt x="902" y="1606"/>
                    </a:lnTo>
                    <a:lnTo>
                      <a:pt x="902" y="1598"/>
                    </a:lnTo>
                    <a:lnTo>
                      <a:pt x="902" y="1588"/>
                    </a:lnTo>
                    <a:lnTo>
                      <a:pt x="902" y="1578"/>
                    </a:lnTo>
                    <a:lnTo>
                      <a:pt x="871" y="1565"/>
                    </a:lnTo>
                    <a:lnTo>
                      <a:pt x="842" y="1565"/>
                    </a:lnTo>
                    <a:lnTo>
                      <a:pt x="813" y="1575"/>
                    </a:lnTo>
                    <a:lnTo>
                      <a:pt x="787" y="1596"/>
                    </a:lnTo>
                    <a:lnTo>
                      <a:pt x="762" y="1619"/>
                    </a:lnTo>
                    <a:lnTo>
                      <a:pt x="743" y="1648"/>
                    </a:lnTo>
                    <a:lnTo>
                      <a:pt x="727" y="1675"/>
                    </a:lnTo>
                    <a:lnTo>
                      <a:pt x="718" y="1703"/>
                    </a:lnTo>
                    <a:lnTo>
                      <a:pt x="714" y="1703"/>
                    </a:lnTo>
                    <a:lnTo>
                      <a:pt x="714" y="1705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7" name="Freeform 105"/>
              <p:cNvSpPr>
                <a:spLocks/>
              </p:cNvSpPr>
              <p:nvPr/>
            </p:nvSpPr>
            <p:spPr bwMode="auto">
              <a:xfrm>
                <a:off x="3937" y="2015"/>
                <a:ext cx="26" cy="64"/>
              </a:xfrm>
              <a:custGeom>
                <a:avLst/>
                <a:gdLst>
                  <a:gd name="T0" fmla="*/ 0 w 50"/>
                  <a:gd name="T1" fmla="*/ 16 h 128"/>
                  <a:gd name="T2" fmla="*/ 0 w 50"/>
                  <a:gd name="T3" fmla="*/ 15 h 128"/>
                  <a:gd name="T4" fmla="*/ 1 w 50"/>
                  <a:gd name="T5" fmla="*/ 13 h 128"/>
                  <a:gd name="T6" fmla="*/ 1 w 50"/>
                  <a:gd name="T7" fmla="*/ 10 h 128"/>
                  <a:gd name="T8" fmla="*/ 2 w 50"/>
                  <a:gd name="T9" fmla="*/ 7 h 128"/>
                  <a:gd name="T10" fmla="*/ 3 w 50"/>
                  <a:gd name="T11" fmla="*/ 4 h 128"/>
                  <a:gd name="T12" fmla="*/ 4 w 50"/>
                  <a:gd name="T13" fmla="*/ 2 h 128"/>
                  <a:gd name="T14" fmla="*/ 5 w 50"/>
                  <a:gd name="T15" fmla="*/ 1 h 128"/>
                  <a:gd name="T16" fmla="*/ 7 w 50"/>
                  <a:gd name="T17" fmla="*/ 0 h 128"/>
                  <a:gd name="T18" fmla="*/ 6 w 50"/>
                  <a:gd name="T19" fmla="*/ 2 h 128"/>
                  <a:gd name="T20" fmla="*/ 6 w 50"/>
                  <a:gd name="T21" fmla="*/ 4 h 128"/>
                  <a:gd name="T22" fmla="*/ 5 w 50"/>
                  <a:gd name="T23" fmla="*/ 5 h 128"/>
                  <a:gd name="T24" fmla="*/ 4 w 50"/>
                  <a:gd name="T25" fmla="*/ 8 h 128"/>
                  <a:gd name="T26" fmla="*/ 3 w 50"/>
                  <a:gd name="T27" fmla="*/ 10 h 128"/>
                  <a:gd name="T28" fmla="*/ 3 w 50"/>
                  <a:gd name="T29" fmla="*/ 12 h 128"/>
                  <a:gd name="T30" fmla="*/ 2 w 50"/>
                  <a:gd name="T31" fmla="*/ 13 h 128"/>
                  <a:gd name="T32" fmla="*/ 1 w 50"/>
                  <a:gd name="T33" fmla="*/ 15 h 128"/>
                  <a:gd name="T34" fmla="*/ 0 w 50"/>
                  <a:gd name="T35" fmla="*/ 16 h 128"/>
                  <a:gd name="T36" fmla="*/ 0 w 50"/>
                  <a:gd name="T37" fmla="*/ 1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28"/>
                  <a:gd name="T59" fmla="*/ 50 w 50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28">
                    <a:moveTo>
                      <a:pt x="0" y="128"/>
                    </a:moveTo>
                    <a:lnTo>
                      <a:pt x="0" y="117"/>
                    </a:lnTo>
                    <a:lnTo>
                      <a:pt x="3" y="101"/>
                    </a:lnTo>
                    <a:lnTo>
                      <a:pt x="7" y="80"/>
                    </a:lnTo>
                    <a:lnTo>
                      <a:pt x="13" y="59"/>
                    </a:lnTo>
                    <a:lnTo>
                      <a:pt x="19" y="35"/>
                    </a:lnTo>
                    <a:lnTo>
                      <a:pt x="29" y="18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46" y="12"/>
                    </a:lnTo>
                    <a:lnTo>
                      <a:pt x="42" y="28"/>
                    </a:lnTo>
                    <a:lnTo>
                      <a:pt x="36" y="43"/>
                    </a:lnTo>
                    <a:lnTo>
                      <a:pt x="31" y="61"/>
                    </a:lnTo>
                    <a:lnTo>
                      <a:pt x="23" y="76"/>
                    </a:lnTo>
                    <a:lnTo>
                      <a:pt x="17" y="93"/>
                    </a:lnTo>
                    <a:lnTo>
                      <a:pt x="9" y="107"/>
                    </a:lnTo>
                    <a:lnTo>
                      <a:pt x="3" y="123"/>
                    </a:lnTo>
                    <a:lnTo>
                      <a:pt x="0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8" name="Freeform 106"/>
              <p:cNvSpPr>
                <a:spLocks/>
              </p:cNvSpPr>
              <p:nvPr/>
            </p:nvSpPr>
            <p:spPr bwMode="auto">
              <a:xfrm>
                <a:off x="4395" y="555"/>
                <a:ext cx="1261" cy="1516"/>
              </a:xfrm>
              <a:custGeom>
                <a:avLst/>
                <a:gdLst>
                  <a:gd name="T0" fmla="*/ 277 w 2521"/>
                  <a:gd name="T1" fmla="*/ 294 h 3033"/>
                  <a:gd name="T2" fmla="*/ 267 w 2521"/>
                  <a:gd name="T3" fmla="*/ 275 h 3033"/>
                  <a:gd name="T4" fmla="*/ 236 w 2521"/>
                  <a:gd name="T5" fmla="*/ 293 h 3033"/>
                  <a:gd name="T6" fmla="*/ 240 w 2521"/>
                  <a:gd name="T7" fmla="*/ 307 h 3033"/>
                  <a:gd name="T8" fmla="*/ 237 w 2521"/>
                  <a:gd name="T9" fmla="*/ 313 h 3033"/>
                  <a:gd name="T10" fmla="*/ 233 w 2521"/>
                  <a:gd name="T11" fmla="*/ 326 h 3033"/>
                  <a:gd name="T12" fmla="*/ 227 w 2521"/>
                  <a:gd name="T13" fmla="*/ 307 h 3033"/>
                  <a:gd name="T14" fmla="*/ 223 w 2521"/>
                  <a:gd name="T15" fmla="*/ 308 h 3033"/>
                  <a:gd name="T16" fmla="*/ 217 w 2521"/>
                  <a:gd name="T17" fmla="*/ 307 h 3033"/>
                  <a:gd name="T18" fmla="*/ 191 w 2521"/>
                  <a:gd name="T19" fmla="*/ 295 h 3033"/>
                  <a:gd name="T20" fmla="*/ 191 w 2521"/>
                  <a:gd name="T21" fmla="*/ 258 h 3033"/>
                  <a:gd name="T22" fmla="*/ 176 w 2521"/>
                  <a:gd name="T23" fmla="*/ 254 h 3033"/>
                  <a:gd name="T24" fmla="*/ 169 w 2521"/>
                  <a:gd name="T25" fmla="*/ 280 h 3033"/>
                  <a:gd name="T26" fmla="*/ 165 w 2521"/>
                  <a:gd name="T27" fmla="*/ 288 h 3033"/>
                  <a:gd name="T28" fmla="*/ 163 w 2521"/>
                  <a:gd name="T29" fmla="*/ 295 h 3033"/>
                  <a:gd name="T30" fmla="*/ 149 w 2521"/>
                  <a:gd name="T31" fmla="*/ 251 h 3033"/>
                  <a:gd name="T32" fmla="*/ 158 w 2521"/>
                  <a:gd name="T33" fmla="*/ 240 h 3033"/>
                  <a:gd name="T34" fmla="*/ 133 w 2521"/>
                  <a:gd name="T35" fmla="*/ 274 h 3033"/>
                  <a:gd name="T36" fmla="*/ 119 w 2521"/>
                  <a:gd name="T37" fmla="*/ 267 h 3033"/>
                  <a:gd name="T38" fmla="*/ 108 w 2521"/>
                  <a:gd name="T39" fmla="*/ 265 h 3033"/>
                  <a:gd name="T40" fmla="*/ 104 w 2521"/>
                  <a:gd name="T41" fmla="*/ 272 h 3033"/>
                  <a:gd name="T42" fmla="*/ 96 w 2521"/>
                  <a:gd name="T43" fmla="*/ 266 h 3033"/>
                  <a:gd name="T44" fmla="*/ 92 w 2521"/>
                  <a:gd name="T45" fmla="*/ 278 h 3033"/>
                  <a:gd name="T46" fmla="*/ 151 w 2521"/>
                  <a:gd name="T47" fmla="*/ 307 h 3033"/>
                  <a:gd name="T48" fmla="*/ 180 w 2521"/>
                  <a:gd name="T49" fmla="*/ 370 h 3033"/>
                  <a:gd name="T50" fmla="*/ 156 w 2521"/>
                  <a:gd name="T51" fmla="*/ 355 h 3033"/>
                  <a:gd name="T52" fmla="*/ 135 w 2521"/>
                  <a:gd name="T53" fmla="*/ 341 h 3033"/>
                  <a:gd name="T54" fmla="*/ 108 w 2521"/>
                  <a:gd name="T55" fmla="*/ 347 h 3033"/>
                  <a:gd name="T56" fmla="*/ 94 w 2521"/>
                  <a:gd name="T57" fmla="*/ 334 h 3033"/>
                  <a:gd name="T58" fmla="*/ 72 w 2521"/>
                  <a:gd name="T59" fmla="*/ 330 h 3033"/>
                  <a:gd name="T60" fmla="*/ 59 w 2521"/>
                  <a:gd name="T61" fmla="*/ 313 h 3033"/>
                  <a:gd name="T62" fmla="*/ 48 w 2521"/>
                  <a:gd name="T63" fmla="*/ 302 h 3033"/>
                  <a:gd name="T64" fmla="*/ 30 w 2521"/>
                  <a:gd name="T65" fmla="*/ 284 h 3033"/>
                  <a:gd name="T66" fmla="*/ 13 w 2521"/>
                  <a:gd name="T67" fmla="*/ 259 h 3033"/>
                  <a:gd name="T68" fmla="*/ 25 w 2521"/>
                  <a:gd name="T69" fmla="*/ 220 h 3033"/>
                  <a:gd name="T70" fmla="*/ 14 w 2521"/>
                  <a:gd name="T71" fmla="*/ 206 h 3033"/>
                  <a:gd name="T72" fmla="*/ 24 w 2521"/>
                  <a:gd name="T73" fmla="*/ 170 h 3033"/>
                  <a:gd name="T74" fmla="*/ 9 w 2521"/>
                  <a:gd name="T75" fmla="*/ 155 h 3033"/>
                  <a:gd name="T76" fmla="*/ 20 w 2521"/>
                  <a:gd name="T77" fmla="*/ 127 h 3033"/>
                  <a:gd name="T78" fmla="*/ 41 w 2521"/>
                  <a:gd name="T79" fmla="*/ 100 h 3033"/>
                  <a:gd name="T80" fmla="*/ 40 w 2521"/>
                  <a:gd name="T81" fmla="*/ 82 h 3033"/>
                  <a:gd name="T82" fmla="*/ 43 w 2521"/>
                  <a:gd name="T83" fmla="*/ 69 h 3033"/>
                  <a:gd name="T84" fmla="*/ 49 w 2521"/>
                  <a:gd name="T85" fmla="*/ 53 h 3033"/>
                  <a:gd name="T86" fmla="*/ 48 w 2521"/>
                  <a:gd name="T87" fmla="*/ 28 h 3033"/>
                  <a:gd name="T88" fmla="*/ 73 w 2521"/>
                  <a:gd name="T89" fmla="*/ 27 h 3033"/>
                  <a:gd name="T90" fmla="*/ 111 w 2521"/>
                  <a:gd name="T91" fmla="*/ 8 h 3033"/>
                  <a:gd name="T92" fmla="*/ 139 w 2521"/>
                  <a:gd name="T93" fmla="*/ 5 h 3033"/>
                  <a:gd name="T94" fmla="*/ 158 w 2521"/>
                  <a:gd name="T95" fmla="*/ 22 h 3033"/>
                  <a:gd name="T96" fmla="*/ 183 w 2521"/>
                  <a:gd name="T97" fmla="*/ 39 h 3033"/>
                  <a:gd name="T98" fmla="*/ 209 w 2521"/>
                  <a:gd name="T99" fmla="*/ 27 h 3033"/>
                  <a:gd name="T100" fmla="*/ 225 w 2521"/>
                  <a:gd name="T101" fmla="*/ 53 h 3033"/>
                  <a:gd name="T102" fmla="*/ 264 w 2521"/>
                  <a:gd name="T103" fmla="*/ 55 h 3033"/>
                  <a:gd name="T104" fmla="*/ 275 w 2521"/>
                  <a:gd name="T105" fmla="*/ 76 h 3033"/>
                  <a:gd name="T106" fmla="*/ 299 w 2521"/>
                  <a:gd name="T107" fmla="*/ 98 h 3033"/>
                  <a:gd name="T108" fmla="*/ 308 w 2521"/>
                  <a:gd name="T109" fmla="*/ 136 h 3033"/>
                  <a:gd name="T110" fmla="*/ 295 w 2521"/>
                  <a:gd name="T111" fmla="*/ 194 h 3033"/>
                  <a:gd name="T112" fmla="*/ 301 w 2521"/>
                  <a:gd name="T113" fmla="*/ 224 h 3033"/>
                  <a:gd name="T114" fmla="*/ 313 w 2521"/>
                  <a:gd name="T115" fmla="*/ 255 h 3033"/>
                  <a:gd name="T116" fmla="*/ 306 w 2521"/>
                  <a:gd name="T117" fmla="*/ 308 h 3033"/>
                  <a:gd name="T118" fmla="*/ 292 w 2521"/>
                  <a:gd name="T119" fmla="*/ 335 h 3033"/>
                  <a:gd name="T120" fmla="*/ 265 w 2521"/>
                  <a:gd name="T121" fmla="*/ 351 h 3033"/>
                  <a:gd name="T122" fmla="*/ 247 w 2521"/>
                  <a:gd name="T123" fmla="*/ 370 h 3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1"/>
                  <a:gd name="T187" fmla="*/ 0 h 3033"/>
                  <a:gd name="T188" fmla="*/ 2521 w 2521"/>
                  <a:gd name="T189" fmla="*/ 3033 h 3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1" h="3033">
                    <a:moveTo>
                      <a:pt x="1885" y="3033"/>
                    </a:moveTo>
                    <a:lnTo>
                      <a:pt x="1871" y="3021"/>
                    </a:lnTo>
                    <a:lnTo>
                      <a:pt x="1866" y="3015"/>
                    </a:lnTo>
                    <a:lnTo>
                      <a:pt x="1860" y="3008"/>
                    </a:lnTo>
                    <a:lnTo>
                      <a:pt x="1856" y="3000"/>
                    </a:lnTo>
                    <a:lnTo>
                      <a:pt x="1848" y="3000"/>
                    </a:lnTo>
                    <a:lnTo>
                      <a:pt x="1840" y="3000"/>
                    </a:lnTo>
                    <a:lnTo>
                      <a:pt x="1848" y="2982"/>
                    </a:lnTo>
                    <a:lnTo>
                      <a:pt x="1858" y="2971"/>
                    </a:lnTo>
                    <a:lnTo>
                      <a:pt x="1862" y="2961"/>
                    </a:lnTo>
                    <a:lnTo>
                      <a:pt x="1868" y="2953"/>
                    </a:lnTo>
                    <a:lnTo>
                      <a:pt x="1870" y="2944"/>
                    </a:lnTo>
                    <a:lnTo>
                      <a:pt x="1873" y="2932"/>
                    </a:lnTo>
                    <a:lnTo>
                      <a:pt x="1877" y="2845"/>
                    </a:lnTo>
                    <a:lnTo>
                      <a:pt x="1895" y="2775"/>
                    </a:lnTo>
                    <a:lnTo>
                      <a:pt x="1922" y="2715"/>
                    </a:lnTo>
                    <a:lnTo>
                      <a:pt x="1961" y="2666"/>
                    </a:lnTo>
                    <a:lnTo>
                      <a:pt x="2001" y="2618"/>
                    </a:lnTo>
                    <a:lnTo>
                      <a:pt x="2048" y="2573"/>
                    </a:lnTo>
                    <a:lnTo>
                      <a:pt x="2096" y="2521"/>
                    </a:lnTo>
                    <a:lnTo>
                      <a:pt x="2147" y="2465"/>
                    </a:lnTo>
                    <a:lnTo>
                      <a:pt x="2164" y="2416"/>
                    </a:lnTo>
                    <a:lnTo>
                      <a:pt x="2180" y="2385"/>
                    </a:lnTo>
                    <a:lnTo>
                      <a:pt x="2193" y="2364"/>
                    </a:lnTo>
                    <a:lnTo>
                      <a:pt x="2209" y="2352"/>
                    </a:lnTo>
                    <a:lnTo>
                      <a:pt x="2224" y="2341"/>
                    </a:lnTo>
                    <a:lnTo>
                      <a:pt x="2248" y="2331"/>
                    </a:lnTo>
                    <a:lnTo>
                      <a:pt x="2277" y="2315"/>
                    </a:lnTo>
                    <a:lnTo>
                      <a:pt x="2318" y="2290"/>
                    </a:lnTo>
                    <a:lnTo>
                      <a:pt x="2319" y="2281"/>
                    </a:lnTo>
                    <a:lnTo>
                      <a:pt x="2321" y="2271"/>
                    </a:lnTo>
                    <a:lnTo>
                      <a:pt x="2331" y="2259"/>
                    </a:lnTo>
                    <a:lnTo>
                      <a:pt x="2333" y="2246"/>
                    </a:lnTo>
                    <a:lnTo>
                      <a:pt x="2327" y="2232"/>
                    </a:lnTo>
                    <a:lnTo>
                      <a:pt x="2318" y="2226"/>
                    </a:lnTo>
                    <a:lnTo>
                      <a:pt x="2321" y="2211"/>
                    </a:lnTo>
                    <a:lnTo>
                      <a:pt x="2318" y="2201"/>
                    </a:lnTo>
                    <a:lnTo>
                      <a:pt x="2285" y="2199"/>
                    </a:lnTo>
                    <a:lnTo>
                      <a:pt x="2259" y="2199"/>
                    </a:lnTo>
                    <a:lnTo>
                      <a:pt x="2234" y="2197"/>
                    </a:lnTo>
                    <a:lnTo>
                      <a:pt x="2213" y="2195"/>
                    </a:lnTo>
                    <a:lnTo>
                      <a:pt x="2190" y="2191"/>
                    </a:lnTo>
                    <a:lnTo>
                      <a:pt x="2168" y="2187"/>
                    </a:lnTo>
                    <a:lnTo>
                      <a:pt x="2143" y="2182"/>
                    </a:lnTo>
                    <a:lnTo>
                      <a:pt x="2118" y="2178"/>
                    </a:lnTo>
                    <a:lnTo>
                      <a:pt x="2112" y="2184"/>
                    </a:lnTo>
                    <a:lnTo>
                      <a:pt x="2110" y="2195"/>
                    </a:lnTo>
                    <a:lnTo>
                      <a:pt x="2116" y="2197"/>
                    </a:lnTo>
                    <a:lnTo>
                      <a:pt x="2124" y="2203"/>
                    </a:lnTo>
                    <a:lnTo>
                      <a:pt x="2131" y="2205"/>
                    </a:lnTo>
                    <a:lnTo>
                      <a:pt x="2143" y="2211"/>
                    </a:lnTo>
                    <a:lnTo>
                      <a:pt x="2141" y="2230"/>
                    </a:lnTo>
                    <a:lnTo>
                      <a:pt x="2135" y="2244"/>
                    </a:lnTo>
                    <a:lnTo>
                      <a:pt x="2126" y="2249"/>
                    </a:lnTo>
                    <a:lnTo>
                      <a:pt x="2116" y="2251"/>
                    </a:lnTo>
                    <a:lnTo>
                      <a:pt x="2100" y="2249"/>
                    </a:lnTo>
                    <a:lnTo>
                      <a:pt x="2087" y="2249"/>
                    </a:lnTo>
                    <a:lnTo>
                      <a:pt x="2073" y="2249"/>
                    </a:lnTo>
                    <a:lnTo>
                      <a:pt x="2062" y="2255"/>
                    </a:lnTo>
                    <a:lnTo>
                      <a:pt x="2040" y="2255"/>
                    </a:lnTo>
                    <a:lnTo>
                      <a:pt x="2021" y="2255"/>
                    </a:lnTo>
                    <a:lnTo>
                      <a:pt x="1999" y="2257"/>
                    </a:lnTo>
                    <a:lnTo>
                      <a:pt x="1982" y="2263"/>
                    </a:lnTo>
                    <a:lnTo>
                      <a:pt x="1961" y="2269"/>
                    </a:lnTo>
                    <a:lnTo>
                      <a:pt x="1943" y="2277"/>
                    </a:lnTo>
                    <a:lnTo>
                      <a:pt x="1926" y="2284"/>
                    </a:lnTo>
                    <a:lnTo>
                      <a:pt x="1914" y="2298"/>
                    </a:lnTo>
                    <a:lnTo>
                      <a:pt x="1914" y="2302"/>
                    </a:lnTo>
                    <a:lnTo>
                      <a:pt x="1920" y="2308"/>
                    </a:lnTo>
                    <a:lnTo>
                      <a:pt x="1928" y="2313"/>
                    </a:lnTo>
                    <a:lnTo>
                      <a:pt x="1939" y="2319"/>
                    </a:lnTo>
                    <a:lnTo>
                      <a:pt x="1935" y="2319"/>
                    </a:lnTo>
                    <a:lnTo>
                      <a:pt x="1935" y="2323"/>
                    </a:lnTo>
                    <a:lnTo>
                      <a:pt x="1904" y="2335"/>
                    </a:lnTo>
                    <a:lnTo>
                      <a:pt x="1881" y="2344"/>
                    </a:lnTo>
                    <a:lnTo>
                      <a:pt x="1864" y="2350"/>
                    </a:lnTo>
                    <a:lnTo>
                      <a:pt x="1852" y="2356"/>
                    </a:lnTo>
                    <a:lnTo>
                      <a:pt x="1840" y="2362"/>
                    </a:lnTo>
                    <a:lnTo>
                      <a:pt x="1840" y="2366"/>
                    </a:lnTo>
                    <a:lnTo>
                      <a:pt x="1858" y="2364"/>
                    </a:lnTo>
                    <a:lnTo>
                      <a:pt x="1877" y="2360"/>
                    </a:lnTo>
                    <a:lnTo>
                      <a:pt x="1897" y="2354"/>
                    </a:lnTo>
                    <a:lnTo>
                      <a:pt x="1916" y="2350"/>
                    </a:lnTo>
                    <a:lnTo>
                      <a:pt x="1934" y="2343"/>
                    </a:lnTo>
                    <a:lnTo>
                      <a:pt x="1953" y="2337"/>
                    </a:lnTo>
                    <a:lnTo>
                      <a:pt x="1972" y="2333"/>
                    </a:lnTo>
                    <a:lnTo>
                      <a:pt x="1992" y="2333"/>
                    </a:lnTo>
                    <a:lnTo>
                      <a:pt x="1992" y="2335"/>
                    </a:lnTo>
                    <a:lnTo>
                      <a:pt x="1994" y="2341"/>
                    </a:lnTo>
                    <a:lnTo>
                      <a:pt x="1994" y="2348"/>
                    </a:lnTo>
                    <a:lnTo>
                      <a:pt x="1996" y="2362"/>
                    </a:lnTo>
                    <a:lnTo>
                      <a:pt x="1976" y="2379"/>
                    </a:lnTo>
                    <a:lnTo>
                      <a:pt x="1965" y="2397"/>
                    </a:lnTo>
                    <a:lnTo>
                      <a:pt x="1955" y="2410"/>
                    </a:lnTo>
                    <a:lnTo>
                      <a:pt x="1949" y="2426"/>
                    </a:lnTo>
                    <a:lnTo>
                      <a:pt x="1943" y="2440"/>
                    </a:lnTo>
                    <a:lnTo>
                      <a:pt x="1937" y="2455"/>
                    </a:lnTo>
                    <a:lnTo>
                      <a:pt x="1928" y="2472"/>
                    </a:lnTo>
                    <a:lnTo>
                      <a:pt x="1920" y="2492"/>
                    </a:lnTo>
                    <a:lnTo>
                      <a:pt x="1918" y="2461"/>
                    </a:lnTo>
                    <a:lnTo>
                      <a:pt x="1916" y="2440"/>
                    </a:lnTo>
                    <a:lnTo>
                      <a:pt x="1916" y="2422"/>
                    </a:lnTo>
                    <a:lnTo>
                      <a:pt x="1916" y="2410"/>
                    </a:lnTo>
                    <a:lnTo>
                      <a:pt x="1914" y="2393"/>
                    </a:lnTo>
                    <a:lnTo>
                      <a:pt x="1914" y="2381"/>
                    </a:lnTo>
                    <a:lnTo>
                      <a:pt x="1914" y="2397"/>
                    </a:lnTo>
                    <a:lnTo>
                      <a:pt x="1914" y="2418"/>
                    </a:lnTo>
                    <a:lnTo>
                      <a:pt x="1914" y="2441"/>
                    </a:lnTo>
                    <a:lnTo>
                      <a:pt x="1914" y="2469"/>
                    </a:lnTo>
                    <a:lnTo>
                      <a:pt x="1912" y="2494"/>
                    </a:lnTo>
                    <a:lnTo>
                      <a:pt x="1908" y="2519"/>
                    </a:lnTo>
                    <a:lnTo>
                      <a:pt x="1901" y="2540"/>
                    </a:lnTo>
                    <a:lnTo>
                      <a:pt x="1893" y="2558"/>
                    </a:lnTo>
                    <a:lnTo>
                      <a:pt x="1891" y="2552"/>
                    </a:lnTo>
                    <a:lnTo>
                      <a:pt x="1891" y="2548"/>
                    </a:lnTo>
                    <a:lnTo>
                      <a:pt x="1889" y="2540"/>
                    </a:lnTo>
                    <a:lnTo>
                      <a:pt x="1889" y="2531"/>
                    </a:lnTo>
                    <a:lnTo>
                      <a:pt x="1887" y="2513"/>
                    </a:lnTo>
                    <a:lnTo>
                      <a:pt x="1887" y="2490"/>
                    </a:lnTo>
                    <a:lnTo>
                      <a:pt x="1885" y="2455"/>
                    </a:lnTo>
                    <a:lnTo>
                      <a:pt x="1885" y="2412"/>
                    </a:lnTo>
                    <a:lnTo>
                      <a:pt x="1885" y="2430"/>
                    </a:lnTo>
                    <a:lnTo>
                      <a:pt x="1887" y="2453"/>
                    </a:lnTo>
                    <a:lnTo>
                      <a:pt x="1887" y="2480"/>
                    </a:lnTo>
                    <a:lnTo>
                      <a:pt x="1889" y="2509"/>
                    </a:lnTo>
                    <a:lnTo>
                      <a:pt x="1887" y="2535"/>
                    </a:lnTo>
                    <a:lnTo>
                      <a:pt x="1883" y="2562"/>
                    </a:lnTo>
                    <a:lnTo>
                      <a:pt x="1877" y="2583"/>
                    </a:lnTo>
                    <a:lnTo>
                      <a:pt x="1868" y="2600"/>
                    </a:lnTo>
                    <a:lnTo>
                      <a:pt x="1868" y="2585"/>
                    </a:lnTo>
                    <a:lnTo>
                      <a:pt x="1868" y="2567"/>
                    </a:lnTo>
                    <a:lnTo>
                      <a:pt x="1860" y="2556"/>
                    </a:lnTo>
                    <a:lnTo>
                      <a:pt x="1858" y="2540"/>
                    </a:lnTo>
                    <a:lnTo>
                      <a:pt x="1858" y="2521"/>
                    </a:lnTo>
                    <a:lnTo>
                      <a:pt x="1862" y="2504"/>
                    </a:lnTo>
                    <a:lnTo>
                      <a:pt x="1862" y="2482"/>
                    </a:lnTo>
                    <a:lnTo>
                      <a:pt x="1866" y="2463"/>
                    </a:lnTo>
                    <a:lnTo>
                      <a:pt x="1866" y="2445"/>
                    </a:lnTo>
                    <a:lnTo>
                      <a:pt x="1868" y="2434"/>
                    </a:lnTo>
                    <a:lnTo>
                      <a:pt x="1862" y="2445"/>
                    </a:lnTo>
                    <a:lnTo>
                      <a:pt x="1860" y="2463"/>
                    </a:lnTo>
                    <a:lnTo>
                      <a:pt x="1858" y="2484"/>
                    </a:lnTo>
                    <a:lnTo>
                      <a:pt x="1858" y="2509"/>
                    </a:lnTo>
                    <a:lnTo>
                      <a:pt x="1858" y="2533"/>
                    </a:lnTo>
                    <a:lnTo>
                      <a:pt x="1858" y="2558"/>
                    </a:lnTo>
                    <a:lnTo>
                      <a:pt x="1858" y="2579"/>
                    </a:lnTo>
                    <a:lnTo>
                      <a:pt x="1858" y="2599"/>
                    </a:lnTo>
                    <a:lnTo>
                      <a:pt x="1860" y="2600"/>
                    </a:lnTo>
                    <a:lnTo>
                      <a:pt x="1864" y="2602"/>
                    </a:lnTo>
                    <a:lnTo>
                      <a:pt x="1858" y="2612"/>
                    </a:lnTo>
                    <a:lnTo>
                      <a:pt x="1846" y="2618"/>
                    </a:lnTo>
                    <a:lnTo>
                      <a:pt x="1838" y="2593"/>
                    </a:lnTo>
                    <a:lnTo>
                      <a:pt x="1837" y="2569"/>
                    </a:lnTo>
                    <a:lnTo>
                      <a:pt x="1837" y="2546"/>
                    </a:lnTo>
                    <a:lnTo>
                      <a:pt x="1838" y="2523"/>
                    </a:lnTo>
                    <a:lnTo>
                      <a:pt x="1838" y="2500"/>
                    </a:lnTo>
                    <a:lnTo>
                      <a:pt x="1840" y="2476"/>
                    </a:lnTo>
                    <a:lnTo>
                      <a:pt x="1840" y="2455"/>
                    </a:lnTo>
                    <a:lnTo>
                      <a:pt x="1840" y="2438"/>
                    </a:lnTo>
                    <a:lnTo>
                      <a:pt x="1835" y="2447"/>
                    </a:lnTo>
                    <a:lnTo>
                      <a:pt x="1833" y="2463"/>
                    </a:lnTo>
                    <a:lnTo>
                      <a:pt x="1831" y="2482"/>
                    </a:lnTo>
                    <a:lnTo>
                      <a:pt x="1831" y="2505"/>
                    </a:lnTo>
                    <a:lnTo>
                      <a:pt x="1831" y="2527"/>
                    </a:lnTo>
                    <a:lnTo>
                      <a:pt x="1831" y="2550"/>
                    </a:lnTo>
                    <a:lnTo>
                      <a:pt x="1831" y="2569"/>
                    </a:lnTo>
                    <a:lnTo>
                      <a:pt x="1833" y="2587"/>
                    </a:lnTo>
                    <a:lnTo>
                      <a:pt x="1829" y="2589"/>
                    </a:lnTo>
                    <a:lnTo>
                      <a:pt x="1827" y="2591"/>
                    </a:lnTo>
                    <a:lnTo>
                      <a:pt x="1819" y="2575"/>
                    </a:lnTo>
                    <a:lnTo>
                      <a:pt x="1817" y="2558"/>
                    </a:lnTo>
                    <a:lnTo>
                      <a:pt x="1815" y="2533"/>
                    </a:lnTo>
                    <a:lnTo>
                      <a:pt x="1815" y="2509"/>
                    </a:lnTo>
                    <a:lnTo>
                      <a:pt x="1815" y="2484"/>
                    </a:lnTo>
                    <a:lnTo>
                      <a:pt x="1815" y="2461"/>
                    </a:lnTo>
                    <a:lnTo>
                      <a:pt x="1815" y="2443"/>
                    </a:lnTo>
                    <a:lnTo>
                      <a:pt x="1817" y="2432"/>
                    </a:lnTo>
                    <a:lnTo>
                      <a:pt x="1813" y="2447"/>
                    </a:lnTo>
                    <a:lnTo>
                      <a:pt x="1811" y="2465"/>
                    </a:lnTo>
                    <a:lnTo>
                      <a:pt x="1811" y="2482"/>
                    </a:lnTo>
                    <a:lnTo>
                      <a:pt x="1813" y="2500"/>
                    </a:lnTo>
                    <a:lnTo>
                      <a:pt x="1813" y="2517"/>
                    </a:lnTo>
                    <a:lnTo>
                      <a:pt x="1813" y="2535"/>
                    </a:lnTo>
                    <a:lnTo>
                      <a:pt x="1813" y="2554"/>
                    </a:lnTo>
                    <a:lnTo>
                      <a:pt x="1815" y="2573"/>
                    </a:lnTo>
                    <a:lnTo>
                      <a:pt x="1811" y="2573"/>
                    </a:lnTo>
                    <a:lnTo>
                      <a:pt x="1809" y="2575"/>
                    </a:lnTo>
                    <a:lnTo>
                      <a:pt x="1798" y="2560"/>
                    </a:lnTo>
                    <a:lnTo>
                      <a:pt x="1792" y="2542"/>
                    </a:lnTo>
                    <a:lnTo>
                      <a:pt x="1788" y="2523"/>
                    </a:lnTo>
                    <a:lnTo>
                      <a:pt x="1788" y="2505"/>
                    </a:lnTo>
                    <a:lnTo>
                      <a:pt x="1786" y="2484"/>
                    </a:lnTo>
                    <a:lnTo>
                      <a:pt x="1788" y="2465"/>
                    </a:lnTo>
                    <a:lnTo>
                      <a:pt x="1788" y="2447"/>
                    </a:lnTo>
                    <a:lnTo>
                      <a:pt x="1790" y="2434"/>
                    </a:lnTo>
                    <a:lnTo>
                      <a:pt x="1788" y="2432"/>
                    </a:lnTo>
                    <a:lnTo>
                      <a:pt x="1786" y="2441"/>
                    </a:lnTo>
                    <a:lnTo>
                      <a:pt x="1784" y="2449"/>
                    </a:lnTo>
                    <a:lnTo>
                      <a:pt x="1784" y="2457"/>
                    </a:lnTo>
                    <a:lnTo>
                      <a:pt x="1784" y="2469"/>
                    </a:lnTo>
                    <a:lnTo>
                      <a:pt x="1784" y="2478"/>
                    </a:lnTo>
                    <a:lnTo>
                      <a:pt x="1784" y="2494"/>
                    </a:lnTo>
                    <a:lnTo>
                      <a:pt x="1786" y="2513"/>
                    </a:lnTo>
                    <a:lnTo>
                      <a:pt x="1790" y="2542"/>
                    </a:lnTo>
                    <a:lnTo>
                      <a:pt x="1788" y="2542"/>
                    </a:lnTo>
                    <a:lnTo>
                      <a:pt x="1788" y="2544"/>
                    </a:lnTo>
                    <a:lnTo>
                      <a:pt x="1771" y="2527"/>
                    </a:lnTo>
                    <a:lnTo>
                      <a:pt x="1763" y="2513"/>
                    </a:lnTo>
                    <a:lnTo>
                      <a:pt x="1755" y="2500"/>
                    </a:lnTo>
                    <a:lnTo>
                      <a:pt x="1755" y="2488"/>
                    </a:lnTo>
                    <a:lnTo>
                      <a:pt x="1755" y="2474"/>
                    </a:lnTo>
                    <a:lnTo>
                      <a:pt x="1755" y="2463"/>
                    </a:lnTo>
                    <a:lnTo>
                      <a:pt x="1751" y="2447"/>
                    </a:lnTo>
                    <a:lnTo>
                      <a:pt x="1749" y="2432"/>
                    </a:lnTo>
                    <a:lnTo>
                      <a:pt x="1749" y="2443"/>
                    </a:lnTo>
                    <a:lnTo>
                      <a:pt x="1749" y="2459"/>
                    </a:lnTo>
                    <a:lnTo>
                      <a:pt x="1749" y="2474"/>
                    </a:lnTo>
                    <a:lnTo>
                      <a:pt x="1749" y="2490"/>
                    </a:lnTo>
                    <a:lnTo>
                      <a:pt x="1747" y="2490"/>
                    </a:lnTo>
                    <a:lnTo>
                      <a:pt x="1747" y="2492"/>
                    </a:lnTo>
                    <a:lnTo>
                      <a:pt x="1740" y="2478"/>
                    </a:lnTo>
                    <a:lnTo>
                      <a:pt x="1736" y="2465"/>
                    </a:lnTo>
                    <a:lnTo>
                      <a:pt x="1734" y="2453"/>
                    </a:lnTo>
                    <a:lnTo>
                      <a:pt x="1732" y="2441"/>
                    </a:lnTo>
                    <a:lnTo>
                      <a:pt x="1730" y="2457"/>
                    </a:lnTo>
                    <a:lnTo>
                      <a:pt x="1730" y="2467"/>
                    </a:lnTo>
                    <a:lnTo>
                      <a:pt x="1728" y="2469"/>
                    </a:lnTo>
                    <a:lnTo>
                      <a:pt x="1728" y="2472"/>
                    </a:lnTo>
                    <a:lnTo>
                      <a:pt x="1710" y="2457"/>
                    </a:lnTo>
                    <a:lnTo>
                      <a:pt x="1699" y="2445"/>
                    </a:lnTo>
                    <a:lnTo>
                      <a:pt x="1687" y="2430"/>
                    </a:lnTo>
                    <a:lnTo>
                      <a:pt x="1676" y="2418"/>
                    </a:lnTo>
                    <a:lnTo>
                      <a:pt x="1664" y="2405"/>
                    </a:lnTo>
                    <a:lnTo>
                      <a:pt x="1652" y="2391"/>
                    </a:lnTo>
                    <a:lnTo>
                      <a:pt x="1639" y="2379"/>
                    </a:lnTo>
                    <a:lnTo>
                      <a:pt x="1627" y="2372"/>
                    </a:lnTo>
                    <a:lnTo>
                      <a:pt x="1627" y="2364"/>
                    </a:lnTo>
                    <a:lnTo>
                      <a:pt x="1629" y="2362"/>
                    </a:lnTo>
                    <a:lnTo>
                      <a:pt x="1645" y="2352"/>
                    </a:lnTo>
                    <a:lnTo>
                      <a:pt x="1656" y="2341"/>
                    </a:lnTo>
                    <a:lnTo>
                      <a:pt x="1654" y="2339"/>
                    </a:lnTo>
                    <a:lnTo>
                      <a:pt x="1646" y="2339"/>
                    </a:lnTo>
                    <a:lnTo>
                      <a:pt x="1639" y="2339"/>
                    </a:lnTo>
                    <a:lnTo>
                      <a:pt x="1629" y="2341"/>
                    </a:lnTo>
                    <a:lnTo>
                      <a:pt x="1617" y="2343"/>
                    </a:lnTo>
                    <a:lnTo>
                      <a:pt x="1602" y="2344"/>
                    </a:lnTo>
                    <a:lnTo>
                      <a:pt x="1582" y="2348"/>
                    </a:lnTo>
                    <a:lnTo>
                      <a:pt x="1559" y="2350"/>
                    </a:lnTo>
                    <a:lnTo>
                      <a:pt x="1530" y="2354"/>
                    </a:lnTo>
                    <a:lnTo>
                      <a:pt x="1526" y="2364"/>
                    </a:lnTo>
                    <a:lnTo>
                      <a:pt x="1520" y="2374"/>
                    </a:lnTo>
                    <a:lnTo>
                      <a:pt x="1513" y="2377"/>
                    </a:lnTo>
                    <a:lnTo>
                      <a:pt x="1507" y="2383"/>
                    </a:lnTo>
                    <a:lnTo>
                      <a:pt x="1497" y="2383"/>
                    </a:lnTo>
                    <a:lnTo>
                      <a:pt x="1487" y="2385"/>
                    </a:lnTo>
                    <a:lnTo>
                      <a:pt x="1476" y="2385"/>
                    </a:lnTo>
                    <a:lnTo>
                      <a:pt x="1468" y="2387"/>
                    </a:lnTo>
                    <a:lnTo>
                      <a:pt x="1470" y="2341"/>
                    </a:lnTo>
                    <a:lnTo>
                      <a:pt x="1470" y="2302"/>
                    </a:lnTo>
                    <a:lnTo>
                      <a:pt x="1466" y="2265"/>
                    </a:lnTo>
                    <a:lnTo>
                      <a:pt x="1462" y="2230"/>
                    </a:lnTo>
                    <a:lnTo>
                      <a:pt x="1454" y="2195"/>
                    </a:lnTo>
                    <a:lnTo>
                      <a:pt x="1449" y="2160"/>
                    </a:lnTo>
                    <a:lnTo>
                      <a:pt x="1441" y="2123"/>
                    </a:lnTo>
                    <a:lnTo>
                      <a:pt x="1435" y="2087"/>
                    </a:lnTo>
                    <a:lnTo>
                      <a:pt x="1447" y="2087"/>
                    </a:lnTo>
                    <a:lnTo>
                      <a:pt x="1464" y="2089"/>
                    </a:lnTo>
                    <a:lnTo>
                      <a:pt x="1484" y="2089"/>
                    </a:lnTo>
                    <a:lnTo>
                      <a:pt x="1505" y="2090"/>
                    </a:lnTo>
                    <a:lnTo>
                      <a:pt x="1522" y="2087"/>
                    </a:lnTo>
                    <a:lnTo>
                      <a:pt x="1542" y="2081"/>
                    </a:lnTo>
                    <a:lnTo>
                      <a:pt x="1553" y="2073"/>
                    </a:lnTo>
                    <a:lnTo>
                      <a:pt x="1561" y="2061"/>
                    </a:lnTo>
                    <a:lnTo>
                      <a:pt x="1542" y="2063"/>
                    </a:lnTo>
                    <a:lnTo>
                      <a:pt x="1524" y="2065"/>
                    </a:lnTo>
                    <a:lnTo>
                      <a:pt x="1509" y="2065"/>
                    </a:lnTo>
                    <a:lnTo>
                      <a:pt x="1495" y="2065"/>
                    </a:lnTo>
                    <a:lnTo>
                      <a:pt x="1480" y="2063"/>
                    </a:lnTo>
                    <a:lnTo>
                      <a:pt x="1466" y="2063"/>
                    </a:lnTo>
                    <a:lnTo>
                      <a:pt x="1451" y="2061"/>
                    </a:lnTo>
                    <a:lnTo>
                      <a:pt x="1435" y="2059"/>
                    </a:lnTo>
                    <a:lnTo>
                      <a:pt x="1435" y="2056"/>
                    </a:lnTo>
                    <a:lnTo>
                      <a:pt x="1435" y="2052"/>
                    </a:lnTo>
                    <a:lnTo>
                      <a:pt x="1447" y="2050"/>
                    </a:lnTo>
                    <a:lnTo>
                      <a:pt x="1464" y="2048"/>
                    </a:lnTo>
                    <a:lnTo>
                      <a:pt x="1484" y="2042"/>
                    </a:lnTo>
                    <a:lnTo>
                      <a:pt x="1505" y="2038"/>
                    </a:lnTo>
                    <a:lnTo>
                      <a:pt x="1522" y="2028"/>
                    </a:lnTo>
                    <a:lnTo>
                      <a:pt x="1540" y="2019"/>
                    </a:lnTo>
                    <a:lnTo>
                      <a:pt x="1548" y="2007"/>
                    </a:lnTo>
                    <a:lnTo>
                      <a:pt x="1551" y="1994"/>
                    </a:lnTo>
                    <a:lnTo>
                      <a:pt x="1534" y="1994"/>
                    </a:lnTo>
                    <a:lnTo>
                      <a:pt x="1520" y="1997"/>
                    </a:lnTo>
                    <a:lnTo>
                      <a:pt x="1503" y="2001"/>
                    </a:lnTo>
                    <a:lnTo>
                      <a:pt x="1489" y="2007"/>
                    </a:lnTo>
                    <a:lnTo>
                      <a:pt x="1474" y="2011"/>
                    </a:lnTo>
                    <a:lnTo>
                      <a:pt x="1458" y="2015"/>
                    </a:lnTo>
                    <a:lnTo>
                      <a:pt x="1441" y="2017"/>
                    </a:lnTo>
                    <a:lnTo>
                      <a:pt x="1423" y="2019"/>
                    </a:lnTo>
                    <a:lnTo>
                      <a:pt x="1406" y="2034"/>
                    </a:lnTo>
                    <a:lnTo>
                      <a:pt x="1392" y="2044"/>
                    </a:lnTo>
                    <a:lnTo>
                      <a:pt x="1375" y="2046"/>
                    </a:lnTo>
                    <a:lnTo>
                      <a:pt x="1361" y="2048"/>
                    </a:lnTo>
                    <a:lnTo>
                      <a:pt x="1346" y="2044"/>
                    </a:lnTo>
                    <a:lnTo>
                      <a:pt x="1330" y="2040"/>
                    </a:lnTo>
                    <a:lnTo>
                      <a:pt x="1313" y="2036"/>
                    </a:lnTo>
                    <a:lnTo>
                      <a:pt x="1295" y="2036"/>
                    </a:lnTo>
                    <a:lnTo>
                      <a:pt x="1290" y="2044"/>
                    </a:lnTo>
                    <a:lnTo>
                      <a:pt x="1292" y="2052"/>
                    </a:lnTo>
                    <a:lnTo>
                      <a:pt x="1295" y="2056"/>
                    </a:lnTo>
                    <a:lnTo>
                      <a:pt x="1307" y="2061"/>
                    </a:lnTo>
                    <a:lnTo>
                      <a:pt x="1317" y="2061"/>
                    </a:lnTo>
                    <a:lnTo>
                      <a:pt x="1328" y="2063"/>
                    </a:lnTo>
                    <a:lnTo>
                      <a:pt x="1340" y="2065"/>
                    </a:lnTo>
                    <a:lnTo>
                      <a:pt x="1352" y="2067"/>
                    </a:lnTo>
                    <a:lnTo>
                      <a:pt x="1352" y="2083"/>
                    </a:lnTo>
                    <a:lnTo>
                      <a:pt x="1358" y="2108"/>
                    </a:lnTo>
                    <a:lnTo>
                      <a:pt x="1361" y="2137"/>
                    </a:lnTo>
                    <a:lnTo>
                      <a:pt x="1365" y="2172"/>
                    </a:lnTo>
                    <a:lnTo>
                      <a:pt x="1365" y="2203"/>
                    </a:lnTo>
                    <a:lnTo>
                      <a:pt x="1365" y="2232"/>
                    </a:lnTo>
                    <a:lnTo>
                      <a:pt x="1361" y="2253"/>
                    </a:lnTo>
                    <a:lnTo>
                      <a:pt x="1356" y="2271"/>
                    </a:lnTo>
                    <a:lnTo>
                      <a:pt x="1350" y="2255"/>
                    </a:lnTo>
                    <a:lnTo>
                      <a:pt x="1346" y="2240"/>
                    </a:lnTo>
                    <a:lnTo>
                      <a:pt x="1340" y="2224"/>
                    </a:lnTo>
                    <a:lnTo>
                      <a:pt x="1338" y="2209"/>
                    </a:lnTo>
                    <a:lnTo>
                      <a:pt x="1338" y="2232"/>
                    </a:lnTo>
                    <a:lnTo>
                      <a:pt x="1340" y="2255"/>
                    </a:lnTo>
                    <a:lnTo>
                      <a:pt x="1342" y="2279"/>
                    </a:lnTo>
                    <a:lnTo>
                      <a:pt x="1346" y="2304"/>
                    </a:lnTo>
                    <a:lnTo>
                      <a:pt x="1348" y="2327"/>
                    </a:lnTo>
                    <a:lnTo>
                      <a:pt x="1350" y="2352"/>
                    </a:lnTo>
                    <a:lnTo>
                      <a:pt x="1350" y="2377"/>
                    </a:lnTo>
                    <a:lnTo>
                      <a:pt x="1352" y="2405"/>
                    </a:lnTo>
                    <a:lnTo>
                      <a:pt x="1342" y="2405"/>
                    </a:lnTo>
                    <a:lnTo>
                      <a:pt x="1334" y="2405"/>
                    </a:lnTo>
                    <a:lnTo>
                      <a:pt x="1332" y="2377"/>
                    </a:lnTo>
                    <a:lnTo>
                      <a:pt x="1332" y="2352"/>
                    </a:lnTo>
                    <a:lnTo>
                      <a:pt x="1330" y="2327"/>
                    </a:lnTo>
                    <a:lnTo>
                      <a:pt x="1328" y="2302"/>
                    </a:lnTo>
                    <a:lnTo>
                      <a:pt x="1325" y="2275"/>
                    </a:lnTo>
                    <a:lnTo>
                      <a:pt x="1323" y="2251"/>
                    </a:lnTo>
                    <a:lnTo>
                      <a:pt x="1317" y="2228"/>
                    </a:lnTo>
                    <a:lnTo>
                      <a:pt x="1313" y="2211"/>
                    </a:lnTo>
                    <a:lnTo>
                      <a:pt x="1313" y="2228"/>
                    </a:lnTo>
                    <a:lnTo>
                      <a:pt x="1315" y="2248"/>
                    </a:lnTo>
                    <a:lnTo>
                      <a:pt x="1317" y="2267"/>
                    </a:lnTo>
                    <a:lnTo>
                      <a:pt x="1319" y="2286"/>
                    </a:lnTo>
                    <a:lnTo>
                      <a:pt x="1319" y="2304"/>
                    </a:lnTo>
                    <a:lnTo>
                      <a:pt x="1321" y="2325"/>
                    </a:lnTo>
                    <a:lnTo>
                      <a:pt x="1323" y="2343"/>
                    </a:lnTo>
                    <a:lnTo>
                      <a:pt x="1325" y="2364"/>
                    </a:lnTo>
                    <a:lnTo>
                      <a:pt x="1323" y="2364"/>
                    </a:lnTo>
                    <a:lnTo>
                      <a:pt x="1323" y="2366"/>
                    </a:lnTo>
                    <a:lnTo>
                      <a:pt x="1311" y="2313"/>
                    </a:lnTo>
                    <a:lnTo>
                      <a:pt x="1303" y="2275"/>
                    </a:lnTo>
                    <a:lnTo>
                      <a:pt x="1297" y="2248"/>
                    </a:lnTo>
                    <a:lnTo>
                      <a:pt x="1294" y="2230"/>
                    </a:lnTo>
                    <a:lnTo>
                      <a:pt x="1290" y="2218"/>
                    </a:lnTo>
                    <a:lnTo>
                      <a:pt x="1290" y="2213"/>
                    </a:lnTo>
                    <a:lnTo>
                      <a:pt x="1288" y="2209"/>
                    </a:lnTo>
                    <a:lnTo>
                      <a:pt x="1288" y="2217"/>
                    </a:lnTo>
                    <a:lnTo>
                      <a:pt x="1292" y="2238"/>
                    </a:lnTo>
                    <a:lnTo>
                      <a:pt x="1297" y="2265"/>
                    </a:lnTo>
                    <a:lnTo>
                      <a:pt x="1303" y="2298"/>
                    </a:lnTo>
                    <a:lnTo>
                      <a:pt x="1309" y="2329"/>
                    </a:lnTo>
                    <a:lnTo>
                      <a:pt x="1315" y="2360"/>
                    </a:lnTo>
                    <a:lnTo>
                      <a:pt x="1317" y="2381"/>
                    </a:lnTo>
                    <a:lnTo>
                      <a:pt x="1321" y="2395"/>
                    </a:lnTo>
                    <a:lnTo>
                      <a:pt x="1315" y="2395"/>
                    </a:lnTo>
                    <a:lnTo>
                      <a:pt x="1313" y="2395"/>
                    </a:lnTo>
                    <a:lnTo>
                      <a:pt x="1309" y="2377"/>
                    </a:lnTo>
                    <a:lnTo>
                      <a:pt x="1307" y="2364"/>
                    </a:lnTo>
                    <a:lnTo>
                      <a:pt x="1303" y="2364"/>
                    </a:lnTo>
                    <a:lnTo>
                      <a:pt x="1299" y="2364"/>
                    </a:lnTo>
                    <a:lnTo>
                      <a:pt x="1288" y="2323"/>
                    </a:lnTo>
                    <a:lnTo>
                      <a:pt x="1282" y="2294"/>
                    </a:lnTo>
                    <a:lnTo>
                      <a:pt x="1276" y="2271"/>
                    </a:lnTo>
                    <a:lnTo>
                      <a:pt x="1274" y="2253"/>
                    </a:lnTo>
                    <a:lnTo>
                      <a:pt x="1270" y="2240"/>
                    </a:lnTo>
                    <a:lnTo>
                      <a:pt x="1268" y="2228"/>
                    </a:lnTo>
                    <a:lnTo>
                      <a:pt x="1266" y="2215"/>
                    </a:lnTo>
                    <a:lnTo>
                      <a:pt x="1266" y="2203"/>
                    </a:lnTo>
                    <a:lnTo>
                      <a:pt x="1264" y="2209"/>
                    </a:lnTo>
                    <a:lnTo>
                      <a:pt x="1266" y="2226"/>
                    </a:lnTo>
                    <a:lnTo>
                      <a:pt x="1266" y="2248"/>
                    </a:lnTo>
                    <a:lnTo>
                      <a:pt x="1270" y="2273"/>
                    </a:lnTo>
                    <a:lnTo>
                      <a:pt x="1270" y="2292"/>
                    </a:lnTo>
                    <a:lnTo>
                      <a:pt x="1270" y="2306"/>
                    </a:lnTo>
                    <a:lnTo>
                      <a:pt x="1268" y="2308"/>
                    </a:lnTo>
                    <a:lnTo>
                      <a:pt x="1266" y="2296"/>
                    </a:lnTo>
                    <a:lnTo>
                      <a:pt x="1245" y="2259"/>
                    </a:lnTo>
                    <a:lnTo>
                      <a:pt x="1230" y="2224"/>
                    </a:lnTo>
                    <a:lnTo>
                      <a:pt x="1216" y="2189"/>
                    </a:lnTo>
                    <a:lnTo>
                      <a:pt x="1208" y="2154"/>
                    </a:lnTo>
                    <a:lnTo>
                      <a:pt x="1199" y="2118"/>
                    </a:lnTo>
                    <a:lnTo>
                      <a:pt x="1195" y="2083"/>
                    </a:lnTo>
                    <a:lnTo>
                      <a:pt x="1189" y="2046"/>
                    </a:lnTo>
                    <a:lnTo>
                      <a:pt x="1187" y="2011"/>
                    </a:lnTo>
                    <a:lnTo>
                      <a:pt x="1197" y="2011"/>
                    </a:lnTo>
                    <a:lnTo>
                      <a:pt x="1210" y="2011"/>
                    </a:lnTo>
                    <a:lnTo>
                      <a:pt x="1228" y="2011"/>
                    </a:lnTo>
                    <a:lnTo>
                      <a:pt x="1245" y="2011"/>
                    </a:lnTo>
                    <a:lnTo>
                      <a:pt x="1259" y="2007"/>
                    </a:lnTo>
                    <a:lnTo>
                      <a:pt x="1274" y="2005"/>
                    </a:lnTo>
                    <a:lnTo>
                      <a:pt x="1286" y="1999"/>
                    </a:lnTo>
                    <a:lnTo>
                      <a:pt x="1297" y="1994"/>
                    </a:lnTo>
                    <a:lnTo>
                      <a:pt x="1286" y="1986"/>
                    </a:lnTo>
                    <a:lnTo>
                      <a:pt x="1274" y="1986"/>
                    </a:lnTo>
                    <a:lnTo>
                      <a:pt x="1257" y="1984"/>
                    </a:lnTo>
                    <a:lnTo>
                      <a:pt x="1241" y="1986"/>
                    </a:lnTo>
                    <a:lnTo>
                      <a:pt x="1222" y="1986"/>
                    </a:lnTo>
                    <a:lnTo>
                      <a:pt x="1206" y="1986"/>
                    </a:lnTo>
                    <a:lnTo>
                      <a:pt x="1189" y="1980"/>
                    </a:lnTo>
                    <a:lnTo>
                      <a:pt x="1179" y="1974"/>
                    </a:lnTo>
                    <a:lnTo>
                      <a:pt x="1185" y="1966"/>
                    </a:lnTo>
                    <a:lnTo>
                      <a:pt x="1197" y="1961"/>
                    </a:lnTo>
                    <a:lnTo>
                      <a:pt x="1210" y="1955"/>
                    </a:lnTo>
                    <a:lnTo>
                      <a:pt x="1228" y="1953"/>
                    </a:lnTo>
                    <a:lnTo>
                      <a:pt x="1243" y="1947"/>
                    </a:lnTo>
                    <a:lnTo>
                      <a:pt x="1259" y="1941"/>
                    </a:lnTo>
                    <a:lnTo>
                      <a:pt x="1274" y="1931"/>
                    </a:lnTo>
                    <a:lnTo>
                      <a:pt x="1290" y="1922"/>
                    </a:lnTo>
                    <a:lnTo>
                      <a:pt x="1264" y="1924"/>
                    </a:lnTo>
                    <a:lnTo>
                      <a:pt x="1228" y="1931"/>
                    </a:lnTo>
                    <a:lnTo>
                      <a:pt x="1181" y="1943"/>
                    </a:lnTo>
                    <a:lnTo>
                      <a:pt x="1133" y="1961"/>
                    </a:lnTo>
                    <a:lnTo>
                      <a:pt x="1082" y="1976"/>
                    </a:lnTo>
                    <a:lnTo>
                      <a:pt x="1041" y="1994"/>
                    </a:lnTo>
                    <a:lnTo>
                      <a:pt x="1010" y="2007"/>
                    </a:lnTo>
                    <a:lnTo>
                      <a:pt x="1001" y="2019"/>
                    </a:lnTo>
                    <a:lnTo>
                      <a:pt x="1016" y="2019"/>
                    </a:lnTo>
                    <a:lnTo>
                      <a:pt x="1034" y="2019"/>
                    </a:lnTo>
                    <a:lnTo>
                      <a:pt x="1053" y="2017"/>
                    </a:lnTo>
                    <a:lnTo>
                      <a:pt x="1072" y="2019"/>
                    </a:lnTo>
                    <a:lnTo>
                      <a:pt x="1069" y="2032"/>
                    </a:lnTo>
                    <a:lnTo>
                      <a:pt x="1069" y="2054"/>
                    </a:lnTo>
                    <a:lnTo>
                      <a:pt x="1071" y="2073"/>
                    </a:lnTo>
                    <a:lnTo>
                      <a:pt x="1080" y="2090"/>
                    </a:lnTo>
                    <a:lnTo>
                      <a:pt x="1074" y="2098"/>
                    </a:lnTo>
                    <a:lnTo>
                      <a:pt x="1074" y="2110"/>
                    </a:lnTo>
                    <a:lnTo>
                      <a:pt x="1072" y="2121"/>
                    </a:lnTo>
                    <a:lnTo>
                      <a:pt x="1074" y="2137"/>
                    </a:lnTo>
                    <a:lnTo>
                      <a:pt x="1074" y="2151"/>
                    </a:lnTo>
                    <a:lnTo>
                      <a:pt x="1076" y="2166"/>
                    </a:lnTo>
                    <a:lnTo>
                      <a:pt x="1076" y="2180"/>
                    </a:lnTo>
                    <a:lnTo>
                      <a:pt x="1078" y="2193"/>
                    </a:lnTo>
                    <a:lnTo>
                      <a:pt x="1074" y="2193"/>
                    </a:lnTo>
                    <a:lnTo>
                      <a:pt x="1063" y="2195"/>
                    </a:lnTo>
                    <a:lnTo>
                      <a:pt x="1059" y="2166"/>
                    </a:lnTo>
                    <a:lnTo>
                      <a:pt x="1057" y="2145"/>
                    </a:lnTo>
                    <a:lnTo>
                      <a:pt x="1055" y="2129"/>
                    </a:lnTo>
                    <a:lnTo>
                      <a:pt x="1055" y="2120"/>
                    </a:lnTo>
                    <a:lnTo>
                      <a:pt x="1053" y="2106"/>
                    </a:lnTo>
                    <a:lnTo>
                      <a:pt x="1051" y="2098"/>
                    </a:lnTo>
                    <a:lnTo>
                      <a:pt x="1051" y="2127"/>
                    </a:lnTo>
                    <a:lnTo>
                      <a:pt x="1051" y="2151"/>
                    </a:lnTo>
                    <a:lnTo>
                      <a:pt x="1051" y="2168"/>
                    </a:lnTo>
                    <a:lnTo>
                      <a:pt x="1051" y="2180"/>
                    </a:lnTo>
                    <a:lnTo>
                      <a:pt x="1051" y="2189"/>
                    </a:lnTo>
                    <a:lnTo>
                      <a:pt x="1051" y="2193"/>
                    </a:lnTo>
                    <a:lnTo>
                      <a:pt x="1041" y="2185"/>
                    </a:lnTo>
                    <a:lnTo>
                      <a:pt x="1038" y="2176"/>
                    </a:lnTo>
                    <a:lnTo>
                      <a:pt x="1036" y="2164"/>
                    </a:lnTo>
                    <a:lnTo>
                      <a:pt x="1036" y="2153"/>
                    </a:lnTo>
                    <a:lnTo>
                      <a:pt x="1036" y="2139"/>
                    </a:lnTo>
                    <a:lnTo>
                      <a:pt x="1036" y="2127"/>
                    </a:lnTo>
                    <a:lnTo>
                      <a:pt x="1034" y="2116"/>
                    </a:lnTo>
                    <a:lnTo>
                      <a:pt x="1034" y="2110"/>
                    </a:lnTo>
                    <a:lnTo>
                      <a:pt x="1016" y="2112"/>
                    </a:lnTo>
                    <a:lnTo>
                      <a:pt x="999" y="2118"/>
                    </a:lnTo>
                    <a:lnTo>
                      <a:pt x="981" y="2125"/>
                    </a:lnTo>
                    <a:lnTo>
                      <a:pt x="966" y="2133"/>
                    </a:lnTo>
                    <a:lnTo>
                      <a:pt x="948" y="2137"/>
                    </a:lnTo>
                    <a:lnTo>
                      <a:pt x="933" y="2143"/>
                    </a:lnTo>
                    <a:lnTo>
                      <a:pt x="917" y="2147"/>
                    </a:lnTo>
                    <a:lnTo>
                      <a:pt x="902" y="2151"/>
                    </a:lnTo>
                    <a:lnTo>
                      <a:pt x="900" y="2133"/>
                    </a:lnTo>
                    <a:lnTo>
                      <a:pt x="900" y="2116"/>
                    </a:lnTo>
                    <a:lnTo>
                      <a:pt x="900" y="2098"/>
                    </a:lnTo>
                    <a:lnTo>
                      <a:pt x="900" y="2085"/>
                    </a:lnTo>
                    <a:lnTo>
                      <a:pt x="896" y="2085"/>
                    </a:lnTo>
                    <a:lnTo>
                      <a:pt x="892" y="2085"/>
                    </a:lnTo>
                    <a:lnTo>
                      <a:pt x="892" y="2094"/>
                    </a:lnTo>
                    <a:lnTo>
                      <a:pt x="892" y="2106"/>
                    </a:lnTo>
                    <a:lnTo>
                      <a:pt x="892" y="2112"/>
                    </a:lnTo>
                    <a:lnTo>
                      <a:pt x="892" y="2121"/>
                    </a:lnTo>
                    <a:lnTo>
                      <a:pt x="892" y="2133"/>
                    </a:lnTo>
                    <a:lnTo>
                      <a:pt x="894" y="2151"/>
                    </a:lnTo>
                    <a:lnTo>
                      <a:pt x="882" y="2154"/>
                    </a:lnTo>
                    <a:lnTo>
                      <a:pt x="877" y="2158"/>
                    </a:lnTo>
                    <a:lnTo>
                      <a:pt x="873" y="2160"/>
                    </a:lnTo>
                    <a:lnTo>
                      <a:pt x="869" y="2166"/>
                    </a:lnTo>
                    <a:lnTo>
                      <a:pt x="867" y="2149"/>
                    </a:lnTo>
                    <a:lnTo>
                      <a:pt x="867" y="2133"/>
                    </a:lnTo>
                    <a:lnTo>
                      <a:pt x="865" y="2116"/>
                    </a:lnTo>
                    <a:lnTo>
                      <a:pt x="865" y="2100"/>
                    </a:lnTo>
                    <a:lnTo>
                      <a:pt x="863" y="2110"/>
                    </a:lnTo>
                    <a:lnTo>
                      <a:pt x="861" y="2120"/>
                    </a:lnTo>
                    <a:lnTo>
                      <a:pt x="861" y="2127"/>
                    </a:lnTo>
                    <a:lnTo>
                      <a:pt x="861" y="2135"/>
                    </a:lnTo>
                    <a:lnTo>
                      <a:pt x="861" y="2141"/>
                    </a:lnTo>
                    <a:lnTo>
                      <a:pt x="861" y="2151"/>
                    </a:lnTo>
                    <a:lnTo>
                      <a:pt x="863" y="2160"/>
                    </a:lnTo>
                    <a:lnTo>
                      <a:pt x="865" y="2176"/>
                    </a:lnTo>
                    <a:lnTo>
                      <a:pt x="875" y="2176"/>
                    </a:lnTo>
                    <a:lnTo>
                      <a:pt x="886" y="2180"/>
                    </a:lnTo>
                    <a:lnTo>
                      <a:pt x="880" y="2185"/>
                    </a:lnTo>
                    <a:lnTo>
                      <a:pt x="875" y="2191"/>
                    </a:lnTo>
                    <a:lnTo>
                      <a:pt x="861" y="2187"/>
                    </a:lnTo>
                    <a:lnTo>
                      <a:pt x="853" y="2185"/>
                    </a:lnTo>
                    <a:lnTo>
                      <a:pt x="847" y="2184"/>
                    </a:lnTo>
                    <a:lnTo>
                      <a:pt x="844" y="2184"/>
                    </a:lnTo>
                    <a:lnTo>
                      <a:pt x="838" y="2182"/>
                    </a:lnTo>
                    <a:lnTo>
                      <a:pt x="834" y="2180"/>
                    </a:lnTo>
                    <a:lnTo>
                      <a:pt x="832" y="2162"/>
                    </a:lnTo>
                    <a:lnTo>
                      <a:pt x="832" y="2147"/>
                    </a:lnTo>
                    <a:lnTo>
                      <a:pt x="832" y="2131"/>
                    </a:lnTo>
                    <a:lnTo>
                      <a:pt x="832" y="2118"/>
                    </a:lnTo>
                    <a:lnTo>
                      <a:pt x="828" y="2127"/>
                    </a:lnTo>
                    <a:lnTo>
                      <a:pt x="828" y="2139"/>
                    </a:lnTo>
                    <a:lnTo>
                      <a:pt x="828" y="2151"/>
                    </a:lnTo>
                    <a:lnTo>
                      <a:pt x="828" y="2164"/>
                    </a:lnTo>
                    <a:lnTo>
                      <a:pt x="826" y="2176"/>
                    </a:lnTo>
                    <a:lnTo>
                      <a:pt x="824" y="2187"/>
                    </a:lnTo>
                    <a:lnTo>
                      <a:pt x="816" y="2197"/>
                    </a:lnTo>
                    <a:lnTo>
                      <a:pt x="809" y="2209"/>
                    </a:lnTo>
                    <a:lnTo>
                      <a:pt x="807" y="2191"/>
                    </a:lnTo>
                    <a:lnTo>
                      <a:pt x="807" y="2176"/>
                    </a:lnTo>
                    <a:lnTo>
                      <a:pt x="805" y="2158"/>
                    </a:lnTo>
                    <a:lnTo>
                      <a:pt x="805" y="2143"/>
                    </a:lnTo>
                    <a:lnTo>
                      <a:pt x="801" y="2147"/>
                    </a:lnTo>
                    <a:lnTo>
                      <a:pt x="801" y="2156"/>
                    </a:lnTo>
                    <a:lnTo>
                      <a:pt x="799" y="2162"/>
                    </a:lnTo>
                    <a:lnTo>
                      <a:pt x="799" y="2176"/>
                    </a:lnTo>
                    <a:lnTo>
                      <a:pt x="799" y="2191"/>
                    </a:lnTo>
                    <a:lnTo>
                      <a:pt x="799" y="2213"/>
                    </a:lnTo>
                    <a:lnTo>
                      <a:pt x="791" y="2217"/>
                    </a:lnTo>
                    <a:lnTo>
                      <a:pt x="782" y="2220"/>
                    </a:lnTo>
                    <a:lnTo>
                      <a:pt x="776" y="2207"/>
                    </a:lnTo>
                    <a:lnTo>
                      <a:pt x="772" y="2195"/>
                    </a:lnTo>
                    <a:lnTo>
                      <a:pt x="770" y="2182"/>
                    </a:lnTo>
                    <a:lnTo>
                      <a:pt x="770" y="2170"/>
                    </a:lnTo>
                    <a:lnTo>
                      <a:pt x="770" y="2156"/>
                    </a:lnTo>
                    <a:lnTo>
                      <a:pt x="770" y="2145"/>
                    </a:lnTo>
                    <a:lnTo>
                      <a:pt x="770" y="2135"/>
                    </a:lnTo>
                    <a:lnTo>
                      <a:pt x="772" y="2127"/>
                    </a:lnTo>
                    <a:lnTo>
                      <a:pt x="770" y="2125"/>
                    </a:lnTo>
                    <a:lnTo>
                      <a:pt x="766" y="2131"/>
                    </a:lnTo>
                    <a:lnTo>
                      <a:pt x="766" y="2141"/>
                    </a:lnTo>
                    <a:lnTo>
                      <a:pt x="766" y="2153"/>
                    </a:lnTo>
                    <a:lnTo>
                      <a:pt x="766" y="2168"/>
                    </a:lnTo>
                    <a:lnTo>
                      <a:pt x="766" y="2180"/>
                    </a:lnTo>
                    <a:lnTo>
                      <a:pt x="768" y="2195"/>
                    </a:lnTo>
                    <a:lnTo>
                      <a:pt x="768" y="2207"/>
                    </a:lnTo>
                    <a:lnTo>
                      <a:pt x="770" y="2220"/>
                    </a:lnTo>
                    <a:lnTo>
                      <a:pt x="762" y="2220"/>
                    </a:lnTo>
                    <a:lnTo>
                      <a:pt x="756" y="2222"/>
                    </a:lnTo>
                    <a:lnTo>
                      <a:pt x="754" y="2213"/>
                    </a:lnTo>
                    <a:lnTo>
                      <a:pt x="752" y="2203"/>
                    </a:lnTo>
                    <a:lnTo>
                      <a:pt x="751" y="2191"/>
                    </a:lnTo>
                    <a:lnTo>
                      <a:pt x="751" y="2180"/>
                    </a:lnTo>
                    <a:lnTo>
                      <a:pt x="749" y="2164"/>
                    </a:lnTo>
                    <a:lnTo>
                      <a:pt x="749" y="2153"/>
                    </a:lnTo>
                    <a:lnTo>
                      <a:pt x="747" y="2141"/>
                    </a:lnTo>
                    <a:lnTo>
                      <a:pt x="747" y="2137"/>
                    </a:lnTo>
                    <a:lnTo>
                      <a:pt x="747" y="2156"/>
                    </a:lnTo>
                    <a:lnTo>
                      <a:pt x="747" y="2178"/>
                    </a:lnTo>
                    <a:lnTo>
                      <a:pt x="747" y="2197"/>
                    </a:lnTo>
                    <a:lnTo>
                      <a:pt x="747" y="2217"/>
                    </a:lnTo>
                    <a:lnTo>
                      <a:pt x="737" y="2217"/>
                    </a:lnTo>
                    <a:lnTo>
                      <a:pt x="733" y="2218"/>
                    </a:lnTo>
                    <a:lnTo>
                      <a:pt x="731" y="2222"/>
                    </a:lnTo>
                    <a:lnTo>
                      <a:pt x="729" y="2228"/>
                    </a:lnTo>
                    <a:lnTo>
                      <a:pt x="735" y="2236"/>
                    </a:lnTo>
                    <a:lnTo>
                      <a:pt x="747" y="2242"/>
                    </a:lnTo>
                    <a:lnTo>
                      <a:pt x="760" y="2242"/>
                    </a:lnTo>
                    <a:lnTo>
                      <a:pt x="778" y="2244"/>
                    </a:lnTo>
                    <a:lnTo>
                      <a:pt x="793" y="2240"/>
                    </a:lnTo>
                    <a:lnTo>
                      <a:pt x="809" y="2236"/>
                    </a:lnTo>
                    <a:lnTo>
                      <a:pt x="824" y="2230"/>
                    </a:lnTo>
                    <a:lnTo>
                      <a:pt x="840" y="2228"/>
                    </a:lnTo>
                    <a:lnTo>
                      <a:pt x="840" y="2232"/>
                    </a:lnTo>
                    <a:lnTo>
                      <a:pt x="842" y="2236"/>
                    </a:lnTo>
                    <a:lnTo>
                      <a:pt x="867" y="2244"/>
                    </a:lnTo>
                    <a:lnTo>
                      <a:pt x="894" y="2251"/>
                    </a:lnTo>
                    <a:lnTo>
                      <a:pt x="923" y="2259"/>
                    </a:lnTo>
                    <a:lnTo>
                      <a:pt x="954" y="2269"/>
                    </a:lnTo>
                    <a:lnTo>
                      <a:pt x="983" y="2277"/>
                    </a:lnTo>
                    <a:lnTo>
                      <a:pt x="1012" y="2288"/>
                    </a:lnTo>
                    <a:lnTo>
                      <a:pt x="1041" y="2302"/>
                    </a:lnTo>
                    <a:lnTo>
                      <a:pt x="1072" y="2321"/>
                    </a:lnTo>
                    <a:lnTo>
                      <a:pt x="1090" y="2339"/>
                    </a:lnTo>
                    <a:lnTo>
                      <a:pt x="1107" y="2360"/>
                    </a:lnTo>
                    <a:lnTo>
                      <a:pt x="1125" y="2379"/>
                    </a:lnTo>
                    <a:lnTo>
                      <a:pt x="1146" y="2401"/>
                    </a:lnTo>
                    <a:lnTo>
                      <a:pt x="1164" y="2420"/>
                    </a:lnTo>
                    <a:lnTo>
                      <a:pt x="1185" y="2440"/>
                    </a:lnTo>
                    <a:lnTo>
                      <a:pt x="1206" y="2459"/>
                    </a:lnTo>
                    <a:lnTo>
                      <a:pt x="1230" y="2480"/>
                    </a:lnTo>
                    <a:lnTo>
                      <a:pt x="1268" y="2513"/>
                    </a:lnTo>
                    <a:lnTo>
                      <a:pt x="1297" y="2554"/>
                    </a:lnTo>
                    <a:lnTo>
                      <a:pt x="1319" y="2595"/>
                    </a:lnTo>
                    <a:lnTo>
                      <a:pt x="1336" y="2641"/>
                    </a:lnTo>
                    <a:lnTo>
                      <a:pt x="1350" y="2686"/>
                    </a:lnTo>
                    <a:lnTo>
                      <a:pt x="1369" y="2730"/>
                    </a:lnTo>
                    <a:lnTo>
                      <a:pt x="1394" y="2775"/>
                    </a:lnTo>
                    <a:lnTo>
                      <a:pt x="1427" y="2820"/>
                    </a:lnTo>
                    <a:lnTo>
                      <a:pt x="1439" y="2839"/>
                    </a:lnTo>
                    <a:lnTo>
                      <a:pt x="1451" y="2856"/>
                    </a:lnTo>
                    <a:lnTo>
                      <a:pt x="1458" y="2868"/>
                    </a:lnTo>
                    <a:lnTo>
                      <a:pt x="1466" y="2882"/>
                    </a:lnTo>
                    <a:lnTo>
                      <a:pt x="1470" y="2889"/>
                    </a:lnTo>
                    <a:lnTo>
                      <a:pt x="1476" y="2897"/>
                    </a:lnTo>
                    <a:lnTo>
                      <a:pt x="1480" y="2907"/>
                    </a:lnTo>
                    <a:lnTo>
                      <a:pt x="1487" y="2920"/>
                    </a:lnTo>
                    <a:lnTo>
                      <a:pt x="1478" y="2936"/>
                    </a:lnTo>
                    <a:lnTo>
                      <a:pt x="1470" y="2951"/>
                    </a:lnTo>
                    <a:lnTo>
                      <a:pt x="1460" y="2967"/>
                    </a:lnTo>
                    <a:lnTo>
                      <a:pt x="1453" y="2984"/>
                    </a:lnTo>
                    <a:lnTo>
                      <a:pt x="1449" y="2984"/>
                    </a:lnTo>
                    <a:lnTo>
                      <a:pt x="1445" y="2984"/>
                    </a:lnTo>
                    <a:lnTo>
                      <a:pt x="1439" y="2973"/>
                    </a:lnTo>
                    <a:lnTo>
                      <a:pt x="1437" y="2961"/>
                    </a:lnTo>
                    <a:lnTo>
                      <a:pt x="1433" y="2950"/>
                    </a:lnTo>
                    <a:lnTo>
                      <a:pt x="1433" y="2940"/>
                    </a:lnTo>
                    <a:lnTo>
                      <a:pt x="1429" y="2918"/>
                    </a:lnTo>
                    <a:lnTo>
                      <a:pt x="1423" y="2905"/>
                    </a:lnTo>
                    <a:lnTo>
                      <a:pt x="1408" y="2911"/>
                    </a:lnTo>
                    <a:lnTo>
                      <a:pt x="1396" y="2926"/>
                    </a:lnTo>
                    <a:lnTo>
                      <a:pt x="1387" y="2944"/>
                    </a:lnTo>
                    <a:lnTo>
                      <a:pt x="1375" y="2959"/>
                    </a:lnTo>
                    <a:lnTo>
                      <a:pt x="1361" y="2938"/>
                    </a:lnTo>
                    <a:lnTo>
                      <a:pt x="1358" y="2918"/>
                    </a:lnTo>
                    <a:lnTo>
                      <a:pt x="1358" y="2897"/>
                    </a:lnTo>
                    <a:lnTo>
                      <a:pt x="1363" y="2880"/>
                    </a:lnTo>
                    <a:lnTo>
                      <a:pt x="1354" y="2874"/>
                    </a:lnTo>
                    <a:lnTo>
                      <a:pt x="1348" y="2866"/>
                    </a:lnTo>
                    <a:lnTo>
                      <a:pt x="1340" y="2868"/>
                    </a:lnTo>
                    <a:lnTo>
                      <a:pt x="1334" y="2872"/>
                    </a:lnTo>
                    <a:lnTo>
                      <a:pt x="1313" y="2907"/>
                    </a:lnTo>
                    <a:lnTo>
                      <a:pt x="1297" y="2932"/>
                    </a:lnTo>
                    <a:lnTo>
                      <a:pt x="1284" y="2944"/>
                    </a:lnTo>
                    <a:lnTo>
                      <a:pt x="1274" y="2946"/>
                    </a:lnTo>
                    <a:lnTo>
                      <a:pt x="1266" y="2936"/>
                    </a:lnTo>
                    <a:lnTo>
                      <a:pt x="1261" y="2918"/>
                    </a:lnTo>
                    <a:lnTo>
                      <a:pt x="1259" y="2889"/>
                    </a:lnTo>
                    <a:lnTo>
                      <a:pt x="1259" y="2854"/>
                    </a:lnTo>
                    <a:lnTo>
                      <a:pt x="1241" y="2845"/>
                    </a:lnTo>
                    <a:lnTo>
                      <a:pt x="1230" y="2851"/>
                    </a:lnTo>
                    <a:lnTo>
                      <a:pt x="1218" y="2860"/>
                    </a:lnTo>
                    <a:lnTo>
                      <a:pt x="1206" y="2870"/>
                    </a:lnTo>
                    <a:lnTo>
                      <a:pt x="1204" y="2851"/>
                    </a:lnTo>
                    <a:lnTo>
                      <a:pt x="1204" y="2833"/>
                    </a:lnTo>
                    <a:lnTo>
                      <a:pt x="1204" y="2816"/>
                    </a:lnTo>
                    <a:lnTo>
                      <a:pt x="1206" y="2800"/>
                    </a:lnTo>
                    <a:lnTo>
                      <a:pt x="1206" y="2783"/>
                    </a:lnTo>
                    <a:lnTo>
                      <a:pt x="1206" y="2767"/>
                    </a:lnTo>
                    <a:lnTo>
                      <a:pt x="1206" y="2752"/>
                    </a:lnTo>
                    <a:lnTo>
                      <a:pt x="1208" y="2738"/>
                    </a:lnTo>
                    <a:lnTo>
                      <a:pt x="1197" y="2732"/>
                    </a:lnTo>
                    <a:lnTo>
                      <a:pt x="1187" y="2732"/>
                    </a:lnTo>
                    <a:lnTo>
                      <a:pt x="1175" y="2736"/>
                    </a:lnTo>
                    <a:lnTo>
                      <a:pt x="1166" y="2742"/>
                    </a:lnTo>
                    <a:lnTo>
                      <a:pt x="1154" y="2748"/>
                    </a:lnTo>
                    <a:lnTo>
                      <a:pt x="1142" y="2754"/>
                    </a:lnTo>
                    <a:lnTo>
                      <a:pt x="1131" y="2758"/>
                    </a:lnTo>
                    <a:lnTo>
                      <a:pt x="1119" y="2761"/>
                    </a:lnTo>
                    <a:lnTo>
                      <a:pt x="1113" y="2744"/>
                    </a:lnTo>
                    <a:lnTo>
                      <a:pt x="1115" y="2730"/>
                    </a:lnTo>
                    <a:lnTo>
                      <a:pt x="1113" y="2717"/>
                    </a:lnTo>
                    <a:lnTo>
                      <a:pt x="1109" y="2705"/>
                    </a:lnTo>
                    <a:lnTo>
                      <a:pt x="1094" y="2713"/>
                    </a:lnTo>
                    <a:lnTo>
                      <a:pt x="1078" y="2732"/>
                    </a:lnTo>
                    <a:lnTo>
                      <a:pt x="1063" y="2756"/>
                    </a:lnTo>
                    <a:lnTo>
                      <a:pt x="1049" y="2777"/>
                    </a:lnTo>
                    <a:lnTo>
                      <a:pt x="1034" y="2789"/>
                    </a:lnTo>
                    <a:lnTo>
                      <a:pt x="1020" y="2787"/>
                    </a:lnTo>
                    <a:lnTo>
                      <a:pt x="1005" y="2763"/>
                    </a:lnTo>
                    <a:lnTo>
                      <a:pt x="993" y="2717"/>
                    </a:lnTo>
                    <a:lnTo>
                      <a:pt x="979" y="2705"/>
                    </a:lnTo>
                    <a:lnTo>
                      <a:pt x="970" y="2705"/>
                    </a:lnTo>
                    <a:lnTo>
                      <a:pt x="962" y="2709"/>
                    </a:lnTo>
                    <a:lnTo>
                      <a:pt x="960" y="2721"/>
                    </a:lnTo>
                    <a:lnTo>
                      <a:pt x="954" y="2732"/>
                    </a:lnTo>
                    <a:lnTo>
                      <a:pt x="954" y="2744"/>
                    </a:lnTo>
                    <a:lnTo>
                      <a:pt x="950" y="2754"/>
                    </a:lnTo>
                    <a:lnTo>
                      <a:pt x="948" y="2759"/>
                    </a:lnTo>
                    <a:lnTo>
                      <a:pt x="939" y="2740"/>
                    </a:lnTo>
                    <a:lnTo>
                      <a:pt x="933" y="2725"/>
                    </a:lnTo>
                    <a:lnTo>
                      <a:pt x="927" y="2713"/>
                    </a:lnTo>
                    <a:lnTo>
                      <a:pt x="917" y="2709"/>
                    </a:lnTo>
                    <a:lnTo>
                      <a:pt x="906" y="2717"/>
                    </a:lnTo>
                    <a:lnTo>
                      <a:pt x="902" y="2728"/>
                    </a:lnTo>
                    <a:lnTo>
                      <a:pt x="896" y="2740"/>
                    </a:lnTo>
                    <a:lnTo>
                      <a:pt x="892" y="2754"/>
                    </a:lnTo>
                    <a:lnTo>
                      <a:pt x="884" y="2763"/>
                    </a:lnTo>
                    <a:lnTo>
                      <a:pt x="875" y="2773"/>
                    </a:lnTo>
                    <a:lnTo>
                      <a:pt x="857" y="2781"/>
                    </a:lnTo>
                    <a:lnTo>
                      <a:pt x="834" y="2787"/>
                    </a:lnTo>
                    <a:lnTo>
                      <a:pt x="836" y="2769"/>
                    </a:lnTo>
                    <a:lnTo>
                      <a:pt x="844" y="2754"/>
                    </a:lnTo>
                    <a:lnTo>
                      <a:pt x="853" y="2736"/>
                    </a:lnTo>
                    <a:lnTo>
                      <a:pt x="867" y="2721"/>
                    </a:lnTo>
                    <a:lnTo>
                      <a:pt x="879" y="2701"/>
                    </a:lnTo>
                    <a:lnTo>
                      <a:pt x="890" y="2684"/>
                    </a:lnTo>
                    <a:lnTo>
                      <a:pt x="898" y="2664"/>
                    </a:lnTo>
                    <a:lnTo>
                      <a:pt x="902" y="2645"/>
                    </a:lnTo>
                    <a:lnTo>
                      <a:pt x="888" y="2637"/>
                    </a:lnTo>
                    <a:lnTo>
                      <a:pt x="882" y="2637"/>
                    </a:lnTo>
                    <a:lnTo>
                      <a:pt x="875" y="2637"/>
                    </a:lnTo>
                    <a:lnTo>
                      <a:pt x="867" y="2643"/>
                    </a:lnTo>
                    <a:lnTo>
                      <a:pt x="863" y="2630"/>
                    </a:lnTo>
                    <a:lnTo>
                      <a:pt x="861" y="2622"/>
                    </a:lnTo>
                    <a:lnTo>
                      <a:pt x="855" y="2616"/>
                    </a:lnTo>
                    <a:lnTo>
                      <a:pt x="849" y="2616"/>
                    </a:lnTo>
                    <a:lnTo>
                      <a:pt x="838" y="2626"/>
                    </a:lnTo>
                    <a:lnTo>
                      <a:pt x="828" y="2639"/>
                    </a:lnTo>
                    <a:lnTo>
                      <a:pt x="820" y="2653"/>
                    </a:lnTo>
                    <a:lnTo>
                      <a:pt x="813" y="2668"/>
                    </a:lnTo>
                    <a:lnTo>
                      <a:pt x="799" y="2678"/>
                    </a:lnTo>
                    <a:lnTo>
                      <a:pt x="787" y="2682"/>
                    </a:lnTo>
                    <a:lnTo>
                      <a:pt x="770" y="2680"/>
                    </a:lnTo>
                    <a:lnTo>
                      <a:pt x="749" y="2674"/>
                    </a:lnTo>
                    <a:lnTo>
                      <a:pt x="743" y="2663"/>
                    </a:lnTo>
                    <a:lnTo>
                      <a:pt x="739" y="2647"/>
                    </a:lnTo>
                    <a:lnTo>
                      <a:pt x="731" y="2628"/>
                    </a:lnTo>
                    <a:lnTo>
                      <a:pt x="725" y="2608"/>
                    </a:lnTo>
                    <a:lnTo>
                      <a:pt x="718" y="2587"/>
                    </a:lnTo>
                    <a:lnTo>
                      <a:pt x="712" y="2569"/>
                    </a:lnTo>
                    <a:lnTo>
                      <a:pt x="706" y="2556"/>
                    </a:lnTo>
                    <a:lnTo>
                      <a:pt x="704" y="2548"/>
                    </a:lnTo>
                    <a:lnTo>
                      <a:pt x="692" y="2548"/>
                    </a:lnTo>
                    <a:lnTo>
                      <a:pt x="683" y="2550"/>
                    </a:lnTo>
                    <a:lnTo>
                      <a:pt x="679" y="2554"/>
                    </a:lnTo>
                    <a:lnTo>
                      <a:pt x="677" y="2558"/>
                    </a:lnTo>
                    <a:lnTo>
                      <a:pt x="675" y="2548"/>
                    </a:lnTo>
                    <a:lnTo>
                      <a:pt x="673" y="2538"/>
                    </a:lnTo>
                    <a:lnTo>
                      <a:pt x="667" y="2533"/>
                    </a:lnTo>
                    <a:lnTo>
                      <a:pt x="657" y="2533"/>
                    </a:lnTo>
                    <a:lnTo>
                      <a:pt x="646" y="2550"/>
                    </a:lnTo>
                    <a:lnTo>
                      <a:pt x="640" y="2567"/>
                    </a:lnTo>
                    <a:lnTo>
                      <a:pt x="632" y="2583"/>
                    </a:lnTo>
                    <a:lnTo>
                      <a:pt x="623" y="2600"/>
                    </a:lnTo>
                    <a:lnTo>
                      <a:pt x="619" y="2597"/>
                    </a:lnTo>
                    <a:lnTo>
                      <a:pt x="615" y="2595"/>
                    </a:lnTo>
                    <a:lnTo>
                      <a:pt x="599" y="2606"/>
                    </a:lnTo>
                    <a:lnTo>
                      <a:pt x="590" y="2624"/>
                    </a:lnTo>
                    <a:lnTo>
                      <a:pt x="576" y="2641"/>
                    </a:lnTo>
                    <a:lnTo>
                      <a:pt x="560" y="2659"/>
                    </a:lnTo>
                    <a:lnTo>
                      <a:pt x="539" y="2655"/>
                    </a:lnTo>
                    <a:lnTo>
                      <a:pt x="527" y="2645"/>
                    </a:lnTo>
                    <a:lnTo>
                      <a:pt x="520" y="2628"/>
                    </a:lnTo>
                    <a:lnTo>
                      <a:pt x="520" y="2608"/>
                    </a:lnTo>
                    <a:lnTo>
                      <a:pt x="520" y="2585"/>
                    </a:lnTo>
                    <a:lnTo>
                      <a:pt x="524" y="2564"/>
                    </a:lnTo>
                    <a:lnTo>
                      <a:pt x="526" y="2546"/>
                    </a:lnTo>
                    <a:lnTo>
                      <a:pt x="527" y="2535"/>
                    </a:lnTo>
                    <a:lnTo>
                      <a:pt x="518" y="2527"/>
                    </a:lnTo>
                    <a:lnTo>
                      <a:pt x="508" y="2527"/>
                    </a:lnTo>
                    <a:lnTo>
                      <a:pt x="498" y="2540"/>
                    </a:lnTo>
                    <a:lnTo>
                      <a:pt x="493" y="2562"/>
                    </a:lnTo>
                    <a:lnTo>
                      <a:pt x="485" y="2579"/>
                    </a:lnTo>
                    <a:lnTo>
                      <a:pt x="479" y="2593"/>
                    </a:lnTo>
                    <a:lnTo>
                      <a:pt x="479" y="2577"/>
                    </a:lnTo>
                    <a:lnTo>
                      <a:pt x="481" y="2566"/>
                    </a:lnTo>
                    <a:lnTo>
                      <a:pt x="483" y="2554"/>
                    </a:lnTo>
                    <a:lnTo>
                      <a:pt x="489" y="2542"/>
                    </a:lnTo>
                    <a:lnTo>
                      <a:pt x="496" y="2521"/>
                    </a:lnTo>
                    <a:lnTo>
                      <a:pt x="500" y="2505"/>
                    </a:lnTo>
                    <a:lnTo>
                      <a:pt x="493" y="2498"/>
                    </a:lnTo>
                    <a:lnTo>
                      <a:pt x="485" y="2494"/>
                    </a:lnTo>
                    <a:lnTo>
                      <a:pt x="475" y="2498"/>
                    </a:lnTo>
                    <a:lnTo>
                      <a:pt x="469" y="2509"/>
                    </a:lnTo>
                    <a:lnTo>
                      <a:pt x="462" y="2521"/>
                    </a:lnTo>
                    <a:lnTo>
                      <a:pt x="456" y="2536"/>
                    </a:lnTo>
                    <a:lnTo>
                      <a:pt x="448" y="2546"/>
                    </a:lnTo>
                    <a:lnTo>
                      <a:pt x="442" y="2558"/>
                    </a:lnTo>
                    <a:lnTo>
                      <a:pt x="432" y="2566"/>
                    </a:lnTo>
                    <a:lnTo>
                      <a:pt x="423" y="2569"/>
                    </a:lnTo>
                    <a:lnTo>
                      <a:pt x="417" y="2562"/>
                    </a:lnTo>
                    <a:lnTo>
                      <a:pt x="417" y="2554"/>
                    </a:lnTo>
                    <a:lnTo>
                      <a:pt x="419" y="2542"/>
                    </a:lnTo>
                    <a:lnTo>
                      <a:pt x="423" y="2533"/>
                    </a:lnTo>
                    <a:lnTo>
                      <a:pt x="425" y="2521"/>
                    </a:lnTo>
                    <a:lnTo>
                      <a:pt x="429" y="2509"/>
                    </a:lnTo>
                    <a:lnTo>
                      <a:pt x="432" y="2500"/>
                    </a:lnTo>
                    <a:lnTo>
                      <a:pt x="434" y="2494"/>
                    </a:lnTo>
                    <a:lnTo>
                      <a:pt x="421" y="2488"/>
                    </a:lnTo>
                    <a:lnTo>
                      <a:pt x="415" y="2488"/>
                    </a:lnTo>
                    <a:lnTo>
                      <a:pt x="411" y="2488"/>
                    </a:lnTo>
                    <a:lnTo>
                      <a:pt x="409" y="2490"/>
                    </a:lnTo>
                    <a:lnTo>
                      <a:pt x="403" y="2496"/>
                    </a:lnTo>
                    <a:lnTo>
                      <a:pt x="392" y="2509"/>
                    </a:lnTo>
                    <a:lnTo>
                      <a:pt x="382" y="2505"/>
                    </a:lnTo>
                    <a:lnTo>
                      <a:pt x="374" y="2505"/>
                    </a:lnTo>
                    <a:lnTo>
                      <a:pt x="370" y="2476"/>
                    </a:lnTo>
                    <a:lnTo>
                      <a:pt x="374" y="2449"/>
                    </a:lnTo>
                    <a:lnTo>
                      <a:pt x="378" y="2422"/>
                    </a:lnTo>
                    <a:lnTo>
                      <a:pt x="388" y="2395"/>
                    </a:lnTo>
                    <a:lnTo>
                      <a:pt x="394" y="2368"/>
                    </a:lnTo>
                    <a:lnTo>
                      <a:pt x="401" y="2346"/>
                    </a:lnTo>
                    <a:lnTo>
                      <a:pt x="403" y="2327"/>
                    </a:lnTo>
                    <a:lnTo>
                      <a:pt x="403" y="2315"/>
                    </a:lnTo>
                    <a:lnTo>
                      <a:pt x="392" y="2315"/>
                    </a:lnTo>
                    <a:lnTo>
                      <a:pt x="382" y="2319"/>
                    </a:lnTo>
                    <a:lnTo>
                      <a:pt x="384" y="2308"/>
                    </a:lnTo>
                    <a:lnTo>
                      <a:pt x="390" y="2296"/>
                    </a:lnTo>
                    <a:lnTo>
                      <a:pt x="396" y="2286"/>
                    </a:lnTo>
                    <a:lnTo>
                      <a:pt x="401" y="2277"/>
                    </a:lnTo>
                    <a:lnTo>
                      <a:pt x="405" y="2259"/>
                    </a:lnTo>
                    <a:lnTo>
                      <a:pt x="401" y="2246"/>
                    </a:lnTo>
                    <a:lnTo>
                      <a:pt x="384" y="2249"/>
                    </a:lnTo>
                    <a:lnTo>
                      <a:pt x="367" y="2255"/>
                    </a:lnTo>
                    <a:lnTo>
                      <a:pt x="357" y="2240"/>
                    </a:lnTo>
                    <a:lnTo>
                      <a:pt x="345" y="2238"/>
                    </a:lnTo>
                    <a:lnTo>
                      <a:pt x="332" y="2246"/>
                    </a:lnTo>
                    <a:lnTo>
                      <a:pt x="316" y="2259"/>
                    </a:lnTo>
                    <a:lnTo>
                      <a:pt x="297" y="2275"/>
                    </a:lnTo>
                    <a:lnTo>
                      <a:pt x="277" y="2290"/>
                    </a:lnTo>
                    <a:lnTo>
                      <a:pt x="258" y="2300"/>
                    </a:lnTo>
                    <a:lnTo>
                      <a:pt x="240" y="2306"/>
                    </a:lnTo>
                    <a:lnTo>
                      <a:pt x="237" y="2290"/>
                    </a:lnTo>
                    <a:lnTo>
                      <a:pt x="237" y="2277"/>
                    </a:lnTo>
                    <a:lnTo>
                      <a:pt x="237" y="2263"/>
                    </a:lnTo>
                    <a:lnTo>
                      <a:pt x="240" y="2249"/>
                    </a:lnTo>
                    <a:lnTo>
                      <a:pt x="242" y="2236"/>
                    </a:lnTo>
                    <a:lnTo>
                      <a:pt x="246" y="2222"/>
                    </a:lnTo>
                    <a:lnTo>
                      <a:pt x="250" y="2211"/>
                    </a:lnTo>
                    <a:lnTo>
                      <a:pt x="254" y="2201"/>
                    </a:lnTo>
                    <a:lnTo>
                      <a:pt x="244" y="2195"/>
                    </a:lnTo>
                    <a:lnTo>
                      <a:pt x="240" y="2191"/>
                    </a:lnTo>
                    <a:lnTo>
                      <a:pt x="196" y="2220"/>
                    </a:lnTo>
                    <a:lnTo>
                      <a:pt x="175" y="2226"/>
                    </a:lnTo>
                    <a:lnTo>
                      <a:pt x="171" y="2209"/>
                    </a:lnTo>
                    <a:lnTo>
                      <a:pt x="178" y="2180"/>
                    </a:lnTo>
                    <a:lnTo>
                      <a:pt x="192" y="2143"/>
                    </a:lnTo>
                    <a:lnTo>
                      <a:pt x="209" y="2106"/>
                    </a:lnTo>
                    <a:lnTo>
                      <a:pt x="221" y="2079"/>
                    </a:lnTo>
                    <a:lnTo>
                      <a:pt x="229" y="2069"/>
                    </a:lnTo>
                    <a:lnTo>
                      <a:pt x="211" y="2061"/>
                    </a:lnTo>
                    <a:lnTo>
                      <a:pt x="194" y="2067"/>
                    </a:lnTo>
                    <a:lnTo>
                      <a:pt x="188" y="2058"/>
                    </a:lnTo>
                    <a:lnTo>
                      <a:pt x="186" y="2050"/>
                    </a:lnTo>
                    <a:lnTo>
                      <a:pt x="167" y="2050"/>
                    </a:lnTo>
                    <a:lnTo>
                      <a:pt x="149" y="2058"/>
                    </a:lnTo>
                    <a:lnTo>
                      <a:pt x="134" y="2063"/>
                    </a:lnTo>
                    <a:lnTo>
                      <a:pt x="118" y="2073"/>
                    </a:lnTo>
                    <a:lnTo>
                      <a:pt x="101" y="2077"/>
                    </a:lnTo>
                    <a:lnTo>
                      <a:pt x="83" y="2081"/>
                    </a:lnTo>
                    <a:lnTo>
                      <a:pt x="64" y="2079"/>
                    </a:lnTo>
                    <a:lnTo>
                      <a:pt x="47" y="2073"/>
                    </a:lnTo>
                    <a:lnTo>
                      <a:pt x="47" y="2052"/>
                    </a:lnTo>
                    <a:lnTo>
                      <a:pt x="54" y="2030"/>
                    </a:lnTo>
                    <a:lnTo>
                      <a:pt x="62" y="2007"/>
                    </a:lnTo>
                    <a:lnTo>
                      <a:pt x="74" y="1990"/>
                    </a:lnTo>
                    <a:lnTo>
                      <a:pt x="83" y="1970"/>
                    </a:lnTo>
                    <a:lnTo>
                      <a:pt x="91" y="1955"/>
                    </a:lnTo>
                    <a:lnTo>
                      <a:pt x="97" y="1941"/>
                    </a:lnTo>
                    <a:lnTo>
                      <a:pt x="97" y="1933"/>
                    </a:lnTo>
                    <a:lnTo>
                      <a:pt x="83" y="1933"/>
                    </a:lnTo>
                    <a:lnTo>
                      <a:pt x="72" y="1935"/>
                    </a:lnTo>
                    <a:lnTo>
                      <a:pt x="60" y="1937"/>
                    </a:lnTo>
                    <a:lnTo>
                      <a:pt x="50" y="1941"/>
                    </a:lnTo>
                    <a:lnTo>
                      <a:pt x="29" y="1941"/>
                    </a:lnTo>
                    <a:lnTo>
                      <a:pt x="12" y="1931"/>
                    </a:lnTo>
                    <a:lnTo>
                      <a:pt x="15" y="1900"/>
                    </a:lnTo>
                    <a:lnTo>
                      <a:pt x="31" y="1873"/>
                    </a:lnTo>
                    <a:lnTo>
                      <a:pt x="52" y="1848"/>
                    </a:lnTo>
                    <a:lnTo>
                      <a:pt x="79" y="1827"/>
                    </a:lnTo>
                    <a:lnTo>
                      <a:pt x="107" y="1805"/>
                    </a:lnTo>
                    <a:lnTo>
                      <a:pt x="138" y="1790"/>
                    </a:lnTo>
                    <a:lnTo>
                      <a:pt x="167" y="1772"/>
                    </a:lnTo>
                    <a:lnTo>
                      <a:pt x="194" y="1761"/>
                    </a:lnTo>
                    <a:lnTo>
                      <a:pt x="194" y="1755"/>
                    </a:lnTo>
                    <a:lnTo>
                      <a:pt x="194" y="1751"/>
                    </a:lnTo>
                    <a:lnTo>
                      <a:pt x="188" y="1741"/>
                    </a:lnTo>
                    <a:lnTo>
                      <a:pt x="188" y="1736"/>
                    </a:lnTo>
                    <a:lnTo>
                      <a:pt x="204" y="1722"/>
                    </a:lnTo>
                    <a:lnTo>
                      <a:pt x="213" y="1708"/>
                    </a:lnTo>
                    <a:lnTo>
                      <a:pt x="206" y="1703"/>
                    </a:lnTo>
                    <a:lnTo>
                      <a:pt x="204" y="1703"/>
                    </a:lnTo>
                    <a:lnTo>
                      <a:pt x="186" y="1707"/>
                    </a:lnTo>
                    <a:lnTo>
                      <a:pt x="171" y="1714"/>
                    </a:lnTo>
                    <a:lnTo>
                      <a:pt x="173" y="1699"/>
                    </a:lnTo>
                    <a:lnTo>
                      <a:pt x="175" y="1687"/>
                    </a:lnTo>
                    <a:lnTo>
                      <a:pt x="167" y="1683"/>
                    </a:lnTo>
                    <a:lnTo>
                      <a:pt x="157" y="1685"/>
                    </a:lnTo>
                    <a:lnTo>
                      <a:pt x="142" y="1689"/>
                    </a:lnTo>
                    <a:lnTo>
                      <a:pt x="128" y="1697"/>
                    </a:lnTo>
                    <a:lnTo>
                      <a:pt x="111" y="1703"/>
                    </a:lnTo>
                    <a:lnTo>
                      <a:pt x="95" y="1708"/>
                    </a:lnTo>
                    <a:lnTo>
                      <a:pt x="79" y="1712"/>
                    </a:lnTo>
                    <a:lnTo>
                      <a:pt x="70" y="1718"/>
                    </a:lnTo>
                    <a:lnTo>
                      <a:pt x="70" y="1703"/>
                    </a:lnTo>
                    <a:lnTo>
                      <a:pt x="78" y="1691"/>
                    </a:lnTo>
                    <a:lnTo>
                      <a:pt x="83" y="1679"/>
                    </a:lnTo>
                    <a:lnTo>
                      <a:pt x="93" y="1670"/>
                    </a:lnTo>
                    <a:lnTo>
                      <a:pt x="105" y="1652"/>
                    </a:lnTo>
                    <a:lnTo>
                      <a:pt x="105" y="1637"/>
                    </a:lnTo>
                    <a:lnTo>
                      <a:pt x="87" y="1637"/>
                    </a:lnTo>
                    <a:lnTo>
                      <a:pt x="74" y="1641"/>
                    </a:lnTo>
                    <a:lnTo>
                      <a:pt x="60" y="1644"/>
                    </a:lnTo>
                    <a:lnTo>
                      <a:pt x="48" y="1648"/>
                    </a:lnTo>
                    <a:lnTo>
                      <a:pt x="35" y="1648"/>
                    </a:lnTo>
                    <a:lnTo>
                      <a:pt x="23" y="1650"/>
                    </a:lnTo>
                    <a:lnTo>
                      <a:pt x="12" y="1646"/>
                    </a:lnTo>
                    <a:lnTo>
                      <a:pt x="0" y="1641"/>
                    </a:lnTo>
                    <a:lnTo>
                      <a:pt x="4" y="1606"/>
                    </a:lnTo>
                    <a:lnTo>
                      <a:pt x="19" y="1577"/>
                    </a:lnTo>
                    <a:lnTo>
                      <a:pt x="37" y="1551"/>
                    </a:lnTo>
                    <a:lnTo>
                      <a:pt x="56" y="1532"/>
                    </a:lnTo>
                    <a:lnTo>
                      <a:pt x="68" y="1515"/>
                    </a:lnTo>
                    <a:lnTo>
                      <a:pt x="70" y="1503"/>
                    </a:lnTo>
                    <a:lnTo>
                      <a:pt x="54" y="1493"/>
                    </a:lnTo>
                    <a:lnTo>
                      <a:pt x="19" y="1489"/>
                    </a:lnTo>
                    <a:lnTo>
                      <a:pt x="23" y="1460"/>
                    </a:lnTo>
                    <a:lnTo>
                      <a:pt x="37" y="1437"/>
                    </a:lnTo>
                    <a:lnTo>
                      <a:pt x="56" y="1418"/>
                    </a:lnTo>
                    <a:lnTo>
                      <a:pt x="83" y="1404"/>
                    </a:lnTo>
                    <a:lnTo>
                      <a:pt x="111" y="1392"/>
                    </a:lnTo>
                    <a:lnTo>
                      <a:pt x="140" y="1383"/>
                    </a:lnTo>
                    <a:lnTo>
                      <a:pt x="165" y="1375"/>
                    </a:lnTo>
                    <a:lnTo>
                      <a:pt x="188" y="1367"/>
                    </a:lnTo>
                    <a:lnTo>
                      <a:pt x="188" y="1359"/>
                    </a:lnTo>
                    <a:lnTo>
                      <a:pt x="188" y="1356"/>
                    </a:lnTo>
                    <a:lnTo>
                      <a:pt x="180" y="1346"/>
                    </a:lnTo>
                    <a:lnTo>
                      <a:pt x="180" y="1344"/>
                    </a:lnTo>
                    <a:lnTo>
                      <a:pt x="196" y="1338"/>
                    </a:lnTo>
                    <a:lnTo>
                      <a:pt x="209" y="1334"/>
                    </a:lnTo>
                    <a:lnTo>
                      <a:pt x="219" y="1326"/>
                    </a:lnTo>
                    <a:lnTo>
                      <a:pt x="225" y="1313"/>
                    </a:lnTo>
                    <a:lnTo>
                      <a:pt x="209" y="1301"/>
                    </a:lnTo>
                    <a:lnTo>
                      <a:pt x="198" y="1299"/>
                    </a:lnTo>
                    <a:lnTo>
                      <a:pt x="186" y="1299"/>
                    </a:lnTo>
                    <a:lnTo>
                      <a:pt x="176" y="1305"/>
                    </a:lnTo>
                    <a:lnTo>
                      <a:pt x="157" y="1315"/>
                    </a:lnTo>
                    <a:lnTo>
                      <a:pt x="140" y="1323"/>
                    </a:lnTo>
                    <a:lnTo>
                      <a:pt x="130" y="1307"/>
                    </a:lnTo>
                    <a:lnTo>
                      <a:pt x="130" y="1297"/>
                    </a:lnTo>
                    <a:lnTo>
                      <a:pt x="134" y="1290"/>
                    </a:lnTo>
                    <a:lnTo>
                      <a:pt x="142" y="1286"/>
                    </a:lnTo>
                    <a:lnTo>
                      <a:pt x="149" y="1278"/>
                    </a:lnTo>
                    <a:lnTo>
                      <a:pt x="165" y="1268"/>
                    </a:lnTo>
                    <a:lnTo>
                      <a:pt x="163" y="1257"/>
                    </a:lnTo>
                    <a:lnTo>
                      <a:pt x="163" y="1253"/>
                    </a:lnTo>
                    <a:lnTo>
                      <a:pt x="126" y="1247"/>
                    </a:lnTo>
                    <a:lnTo>
                      <a:pt x="95" y="1247"/>
                    </a:lnTo>
                    <a:lnTo>
                      <a:pt x="70" y="1247"/>
                    </a:lnTo>
                    <a:lnTo>
                      <a:pt x="54" y="1247"/>
                    </a:lnTo>
                    <a:lnTo>
                      <a:pt x="45" y="1239"/>
                    </a:lnTo>
                    <a:lnTo>
                      <a:pt x="47" y="1228"/>
                    </a:lnTo>
                    <a:lnTo>
                      <a:pt x="58" y="1206"/>
                    </a:lnTo>
                    <a:lnTo>
                      <a:pt x="85" y="1175"/>
                    </a:lnTo>
                    <a:lnTo>
                      <a:pt x="101" y="1162"/>
                    </a:lnTo>
                    <a:lnTo>
                      <a:pt x="112" y="1152"/>
                    </a:lnTo>
                    <a:lnTo>
                      <a:pt x="122" y="1144"/>
                    </a:lnTo>
                    <a:lnTo>
                      <a:pt x="130" y="1138"/>
                    </a:lnTo>
                    <a:lnTo>
                      <a:pt x="142" y="1129"/>
                    </a:lnTo>
                    <a:lnTo>
                      <a:pt x="153" y="1121"/>
                    </a:lnTo>
                    <a:lnTo>
                      <a:pt x="153" y="1117"/>
                    </a:lnTo>
                    <a:lnTo>
                      <a:pt x="153" y="1115"/>
                    </a:lnTo>
                    <a:lnTo>
                      <a:pt x="136" y="1102"/>
                    </a:lnTo>
                    <a:lnTo>
                      <a:pt x="118" y="1096"/>
                    </a:lnTo>
                    <a:lnTo>
                      <a:pt x="101" y="1090"/>
                    </a:lnTo>
                    <a:lnTo>
                      <a:pt x="85" y="1086"/>
                    </a:lnTo>
                    <a:lnTo>
                      <a:pt x="85" y="1082"/>
                    </a:lnTo>
                    <a:lnTo>
                      <a:pt x="85" y="1078"/>
                    </a:lnTo>
                    <a:lnTo>
                      <a:pt x="99" y="1059"/>
                    </a:lnTo>
                    <a:lnTo>
                      <a:pt x="114" y="1043"/>
                    </a:lnTo>
                    <a:lnTo>
                      <a:pt x="122" y="1036"/>
                    </a:lnTo>
                    <a:lnTo>
                      <a:pt x="132" y="1030"/>
                    </a:lnTo>
                    <a:lnTo>
                      <a:pt x="142" y="1024"/>
                    </a:lnTo>
                    <a:lnTo>
                      <a:pt x="153" y="1018"/>
                    </a:lnTo>
                    <a:lnTo>
                      <a:pt x="143" y="1003"/>
                    </a:lnTo>
                    <a:lnTo>
                      <a:pt x="126" y="999"/>
                    </a:lnTo>
                    <a:lnTo>
                      <a:pt x="114" y="995"/>
                    </a:lnTo>
                    <a:lnTo>
                      <a:pt x="103" y="993"/>
                    </a:lnTo>
                    <a:lnTo>
                      <a:pt x="93" y="989"/>
                    </a:lnTo>
                    <a:lnTo>
                      <a:pt x="87" y="985"/>
                    </a:lnTo>
                    <a:lnTo>
                      <a:pt x="89" y="950"/>
                    </a:lnTo>
                    <a:lnTo>
                      <a:pt x="109" y="925"/>
                    </a:lnTo>
                    <a:lnTo>
                      <a:pt x="140" y="906"/>
                    </a:lnTo>
                    <a:lnTo>
                      <a:pt x="178" y="894"/>
                    </a:lnTo>
                    <a:lnTo>
                      <a:pt x="217" y="882"/>
                    </a:lnTo>
                    <a:lnTo>
                      <a:pt x="256" y="875"/>
                    </a:lnTo>
                    <a:lnTo>
                      <a:pt x="287" y="867"/>
                    </a:lnTo>
                    <a:lnTo>
                      <a:pt x="308" y="857"/>
                    </a:lnTo>
                    <a:lnTo>
                      <a:pt x="304" y="847"/>
                    </a:lnTo>
                    <a:lnTo>
                      <a:pt x="301" y="842"/>
                    </a:lnTo>
                    <a:lnTo>
                      <a:pt x="295" y="840"/>
                    </a:lnTo>
                    <a:lnTo>
                      <a:pt x="291" y="840"/>
                    </a:lnTo>
                    <a:lnTo>
                      <a:pt x="291" y="836"/>
                    </a:lnTo>
                    <a:lnTo>
                      <a:pt x="293" y="832"/>
                    </a:lnTo>
                    <a:lnTo>
                      <a:pt x="308" y="828"/>
                    </a:lnTo>
                    <a:lnTo>
                      <a:pt x="324" y="826"/>
                    </a:lnTo>
                    <a:lnTo>
                      <a:pt x="334" y="818"/>
                    </a:lnTo>
                    <a:lnTo>
                      <a:pt x="339" y="805"/>
                    </a:lnTo>
                    <a:lnTo>
                      <a:pt x="324" y="801"/>
                    </a:lnTo>
                    <a:lnTo>
                      <a:pt x="312" y="797"/>
                    </a:lnTo>
                    <a:lnTo>
                      <a:pt x="297" y="793"/>
                    </a:lnTo>
                    <a:lnTo>
                      <a:pt x="285" y="791"/>
                    </a:lnTo>
                    <a:lnTo>
                      <a:pt x="271" y="787"/>
                    </a:lnTo>
                    <a:lnTo>
                      <a:pt x="258" y="784"/>
                    </a:lnTo>
                    <a:lnTo>
                      <a:pt x="246" y="780"/>
                    </a:lnTo>
                    <a:lnTo>
                      <a:pt x="239" y="778"/>
                    </a:lnTo>
                    <a:lnTo>
                      <a:pt x="239" y="770"/>
                    </a:lnTo>
                    <a:lnTo>
                      <a:pt x="239" y="762"/>
                    </a:lnTo>
                    <a:lnTo>
                      <a:pt x="244" y="754"/>
                    </a:lnTo>
                    <a:lnTo>
                      <a:pt x="252" y="752"/>
                    </a:lnTo>
                    <a:lnTo>
                      <a:pt x="254" y="749"/>
                    </a:lnTo>
                    <a:lnTo>
                      <a:pt x="260" y="747"/>
                    </a:lnTo>
                    <a:lnTo>
                      <a:pt x="268" y="745"/>
                    </a:lnTo>
                    <a:lnTo>
                      <a:pt x="279" y="743"/>
                    </a:lnTo>
                    <a:lnTo>
                      <a:pt x="271" y="723"/>
                    </a:lnTo>
                    <a:lnTo>
                      <a:pt x="260" y="716"/>
                    </a:lnTo>
                    <a:lnTo>
                      <a:pt x="242" y="712"/>
                    </a:lnTo>
                    <a:lnTo>
                      <a:pt x="231" y="714"/>
                    </a:lnTo>
                    <a:lnTo>
                      <a:pt x="225" y="712"/>
                    </a:lnTo>
                    <a:lnTo>
                      <a:pt x="235" y="708"/>
                    </a:lnTo>
                    <a:lnTo>
                      <a:pt x="262" y="696"/>
                    </a:lnTo>
                    <a:lnTo>
                      <a:pt x="314" y="675"/>
                    </a:lnTo>
                    <a:lnTo>
                      <a:pt x="314" y="667"/>
                    </a:lnTo>
                    <a:lnTo>
                      <a:pt x="316" y="661"/>
                    </a:lnTo>
                    <a:lnTo>
                      <a:pt x="304" y="657"/>
                    </a:lnTo>
                    <a:lnTo>
                      <a:pt x="297" y="657"/>
                    </a:lnTo>
                    <a:lnTo>
                      <a:pt x="289" y="657"/>
                    </a:lnTo>
                    <a:lnTo>
                      <a:pt x="283" y="659"/>
                    </a:lnTo>
                    <a:lnTo>
                      <a:pt x="291" y="646"/>
                    </a:lnTo>
                    <a:lnTo>
                      <a:pt x="308" y="638"/>
                    </a:lnTo>
                    <a:lnTo>
                      <a:pt x="326" y="632"/>
                    </a:lnTo>
                    <a:lnTo>
                      <a:pt x="343" y="626"/>
                    </a:lnTo>
                    <a:lnTo>
                      <a:pt x="339" y="615"/>
                    </a:lnTo>
                    <a:lnTo>
                      <a:pt x="334" y="609"/>
                    </a:lnTo>
                    <a:lnTo>
                      <a:pt x="324" y="601"/>
                    </a:lnTo>
                    <a:lnTo>
                      <a:pt x="314" y="597"/>
                    </a:lnTo>
                    <a:lnTo>
                      <a:pt x="301" y="593"/>
                    </a:lnTo>
                    <a:lnTo>
                      <a:pt x="289" y="592"/>
                    </a:lnTo>
                    <a:lnTo>
                      <a:pt x="277" y="588"/>
                    </a:lnTo>
                    <a:lnTo>
                      <a:pt x="271" y="588"/>
                    </a:lnTo>
                    <a:lnTo>
                      <a:pt x="271" y="584"/>
                    </a:lnTo>
                    <a:lnTo>
                      <a:pt x="271" y="582"/>
                    </a:lnTo>
                    <a:lnTo>
                      <a:pt x="279" y="576"/>
                    </a:lnTo>
                    <a:lnTo>
                      <a:pt x="289" y="572"/>
                    </a:lnTo>
                    <a:lnTo>
                      <a:pt x="301" y="570"/>
                    </a:lnTo>
                    <a:lnTo>
                      <a:pt x="314" y="568"/>
                    </a:lnTo>
                    <a:lnTo>
                      <a:pt x="324" y="564"/>
                    </a:lnTo>
                    <a:lnTo>
                      <a:pt x="334" y="561"/>
                    </a:lnTo>
                    <a:lnTo>
                      <a:pt x="339" y="553"/>
                    </a:lnTo>
                    <a:lnTo>
                      <a:pt x="343" y="545"/>
                    </a:lnTo>
                    <a:lnTo>
                      <a:pt x="330" y="537"/>
                    </a:lnTo>
                    <a:lnTo>
                      <a:pt x="314" y="533"/>
                    </a:lnTo>
                    <a:lnTo>
                      <a:pt x="297" y="529"/>
                    </a:lnTo>
                    <a:lnTo>
                      <a:pt x="283" y="528"/>
                    </a:lnTo>
                    <a:lnTo>
                      <a:pt x="271" y="520"/>
                    </a:lnTo>
                    <a:lnTo>
                      <a:pt x="268" y="512"/>
                    </a:lnTo>
                    <a:lnTo>
                      <a:pt x="271" y="500"/>
                    </a:lnTo>
                    <a:lnTo>
                      <a:pt x="289" y="483"/>
                    </a:lnTo>
                    <a:lnTo>
                      <a:pt x="308" y="477"/>
                    </a:lnTo>
                    <a:lnTo>
                      <a:pt x="330" y="475"/>
                    </a:lnTo>
                    <a:lnTo>
                      <a:pt x="341" y="475"/>
                    </a:lnTo>
                    <a:lnTo>
                      <a:pt x="353" y="475"/>
                    </a:lnTo>
                    <a:lnTo>
                      <a:pt x="365" y="475"/>
                    </a:lnTo>
                    <a:lnTo>
                      <a:pt x="378" y="475"/>
                    </a:lnTo>
                    <a:lnTo>
                      <a:pt x="378" y="458"/>
                    </a:lnTo>
                    <a:lnTo>
                      <a:pt x="367" y="450"/>
                    </a:lnTo>
                    <a:lnTo>
                      <a:pt x="351" y="448"/>
                    </a:lnTo>
                    <a:lnTo>
                      <a:pt x="341" y="448"/>
                    </a:lnTo>
                    <a:lnTo>
                      <a:pt x="341" y="436"/>
                    </a:lnTo>
                    <a:lnTo>
                      <a:pt x="343" y="431"/>
                    </a:lnTo>
                    <a:lnTo>
                      <a:pt x="351" y="429"/>
                    </a:lnTo>
                    <a:lnTo>
                      <a:pt x="363" y="429"/>
                    </a:lnTo>
                    <a:lnTo>
                      <a:pt x="374" y="429"/>
                    </a:lnTo>
                    <a:lnTo>
                      <a:pt x="386" y="431"/>
                    </a:lnTo>
                    <a:lnTo>
                      <a:pt x="396" y="429"/>
                    </a:lnTo>
                    <a:lnTo>
                      <a:pt x="407" y="429"/>
                    </a:lnTo>
                    <a:lnTo>
                      <a:pt x="417" y="427"/>
                    </a:lnTo>
                    <a:lnTo>
                      <a:pt x="427" y="423"/>
                    </a:lnTo>
                    <a:lnTo>
                      <a:pt x="415" y="409"/>
                    </a:lnTo>
                    <a:lnTo>
                      <a:pt x="409" y="405"/>
                    </a:lnTo>
                    <a:lnTo>
                      <a:pt x="401" y="403"/>
                    </a:lnTo>
                    <a:lnTo>
                      <a:pt x="392" y="401"/>
                    </a:lnTo>
                    <a:lnTo>
                      <a:pt x="382" y="390"/>
                    </a:lnTo>
                    <a:lnTo>
                      <a:pt x="380" y="378"/>
                    </a:lnTo>
                    <a:lnTo>
                      <a:pt x="382" y="369"/>
                    </a:lnTo>
                    <a:lnTo>
                      <a:pt x="390" y="359"/>
                    </a:lnTo>
                    <a:lnTo>
                      <a:pt x="403" y="341"/>
                    </a:lnTo>
                    <a:lnTo>
                      <a:pt x="411" y="328"/>
                    </a:lnTo>
                    <a:lnTo>
                      <a:pt x="398" y="316"/>
                    </a:lnTo>
                    <a:lnTo>
                      <a:pt x="384" y="306"/>
                    </a:lnTo>
                    <a:lnTo>
                      <a:pt x="368" y="297"/>
                    </a:lnTo>
                    <a:lnTo>
                      <a:pt x="355" y="289"/>
                    </a:lnTo>
                    <a:lnTo>
                      <a:pt x="343" y="275"/>
                    </a:lnTo>
                    <a:lnTo>
                      <a:pt x="337" y="264"/>
                    </a:lnTo>
                    <a:lnTo>
                      <a:pt x="337" y="248"/>
                    </a:lnTo>
                    <a:lnTo>
                      <a:pt x="349" y="231"/>
                    </a:lnTo>
                    <a:lnTo>
                      <a:pt x="359" y="229"/>
                    </a:lnTo>
                    <a:lnTo>
                      <a:pt x="370" y="229"/>
                    </a:lnTo>
                    <a:lnTo>
                      <a:pt x="382" y="229"/>
                    </a:lnTo>
                    <a:lnTo>
                      <a:pt x="394" y="229"/>
                    </a:lnTo>
                    <a:lnTo>
                      <a:pt x="405" y="229"/>
                    </a:lnTo>
                    <a:lnTo>
                      <a:pt x="417" y="229"/>
                    </a:lnTo>
                    <a:lnTo>
                      <a:pt x="431" y="229"/>
                    </a:lnTo>
                    <a:lnTo>
                      <a:pt x="444" y="231"/>
                    </a:lnTo>
                    <a:lnTo>
                      <a:pt x="442" y="239"/>
                    </a:lnTo>
                    <a:lnTo>
                      <a:pt x="442" y="246"/>
                    </a:lnTo>
                    <a:lnTo>
                      <a:pt x="454" y="244"/>
                    </a:lnTo>
                    <a:lnTo>
                      <a:pt x="465" y="237"/>
                    </a:lnTo>
                    <a:lnTo>
                      <a:pt x="479" y="237"/>
                    </a:lnTo>
                    <a:lnTo>
                      <a:pt x="491" y="237"/>
                    </a:lnTo>
                    <a:lnTo>
                      <a:pt x="479" y="223"/>
                    </a:lnTo>
                    <a:lnTo>
                      <a:pt x="477" y="211"/>
                    </a:lnTo>
                    <a:lnTo>
                      <a:pt x="481" y="196"/>
                    </a:lnTo>
                    <a:lnTo>
                      <a:pt x="491" y="184"/>
                    </a:lnTo>
                    <a:lnTo>
                      <a:pt x="502" y="171"/>
                    </a:lnTo>
                    <a:lnTo>
                      <a:pt x="516" y="161"/>
                    </a:lnTo>
                    <a:lnTo>
                      <a:pt x="527" y="153"/>
                    </a:lnTo>
                    <a:lnTo>
                      <a:pt x="539" y="151"/>
                    </a:lnTo>
                    <a:lnTo>
                      <a:pt x="547" y="167"/>
                    </a:lnTo>
                    <a:lnTo>
                      <a:pt x="557" y="186"/>
                    </a:lnTo>
                    <a:lnTo>
                      <a:pt x="562" y="202"/>
                    </a:lnTo>
                    <a:lnTo>
                      <a:pt x="568" y="217"/>
                    </a:lnTo>
                    <a:lnTo>
                      <a:pt x="574" y="223"/>
                    </a:lnTo>
                    <a:lnTo>
                      <a:pt x="584" y="221"/>
                    </a:lnTo>
                    <a:lnTo>
                      <a:pt x="595" y="208"/>
                    </a:lnTo>
                    <a:lnTo>
                      <a:pt x="615" y="184"/>
                    </a:lnTo>
                    <a:lnTo>
                      <a:pt x="621" y="182"/>
                    </a:lnTo>
                    <a:lnTo>
                      <a:pt x="626" y="180"/>
                    </a:lnTo>
                    <a:lnTo>
                      <a:pt x="630" y="188"/>
                    </a:lnTo>
                    <a:lnTo>
                      <a:pt x="636" y="196"/>
                    </a:lnTo>
                    <a:lnTo>
                      <a:pt x="657" y="192"/>
                    </a:lnTo>
                    <a:lnTo>
                      <a:pt x="679" y="186"/>
                    </a:lnTo>
                    <a:lnTo>
                      <a:pt x="698" y="175"/>
                    </a:lnTo>
                    <a:lnTo>
                      <a:pt x="719" y="163"/>
                    </a:lnTo>
                    <a:lnTo>
                      <a:pt x="737" y="146"/>
                    </a:lnTo>
                    <a:lnTo>
                      <a:pt x="756" y="130"/>
                    </a:lnTo>
                    <a:lnTo>
                      <a:pt x="774" y="115"/>
                    </a:lnTo>
                    <a:lnTo>
                      <a:pt x="793" y="99"/>
                    </a:lnTo>
                    <a:lnTo>
                      <a:pt x="803" y="99"/>
                    </a:lnTo>
                    <a:lnTo>
                      <a:pt x="813" y="101"/>
                    </a:lnTo>
                    <a:lnTo>
                      <a:pt x="818" y="109"/>
                    </a:lnTo>
                    <a:lnTo>
                      <a:pt x="826" y="120"/>
                    </a:lnTo>
                    <a:lnTo>
                      <a:pt x="836" y="116"/>
                    </a:lnTo>
                    <a:lnTo>
                      <a:pt x="846" y="113"/>
                    </a:lnTo>
                    <a:lnTo>
                      <a:pt x="853" y="105"/>
                    </a:lnTo>
                    <a:lnTo>
                      <a:pt x="863" y="99"/>
                    </a:lnTo>
                    <a:lnTo>
                      <a:pt x="871" y="89"/>
                    </a:lnTo>
                    <a:lnTo>
                      <a:pt x="879" y="80"/>
                    </a:lnTo>
                    <a:lnTo>
                      <a:pt x="886" y="70"/>
                    </a:lnTo>
                    <a:lnTo>
                      <a:pt x="894" y="62"/>
                    </a:lnTo>
                    <a:lnTo>
                      <a:pt x="898" y="62"/>
                    </a:lnTo>
                    <a:lnTo>
                      <a:pt x="902" y="62"/>
                    </a:lnTo>
                    <a:lnTo>
                      <a:pt x="902" y="70"/>
                    </a:lnTo>
                    <a:lnTo>
                      <a:pt x="908" y="78"/>
                    </a:lnTo>
                    <a:lnTo>
                      <a:pt x="919" y="74"/>
                    </a:lnTo>
                    <a:lnTo>
                      <a:pt x="931" y="70"/>
                    </a:lnTo>
                    <a:lnTo>
                      <a:pt x="939" y="62"/>
                    </a:lnTo>
                    <a:lnTo>
                      <a:pt x="946" y="56"/>
                    </a:lnTo>
                    <a:lnTo>
                      <a:pt x="958" y="39"/>
                    </a:lnTo>
                    <a:lnTo>
                      <a:pt x="975" y="31"/>
                    </a:lnTo>
                    <a:lnTo>
                      <a:pt x="975" y="37"/>
                    </a:lnTo>
                    <a:lnTo>
                      <a:pt x="977" y="43"/>
                    </a:lnTo>
                    <a:lnTo>
                      <a:pt x="981" y="47"/>
                    </a:lnTo>
                    <a:lnTo>
                      <a:pt x="991" y="56"/>
                    </a:lnTo>
                    <a:lnTo>
                      <a:pt x="1003" y="45"/>
                    </a:lnTo>
                    <a:lnTo>
                      <a:pt x="1016" y="33"/>
                    </a:lnTo>
                    <a:lnTo>
                      <a:pt x="1028" y="19"/>
                    </a:lnTo>
                    <a:lnTo>
                      <a:pt x="1041" y="10"/>
                    </a:lnTo>
                    <a:lnTo>
                      <a:pt x="1053" y="2"/>
                    </a:lnTo>
                    <a:lnTo>
                      <a:pt x="1069" y="0"/>
                    </a:lnTo>
                    <a:lnTo>
                      <a:pt x="1084" y="6"/>
                    </a:lnTo>
                    <a:lnTo>
                      <a:pt x="1103" y="23"/>
                    </a:lnTo>
                    <a:lnTo>
                      <a:pt x="1103" y="33"/>
                    </a:lnTo>
                    <a:lnTo>
                      <a:pt x="1105" y="43"/>
                    </a:lnTo>
                    <a:lnTo>
                      <a:pt x="1105" y="49"/>
                    </a:lnTo>
                    <a:lnTo>
                      <a:pt x="1111" y="56"/>
                    </a:lnTo>
                    <a:lnTo>
                      <a:pt x="1113" y="58"/>
                    </a:lnTo>
                    <a:lnTo>
                      <a:pt x="1121" y="62"/>
                    </a:lnTo>
                    <a:lnTo>
                      <a:pt x="1131" y="64"/>
                    </a:lnTo>
                    <a:lnTo>
                      <a:pt x="1148" y="66"/>
                    </a:lnTo>
                    <a:lnTo>
                      <a:pt x="1148" y="78"/>
                    </a:lnTo>
                    <a:lnTo>
                      <a:pt x="1148" y="91"/>
                    </a:lnTo>
                    <a:lnTo>
                      <a:pt x="1146" y="103"/>
                    </a:lnTo>
                    <a:lnTo>
                      <a:pt x="1148" y="118"/>
                    </a:lnTo>
                    <a:lnTo>
                      <a:pt x="1148" y="128"/>
                    </a:lnTo>
                    <a:lnTo>
                      <a:pt x="1156" y="138"/>
                    </a:lnTo>
                    <a:lnTo>
                      <a:pt x="1166" y="146"/>
                    </a:lnTo>
                    <a:lnTo>
                      <a:pt x="1181" y="153"/>
                    </a:lnTo>
                    <a:lnTo>
                      <a:pt x="1179" y="167"/>
                    </a:lnTo>
                    <a:lnTo>
                      <a:pt x="1179" y="182"/>
                    </a:lnTo>
                    <a:lnTo>
                      <a:pt x="1179" y="200"/>
                    </a:lnTo>
                    <a:lnTo>
                      <a:pt x="1183" y="217"/>
                    </a:lnTo>
                    <a:lnTo>
                      <a:pt x="1195" y="219"/>
                    </a:lnTo>
                    <a:lnTo>
                      <a:pt x="1206" y="217"/>
                    </a:lnTo>
                    <a:lnTo>
                      <a:pt x="1216" y="210"/>
                    </a:lnTo>
                    <a:lnTo>
                      <a:pt x="1226" y="204"/>
                    </a:lnTo>
                    <a:lnTo>
                      <a:pt x="1233" y="194"/>
                    </a:lnTo>
                    <a:lnTo>
                      <a:pt x="1245" y="186"/>
                    </a:lnTo>
                    <a:lnTo>
                      <a:pt x="1257" y="178"/>
                    </a:lnTo>
                    <a:lnTo>
                      <a:pt x="1272" y="178"/>
                    </a:lnTo>
                    <a:lnTo>
                      <a:pt x="1278" y="198"/>
                    </a:lnTo>
                    <a:lnTo>
                      <a:pt x="1286" y="223"/>
                    </a:lnTo>
                    <a:lnTo>
                      <a:pt x="1288" y="246"/>
                    </a:lnTo>
                    <a:lnTo>
                      <a:pt x="1294" y="274"/>
                    </a:lnTo>
                    <a:lnTo>
                      <a:pt x="1295" y="295"/>
                    </a:lnTo>
                    <a:lnTo>
                      <a:pt x="1303" y="316"/>
                    </a:lnTo>
                    <a:lnTo>
                      <a:pt x="1315" y="330"/>
                    </a:lnTo>
                    <a:lnTo>
                      <a:pt x="1332" y="338"/>
                    </a:lnTo>
                    <a:lnTo>
                      <a:pt x="1340" y="322"/>
                    </a:lnTo>
                    <a:lnTo>
                      <a:pt x="1356" y="312"/>
                    </a:lnTo>
                    <a:lnTo>
                      <a:pt x="1354" y="324"/>
                    </a:lnTo>
                    <a:lnTo>
                      <a:pt x="1354" y="338"/>
                    </a:lnTo>
                    <a:lnTo>
                      <a:pt x="1354" y="349"/>
                    </a:lnTo>
                    <a:lnTo>
                      <a:pt x="1358" y="363"/>
                    </a:lnTo>
                    <a:lnTo>
                      <a:pt x="1361" y="372"/>
                    </a:lnTo>
                    <a:lnTo>
                      <a:pt x="1369" y="380"/>
                    </a:lnTo>
                    <a:lnTo>
                      <a:pt x="1381" y="386"/>
                    </a:lnTo>
                    <a:lnTo>
                      <a:pt x="1400" y="388"/>
                    </a:lnTo>
                    <a:lnTo>
                      <a:pt x="1408" y="374"/>
                    </a:lnTo>
                    <a:lnTo>
                      <a:pt x="1418" y="361"/>
                    </a:lnTo>
                    <a:lnTo>
                      <a:pt x="1425" y="349"/>
                    </a:lnTo>
                    <a:lnTo>
                      <a:pt x="1437" y="339"/>
                    </a:lnTo>
                    <a:lnTo>
                      <a:pt x="1449" y="328"/>
                    </a:lnTo>
                    <a:lnTo>
                      <a:pt x="1460" y="318"/>
                    </a:lnTo>
                    <a:lnTo>
                      <a:pt x="1472" y="308"/>
                    </a:lnTo>
                    <a:lnTo>
                      <a:pt x="1487" y="303"/>
                    </a:lnTo>
                    <a:lnTo>
                      <a:pt x="1486" y="308"/>
                    </a:lnTo>
                    <a:lnTo>
                      <a:pt x="1486" y="314"/>
                    </a:lnTo>
                    <a:lnTo>
                      <a:pt x="1487" y="320"/>
                    </a:lnTo>
                    <a:lnTo>
                      <a:pt x="1495" y="332"/>
                    </a:lnTo>
                    <a:lnTo>
                      <a:pt x="1503" y="326"/>
                    </a:lnTo>
                    <a:lnTo>
                      <a:pt x="1513" y="320"/>
                    </a:lnTo>
                    <a:lnTo>
                      <a:pt x="1522" y="308"/>
                    </a:lnTo>
                    <a:lnTo>
                      <a:pt x="1532" y="297"/>
                    </a:lnTo>
                    <a:lnTo>
                      <a:pt x="1540" y="281"/>
                    </a:lnTo>
                    <a:lnTo>
                      <a:pt x="1550" y="268"/>
                    </a:lnTo>
                    <a:lnTo>
                      <a:pt x="1559" y="256"/>
                    </a:lnTo>
                    <a:lnTo>
                      <a:pt x="1569" y="246"/>
                    </a:lnTo>
                    <a:lnTo>
                      <a:pt x="1575" y="250"/>
                    </a:lnTo>
                    <a:lnTo>
                      <a:pt x="1582" y="262"/>
                    </a:lnTo>
                    <a:lnTo>
                      <a:pt x="1584" y="266"/>
                    </a:lnTo>
                    <a:lnTo>
                      <a:pt x="1592" y="268"/>
                    </a:lnTo>
                    <a:lnTo>
                      <a:pt x="1600" y="268"/>
                    </a:lnTo>
                    <a:lnTo>
                      <a:pt x="1614" y="262"/>
                    </a:lnTo>
                    <a:lnTo>
                      <a:pt x="1621" y="242"/>
                    </a:lnTo>
                    <a:lnTo>
                      <a:pt x="1639" y="229"/>
                    </a:lnTo>
                    <a:lnTo>
                      <a:pt x="1648" y="223"/>
                    </a:lnTo>
                    <a:lnTo>
                      <a:pt x="1660" y="219"/>
                    </a:lnTo>
                    <a:lnTo>
                      <a:pt x="1672" y="217"/>
                    </a:lnTo>
                    <a:lnTo>
                      <a:pt x="1685" y="219"/>
                    </a:lnTo>
                    <a:lnTo>
                      <a:pt x="1687" y="225"/>
                    </a:lnTo>
                    <a:lnTo>
                      <a:pt x="1689" y="237"/>
                    </a:lnTo>
                    <a:lnTo>
                      <a:pt x="1689" y="248"/>
                    </a:lnTo>
                    <a:lnTo>
                      <a:pt x="1691" y="262"/>
                    </a:lnTo>
                    <a:lnTo>
                      <a:pt x="1689" y="274"/>
                    </a:lnTo>
                    <a:lnTo>
                      <a:pt x="1689" y="287"/>
                    </a:lnTo>
                    <a:lnTo>
                      <a:pt x="1689" y="299"/>
                    </a:lnTo>
                    <a:lnTo>
                      <a:pt x="1689" y="312"/>
                    </a:lnTo>
                    <a:lnTo>
                      <a:pt x="1703" y="322"/>
                    </a:lnTo>
                    <a:lnTo>
                      <a:pt x="1718" y="320"/>
                    </a:lnTo>
                    <a:lnTo>
                      <a:pt x="1724" y="314"/>
                    </a:lnTo>
                    <a:lnTo>
                      <a:pt x="1734" y="310"/>
                    </a:lnTo>
                    <a:lnTo>
                      <a:pt x="1742" y="305"/>
                    </a:lnTo>
                    <a:lnTo>
                      <a:pt x="1755" y="305"/>
                    </a:lnTo>
                    <a:lnTo>
                      <a:pt x="1751" y="328"/>
                    </a:lnTo>
                    <a:lnTo>
                      <a:pt x="1745" y="349"/>
                    </a:lnTo>
                    <a:lnTo>
                      <a:pt x="1740" y="365"/>
                    </a:lnTo>
                    <a:lnTo>
                      <a:pt x="1738" y="378"/>
                    </a:lnTo>
                    <a:lnTo>
                      <a:pt x="1738" y="384"/>
                    </a:lnTo>
                    <a:lnTo>
                      <a:pt x="1749" y="390"/>
                    </a:lnTo>
                    <a:lnTo>
                      <a:pt x="1769" y="392"/>
                    </a:lnTo>
                    <a:lnTo>
                      <a:pt x="1804" y="392"/>
                    </a:lnTo>
                    <a:lnTo>
                      <a:pt x="1796" y="417"/>
                    </a:lnTo>
                    <a:lnTo>
                      <a:pt x="1800" y="431"/>
                    </a:lnTo>
                    <a:lnTo>
                      <a:pt x="1809" y="434"/>
                    </a:lnTo>
                    <a:lnTo>
                      <a:pt x="1825" y="433"/>
                    </a:lnTo>
                    <a:lnTo>
                      <a:pt x="1840" y="425"/>
                    </a:lnTo>
                    <a:lnTo>
                      <a:pt x="1858" y="417"/>
                    </a:lnTo>
                    <a:lnTo>
                      <a:pt x="1871" y="409"/>
                    </a:lnTo>
                    <a:lnTo>
                      <a:pt x="1881" y="407"/>
                    </a:lnTo>
                    <a:lnTo>
                      <a:pt x="1891" y="423"/>
                    </a:lnTo>
                    <a:lnTo>
                      <a:pt x="1902" y="431"/>
                    </a:lnTo>
                    <a:lnTo>
                      <a:pt x="1914" y="427"/>
                    </a:lnTo>
                    <a:lnTo>
                      <a:pt x="1928" y="421"/>
                    </a:lnTo>
                    <a:lnTo>
                      <a:pt x="1941" y="407"/>
                    </a:lnTo>
                    <a:lnTo>
                      <a:pt x="1957" y="396"/>
                    </a:lnTo>
                    <a:lnTo>
                      <a:pt x="1970" y="386"/>
                    </a:lnTo>
                    <a:lnTo>
                      <a:pt x="1988" y="382"/>
                    </a:lnTo>
                    <a:lnTo>
                      <a:pt x="1986" y="401"/>
                    </a:lnTo>
                    <a:lnTo>
                      <a:pt x="1984" y="419"/>
                    </a:lnTo>
                    <a:lnTo>
                      <a:pt x="1978" y="431"/>
                    </a:lnTo>
                    <a:lnTo>
                      <a:pt x="1980" y="438"/>
                    </a:lnTo>
                    <a:lnTo>
                      <a:pt x="1984" y="438"/>
                    </a:lnTo>
                    <a:lnTo>
                      <a:pt x="1999" y="440"/>
                    </a:lnTo>
                    <a:lnTo>
                      <a:pt x="2023" y="434"/>
                    </a:lnTo>
                    <a:lnTo>
                      <a:pt x="2060" y="431"/>
                    </a:lnTo>
                    <a:lnTo>
                      <a:pt x="2083" y="431"/>
                    </a:lnTo>
                    <a:lnTo>
                      <a:pt x="2098" y="434"/>
                    </a:lnTo>
                    <a:lnTo>
                      <a:pt x="2106" y="440"/>
                    </a:lnTo>
                    <a:lnTo>
                      <a:pt x="2110" y="450"/>
                    </a:lnTo>
                    <a:lnTo>
                      <a:pt x="2108" y="462"/>
                    </a:lnTo>
                    <a:lnTo>
                      <a:pt x="2106" y="477"/>
                    </a:lnTo>
                    <a:lnTo>
                      <a:pt x="2104" y="495"/>
                    </a:lnTo>
                    <a:lnTo>
                      <a:pt x="2104" y="520"/>
                    </a:lnTo>
                    <a:lnTo>
                      <a:pt x="2110" y="522"/>
                    </a:lnTo>
                    <a:lnTo>
                      <a:pt x="2122" y="524"/>
                    </a:lnTo>
                    <a:lnTo>
                      <a:pt x="2133" y="524"/>
                    </a:lnTo>
                    <a:lnTo>
                      <a:pt x="2147" y="524"/>
                    </a:lnTo>
                    <a:lnTo>
                      <a:pt x="2141" y="543"/>
                    </a:lnTo>
                    <a:lnTo>
                      <a:pt x="2131" y="564"/>
                    </a:lnTo>
                    <a:lnTo>
                      <a:pt x="2126" y="574"/>
                    </a:lnTo>
                    <a:lnTo>
                      <a:pt x="2122" y="584"/>
                    </a:lnTo>
                    <a:lnTo>
                      <a:pt x="2120" y="595"/>
                    </a:lnTo>
                    <a:lnTo>
                      <a:pt x="2120" y="607"/>
                    </a:lnTo>
                    <a:lnTo>
                      <a:pt x="2122" y="609"/>
                    </a:lnTo>
                    <a:lnTo>
                      <a:pt x="2137" y="597"/>
                    </a:lnTo>
                    <a:lnTo>
                      <a:pt x="2155" y="592"/>
                    </a:lnTo>
                    <a:lnTo>
                      <a:pt x="2160" y="588"/>
                    </a:lnTo>
                    <a:lnTo>
                      <a:pt x="2170" y="586"/>
                    </a:lnTo>
                    <a:lnTo>
                      <a:pt x="2180" y="586"/>
                    </a:lnTo>
                    <a:lnTo>
                      <a:pt x="2193" y="586"/>
                    </a:lnTo>
                    <a:lnTo>
                      <a:pt x="2195" y="590"/>
                    </a:lnTo>
                    <a:lnTo>
                      <a:pt x="2197" y="601"/>
                    </a:lnTo>
                    <a:lnTo>
                      <a:pt x="2197" y="611"/>
                    </a:lnTo>
                    <a:lnTo>
                      <a:pt x="2199" y="624"/>
                    </a:lnTo>
                    <a:lnTo>
                      <a:pt x="2211" y="628"/>
                    </a:lnTo>
                    <a:lnTo>
                      <a:pt x="2224" y="628"/>
                    </a:lnTo>
                    <a:lnTo>
                      <a:pt x="2236" y="624"/>
                    </a:lnTo>
                    <a:lnTo>
                      <a:pt x="2252" y="623"/>
                    </a:lnTo>
                    <a:lnTo>
                      <a:pt x="2261" y="623"/>
                    </a:lnTo>
                    <a:lnTo>
                      <a:pt x="2271" y="628"/>
                    </a:lnTo>
                    <a:lnTo>
                      <a:pt x="2277" y="644"/>
                    </a:lnTo>
                    <a:lnTo>
                      <a:pt x="2283" y="675"/>
                    </a:lnTo>
                    <a:lnTo>
                      <a:pt x="2288" y="679"/>
                    </a:lnTo>
                    <a:lnTo>
                      <a:pt x="2298" y="679"/>
                    </a:lnTo>
                    <a:lnTo>
                      <a:pt x="2308" y="677"/>
                    </a:lnTo>
                    <a:lnTo>
                      <a:pt x="2319" y="675"/>
                    </a:lnTo>
                    <a:lnTo>
                      <a:pt x="2331" y="673"/>
                    </a:lnTo>
                    <a:lnTo>
                      <a:pt x="2345" y="675"/>
                    </a:lnTo>
                    <a:lnTo>
                      <a:pt x="2358" y="681"/>
                    </a:lnTo>
                    <a:lnTo>
                      <a:pt x="2376" y="694"/>
                    </a:lnTo>
                    <a:lnTo>
                      <a:pt x="2376" y="704"/>
                    </a:lnTo>
                    <a:lnTo>
                      <a:pt x="2378" y="714"/>
                    </a:lnTo>
                    <a:lnTo>
                      <a:pt x="2378" y="725"/>
                    </a:lnTo>
                    <a:lnTo>
                      <a:pt x="2378" y="737"/>
                    </a:lnTo>
                    <a:lnTo>
                      <a:pt x="2378" y="749"/>
                    </a:lnTo>
                    <a:lnTo>
                      <a:pt x="2382" y="760"/>
                    </a:lnTo>
                    <a:lnTo>
                      <a:pt x="2383" y="774"/>
                    </a:lnTo>
                    <a:lnTo>
                      <a:pt x="2391" y="787"/>
                    </a:lnTo>
                    <a:lnTo>
                      <a:pt x="2401" y="785"/>
                    </a:lnTo>
                    <a:lnTo>
                      <a:pt x="2413" y="785"/>
                    </a:lnTo>
                    <a:lnTo>
                      <a:pt x="2424" y="785"/>
                    </a:lnTo>
                    <a:lnTo>
                      <a:pt x="2436" y="785"/>
                    </a:lnTo>
                    <a:lnTo>
                      <a:pt x="2438" y="803"/>
                    </a:lnTo>
                    <a:lnTo>
                      <a:pt x="2446" y="820"/>
                    </a:lnTo>
                    <a:lnTo>
                      <a:pt x="2455" y="838"/>
                    </a:lnTo>
                    <a:lnTo>
                      <a:pt x="2465" y="855"/>
                    </a:lnTo>
                    <a:lnTo>
                      <a:pt x="2471" y="873"/>
                    </a:lnTo>
                    <a:lnTo>
                      <a:pt x="2473" y="890"/>
                    </a:lnTo>
                    <a:lnTo>
                      <a:pt x="2465" y="908"/>
                    </a:lnTo>
                    <a:lnTo>
                      <a:pt x="2451" y="925"/>
                    </a:lnTo>
                    <a:lnTo>
                      <a:pt x="2446" y="933"/>
                    </a:lnTo>
                    <a:lnTo>
                      <a:pt x="2442" y="946"/>
                    </a:lnTo>
                    <a:lnTo>
                      <a:pt x="2434" y="964"/>
                    </a:lnTo>
                    <a:lnTo>
                      <a:pt x="2428" y="981"/>
                    </a:lnTo>
                    <a:lnTo>
                      <a:pt x="2422" y="997"/>
                    </a:lnTo>
                    <a:lnTo>
                      <a:pt x="2416" y="1012"/>
                    </a:lnTo>
                    <a:lnTo>
                      <a:pt x="2414" y="1024"/>
                    </a:lnTo>
                    <a:lnTo>
                      <a:pt x="2418" y="1034"/>
                    </a:lnTo>
                    <a:lnTo>
                      <a:pt x="2446" y="1039"/>
                    </a:lnTo>
                    <a:lnTo>
                      <a:pt x="2463" y="1049"/>
                    </a:lnTo>
                    <a:lnTo>
                      <a:pt x="2467" y="1061"/>
                    </a:lnTo>
                    <a:lnTo>
                      <a:pt x="2467" y="1076"/>
                    </a:lnTo>
                    <a:lnTo>
                      <a:pt x="2463" y="1088"/>
                    </a:lnTo>
                    <a:lnTo>
                      <a:pt x="2463" y="1105"/>
                    </a:lnTo>
                    <a:lnTo>
                      <a:pt x="2469" y="1121"/>
                    </a:lnTo>
                    <a:lnTo>
                      <a:pt x="2486" y="1138"/>
                    </a:lnTo>
                    <a:lnTo>
                      <a:pt x="2490" y="1156"/>
                    </a:lnTo>
                    <a:lnTo>
                      <a:pt x="2500" y="1175"/>
                    </a:lnTo>
                    <a:lnTo>
                      <a:pt x="2502" y="1185"/>
                    </a:lnTo>
                    <a:lnTo>
                      <a:pt x="2506" y="1197"/>
                    </a:lnTo>
                    <a:lnTo>
                      <a:pt x="2508" y="1208"/>
                    </a:lnTo>
                    <a:lnTo>
                      <a:pt x="2510" y="1222"/>
                    </a:lnTo>
                    <a:lnTo>
                      <a:pt x="2496" y="1241"/>
                    </a:lnTo>
                    <a:lnTo>
                      <a:pt x="2494" y="1261"/>
                    </a:lnTo>
                    <a:lnTo>
                      <a:pt x="2496" y="1278"/>
                    </a:lnTo>
                    <a:lnTo>
                      <a:pt x="2504" y="1295"/>
                    </a:lnTo>
                    <a:lnTo>
                      <a:pt x="2506" y="1311"/>
                    </a:lnTo>
                    <a:lnTo>
                      <a:pt x="2504" y="1326"/>
                    </a:lnTo>
                    <a:lnTo>
                      <a:pt x="2490" y="1344"/>
                    </a:lnTo>
                    <a:lnTo>
                      <a:pt x="2467" y="1361"/>
                    </a:lnTo>
                    <a:lnTo>
                      <a:pt x="2455" y="1383"/>
                    </a:lnTo>
                    <a:lnTo>
                      <a:pt x="2447" y="1412"/>
                    </a:lnTo>
                    <a:lnTo>
                      <a:pt x="2440" y="1441"/>
                    </a:lnTo>
                    <a:lnTo>
                      <a:pt x="2432" y="1474"/>
                    </a:lnTo>
                    <a:lnTo>
                      <a:pt x="2418" y="1503"/>
                    </a:lnTo>
                    <a:lnTo>
                      <a:pt x="2405" y="1528"/>
                    </a:lnTo>
                    <a:lnTo>
                      <a:pt x="2382" y="1546"/>
                    </a:lnTo>
                    <a:lnTo>
                      <a:pt x="2354" y="1557"/>
                    </a:lnTo>
                    <a:lnTo>
                      <a:pt x="2337" y="1563"/>
                    </a:lnTo>
                    <a:lnTo>
                      <a:pt x="2323" y="1571"/>
                    </a:lnTo>
                    <a:lnTo>
                      <a:pt x="2310" y="1579"/>
                    </a:lnTo>
                    <a:lnTo>
                      <a:pt x="2298" y="1586"/>
                    </a:lnTo>
                    <a:lnTo>
                      <a:pt x="2300" y="1610"/>
                    </a:lnTo>
                    <a:lnTo>
                      <a:pt x="2302" y="1629"/>
                    </a:lnTo>
                    <a:lnTo>
                      <a:pt x="2304" y="1641"/>
                    </a:lnTo>
                    <a:lnTo>
                      <a:pt x="2308" y="1648"/>
                    </a:lnTo>
                    <a:lnTo>
                      <a:pt x="2314" y="1654"/>
                    </a:lnTo>
                    <a:lnTo>
                      <a:pt x="2327" y="1660"/>
                    </a:lnTo>
                    <a:lnTo>
                      <a:pt x="2345" y="1668"/>
                    </a:lnTo>
                    <a:lnTo>
                      <a:pt x="2376" y="1683"/>
                    </a:lnTo>
                    <a:lnTo>
                      <a:pt x="2376" y="1693"/>
                    </a:lnTo>
                    <a:lnTo>
                      <a:pt x="2376" y="1705"/>
                    </a:lnTo>
                    <a:lnTo>
                      <a:pt x="2376" y="1716"/>
                    </a:lnTo>
                    <a:lnTo>
                      <a:pt x="2380" y="1730"/>
                    </a:lnTo>
                    <a:lnTo>
                      <a:pt x="2391" y="1734"/>
                    </a:lnTo>
                    <a:lnTo>
                      <a:pt x="2407" y="1739"/>
                    </a:lnTo>
                    <a:lnTo>
                      <a:pt x="2403" y="1749"/>
                    </a:lnTo>
                    <a:lnTo>
                      <a:pt x="2401" y="1761"/>
                    </a:lnTo>
                    <a:lnTo>
                      <a:pt x="2397" y="1769"/>
                    </a:lnTo>
                    <a:lnTo>
                      <a:pt x="2395" y="1776"/>
                    </a:lnTo>
                    <a:lnTo>
                      <a:pt x="2393" y="1782"/>
                    </a:lnTo>
                    <a:lnTo>
                      <a:pt x="2397" y="1790"/>
                    </a:lnTo>
                    <a:lnTo>
                      <a:pt x="2405" y="1796"/>
                    </a:lnTo>
                    <a:lnTo>
                      <a:pt x="2422" y="1805"/>
                    </a:lnTo>
                    <a:lnTo>
                      <a:pt x="2422" y="1823"/>
                    </a:lnTo>
                    <a:lnTo>
                      <a:pt x="2422" y="1836"/>
                    </a:lnTo>
                    <a:lnTo>
                      <a:pt x="2422" y="1842"/>
                    </a:lnTo>
                    <a:lnTo>
                      <a:pt x="2422" y="1848"/>
                    </a:lnTo>
                    <a:lnTo>
                      <a:pt x="2422" y="1850"/>
                    </a:lnTo>
                    <a:lnTo>
                      <a:pt x="2426" y="1856"/>
                    </a:lnTo>
                    <a:lnTo>
                      <a:pt x="2434" y="1866"/>
                    </a:lnTo>
                    <a:lnTo>
                      <a:pt x="2451" y="1881"/>
                    </a:lnTo>
                    <a:lnTo>
                      <a:pt x="2449" y="1904"/>
                    </a:lnTo>
                    <a:lnTo>
                      <a:pt x="2447" y="1920"/>
                    </a:lnTo>
                    <a:lnTo>
                      <a:pt x="2446" y="1930"/>
                    </a:lnTo>
                    <a:lnTo>
                      <a:pt x="2447" y="1937"/>
                    </a:lnTo>
                    <a:lnTo>
                      <a:pt x="2449" y="1941"/>
                    </a:lnTo>
                    <a:lnTo>
                      <a:pt x="2457" y="1949"/>
                    </a:lnTo>
                    <a:lnTo>
                      <a:pt x="2469" y="1957"/>
                    </a:lnTo>
                    <a:lnTo>
                      <a:pt x="2490" y="1974"/>
                    </a:lnTo>
                    <a:lnTo>
                      <a:pt x="2486" y="1984"/>
                    </a:lnTo>
                    <a:lnTo>
                      <a:pt x="2484" y="1995"/>
                    </a:lnTo>
                    <a:lnTo>
                      <a:pt x="2478" y="2005"/>
                    </a:lnTo>
                    <a:lnTo>
                      <a:pt x="2477" y="2015"/>
                    </a:lnTo>
                    <a:lnTo>
                      <a:pt x="2473" y="2023"/>
                    </a:lnTo>
                    <a:lnTo>
                      <a:pt x="2477" y="2030"/>
                    </a:lnTo>
                    <a:lnTo>
                      <a:pt x="2484" y="2036"/>
                    </a:lnTo>
                    <a:lnTo>
                      <a:pt x="2500" y="2042"/>
                    </a:lnTo>
                    <a:lnTo>
                      <a:pt x="2513" y="2058"/>
                    </a:lnTo>
                    <a:lnTo>
                      <a:pt x="2519" y="2075"/>
                    </a:lnTo>
                    <a:lnTo>
                      <a:pt x="2517" y="2092"/>
                    </a:lnTo>
                    <a:lnTo>
                      <a:pt x="2513" y="2110"/>
                    </a:lnTo>
                    <a:lnTo>
                      <a:pt x="2508" y="2127"/>
                    </a:lnTo>
                    <a:lnTo>
                      <a:pt x="2506" y="2145"/>
                    </a:lnTo>
                    <a:lnTo>
                      <a:pt x="2508" y="2164"/>
                    </a:lnTo>
                    <a:lnTo>
                      <a:pt x="2521" y="2184"/>
                    </a:lnTo>
                    <a:lnTo>
                      <a:pt x="2517" y="2199"/>
                    </a:lnTo>
                    <a:lnTo>
                      <a:pt x="2515" y="2220"/>
                    </a:lnTo>
                    <a:lnTo>
                      <a:pt x="2510" y="2242"/>
                    </a:lnTo>
                    <a:lnTo>
                      <a:pt x="2506" y="2269"/>
                    </a:lnTo>
                    <a:lnTo>
                      <a:pt x="2496" y="2294"/>
                    </a:lnTo>
                    <a:lnTo>
                      <a:pt x="2488" y="2317"/>
                    </a:lnTo>
                    <a:lnTo>
                      <a:pt x="2478" y="2339"/>
                    </a:lnTo>
                    <a:lnTo>
                      <a:pt x="2471" y="2354"/>
                    </a:lnTo>
                    <a:lnTo>
                      <a:pt x="2453" y="2364"/>
                    </a:lnTo>
                    <a:lnTo>
                      <a:pt x="2442" y="2374"/>
                    </a:lnTo>
                    <a:lnTo>
                      <a:pt x="2430" y="2379"/>
                    </a:lnTo>
                    <a:lnTo>
                      <a:pt x="2424" y="2387"/>
                    </a:lnTo>
                    <a:lnTo>
                      <a:pt x="2426" y="2401"/>
                    </a:lnTo>
                    <a:lnTo>
                      <a:pt x="2432" y="2418"/>
                    </a:lnTo>
                    <a:lnTo>
                      <a:pt x="2436" y="2434"/>
                    </a:lnTo>
                    <a:lnTo>
                      <a:pt x="2442" y="2451"/>
                    </a:lnTo>
                    <a:lnTo>
                      <a:pt x="2444" y="2467"/>
                    </a:lnTo>
                    <a:lnTo>
                      <a:pt x="2442" y="2484"/>
                    </a:lnTo>
                    <a:lnTo>
                      <a:pt x="2436" y="2500"/>
                    </a:lnTo>
                    <a:lnTo>
                      <a:pt x="2424" y="2517"/>
                    </a:lnTo>
                    <a:lnTo>
                      <a:pt x="2420" y="2515"/>
                    </a:lnTo>
                    <a:lnTo>
                      <a:pt x="2418" y="2515"/>
                    </a:lnTo>
                    <a:lnTo>
                      <a:pt x="2411" y="2523"/>
                    </a:lnTo>
                    <a:lnTo>
                      <a:pt x="2409" y="2535"/>
                    </a:lnTo>
                    <a:lnTo>
                      <a:pt x="2405" y="2546"/>
                    </a:lnTo>
                    <a:lnTo>
                      <a:pt x="2405" y="2562"/>
                    </a:lnTo>
                    <a:lnTo>
                      <a:pt x="2401" y="2577"/>
                    </a:lnTo>
                    <a:lnTo>
                      <a:pt x="2399" y="2595"/>
                    </a:lnTo>
                    <a:lnTo>
                      <a:pt x="2391" y="2610"/>
                    </a:lnTo>
                    <a:lnTo>
                      <a:pt x="2385" y="2628"/>
                    </a:lnTo>
                    <a:lnTo>
                      <a:pt x="2366" y="2626"/>
                    </a:lnTo>
                    <a:lnTo>
                      <a:pt x="2350" y="2624"/>
                    </a:lnTo>
                    <a:lnTo>
                      <a:pt x="2337" y="2622"/>
                    </a:lnTo>
                    <a:lnTo>
                      <a:pt x="2325" y="2628"/>
                    </a:lnTo>
                    <a:lnTo>
                      <a:pt x="2325" y="2631"/>
                    </a:lnTo>
                    <a:lnTo>
                      <a:pt x="2325" y="2637"/>
                    </a:lnTo>
                    <a:lnTo>
                      <a:pt x="2333" y="2645"/>
                    </a:lnTo>
                    <a:lnTo>
                      <a:pt x="2345" y="2655"/>
                    </a:lnTo>
                    <a:lnTo>
                      <a:pt x="2352" y="2666"/>
                    </a:lnTo>
                    <a:lnTo>
                      <a:pt x="2358" y="2686"/>
                    </a:lnTo>
                    <a:lnTo>
                      <a:pt x="2349" y="2686"/>
                    </a:lnTo>
                    <a:lnTo>
                      <a:pt x="2335" y="2686"/>
                    </a:lnTo>
                    <a:lnTo>
                      <a:pt x="2318" y="2686"/>
                    </a:lnTo>
                    <a:lnTo>
                      <a:pt x="2306" y="2688"/>
                    </a:lnTo>
                    <a:lnTo>
                      <a:pt x="2296" y="2697"/>
                    </a:lnTo>
                    <a:lnTo>
                      <a:pt x="2294" y="2711"/>
                    </a:lnTo>
                    <a:lnTo>
                      <a:pt x="2288" y="2727"/>
                    </a:lnTo>
                    <a:lnTo>
                      <a:pt x="2283" y="2744"/>
                    </a:lnTo>
                    <a:lnTo>
                      <a:pt x="2269" y="2730"/>
                    </a:lnTo>
                    <a:lnTo>
                      <a:pt x="2261" y="2723"/>
                    </a:lnTo>
                    <a:lnTo>
                      <a:pt x="2254" y="2717"/>
                    </a:lnTo>
                    <a:lnTo>
                      <a:pt x="2242" y="2717"/>
                    </a:lnTo>
                    <a:lnTo>
                      <a:pt x="2228" y="2723"/>
                    </a:lnTo>
                    <a:lnTo>
                      <a:pt x="2219" y="2725"/>
                    </a:lnTo>
                    <a:lnTo>
                      <a:pt x="2207" y="2721"/>
                    </a:lnTo>
                    <a:lnTo>
                      <a:pt x="2195" y="2719"/>
                    </a:lnTo>
                    <a:lnTo>
                      <a:pt x="2188" y="2727"/>
                    </a:lnTo>
                    <a:lnTo>
                      <a:pt x="2180" y="2734"/>
                    </a:lnTo>
                    <a:lnTo>
                      <a:pt x="2180" y="2750"/>
                    </a:lnTo>
                    <a:lnTo>
                      <a:pt x="2184" y="2763"/>
                    </a:lnTo>
                    <a:lnTo>
                      <a:pt x="2184" y="2775"/>
                    </a:lnTo>
                    <a:lnTo>
                      <a:pt x="2184" y="2787"/>
                    </a:lnTo>
                    <a:lnTo>
                      <a:pt x="2178" y="2792"/>
                    </a:lnTo>
                    <a:lnTo>
                      <a:pt x="2168" y="2796"/>
                    </a:lnTo>
                    <a:lnTo>
                      <a:pt x="2149" y="2796"/>
                    </a:lnTo>
                    <a:lnTo>
                      <a:pt x="2126" y="2796"/>
                    </a:lnTo>
                    <a:lnTo>
                      <a:pt x="2116" y="2814"/>
                    </a:lnTo>
                    <a:lnTo>
                      <a:pt x="2114" y="2831"/>
                    </a:lnTo>
                    <a:lnTo>
                      <a:pt x="2110" y="2837"/>
                    </a:lnTo>
                    <a:lnTo>
                      <a:pt x="2104" y="2843"/>
                    </a:lnTo>
                    <a:lnTo>
                      <a:pt x="2093" y="2847"/>
                    </a:lnTo>
                    <a:lnTo>
                      <a:pt x="2075" y="2849"/>
                    </a:lnTo>
                    <a:lnTo>
                      <a:pt x="2062" y="2839"/>
                    </a:lnTo>
                    <a:lnTo>
                      <a:pt x="2054" y="2833"/>
                    </a:lnTo>
                    <a:lnTo>
                      <a:pt x="2048" y="2831"/>
                    </a:lnTo>
                    <a:lnTo>
                      <a:pt x="2042" y="2831"/>
                    </a:lnTo>
                    <a:lnTo>
                      <a:pt x="2034" y="2831"/>
                    </a:lnTo>
                    <a:lnTo>
                      <a:pt x="2029" y="2837"/>
                    </a:lnTo>
                    <a:lnTo>
                      <a:pt x="2021" y="2843"/>
                    </a:lnTo>
                    <a:lnTo>
                      <a:pt x="2011" y="2853"/>
                    </a:lnTo>
                    <a:lnTo>
                      <a:pt x="2011" y="2862"/>
                    </a:lnTo>
                    <a:lnTo>
                      <a:pt x="2013" y="2876"/>
                    </a:lnTo>
                    <a:lnTo>
                      <a:pt x="2011" y="2891"/>
                    </a:lnTo>
                    <a:lnTo>
                      <a:pt x="2009" y="2907"/>
                    </a:lnTo>
                    <a:lnTo>
                      <a:pt x="1994" y="2907"/>
                    </a:lnTo>
                    <a:lnTo>
                      <a:pt x="1986" y="2909"/>
                    </a:lnTo>
                    <a:lnTo>
                      <a:pt x="1980" y="2909"/>
                    </a:lnTo>
                    <a:lnTo>
                      <a:pt x="1976" y="2915"/>
                    </a:lnTo>
                    <a:lnTo>
                      <a:pt x="1976" y="2932"/>
                    </a:lnTo>
                    <a:lnTo>
                      <a:pt x="1978" y="2950"/>
                    </a:lnTo>
                    <a:lnTo>
                      <a:pt x="1976" y="2957"/>
                    </a:lnTo>
                    <a:lnTo>
                      <a:pt x="1974" y="2967"/>
                    </a:lnTo>
                    <a:lnTo>
                      <a:pt x="1970" y="2977"/>
                    </a:lnTo>
                    <a:lnTo>
                      <a:pt x="1966" y="2990"/>
                    </a:lnTo>
                    <a:lnTo>
                      <a:pt x="1953" y="2988"/>
                    </a:lnTo>
                    <a:lnTo>
                      <a:pt x="1941" y="2988"/>
                    </a:lnTo>
                    <a:lnTo>
                      <a:pt x="1932" y="2988"/>
                    </a:lnTo>
                    <a:lnTo>
                      <a:pt x="1926" y="2988"/>
                    </a:lnTo>
                    <a:lnTo>
                      <a:pt x="1918" y="2988"/>
                    </a:lnTo>
                    <a:lnTo>
                      <a:pt x="1916" y="2996"/>
                    </a:lnTo>
                    <a:lnTo>
                      <a:pt x="1914" y="3006"/>
                    </a:lnTo>
                    <a:lnTo>
                      <a:pt x="1918" y="3023"/>
                    </a:lnTo>
                    <a:lnTo>
                      <a:pt x="1908" y="3029"/>
                    </a:lnTo>
                    <a:lnTo>
                      <a:pt x="1902" y="3031"/>
                    </a:lnTo>
                    <a:lnTo>
                      <a:pt x="1893" y="3031"/>
                    </a:lnTo>
                    <a:lnTo>
                      <a:pt x="1885" y="303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9" name="Freeform 107"/>
              <p:cNvSpPr>
                <a:spLocks/>
              </p:cNvSpPr>
              <p:nvPr/>
            </p:nvSpPr>
            <p:spPr bwMode="auto">
              <a:xfrm>
                <a:off x="5118" y="1770"/>
                <a:ext cx="146" cy="241"/>
              </a:xfrm>
              <a:custGeom>
                <a:avLst/>
                <a:gdLst>
                  <a:gd name="T0" fmla="*/ 25 w 291"/>
                  <a:gd name="T1" fmla="*/ 56 h 483"/>
                  <a:gd name="T2" fmla="*/ 23 w 291"/>
                  <a:gd name="T3" fmla="*/ 42 h 483"/>
                  <a:gd name="T4" fmla="*/ 22 w 291"/>
                  <a:gd name="T5" fmla="*/ 33 h 483"/>
                  <a:gd name="T6" fmla="*/ 22 w 291"/>
                  <a:gd name="T7" fmla="*/ 40 h 483"/>
                  <a:gd name="T8" fmla="*/ 23 w 291"/>
                  <a:gd name="T9" fmla="*/ 47 h 483"/>
                  <a:gd name="T10" fmla="*/ 24 w 291"/>
                  <a:gd name="T11" fmla="*/ 57 h 483"/>
                  <a:gd name="T12" fmla="*/ 21 w 291"/>
                  <a:gd name="T13" fmla="*/ 51 h 483"/>
                  <a:gd name="T14" fmla="*/ 19 w 291"/>
                  <a:gd name="T15" fmla="*/ 39 h 483"/>
                  <a:gd name="T16" fmla="*/ 19 w 291"/>
                  <a:gd name="T17" fmla="*/ 30 h 483"/>
                  <a:gd name="T18" fmla="*/ 19 w 291"/>
                  <a:gd name="T19" fmla="*/ 38 h 483"/>
                  <a:gd name="T20" fmla="*/ 20 w 291"/>
                  <a:gd name="T21" fmla="*/ 46 h 483"/>
                  <a:gd name="T22" fmla="*/ 20 w 291"/>
                  <a:gd name="T23" fmla="*/ 51 h 483"/>
                  <a:gd name="T24" fmla="*/ 18 w 291"/>
                  <a:gd name="T25" fmla="*/ 41 h 483"/>
                  <a:gd name="T26" fmla="*/ 17 w 291"/>
                  <a:gd name="T27" fmla="*/ 29 h 483"/>
                  <a:gd name="T28" fmla="*/ 17 w 291"/>
                  <a:gd name="T29" fmla="*/ 33 h 483"/>
                  <a:gd name="T30" fmla="*/ 18 w 291"/>
                  <a:gd name="T31" fmla="*/ 43 h 483"/>
                  <a:gd name="T32" fmla="*/ 18 w 291"/>
                  <a:gd name="T33" fmla="*/ 49 h 483"/>
                  <a:gd name="T34" fmla="*/ 15 w 291"/>
                  <a:gd name="T35" fmla="*/ 39 h 483"/>
                  <a:gd name="T36" fmla="*/ 15 w 291"/>
                  <a:gd name="T37" fmla="*/ 29 h 483"/>
                  <a:gd name="T38" fmla="*/ 14 w 291"/>
                  <a:gd name="T39" fmla="*/ 25 h 483"/>
                  <a:gd name="T40" fmla="*/ 14 w 291"/>
                  <a:gd name="T41" fmla="*/ 32 h 483"/>
                  <a:gd name="T42" fmla="*/ 15 w 291"/>
                  <a:gd name="T43" fmla="*/ 38 h 483"/>
                  <a:gd name="T44" fmla="*/ 13 w 291"/>
                  <a:gd name="T45" fmla="*/ 36 h 483"/>
                  <a:gd name="T46" fmla="*/ 12 w 291"/>
                  <a:gd name="T47" fmla="*/ 31 h 483"/>
                  <a:gd name="T48" fmla="*/ 12 w 291"/>
                  <a:gd name="T49" fmla="*/ 27 h 483"/>
                  <a:gd name="T50" fmla="*/ 12 w 291"/>
                  <a:gd name="T51" fmla="*/ 31 h 483"/>
                  <a:gd name="T52" fmla="*/ 12 w 291"/>
                  <a:gd name="T53" fmla="*/ 34 h 483"/>
                  <a:gd name="T54" fmla="*/ 6 w 291"/>
                  <a:gd name="T55" fmla="*/ 24 h 483"/>
                  <a:gd name="T56" fmla="*/ 1 w 291"/>
                  <a:gd name="T57" fmla="*/ 10 h 483"/>
                  <a:gd name="T58" fmla="*/ 1 w 291"/>
                  <a:gd name="T59" fmla="*/ 4 h 483"/>
                  <a:gd name="T60" fmla="*/ 2 w 291"/>
                  <a:gd name="T61" fmla="*/ 0 h 483"/>
                  <a:gd name="T62" fmla="*/ 5 w 291"/>
                  <a:gd name="T63" fmla="*/ 2 h 483"/>
                  <a:gd name="T64" fmla="*/ 9 w 291"/>
                  <a:gd name="T65" fmla="*/ 1 h 483"/>
                  <a:gd name="T66" fmla="*/ 16 w 291"/>
                  <a:gd name="T67" fmla="*/ 4 h 483"/>
                  <a:gd name="T68" fmla="*/ 24 w 291"/>
                  <a:gd name="T69" fmla="*/ 13 h 483"/>
                  <a:gd name="T70" fmla="*/ 32 w 291"/>
                  <a:gd name="T71" fmla="*/ 22 h 483"/>
                  <a:gd name="T72" fmla="*/ 36 w 291"/>
                  <a:gd name="T73" fmla="*/ 28 h 483"/>
                  <a:gd name="T74" fmla="*/ 37 w 291"/>
                  <a:gd name="T75" fmla="*/ 36 h 483"/>
                  <a:gd name="T76" fmla="*/ 35 w 291"/>
                  <a:gd name="T77" fmla="*/ 42 h 483"/>
                  <a:gd name="T78" fmla="*/ 34 w 291"/>
                  <a:gd name="T79" fmla="*/ 38 h 483"/>
                  <a:gd name="T80" fmla="*/ 33 w 291"/>
                  <a:gd name="T81" fmla="*/ 33 h 483"/>
                  <a:gd name="T82" fmla="*/ 33 w 291"/>
                  <a:gd name="T83" fmla="*/ 34 h 483"/>
                  <a:gd name="T84" fmla="*/ 34 w 291"/>
                  <a:gd name="T85" fmla="*/ 41 h 483"/>
                  <a:gd name="T86" fmla="*/ 32 w 291"/>
                  <a:gd name="T87" fmla="*/ 47 h 483"/>
                  <a:gd name="T88" fmla="*/ 30 w 291"/>
                  <a:gd name="T89" fmla="*/ 45 h 483"/>
                  <a:gd name="T90" fmla="*/ 30 w 291"/>
                  <a:gd name="T91" fmla="*/ 38 h 483"/>
                  <a:gd name="T92" fmla="*/ 30 w 291"/>
                  <a:gd name="T93" fmla="*/ 32 h 483"/>
                  <a:gd name="T94" fmla="*/ 30 w 291"/>
                  <a:gd name="T95" fmla="*/ 40 h 483"/>
                  <a:gd name="T96" fmla="*/ 30 w 291"/>
                  <a:gd name="T97" fmla="*/ 52 h 483"/>
                  <a:gd name="T98" fmla="*/ 28 w 291"/>
                  <a:gd name="T99" fmla="*/ 55 h 483"/>
                  <a:gd name="T100" fmla="*/ 27 w 291"/>
                  <a:gd name="T101" fmla="*/ 45 h 483"/>
                  <a:gd name="T102" fmla="*/ 26 w 291"/>
                  <a:gd name="T103" fmla="*/ 35 h 483"/>
                  <a:gd name="T104" fmla="*/ 26 w 291"/>
                  <a:gd name="T105" fmla="*/ 38 h 483"/>
                  <a:gd name="T106" fmla="*/ 26 w 291"/>
                  <a:gd name="T107" fmla="*/ 49 h 483"/>
                  <a:gd name="T108" fmla="*/ 27 w 291"/>
                  <a:gd name="T109" fmla="*/ 59 h 4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"/>
                  <a:gd name="T166" fmla="*/ 0 h 483"/>
                  <a:gd name="T167" fmla="*/ 291 w 291"/>
                  <a:gd name="T168" fmla="*/ 483 h 4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" h="483">
                    <a:moveTo>
                      <a:pt x="207" y="483"/>
                    </a:moveTo>
                    <a:lnTo>
                      <a:pt x="198" y="471"/>
                    </a:lnTo>
                    <a:lnTo>
                      <a:pt x="194" y="448"/>
                    </a:lnTo>
                    <a:lnTo>
                      <a:pt x="188" y="415"/>
                    </a:lnTo>
                    <a:lnTo>
                      <a:pt x="188" y="380"/>
                    </a:lnTo>
                    <a:lnTo>
                      <a:pt x="184" y="341"/>
                    </a:lnTo>
                    <a:lnTo>
                      <a:pt x="182" y="310"/>
                    </a:lnTo>
                    <a:lnTo>
                      <a:pt x="178" y="285"/>
                    </a:lnTo>
                    <a:lnTo>
                      <a:pt x="176" y="271"/>
                    </a:lnTo>
                    <a:lnTo>
                      <a:pt x="176" y="289"/>
                    </a:lnTo>
                    <a:lnTo>
                      <a:pt x="176" y="306"/>
                    </a:lnTo>
                    <a:lnTo>
                      <a:pt x="176" y="320"/>
                    </a:lnTo>
                    <a:lnTo>
                      <a:pt x="176" y="337"/>
                    </a:lnTo>
                    <a:lnTo>
                      <a:pt x="176" y="357"/>
                    </a:lnTo>
                    <a:lnTo>
                      <a:pt x="180" y="382"/>
                    </a:lnTo>
                    <a:lnTo>
                      <a:pt x="184" y="413"/>
                    </a:lnTo>
                    <a:lnTo>
                      <a:pt x="190" y="457"/>
                    </a:lnTo>
                    <a:lnTo>
                      <a:pt x="188" y="457"/>
                    </a:lnTo>
                    <a:lnTo>
                      <a:pt x="188" y="459"/>
                    </a:lnTo>
                    <a:lnTo>
                      <a:pt x="174" y="440"/>
                    </a:lnTo>
                    <a:lnTo>
                      <a:pt x="165" y="415"/>
                    </a:lnTo>
                    <a:lnTo>
                      <a:pt x="157" y="382"/>
                    </a:lnTo>
                    <a:lnTo>
                      <a:pt x="155" y="349"/>
                    </a:lnTo>
                    <a:lnTo>
                      <a:pt x="149" y="314"/>
                    </a:lnTo>
                    <a:lnTo>
                      <a:pt x="149" y="285"/>
                    </a:lnTo>
                    <a:lnTo>
                      <a:pt x="149" y="260"/>
                    </a:lnTo>
                    <a:lnTo>
                      <a:pt x="149" y="246"/>
                    </a:lnTo>
                    <a:lnTo>
                      <a:pt x="149" y="265"/>
                    </a:lnTo>
                    <a:lnTo>
                      <a:pt x="149" y="289"/>
                    </a:lnTo>
                    <a:lnTo>
                      <a:pt x="149" y="308"/>
                    </a:lnTo>
                    <a:lnTo>
                      <a:pt x="153" y="331"/>
                    </a:lnTo>
                    <a:lnTo>
                      <a:pt x="153" y="351"/>
                    </a:lnTo>
                    <a:lnTo>
                      <a:pt x="157" y="374"/>
                    </a:lnTo>
                    <a:lnTo>
                      <a:pt x="159" y="397"/>
                    </a:lnTo>
                    <a:lnTo>
                      <a:pt x="163" y="423"/>
                    </a:lnTo>
                    <a:lnTo>
                      <a:pt x="155" y="415"/>
                    </a:lnTo>
                    <a:lnTo>
                      <a:pt x="149" y="395"/>
                    </a:lnTo>
                    <a:lnTo>
                      <a:pt x="143" y="364"/>
                    </a:lnTo>
                    <a:lnTo>
                      <a:pt x="139" y="329"/>
                    </a:lnTo>
                    <a:lnTo>
                      <a:pt x="134" y="291"/>
                    </a:lnTo>
                    <a:lnTo>
                      <a:pt x="132" y="260"/>
                    </a:lnTo>
                    <a:lnTo>
                      <a:pt x="130" y="236"/>
                    </a:lnTo>
                    <a:lnTo>
                      <a:pt x="130" y="229"/>
                    </a:lnTo>
                    <a:lnTo>
                      <a:pt x="130" y="240"/>
                    </a:lnTo>
                    <a:lnTo>
                      <a:pt x="132" y="264"/>
                    </a:lnTo>
                    <a:lnTo>
                      <a:pt x="132" y="289"/>
                    </a:lnTo>
                    <a:lnTo>
                      <a:pt x="135" y="318"/>
                    </a:lnTo>
                    <a:lnTo>
                      <a:pt x="137" y="345"/>
                    </a:lnTo>
                    <a:lnTo>
                      <a:pt x="139" y="368"/>
                    </a:lnTo>
                    <a:lnTo>
                      <a:pt x="139" y="384"/>
                    </a:lnTo>
                    <a:lnTo>
                      <a:pt x="139" y="393"/>
                    </a:lnTo>
                    <a:lnTo>
                      <a:pt x="128" y="370"/>
                    </a:lnTo>
                    <a:lnTo>
                      <a:pt x="122" y="345"/>
                    </a:lnTo>
                    <a:lnTo>
                      <a:pt x="120" y="318"/>
                    </a:lnTo>
                    <a:lnTo>
                      <a:pt x="120" y="291"/>
                    </a:lnTo>
                    <a:lnTo>
                      <a:pt x="118" y="262"/>
                    </a:lnTo>
                    <a:lnTo>
                      <a:pt x="118" y="238"/>
                    </a:lnTo>
                    <a:lnTo>
                      <a:pt x="114" y="217"/>
                    </a:lnTo>
                    <a:lnTo>
                      <a:pt x="108" y="201"/>
                    </a:lnTo>
                    <a:lnTo>
                      <a:pt x="106" y="207"/>
                    </a:lnTo>
                    <a:lnTo>
                      <a:pt x="108" y="223"/>
                    </a:lnTo>
                    <a:lnTo>
                      <a:pt x="108" y="240"/>
                    </a:lnTo>
                    <a:lnTo>
                      <a:pt x="112" y="262"/>
                    </a:lnTo>
                    <a:lnTo>
                      <a:pt x="112" y="279"/>
                    </a:lnTo>
                    <a:lnTo>
                      <a:pt x="114" y="297"/>
                    </a:lnTo>
                    <a:lnTo>
                      <a:pt x="114" y="308"/>
                    </a:lnTo>
                    <a:lnTo>
                      <a:pt x="116" y="314"/>
                    </a:lnTo>
                    <a:lnTo>
                      <a:pt x="108" y="300"/>
                    </a:lnTo>
                    <a:lnTo>
                      <a:pt x="103" y="289"/>
                    </a:lnTo>
                    <a:lnTo>
                      <a:pt x="99" y="277"/>
                    </a:lnTo>
                    <a:lnTo>
                      <a:pt x="97" y="265"/>
                    </a:lnTo>
                    <a:lnTo>
                      <a:pt x="95" y="254"/>
                    </a:lnTo>
                    <a:lnTo>
                      <a:pt x="93" y="244"/>
                    </a:lnTo>
                    <a:lnTo>
                      <a:pt x="91" y="233"/>
                    </a:lnTo>
                    <a:lnTo>
                      <a:pt x="91" y="223"/>
                    </a:lnTo>
                    <a:lnTo>
                      <a:pt x="91" y="233"/>
                    </a:lnTo>
                    <a:lnTo>
                      <a:pt x="91" y="244"/>
                    </a:lnTo>
                    <a:lnTo>
                      <a:pt x="91" y="252"/>
                    </a:lnTo>
                    <a:lnTo>
                      <a:pt x="91" y="260"/>
                    </a:lnTo>
                    <a:lnTo>
                      <a:pt x="91" y="269"/>
                    </a:lnTo>
                    <a:lnTo>
                      <a:pt x="91" y="275"/>
                    </a:lnTo>
                    <a:lnTo>
                      <a:pt x="79" y="258"/>
                    </a:lnTo>
                    <a:lnTo>
                      <a:pt x="64" y="231"/>
                    </a:lnTo>
                    <a:lnTo>
                      <a:pt x="48" y="196"/>
                    </a:lnTo>
                    <a:lnTo>
                      <a:pt x="33" y="159"/>
                    </a:lnTo>
                    <a:lnTo>
                      <a:pt x="15" y="120"/>
                    </a:lnTo>
                    <a:lnTo>
                      <a:pt x="6" y="87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" y="33"/>
                    </a:lnTo>
                    <a:lnTo>
                      <a:pt x="4" y="21"/>
                    </a:lnTo>
                    <a:lnTo>
                      <a:pt x="6" y="10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35" y="17"/>
                    </a:lnTo>
                    <a:lnTo>
                      <a:pt x="40" y="19"/>
                    </a:lnTo>
                    <a:lnTo>
                      <a:pt x="48" y="19"/>
                    </a:lnTo>
                    <a:lnTo>
                      <a:pt x="54" y="15"/>
                    </a:lnTo>
                    <a:lnTo>
                      <a:pt x="68" y="13"/>
                    </a:lnTo>
                    <a:lnTo>
                      <a:pt x="83" y="11"/>
                    </a:lnTo>
                    <a:lnTo>
                      <a:pt x="106" y="11"/>
                    </a:lnTo>
                    <a:lnTo>
                      <a:pt x="126" y="35"/>
                    </a:lnTo>
                    <a:lnTo>
                      <a:pt x="147" y="58"/>
                    </a:lnTo>
                    <a:lnTo>
                      <a:pt x="167" y="81"/>
                    </a:lnTo>
                    <a:lnTo>
                      <a:pt x="190" y="106"/>
                    </a:lnTo>
                    <a:lnTo>
                      <a:pt x="209" y="130"/>
                    </a:lnTo>
                    <a:lnTo>
                      <a:pt x="232" y="153"/>
                    </a:lnTo>
                    <a:lnTo>
                      <a:pt x="256" y="176"/>
                    </a:lnTo>
                    <a:lnTo>
                      <a:pt x="285" y="203"/>
                    </a:lnTo>
                    <a:lnTo>
                      <a:pt x="285" y="213"/>
                    </a:lnTo>
                    <a:lnTo>
                      <a:pt x="287" y="229"/>
                    </a:lnTo>
                    <a:lnTo>
                      <a:pt x="289" y="248"/>
                    </a:lnTo>
                    <a:lnTo>
                      <a:pt x="291" y="271"/>
                    </a:lnTo>
                    <a:lnTo>
                      <a:pt x="289" y="291"/>
                    </a:lnTo>
                    <a:lnTo>
                      <a:pt x="287" y="310"/>
                    </a:lnTo>
                    <a:lnTo>
                      <a:pt x="281" y="326"/>
                    </a:lnTo>
                    <a:lnTo>
                      <a:pt x="277" y="339"/>
                    </a:lnTo>
                    <a:lnTo>
                      <a:pt x="271" y="331"/>
                    </a:lnTo>
                    <a:lnTo>
                      <a:pt x="269" y="322"/>
                    </a:lnTo>
                    <a:lnTo>
                      <a:pt x="267" y="310"/>
                    </a:lnTo>
                    <a:lnTo>
                      <a:pt x="267" y="298"/>
                    </a:lnTo>
                    <a:lnTo>
                      <a:pt x="265" y="283"/>
                    </a:lnTo>
                    <a:lnTo>
                      <a:pt x="263" y="271"/>
                    </a:lnTo>
                    <a:lnTo>
                      <a:pt x="263" y="260"/>
                    </a:lnTo>
                    <a:lnTo>
                      <a:pt x="263" y="256"/>
                    </a:lnTo>
                    <a:lnTo>
                      <a:pt x="263" y="273"/>
                    </a:lnTo>
                    <a:lnTo>
                      <a:pt x="263" y="291"/>
                    </a:lnTo>
                    <a:lnTo>
                      <a:pt x="263" y="310"/>
                    </a:lnTo>
                    <a:lnTo>
                      <a:pt x="265" y="329"/>
                    </a:lnTo>
                    <a:lnTo>
                      <a:pt x="263" y="347"/>
                    </a:lnTo>
                    <a:lnTo>
                      <a:pt x="262" y="364"/>
                    </a:lnTo>
                    <a:lnTo>
                      <a:pt x="254" y="382"/>
                    </a:lnTo>
                    <a:lnTo>
                      <a:pt x="248" y="399"/>
                    </a:lnTo>
                    <a:lnTo>
                      <a:pt x="242" y="378"/>
                    </a:lnTo>
                    <a:lnTo>
                      <a:pt x="240" y="360"/>
                    </a:lnTo>
                    <a:lnTo>
                      <a:pt x="240" y="339"/>
                    </a:lnTo>
                    <a:lnTo>
                      <a:pt x="240" y="322"/>
                    </a:lnTo>
                    <a:lnTo>
                      <a:pt x="238" y="304"/>
                    </a:lnTo>
                    <a:lnTo>
                      <a:pt x="238" y="287"/>
                    </a:lnTo>
                    <a:lnTo>
                      <a:pt x="236" y="269"/>
                    </a:lnTo>
                    <a:lnTo>
                      <a:pt x="234" y="256"/>
                    </a:lnTo>
                    <a:lnTo>
                      <a:pt x="234" y="271"/>
                    </a:lnTo>
                    <a:lnTo>
                      <a:pt x="236" y="297"/>
                    </a:lnTo>
                    <a:lnTo>
                      <a:pt x="236" y="326"/>
                    </a:lnTo>
                    <a:lnTo>
                      <a:pt x="238" y="359"/>
                    </a:lnTo>
                    <a:lnTo>
                      <a:pt x="236" y="390"/>
                    </a:lnTo>
                    <a:lnTo>
                      <a:pt x="236" y="419"/>
                    </a:lnTo>
                    <a:lnTo>
                      <a:pt x="229" y="440"/>
                    </a:lnTo>
                    <a:lnTo>
                      <a:pt x="223" y="456"/>
                    </a:lnTo>
                    <a:lnTo>
                      <a:pt x="219" y="446"/>
                    </a:lnTo>
                    <a:lnTo>
                      <a:pt x="217" y="424"/>
                    </a:lnTo>
                    <a:lnTo>
                      <a:pt x="213" y="397"/>
                    </a:lnTo>
                    <a:lnTo>
                      <a:pt x="211" y="366"/>
                    </a:lnTo>
                    <a:lnTo>
                      <a:pt x="207" y="331"/>
                    </a:lnTo>
                    <a:lnTo>
                      <a:pt x="205" y="304"/>
                    </a:lnTo>
                    <a:lnTo>
                      <a:pt x="201" y="281"/>
                    </a:lnTo>
                    <a:lnTo>
                      <a:pt x="201" y="271"/>
                    </a:lnTo>
                    <a:lnTo>
                      <a:pt x="201" y="283"/>
                    </a:lnTo>
                    <a:lnTo>
                      <a:pt x="201" y="304"/>
                    </a:lnTo>
                    <a:lnTo>
                      <a:pt x="203" y="329"/>
                    </a:lnTo>
                    <a:lnTo>
                      <a:pt x="207" y="362"/>
                    </a:lnTo>
                    <a:lnTo>
                      <a:pt x="207" y="392"/>
                    </a:lnTo>
                    <a:lnTo>
                      <a:pt x="211" y="424"/>
                    </a:lnTo>
                    <a:lnTo>
                      <a:pt x="211" y="452"/>
                    </a:lnTo>
                    <a:lnTo>
                      <a:pt x="215" y="479"/>
                    </a:lnTo>
                    <a:lnTo>
                      <a:pt x="211" y="479"/>
                    </a:lnTo>
                    <a:lnTo>
                      <a:pt x="207" y="48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0" name="Freeform 108"/>
              <p:cNvSpPr>
                <a:spLocks/>
              </p:cNvSpPr>
              <p:nvPr/>
            </p:nvSpPr>
            <p:spPr bwMode="auto">
              <a:xfrm>
                <a:off x="5278" y="1772"/>
                <a:ext cx="6" cy="41"/>
              </a:xfrm>
              <a:custGeom>
                <a:avLst/>
                <a:gdLst>
                  <a:gd name="T0" fmla="*/ 1 w 11"/>
                  <a:gd name="T1" fmla="*/ 11 h 81"/>
                  <a:gd name="T2" fmla="*/ 1 w 11"/>
                  <a:gd name="T3" fmla="*/ 8 h 81"/>
                  <a:gd name="T4" fmla="*/ 0 w 11"/>
                  <a:gd name="T5" fmla="*/ 6 h 81"/>
                  <a:gd name="T6" fmla="*/ 0 w 11"/>
                  <a:gd name="T7" fmla="*/ 5 h 81"/>
                  <a:gd name="T8" fmla="*/ 0 w 11"/>
                  <a:gd name="T9" fmla="*/ 4 h 81"/>
                  <a:gd name="T10" fmla="*/ 0 w 11"/>
                  <a:gd name="T11" fmla="*/ 2 h 81"/>
                  <a:gd name="T12" fmla="*/ 0 w 11"/>
                  <a:gd name="T13" fmla="*/ 0 h 81"/>
                  <a:gd name="T14" fmla="*/ 1 w 11"/>
                  <a:gd name="T15" fmla="*/ 3 h 81"/>
                  <a:gd name="T16" fmla="*/ 1 w 11"/>
                  <a:gd name="T17" fmla="*/ 5 h 81"/>
                  <a:gd name="T18" fmla="*/ 1 w 11"/>
                  <a:gd name="T19" fmla="*/ 6 h 81"/>
                  <a:gd name="T20" fmla="*/ 1 w 11"/>
                  <a:gd name="T21" fmla="*/ 8 h 81"/>
                  <a:gd name="T22" fmla="*/ 2 w 11"/>
                  <a:gd name="T23" fmla="*/ 9 h 81"/>
                  <a:gd name="T24" fmla="*/ 2 w 11"/>
                  <a:gd name="T25" fmla="*/ 11 h 81"/>
                  <a:gd name="T26" fmla="*/ 1 w 11"/>
                  <a:gd name="T27" fmla="*/ 11 h 81"/>
                  <a:gd name="T28" fmla="*/ 1 w 11"/>
                  <a:gd name="T29" fmla="*/ 11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1"/>
                  <a:gd name="T47" fmla="*/ 11 w 11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1">
                    <a:moveTo>
                      <a:pt x="4" y="81"/>
                    </a:moveTo>
                    <a:lnTo>
                      <a:pt x="2" y="62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7" y="60"/>
                    </a:lnTo>
                    <a:lnTo>
                      <a:pt x="9" y="70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1" name="Freeform 109"/>
              <p:cNvSpPr>
                <a:spLocks/>
              </p:cNvSpPr>
              <p:nvPr/>
            </p:nvSpPr>
            <p:spPr bwMode="auto">
              <a:xfrm>
                <a:off x="5424" y="1689"/>
                <a:ext cx="37" cy="65"/>
              </a:xfrm>
              <a:custGeom>
                <a:avLst/>
                <a:gdLst>
                  <a:gd name="T0" fmla="*/ 2 w 73"/>
                  <a:gd name="T1" fmla="*/ 17 h 130"/>
                  <a:gd name="T2" fmla="*/ 2 w 73"/>
                  <a:gd name="T3" fmla="*/ 14 h 130"/>
                  <a:gd name="T4" fmla="*/ 2 w 73"/>
                  <a:gd name="T5" fmla="*/ 12 h 130"/>
                  <a:gd name="T6" fmla="*/ 2 w 73"/>
                  <a:gd name="T7" fmla="*/ 10 h 130"/>
                  <a:gd name="T8" fmla="*/ 2 w 73"/>
                  <a:gd name="T9" fmla="*/ 9 h 130"/>
                  <a:gd name="T10" fmla="*/ 1 w 73"/>
                  <a:gd name="T11" fmla="*/ 7 h 130"/>
                  <a:gd name="T12" fmla="*/ 1 w 73"/>
                  <a:gd name="T13" fmla="*/ 6 h 130"/>
                  <a:gd name="T14" fmla="*/ 0 w 73"/>
                  <a:gd name="T15" fmla="*/ 4 h 130"/>
                  <a:gd name="T16" fmla="*/ 0 w 73"/>
                  <a:gd name="T17" fmla="*/ 2 h 130"/>
                  <a:gd name="T18" fmla="*/ 2 w 73"/>
                  <a:gd name="T19" fmla="*/ 1 h 130"/>
                  <a:gd name="T20" fmla="*/ 5 w 73"/>
                  <a:gd name="T21" fmla="*/ 0 h 130"/>
                  <a:gd name="T22" fmla="*/ 5 w 73"/>
                  <a:gd name="T23" fmla="*/ 0 h 130"/>
                  <a:gd name="T24" fmla="*/ 7 w 73"/>
                  <a:gd name="T25" fmla="*/ 1 h 130"/>
                  <a:gd name="T26" fmla="*/ 8 w 73"/>
                  <a:gd name="T27" fmla="*/ 1 h 130"/>
                  <a:gd name="T28" fmla="*/ 10 w 73"/>
                  <a:gd name="T29" fmla="*/ 1 h 130"/>
                  <a:gd name="T30" fmla="*/ 9 w 73"/>
                  <a:gd name="T31" fmla="*/ 2 h 130"/>
                  <a:gd name="T32" fmla="*/ 9 w 73"/>
                  <a:gd name="T33" fmla="*/ 5 h 130"/>
                  <a:gd name="T34" fmla="*/ 8 w 73"/>
                  <a:gd name="T35" fmla="*/ 7 h 130"/>
                  <a:gd name="T36" fmla="*/ 7 w 73"/>
                  <a:gd name="T37" fmla="*/ 9 h 130"/>
                  <a:gd name="T38" fmla="*/ 6 w 73"/>
                  <a:gd name="T39" fmla="*/ 11 h 130"/>
                  <a:gd name="T40" fmla="*/ 5 w 73"/>
                  <a:gd name="T41" fmla="*/ 14 h 130"/>
                  <a:gd name="T42" fmla="*/ 3 w 73"/>
                  <a:gd name="T43" fmla="*/ 15 h 130"/>
                  <a:gd name="T44" fmla="*/ 2 w 73"/>
                  <a:gd name="T45" fmla="*/ 17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130"/>
                  <a:gd name="T71" fmla="*/ 73 w 73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130">
                    <a:moveTo>
                      <a:pt x="9" y="130"/>
                    </a:moveTo>
                    <a:lnTo>
                      <a:pt x="11" y="108"/>
                    </a:lnTo>
                    <a:lnTo>
                      <a:pt x="13" y="93"/>
                    </a:lnTo>
                    <a:lnTo>
                      <a:pt x="11" y="79"/>
                    </a:lnTo>
                    <a:lnTo>
                      <a:pt x="11" y="70"/>
                    </a:lnTo>
                    <a:lnTo>
                      <a:pt x="7" y="56"/>
                    </a:lnTo>
                    <a:lnTo>
                      <a:pt x="4" y="44"/>
                    </a:lnTo>
                    <a:lnTo>
                      <a:pt x="0" y="29"/>
                    </a:lnTo>
                    <a:lnTo>
                      <a:pt x="0" y="12"/>
                    </a:lnTo>
                    <a:lnTo>
                      <a:pt x="1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69" y="19"/>
                    </a:lnTo>
                    <a:lnTo>
                      <a:pt x="66" y="37"/>
                    </a:lnTo>
                    <a:lnTo>
                      <a:pt x="58" y="54"/>
                    </a:lnTo>
                    <a:lnTo>
                      <a:pt x="52" y="75"/>
                    </a:lnTo>
                    <a:lnTo>
                      <a:pt x="42" y="91"/>
                    </a:lnTo>
                    <a:lnTo>
                      <a:pt x="33" y="108"/>
                    </a:lnTo>
                    <a:lnTo>
                      <a:pt x="21" y="12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2" name="Freeform 110"/>
              <p:cNvSpPr>
                <a:spLocks/>
              </p:cNvSpPr>
              <p:nvPr/>
            </p:nvSpPr>
            <p:spPr bwMode="auto">
              <a:xfrm>
                <a:off x="5231" y="1735"/>
                <a:ext cx="75" cy="14"/>
              </a:xfrm>
              <a:custGeom>
                <a:avLst/>
                <a:gdLst>
                  <a:gd name="T0" fmla="*/ 1 w 151"/>
                  <a:gd name="T1" fmla="*/ 4 h 27"/>
                  <a:gd name="T2" fmla="*/ 0 w 151"/>
                  <a:gd name="T3" fmla="*/ 2 h 27"/>
                  <a:gd name="T4" fmla="*/ 0 w 151"/>
                  <a:gd name="T5" fmla="*/ 1 h 27"/>
                  <a:gd name="T6" fmla="*/ 1 w 151"/>
                  <a:gd name="T7" fmla="*/ 0 h 27"/>
                  <a:gd name="T8" fmla="*/ 3 w 151"/>
                  <a:gd name="T9" fmla="*/ 0 h 27"/>
                  <a:gd name="T10" fmla="*/ 5 w 151"/>
                  <a:gd name="T11" fmla="*/ 0 h 27"/>
                  <a:gd name="T12" fmla="*/ 8 w 151"/>
                  <a:gd name="T13" fmla="*/ 0 h 27"/>
                  <a:gd name="T14" fmla="*/ 11 w 151"/>
                  <a:gd name="T15" fmla="*/ 0 h 27"/>
                  <a:gd name="T16" fmla="*/ 14 w 151"/>
                  <a:gd name="T17" fmla="*/ 1 h 27"/>
                  <a:gd name="T18" fmla="*/ 16 w 151"/>
                  <a:gd name="T19" fmla="*/ 1 h 27"/>
                  <a:gd name="T20" fmla="*/ 18 w 151"/>
                  <a:gd name="T21" fmla="*/ 1 h 27"/>
                  <a:gd name="T22" fmla="*/ 18 w 151"/>
                  <a:gd name="T23" fmla="*/ 2 h 27"/>
                  <a:gd name="T24" fmla="*/ 17 w 151"/>
                  <a:gd name="T25" fmla="*/ 3 h 27"/>
                  <a:gd name="T26" fmla="*/ 14 w 151"/>
                  <a:gd name="T27" fmla="*/ 3 h 27"/>
                  <a:gd name="T28" fmla="*/ 13 w 151"/>
                  <a:gd name="T29" fmla="*/ 3 h 27"/>
                  <a:gd name="T30" fmla="*/ 11 w 151"/>
                  <a:gd name="T31" fmla="*/ 3 h 27"/>
                  <a:gd name="T32" fmla="*/ 10 w 151"/>
                  <a:gd name="T33" fmla="*/ 4 h 27"/>
                  <a:gd name="T34" fmla="*/ 8 w 151"/>
                  <a:gd name="T35" fmla="*/ 4 h 27"/>
                  <a:gd name="T36" fmla="*/ 6 w 151"/>
                  <a:gd name="T37" fmla="*/ 4 h 27"/>
                  <a:gd name="T38" fmla="*/ 4 w 151"/>
                  <a:gd name="T39" fmla="*/ 4 h 27"/>
                  <a:gd name="T40" fmla="*/ 1 w 151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27"/>
                  <a:gd name="T65" fmla="*/ 151 w 15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27">
                    <a:moveTo>
                      <a:pt x="13" y="27"/>
                    </a:moveTo>
                    <a:lnTo>
                      <a:pt x="2" y="14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70" y="0"/>
                    </a:lnTo>
                    <a:lnTo>
                      <a:pt x="91" y="0"/>
                    </a:lnTo>
                    <a:lnTo>
                      <a:pt x="112" y="2"/>
                    </a:lnTo>
                    <a:lnTo>
                      <a:pt x="134" y="4"/>
                    </a:lnTo>
                    <a:lnTo>
                      <a:pt x="151" y="6"/>
                    </a:lnTo>
                    <a:lnTo>
                      <a:pt x="145" y="16"/>
                    </a:lnTo>
                    <a:lnTo>
                      <a:pt x="137" y="21"/>
                    </a:lnTo>
                    <a:lnTo>
                      <a:pt x="118" y="21"/>
                    </a:lnTo>
                    <a:lnTo>
                      <a:pt x="104" y="23"/>
                    </a:lnTo>
                    <a:lnTo>
                      <a:pt x="91" y="23"/>
                    </a:lnTo>
                    <a:lnTo>
                      <a:pt x="81" y="25"/>
                    </a:lnTo>
                    <a:lnTo>
                      <a:pt x="68" y="25"/>
                    </a:lnTo>
                    <a:lnTo>
                      <a:pt x="54" y="25"/>
                    </a:lnTo>
                    <a:lnTo>
                      <a:pt x="35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3" name="Freeform 111"/>
              <p:cNvSpPr>
                <a:spLocks/>
              </p:cNvSpPr>
              <p:nvPr/>
            </p:nvSpPr>
            <p:spPr bwMode="auto">
              <a:xfrm>
                <a:off x="4744" y="1720"/>
                <a:ext cx="11" cy="13"/>
              </a:xfrm>
              <a:custGeom>
                <a:avLst/>
                <a:gdLst>
                  <a:gd name="T0" fmla="*/ 1 w 21"/>
                  <a:gd name="T1" fmla="*/ 4 h 25"/>
                  <a:gd name="T2" fmla="*/ 0 w 21"/>
                  <a:gd name="T3" fmla="*/ 3 h 25"/>
                  <a:gd name="T4" fmla="*/ 0 w 21"/>
                  <a:gd name="T5" fmla="*/ 3 h 25"/>
                  <a:gd name="T6" fmla="*/ 0 w 21"/>
                  <a:gd name="T7" fmla="*/ 2 h 25"/>
                  <a:gd name="T8" fmla="*/ 0 w 21"/>
                  <a:gd name="T9" fmla="*/ 1 h 25"/>
                  <a:gd name="T10" fmla="*/ 1 w 21"/>
                  <a:gd name="T11" fmla="*/ 0 h 25"/>
                  <a:gd name="T12" fmla="*/ 3 w 21"/>
                  <a:gd name="T13" fmla="*/ 0 h 25"/>
                  <a:gd name="T14" fmla="*/ 3 w 21"/>
                  <a:gd name="T15" fmla="*/ 2 h 25"/>
                  <a:gd name="T16" fmla="*/ 2 w 21"/>
                  <a:gd name="T17" fmla="*/ 4 h 25"/>
                  <a:gd name="T18" fmla="*/ 1 w 21"/>
                  <a:gd name="T19" fmla="*/ 4 h 25"/>
                  <a:gd name="T20" fmla="*/ 1 w 21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2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1" y="12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4" name="Freeform 112"/>
              <p:cNvSpPr>
                <a:spLocks/>
              </p:cNvSpPr>
              <p:nvPr/>
            </p:nvSpPr>
            <p:spPr bwMode="auto">
              <a:xfrm>
                <a:off x="4670" y="1684"/>
                <a:ext cx="11" cy="9"/>
              </a:xfrm>
              <a:custGeom>
                <a:avLst/>
                <a:gdLst>
                  <a:gd name="T0" fmla="*/ 1 w 21"/>
                  <a:gd name="T1" fmla="*/ 2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0 h 20"/>
                  <a:gd name="T10" fmla="*/ 3 w 21"/>
                  <a:gd name="T11" fmla="*/ 0 h 20"/>
                  <a:gd name="T12" fmla="*/ 3 w 21"/>
                  <a:gd name="T13" fmla="*/ 1 h 20"/>
                  <a:gd name="T14" fmla="*/ 2 w 21"/>
                  <a:gd name="T15" fmla="*/ 1 h 20"/>
                  <a:gd name="T16" fmla="*/ 1 w 21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4" y="20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5" name="Freeform 113"/>
              <p:cNvSpPr>
                <a:spLocks/>
              </p:cNvSpPr>
              <p:nvPr/>
            </p:nvSpPr>
            <p:spPr bwMode="auto">
              <a:xfrm>
                <a:off x="4940" y="1547"/>
                <a:ext cx="53" cy="131"/>
              </a:xfrm>
              <a:custGeom>
                <a:avLst/>
                <a:gdLst>
                  <a:gd name="T0" fmla="*/ 13 w 107"/>
                  <a:gd name="T1" fmla="*/ 33 h 262"/>
                  <a:gd name="T2" fmla="*/ 9 w 107"/>
                  <a:gd name="T3" fmla="*/ 30 h 262"/>
                  <a:gd name="T4" fmla="*/ 7 w 107"/>
                  <a:gd name="T5" fmla="*/ 26 h 262"/>
                  <a:gd name="T6" fmla="*/ 4 w 107"/>
                  <a:gd name="T7" fmla="*/ 23 h 262"/>
                  <a:gd name="T8" fmla="*/ 2 w 107"/>
                  <a:gd name="T9" fmla="*/ 19 h 262"/>
                  <a:gd name="T10" fmla="*/ 1 w 107"/>
                  <a:gd name="T11" fmla="*/ 15 h 262"/>
                  <a:gd name="T12" fmla="*/ 0 w 107"/>
                  <a:gd name="T13" fmla="*/ 10 h 262"/>
                  <a:gd name="T14" fmla="*/ 0 w 107"/>
                  <a:gd name="T15" fmla="*/ 7 h 262"/>
                  <a:gd name="T16" fmla="*/ 0 w 107"/>
                  <a:gd name="T17" fmla="*/ 3 h 262"/>
                  <a:gd name="T18" fmla="*/ 1 w 107"/>
                  <a:gd name="T19" fmla="*/ 2 h 262"/>
                  <a:gd name="T20" fmla="*/ 3 w 107"/>
                  <a:gd name="T21" fmla="*/ 1 h 262"/>
                  <a:gd name="T22" fmla="*/ 5 w 107"/>
                  <a:gd name="T23" fmla="*/ 0 h 262"/>
                  <a:gd name="T24" fmla="*/ 8 w 107"/>
                  <a:gd name="T25" fmla="*/ 0 h 262"/>
                  <a:gd name="T26" fmla="*/ 8 w 107"/>
                  <a:gd name="T27" fmla="*/ 3 h 262"/>
                  <a:gd name="T28" fmla="*/ 9 w 107"/>
                  <a:gd name="T29" fmla="*/ 7 h 262"/>
                  <a:gd name="T30" fmla="*/ 10 w 107"/>
                  <a:gd name="T31" fmla="*/ 11 h 262"/>
                  <a:gd name="T32" fmla="*/ 11 w 107"/>
                  <a:gd name="T33" fmla="*/ 17 h 262"/>
                  <a:gd name="T34" fmla="*/ 12 w 107"/>
                  <a:gd name="T35" fmla="*/ 21 h 262"/>
                  <a:gd name="T36" fmla="*/ 13 w 107"/>
                  <a:gd name="T37" fmla="*/ 25 h 262"/>
                  <a:gd name="T38" fmla="*/ 13 w 107"/>
                  <a:gd name="T39" fmla="*/ 29 h 262"/>
                  <a:gd name="T40" fmla="*/ 13 w 107"/>
                  <a:gd name="T41" fmla="*/ 33 h 262"/>
                  <a:gd name="T42" fmla="*/ 13 w 107"/>
                  <a:gd name="T43" fmla="*/ 33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262"/>
                  <a:gd name="T68" fmla="*/ 107 w 10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262">
                    <a:moveTo>
                      <a:pt x="105" y="260"/>
                    </a:moveTo>
                    <a:lnTo>
                      <a:pt x="79" y="236"/>
                    </a:lnTo>
                    <a:lnTo>
                      <a:pt x="58" y="211"/>
                    </a:lnTo>
                    <a:lnTo>
                      <a:pt x="39" y="180"/>
                    </a:lnTo>
                    <a:lnTo>
                      <a:pt x="23" y="149"/>
                    </a:lnTo>
                    <a:lnTo>
                      <a:pt x="10" y="116"/>
                    </a:lnTo>
                    <a:lnTo>
                      <a:pt x="4" y="83"/>
                    </a:lnTo>
                    <a:lnTo>
                      <a:pt x="0" y="52"/>
                    </a:lnTo>
                    <a:lnTo>
                      <a:pt x="4" y="25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8" y="23"/>
                    </a:lnTo>
                    <a:lnTo>
                      <a:pt x="74" y="54"/>
                    </a:lnTo>
                    <a:lnTo>
                      <a:pt x="81" y="89"/>
                    </a:lnTo>
                    <a:lnTo>
                      <a:pt x="91" y="130"/>
                    </a:lnTo>
                    <a:lnTo>
                      <a:pt x="97" y="167"/>
                    </a:lnTo>
                    <a:lnTo>
                      <a:pt x="105" y="203"/>
                    </a:lnTo>
                    <a:lnTo>
                      <a:pt x="107" y="234"/>
                    </a:lnTo>
                    <a:lnTo>
                      <a:pt x="107" y="262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6" name="Freeform 114"/>
              <p:cNvSpPr>
                <a:spLocks/>
              </p:cNvSpPr>
              <p:nvPr/>
            </p:nvSpPr>
            <p:spPr bwMode="auto">
              <a:xfrm>
                <a:off x="4937" y="1617"/>
                <a:ext cx="14" cy="35"/>
              </a:xfrm>
              <a:custGeom>
                <a:avLst/>
                <a:gdLst>
                  <a:gd name="T0" fmla="*/ 1 w 27"/>
                  <a:gd name="T1" fmla="*/ 9 h 70"/>
                  <a:gd name="T2" fmla="*/ 0 w 27"/>
                  <a:gd name="T3" fmla="*/ 6 h 70"/>
                  <a:gd name="T4" fmla="*/ 0 w 27"/>
                  <a:gd name="T5" fmla="*/ 4 h 70"/>
                  <a:gd name="T6" fmla="*/ 0 w 27"/>
                  <a:gd name="T7" fmla="*/ 2 h 70"/>
                  <a:gd name="T8" fmla="*/ 1 w 27"/>
                  <a:gd name="T9" fmla="*/ 0 h 70"/>
                  <a:gd name="T10" fmla="*/ 1 w 27"/>
                  <a:gd name="T11" fmla="*/ 2 h 70"/>
                  <a:gd name="T12" fmla="*/ 2 w 27"/>
                  <a:gd name="T13" fmla="*/ 4 h 70"/>
                  <a:gd name="T14" fmla="*/ 3 w 27"/>
                  <a:gd name="T15" fmla="*/ 5 h 70"/>
                  <a:gd name="T16" fmla="*/ 3 w 27"/>
                  <a:gd name="T17" fmla="*/ 6 h 70"/>
                  <a:gd name="T18" fmla="*/ 3 w 27"/>
                  <a:gd name="T19" fmla="*/ 7 h 70"/>
                  <a:gd name="T20" fmla="*/ 4 w 27"/>
                  <a:gd name="T21" fmla="*/ 9 h 70"/>
                  <a:gd name="T22" fmla="*/ 3 w 27"/>
                  <a:gd name="T23" fmla="*/ 9 h 70"/>
                  <a:gd name="T24" fmla="*/ 1 w 27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70"/>
                  <a:gd name="T41" fmla="*/ 27 w 2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70">
                    <a:moveTo>
                      <a:pt x="8" y="70"/>
                    </a:moveTo>
                    <a:lnTo>
                      <a:pt x="0" y="51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8" y="14"/>
                    </a:lnTo>
                    <a:lnTo>
                      <a:pt x="16" y="30"/>
                    </a:lnTo>
                    <a:lnTo>
                      <a:pt x="18" y="37"/>
                    </a:lnTo>
                    <a:lnTo>
                      <a:pt x="21" y="47"/>
                    </a:lnTo>
                    <a:lnTo>
                      <a:pt x="23" y="57"/>
                    </a:lnTo>
                    <a:lnTo>
                      <a:pt x="27" y="68"/>
                    </a:lnTo>
                    <a:lnTo>
                      <a:pt x="18" y="68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7" name="Freeform 115"/>
              <p:cNvSpPr>
                <a:spLocks/>
              </p:cNvSpPr>
              <p:nvPr/>
            </p:nvSpPr>
            <p:spPr bwMode="auto">
              <a:xfrm>
                <a:off x="4874" y="1618"/>
                <a:ext cx="36" cy="29"/>
              </a:xfrm>
              <a:custGeom>
                <a:avLst/>
                <a:gdLst>
                  <a:gd name="T0" fmla="*/ 5 w 72"/>
                  <a:gd name="T1" fmla="*/ 7 h 59"/>
                  <a:gd name="T2" fmla="*/ 3 w 72"/>
                  <a:gd name="T3" fmla="*/ 6 h 59"/>
                  <a:gd name="T4" fmla="*/ 0 w 72"/>
                  <a:gd name="T5" fmla="*/ 5 h 59"/>
                  <a:gd name="T6" fmla="*/ 0 w 72"/>
                  <a:gd name="T7" fmla="*/ 5 h 59"/>
                  <a:gd name="T8" fmla="*/ 0 w 72"/>
                  <a:gd name="T9" fmla="*/ 4 h 59"/>
                  <a:gd name="T10" fmla="*/ 2 w 72"/>
                  <a:gd name="T11" fmla="*/ 3 h 59"/>
                  <a:gd name="T12" fmla="*/ 5 w 72"/>
                  <a:gd name="T13" fmla="*/ 2 h 59"/>
                  <a:gd name="T14" fmla="*/ 7 w 72"/>
                  <a:gd name="T15" fmla="*/ 0 h 59"/>
                  <a:gd name="T16" fmla="*/ 9 w 72"/>
                  <a:gd name="T17" fmla="*/ 0 h 59"/>
                  <a:gd name="T18" fmla="*/ 9 w 72"/>
                  <a:gd name="T19" fmla="*/ 1 h 59"/>
                  <a:gd name="T20" fmla="*/ 9 w 72"/>
                  <a:gd name="T21" fmla="*/ 3 h 59"/>
                  <a:gd name="T22" fmla="*/ 9 w 72"/>
                  <a:gd name="T23" fmla="*/ 5 h 59"/>
                  <a:gd name="T24" fmla="*/ 9 w 72"/>
                  <a:gd name="T25" fmla="*/ 7 h 59"/>
                  <a:gd name="T26" fmla="*/ 7 w 72"/>
                  <a:gd name="T27" fmla="*/ 7 h 59"/>
                  <a:gd name="T28" fmla="*/ 5 w 72"/>
                  <a:gd name="T29" fmla="*/ 7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59"/>
                  <a:gd name="T47" fmla="*/ 72 w 72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59">
                    <a:moveTo>
                      <a:pt x="37" y="59"/>
                    </a:moveTo>
                    <a:lnTo>
                      <a:pt x="17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4" y="26"/>
                    </a:lnTo>
                    <a:lnTo>
                      <a:pt x="33" y="16"/>
                    </a:lnTo>
                    <a:lnTo>
                      <a:pt x="52" y="4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2" y="28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54" y="59"/>
                    </a:ln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8" name="Freeform 116"/>
              <p:cNvSpPr>
                <a:spLocks/>
              </p:cNvSpPr>
              <p:nvPr/>
            </p:nvSpPr>
            <p:spPr bwMode="auto">
              <a:xfrm>
                <a:off x="4587" y="1540"/>
                <a:ext cx="71" cy="72"/>
              </a:xfrm>
              <a:custGeom>
                <a:avLst/>
                <a:gdLst>
                  <a:gd name="T0" fmla="*/ 17 w 142"/>
                  <a:gd name="T1" fmla="*/ 18 h 144"/>
                  <a:gd name="T2" fmla="*/ 14 w 142"/>
                  <a:gd name="T3" fmla="*/ 17 h 144"/>
                  <a:gd name="T4" fmla="*/ 12 w 142"/>
                  <a:gd name="T5" fmla="*/ 17 h 144"/>
                  <a:gd name="T6" fmla="*/ 11 w 142"/>
                  <a:gd name="T7" fmla="*/ 17 h 144"/>
                  <a:gd name="T8" fmla="*/ 10 w 142"/>
                  <a:gd name="T9" fmla="*/ 17 h 144"/>
                  <a:gd name="T10" fmla="*/ 9 w 142"/>
                  <a:gd name="T11" fmla="*/ 16 h 144"/>
                  <a:gd name="T12" fmla="*/ 8 w 142"/>
                  <a:gd name="T13" fmla="*/ 15 h 144"/>
                  <a:gd name="T14" fmla="*/ 7 w 142"/>
                  <a:gd name="T15" fmla="*/ 14 h 144"/>
                  <a:gd name="T16" fmla="*/ 7 w 142"/>
                  <a:gd name="T17" fmla="*/ 11 h 144"/>
                  <a:gd name="T18" fmla="*/ 3 w 142"/>
                  <a:gd name="T19" fmla="*/ 11 h 144"/>
                  <a:gd name="T20" fmla="*/ 1 w 142"/>
                  <a:gd name="T21" fmla="*/ 9 h 144"/>
                  <a:gd name="T22" fmla="*/ 0 w 142"/>
                  <a:gd name="T23" fmla="*/ 7 h 144"/>
                  <a:gd name="T24" fmla="*/ 1 w 142"/>
                  <a:gd name="T25" fmla="*/ 5 h 144"/>
                  <a:gd name="T26" fmla="*/ 2 w 142"/>
                  <a:gd name="T27" fmla="*/ 3 h 144"/>
                  <a:gd name="T28" fmla="*/ 3 w 142"/>
                  <a:gd name="T29" fmla="*/ 1 h 144"/>
                  <a:gd name="T30" fmla="*/ 5 w 142"/>
                  <a:gd name="T31" fmla="*/ 0 h 144"/>
                  <a:gd name="T32" fmla="*/ 6 w 142"/>
                  <a:gd name="T33" fmla="*/ 1 h 144"/>
                  <a:gd name="T34" fmla="*/ 5 w 142"/>
                  <a:gd name="T35" fmla="*/ 3 h 144"/>
                  <a:gd name="T36" fmla="*/ 5 w 142"/>
                  <a:gd name="T37" fmla="*/ 5 h 144"/>
                  <a:gd name="T38" fmla="*/ 5 w 142"/>
                  <a:gd name="T39" fmla="*/ 7 h 144"/>
                  <a:gd name="T40" fmla="*/ 5 w 142"/>
                  <a:gd name="T41" fmla="*/ 9 h 144"/>
                  <a:gd name="T42" fmla="*/ 6 w 142"/>
                  <a:gd name="T43" fmla="*/ 9 h 144"/>
                  <a:gd name="T44" fmla="*/ 7 w 142"/>
                  <a:gd name="T45" fmla="*/ 9 h 144"/>
                  <a:gd name="T46" fmla="*/ 9 w 142"/>
                  <a:gd name="T47" fmla="*/ 9 h 144"/>
                  <a:gd name="T48" fmla="*/ 10 w 142"/>
                  <a:gd name="T49" fmla="*/ 9 h 144"/>
                  <a:gd name="T50" fmla="*/ 10 w 142"/>
                  <a:gd name="T51" fmla="*/ 10 h 144"/>
                  <a:gd name="T52" fmla="*/ 10 w 142"/>
                  <a:gd name="T53" fmla="*/ 11 h 144"/>
                  <a:gd name="T54" fmla="*/ 10 w 142"/>
                  <a:gd name="T55" fmla="*/ 12 h 144"/>
                  <a:gd name="T56" fmla="*/ 10 w 142"/>
                  <a:gd name="T57" fmla="*/ 14 h 144"/>
                  <a:gd name="T58" fmla="*/ 11 w 142"/>
                  <a:gd name="T59" fmla="*/ 14 h 144"/>
                  <a:gd name="T60" fmla="*/ 11 w 142"/>
                  <a:gd name="T61" fmla="*/ 14 h 144"/>
                  <a:gd name="T62" fmla="*/ 12 w 142"/>
                  <a:gd name="T63" fmla="*/ 13 h 144"/>
                  <a:gd name="T64" fmla="*/ 14 w 142"/>
                  <a:gd name="T65" fmla="*/ 12 h 144"/>
                  <a:gd name="T66" fmla="*/ 15 w 142"/>
                  <a:gd name="T67" fmla="*/ 12 h 144"/>
                  <a:gd name="T68" fmla="*/ 16 w 142"/>
                  <a:gd name="T69" fmla="*/ 12 h 144"/>
                  <a:gd name="T70" fmla="*/ 17 w 142"/>
                  <a:gd name="T71" fmla="*/ 12 h 144"/>
                  <a:gd name="T72" fmla="*/ 17 w 142"/>
                  <a:gd name="T73" fmla="*/ 13 h 144"/>
                  <a:gd name="T74" fmla="*/ 17 w 142"/>
                  <a:gd name="T75" fmla="*/ 15 h 144"/>
                  <a:gd name="T76" fmla="*/ 18 w 142"/>
                  <a:gd name="T77" fmla="*/ 18 h 144"/>
                  <a:gd name="T78" fmla="*/ 17 w 142"/>
                  <a:gd name="T79" fmla="*/ 18 h 144"/>
                  <a:gd name="T80" fmla="*/ 17 w 142"/>
                  <a:gd name="T81" fmla="*/ 18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44"/>
                  <a:gd name="T125" fmla="*/ 142 w 142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44">
                    <a:moveTo>
                      <a:pt x="134" y="142"/>
                    </a:moveTo>
                    <a:lnTo>
                      <a:pt x="114" y="134"/>
                    </a:lnTo>
                    <a:lnTo>
                      <a:pt x="99" y="132"/>
                    </a:lnTo>
                    <a:lnTo>
                      <a:pt x="85" y="130"/>
                    </a:lnTo>
                    <a:lnTo>
                      <a:pt x="76" y="130"/>
                    </a:lnTo>
                    <a:lnTo>
                      <a:pt x="66" y="126"/>
                    </a:lnTo>
                    <a:lnTo>
                      <a:pt x="60" y="120"/>
                    </a:lnTo>
                    <a:lnTo>
                      <a:pt x="54" y="109"/>
                    </a:lnTo>
                    <a:lnTo>
                      <a:pt x="52" y="91"/>
                    </a:lnTo>
                    <a:lnTo>
                      <a:pt x="21" y="86"/>
                    </a:lnTo>
                    <a:lnTo>
                      <a:pt x="6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12" y="22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43" y="20"/>
                    </a:lnTo>
                    <a:lnTo>
                      <a:pt x="37" y="35"/>
                    </a:lnTo>
                    <a:lnTo>
                      <a:pt x="33" y="53"/>
                    </a:lnTo>
                    <a:lnTo>
                      <a:pt x="33" y="72"/>
                    </a:lnTo>
                    <a:lnTo>
                      <a:pt x="47" y="70"/>
                    </a:lnTo>
                    <a:lnTo>
                      <a:pt x="56" y="70"/>
                    </a:lnTo>
                    <a:lnTo>
                      <a:pt x="66" y="70"/>
                    </a:lnTo>
                    <a:lnTo>
                      <a:pt x="83" y="72"/>
                    </a:lnTo>
                    <a:lnTo>
                      <a:pt x="83" y="78"/>
                    </a:lnTo>
                    <a:lnTo>
                      <a:pt x="83" y="88"/>
                    </a:lnTo>
                    <a:lnTo>
                      <a:pt x="83" y="99"/>
                    </a:lnTo>
                    <a:lnTo>
                      <a:pt x="83" y="111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99" y="101"/>
                    </a:lnTo>
                    <a:lnTo>
                      <a:pt x="112" y="95"/>
                    </a:lnTo>
                    <a:lnTo>
                      <a:pt x="118" y="93"/>
                    </a:lnTo>
                    <a:lnTo>
                      <a:pt x="126" y="95"/>
                    </a:lnTo>
                    <a:lnTo>
                      <a:pt x="130" y="99"/>
                    </a:lnTo>
                    <a:lnTo>
                      <a:pt x="134" y="107"/>
                    </a:lnTo>
                    <a:lnTo>
                      <a:pt x="136" y="119"/>
                    </a:lnTo>
                    <a:lnTo>
                      <a:pt x="142" y="138"/>
                    </a:lnTo>
                    <a:lnTo>
                      <a:pt x="136" y="144"/>
                    </a:lnTo>
                    <a:lnTo>
                      <a:pt x="13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9" name="Freeform 117"/>
              <p:cNvSpPr>
                <a:spLocks/>
              </p:cNvSpPr>
              <p:nvPr/>
            </p:nvSpPr>
            <p:spPr bwMode="auto">
              <a:xfrm>
                <a:off x="5498" y="1466"/>
                <a:ext cx="32" cy="49"/>
              </a:xfrm>
              <a:custGeom>
                <a:avLst/>
                <a:gdLst>
                  <a:gd name="T0" fmla="*/ 0 w 64"/>
                  <a:gd name="T1" fmla="*/ 13 h 97"/>
                  <a:gd name="T2" fmla="*/ 1 w 64"/>
                  <a:gd name="T3" fmla="*/ 11 h 97"/>
                  <a:gd name="T4" fmla="*/ 2 w 64"/>
                  <a:gd name="T5" fmla="*/ 10 h 97"/>
                  <a:gd name="T6" fmla="*/ 3 w 64"/>
                  <a:gd name="T7" fmla="*/ 9 h 97"/>
                  <a:gd name="T8" fmla="*/ 4 w 64"/>
                  <a:gd name="T9" fmla="*/ 8 h 97"/>
                  <a:gd name="T10" fmla="*/ 5 w 64"/>
                  <a:gd name="T11" fmla="*/ 8 h 97"/>
                  <a:gd name="T12" fmla="*/ 5 w 64"/>
                  <a:gd name="T13" fmla="*/ 8 h 97"/>
                  <a:gd name="T14" fmla="*/ 6 w 64"/>
                  <a:gd name="T15" fmla="*/ 6 h 97"/>
                  <a:gd name="T16" fmla="*/ 7 w 64"/>
                  <a:gd name="T17" fmla="*/ 4 h 97"/>
                  <a:gd name="T18" fmla="*/ 7 w 64"/>
                  <a:gd name="T19" fmla="*/ 2 h 97"/>
                  <a:gd name="T20" fmla="*/ 7 w 64"/>
                  <a:gd name="T21" fmla="*/ 1 h 97"/>
                  <a:gd name="T22" fmla="*/ 7 w 64"/>
                  <a:gd name="T23" fmla="*/ 0 h 97"/>
                  <a:gd name="T24" fmla="*/ 8 w 64"/>
                  <a:gd name="T25" fmla="*/ 0 h 97"/>
                  <a:gd name="T26" fmla="*/ 8 w 64"/>
                  <a:gd name="T27" fmla="*/ 2 h 97"/>
                  <a:gd name="T28" fmla="*/ 8 w 64"/>
                  <a:gd name="T29" fmla="*/ 5 h 97"/>
                  <a:gd name="T30" fmla="*/ 8 w 64"/>
                  <a:gd name="T31" fmla="*/ 6 h 97"/>
                  <a:gd name="T32" fmla="*/ 7 w 64"/>
                  <a:gd name="T33" fmla="*/ 9 h 97"/>
                  <a:gd name="T34" fmla="*/ 6 w 64"/>
                  <a:gd name="T35" fmla="*/ 10 h 97"/>
                  <a:gd name="T36" fmla="*/ 4 w 64"/>
                  <a:gd name="T37" fmla="*/ 12 h 97"/>
                  <a:gd name="T38" fmla="*/ 2 w 64"/>
                  <a:gd name="T39" fmla="*/ 12 h 97"/>
                  <a:gd name="T40" fmla="*/ 0 w 64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97"/>
                  <a:gd name="T65" fmla="*/ 64 w 64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97">
                    <a:moveTo>
                      <a:pt x="0" y="97"/>
                    </a:moveTo>
                    <a:lnTo>
                      <a:pt x="10" y="85"/>
                    </a:lnTo>
                    <a:lnTo>
                      <a:pt x="19" y="77"/>
                    </a:lnTo>
                    <a:lnTo>
                      <a:pt x="27" y="6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8" y="41"/>
                    </a:lnTo>
                    <a:lnTo>
                      <a:pt x="52" y="29"/>
                    </a:lnTo>
                    <a:lnTo>
                      <a:pt x="54" y="15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64" y="33"/>
                    </a:lnTo>
                    <a:lnTo>
                      <a:pt x="60" y="48"/>
                    </a:lnTo>
                    <a:lnTo>
                      <a:pt x="56" y="66"/>
                    </a:lnTo>
                    <a:lnTo>
                      <a:pt x="47" y="79"/>
                    </a:lnTo>
                    <a:lnTo>
                      <a:pt x="35" y="89"/>
                    </a:lnTo>
                    <a:lnTo>
                      <a:pt x="17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0" name="Freeform 118"/>
              <p:cNvSpPr>
                <a:spLocks/>
              </p:cNvSpPr>
              <p:nvPr/>
            </p:nvSpPr>
            <p:spPr bwMode="auto">
              <a:xfrm>
                <a:off x="5528" y="1457"/>
                <a:ext cx="13" cy="33"/>
              </a:xfrm>
              <a:custGeom>
                <a:avLst/>
                <a:gdLst>
                  <a:gd name="T0" fmla="*/ 2 w 27"/>
                  <a:gd name="T1" fmla="*/ 9 h 66"/>
                  <a:gd name="T2" fmla="*/ 2 w 27"/>
                  <a:gd name="T3" fmla="*/ 7 h 66"/>
                  <a:gd name="T4" fmla="*/ 2 w 27"/>
                  <a:gd name="T5" fmla="*/ 6 h 66"/>
                  <a:gd name="T6" fmla="*/ 1 w 27"/>
                  <a:gd name="T7" fmla="*/ 4 h 66"/>
                  <a:gd name="T8" fmla="*/ 1 w 27"/>
                  <a:gd name="T9" fmla="*/ 4 h 66"/>
                  <a:gd name="T10" fmla="*/ 0 w 27"/>
                  <a:gd name="T11" fmla="*/ 2 h 66"/>
                  <a:gd name="T12" fmla="*/ 0 w 27"/>
                  <a:gd name="T13" fmla="*/ 0 h 66"/>
                  <a:gd name="T14" fmla="*/ 0 w 27"/>
                  <a:gd name="T15" fmla="*/ 0 h 66"/>
                  <a:gd name="T16" fmla="*/ 1 w 27"/>
                  <a:gd name="T17" fmla="*/ 0 h 66"/>
                  <a:gd name="T18" fmla="*/ 1 w 27"/>
                  <a:gd name="T19" fmla="*/ 2 h 66"/>
                  <a:gd name="T20" fmla="*/ 2 w 27"/>
                  <a:gd name="T21" fmla="*/ 4 h 66"/>
                  <a:gd name="T22" fmla="*/ 2 w 27"/>
                  <a:gd name="T23" fmla="*/ 4 h 66"/>
                  <a:gd name="T24" fmla="*/ 2 w 27"/>
                  <a:gd name="T25" fmla="*/ 5 h 66"/>
                  <a:gd name="T26" fmla="*/ 3 w 27"/>
                  <a:gd name="T27" fmla="*/ 6 h 66"/>
                  <a:gd name="T28" fmla="*/ 3 w 27"/>
                  <a:gd name="T29" fmla="*/ 8 h 66"/>
                  <a:gd name="T30" fmla="*/ 2 w 27"/>
                  <a:gd name="T31" fmla="*/ 8 h 66"/>
                  <a:gd name="T32" fmla="*/ 2 w 27"/>
                  <a:gd name="T33" fmla="*/ 9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66"/>
                  <a:gd name="T53" fmla="*/ 27 w 2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66">
                    <a:moveTo>
                      <a:pt x="21" y="66"/>
                    </a:moveTo>
                    <a:lnTo>
                      <a:pt x="18" y="55"/>
                    </a:lnTo>
                    <a:lnTo>
                      <a:pt x="16" y="45"/>
                    </a:lnTo>
                    <a:lnTo>
                      <a:pt x="14" y="35"/>
                    </a:lnTo>
                    <a:lnTo>
                      <a:pt x="12" y="2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25" y="51"/>
                    </a:lnTo>
                    <a:lnTo>
                      <a:pt x="27" y="63"/>
                    </a:lnTo>
                    <a:lnTo>
                      <a:pt x="23" y="64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1" name="Freeform 119"/>
              <p:cNvSpPr>
                <a:spLocks/>
              </p:cNvSpPr>
              <p:nvPr/>
            </p:nvSpPr>
            <p:spPr bwMode="auto">
              <a:xfrm>
                <a:off x="5417" y="1424"/>
                <a:ext cx="25" cy="53"/>
              </a:xfrm>
              <a:custGeom>
                <a:avLst/>
                <a:gdLst>
                  <a:gd name="T0" fmla="*/ 2 w 50"/>
                  <a:gd name="T1" fmla="*/ 14 h 106"/>
                  <a:gd name="T2" fmla="*/ 1 w 50"/>
                  <a:gd name="T3" fmla="*/ 13 h 106"/>
                  <a:gd name="T4" fmla="*/ 0 w 50"/>
                  <a:gd name="T5" fmla="*/ 13 h 106"/>
                  <a:gd name="T6" fmla="*/ 0 w 50"/>
                  <a:gd name="T7" fmla="*/ 13 h 106"/>
                  <a:gd name="T8" fmla="*/ 0 w 50"/>
                  <a:gd name="T9" fmla="*/ 12 h 106"/>
                  <a:gd name="T10" fmla="*/ 2 w 50"/>
                  <a:gd name="T11" fmla="*/ 10 h 106"/>
                  <a:gd name="T12" fmla="*/ 3 w 50"/>
                  <a:gd name="T13" fmla="*/ 9 h 106"/>
                  <a:gd name="T14" fmla="*/ 3 w 50"/>
                  <a:gd name="T15" fmla="*/ 7 h 106"/>
                  <a:gd name="T16" fmla="*/ 3 w 50"/>
                  <a:gd name="T17" fmla="*/ 6 h 106"/>
                  <a:gd name="T18" fmla="*/ 2 w 50"/>
                  <a:gd name="T19" fmla="*/ 3 h 106"/>
                  <a:gd name="T20" fmla="*/ 2 w 50"/>
                  <a:gd name="T21" fmla="*/ 1 h 106"/>
                  <a:gd name="T22" fmla="*/ 3 w 50"/>
                  <a:gd name="T23" fmla="*/ 0 h 106"/>
                  <a:gd name="T24" fmla="*/ 3 w 50"/>
                  <a:gd name="T25" fmla="*/ 0 h 106"/>
                  <a:gd name="T26" fmla="*/ 5 w 50"/>
                  <a:gd name="T27" fmla="*/ 2 h 106"/>
                  <a:gd name="T28" fmla="*/ 6 w 50"/>
                  <a:gd name="T29" fmla="*/ 4 h 106"/>
                  <a:gd name="T30" fmla="*/ 7 w 50"/>
                  <a:gd name="T31" fmla="*/ 5 h 106"/>
                  <a:gd name="T32" fmla="*/ 7 w 50"/>
                  <a:gd name="T33" fmla="*/ 7 h 106"/>
                  <a:gd name="T34" fmla="*/ 6 w 50"/>
                  <a:gd name="T35" fmla="*/ 9 h 106"/>
                  <a:gd name="T36" fmla="*/ 6 w 50"/>
                  <a:gd name="T37" fmla="*/ 11 h 106"/>
                  <a:gd name="T38" fmla="*/ 4 w 50"/>
                  <a:gd name="T39" fmla="*/ 13 h 106"/>
                  <a:gd name="T40" fmla="*/ 2 w 50"/>
                  <a:gd name="T41" fmla="*/ 14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06"/>
                  <a:gd name="T65" fmla="*/ 50 w 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06">
                    <a:moveTo>
                      <a:pt x="16" y="106"/>
                    </a:moveTo>
                    <a:lnTo>
                      <a:pt x="8" y="102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2" y="79"/>
                    </a:lnTo>
                    <a:lnTo>
                      <a:pt x="19" y="67"/>
                    </a:lnTo>
                    <a:lnTo>
                      <a:pt x="21" y="56"/>
                    </a:lnTo>
                    <a:lnTo>
                      <a:pt x="21" y="44"/>
                    </a:lnTo>
                    <a:lnTo>
                      <a:pt x="14" y="23"/>
                    </a:lnTo>
                    <a:lnTo>
                      <a:pt x="10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7" y="9"/>
                    </a:lnTo>
                    <a:lnTo>
                      <a:pt x="45" y="25"/>
                    </a:lnTo>
                    <a:lnTo>
                      <a:pt x="49" y="38"/>
                    </a:lnTo>
                    <a:lnTo>
                      <a:pt x="50" y="56"/>
                    </a:lnTo>
                    <a:lnTo>
                      <a:pt x="47" y="69"/>
                    </a:lnTo>
                    <a:lnTo>
                      <a:pt x="41" y="85"/>
                    </a:lnTo>
                    <a:lnTo>
                      <a:pt x="29" y="97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2" name="Freeform 120"/>
              <p:cNvSpPr>
                <a:spLocks/>
              </p:cNvSpPr>
              <p:nvPr/>
            </p:nvSpPr>
            <p:spPr bwMode="auto">
              <a:xfrm>
                <a:off x="4548" y="1309"/>
                <a:ext cx="77" cy="143"/>
              </a:xfrm>
              <a:custGeom>
                <a:avLst/>
                <a:gdLst>
                  <a:gd name="T0" fmla="*/ 15 w 154"/>
                  <a:gd name="T1" fmla="*/ 35 h 285"/>
                  <a:gd name="T2" fmla="*/ 12 w 154"/>
                  <a:gd name="T3" fmla="*/ 35 h 285"/>
                  <a:gd name="T4" fmla="*/ 9 w 154"/>
                  <a:gd name="T5" fmla="*/ 34 h 285"/>
                  <a:gd name="T6" fmla="*/ 7 w 154"/>
                  <a:gd name="T7" fmla="*/ 31 h 285"/>
                  <a:gd name="T8" fmla="*/ 8 w 154"/>
                  <a:gd name="T9" fmla="*/ 28 h 285"/>
                  <a:gd name="T10" fmla="*/ 6 w 154"/>
                  <a:gd name="T11" fmla="*/ 25 h 285"/>
                  <a:gd name="T12" fmla="*/ 6 w 154"/>
                  <a:gd name="T13" fmla="*/ 23 h 285"/>
                  <a:gd name="T14" fmla="*/ 3 w 154"/>
                  <a:gd name="T15" fmla="*/ 19 h 285"/>
                  <a:gd name="T16" fmla="*/ 0 w 154"/>
                  <a:gd name="T17" fmla="*/ 17 h 285"/>
                  <a:gd name="T18" fmla="*/ 0 w 154"/>
                  <a:gd name="T19" fmla="*/ 14 h 285"/>
                  <a:gd name="T20" fmla="*/ 1 w 154"/>
                  <a:gd name="T21" fmla="*/ 12 h 285"/>
                  <a:gd name="T22" fmla="*/ 3 w 154"/>
                  <a:gd name="T23" fmla="*/ 8 h 285"/>
                  <a:gd name="T24" fmla="*/ 4 w 154"/>
                  <a:gd name="T25" fmla="*/ 7 h 285"/>
                  <a:gd name="T26" fmla="*/ 2 w 154"/>
                  <a:gd name="T27" fmla="*/ 5 h 285"/>
                  <a:gd name="T28" fmla="*/ 1 w 154"/>
                  <a:gd name="T29" fmla="*/ 3 h 285"/>
                  <a:gd name="T30" fmla="*/ 2 w 154"/>
                  <a:gd name="T31" fmla="*/ 2 h 285"/>
                  <a:gd name="T32" fmla="*/ 5 w 154"/>
                  <a:gd name="T33" fmla="*/ 1 h 285"/>
                  <a:gd name="T34" fmla="*/ 8 w 154"/>
                  <a:gd name="T35" fmla="*/ 0 h 285"/>
                  <a:gd name="T36" fmla="*/ 10 w 154"/>
                  <a:gd name="T37" fmla="*/ 2 h 285"/>
                  <a:gd name="T38" fmla="*/ 8 w 154"/>
                  <a:gd name="T39" fmla="*/ 4 h 285"/>
                  <a:gd name="T40" fmla="*/ 6 w 154"/>
                  <a:gd name="T41" fmla="*/ 4 h 285"/>
                  <a:gd name="T42" fmla="*/ 8 w 154"/>
                  <a:gd name="T43" fmla="*/ 5 h 285"/>
                  <a:gd name="T44" fmla="*/ 8 w 154"/>
                  <a:gd name="T45" fmla="*/ 8 h 285"/>
                  <a:gd name="T46" fmla="*/ 6 w 154"/>
                  <a:gd name="T47" fmla="*/ 10 h 285"/>
                  <a:gd name="T48" fmla="*/ 7 w 154"/>
                  <a:gd name="T49" fmla="*/ 11 h 285"/>
                  <a:gd name="T50" fmla="*/ 7 w 154"/>
                  <a:gd name="T51" fmla="*/ 12 h 285"/>
                  <a:gd name="T52" fmla="*/ 5 w 154"/>
                  <a:gd name="T53" fmla="*/ 13 h 285"/>
                  <a:gd name="T54" fmla="*/ 4 w 154"/>
                  <a:gd name="T55" fmla="*/ 15 h 285"/>
                  <a:gd name="T56" fmla="*/ 4 w 154"/>
                  <a:gd name="T57" fmla="*/ 16 h 285"/>
                  <a:gd name="T58" fmla="*/ 5 w 154"/>
                  <a:gd name="T59" fmla="*/ 16 h 285"/>
                  <a:gd name="T60" fmla="*/ 7 w 154"/>
                  <a:gd name="T61" fmla="*/ 17 h 285"/>
                  <a:gd name="T62" fmla="*/ 9 w 154"/>
                  <a:gd name="T63" fmla="*/ 18 h 285"/>
                  <a:gd name="T64" fmla="*/ 12 w 154"/>
                  <a:gd name="T65" fmla="*/ 19 h 285"/>
                  <a:gd name="T66" fmla="*/ 14 w 154"/>
                  <a:gd name="T67" fmla="*/ 21 h 285"/>
                  <a:gd name="T68" fmla="*/ 13 w 154"/>
                  <a:gd name="T69" fmla="*/ 22 h 285"/>
                  <a:gd name="T70" fmla="*/ 11 w 154"/>
                  <a:gd name="T71" fmla="*/ 23 h 285"/>
                  <a:gd name="T72" fmla="*/ 12 w 154"/>
                  <a:gd name="T73" fmla="*/ 25 h 285"/>
                  <a:gd name="T74" fmla="*/ 13 w 154"/>
                  <a:gd name="T75" fmla="*/ 27 h 285"/>
                  <a:gd name="T76" fmla="*/ 11 w 154"/>
                  <a:gd name="T77" fmla="*/ 30 h 285"/>
                  <a:gd name="T78" fmla="*/ 12 w 154"/>
                  <a:gd name="T79" fmla="*/ 32 h 285"/>
                  <a:gd name="T80" fmla="*/ 16 w 154"/>
                  <a:gd name="T81" fmla="*/ 32 h 285"/>
                  <a:gd name="T82" fmla="*/ 18 w 154"/>
                  <a:gd name="T83" fmla="*/ 33 h 285"/>
                  <a:gd name="T84" fmla="*/ 18 w 154"/>
                  <a:gd name="T85" fmla="*/ 35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5"/>
                  <a:gd name="T131" fmla="*/ 154 w 154"/>
                  <a:gd name="T132" fmla="*/ 285 h 2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5">
                    <a:moveTo>
                      <a:pt x="130" y="285"/>
                    </a:moveTo>
                    <a:lnTo>
                      <a:pt x="117" y="279"/>
                    </a:lnTo>
                    <a:lnTo>
                      <a:pt x="107" y="277"/>
                    </a:lnTo>
                    <a:lnTo>
                      <a:pt x="97" y="275"/>
                    </a:lnTo>
                    <a:lnTo>
                      <a:pt x="90" y="275"/>
                    </a:lnTo>
                    <a:lnTo>
                      <a:pt x="72" y="269"/>
                    </a:lnTo>
                    <a:lnTo>
                      <a:pt x="59" y="262"/>
                    </a:lnTo>
                    <a:lnTo>
                      <a:pt x="59" y="246"/>
                    </a:lnTo>
                    <a:lnTo>
                      <a:pt x="61" y="234"/>
                    </a:lnTo>
                    <a:lnTo>
                      <a:pt x="61" y="223"/>
                    </a:lnTo>
                    <a:lnTo>
                      <a:pt x="62" y="213"/>
                    </a:lnTo>
                    <a:lnTo>
                      <a:pt x="49" y="199"/>
                    </a:lnTo>
                    <a:lnTo>
                      <a:pt x="47" y="190"/>
                    </a:lnTo>
                    <a:lnTo>
                      <a:pt x="49" y="178"/>
                    </a:lnTo>
                    <a:lnTo>
                      <a:pt x="53" y="168"/>
                    </a:lnTo>
                    <a:lnTo>
                      <a:pt x="24" y="151"/>
                    </a:lnTo>
                    <a:lnTo>
                      <a:pt x="8" y="139"/>
                    </a:lnTo>
                    <a:lnTo>
                      <a:pt x="0" y="130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4" y="103"/>
                    </a:lnTo>
                    <a:lnTo>
                      <a:pt x="8" y="89"/>
                    </a:lnTo>
                    <a:lnTo>
                      <a:pt x="8" y="73"/>
                    </a:lnTo>
                    <a:lnTo>
                      <a:pt x="18" y="62"/>
                    </a:lnTo>
                    <a:lnTo>
                      <a:pt x="28" y="56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16" y="40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12" y="13"/>
                    </a:lnTo>
                    <a:lnTo>
                      <a:pt x="24" y="7"/>
                    </a:lnTo>
                    <a:lnTo>
                      <a:pt x="35" y="4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72" y="4"/>
                    </a:lnTo>
                    <a:lnTo>
                      <a:pt x="80" y="11"/>
                    </a:lnTo>
                    <a:lnTo>
                      <a:pt x="84" y="27"/>
                    </a:lnTo>
                    <a:lnTo>
                      <a:pt x="6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3"/>
                    </a:lnTo>
                    <a:lnTo>
                      <a:pt x="61" y="39"/>
                    </a:lnTo>
                    <a:lnTo>
                      <a:pt x="78" y="52"/>
                    </a:lnTo>
                    <a:lnTo>
                      <a:pt x="64" y="64"/>
                    </a:lnTo>
                    <a:lnTo>
                      <a:pt x="53" y="70"/>
                    </a:lnTo>
                    <a:lnTo>
                      <a:pt x="51" y="75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5" y="85"/>
                    </a:lnTo>
                    <a:lnTo>
                      <a:pt x="55" y="91"/>
                    </a:lnTo>
                    <a:lnTo>
                      <a:pt x="55" y="95"/>
                    </a:lnTo>
                    <a:lnTo>
                      <a:pt x="43" y="103"/>
                    </a:lnTo>
                    <a:lnTo>
                      <a:pt x="37" y="108"/>
                    </a:lnTo>
                    <a:lnTo>
                      <a:pt x="31" y="114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7" y="130"/>
                    </a:lnTo>
                    <a:lnTo>
                      <a:pt x="55" y="132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2" y="149"/>
                    </a:lnTo>
                    <a:lnTo>
                      <a:pt x="92" y="151"/>
                    </a:lnTo>
                    <a:lnTo>
                      <a:pt x="111" y="157"/>
                    </a:lnTo>
                    <a:lnTo>
                      <a:pt x="111" y="161"/>
                    </a:lnTo>
                    <a:lnTo>
                      <a:pt x="111" y="168"/>
                    </a:lnTo>
                    <a:lnTo>
                      <a:pt x="101" y="172"/>
                    </a:lnTo>
                    <a:lnTo>
                      <a:pt x="95" y="176"/>
                    </a:lnTo>
                    <a:lnTo>
                      <a:pt x="90" y="182"/>
                    </a:lnTo>
                    <a:lnTo>
                      <a:pt x="88" y="192"/>
                    </a:lnTo>
                    <a:lnTo>
                      <a:pt x="97" y="194"/>
                    </a:lnTo>
                    <a:lnTo>
                      <a:pt x="109" y="199"/>
                    </a:lnTo>
                    <a:lnTo>
                      <a:pt x="103" y="211"/>
                    </a:lnTo>
                    <a:lnTo>
                      <a:pt x="95" y="225"/>
                    </a:lnTo>
                    <a:lnTo>
                      <a:pt x="88" y="236"/>
                    </a:lnTo>
                    <a:lnTo>
                      <a:pt x="86" y="256"/>
                    </a:lnTo>
                    <a:lnTo>
                      <a:pt x="99" y="252"/>
                    </a:lnTo>
                    <a:lnTo>
                      <a:pt x="119" y="250"/>
                    </a:lnTo>
                    <a:lnTo>
                      <a:pt x="126" y="250"/>
                    </a:lnTo>
                    <a:lnTo>
                      <a:pt x="136" y="254"/>
                    </a:lnTo>
                    <a:lnTo>
                      <a:pt x="144" y="258"/>
                    </a:lnTo>
                    <a:lnTo>
                      <a:pt x="154" y="269"/>
                    </a:lnTo>
                    <a:lnTo>
                      <a:pt x="142" y="279"/>
                    </a:lnTo>
                    <a:lnTo>
                      <a:pt x="13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4347" name="Picture 121" descr="Fire%20Campi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432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62" name="Rectangle 122"/>
          <p:cNvSpPr>
            <a:spLocks noChangeArrowheads="1"/>
          </p:cNvSpPr>
          <p:nvPr/>
        </p:nvSpPr>
        <p:spPr bwMode="auto">
          <a:xfrm>
            <a:off x="1979613" y="2781300"/>
            <a:ext cx="48974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indent="1111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Безопасность</a:t>
            </a:r>
          </a:p>
          <a:p>
            <a:pPr indent="1111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Наличие дров</a:t>
            </a:r>
          </a:p>
          <a:p>
            <a:pPr indent="1111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Наличие воды</a:t>
            </a:r>
          </a:p>
        </p:txBody>
      </p:sp>
      <p:pic>
        <p:nvPicPr>
          <p:cNvPr id="14343" name="Picture 124" descr="button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87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5" descr="button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909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6" descr="button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Стирка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Носки и нижнее белье, воротнички</a:t>
            </a:r>
          </a:p>
          <a:p>
            <a:pPr eaLnBrk="1" hangingPunct="1"/>
            <a:r>
              <a:rPr lang="ru-RU" altLang="ru-RU" smtClean="0"/>
              <a:t>Тазик или полиэтиленовый пакет</a:t>
            </a:r>
          </a:p>
          <a:p>
            <a:pPr eaLnBrk="1" hangingPunct="1"/>
            <a:r>
              <a:rPr lang="ru-RU" altLang="ru-RU" smtClean="0"/>
              <a:t>Стиральный порошок</a:t>
            </a:r>
          </a:p>
          <a:p>
            <a:pPr eaLnBrk="1" hangingPunct="1"/>
            <a:r>
              <a:rPr lang="ru-RU" altLang="ru-RU" smtClean="0"/>
              <a:t>Замачивание</a:t>
            </a:r>
          </a:p>
          <a:p>
            <a:pPr eaLnBrk="1" hangingPunct="1"/>
            <a:r>
              <a:rPr lang="ru-RU" altLang="ru-RU" smtClean="0"/>
              <a:t>На дневках или во время обеда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Мытье посуды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Снегом (зимой)</a:t>
            </a:r>
          </a:p>
          <a:p>
            <a:pPr eaLnBrk="1" hangingPunct="1"/>
            <a:r>
              <a:rPr lang="ru-RU" altLang="ru-RU" smtClean="0"/>
              <a:t>Средством для мытья посуды</a:t>
            </a:r>
          </a:p>
          <a:p>
            <a:pPr eaLnBrk="1" hangingPunct="1"/>
            <a:r>
              <a:rPr lang="ru-RU" altLang="ru-RU" smtClean="0"/>
              <a:t>Песок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Мыть сразу после еды</a:t>
            </a:r>
          </a:p>
          <a:p>
            <a:pPr eaLnBrk="1" hangingPunct="1"/>
            <a:r>
              <a:rPr lang="ru-RU" altLang="ru-RU" smtClean="0"/>
              <a:t>Индивидуальное мытье или дежурные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5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990033"/>
                </a:solidFill>
              </a:rPr>
              <a:t>Нельзя</a:t>
            </a:r>
            <a:r>
              <a:rPr lang="ru-RU" altLang="ru-RU" sz="2000" smtClean="0"/>
              <a:t> разбивать бивак вблизи </a:t>
            </a:r>
            <a:endParaRPr lang="en-US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населенных пунктов,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скотных дворов, </a:t>
            </a:r>
            <a:endParaRPr lang="en-US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у водоемов со стоячей цветущей водой, </a:t>
            </a:r>
            <a:endParaRPr lang="en-US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на пути перегона стада.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Если поход проводится в горах, то необходимо определить, не находится ли место, которое вы выбрали для бивака,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в зоне камнепада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 рядом с горной речкой, а тем более в сухой части ее русла.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/>
              <a:t> (</a:t>
            </a:r>
            <a:r>
              <a:rPr lang="ru-RU" altLang="ru-RU" sz="1500" smtClean="0"/>
              <a:t>В случае дождя речка превратится в бурный поток и может смыть лагерь</a:t>
            </a:r>
            <a:r>
              <a:rPr lang="ru-RU" altLang="ru-RU" sz="2000" smtClean="0"/>
              <a:t>.)</a:t>
            </a:r>
          </a:p>
          <a:p>
            <a:pPr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/>
              <a:t>«Туристский бивак. Организация бивачных работ»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064500" cy="15113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11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5400" b="1" smtClean="0"/>
              <a:t>Бивачные работы.</a:t>
            </a:r>
            <a:endParaRPr lang="ru-RU" altLang="ru-RU" sz="4800" b="1" smtClean="0"/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6804025" y="4221163"/>
            <a:ext cx="2203450" cy="2222500"/>
            <a:chOff x="2699" y="541"/>
            <a:chExt cx="2975" cy="3518"/>
          </a:xfrm>
        </p:grpSpPr>
        <p:grpSp>
          <p:nvGrpSpPr>
            <p:cNvPr id="16396" name="Group 6"/>
            <p:cNvGrpSpPr>
              <a:grpSpLocks/>
            </p:cNvGrpSpPr>
            <p:nvPr/>
          </p:nvGrpSpPr>
          <p:grpSpPr bwMode="auto">
            <a:xfrm>
              <a:off x="2795" y="541"/>
              <a:ext cx="2879" cy="3518"/>
              <a:chOff x="2795" y="541"/>
              <a:chExt cx="2879" cy="3518"/>
            </a:xfrm>
          </p:grpSpPr>
          <p:sp>
            <p:nvSpPr>
              <p:cNvPr id="16398" name="Freeform 7"/>
              <p:cNvSpPr>
                <a:spLocks/>
              </p:cNvSpPr>
              <p:nvPr/>
            </p:nvSpPr>
            <p:spPr bwMode="auto">
              <a:xfrm>
                <a:off x="4048" y="3104"/>
                <a:ext cx="1561" cy="955"/>
              </a:xfrm>
              <a:custGeom>
                <a:avLst/>
                <a:gdLst>
                  <a:gd name="T0" fmla="*/ 136 w 3122"/>
                  <a:gd name="T1" fmla="*/ 230 h 1910"/>
                  <a:gd name="T2" fmla="*/ 123 w 3122"/>
                  <a:gd name="T3" fmla="*/ 228 h 1910"/>
                  <a:gd name="T4" fmla="*/ 91 w 3122"/>
                  <a:gd name="T5" fmla="*/ 235 h 1910"/>
                  <a:gd name="T6" fmla="*/ 80 w 3122"/>
                  <a:gd name="T7" fmla="*/ 230 h 1910"/>
                  <a:gd name="T8" fmla="*/ 55 w 3122"/>
                  <a:gd name="T9" fmla="*/ 224 h 1910"/>
                  <a:gd name="T10" fmla="*/ 37 w 3122"/>
                  <a:gd name="T11" fmla="*/ 221 h 1910"/>
                  <a:gd name="T12" fmla="*/ 0 w 3122"/>
                  <a:gd name="T13" fmla="*/ 221 h 1910"/>
                  <a:gd name="T14" fmla="*/ 6 w 3122"/>
                  <a:gd name="T15" fmla="*/ 213 h 1910"/>
                  <a:gd name="T16" fmla="*/ 17 w 3122"/>
                  <a:gd name="T17" fmla="*/ 201 h 1910"/>
                  <a:gd name="T18" fmla="*/ 34 w 3122"/>
                  <a:gd name="T19" fmla="*/ 194 h 1910"/>
                  <a:gd name="T20" fmla="*/ 61 w 3122"/>
                  <a:gd name="T21" fmla="*/ 189 h 1910"/>
                  <a:gd name="T22" fmla="*/ 75 w 3122"/>
                  <a:gd name="T23" fmla="*/ 179 h 1910"/>
                  <a:gd name="T24" fmla="*/ 94 w 3122"/>
                  <a:gd name="T25" fmla="*/ 172 h 1910"/>
                  <a:gd name="T26" fmla="*/ 124 w 3122"/>
                  <a:gd name="T27" fmla="*/ 151 h 1910"/>
                  <a:gd name="T28" fmla="*/ 140 w 3122"/>
                  <a:gd name="T29" fmla="*/ 130 h 1910"/>
                  <a:gd name="T30" fmla="*/ 148 w 3122"/>
                  <a:gd name="T31" fmla="*/ 110 h 1910"/>
                  <a:gd name="T32" fmla="*/ 164 w 3122"/>
                  <a:gd name="T33" fmla="*/ 114 h 1910"/>
                  <a:gd name="T34" fmla="*/ 181 w 3122"/>
                  <a:gd name="T35" fmla="*/ 113 h 1910"/>
                  <a:gd name="T36" fmla="*/ 174 w 3122"/>
                  <a:gd name="T37" fmla="*/ 108 h 1910"/>
                  <a:gd name="T38" fmla="*/ 192 w 3122"/>
                  <a:gd name="T39" fmla="*/ 93 h 1910"/>
                  <a:gd name="T40" fmla="*/ 195 w 3122"/>
                  <a:gd name="T41" fmla="*/ 80 h 1910"/>
                  <a:gd name="T42" fmla="*/ 214 w 3122"/>
                  <a:gd name="T43" fmla="*/ 67 h 1910"/>
                  <a:gd name="T44" fmla="*/ 243 w 3122"/>
                  <a:gd name="T45" fmla="*/ 56 h 1910"/>
                  <a:gd name="T46" fmla="*/ 250 w 3122"/>
                  <a:gd name="T47" fmla="*/ 56 h 1910"/>
                  <a:gd name="T48" fmla="*/ 252 w 3122"/>
                  <a:gd name="T49" fmla="*/ 38 h 1910"/>
                  <a:gd name="T50" fmla="*/ 269 w 3122"/>
                  <a:gd name="T51" fmla="*/ 41 h 1910"/>
                  <a:gd name="T52" fmla="*/ 289 w 3122"/>
                  <a:gd name="T53" fmla="*/ 27 h 1910"/>
                  <a:gd name="T54" fmla="*/ 315 w 3122"/>
                  <a:gd name="T55" fmla="*/ 21 h 1910"/>
                  <a:gd name="T56" fmla="*/ 298 w 3122"/>
                  <a:gd name="T57" fmla="*/ 8 h 1910"/>
                  <a:gd name="T58" fmla="*/ 342 w 3122"/>
                  <a:gd name="T59" fmla="*/ 13 h 1910"/>
                  <a:gd name="T60" fmla="*/ 355 w 3122"/>
                  <a:gd name="T61" fmla="*/ 25 h 1910"/>
                  <a:gd name="T62" fmla="*/ 378 w 3122"/>
                  <a:gd name="T63" fmla="*/ 29 h 1910"/>
                  <a:gd name="T64" fmla="*/ 381 w 3122"/>
                  <a:gd name="T65" fmla="*/ 41 h 1910"/>
                  <a:gd name="T66" fmla="*/ 378 w 3122"/>
                  <a:gd name="T67" fmla="*/ 51 h 1910"/>
                  <a:gd name="T68" fmla="*/ 366 w 3122"/>
                  <a:gd name="T69" fmla="*/ 59 h 1910"/>
                  <a:gd name="T70" fmla="*/ 386 w 3122"/>
                  <a:gd name="T71" fmla="*/ 74 h 1910"/>
                  <a:gd name="T72" fmla="*/ 385 w 3122"/>
                  <a:gd name="T73" fmla="*/ 96 h 1910"/>
                  <a:gd name="T74" fmla="*/ 381 w 3122"/>
                  <a:gd name="T75" fmla="*/ 107 h 1910"/>
                  <a:gd name="T76" fmla="*/ 371 w 3122"/>
                  <a:gd name="T77" fmla="*/ 108 h 1910"/>
                  <a:gd name="T78" fmla="*/ 388 w 3122"/>
                  <a:gd name="T79" fmla="*/ 141 h 1910"/>
                  <a:gd name="T80" fmla="*/ 382 w 3122"/>
                  <a:gd name="T81" fmla="*/ 153 h 1910"/>
                  <a:gd name="T82" fmla="*/ 379 w 3122"/>
                  <a:gd name="T83" fmla="*/ 167 h 1910"/>
                  <a:gd name="T84" fmla="*/ 375 w 3122"/>
                  <a:gd name="T85" fmla="*/ 186 h 1910"/>
                  <a:gd name="T86" fmla="*/ 381 w 3122"/>
                  <a:gd name="T87" fmla="*/ 196 h 1910"/>
                  <a:gd name="T88" fmla="*/ 379 w 3122"/>
                  <a:gd name="T89" fmla="*/ 216 h 1910"/>
                  <a:gd name="T90" fmla="*/ 364 w 3122"/>
                  <a:gd name="T91" fmla="*/ 226 h 1910"/>
                  <a:gd name="T92" fmla="*/ 364 w 3122"/>
                  <a:gd name="T93" fmla="*/ 235 h 1910"/>
                  <a:gd name="T94" fmla="*/ 329 w 3122"/>
                  <a:gd name="T95" fmla="*/ 230 h 1910"/>
                  <a:gd name="T96" fmla="*/ 316 w 3122"/>
                  <a:gd name="T97" fmla="*/ 227 h 1910"/>
                  <a:gd name="T98" fmla="*/ 307 w 3122"/>
                  <a:gd name="T99" fmla="*/ 235 h 1910"/>
                  <a:gd name="T100" fmla="*/ 290 w 3122"/>
                  <a:gd name="T101" fmla="*/ 230 h 1910"/>
                  <a:gd name="T102" fmla="*/ 273 w 3122"/>
                  <a:gd name="T103" fmla="*/ 231 h 1910"/>
                  <a:gd name="T104" fmla="*/ 259 w 3122"/>
                  <a:gd name="T105" fmla="*/ 234 h 1910"/>
                  <a:gd name="T106" fmla="*/ 241 w 3122"/>
                  <a:gd name="T107" fmla="*/ 237 h 1910"/>
                  <a:gd name="T108" fmla="*/ 243 w 3122"/>
                  <a:gd name="T109" fmla="*/ 231 h 1910"/>
                  <a:gd name="T110" fmla="*/ 231 w 3122"/>
                  <a:gd name="T111" fmla="*/ 222 h 1910"/>
                  <a:gd name="T112" fmla="*/ 211 w 3122"/>
                  <a:gd name="T113" fmla="*/ 234 h 1910"/>
                  <a:gd name="T114" fmla="*/ 192 w 3122"/>
                  <a:gd name="T115" fmla="*/ 233 h 1910"/>
                  <a:gd name="T116" fmla="*/ 181 w 3122"/>
                  <a:gd name="T117" fmla="*/ 234 h 1910"/>
                  <a:gd name="T118" fmla="*/ 170 w 3122"/>
                  <a:gd name="T119" fmla="*/ 235 h 1910"/>
                  <a:gd name="T120" fmla="*/ 173 w 3122"/>
                  <a:gd name="T121" fmla="*/ 222 h 1910"/>
                  <a:gd name="T122" fmla="*/ 152 w 3122"/>
                  <a:gd name="T123" fmla="*/ 225 h 1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2"/>
                  <a:gd name="T187" fmla="*/ 0 h 1910"/>
                  <a:gd name="T188" fmla="*/ 3122 w 3122"/>
                  <a:gd name="T189" fmla="*/ 1910 h 1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2" h="1910">
                    <a:moveTo>
                      <a:pt x="1152" y="1910"/>
                    </a:moveTo>
                    <a:lnTo>
                      <a:pt x="1138" y="1900"/>
                    </a:lnTo>
                    <a:lnTo>
                      <a:pt x="1126" y="1891"/>
                    </a:lnTo>
                    <a:lnTo>
                      <a:pt x="1117" y="1881"/>
                    </a:lnTo>
                    <a:lnTo>
                      <a:pt x="1109" y="1871"/>
                    </a:lnTo>
                    <a:lnTo>
                      <a:pt x="1099" y="1860"/>
                    </a:lnTo>
                    <a:lnTo>
                      <a:pt x="1092" y="1848"/>
                    </a:lnTo>
                    <a:lnTo>
                      <a:pt x="1084" y="1838"/>
                    </a:lnTo>
                    <a:lnTo>
                      <a:pt x="1078" y="1829"/>
                    </a:lnTo>
                    <a:lnTo>
                      <a:pt x="1066" y="1829"/>
                    </a:lnTo>
                    <a:lnTo>
                      <a:pt x="1055" y="1833"/>
                    </a:lnTo>
                    <a:lnTo>
                      <a:pt x="1041" y="1834"/>
                    </a:lnTo>
                    <a:lnTo>
                      <a:pt x="1026" y="1838"/>
                    </a:lnTo>
                    <a:lnTo>
                      <a:pt x="1018" y="1823"/>
                    </a:lnTo>
                    <a:lnTo>
                      <a:pt x="1018" y="1811"/>
                    </a:lnTo>
                    <a:lnTo>
                      <a:pt x="981" y="1821"/>
                    </a:lnTo>
                    <a:lnTo>
                      <a:pt x="946" y="1833"/>
                    </a:lnTo>
                    <a:lnTo>
                      <a:pt x="909" y="1844"/>
                    </a:lnTo>
                    <a:lnTo>
                      <a:pt x="874" y="1860"/>
                    </a:lnTo>
                    <a:lnTo>
                      <a:pt x="836" y="1869"/>
                    </a:lnTo>
                    <a:lnTo>
                      <a:pt x="801" y="1881"/>
                    </a:lnTo>
                    <a:lnTo>
                      <a:pt x="766" y="1887"/>
                    </a:lnTo>
                    <a:lnTo>
                      <a:pt x="737" y="1891"/>
                    </a:lnTo>
                    <a:lnTo>
                      <a:pt x="725" y="1877"/>
                    </a:lnTo>
                    <a:lnTo>
                      <a:pt x="715" y="1869"/>
                    </a:lnTo>
                    <a:lnTo>
                      <a:pt x="706" y="1864"/>
                    </a:lnTo>
                    <a:lnTo>
                      <a:pt x="696" y="1860"/>
                    </a:lnTo>
                    <a:lnTo>
                      <a:pt x="686" y="1854"/>
                    </a:lnTo>
                    <a:lnTo>
                      <a:pt x="678" y="1848"/>
                    </a:lnTo>
                    <a:lnTo>
                      <a:pt x="673" y="1840"/>
                    </a:lnTo>
                    <a:lnTo>
                      <a:pt x="669" y="1833"/>
                    </a:lnTo>
                    <a:lnTo>
                      <a:pt x="636" y="1836"/>
                    </a:lnTo>
                    <a:lnTo>
                      <a:pt x="603" y="1842"/>
                    </a:lnTo>
                    <a:lnTo>
                      <a:pt x="570" y="1846"/>
                    </a:lnTo>
                    <a:lnTo>
                      <a:pt x="541" y="1848"/>
                    </a:lnTo>
                    <a:lnTo>
                      <a:pt x="512" y="1842"/>
                    </a:lnTo>
                    <a:lnTo>
                      <a:pt x="488" y="1833"/>
                    </a:lnTo>
                    <a:lnTo>
                      <a:pt x="469" y="1813"/>
                    </a:lnTo>
                    <a:lnTo>
                      <a:pt x="457" y="1786"/>
                    </a:lnTo>
                    <a:lnTo>
                      <a:pt x="436" y="1786"/>
                    </a:lnTo>
                    <a:lnTo>
                      <a:pt x="419" y="1790"/>
                    </a:lnTo>
                    <a:lnTo>
                      <a:pt x="401" y="1790"/>
                    </a:lnTo>
                    <a:lnTo>
                      <a:pt x="386" y="1792"/>
                    </a:lnTo>
                    <a:lnTo>
                      <a:pt x="368" y="1790"/>
                    </a:lnTo>
                    <a:lnTo>
                      <a:pt x="355" y="1786"/>
                    </a:lnTo>
                    <a:lnTo>
                      <a:pt x="341" y="1776"/>
                    </a:lnTo>
                    <a:lnTo>
                      <a:pt x="331" y="1765"/>
                    </a:lnTo>
                    <a:lnTo>
                      <a:pt x="293" y="1765"/>
                    </a:lnTo>
                    <a:lnTo>
                      <a:pt x="250" y="1770"/>
                    </a:lnTo>
                    <a:lnTo>
                      <a:pt x="203" y="1776"/>
                    </a:lnTo>
                    <a:lnTo>
                      <a:pt x="157" y="1784"/>
                    </a:lnTo>
                    <a:lnTo>
                      <a:pt x="110" y="1788"/>
                    </a:lnTo>
                    <a:lnTo>
                      <a:pt x="68" y="1792"/>
                    </a:lnTo>
                    <a:lnTo>
                      <a:pt x="29" y="1790"/>
                    </a:lnTo>
                    <a:lnTo>
                      <a:pt x="0" y="1782"/>
                    </a:lnTo>
                    <a:lnTo>
                      <a:pt x="0" y="1765"/>
                    </a:lnTo>
                    <a:lnTo>
                      <a:pt x="7" y="1753"/>
                    </a:lnTo>
                    <a:lnTo>
                      <a:pt x="17" y="1741"/>
                    </a:lnTo>
                    <a:lnTo>
                      <a:pt x="31" y="1736"/>
                    </a:lnTo>
                    <a:lnTo>
                      <a:pt x="40" y="1728"/>
                    </a:lnTo>
                    <a:lnTo>
                      <a:pt x="52" y="1722"/>
                    </a:lnTo>
                    <a:lnTo>
                      <a:pt x="62" y="1712"/>
                    </a:lnTo>
                    <a:lnTo>
                      <a:pt x="68" y="1705"/>
                    </a:lnTo>
                    <a:lnTo>
                      <a:pt x="50" y="1701"/>
                    </a:lnTo>
                    <a:lnTo>
                      <a:pt x="37" y="1699"/>
                    </a:lnTo>
                    <a:lnTo>
                      <a:pt x="27" y="1691"/>
                    </a:lnTo>
                    <a:lnTo>
                      <a:pt x="25" y="1681"/>
                    </a:lnTo>
                    <a:lnTo>
                      <a:pt x="46" y="1666"/>
                    </a:lnTo>
                    <a:lnTo>
                      <a:pt x="68" y="1652"/>
                    </a:lnTo>
                    <a:lnTo>
                      <a:pt x="89" y="1637"/>
                    </a:lnTo>
                    <a:lnTo>
                      <a:pt x="112" y="1623"/>
                    </a:lnTo>
                    <a:lnTo>
                      <a:pt x="133" y="1608"/>
                    </a:lnTo>
                    <a:lnTo>
                      <a:pt x="157" y="1594"/>
                    </a:lnTo>
                    <a:lnTo>
                      <a:pt x="180" y="1580"/>
                    </a:lnTo>
                    <a:lnTo>
                      <a:pt x="207" y="1569"/>
                    </a:lnTo>
                    <a:lnTo>
                      <a:pt x="219" y="1563"/>
                    </a:lnTo>
                    <a:lnTo>
                      <a:pt x="232" y="1561"/>
                    </a:lnTo>
                    <a:lnTo>
                      <a:pt x="244" y="1557"/>
                    </a:lnTo>
                    <a:lnTo>
                      <a:pt x="256" y="1557"/>
                    </a:lnTo>
                    <a:lnTo>
                      <a:pt x="271" y="1551"/>
                    </a:lnTo>
                    <a:lnTo>
                      <a:pt x="281" y="1551"/>
                    </a:lnTo>
                    <a:lnTo>
                      <a:pt x="293" y="1511"/>
                    </a:lnTo>
                    <a:lnTo>
                      <a:pt x="316" y="1489"/>
                    </a:lnTo>
                    <a:lnTo>
                      <a:pt x="345" y="1480"/>
                    </a:lnTo>
                    <a:lnTo>
                      <a:pt x="380" y="1482"/>
                    </a:lnTo>
                    <a:lnTo>
                      <a:pt x="415" y="1487"/>
                    </a:lnTo>
                    <a:lnTo>
                      <a:pt x="453" y="1497"/>
                    </a:lnTo>
                    <a:lnTo>
                      <a:pt x="486" y="1505"/>
                    </a:lnTo>
                    <a:lnTo>
                      <a:pt x="517" y="1509"/>
                    </a:lnTo>
                    <a:lnTo>
                      <a:pt x="527" y="1482"/>
                    </a:lnTo>
                    <a:lnTo>
                      <a:pt x="537" y="1462"/>
                    </a:lnTo>
                    <a:lnTo>
                      <a:pt x="545" y="1447"/>
                    </a:lnTo>
                    <a:lnTo>
                      <a:pt x="552" y="1439"/>
                    </a:lnTo>
                    <a:lnTo>
                      <a:pt x="560" y="1431"/>
                    </a:lnTo>
                    <a:lnTo>
                      <a:pt x="576" y="1429"/>
                    </a:lnTo>
                    <a:lnTo>
                      <a:pt x="593" y="1427"/>
                    </a:lnTo>
                    <a:lnTo>
                      <a:pt x="618" y="1433"/>
                    </a:lnTo>
                    <a:lnTo>
                      <a:pt x="636" y="1416"/>
                    </a:lnTo>
                    <a:lnTo>
                      <a:pt x="655" y="1404"/>
                    </a:lnTo>
                    <a:lnTo>
                      <a:pt x="673" y="1392"/>
                    </a:lnTo>
                    <a:lnTo>
                      <a:pt x="690" y="1387"/>
                    </a:lnTo>
                    <a:lnTo>
                      <a:pt x="708" y="1379"/>
                    </a:lnTo>
                    <a:lnTo>
                      <a:pt x="729" y="1375"/>
                    </a:lnTo>
                    <a:lnTo>
                      <a:pt x="752" y="1371"/>
                    </a:lnTo>
                    <a:lnTo>
                      <a:pt x="779" y="1371"/>
                    </a:lnTo>
                    <a:lnTo>
                      <a:pt x="781" y="1332"/>
                    </a:lnTo>
                    <a:lnTo>
                      <a:pt x="799" y="1299"/>
                    </a:lnTo>
                    <a:lnTo>
                      <a:pt x="828" y="1270"/>
                    </a:lnTo>
                    <a:lnTo>
                      <a:pt x="867" y="1249"/>
                    </a:lnTo>
                    <a:lnTo>
                      <a:pt x="907" y="1229"/>
                    </a:lnTo>
                    <a:lnTo>
                      <a:pt x="952" y="1216"/>
                    </a:lnTo>
                    <a:lnTo>
                      <a:pt x="993" y="1206"/>
                    </a:lnTo>
                    <a:lnTo>
                      <a:pt x="1029" y="1202"/>
                    </a:lnTo>
                    <a:lnTo>
                      <a:pt x="1029" y="1164"/>
                    </a:lnTo>
                    <a:lnTo>
                      <a:pt x="1031" y="1131"/>
                    </a:lnTo>
                    <a:lnTo>
                      <a:pt x="1035" y="1100"/>
                    </a:lnTo>
                    <a:lnTo>
                      <a:pt x="1047" y="1074"/>
                    </a:lnTo>
                    <a:lnTo>
                      <a:pt x="1062" y="1053"/>
                    </a:lnTo>
                    <a:lnTo>
                      <a:pt x="1086" y="1041"/>
                    </a:lnTo>
                    <a:lnTo>
                      <a:pt x="1117" y="1039"/>
                    </a:lnTo>
                    <a:lnTo>
                      <a:pt x="1159" y="1049"/>
                    </a:lnTo>
                    <a:lnTo>
                      <a:pt x="1156" y="1028"/>
                    </a:lnTo>
                    <a:lnTo>
                      <a:pt x="1154" y="1001"/>
                    </a:lnTo>
                    <a:lnTo>
                      <a:pt x="1150" y="970"/>
                    </a:lnTo>
                    <a:lnTo>
                      <a:pt x="1150" y="939"/>
                    </a:lnTo>
                    <a:lnTo>
                      <a:pt x="1152" y="909"/>
                    </a:lnTo>
                    <a:lnTo>
                      <a:pt x="1159" y="888"/>
                    </a:lnTo>
                    <a:lnTo>
                      <a:pt x="1177" y="878"/>
                    </a:lnTo>
                    <a:lnTo>
                      <a:pt x="1204" y="884"/>
                    </a:lnTo>
                    <a:lnTo>
                      <a:pt x="1212" y="900"/>
                    </a:lnTo>
                    <a:lnTo>
                      <a:pt x="1223" y="917"/>
                    </a:lnTo>
                    <a:lnTo>
                      <a:pt x="1235" y="933"/>
                    </a:lnTo>
                    <a:lnTo>
                      <a:pt x="1254" y="950"/>
                    </a:lnTo>
                    <a:lnTo>
                      <a:pt x="1272" y="929"/>
                    </a:lnTo>
                    <a:lnTo>
                      <a:pt x="1289" y="915"/>
                    </a:lnTo>
                    <a:lnTo>
                      <a:pt x="1307" y="906"/>
                    </a:lnTo>
                    <a:lnTo>
                      <a:pt x="1324" y="904"/>
                    </a:lnTo>
                    <a:lnTo>
                      <a:pt x="1342" y="904"/>
                    </a:lnTo>
                    <a:lnTo>
                      <a:pt x="1361" y="909"/>
                    </a:lnTo>
                    <a:lnTo>
                      <a:pt x="1382" y="917"/>
                    </a:lnTo>
                    <a:lnTo>
                      <a:pt x="1408" y="933"/>
                    </a:lnTo>
                    <a:lnTo>
                      <a:pt x="1419" y="923"/>
                    </a:lnTo>
                    <a:lnTo>
                      <a:pt x="1431" y="913"/>
                    </a:lnTo>
                    <a:lnTo>
                      <a:pt x="1441" y="902"/>
                    </a:lnTo>
                    <a:lnTo>
                      <a:pt x="1448" y="890"/>
                    </a:lnTo>
                    <a:lnTo>
                      <a:pt x="1437" y="888"/>
                    </a:lnTo>
                    <a:lnTo>
                      <a:pt x="1425" y="888"/>
                    </a:lnTo>
                    <a:lnTo>
                      <a:pt x="1415" y="886"/>
                    </a:lnTo>
                    <a:lnTo>
                      <a:pt x="1410" y="886"/>
                    </a:lnTo>
                    <a:lnTo>
                      <a:pt x="1394" y="880"/>
                    </a:lnTo>
                    <a:lnTo>
                      <a:pt x="1382" y="873"/>
                    </a:lnTo>
                    <a:lnTo>
                      <a:pt x="1388" y="857"/>
                    </a:lnTo>
                    <a:lnTo>
                      <a:pt x="1404" y="844"/>
                    </a:lnTo>
                    <a:lnTo>
                      <a:pt x="1425" y="828"/>
                    </a:lnTo>
                    <a:lnTo>
                      <a:pt x="1454" y="813"/>
                    </a:lnTo>
                    <a:lnTo>
                      <a:pt x="1479" y="795"/>
                    </a:lnTo>
                    <a:lnTo>
                      <a:pt x="1507" y="780"/>
                    </a:lnTo>
                    <a:lnTo>
                      <a:pt x="1528" y="766"/>
                    </a:lnTo>
                    <a:lnTo>
                      <a:pt x="1543" y="754"/>
                    </a:lnTo>
                    <a:lnTo>
                      <a:pt x="1532" y="743"/>
                    </a:lnTo>
                    <a:lnTo>
                      <a:pt x="1522" y="737"/>
                    </a:lnTo>
                    <a:lnTo>
                      <a:pt x="1510" y="731"/>
                    </a:lnTo>
                    <a:lnTo>
                      <a:pt x="1501" y="725"/>
                    </a:lnTo>
                    <a:lnTo>
                      <a:pt x="1483" y="712"/>
                    </a:lnTo>
                    <a:lnTo>
                      <a:pt x="1476" y="696"/>
                    </a:lnTo>
                    <a:lnTo>
                      <a:pt x="1505" y="671"/>
                    </a:lnTo>
                    <a:lnTo>
                      <a:pt x="1530" y="654"/>
                    </a:lnTo>
                    <a:lnTo>
                      <a:pt x="1555" y="638"/>
                    </a:lnTo>
                    <a:lnTo>
                      <a:pt x="1580" y="628"/>
                    </a:lnTo>
                    <a:lnTo>
                      <a:pt x="1605" y="619"/>
                    </a:lnTo>
                    <a:lnTo>
                      <a:pt x="1637" y="615"/>
                    </a:lnTo>
                    <a:lnTo>
                      <a:pt x="1669" y="613"/>
                    </a:lnTo>
                    <a:lnTo>
                      <a:pt x="1712" y="613"/>
                    </a:lnTo>
                    <a:lnTo>
                      <a:pt x="1728" y="595"/>
                    </a:lnTo>
                    <a:lnTo>
                      <a:pt x="1747" y="580"/>
                    </a:lnTo>
                    <a:lnTo>
                      <a:pt x="1708" y="531"/>
                    </a:lnTo>
                    <a:lnTo>
                      <a:pt x="1699" y="495"/>
                    </a:lnTo>
                    <a:lnTo>
                      <a:pt x="1712" y="469"/>
                    </a:lnTo>
                    <a:lnTo>
                      <a:pt x="1743" y="454"/>
                    </a:lnTo>
                    <a:lnTo>
                      <a:pt x="1786" y="444"/>
                    </a:lnTo>
                    <a:lnTo>
                      <a:pt x="1836" y="440"/>
                    </a:lnTo>
                    <a:lnTo>
                      <a:pt x="1885" y="438"/>
                    </a:lnTo>
                    <a:lnTo>
                      <a:pt x="1933" y="440"/>
                    </a:lnTo>
                    <a:lnTo>
                      <a:pt x="1945" y="444"/>
                    </a:lnTo>
                    <a:lnTo>
                      <a:pt x="1958" y="450"/>
                    </a:lnTo>
                    <a:lnTo>
                      <a:pt x="1966" y="454"/>
                    </a:lnTo>
                    <a:lnTo>
                      <a:pt x="1976" y="458"/>
                    </a:lnTo>
                    <a:lnTo>
                      <a:pt x="1982" y="460"/>
                    </a:lnTo>
                    <a:lnTo>
                      <a:pt x="1988" y="462"/>
                    </a:lnTo>
                    <a:lnTo>
                      <a:pt x="1995" y="464"/>
                    </a:lnTo>
                    <a:lnTo>
                      <a:pt x="2007" y="469"/>
                    </a:lnTo>
                    <a:lnTo>
                      <a:pt x="1999" y="442"/>
                    </a:lnTo>
                    <a:lnTo>
                      <a:pt x="1997" y="421"/>
                    </a:lnTo>
                    <a:lnTo>
                      <a:pt x="1995" y="401"/>
                    </a:lnTo>
                    <a:lnTo>
                      <a:pt x="1997" y="384"/>
                    </a:lnTo>
                    <a:lnTo>
                      <a:pt x="1997" y="367"/>
                    </a:lnTo>
                    <a:lnTo>
                      <a:pt x="2001" y="349"/>
                    </a:lnTo>
                    <a:lnTo>
                      <a:pt x="2003" y="330"/>
                    </a:lnTo>
                    <a:lnTo>
                      <a:pt x="2007" y="306"/>
                    </a:lnTo>
                    <a:lnTo>
                      <a:pt x="2017" y="299"/>
                    </a:lnTo>
                    <a:lnTo>
                      <a:pt x="2032" y="299"/>
                    </a:lnTo>
                    <a:lnTo>
                      <a:pt x="2050" y="297"/>
                    </a:lnTo>
                    <a:lnTo>
                      <a:pt x="2067" y="303"/>
                    </a:lnTo>
                    <a:lnTo>
                      <a:pt x="2084" y="306"/>
                    </a:lnTo>
                    <a:lnTo>
                      <a:pt x="2104" y="314"/>
                    </a:lnTo>
                    <a:lnTo>
                      <a:pt x="2119" y="322"/>
                    </a:lnTo>
                    <a:lnTo>
                      <a:pt x="2135" y="332"/>
                    </a:lnTo>
                    <a:lnTo>
                      <a:pt x="2145" y="326"/>
                    </a:lnTo>
                    <a:lnTo>
                      <a:pt x="2164" y="316"/>
                    </a:lnTo>
                    <a:lnTo>
                      <a:pt x="2185" y="301"/>
                    </a:lnTo>
                    <a:lnTo>
                      <a:pt x="2211" y="285"/>
                    </a:lnTo>
                    <a:lnTo>
                      <a:pt x="2232" y="266"/>
                    </a:lnTo>
                    <a:lnTo>
                      <a:pt x="2255" y="248"/>
                    </a:lnTo>
                    <a:lnTo>
                      <a:pt x="2269" y="233"/>
                    </a:lnTo>
                    <a:lnTo>
                      <a:pt x="2278" y="223"/>
                    </a:lnTo>
                    <a:lnTo>
                      <a:pt x="2306" y="209"/>
                    </a:lnTo>
                    <a:lnTo>
                      <a:pt x="2335" y="196"/>
                    </a:lnTo>
                    <a:lnTo>
                      <a:pt x="2362" y="184"/>
                    </a:lnTo>
                    <a:lnTo>
                      <a:pt x="2391" y="175"/>
                    </a:lnTo>
                    <a:lnTo>
                      <a:pt x="2418" y="165"/>
                    </a:lnTo>
                    <a:lnTo>
                      <a:pt x="2449" y="161"/>
                    </a:lnTo>
                    <a:lnTo>
                      <a:pt x="2480" y="159"/>
                    </a:lnTo>
                    <a:lnTo>
                      <a:pt x="2515" y="163"/>
                    </a:lnTo>
                    <a:lnTo>
                      <a:pt x="2515" y="161"/>
                    </a:lnTo>
                    <a:lnTo>
                      <a:pt x="2517" y="161"/>
                    </a:lnTo>
                    <a:lnTo>
                      <a:pt x="2494" y="142"/>
                    </a:lnTo>
                    <a:lnTo>
                      <a:pt x="2470" y="128"/>
                    </a:lnTo>
                    <a:lnTo>
                      <a:pt x="2447" y="116"/>
                    </a:lnTo>
                    <a:lnTo>
                      <a:pt x="2426" y="109"/>
                    </a:lnTo>
                    <a:lnTo>
                      <a:pt x="2406" y="95"/>
                    </a:lnTo>
                    <a:lnTo>
                      <a:pt x="2393" y="83"/>
                    </a:lnTo>
                    <a:lnTo>
                      <a:pt x="2383" y="62"/>
                    </a:lnTo>
                    <a:lnTo>
                      <a:pt x="2383" y="37"/>
                    </a:lnTo>
                    <a:lnTo>
                      <a:pt x="2412" y="8"/>
                    </a:lnTo>
                    <a:lnTo>
                      <a:pt x="2457" y="0"/>
                    </a:lnTo>
                    <a:lnTo>
                      <a:pt x="2509" y="8"/>
                    </a:lnTo>
                    <a:lnTo>
                      <a:pt x="2569" y="27"/>
                    </a:lnTo>
                    <a:lnTo>
                      <a:pt x="2629" y="50"/>
                    </a:lnTo>
                    <a:lnTo>
                      <a:pt x="2686" y="78"/>
                    </a:lnTo>
                    <a:lnTo>
                      <a:pt x="2732" y="101"/>
                    </a:lnTo>
                    <a:lnTo>
                      <a:pt x="2769" y="120"/>
                    </a:lnTo>
                    <a:lnTo>
                      <a:pt x="2777" y="114"/>
                    </a:lnTo>
                    <a:lnTo>
                      <a:pt x="2790" y="114"/>
                    </a:lnTo>
                    <a:lnTo>
                      <a:pt x="2798" y="124"/>
                    </a:lnTo>
                    <a:lnTo>
                      <a:pt x="2806" y="142"/>
                    </a:lnTo>
                    <a:lnTo>
                      <a:pt x="2814" y="161"/>
                    </a:lnTo>
                    <a:lnTo>
                      <a:pt x="2823" y="182"/>
                    </a:lnTo>
                    <a:lnTo>
                      <a:pt x="2833" y="200"/>
                    </a:lnTo>
                    <a:lnTo>
                      <a:pt x="2845" y="219"/>
                    </a:lnTo>
                    <a:lnTo>
                      <a:pt x="2858" y="231"/>
                    </a:lnTo>
                    <a:lnTo>
                      <a:pt x="2876" y="239"/>
                    </a:lnTo>
                    <a:lnTo>
                      <a:pt x="2897" y="231"/>
                    </a:lnTo>
                    <a:lnTo>
                      <a:pt x="2928" y="225"/>
                    </a:lnTo>
                    <a:lnTo>
                      <a:pt x="2961" y="221"/>
                    </a:lnTo>
                    <a:lnTo>
                      <a:pt x="2994" y="223"/>
                    </a:lnTo>
                    <a:lnTo>
                      <a:pt x="3017" y="227"/>
                    </a:lnTo>
                    <a:lnTo>
                      <a:pt x="3029" y="239"/>
                    </a:lnTo>
                    <a:lnTo>
                      <a:pt x="3021" y="258"/>
                    </a:lnTo>
                    <a:lnTo>
                      <a:pt x="2994" y="289"/>
                    </a:lnTo>
                    <a:lnTo>
                      <a:pt x="2996" y="295"/>
                    </a:lnTo>
                    <a:lnTo>
                      <a:pt x="3004" y="303"/>
                    </a:lnTo>
                    <a:lnTo>
                      <a:pt x="3015" y="310"/>
                    </a:lnTo>
                    <a:lnTo>
                      <a:pt x="3031" y="320"/>
                    </a:lnTo>
                    <a:lnTo>
                      <a:pt x="3046" y="328"/>
                    </a:lnTo>
                    <a:lnTo>
                      <a:pt x="3062" y="336"/>
                    </a:lnTo>
                    <a:lnTo>
                      <a:pt x="3074" y="341"/>
                    </a:lnTo>
                    <a:lnTo>
                      <a:pt x="3085" y="349"/>
                    </a:lnTo>
                    <a:lnTo>
                      <a:pt x="3085" y="359"/>
                    </a:lnTo>
                    <a:lnTo>
                      <a:pt x="3085" y="368"/>
                    </a:lnTo>
                    <a:lnTo>
                      <a:pt x="3062" y="380"/>
                    </a:lnTo>
                    <a:lnTo>
                      <a:pt x="3041" y="392"/>
                    </a:lnTo>
                    <a:lnTo>
                      <a:pt x="3017" y="401"/>
                    </a:lnTo>
                    <a:lnTo>
                      <a:pt x="2996" y="413"/>
                    </a:lnTo>
                    <a:lnTo>
                      <a:pt x="2973" y="421"/>
                    </a:lnTo>
                    <a:lnTo>
                      <a:pt x="2949" y="431"/>
                    </a:lnTo>
                    <a:lnTo>
                      <a:pt x="2928" y="442"/>
                    </a:lnTo>
                    <a:lnTo>
                      <a:pt x="2907" y="454"/>
                    </a:lnTo>
                    <a:lnTo>
                      <a:pt x="2907" y="460"/>
                    </a:lnTo>
                    <a:lnTo>
                      <a:pt x="2907" y="465"/>
                    </a:lnTo>
                    <a:lnTo>
                      <a:pt x="2924" y="467"/>
                    </a:lnTo>
                    <a:lnTo>
                      <a:pt x="2953" y="473"/>
                    </a:lnTo>
                    <a:lnTo>
                      <a:pt x="2986" y="481"/>
                    </a:lnTo>
                    <a:lnTo>
                      <a:pt x="3023" y="493"/>
                    </a:lnTo>
                    <a:lnTo>
                      <a:pt x="3054" y="504"/>
                    </a:lnTo>
                    <a:lnTo>
                      <a:pt x="3079" y="522"/>
                    </a:lnTo>
                    <a:lnTo>
                      <a:pt x="3089" y="541"/>
                    </a:lnTo>
                    <a:lnTo>
                      <a:pt x="3085" y="568"/>
                    </a:lnTo>
                    <a:lnTo>
                      <a:pt x="3087" y="586"/>
                    </a:lnTo>
                    <a:lnTo>
                      <a:pt x="3097" y="611"/>
                    </a:lnTo>
                    <a:lnTo>
                      <a:pt x="3107" y="638"/>
                    </a:lnTo>
                    <a:lnTo>
                      <a:pt x="3118" y="669"/>
                    </a:lnTo>
                    <a:lnTo>
                      <a:pt x="3122" y="696"/>
                    </a:lnTo>
                    <a:lnTo>
                      <a:pt x="3122" y="723"/>
                    </a:lnTo>
                    <a:lnTo>
                      <a:pt x="3110" y="743"/>
                    </a:lnTo>
                    <a:lnTo>
                      <a:pt x="3087" y="754"/>
                    </a:lnTo>
                    <a:lnTo>
                      <a:pt x="3079" y="764"/>
                    </a:lnTo>
                    <a:lnTo>
                      <a:pt x="3077" y="776"/>
                    </a:lnTo>
                    <a:lnTo>
                      <a:pt x="3076" y="787"/>
                    </a:lnTo>
                    <a:lnTo>
                      <a:pt x="3076" y="799"/>
                    </a:lnTo>
                    <a:lnTo>
                      <a:pt x="3072" y="811"/>
                    </a:lnTo>
                    <a:lnTo>
                      <a:pt x="3070" y="824"/>
                    </a:lnTo>
                    <a:lnTo>
                      <a:pt x="3064" y="838"/>
                    </a:lnTo>
                    <a:lnTo>
                      <a:pt x="3058" y="851"/>
                    </a:lnTo>
                    <a:lnTo>
                      <a:pt x="3044" y="851"/>
                    </a:lnTo>
                    <a:lnTo>
                      <a:pt x="3033" y="851"/>
                    </a:lnTo>
                    <a:lnTo>
                      <a:pt x="3021" y="851"/>
                    </a:lnTo>
                    <a:lnTo>
                      <a:pt x="3010" y="853"/>
                    </a:lnTo>
                    <a:lnTo>
                      <a:pt x="2996" y="853"/>
                    </a:lnTo>
                    <a:lnTo>
                      <a:pt x="2984" y="853"/>
                    </a:lnTo>
                    <a:lnTo>
                      <a:pt x="2973" y="853"/>
                    </a:lnTo>
                    <a:lnTo>
                      <a:pt x="2961" y="855"/>
                    </a:lnTo>
                    <a:lnTo>
                      <a:pt x="2961" y="859"/>
                    </a:lnTo>
                    <a:lnTo>
                      <a:pt x="2961" y="865"/>
                    </a:lnTo>
                    <a:lnTo>
                      <a:pt x="2988" y="886"/>
                    </a:lnTo>
                    <a:lnTo>
                      <a:pt x="3021" y="917"/>
                    </a:lnTo>
                    <a:lnTo>
                      <a:pt x="3050" y="952"/>
                    </a:lnTo>
                    <a:lnTo>
                      <a:pt x="3077" y="995"/>
                    </a:lnTo>
                    <a:lnTo>
                      <a:pt x="3093" y="1037"/>
                    </a:lnTo>
                    <a:lnTo>
                      <a:pt x="3103" y="1082"/>
                    </a:lnTo>
                    <a:lnTo>
                      <a:pt x="3097" y="1123"/>
                    </a:lnTo>
                    <a:lnTo>
                      <a:pt x="3077" y="1162"/>
                    </a:lnTo>
                    <a:lnTo>
                      <a:pt x="3062" y="1160"/>
                    </a:lnTo>
                    <a:lnTo>
                      <a:pt x="3052" y="1160"/>
                    </a:lnTo>
                    <a:lnTo>
                      <a:pt x="3043" y="1160"/>
                    </a:lnTo>
                    <a:lnTo>
                      <a:pt x="3035" y="1160"/>
                    </a:lnTo>
                    <a:lnTo>
                      <a:pt x="3039" y="1185"/>
                    </a:lnTo>
                    <a:lnTo>
                      <a:pt x="3046" y="1206"/>
                    </a:lnTo>
                    <a:lnTo>
                      <a:pt x="3052" y="1222"/>
                    </a:lnTo>
                    <a:lnTo>
                      <a:pt x="3056" y="1239"/>
                    </a:lnTo>
                    <a:lnTo>
                      <a:pt x="3052" y="1253"/>
                    </a:lnTo>
                    <a:lnTo>
                      <a:pt x="3044" y="1268"/>
                    </a:lnTo>
                    <a:lnTo>
                      <a:pt x="3025" y="1284"/>
                    </a:lnTo>
                    <a:lnTo>
                      <a:pt x="2994" y="1305"/>
                    </a:lnTo>
                    <a:lnTo>
                      <a:pt x="2994" y="1307"/>
                    </a:lnTo>
                    <a:lnTo>
                      <a:pt x="2994" y="1313"/>
                    </a:lnTo>
                    <a:lnTo>
                      <a:pt x="3027" y="1332"/>
                    </a:lnTo>
                    <a:lnTo>
                      <a:pt x="3056" y="1357"/>
                    </a:lnTo>
                    <a:lnTo>
                      <a:pt x="3074" y="1385"/>
                    </a:lnTo>
                    <a:lnTo>
                      <a:pt x="3085" y="1412"/>
                    </a:lnTo>
                    <a:lnTo>
                      <a:pt x="3081" y="1433"/>
                    </a:lnTo>
                    <a:lnTo>
                      <a:pt x="3066" y="1456"/>
                    </a:lnTo>
                    <a:lnTo>
                      <a:pt x="3037" y="1472"/>
                    </a:lnTo>
                    <a:lnTo>
                      <a:pt x="2994" y="1483"/>
                    </a:lnTo>
                    <a:lnTo>
                      <a:pt x="2994" y="1487"/>
                    </a:lnTo>
                    <a:lnTo>
                      <a:pt x="2994" y="1491"/>
                    </a:lnTo>
                    <a:lnTo>
                      <a:pt x="3004" y="1497"/>
                    </a:lnTo>
                    <a:lnTo>
                      <a:pt x="3019" y="1507"/>
                    </a:lnTo>
                    <a:lnTo>
                      <a:pt x="3033" y="1518"/>
                    </a:lnTo>
                    <a:lnTo>
                      <a:pt x="3046" y="1530"/>
                    </a:lnTo>
                    <a:lnTo>
                      <a:pt x="3052" y="1542"/>
                    </a:lnTo>
                    <a:lnTo>
                      <a:pt x="3054" y="1555"/>
                    </a:lnTo>
                    <a:lnTo>
                      <a:pt x="3044" y="1565"/>
                    </a:lnTo>
                    <a:lnTo>
                      <a:pt x="3023" y="1577"/>
                    </a:lnTo>
                    <a:lnTo>
                      <a:pt x="3035" y="1604"/>
                    </a:lnTo>
                    <a:lnTo>
                      <a:pt x="3041" y="1629"/>
                    </a:lnTo>
                    <a:lnTo>
                      <a:pt x="3041" y="1648"/>
                    </a:lnTo>
                    <a:lnTo>
                      <a:pt x="3041" y="1670"/>
                    </a:lnTo>
                    <a:lnTo>
                      <a:pt x="3035" y="1687"/>
                    </a:lnTo>
                    <a:lnTo>
                      <a:pt x="3031" y="1706"/>
                    </a:lnTo>
                    <a:lnTo>
                      <a:pt x="3027" y="1728"/>
                    </a:lnTo>
                    <a:lnTo>
                      <a:pt x="3027" y="1755"/>
                    </a:lnTo>
                    <a:lnTo>
                      <a:pt x="3050" y="1823"/>
                    </a:lnTo>
                    <a:lnTo>
                      <a:pt x="3056" y="1860"/>
                    </a:lnTo>
                    <a:lnTo>
                      <a:pt x="3044" y="1869"/>
                    </a:lnTo>
                    <a:lnTo>
                      <a:pt x="3023" y="1864"/>
                    </a:lnTo>
                    <a:lnTo>
                      <a:pt x="2990" y="1844"/>
                    </a:lnTo>
                    <a:lnTo>
                      <a:pt x="2953" y="1823"/>
                    </a:lnTo>
                    <a:lnTo>
                      <a:pt x="2911" y="1805"/>
                    </a:lnTo>
                    <a:lnTo>
                      <a:pt x="2872" y="1800"/>
                    </a:lnTo>
                    <a:lnTo>
                      <a:pt x="2876" y="1811"/>
                    </a:lnTo>
                    <a:lnTo>
                      <a:pt x="2891" y="1825"/>
                    </a:lnTo>
                    <a:lnTo>
                      <a:pt x="2907" y="1838"/>
                    </a:lnTo>
                    <a:lnTo>
                      <a:pt x="2924" y="1852"/>
                    </a:lnTo>
                    <a:lnTo>
                      <a:pt x="2932" y="1862"/>
                    </a:lnTo>
                    <a:lnTo>
                      <a:pt x="2928" y="1871"/>
                    </a:lnTo>
                    <a:lnTo>
                      <a:pt x="2907" y="1877"/>
                    </a:lnTo>
                    <a:lnTo>
                      <a:pt x="2862" y="1881"/>
                    </a:lnTo>
                    <a:lnTo>
                      <a:pt x="2814" y="1875"/>
                    </a:lnTo>
                    <a:lnTo>
                      <a:pt x="2777" y="1875"/>
                    </a:lnTo>
                    <a:lnTo>
                      <a:pt x="2742" y="1873"/>
                    </a:lnTo>
                    <a:lnTo>
                      <a:pt x="2715" y="1873"/>
                    </a:lnTo>
                    <a:lnTo>
                      <a:pt x="2686" y="1867"/>
                    </a:lnTo>
                    <a:lnTo>
                      <a:pt x="2659" y="1858"/>
                    </a:lnTo>
                    <a:lnTo>
                      <a:pt x="2631" y="1840"/>
                    </a:lnTo>
                    <a:lnTo>
                      <a:pt x="2602" y="1817"/>
                    </a:lnTo>
                    <a:lnTo>
                      <a:pt x="2598" y="1817"/>
                    </a:lnTo>
                    <a:lnTo>
                      <a:pt x="2595" y="1817"/>
                    </a:lnTo>
                    <a:lnTo>
                      <a:pt x="2585" y="1831"/>
                    </a:lnTo>
                    <a:lnTo>
                      <a:pt x="2573" y="1834"/>
                    </a:lnTo>
                    <a:lnTo>
                      <a:pt x="2558" y="1833"/>
                    </a:lnTo>
                    <a:lnTo>
                      <a:pt x="2542" y="1825"/>
                    </a:lnTo>
                    <a:lnTo>
                      <a:pt x="2523" y="1813"/>
                    </a:lnTo>
                    <a:lnTo>
                      <a:pt x="2507" y="1803"/>
                    </a:lnTo>
                    <a:lnTo>
                      <a:pt x="2496" y="1792"/>
                    </a:lnTo>
                    <a:lnTo>
                      <a:pt x="2490" y="1788"/>
                    </a:lnTo>
                    <a:lnTo>
                      <a:pt x="2486" y="1815"/>
                    </a:lnTo>
                    <a:lnTo>
                      <a:pt x="2482" y="1838"/>
                    </a:lnTo>
                    <a:lnTo>
                      <a:pt x="2476" y="1856"/>
                    </a:lnTo>
                    <a:lnTo>
                      <a:pt x="2468" y="1869"/>
                    </a:lnTo>
                    <a:lnTo>
                      <a:pt x="2455" y="1875"/>
                    </a:lnTo>
                    <a:lnTo>
                      <a:pt x="2436" y="1879"/>
                    </a:lnTo>
                    <a:lnTo>
                      <a:pt x="2408" y="1879"/>
                    </a:lnTo>
                    <a:lnTo>
                      <a:pt x="2375" y="1875"/>
                    </a:lnTo>
                    <a:lnTo>
                      <a:pt x="2364" y="1867"/>
                    </a:lnTo>
                    <a:lnTo>
                      <a:pt x="2354" y="1862"/>
                    </a:lnTo>
                    <a:lnTo>
                      <a:pt x="2342" y="1854"/>
                    </a:lnTo>
                    <a:lnTo>
                      <a:pt x="2333" y="1848"/>
                    </a:lnTo>
                    <a:lnTo>
                      <a:pt x="2313" y="1836"/>
                    </a:lnTo>
                    <a:lnTo>
                      <a:pt x="2300" y="1833"/>
                    </a:lnTo>
                    <a:lnTo>
                      <a:pt x="2276" y="1850"/>
                    </a:lnTo>
                    <a:lnTo>
                      <a:pt x="2259" y="1862"/>
                    </a:lnTo>
                    <a:lnTo>
                      <a:pt x="2244" y="1865"/>
                    </a:lnTo>
                    <a:lnTo>
                      <a:pt x="2230" y="1865"/>
                    </a:lnTo>
                    <a:lnTo>
                      <a:pt x="2214" y="1860"/>
                    </a:lnTo>
                    <a:lnTo>
                      <a:pt x="2199" y="1854"/>
                    </a:lnTo>
                    <a:lnTo>
                      <a:pt x="2181" y="1848"/>
                    </a:lnTo>
                    <a:lnTo>
                      <a:pt x="2164" y="1848"/>
                    </a:lnTo>
                    <a:lnTo>
                      <a:pt x="2147" y="1862"/>
                    </a:lnTo>
                    <a:lnTo>
                      <a:pt x="2133" y="1873"/>
                    </a:lnTo>
                    <a:lnTo>
                      <a:pt x="2119" y="1881"/>
                    </a:lnTo>
                    <a:lnTo>
                      <a:pt x="2108" y="1885"/>
                    </a:lnTo>
                    <a:lnTo>
                      <a:pt x="2094" y="1883"/>
                    </a:lnTo>
                    <a:lnTo>
                      <a:pt x="2081" y="1877"/>
                    </a:lnTo>
                    <a:lnTo>
                      <a:pt x="2065" y="1865"/>
                    </a:lnTo>
                    <a:lnTo>
                      <a:pt x="2052" y="1848"/>
                    </a:lnTo>
                    <a:lnTo>
                      <a:pt x="2046" y="1846"/>
                    </a:lnTo>
                    <a:lnTo>
                      <a:pt x="2042" y="1846"/>
                    </a:lnTo>
                    <a:lnTo>
                      <a:pt x="2026" y="1856"/>
                    </a:lnTo>
                    <a:lnTo>
                      <a:pt x="2007" y="1865"/>
                    </a:lnTo>
                    <a:lnTo>
                      <a:pt x="1984" y="1875"/>
                    </a:lnTo>
                    <a:lnTo>
                      <a:pt x="1958" y="1885"/>
                    </a:lnTo>
                    <a:lnTo>
                      <a:pt x="1931" y="1889"/>
                    </a:lnTo>
                    <a:lnTo>
                      <a:pt x="1910" y="1889"/>
                    </a:lnTo>
                    <a:lnTo>
                      <a:pt x="1893" y="1883"/>
                    </a:lnTo>
                    <a:lnTo>
                      <a:pt x="1883" y="1871"/>
                    </a:lnTo>
                    <a:lnTo>
                      <a:pt x="1889" y="1862"/>
                    </a:lnTo>
                    <a:lnTo>
                      <a:pt x="1902" y="1856"/>
                    </a:lnTo>
                    <a:lnTo>
                      <a:pt x="1914" y="1852"/>
                    </a:lnTo>
                    <a:lnTo>
                      <a:pt x="1929" y="1850"/>
                    </a:lnTo>
                    <a:lnTo>
                      <a:pt x="1941" y="1842"/>
                    </a:lnTo>
                    <a:lnTo>
                      <a:pt x="1953" y="1833"/>
                    </a:lnTo>
                    <a:lnTo>
                      <a:pt x="1960" y="1813"/>
                    </a:lnTo>
                    <a:lnTo>
                      <a:pt x="1964" y="1790"/>
                    </a:lnTo>
                    <a:lnTo>
                      <a:pt x="1941" y="1767"/>
                    </a:lnTo>
                    <a:lnTo>
                      <a:pt x="1918" y="1757"/>
                    </a:lnTo>
                    <a:lnTo>
                      <a:pt x="1893" y="1755"/>
                    </a:lnTo>
                    <a:lnTo>
                      <a:pt x="1869" y="1761"/>
                    </a:lnTo>
                    <a:lnTo>
                      <a:pt x="1844" y="1769"/>
                    </a:lnTo>
                    <a:lnTo>
                      <a:pt x="1821" y="1780"/>
                    </a:lnTo>
                    <a:lnTo>
                      <a:pt x="1799" y="1790"/>
                    </a:lnTo>
                    <a:lnTo>
                      <a:pt x="1782" y="1798"/>
                    </a:lnTo>
                    <a:lnTo>
                      <a:pt x="1784" y="1834"/>
                    </a:lnTo>
                    <a:lnTo>
                      <a:pt x="1774" y="1860"/>
                    </a:lnTo>
                    <a:lnTo>
                      <a:pt x="1751" y="1871"/>
                    </a:lnTo>
                    <a:lnTo>
                      <a:pt x="1722" y="1875"/>
                    </a:lnTo>
                    <a:lnTo>
                      <a:pt x="1687" y="1869"/>
                    </a:lnTo>
                    <a:lnTo>
                      <a:pt x="1652" y="1858"/>
                    </a:lnTo>
                    <a:lnTo>
                      <a:pt x="1623" y="1842"/>
                    </a:lnTo>
                    <a:lnTo>
                      <a:pt x="1602" y="1829"/>
                    </a:lnTo>
                    <a:lnTo>
                      <a:pt x="1590" y="1831"/>
                    </a:lnTo>
                    <a:lnTo>
                      <a:pt x="1576" y="1836"/>
                    </a:lnTo>
                    <a:lnTo>
                      <a:pt x="1561" y="1844"/>
                    </a:lnTo>
                    <a:lnTo>
                      <a:pt x="1547" y="1854"/>
                    </a:lnTo>
                    <a:lnTo>
                      <a:pt x="1532" y="1858"/>
                    </a:lnTo>
                    <a:lnTo>
                      <a:pt x="1516" y="1858"/>
                    </a:lnTo>
                    <a:lnTo>
                      <a:pt x="1503" y="1850"/>
                    </a:lnTo>
                    <a:lnTo>
                      <a:pt x="1493" y="1834"/>
                    </a:lnTo>
                    <a:lnTo>
                      <a:pt x="1487" y="1834"/>
                    </a:lnTo>
                    <a:lnTo>
                      <a:pt x="1485" y="1834"/>
                    </a:lnTo>
                    <a:lnTo>
                      <a:pt x="1472" y="1844"/>
                    </a:lnTo>
                    <a:lnTo>
                      <a:pt x="1458" y="1856"/>
                    </a:lnTo>
                    <a:lnTo>
                      <a:pt x="1441" y="1867"/>
                    </a:lnTo>
                    <a:lnTo>
                      <a:pt x="1425" y="1879"/>
                    </a:lnTo>
                    <a:lnTo>
                      <a:pt x="1408" y="1887"/>
                    </a:lnTo>
                    <a:lnTo>
                      <a:pt x="1390" y="1895"/>
                    </a:lnTo>
                    <a:lnTo>
                      <a:pt x="1373" y="1898"/>
                    </a:lnTo>
                    <a:lnTo>
                      <a:pt x="1357" y="1902"/>
                    </a:lnTo>
                    <a:lnTo>
                      <a:pt x="1351" y="1897"/>
                    </a:lnTo>
                    <a:lnTo>
                      <a:pt x="1349" y="1885"/>
                    </a:lnTo>
                    <a:lnTo>
                      <a:pt x="1359" y="1873"/>
                    </a:lnTo>
                    <a:lnTo>
                      <a:pt x="1367" y="1862"/>
                    </a:lnTo>
                    <a:lnTo>
                      <a:pt x="1373" y="1850"/>
                    </a:lnTo>
                    <a:lnTo>
                      <a:pt x="1381" y="1840"/>
                    </a:lnTo>
                    <a:lnTo>
                      <a:pt x="1384" y="1827"/>
                    </a:lnTo>
                    <a:lnTo>
                      <a:pt x="1388" y="1815"/>
                    </a:lnTo>
                    <a:lnTo>
                      <a:pt x="1390" y="1801"/>
                    </a:lnTo>
                    <a:lnTo>
                      <a:pt x="1392" y="1790"/>
                    </a:lnTo>
                    <a:lnTo>
                      <a:pt x="1377" y="1769"/>
                    </a:lnTo>
                    <a:lnTo>
                      <a:pt x="1357" y="1767"/>
                    </a:lnTo>
                    <a:lnTo>
                      <a:pt x="1334" y="1774"/>
                    </a:lnTo>
                    <a:lnTo>
                      <a:pt x="1313" y="1788"/>
                    </a:lnTo>
                    <a:lnTo>
                      <a:pt x="1287" y="1801"/>
                    </a:lnTo>
                    <a:lnTo>
                      <a:pt x="1266" y="1809"/>
                    </a:lnTo>
                    <a:lnTo>
                      <a:pt x="1247" y="1805"/>
                    </a:lnTo>
                    <a:lnTo>
                      <a:pt x="1233" y="1788"/>
                    </a:lnTo>
                    <a:lnTo>
                      <a:pt x="1216" y="1794"/>
                    </a:lnTo>
                    <a:lnTo>
                      <a:pt x="1208" y="1809"/>
                    </a:lnTo>
                    <a:lnTo>
                      <a:pt x="1204" y="1827"/>
                    </a:lnTo>
                    <a:lnTo>
                      <a:pt x="1202" y="1848"/>
                    </a:lnTo>
                    <a:lnTo>
                      <a:pt x="1196" y="1867"/>
                    </a:lnTo>
                    <a:lnTo>
                      <a:pt x="1189" y="1887"/>
                    </a:lnTo>
                    <a:lnTo>
                      <a:pt x="1175" y="1900"/>
                    </a:lnTo>
                    <a:lnTo>
                      <a:pt x="1152" y="1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Freeform 8"/>
              <p:cNvSpPr>
                <a:spLocks/>
              </p:cNvSpPr>
              <p:nvPr/>
            </p:nvSpPr>
            <p:spPr bwMode="auto">
              <a:xfrm>
                <a:off x="4397" y="3117"/>
                <a:ext cx="1199" cy="928"/>
              </a:xfrm>
              <a:custGeom>
                <a:avLst/>
                <a:gdLst>
                  <a:gd name="T0" fmla="*/ 47 w 2399"/>
                  <a:gd name="T1" fmla="*/ 220 h 1858"/>
                  <a:gd name="T2" fmla="*/ 45 w 2399"/>
                  <a:gd name="T3" fmla="*/ 214 h 1858"/>
                  <a:gd name="T4" fmla="*/ 15 w 2399"/>
                  <a:gd name="T5" fmla="*/ 226 h 1858"/>
                  <a:gd name="T6" fmla="*/ 12 w 2399"/>
                  <a:gd name="T7" fmla="*/ 207 h 1858"/>
                  <a:gd name="T8" fmla="*/ 2 w 2399"/>
                  <a:gd name="T9" fmla="*/ 201 h 1858"/>
                  <a:gd name="T10" fmla="*/ 11 w 2399"/>
                  <a:gd name="T11" fmla="*/ 184 h 1858"/>
                  <a:gd name="T12" fmla="*/ 23 w 2399"/>
                  <a:gd name="T13" fmla="*/ 177 h 1858"/>
                  <a:gd name="T14" fmla="*/ 25 w 2399"/>
                  <a:gd name="T15" fmla="*/ 153 h 1858"/>
                  <a:gd name="T16" fmla="*/ 48 w 2399"/>
                  <a:gd name="T17" fmla="*/ 148 h 1858"/>
                  <a:gd name="T18" fmla="*/ 48 w 2399"/>
                  <a:gd name="T19" fmla="*/ 142 h 1858"/>
                  <a:gd name="T20" fmla="*/ 56 w 2399"/>
                  <a:gd name="T21" fmla="*/ 132 h 1858"/>
                  <a:gd name="T22" fmla="*/ 59 w 2399"/>
                  <a:gd name="T23" fmla="*/ 111 h 1858"/>
                  <a:gd name="T24" fmla="*/ 87 w 2399"/>
                  <a:gd name="T25" fmla="*/ 116 h 1858"/>
                  <a:gd name="T26" fmla="*/ 96 w 2399"/>
                  <a:gd name="T27" fmla="*/ 106 h 1858"/>
                  <a:gd name="T28" fmla="*/ 93 w 2399"/>
                  <a:gd name="T29" fmla="*/ 102 h 1858"/>
                  <a:gd name="T30" fmla="*/ 105 w 2399"/>
                  <a:gd name="T31" fmla="*/ 95 h 1858"/>
                  <a:gd name="T32" fmla="*/ 105 w 2399"/>
                  <a:gd name="T33" fmla="*/ 85 h 1858"/>
                  <a:gd name="T34" fmla="*/ 127 w 2399"/>
                  <a:gd name="T35" fmla="*/ 77 h 1858"/>
                  <a:gd name="T36" fmla="*/ 137 w 2399"/>
                  <a:gd name="T37" fmla="*/ 75 h 1858"/>
                  <a:gd name="T38" fmla="*/ 130 w 2399"/>
                  <a:gd name="T39" fmla="*/ 65 h 1858"/>
                  <a:gd name="T40" fmla="*/ 145 w 2399"/>
                  <a:gd name="T41" fmla="*/ 56 h 1858"/>
                  <a:gd name="T42" fmla="*/ 162 w 2399"/>
                  <a:gd name="T43" fmla="*/ 58 h 1858"/>
                  <a:gd name="T44" fmla="*/ 165 w 2399"/>
                  <a:gd name="T45" fmla="*/ 50 h 1858"/>
                  <a:gd name="T46" fmla="*/ 176 w 2399"/>
                  <a:gd name="T47" fmla="*/ 40 h 1858"/>
                  <a:gd name="T48" fmla="*/ 193 w 2399"/>
                  <a:gd name="T49" fmla="*/ 42 h 1858"/>
                  <a:gd name="T50" fmla="*/ 193 w 2399"/>
                  <a:gd name="T51" fmla="*/ 32 h 1858"/>
                  <a:gd name="T52" fmla="*/ 214 w 2399"/>
                  <a:gd name="T53" fmla="*/ 20 h 1858"/>
                  <a:gd name="T54" fmla="*/ 234 w 2399"/>
                  <a:gd name="T55" fmla="*/ 20 h 1858"/>
                  <a:gd name="T56" fmla="*/ 221 w 2399"/>
                  <a:gd name="T57" fmla="*/ 0 h 1858"/>
                  <a:gd name="T58" fmla="*/ 273 w 2399"/>
                  <a:gd name="T59" fmla="*/ 29 h 1858"/>
                  <a:gd name="T60" fmla="*/ 281 w 2399"/>
                  <a:gd name="T61" fmla="*/ 31 h 1858"/>
                  <a:gd name="T62" fmla="*/ 291 w 2399"/>
                  <a:gd name="T63" fmla="*/ 39 h 1858"/>
                  <a:gd name="T64" fmla="*/ 286 w 2399"/>
                  <a:gd name="T65" fmla="*/ 59 h 1858"/>
                  <a:gd name="T66" fmla="*/ 299 w 2399"/>
                  <a:gd name="T67" fmla="*/ 82 h 1858"/>
                  <a:gd name="T68" fmla="*/ 293 w 2399"/>
                  <a:gd name="T69" fmla="*/ 99 h 1858"/>
                  <a:gd name="T70" fmla="*/ 282 w 2399"/>
                  <a:gd name="T71" fmla="*/ 108 h 1858"/>
                  <a:gd name="T72" fmla="*/ 292 w 2399"/>
                  <a:gd name="T73" fmla="*/ 137 h 1858"/>
                  <a:gd name="T74" fmla="*/ 289 w 2399"/>
                  <a:gd name="T75" fmla="*/ 153 h 1858"/>
                  <a:gd name="T76" fmla="*/ 289 w 2399"/>
                  <a:gd name="T77" fmla="*/ 166 h 1858"/>
                  <a:gd name="T78" fmla="*/ 280 w 2399"/>
                  <a:gd name="T79" fmla="*/ 180 h 1858"/>
                  <a:gd name="T80" fmla="*/ 290 w 2399"/>
                  <a:gd name="T81" fmla="*/ 189 h 1858"/>
                  <a:gd name="T82" fmla="*/ 285 w 2399"/>
                  <a:gd name="T83" fmla="*/ 193 h 1858"/>
                  <a:gd name="T84" fmla="*/ 288 w 2399"/>
                  <a:gd name="T85" fmla="*/ 211 h 1858"/>
                  <a:gd name="T86" fmla="*/ 283 w 2399"/>
                  <a:gd name="T87" fmla="*/ 221 h 1858"/>
                  <a:gd name="T88" fmla="*/ 272 w 2399"/>
                  <a:gd name="T89" fmla="*/ 227 h 1858"/>
                  <a:gd name="T90" fmla="*/ 239 w 2399"/>
                  <a:gd name="T91" fmla="*/ 220 h 1858"/>
                  <a:gd name="T92" fmla="*/ 227 w 2399"/>
                  <a:gd name="T93" fmla="*/ 218 h 1858"/>
                  <a:gd name="T94" fmla="*/ 219 w 2399"/>
                  <a:gd name="T95" fmla="*/ 223 h 1858"/>
                  <a:gd name="T96" fmla="*/ 201 w 2399"/>
                  <a:gd name="T97" fmla="*/ 221 h 1858"/>
                  <a:gd name="T98" fmla="*/ 182 w 2399"/>
                  <a:gd name="T99" fmla="*/ 221 h 1858"/>
                  <a:gd name="T100" fmla="*/ 171 w 2399"/>
                  <a:gd name="T101" fmla="*/ 222 h 1858"/>
                  <a:gd name="T102" fmla="*/ 160 w 2399"/>
                  <a:gd name="T103" fmla="*/ 223 h 1858"/>
                  <a:gd name="T104" fmla="*/ 138 w 2399"/>
                  <a:gd name="T105" fmla="*/ 212 h 1858"/>
                  <a:gd name="T106" fmla="*/ 131 w 2399"/>
                  <a:gd name="T107" fmla="*/ 215 h 1858"/>
                  <a:gd name="T108" fmla="*/ 132 w 2399"/>
                  <a:gd name="T109" fmla="*/ 227 h 1858"/>
                  <a:gd name="T110" fmla="*/ 108 w 2399"/>
                  <a:gd name="T111" fmla="*/ 222 h 1858"/>
                  <a:gd name="T112" fmla="*/ 97 w 2399"/>
                  <a:gd name="T113" fmla="*/ 221 h 1858"/>
                  <a:gd name="T114" fmla="*/ 89 w 2399"/>
                  <a:gd name="T115" fmla="*/ 223 h 1858"/>
                  <a:gd name="T116" fmla="*/ 71 w 2399"/>
                  <a:gd name="T117" fmla="*/ 216 h 1858"/>
                  <a:gd name="T118" fmla="*/ 58 w 2399"/>
                  <a:gd name="T119" fmla="*/ 229 h 18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9"/>
                  <a:gd name="T181" fmla="*/ 0 h 1858"/>
                  <a:gd name="T182" fmla="*/ 2399 w 2399"/>
                  <a:gd name="T183" fmla="*/ 1858 h 18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9" h="1858">
                    <a:moveTo>
                      <a:pt x="458" y="1858"/>
                    </a:moveTo>
                    <a:lnTo>
                      <a:pt x="446" y="1844"/>
                    </a:lnTo>
                    <a:lnTo>
                      <a:pt x="436" y="1831"/>
                    </a:lnTo>
                    <a:lnTo>
                      <a:pt x="427" y="1817"/>
                    </a:lnTo>
                    <a:lnTo>
                      <a:pt x="417" y="1806"/>
                    </a:lnTo>
                    <a:lnTo>
                      <a:pt x="405" y="1792"/>
                    </a:lnTo>
                    <a:lnTo>
                      <a:pt x="397" y="1780"/>
                    </a:lnTo>
                    <a:lnTo>
                      <a:pt x="388" y="1771"/>
                    </a:lnTo>
                    <a:lnTo>
                      <a:pt x="380" y="1765"/>
                    </a:lnTo>
                    <a:lnTo>
                      <a:pt x="380" y="1759"/>
                    </a:lnTo>
                    <a:lnTo>
                      <a:pt x="380" y="1755"/>
                    </a:lnTo>
                    <a:lnTo>
                      <a:pt x="386" y="1744"/>
                    </a:lnTo>
                    <a:lnTo>
                      <a:pt x="394" y="1736"/>
                    </a:lnTo>
                    <a:lnTo>
                      <a:pt x="397" y="1724"/>
                    </a:lnTo>
                    <a:lnTo>
                      <a:pt x="399" y="1714"/>
                    </a:lnTo>
                    <a:lnTo>
                      <a:pt x="388" y="1711"/>
                    </a:lnTo>
                    <a:lnTo>
                      <a:pt x="378" y="1713"/>
                    </a:lnTo>
                    <a:lnTo>
                      <a:pt x="366" y="1716"/>
                    </a:lnTo>
                    <a:lnTo>
                      <a:pt x="357" y="1726"/>
                    </a:lnTo>
                    <a:lnTo>
                      <a:pt x="347" y="1732"/>
                    </a:lnTo>
                    <a:lnTo>
                      <a:pt x="337" y="1744"/>
                    </a:lnTo>
                    <a:lnTo>
                      <a:pt x="328" y="1751"/>
                    </a:lnTo>
                    <a:lnTo>
                      <a:pt x="322" y="1761"/>
                    </a:lnTo>
                    <a:lnTo>
                      <a:pt x="300" y="1765"/>
                    </a:lnTo>
                    <a:lnTo>
                      <a:pt x="254" y="1780"/>
                    </a:lnTo>
                    <a:lnTo>
                      <a:pt x="192" y="1796"/>
                    </a:lnTo>
                    <a:lnTo>
                      <a:pt x="124" y="1811"/>
                    </a:lnTo>
                    <a:lnTo>
                      <a:pt x="62" y="1819"/>
                    </a:lnTo>
                    <a:lnTo>
                      <a:pt x="17" y="1815"/>
                    </a:lnTo>
                    <a:lnTo>
                      <a:pt x="4" y="1796"/>
                    </a:lnTo>
                    <a:lnTo>
                      <a:pt x="33" y="1757"/>
                    </a:lnTo>
                    <a:lnTo>
                      <a:pt x="43" y="1734"/>
                    </a:lnTo>
                    <a:lnTo>
                      <a:pt x="56" y="1714"/>
                    </a:lnTo>
                    <a:lnTo>
                      <a:pt x="72" y="1697"/>
                    </a:lnTo>
                    <a:lnTo>
                      <a:pt x="89" y="1681"/>
                    </a:lnTo>
                    <a:lnTo>
                      <a:pt x="103" y="1664"/>
                    </a:lnTo>
                    <a:lnTo>
                      <a:pt x="118" y="1649"/>
                    </a:lnTo>
                    <a:lnTo>
                      <a:pt x="130" y="1629"/>
                    </a:lnTo>
                    <a:lnTo>
                      <a:pt x="141" y="1612"/>
                    </a:lnTo>
                    <a:lnTo>
                      <a:pt x="130" y="1604"/>
                    </a:lnTo>
                    <a:lnTo>
                      <a:pt x="112" y="1602"/>
                    </a:lnTo>
                    <a:lnTo>
                      <a:pt x="91" y="1602"/>
                    </a:lnTo>
                    <a:lnTo>
                      <a:pt x="68" y="1606"/>
                    </a:lnTo>
                    <a:lnTo>
                      <a:pt x="43" y="1606"/>
                    </a:lnTo>
                    <a:lnTo>
                      <a:pt x="23" y="1610"/>
                    </a:lnTo>
                    <a:lnTo>
                      <a:pt x="6" y="1612"/>
                    </a:lnTo>
                    <a:lnTo>
                      <a:pt x="0" y="1614"/>
                    </a:lnTo>
                    <a:lnTo>
                      <a:pt x="4" y="1586"/>
                    </a:lnTo>
                    <a:lnTo>
                      <a:pt x="15" y="1565"/>
                    </a:lnTo>
                    <a:lnTo>
                      <a:pt x="31" y="1542"/>
                    </a:lnTo>
                    <a:lnTo>
                      <a:pt x="50" y="1524"/>
                    </a:lnTo>
                    <a:lnTo>
                      <a:pt x="66" y="1507"/>
                    </a:lnTo>
                    <a:lnTo>
                      <a:pt x="83" y="1490"/>
                    </a:lnTo>
                    <a:lnTo>
                      <a:pt x="93" y="1474"/>
                    </a:lnTo>
                    <a:lnTo>
                      <a:pt x="97" y="1460"/>
                    </a:lnTo>
                    <a:lnTo>
                      <a:pt x="110" y="1453"/>
                    </a:lnTo>
                    <a:lnTo>
                      <a:pt x="124" y="1447"/>
                    </a:lnTo>
                    <a:lnTo>
                      <a:pt x="138" y="1441"/>
                    </a:lnTo>
                    <a:lnTo>
                      <a:pt x="151" y="1435"/>
                    </a:lnTo>
                    <a:lnTo>
                      <a:pt x="161" y="1429"/>
                    </a:lnTo>
                    <a:lnTo>
                      <a:pt x="171" y="1427"/>
                    </a:lnTo>
                    <a:lnTo>
                      <a:pt x="178" y="1424"/>
                    </a:lnTo>
                    <a:lnTo>
                      <a:pt x="184" y="1424"/>
                    </a:lnTo>
                    <a:lnTo>
                      <a:pt x="184" y="1416"/>
                    </a:lnTo>
                    <a:lnTo>
                      <a:pt x="184" y="1408"/>
                    </a:lnTo>
                    <a:lnTo>
                      <a:pt x="143" y="1367"/>
                    </a:lnTo>
                    <a:lnTo>
                      <a:pt x="122" y="1336"/>
                    </a:lnTo>
                    <a:lnTo>
                      <a:pt x="114" y="1311"/>
                    </a:lnTo>
                    <a:lnTo>
                      <a:pt x="120" y="1290"/>
                    </a:lnTo>
                    <a:lnTo>
                      <a:pt x="138" y="1268"/>
                    </a:lnTo>
                    <a:lnTo>
                      <a:pt x="167" y="1251"/>
                    </a:lnTo>
                    <a:lnTo>
                      <a:pt x="203" y="1232"/>
                    </a:lnTo>
                    <a:lnTo>
                      <a:pt x="254" y="1212"/>
                    </a:lnTo>
                    <a:lnTo>
                      <a:pt x="269" y="1208"/>
                    </a:lnTo>
                    <a:lnTo>
                      <a:pt x="291" y="1208"/>
                    </a:lnTo>
                    <a:lnTo>
                      <a:pt x="312" y="1208"/>
                    </a:lnTo>
                    <a:lnTo>
                      <a:pt x="333" y="1210"/>
                    </a:lnTo>
                    <a:lnTo>
                      <a:pt x="353" y="1208"/>
                    </a:lnTo>
                    <a:lnTo>
                      <a:pt x="370" y="1204"/>
                    </a:lnTo>
                    <a:lnTo>
                      <a:pt x="382" y="1199"/>
                    </a:lnTo>
                    <a:lnTo>
                      <a:pt x="390" y="1189"/>
                    </a:lnTo>
                    <a:lnTo>
                      <a:pt x="382" y="1181"/>
                    </a:lnTo>
                    <a:lnTo>
                      <a:pt x="376" y="1179"/>
                    </a:lnTo>
                    <a:lnTo>
                      <a:pt x="370" y="1175"/>
                    </a:lnTo>
                    <a:lnTo>
                      <a:pt x="363" y="1171"/>
                    </a:lnTo>
                    <a:lnTo>
                      <a:pt x="361" y="1160"/>
                    </a:lnTo>
                    <a:lnTo>
                      <a:pt x="361" y="1148"/>
                    </a:lnTo>
                    <a:lnTo>
                      <a:pt x="374" y="1146"/>
                    </a:lnTo>
                    <a:lnTo>
                      <a:pt x="384" y="1142"/>
                    </a:lnTo>
                    <a:lnTo>
                      <a:pt x="388" y="1137"/>
                    </a:lnTo>
                    <a:lnTo>
                      <a:pt x="388" y="1131"/>
                    </a:lnTo>
                    <a:lnTo>
                      <a:pt x="376" y="1113"/>
                    </a:lnTo>
                    <a:lnTo>
                      <a:pt x="364" y="1098"/>
                    </a:lnTo>
                    <a:lnTo>
                      <a:pt x="368" y="1059"/>
                    </a:lnTo>
                    <a:lnTo>
                      <a:pt x="380" y="1038"/>
                    </a:lnTo>
                    <a:lnTo>
                      <a:pt x="394" y="1030"/>
                    </a:lnTo>
                    <a:lnTo>
                      <a:pt x="411" y="1036"/>
                    </a:lnTo>
                    <a:lnTo>
                      <a:pt x="428" y="1044"/>
                    </a:lnTo>
                    <a:lnTo>
                      <a:pt x="448" y="1057"/>
                    </a:lnTo>
                    <a:lnTo>
                      <a:pt x="469" y="1069"/>
                    </a:lnTo>
                    <a:lnTo>
                      <a:pt x="491" y="1076"/>
                    </a:lnTo>
                    <a:lnTo>
                      <a:pt x="494" y="1055"/>
                    </a:lnTo>
                    <a:lnTo>
                      <a:pt x="492" y="1028"/>
                    </a:lnTo>
                    <a:lnTo>
                      <a:pt x="485" y="997"/>
                    </a:lnTo>
                    <a:lnTo>
                      <a:pt x="479" y="966"/>
                    </a:lnTo>
                    <a:lnTo>
                      <a:pt x="473" y="935"/>
                    </a:lnTo>
                    <a:lnTo>
                      <a:pt x="471" y="912"/>
                    </a:lnTo>
                    <a:lnTo>
                      <a:pt x="477" y="894"/>
                    </a:lnTo>
                    <a:lnTo>
                      <a:pt x="492" y="888"/>
                    </a:lnTo>
                    <a:lnTo>
                      <a:pt x="529" y="935"/>
                    </a:lnTo>
                    <a:lnTo>
                      <a:pt x="556" y="952"/>
                    </a:lnTo>
                    <a:lnTo>
                      <a:pt x="578" y="947"/>
                    </a:lnTo>
                    <a:lnTo>
                      <a:pt x="599" y="929"/>
                    </a:lnTo>
                    <a:lnTo>
                      <a:pt x="617" y="908"/>
                    </a:lnTo>
                    <a:lnTo>
                      <a:pt x="638" y="896"/>
                    </a:lnTo>
                    <a:lnTo>
                      <a:pt x="663" y="900"/>
                    </a:lnTo>
                    <a:lnTo>
                      <a:pt x="700" y="935"/>
                    </a:lnTo>
                    <a:lnTo>
                      <a:pt x="706" y="935"/>
                    </a:lnTo>
                    <a:lnTo>
                      <a:pt x="717" y="937"/>
                    </a:lnTo>
                    <a:lnTo>
                      <a:pt x="733" y="919"/>
                    </a:lnTo>
                    <a:lnTo>
                      <a:pt x="752" y="904"/>
                    </a:lnTo>
                    <a:lnTo>
                      <a:pt x="772" y="884"/>
                    </a:lnTo>
                    <a:lnTo>
                      <a:pt x="789" y="867"/>
                    </a:lnTo>
                    <a:lnTo>
                      <a:pt x="787" y="859"/>
                    </a:lnTo>
                    <a:lnTo>
                      <a:pt x="787" y="855"/>
                    </a:lnTo>
                    <a:lnTo>
                      <a:pt x="770" y="850"/>
                    </a:lnTo>
                    <a:lnTo>
                      <a:pt x="760" y="848"/>
                    </a:lnTo>
                    <a:lnTo>
                      <a:pt x="750" y="844"/>
                    </a:lnTo>
                    <a:lnTo>
                      <a:pt x="745" y="844"/>
                    </a:lnTo>
                    <a:lnTo>
                      <a:pt x="733" y="844"/>
                    </a:lnTo>
                    <a:lnTo>
                      <a:pt x="721" y="844"/>
                    </a:lnTo>
                    <a:lnTo>
                      <a:pt x="721" y="838"/>
                    </a:lnTo>
                    <a:lnTo>
                      <a:pt x="721" y="834"/>
                    </a:lnTo>
                    <a:lnTo>
                      <a:pt x="733" y="828"/>
                    </a:lnTo>
                    <a:lnTo>
                      <a:pt x="750" y="822"/>
                    </a:lnTo>
                    <a:lnTo>
                      <a:pt x="768" y="817"/>
                    </a:lnTo>
                    <a:lnTo>
                      <a:pt x="787" y="813"/>
                    </a:lnTo>
                    <a:lnTo>
                      <a:pt x="803" y="805"/>
                    </a:lnTo>
                    <a:lnTo>
                      <a:pt x="820" y="799"/>
                    </a:lnTo>
                    <a:lnTo>
                      <a:pt x="830" y="793"/>
                    </a:lnTo>
                    <a:lnTo>
                      <a:pt x="836" y="788"/>
                    </a:lnTo>
                    <a:lnTo>
                      <a:pt x="828" y="776"/>
                    </a:lnTo>
                    <a:lnTo>
                      <a:pt x="826" y="770"/>
                    </a:lnTo>
                    <a:lnTo>
                      <a:pt x="842" y="762"/>
                    </a:lnTo>
                    <a:lnTo>
                      <a:pt x="859" y="762"/>
                    </a:lnTo>
                    <a:lnTo>
                      <a:pt x="876" y="760"/>
                    </a:lnTo>
                    <a:lnTo>
                      <a:pt x="896" y="757"/>
                    </a:lnTo>
                    <a:lnTo>
                      <a:pt x="892" y="741"/>
                    </a:lnTo>
                    <a:lnTo>
                      <a:pt x="886" y="729"/>
                    </a:lnTo>
                    <a:lnTo>
                      <a:pt x="875" y="716"/>
                    </a:lnTo>
                    <a:lnTo>
                      <a:pt x="865" y="706"/>
                    </a:lnTo>
                    <a:lnTo>
                      <a:pt x="851" y="694"/>
                    </a:lnTo>
                    <a:lnTo>
                      <a:pt x="840" y="687"/>
                    </a:lnTo>
                    <a:lnTo>
                      <a:pt x="828" y="679"/>
                    </a:lnTo>
                    <a:lnTo>
                      <a:pt x="818" y="679"/>
                    </a:lnTo>
                    <a:lnTo>
                      <a:pt x="824" y="648"/>
                    </a:lnTo>
                    <a:lnTo>
                      <a:pt x="845" y="630"/>
                    </a:lnTo>
                    <a:lnTo>
                      <a:pt x="876" y="619"/>
                    </a:lnTo>
                    <a:lnTo>
                      <a:pt x="913" y="617"/>
                    </a:lnTo>
                    <a:lnTo>
                      <a:pt x="950" y="615"/>
                    </a:lnTo>
                    <a:lnTo>
                      <a:pt x="989" y="621"/>
                    </a:lnTo>
                    <a:lnTo>
                      <a:pt x="1020" y="623"/>
                    </a:lnTo>
                    <a:lnTo>
                      <a:pt x="1043" y="627"/>
                    </a:lnTo>
                    <a:lnTo>
                      <a:pt x="1049" y="615"/>
                    </a:lnTo>
                    <a:lnTo>
                      <a:pt x="1051" y="607"/>
                    </a:lnTo>
                    <a:lnTo>
                      <a:pt x="1049" y="598"/>
                    </a:lnTo>
                    <a:lnTo>
                      <a:pt x="1049" y="588"/>
                    </a:lnTo>
                    <a:lnTo>
                      <a:pt x="1065" y="590"/>
                    </a:lnTo>
                    <a:lnTo>
                      <a:pt x="1082" y="599"/>
                    </a:lnTo>
                    <a:lnTo>
                      <a:pt x="1090" y="603"/>
                    </a:lnTo>
                    <a:lnTo>
                      <a:pt x="1099" y="607"/>
                    </a:lnTo>
                    <a:lnTo>
                      <a:pt x="1111" y="609"/>
                    </a:lnTo>
                    <a:lnTo>
                      <a:pt x="1123" y="613"/>
                    </a:lnTo>
                    <a:lnTo>
                      <a:pt x="1127" y="601"/>
                    </a:lnTo>
                    <a:lnTo>
                      <a:pt x="1127" y="594"/>
                    </a:lnTo>
                    <a:lnTo>
                      <a:pt x="1109" y="580"/>
                    </a:lnTo>
                    <a:lnTo>
                      <a:pt x="1094" y="566"/>
                    </a:lnTo>
                    <a:lnTo>
                      <a:pt x="1076" y="551"/>
                    </a:lnTo>
                    <a:lnTo>
                      <a:pt x="1061" y="537"/>
                    </a:lnTo>
                    <a:lnTo>
                      <a:pt x="1043" y="522"/>
                    </a:lnTo>
                    <a:lnTo>
                      <a:pt x="1034" y="506"/>
                    </a:lnTo>
                    <a:lnTo>
                      <a:pt x="1026" y="491"/>
                    </a:lnTo>
                    <a:lnTo>
                      <a:pt x="1024" y="477"/>
                    </a:lnTo>
                    <a:lnTo>
                      <a:pt x="1047" y="458"/>
                    </a:lnTo>
                    <a:lnTo>
                      <a:pt x="1070" y="446"/>
                    </a:lnTo>
                    <a:lnTo>
                      <a:pt x="1094" y="440"/>
                    </a:lnTo>
                    <a:lnTo>
                      <a:pt x="1117" y="442"/>
                    </a:lnTo>
                    <a:lnTo>
                      <a:pt x="1140" y="444"/>
                    </a:lnTo>
                    <a:lnTo>
                      <a:pt x="1165" y="448"/>
                    </a:lnTo>
                    <a:lnTo>
                      <a:pt x="1189" y="450"/>
                    </a:lnTo>
                    <a:lnTo>
                      <a:pt x="1216" y="454"/>
                    </a:lnTo>
                    <a:lnTo>
                      <a:pt x="1220" y="446"/>
                    </a:lnTo>
                    <a:lnTo>
                      <a:pt x="1226" y="442"/>
                    </a:lnTo>
                    <a:lnTo>
                      <a:pt x="1239" y="442"/>
                    </a:lnTo>
                    <a:lnTo>
                      <a:pt x="1255" y="448"/>
                    </a:lnTo>
                    <a:lnTo>
                      <a:pt x="1268" y="454"/>
                    </a:lnTo>
                    <a:lnTo>
                      <a:pt x="1284" y="464"/>
                    </a:lnTo>
                    <a:lnTo>
                      <a:pt x="1297" y="471"/>
                    </a:lnTo>
                    <a:lnTo>
                      <a:pt x="1313" y="479"/>
                    </a:lnTo>
                    <a:lnTo>
                      <a:pt x="1326" y="483"/>
                    </a:lnTo>
                    <a:lnTo>
                      <a:pt x="1344" y="487"/>
                    </a:lnTo>
                    <a:lnTo>
                      <a:pt x="1346" y="471"/>
                    </a:lnTo>
                    <a:lnTo>
                      <a:pt x="1346" y="458"/>
                    </a:lnTo>
                    <a:lnTo>
                      <a:pt x="1340" y="444"/>
                    </a:lnTo>
                    <a:lnTo>
                      <a:pt x="1336" y="431"/>
                    </a:lnTo>
                    <a:lnTo>
                      <a:pt x="1330" y="415"/>
                    </a:lnTo>
                    <a:lnTo>
                      <a:pt x="1326" y="400"/>
                    </a:lnTo>
                    <a:lnTo>
                      <a:pt x="1324" y="382"/>
                    </a:lnTo>
                    <a:lnTo>
                      <a:pt x="1330" y="367"/>
                    </a:lnTo>
                    <a:lnTo>
                      <a:pt x="1330" y="351"/>
                    </a:lnTo>
                    <a:lnTo>
                      <a:pt x="1332" y="336"/>
                    </a:lnTo>
                    <a:lnTo>
                      <a:pt x="1334" y="320"/>
                    </a:lnTo>
                    <a:lnTo>
                      <a:pt x="1336" y="307"/>
                    </a:lnTo>
                    <a:lnTo>
                      <a:pt x="1355" y="299"/>
                    </a:lnTo>
                    <a:lnTo>
                      <a:pt x="1383" y="307"/>
                    </a:lnTo>
                    <a:lnTo>
                      <a:pt x="1410" y="322"/>
                    </a:lnTo>
                    <a:lnTo>
                      <a:pt x="1441" y="343"/>
                    </a:lnTo>
                    <a:lnTo>
                      <a:pt x="1468" y="365"/>
                    </a:lnTo>
                    <a:lnTo>
                      <a:pt x="1493" y="386"/>
                    </a:lnTo>
                    <a:lnTo>
                      <a:pt x="1514" y="400"/>
                    </a:lnTo>
                    <a:lnTo>
                      <a:pt x="1530" y="407"/>
                    </a:lnTo>
                    <a:lnTo>
                      <a:pt x="1544" y="388"/>
                    </a:lnTo>
                    <a:lnTo>
                      <a:pt x="1551" y="373"/>
                    </a:lnTo>
                    <a:lnTo>
                      <a:pt x="1551" y="355"/>
                    </a:lnTo>
                    <a:lnTo>
                      <a:pt x="1549" y="343"/>
                    </a:lnTo>
                    <a:lnTo>
                      <a:pt x="1540" y="332"/>
                    </a:lnTo>
                    <a:lnTo>
                      <a:pt x="1530" y="320"/>
                    </a:lnTo>
                    <a:lnTo>
                      <a:pt x="1516" y="311"/>
                    </a:lnTo>
                    <a:lnTo>
                      <a:pt x="1505" y="305"/>
                    </a:lnTo>
                    <a:lnTo>
                      <a:pt x="1501" y="297"/>
                    </a:lnTo>
                    <a:lnTo>
                      <a:pt x="1501" y="293"/>
                    </a:lnTo>
                    <a:lnTo>
                      <a:pt x="1513" y="281"/>
                    </a:lnTo>
                    <a:lnTo>
                      <a:pt x="1532" y="270"/>
                    </a:lnTo>
                    <a:lnTo>
                      <a:pt x="1551" y="258"/>
                    </a:lnTo>
                    <a:lnTo>
                      <a:pt x="1573" y="247"/>
                    </a:lnTo>
                    <a:lnTo>
                      <a:pt x="1590" y="233"/>
                    </a:lnTo>
                    <a:lnTo>
                      <a:pt x="1608" y="219"/>
                    </a:lnTo>
                    <a:lnTo>
                      <a:pt x="1619" y="206"/>
                    </a:lnTo>
                    <a:lnTo>
                      <a:pt x="1627" y="194"/>
                    </a:lnTo>
                    <a:lnTo>
                      <a:pt x="1650" y="183"/>
                    </a:lnTo>
                    <a:lnTo>
                      <a:pt x="1674" y="175"/>
                    </a:lnTo>
                    <a:lnTo>
                      <a:pt x="1695" y="167"/>
                    </a:lnTo>
                    <a:lnTo>
                      <a:pt x="1718" y="161"/>
                    </a:lnTo>
                    <a:lnTo>
                      <a:pt x="1741" y="155"/>
                    </a:lnTo>
                    <a:lnTo>
                      <a:pt x="1765" y="155"/>
                    </a:lnTo>
                    <a:lnTo>
                      <a:pt x="1790" y="155"/>
                    </a:lnTo>
                    <a:lnTo>
                      <a:pt x="1819" y="163"/>
                    </a:lnTo>
                    <a:lnTo>
                      <a:pt x="1829" y="169"/>
                    </a:lnTo>
                    <a:lnTo>
                      <a:pt x="1846" y="181"/>
                    </a:lnTo>
                    <a:lnTo>
                      <a:pt x="1864" y="186"/>
                    </a:lnTo>
                    <a:lnTo>
                      <a:pt x="1881" y="186"/>
                    </a:lnTo>
                    <a:lnTo>
                      <a:pt x="1873" y="161"/>
                    </a:lnTo>
                    <a:lnTo>
                      <a:pt x="1858" y="138"/>
                    </a:lnTo>
                    <a:lnTo>
                      <a:pt x="1833" y="119"/>
                    </a:lnTo>
                    <a:lnTo>
                      <a:pt x="1805" y="103"/>
                    </a:lnTo>
                    <a:lnTo>
                      <a:pt x="1774" y="86"/>
                    </a:lnTo>
                    <a:lnTo>
                      <a:pt x="1747" y="70"/>
                    </a:lnTo>
                    <a:lnTo>
                      <a:pt x="1724" y="55"/>
                    </a:lnTo>
                    <a:lnTo>
                      <a:pt x="1708" y="43"/>
                    </a:lnTo>
                    <a:lnTo>
                      <a:pt x="1724" y="10"/>
                    </a:lnTo>
                    <a:lnTo>
                      <a:pt x="1770" y="0"/>
                    </a:lnTo>
                    <a:lnTo>
                      <a:pt x="1834" y="8"/>
                    </a:lnTo>
                    <a:lnTo>
                      <a:pt x="1912" y="35"/>
                    </a:lnTo>
                    <a:lnTo>
                      <a:pt x="1988" y="74"/>
                    </a:lnTo>
                    <a:lnTo>
                      <a:pt x="2059" y="124"/>
                    </a:lnTo>
                    <a:lnTo>
                      <a:pt x="2112" y="181"/>
                    </a:lnTo>
                    <a:lnTo>
                      <a:pt x="2143" y="245"/>
                    </a:lnTo>
                    <a:lnTo>
                      <a:pt x="2153" y="247"/>
                    </a:lnTo>
                    <a:lnTo>
                      <a:pt x="2168" y="243"/>
                    </a:lnTo>
                    <a:lnTo>
                      <a:pt x="2187" y="233"/>
                    </a:lnTo>
                    <a:lnTo>
                      <a:pt x="2211" y="225"/>
                    </a:lnTo>
                    <a:lnTo>
                      <a:pt x="2232" y="214"/>
                    </a:lnTo>
                    <a:lnTo>
                      <a:pt x="2255" y="210"/>
                    </a:lnTo>
                    <a:lnTo>
                      <a:pt x="2279" y="210"/>
                    </a:lnTo>
                    <a:lnTo>
                      <a:pt x="2302" y="221"/>
                    </a:lnTo>
                    <a:lnTo>
                      <a:pt x="2288" y="231"/>
                    </a:lnTo>
                    <a:lnTo>
                      <a:pt x="2277" y="241"/>
                    </a:lnTo>
                    <a:lnTo>
                      <a:pt x="2265" y="247"/>
                    </a:lnTo>
                    <a:lnTo>
                      <a:pt x="2253" y="254"/>
                    </a:lnTo>
                    <a:lnTo>
                      <a:pt x="2253" y="264"/>
                    </a:lnTo>
                    <a:lnTo>
                      <a:pt x="2253" y="274"/>
                    </a:lnTo>
                    <a:lnTo>
                      <a:pt x="2259" y="279"/>
                    </a:lnTo>
                    <a:lnTo>
                      <a:pt x="2271" y="285"/>
                    </a:lnTo>
                    <a:lnTo>
                      <a:pt x="2282" y="291"/>
                    </a:lnTo>
                    <a:lnTo>
                      <a:pt x="2294" y="299"/>
                    </a:lnTo>
                    <a:lnTo>
                      <a:pt x="2306" y="305"/>
                    </a:lnTo>
                    <a:lnTo>
                      <a:pt x="2319" y="311"/>
                    </a:lnTo>
                    <a:lnTo>
                      <a:pt x="2331" y="318"/>
                    </a:lnTo>
                    <a:lnTo>
                      <a:pt x="2345" y="326"/>
                    </a:lnTo>
                    <a:lnTo>
                      <a:pt x="2345" y="330"/>
                    </a:lnTo>
                    <a:lnTo>
                      <a:pt x="2345" y="334"/>
                    </a:lnTo>
                    <a:lnTo>
                      <a:pt x="2234" y="388"/>
                    </a:lnTo>
                    <a:lnTo>
                      <a:pt x="2182" y="425"/>
                    </a:lnTo>
                    <a:lnTo>
                      <a:pt x="2172" y="444"/>
                    </a:lnTo>
                    <a:lnTo>
                      <a:pt x="2197" y="460"/>
                    </a:lnTo>
                    <a:lnTo>
                      <a:pt x="2240" y="468"/>
                    </a:lnTo>
                    <a:lnTo>
                      <a:pt x="2290" y="477"/>
                    </a:lnTo>
                    <a:lnTo>
                      <a:pt x="2335" y="491"/>
                    </a:lnTo>
                    <a:lnTo>
                      <a:pt x="2362" y="518"/>
                    </a:lnTo>
                    <a:lnTo>
                      <a:pt x="2352" y="532"/>
                    </a:lnTo>
                    <a:lnTo>
                      <a:pt x="2354" y="549"/>
                    </a:lnTo>
                    <a:lnTo>
                      <a:pt x="2358" y="566"/>
                    </a:lnTo>
                    <a:lnTo>
                      <a:pt x="2370" y="590"/>
                    </a:lnTo>
                    <a:lnTo>
                      <a:pt x="2379" y="613"/>
                    </a:lnTo>
                    <a:lnTo>
                      <a:pt x="2389" y="638"/>
                    </a:lnTo>
                    <a:lnTo>
                      <a:pt x="2395" y="663"/>
                    </a:lnTo>
                    <a:lnTo>
                      <a:pt x="2399" y="691"/>
                    </a:lnTo>
                    <a:lnTo>
                      <a:pt x="2378" y="693"/>
                    </a:lnTo>
                    <a:lnTo>
                      <a:pt x="2366" y="698"/>
                    </a:lnTo>
                    <a:lnTo>
                      <a:pt x="2356" y="706"/>
                    </a:lnTo>
                    <a:lnTo>
                      <a:pt x="2354" y="720"/>
                    </a:lnTo>
                    <a:lnTo>
                      <a:pt x="2350" y="733"/>
                    </a:lnTo>
                    <a:lnTo>
                      <a:pt x="2350" y="753"/>
                    </a:lnTo>
                    <a:lnTo>
                      <a:pt x="2346" y="774"/>
                    </a:lnTo>
                    <a:lnTo>
                      <a:pt x="2345" y="799"/>
                    </a:lnTo>
                    <a:lnTo>
                      <a:pt x="2325" y="801"/>
                    </a:lnTo>
                    <a:lnTo>
                      <a:pt x="2302" y="803"/>
                    </a:lnTo>
                    <a:lnTo>
                      <a:pt x="2273" y="805"/>
                    </a:lnTo>
                    <a:lnTo>
                      <a:pt x="2248" y="807"/>
                    </a:lnTo>
                    <a:lnTo>
                      <a:pt x="2224" y="811"/>
                    </a:lnTo>
                    <a:lnTo>
                      <a:pt x="2215" y="821"/>
                    </a:lnTo>
                    <a:lnTo>
                      <a:pt x="2217" y="834"/>
                    </a:lnTo>
                    <a:lnTo>
                      <a:pt x="2238" y="857"/>
                    </a:lnTo>
                    <a:lnTo>
                      <a:pt x="2263" y="869"/>
                    </a:lnTo>
                    <a:lnTo>
                      <a:pt x="2290" y="892"/>
                    </a:lnTo>
                    <a:lnTo>
                      <a:pt x="2317" y="923"/>
                    </a:lnTo>
                    <a:lnTo>
                      <a:pt x="2345" y="962"/>
                    </a:lnTo>
                    <a:lnTo>
                      <a:pt x="2362" y="1001"/>
                    </a:lnTo>
                    <a:lnTo>
                      <a:pt x="2376" y="1040"/>
                    </a:lnTo>
                    <a:lnTo>
                      <a:pt x="2379" y="1075"/>
                    </a:lnTo>
                    <a:lnTo>
                      <a:pt x="2372" y="1104"/>
                    </a:lnTo>
                    <a:lnTo>
                      <a:pt x="2354" y="1102"/>
                    </a:lnTo>
                    <a:lnTo>
                      <a:pt x="2341" y="1102"/>
                    </a:lnTo>
                    <a:lnTo>
                      <a:pt x="2329" y="1102"/>
                    </a:lnTo>
                    <a:lnTo>
                      <a:pt x="2323" y="1104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306" y="1125"/>
                    </a:lnTo>
                    <a:lnTo>
                      <a:pt x="2306" y="1142"/>
                    </a:lnTo>
                    <a:lnTo>
                      <a:pt x="2325" y="1183"/>
                    </a:lnTo>
                    <a:lnTo>
                      <a:pt x="2329" y="1212"/>
                    </a:lnTo>
                    <a:lnTo>
                      <a:pt x="2317" y="1230"/>
                    </a:lnTo>
                    <a:lnTo>
                      <a:pt x="2302" y="1243"/>
                    </a:lnTo>
                    <a:lnTo>
                      <a:pt x="2279" y="1251"/>
                    </a:lnTo>
                    <a:lnTo>
                      <a:pt x="2259" y="1259"/>
                    </a:lnTo>
                    <a:lnTo>
                      <a:pt x="2242" y="1268"/>
                    </a:lnTo>
                    <a:lnTo>
                      <a:pt x="2238" y="1288"/>
                    </a:lnTo>
                    <a:lnTo>
                      <a:pt x="2246" y="1292"/>
                    </a:lnTo>
                    <a:lnTo>
                      <a:pt x="2267" y="1303"/>
                    </a:lnTo>
                    <a:lnTo>
                      <a:pt x="2292" y="1317"/>
                    </a:lnTo>
                    <a:lnTo>
                      <a:pt x="2319" y="1336"/>
                    </a:lnTo>
                    <a:lnTo>
                      <a:pt x="2341" y="1354"/>
                    </a:lnTo>
                    <a:lnTo>
                      <a:pt x="2356" y="1375"/>
                    </a:lnTo>
                    <a:lnTo>
                      <a:pt x="2360" y="1396"/>
                    </a:lnTo>
                    <a:lnTo>
                      <a:pt x="2350" y="1418"/>
                    </a:lnTo>
                    <a:lnTo>
                      <a:pt x="2314" y="1424"/>
                    </a:lnTo>
                    <a:lnTo>
                      <a:pt x="2288" y="1429"/>
                    </a:lnTo>
                    <a:lnTo>
                      <a:pt x="2269" y="1433"/>
                    </a:lnTo>
                    <a:lnTo>
                      <a:pt x="2257" y="1437"/>
                    </a:lnTo>
                    <a:lnTo>
                      <a:pt x="2244" y="1441"/>
                    </a:lnTo>
                    <a:lnTo>
                      <a:pt x="2238" y="1445"/>
                    </a:lnTo>
                    <a:lnTo>
                      <a:pt x="2236" y="1455"/>
                    </a:lnTo>
                    <a:lnTo>
                      <a:pt x="2242" y="1466"/>
                    </a:lnTo>
                    <a:lnTo>
                      <a:pt x="2251" y="1476"/>
                    </a:lnTo>
                    <a:lnTo>
                      <a:pt x="2267" y="1486"/>
                    </a:lnTo>
                    <a:lnTo>
                      <a:pt x="2281" y="1493"/>
                    </a:lnTo>
                    <a:lnTo>
                      <a:pt x="2296" y="1501"/>
                    </a:lnTo>
                    <a:lnTo>
                      <a:pt x="2312" y="1509"/>
                    </a:lnTo>
                    <a:lnTo>
                      <a:pt x="2325" y="1517"/>
                    </a:lnTo>
                    <a:lnTo>
                      <a:pt x="2321" y="1519"/>
                    </a:lnTo>
                    <a:lnTo>
                      <a:pt x="2319" y="1521"/>
                    </a:lnTo>
                    <a:lnTo>
                      <a:pt x="2302" y="1519"/>
                    </a:lnTo>
                    <a:lnTo>
                      <a:pt x="2286" y="1517"/>
                    </a:lnTo>
                    <a:lnTo>
                      <a:pt x="2279" y="1521"/>
                    </a:lnTo>
                    <a:lnTo>
                      <a:pt x="2277" y="1522"/>
                    </a:lnTo>
                    <a:lnTo>
                      <a:pt x="2273" y="1526"/>
                    </a:lnTo>
                    <a:lnTo>
                      <a:pt x="2271" y="1536"/>
                    </a:lnTo>
                    <a:lnTo>
                      <a:pt x="2281" y="1548"/>
                    </a:lnTo>
                    <a:lnTo>
                      <a:pt x="2292" y="1561"/>
                    </a:lnTo>
                    <a:lnTo>
                      <a:pt x="2302" y="1575"/>
                    </a:lnTo>
                    <a:lnTo>
                      <a:pt x="2310" y="1588"/>
                    </a:lnTo>
                    <a:lnTo>
                      <a:pt x="2314" y="1600"/>
                    </a:lnTo>
                    <a:lnTo>
                      <a:pt x="2319" y="1617"/>
                    </a:lnTo>
                    <a:lnTo>
                      <a:pt x="2319" y="1635"/>
                    </a:lnTo>
                    <a:lnTo>
                      <a:pt x="2321" y="1660"/>
                    </a:lnTo>
                    <a:lnTo>
                      <a:pt x="2310" y="1678"/>
                    </a:lnTo>
                    <a:lnTo>
                      <a:pt x="2304" y="1695"/>
                    </a:lnTo>
                    <a:lnTo>
                      <a:pt x="2302" y="1711"/>
                    </a:lnTo>
                    <a:lnTo>
                      <a:pt x="2306" y="1728"/>
                    </a:lnTo>
                    <a:lnTo>
                      <a:pt x="2310" y="1745"/>
                    </a:lnTo>
                    <a:lnTo>
                      <a:pt x="2315" y="1763"/>
                    </a:lnTo>
                    <a:lnTo>
                      <a:pt x="2319" y="1782"/>
                    </a:lnTo>
                    <a:lnTo>
                      <a:pt x="2325" y="1808"/>
                    </a:lnTo>
                    <a:lnTo>
                      <a:pt x="2315" y="1802"/>
                    </a:lnTo>
                    <a:lnTo>
                      <a:pt x="2296" y="1790"/>
                    </a:lnTo>
                    <a:lnTo>
                      <a:pt x="2267" y="1775"/>
                    </a:lnTo>
                    <a:lnTo>
                      <a:pt x="2236" y="1759"/>
                    </a:lnTo>
                    <a:lnTo>
                      <a:pt x="2201" y="1747"/>
                    </a:lnTo>
                    <a:lnTo>
                      <a:pt x="2174" y="1745"/>
                    </a:lnTo>
                    <a:lnTo>
                      <a:pt x="2151" y="1753"/>
                    </a:lnTo>
                    <a:lnTo>
                      <a:pt x="2141" y="1780"/>
                    </a:lnTo>
                    <a:lnTo>
                      <a:pt x="2147" y="1790"/>
                    </a:lnTo>
                    <a:lnTo>
                      <a:pt x="2153" y="1802"/>
                    </a:lnTo>
                    <a:lnTo>
                      <a:pt x="2162" y="1811"/>
                    </a:lnTo>
                    <a:lnTo>
                      <a:pt x="2176" y="1823"/>
                    </a:lnTo>
                    <a:lnTo>
                      <a:pt x="2176" y="1827"/>
                    </a:lnTo>
                    <a:lnTo>
                      <a:pt x="2176" y="1831"/>
                    </a:lnTo>
                    <a:lnTo>
                      <a:pt x="2122" y="1825"/>
                    </a:lnTo>
                    <a:lnTo>
                      <a:pt x="2077" y="1823"/>
                    </a:lnTo>
                    <a:lnTo>
                      <a:pt x="2038" y="1821"/>
                    </a:lnTo>
                    <a:lnTo>
                      <a:pt x="2005" y="1817"/>
                    </a:lnTo>
                    <a:lnTo>
                      <a:pt x="1974" y="1806"/>
                    </a:lnTo>
                    <a:lnTo>
                      <a:pt x="1945" y="1788"/>
                    </a:lnTo>
                    <a:lnTo>
                      <a:pt x="1916" y="1761"/>
                    </a:lnTo>
                    <a:lnTo>
                      <a:pt x="1887" y="1724"/>
                    </a:lnTo>
                    <a:lnTo>
                      <a:pt x="1879" y="1724"/>
                    </a:lnTo>
                    <a:lnTo>
                      <a:pt x="1871" y="1724"/>
                    </a:lnTo>
                    <a:lnTo>
                      <a:pt x="1866" y="1734"/>
                    </a:lnTo>
                    <a:lnTo>
                      <a:pt x="1864" y="1745"/>
                    </a:lnTo>
                    <a:lnTo>
                      <a:pt x="1864" y="1759"/>
                    </a:lnTo>
                    <a:lnTo>
                      <a:pt x="1864" y="1775"/>
                    </a:lnTo>
                    <a:lnTo>
                      <a:pt x="1840" y="1767"/>
                    </a:lnTo>
                    <a:lnTo>
                      <a:pt x="1819" y="1747"/>
                    </a:lnTo>
                    <a:lnTo>
                      <a:pt x="1798" y="1724"/>
                    </a:lnTo>
                    <a:lnTo>
                      <a:pt x="1782" y="1705"/>
                    </a:lnTo>
                    <a:lnTo>
                      <a:pt x="1765" y="1689"/>
                    </a:lnTo>
                    <a:lnTo>
                      <a:pt x="1755" y="1691"/>
                    </a:lnTo>
                    <a:lnTo>
                      <a:pt x="1747" y="1713"/>
                    </a:lnTo>
                    <a:lnTo>
                      <a:pt x="1745" y="1763"/>
                    </a:lnTo>
                    <a:lnTo>
                      <a:pt x="1753" y="1773"/>
                    </a:lnTo>
                    <a:lnTo>
                      <a:pt x="1759" y="1782"/>
                    </a:lnTo>
                    <a:lnTo>
                      <a:pt x="1759" y="1786"/>
                    </a:lnTo>
                    <a:lnTo>
                      <a:pt x="1761" y="1792"/>
                    </a:lnTo>
                    <a:lnTo>
                      <a:pt x="1761" y="1800"/>
                    </a:lnTo>
                    <a:lnTo>
                      <a:pt x="1763" y="1813"/>
                    </a:lnTo>
                    <a:lnTo>
                      <a:pt x="1734" y="1831"/>
                    </a:lnTo>
                    <a:lnTo>
                      <a:pt x="1706" y="1833"/>
                    </a:lnTo>
                    <a:lnTo>
                      <a:pt x="1679" y="1823"/>
                    </a:lnTo>
                    <a:lnTo>
                      <a:pt x="1656" y="1808"/>
                    </a:lnTo>
                    <a:lnTo>
                      <a:pt x="1633" y="1786"/>
                    </a:lnTo>
                    <a:lnTo>
                      <a:pt x="1611" y="1771"/>
                    </a:lnTo>
                    <a:lnTo>
                      <a:pt x="1594" y="1761"/>
                    </a:lnTo>
                    <a:lnTo>
                      <a:pt x="1580" y="1765"/>
                    </a:lnTo>
                    <a:lnTo>
                      <a:pt x="1575" y="1800"/>
                    </a:lnTo>
                    <a:lnTo>
                      <a:pt x="1563" y="1817"/>
                    </a:lnTo>
                    <a:lnTo>
                      <a:pt x="1544" y="1819"/>
                    </a:lnTo>
                    <a:lnTo>
                      <a:pt x="1522" y="1811"/>
                    </a:lnTo>
                    <a:lnTo>
                      <a:pt x="1499" y="1798"/>
                    </a:lnTo>
                    <a:lnTo>
                      <a:pt x="1478" y="1786"/>
                    </a:lnTo>
                    <a:lnTo>
                      <a:pt x="1456" y="1776"/>
                    </a:lnTo>
                    <a:lnTo>
                      <a:pt x="1445" y="1778"/>
                    </a:lnTo>
                    <a:lnTo>
                      <a:pt x="1439" y="1813"/>
                    </a:lnTo>
                    <a:lnTo>
                      <a:pt x="1431" y="1833"/>
                    </a:lnTo>
                    <a:lnTo>
                      <a:pt x="1419" y="1839"/>
                    </a:lnTo>
                    <a:lnTo>
                      <a:pt x="1410" y="1835"/>
                    </a:lnTo>
                    <a:lnTo>
                      <a:pt x="1398" y="1821"/>
                    </a:lnTo>
                    <a:lnTo>
                      <a:pt x="1386" y="1808"/>
                    </a:lnTo>
                    <a:lnTo>
                      <a:pt x="1375" y="1792"/>
                    </a:lnTo>
                    <a:lnTo>
                      <a:pt x="1369" y="1780"/>
                    </a:lnTo>
                    <a:lnTo>
                      <a:pt x="1359" y="1780"/>
                    </a:lnTo>
                    <a:lnTo>
                      <a:pt x="1352" y="1780"/>
                    </a:lnTo>
                    <a:lnTo>
                      <a:pt x="1332" y="1796"/>
                    </a:lnTo>
                    <a:lnTo>
                      <a:pt x="1315" y="1811"/>
                    </a:lnTo>
                    <a:lnTo>
                      <a:pt x="1303" y="1817"/>
                    </a:lnTo>
                    <a:lnTo>
                      <a:pt x="1293" y="1823"/>
                    </a:lnTo>
                    <a:lnTo>
                      <a:pt x="1282" y="1829"/>
                    </a:lnTo>
                    <a:lnTo>
                      <a:pt x="1272" y="1835"/>
                    </a:lnTo>
                    <a:lnTo>
                      <a:pt x="1284" y="1792"/>
                    </a:lnTo>
                    <a:lnTo>
                      <a:pt x="1284" y="1759"/>
                    </a:lnTo>
                    <a:lnTo>
                      <a:pt x="1270" y="1736"/>
                    </a:lnTo>
                    <a:lnTo>
                      <a:pt x="1251" y="1720"/>
                    </a:lnTo>
                    <a:lnTo>
                      <a:pt x="1222" y="1709"/>
                    </a:lnTo>
                    <a:lnTo>
                      <a:pt x="1189" y="1707"/>
                    </a:lnTo>
                    <a:lnTo>
                      <a:pt x="1156" y="1707"/>
                    </a:lnTo>
                    <a:lnTo>
                      <a:pt x="1123" y="1714"/>
                    </a:lnTo>
                    <a:lnTo>
                      <a:pt x="1113" y="1705"/>
                    </a:lnTo>
                    <a:lnTo>
                      <a:pt x="1105" y="1697"/>
                    </a:lnTo>
                    <a:lnTo>
                      <a:pt x="1096" y="1697"/>
                    </a:lnTo>
                    <a:lnTo>
                      <a:pt x="1088" y="1699"/>
                    </a:lnTo>
                    <a:lnTo>
                      <a:pt x="1082" y="1713"/>
                    </a:lnTo>
                    <a:lnTo>
                      <a:pt x="1082" y="1732"/>
                    </a:lnTo>
                    <a:lnTo>
                      <a:pt x="1080" y="1734"/>
                    </a:lnTo>
                    <a:lnTo>
                      <a:pt x="1080" y="1736"/>
                    </a:lnTo>
                    <a:lnTo>
                      <a:pt x="1068" y="1728"/>
                    </a:lnTo>
                    <a:lnTo>
                      <a:pt x="1061" y="1726"/>
                    </a:lnTo>
                    <a:lnTo>
                      <a:pt x="1053" y="1726"/>
                    </a:lnTo>
                    <a:lnTo>
                      <a:pt x="1047" y="1732"/>
                    </a:lnTo>
                    <a:lnTo>
                      <a:pt x="1047" y="1742"/>
                    </a:lnTo>
                    <a:lnTo>
                      <a:pt x="1049" y="1753"/>
                    </a:lnTo>
                    <a:lnTo>
                      <a:pt x="1051" y="1763"/>
                    </a:lnTo>
                    <a:lnTo>
                      <a:pt x="1055" y="1775"/>
                    </a:lnTo>
                    <a:lnTo>
                      <a:pt x="1057" y="1784"/>
                    </a:lnTo>
                    <a:lnTo>
                      <a:pt x="1059" y="1796"/>
                    </a:lnTo>
                    <a:lnTo>
                      <a:pt x="1061" y="1808"/>
                    </a:lnTo>
                    <a:lnTo>
                      <a:pt x="1063" y="1821"/>
                    </a:lnTo>
                    <a:lnTo>
                      <a:pt x="1026" y="1829"/>
                    </a:lnTo>
                    <a:lnTo>
                      <a:pt x="997" y="1827"/>
                    </a:lnTo>
                    <a:lnTo>
                      <a:pt x="968" y="1813"/>
                    </a:lnTo>
                    <a:lnTo>
                      <a:pt x="944" y="1798"/>
                    </a:lnTo>
                    <a:lnTo>
                      <a:pt x="923" y="1776"/>
                    </a:lnTo>
                    <a:lnTo>
                      <a:pt x="906" y="1761"/>
                    </a:lnTo>
                    <a:lnTo>
                      <a:pt x="890" y="1749"/>
                    </a:lnTo>
                    <a:lnTo>
                      <a:pt x="880" y="1749"/>
                    </a:lnTo>
                    <a:lnTo>
                      <a:pt x="871" y="1780"/>
                    </a:lnTo>
                    <a:lnTo>
                      <a:pt x="861" y="1800"/>
                    </a:lnTo>
                    <a:lnTo>
                      <a:pt x="851" y="1806"/>
                    </a:lnTo>
                    <a:lnTo>
                      <a:pt x="842" y="1806"/>
                    </a:lnTo>
                    <a:lnTo>
                      <a:pt x="830" y="1796"/>
                    </a:lnTo>
                    <a:lnTo>
                      <a:pt x="820" y="1786"/>
                    </a:lnTo>
                    <a:lnTo>
                      <a:pt x="811" y="1775"/>
                    </a:lnTo>
                    <a:lnTo>
                      <a:pt x="801" y="1765"/>
                    </a:lnTo>
                    <a:lnTo>
                      <a:pt x="791" y="1767"/>
                    </a:lnTo>
                    <a:lnTo>
                      <a:pt x="783" y="1773"/>
                    </a:lnTo>
                    <a:lnTo>
                      <a:pt x="778" y="1782"/>
                    </a:lnTo>
                    <a:lnTo>
                      <a:pt x="770" y="1792"/>
                    </a:lnTo>
                    <a:lnTo>
                      <a:pt x="760" y="1802"/>
                    </a:lnTo>
                    <a:lnTo>
                      <a:pt x="750" y="1813"/>
                    </a:lnTo>
                    <a:lnTo>
                      <a:pt x="737" y="1821"/>
                    </a:lnTo>
                    <a:lnTo>
                      <a:pt x="725" y="1829"/>
                    </a:lnTo>
                    <a:lnTo>
                      <a:pt x="714" y="1835"/>
                    </a:lnTo>
                    <a:lnTo>
                      <a:pt x="704" y="1840"/>
                    </a:lnTo>
                    <a:lnTo>
                      <a:pt x="717" y="1788"/>
                    </a:lnTo>
                    <a:lnTo>
                      <a:pt x="719" y="1755"/>
                    </a:lnTo>
                    <a:lnTo>
                      <a:pt x="710" y="1736"/>
                    </a:lnTo>
                    <a:lnTo>
                      <a:pt x="694" y="1728"/>
                    </a:lnTo>
                    <a:lnTo>
                      <a:pt x="669" y="1728"/>
                    </a:lnTo>
                    <a:lnTo>
                      <a:pt x="640" y="1736"/>
                    </a:lnTo>
                    <a:lnTo>
                      <a:pt x="607" y="1745"/>
                    </a:lnTo>
                    <a:lnTo>
                      <a:pt x="574" y="1761"/>
                    </a:lnTo>
                    <a:lnTo>
                      <a:pt x="574" y="1745"/>
                    </a:lnTo>
                    <a:lnTo>
                      <a:pt x="574" y="1736"/>
                    </a:lnTo>
                    <a:lnTo>
                      <a:pt x="572" y="1724"/>
                    </a:lnTo>
                    <a:lnTo>
                      <a:pt x="572" y="1716"/>
                    </a:lnTo>
                    <a:lnTo>
                      <a:pt x="545" y="1718"/>
                    </a:lnTo>
                    <a:lnTo>
                      <a:pt x="525" y="1728"/>
                    </a:lnTo>
                    <a:lnTo>
                      <a:pt x="506" y="1744"/>
                    </a:lnTo>
                    <a:lnTo>
                      <a:pt x="494" y="1765"/>
                    </a:lnTo>
                    <a:lnTo>
                      <a:pt x="483" y="1786"/>
                    </a:lnTo>
                    <a:lnTo>
                      <a:pt x="475" y="1809"/>
                    </a:lnTo>
                    <a:lnTo>
                      <a:pt x="469" y="1833"/>
                    </a:lnTo>
                    <a:lnTo>
                      <a:pt x="465" y="1858"/>
                    </a:lnTo>
                    <a:lnTo>
                      <a:pt x="461" y="1858"/>
                    </a:lnTo>
                    <a:lnTo>
                      <a:pt x="458" y="185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Freeform 9"/>
              <p:cNvSpPr>
                <a:spLocks/>
              </p:cNvSpPr>
              <p:nvPr/>
            </p:nvSpPr>
            <p:spPr bwMode="auto">
              <a:xfrm>
                <a:off x="4066" y="3800"/>
                <a:ext cx="379" cy="213"/>
              </a:xfrm>
              <a:custGeom>
                <a:avLst/>
                <a:gdLst>
                  <a:gd name="T0" fmla="*/ 57 w 758"/>
                  <a:gd name="T1" fmla="*/ 51 h 425"/>
                  <a:gd name="T2" fmla="*/ 56 w 758"/>
                  <a:gd name="T3" fmla="*/ 47 h 425"/>
                  <a:gd name="T4" fmla="*/ 54 w 758"/>
                  <a:gd name="T5" fmla="*/ 46 h 425"/>
                  <a:gd name="T6" fmla="*/ 48 w 758"/>
                  <a:gd name="T7" fmla="*/ 47 h 425"/>
                  <a:gd name="T8" fmla="*/ 44 w 758"/>
                  <a:gd name="T9" fmla="*/ 48 h 425"/>
                  <a:gd name="T10" fmla="*/ 41 w 758"/>
                  <a:gd name="T11" fmla="*/ 45 h 425"/>
                  <a:gd name="T12" fmla="*/ 40 w 758"/>
                  <a:gd name="T13" fmla="*/ 43 h 425"/>
                  <a:gd name="T14" fmla="*/ 35 w 758"/>
                  <a:gd name="T15" fmla="*/ 44 h 425"/>
                  <a:gd name="T16" fmla="*/ 19 w 758"/>
                  <a:gd name="T17" fmla="*/ 47 h 425"/>
                  <a:gd name="T18" fmla="*/ 3 w 758"/>
                  <a:gd name="T19" fmla="*/ 48 h 425"/>
                  <a:gd name="T20" fmla="*/ 2 w 758"/>
                  <a:gd name="T21" fmla="*/ 45 h 425"/>
                  <a:gd name="T22" fmla="*/ 6 w 758"/>
                  <a:gd name="T23" fmla="*/ 42 h 425"/>
                  <a:gd name="T24" fmla="*/ 10 w 758"/>
                  <a:gd name="T25" fmla="*/ 39 h 425"/>
                  <a:gd name="T26" fmla="*/ 6 w 758"/>
                  <a:gd name="T27" fmla="*/ 37 h 425"/>
                  <a:gd name="T28" fmla="*/ 10 w 758"/>
                  <a:gd name="T29" fmla="*/ 30 h 425"/>
                  <a:gd name="T30" fmla="*/ 24 w 758"/>
                  <a:gd name="T31" fmla="*/ 25 h 425"/>
                  <a:gd name="T32" fmla="*/ 38 w 758"/>
                  <a:gd name="T33" fmla="*/ 23 h 425"/>
                  <a:gd name="T34" fmla="*/ 37 w 758"/>
                  <a:gd name="T35" fmla="*/ 20 h 425"/>
                  <a:gd name="T36" fmla="*/ 35 w 758"/>
                  <a:gd name="T37" fmla="*/ 19 h 425"/>
                  <a:gd name="T38" fmla="*/ 41 w 758"/>
                  <a:gd name="T39" fmla="*/ 13 h 425"/>
                  <a:gd name="T40" fmla="*/ 54 w 758"/>
                  <a:gd name="T41" fmla="*/ 16 h 425"/>
                  <a:gd name="T42" fmla="*/ 61 w 758"/>
                  <a:gd name="T43" fmla="*/ 19 h 425"/>
                  <a:gd name="T44" fmla="*/ 63 w 758"/>
                  <a:gd name="T45" fmla="*/ 16 h 425"/>
                  <a:gd name="T46" fmla="*/ 65 w 758"/>
                  <a:gd name="T47" fmla="*/ 10 h 425"/>
                  <a:gd name="T48" fmla="*/ 69 w 758"/>
                  <a:gd name="T49" fmla="*/ 7 h 425"/>
                  <a:gd name="T50" fmla="*/ 69 w 758"/>
                  <a:gd name="T51" fmla="*/ 10 h 425"/>
                  <a:gd name="T52" fmla="*/ 72 w 758"/>
                  <a:gd name="T53" fmla="*/ 11 h 425"/>
                  <a:gd name="T54" fmla="*/ 77 w 758"/>
                  <a:gd name="T55" fmla="*/ 4 h 425"/>
                  <a:gd name="T56" fmla="*/ 83 w 758"/>
                  <a:gd name="T57" fmla="*/ 1 h 425"/>
                  <a:gd name="T58" fmla="*/ 88 w 758"/>
                  <a:gd name="T59" fmla="*/ 2 h 425"/>
                  <a:gd name="T60" fmla="*/ 86 w 758"/>
                  <a:gd name="T61" fmla="*/ 8 h 425"/>
                  <a:gd name="T62" fmla="*/ 85 w 758"/>
                  <a:gd name="T63" fmla="*/ 13 h 425"/>
                  <a:gd name="T64" fmla="*/ 88 w 758"/>
                  <a:gd name="T65" fmla="*/ 16 h 425"/>
                  <a:gd name="T66" fmla="*/ 83 w 758"/>
                  <a:gd name="T67" fmla="*/ 22 h 425"/>
                  <a:gd name="T68" fmla="*/ 80 w 758"/>
                  <a:gd name="T69" fmla="*/ 29 h 425"/>
                  <a:gd name="T70" fmla="*/ 79 w 758"/>
                  <a:gd name="T71" fmla="*/ 35 h 425"/>
                  <a:gd name="T72" fmla="*/ 83 w 758"/>
                  <a:gd name="T73" fmla="*/ 35 h 425"/>
                  <a:gd name="T74" fmla="*/ 89 w 758"/>
                  <a:gd name="T75" fmla="*/ 33 h 425"/>
                  <a:gd name="T76" fmla="*/ 95 w 758"/>
                  <a:gd name="T77" fmla="*/ 34 h 425"/>
                  <a:gd name="T78" fmla="*/ 89 w 758"/>
                  <a:gd name="T79" fmla="*/ 39 h 425"/>
                  <a:gd name="T80" fmla="*/ 84 w 758"/>
                  <a:gd name="T81" fmla="*/ 45 h 425"/>
                  <a:gd name="T82" fmla="*/ 82 w 758"/>
                  <a:gd name="T83" fmla="*/ 51 h 425"/>
                  <a:gd name="T84" fmla="*/ 75 w 758"/>
                  <a:gd name="T85" fmla="*/ 52 h 425"/>
                  <a:gd name="T86" fmla="*/ 67 w 758"/>
                  <a:gd name="T87" fmla="*/ 53 h 425"/>
                  <a:gd name="T88" fmla="*/ 59 w 758"/>
                  <a:gd name="T89" fmla="*/ 54 h 4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8"/>
                  <a:gd name="T136" fmla="*/ 0 h 425"/>
                  <a:gd name="T137" fmla="*/ 758 w 758"/>
                  <a:gd name="T138" fmla="*/ 425 h 4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8" h="425">
                    <a:moveTo>
                      <a:pt x="471" y="425"/>
                    </a:moveTo>
                    <a:lnTo>
                      <a:pt x="459" y="413"/>
                    </a:lnTo>
                    <a:lnTo>
                      <a:pt x="453" y="404"/>
                    </a:lnTo>
                    <a:lnTo>
                      <a:pt x="449" y="392"/>
                    </a:lnTo>
                    <a:lnTo>
                      <a:pt x="449" y="384"/>
                    </a:lnTo>
                    <a:lnTo>
                      <a:pt x="446" y="373"/>
                    </a:lnTo>
                    <a:lnTo>
                      <a:pt x="444" y="367"/>
                    </a:lnTo>
                    <a:lnTo>
                      <a:pt x="436" y="361"/>
                    </a:lnTo>
                    <a:lnTo>
                      <a:pt x="428" y="361"/>
                    </a:lnTo>
                    <a:lnTo>
                      <a:pt x="415" y="363"/>
                    </a:lnTo>
                    <a:lnTo>
                      <a:pt x="401" y="367"/>
                    </a:lnTo>
                    <a:lnTo>
                      <a:pt x="387" y="371"/>
                    </a:lnTo>
                    <a:lnTo>
                      <a:pt x="374" y="375"/>
                    </a:lnTo>
                    <a:lnTo>
                      <a:pt x="358" y="375"/>
                    </a:lnTo>
                    <a:lnTo>
                      <a:pt x="347" y="377"/>
                    </a:lnTo>
                    <a:lnTo>
                      <a:pt x="335" y="375"/>
                    </a:lnTo>
                    <a:lnTo>
                      <a:pt x="327" y="373"/>
                    </a:lnTo>
                    <a:lnTo>
                      <a:pt x="325" y="359"/>
                    </a:lnTo>
                    <a:lnTo>
                      <a:pt x="323" y="351"/>
                    </a:lnTo>
                    <a:lnTo>
                      <a:pt x="321" y="346"/>
                    </a:lnTo>
                    <a:lnTo>
                      <a:pt x="320" y="342"/>
                    </a:lnTo>
                    <a:lnTo>
                      <a:pt x="314" y="336"/>
                    </a:lnTo>
                    <a:lnTo>
                      <a:pt x="302" y="336"/>
                    </a:lnTo>
                    <a:lnTo>
                      <a:pt x="273" y="347"/>
                    </a:lnTo>
                    <a:lnTo>
                      <a:pt x="238" y="359"/>
                    </a:lnTo>
                    <a:lnTo>
                      <a:pt x="195" y="365"/>
                    </a:lnTo>
                    <a:lnTo>
                      <a:pt x="151" y="373"/>
                    </a:lnTo>
                    <a:lnTo>
                      <a:pt x="104" y="375"/>
                    </a:lnTo>
                    <a:lnTo>
                      <a:pt x="62" y="377"/>
                    </a:lnTo>
                    <a:lnTo>
                      <a:pt x="25" y="377"/>
                    </a:lnTo>
                    <a:lnTo>
                      <a:pt x="0" y="378"/>
                    </a:lnTo>
                    <a:lnTo>
                      <a:pt x="3" y="365"/>
                    </a:lnTo>
                    <a:lnTo>
                      <a:pt x="11" y="357"/>
                    </a:lnTo>
                    <a:lnTo>
                      <a:pt x="23" y="349"/>
                    </a:lnTo>
                    <a:lnTo>
                      <a:pt x="36" y="344"/>
                    </a:lnTo>
                    <a:lnTo>
                      <a:pt x="48" y="336"/>
                    </a:lnTo>
                    <a:lnTo>
                      <a:pt x="60" y="328"/>
                    </a:lnTo>
                    <a:lnTo>
                      <a:pt x="69" y="316"/>
                    </a:lnTo>
                    <a:lnTo>
                      <a:pt x="75" y="307"/>
                    </a:lnTo>
                    <a:lnTo>
                      <a:pt x="64" y="299"/>
                    </a:lnTo>
                    <a:lnTo>
                      <a:pt x="52" y="297"/>
                    </a:lnTo>
                    <a:lnTo>
                      <a:pt x="42" y="295"/>
                    </a:lnTo>
                    <a:lnTo>
                      <a:pt x="34" y="293"/>
                    </a:lnTo>
                    <a:lnTo>
                      <a:pt x="46" y="258"/>
                    </a:lnTo>
                    <a:lnTo>
                      <a:pt x="73" y="235"/>
                    </a:lnTo>
                    <a:lnTo>
                      <a:pt x="106" y="218"/>
                    </a:lnTo>
                    <a:lnTo>
                      <a:pt x="149" y="208"/>
                    </a:lnTo>
                    <a:lnTo>
                      <a:pt x="192" y="200"/>
                    </a:lnTo>
                    <a:lnTo>
                      <a:pt x="234" y="192"/>
                    </a:lnTo>
                    <a:lnTo>
                      <a:pt x="271" y="185"/>
                    </a:lnTo>
                    <a:lnTo>
                      <a:pt x="300" y="179"/>
                    </a:lnTo>
                    <a:lnTo>
                      <a:pt x="298" y="165"/>
                    </a:lnTo>
                    <a:lnTo>
                      <a:pt x="296" y="159"/>
                    </a:lnTo>
                    <a:lnTo>
                      <a:pt x="294" y="154"/>
                    </a:lnTo>
                    <a:lnTo>
                      <a:pt x="292" y="152"/>
                    </a:lnTo>
                    <a:lnTo>
                      <a:pt x="283" y="150"/>
                    </a:lnTo>
                    <a:lnTo>
                      <a:pt x="275" y="150"/>
                    </a:lnTo>
                    <a:lnTo>
                      <a:pt x="281" y="124"/>
                    </a:lnTo>
                    <a:lnTo>
                      <a:pt x="300" y="111"/>
                    </a:lnTo>
                    <a:lnTo>
                      <a:pt x="327" y="103"/>
                    </a:lnTo>
                    <a:lnTo>
                      <a:pt x="362" y="107"/>
                    </a:lnTo>
                    <a:lnTo>
                      <a:pt x="397" y="113"/>
                    </a:lnTo>
                    <a:lnTo>
                      <a:pt x="432" y="126"/>
                    </a:lnTo>
                    <a:lnTo>
                      <a:pt x="461" y="138"/>
                    </a:lnTo>
                    <a:lnTo>
                      <a:pt x="484" y="152"/>
                    </a:lnTo>
                    <a:lnTo>
                      <a:pt x="488" y="150"/>
                    </a:lnTo>
                    <a:lnTo>
                      <a:pt x="492" y="150"/>
                    </a:lnTo>
                    <a:lnTo>
                      <a:pt x="498" y="134"/>
                    </a:lnTo>
                    <a:lnTo>
                      <a:pt x="504" y="121"/>
                    </a:lnTo>
                    <a:lnTo>
                      <a:pt x="506" y="105"/>
                    </a:lnTo>
                    <a:lnTo>
                      <a:pt x="512" y="91"/>
                    </a:lnTo>
                    <a:lnTo>
                      <a:pt x="515" y="76"/>
                    </a:lnTo>
                    <a:lnTo>
                      <a:pt x="523" y="64"/>
                    </a:lnTo>
                    <a:lnTo>
                      <a:pt x="535" y="55"/>
                    </a:lnTo>
                    <a:lnTo>
                      <a:pt x="552" y="51"/>
                    </a:lnTo>
                    <a:lnTo>
                      <a:pt x="550" y="64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6" y="84"/>
                    </a:lnTo>
                    <a:lnTo>
                      <a:pt x="562" y="84"/>
                    </a:lnTo>
                    <a:lnTo>
                      <a:pt x="572" y="86"/>
                    </a:lnTo>
                    <a:lnTo>
                      <a:pt x="583" y="62"/>
                    </a:lnTo>
                    <a:lnTo>
                      <a:pt x="597" y="47"/>
                    </a:lnTo>
                    <a:lnTo>
                      <a:pt x="610" y="31"/>
                    </a:lnTo>
                    <a:lnTo>
                      <a:pt x="628" y="22"/>
                    </a:lnTo>
                    <a:lnTo>
                      <a:pt x="643" y="12"/>
                    </a:lnTo>
                    <a:lnTo>
                      <a:pt x="663" y="8"/>
                    </a:lnTo>
                    <a:lnTo>
                      <a:pt x="686" y="2"/>
                    </a:lnTo>
                    <a:lnTo>
                      <a:pt x="711" y="0"/>
                    </a:lnTo>
                    <a:lnTo>
                      <a:pt x="702" y="14"/>
                    </a:lnTo>
                    <a:lnTo>
                      <a:pt x="696" y="27"/>
                    </a:lnTo>
                    <a:lnTo>
                      <a:pt x="688" y="41"/>
                    </a:lnTo>
                    <a:lnTo>
                      <a:pt x="682" y="57"/>
                    </a:lnTo>
                    <a:lnTo>
                      <a:pt x="676" y="70"/>
                    </a:lnTo>
                    <a:lnTo>
                      <a:pt x="676" y="86"/>
                    </a:lnTo>
                    <a:lnTo>
                      <a:pt x="676" y="103"/>
                    </a:lnTo>
                    <a:lnTo>
                      <a:pt x="682" y="121"/>
                    </a:lnTo>
                    <a:lnTo>
                      <a:pt x="690" y="123"/>
                    </a:lnTo>
                    <a:lnTo>
                      <a:pt x="702" y="126"/>
                    </a:lnTo>
                    <a:lnTo>
                      <a:pt x="684" y="142"/>
                    </a:lnTo>
                    <a:lnTo>
                      <a:pt x="672" y="159"/>
                    </a:lnTo>
                    <a:lnTo>
                      <a:pt x="659" y="175"/>
                    </a:lnTo>
                    <a:lnTo>
                      <a:pt x="649" y="192"/>
                    </a:lnTo>
                    <a:lnTo>
                      <a:pt x="640" y="210"/>
                    </a:lnTo>
                    <a:lnTo>
                      <a:pt x="634" y="229"/>
                    </a:lnTo>
                    <a:lnTo>
                      <a:pt x="628" y="250"/>
                    </a:lnTo>
                    <a:lnTo>
                      <a:pt x="628" y="276"/>
                    </a:lnTo>
                    <a:lnTo>
                      <a:pt x="630" y="276"/>
                    </a:lnTo>
                    <a:lnTo>
                      <a:pt x="632" y="280"/>
                    </a:lnTo>
                    <a:lnTo>
                      <a:pt x="643" y="278"/>
                    </a:lnTo>
                    <a:lnTo>
                      <a:pt x="659" y="274"/>
                    </a:lnTo>
                    <a:lnTo>
                      <a:pt x="676" y="270"/>
                    </a:lnTo>
                    <a:lnTo>
                      <a:pt x="694" y="268"/>
                    </a:lnTo>
                    <a:lnTo>
                      <a:pt x="709" y="264"/>
                    </a:lnTo>
                    <a:lnTo>
                      <a:pt x="725" y="264"/>
                    </a:lnTo>
                    <a:lnTo>
                      <a:pt x="740" y="264"/>
                    </a:lnTo>
                    <a:lnTo>
                      <a:pt x="758" y="270"/>
                    </a:lnTo>
                    <a:lnTo>
                      <a:pt x="742" y="283"/>
                    </a:lnTo>
                    <a:lnTo>
                      <a:pt x="727" y="297"/>
                    </a:lnTo>
                    <a:lnTo>
                      <a:pt x="709" y="311"/>
                    </a:lnTo>
                    <a:lnTo>
                      <a:pt x="696" y="324"/>
                    </a:lnTo>
                    <a:lnTo>
                      <a:pt x="680" y="338"/>
                    </a:lnTo>
                    <a:lnTo>
                      <a:pt x="671" y="355"/>
                    </a:lnTo>
                    <a:lnTo>
                      <a:pt x="661" y="373"/>
                    </a:lnTo>
                    <a:lnTo>
                      <a:pt x="659" y="398"/>
                    </a:lnTo>
                    <a:lnTo>
                      <a:pt x="651" y="406"/>
                    </a:lnTo>
                    <a:lnTo>
                      <a:pt x="643" y="415"/>
                    </a:lnTo>
                    <a:lnTo>
                      <a:pt x="620" y="415"/>
                    </a:lnTo>
                    <a:lnTo>
                      <a:pt x="597" y="415"/>
                    </a:lnTo>
                    <a:lnTo>
                      <a:pt x="576" y="417"/>
                    </a:lnTo>
                    <a:lnTo>
                      <a:pt x="554" y="419"/>
                    </a:lnTo>
                    <a:lnTo>
                      <a:pt x="531" y="419"/>
                    </a:lnTo>
                    <a:lnTo>
                      <a:pt x="512" y="421"/>
                    </a:lnTo>
                    <a:lnTo>
                      <a:pt x="490" y="423"/>
                    </a:lnTo>
                    <a:lnTo>
                      <a:pt x="471" y="425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10"/>
              <p:cNvSpPr>
                <a:spLocks/>
              </p:cNvSpPr>
              <p:nvPr/>
            </p:nvSpPr>
            <p:spPr bwMode="auto">
              <a:xfrm>
                <a:off x="4597" y="3857"/>
                <a:ext cx="86" cy="70"/>
              </a:xfrm>
              <a:custGeom>
                <a:avLst/>
                <a:gdLst>
                  <a:gd name="T0" fmla="*/ 11 w 173"/>
                  <a:gd name="T1" fmla="*/ 18 h 139"/>
                  <a:gd name="T2" fmla="*/ 10 w 173"/>
                  <a:gd name="T3" fmla="*/ 16 h 139"/>
                  <a:gd name="T4" fmla="*/ 8 w 173"/>
                  <a:gd name="T5" fmla="*/ 14 h 139"/>
                  <a:gd name="T6" fmla="*/ 5 w 173"/>
                  <a:gd name="T7" fmla="*/ 11 h 139"/>
                  <a:gd name="T8" fmla="*/ 3 w 173"/>
                  <a:gd name="T9" fmla="*/ 9 h 139"/>
                  <a:gd name="T10" fmla="*/ 1 w 173"/>
                  <a:gd name="T11" fmla="*/ 6 h 139"/>
                  <a:gd name="T12" fmla="*/ 0 w 173"/>
                  <a:gd name="T13" fmla="*/ 3 h 139"/>
                  <a:gd name="T14" fmla="*/ 0 w 173"/>
                  <a:gd name="T15" fmla="*/ 1 h 139"/>
                  <a:gd name="T16" fmla="*/ 3 w 173"/>
                  <a:gd name="T17" fmla="*/ 0 h 139"/>
                  <a:gd name="T18" fmla="*/ 3 w 173"/>
                  <a:gd name="T19" fmla="*/ 2 h 139"/>
                  <a:gd name="T20" fmla="*/ 3 w 173"/>
                  <a:gd name="T21" fmla="*/ 4 h 139"/>
                  <a:gd name="T22" fmla="*/ 3 w 173"/>
                  <a:gd name="T23" fmla="*/ 6 h 139"/>
                  <a:gd name="T24" fmla="*/ 5 w 173"/>
                  <a:gd name="T25" fmla="*/ 7 h 139"/>
                  <a:gd name="T26" fmla="*/ 6 w 173"/>
                  <a:gd name="T27" fmla="*/ 9 h 139"/>
                  <a:gd name="T28" fmla="*/ 7 w 173"/>
                  <a:gd name="T29" fmla="*/ 11 h 139"/>
                  <a:gd name="T30" fmla="*/ 9 w 173"/>
                  <a:gd name="T31" fmla="*/ 12 h 139"/>
                  <a:gd name="T32" fmla="*/ 11 w 173"/>
                  <a:gd name="T33" fmla="*/ 14 h 139"/>
                  <a:gd name="T34" fmla="*/ 11 w 173"/>
                  <a:gd name="T35" fmla="*/ 13 h 139"/>
                  <a:gd name="T36" fmla="*/ 13 w 173"/>
                  <a:gd name="T37" fmla="*/ 12 h 139"/>
                  <a:gd name="T38" fmla="*/ 14 w 173"/>
                  <a:gd name="T39" fmla="*/ 10 h 139"/>
                  <a:gd name="T40" fmla="*/ 16 w 173"/>
                  <a:gd name="T41" fmla="*/ 8 h 139"/>
                  <a:gd name="T42" fmla="*/ 17 w 173"/>
                  <a:gd name="T43" fmla="*/ 5 h 139"/>
                  <a:gd name="T44" fmla="*/ 18 w 173"/>
                  <a:gd name="T45" fmla="*/ 4 h 139"/>
                  <a:gd name="T46" fmla="*/ 19 w 173"/>
                  <a:gd name="T47" fmla="*/ 2 h 139"/>
                  <a:gd name="T48" fmla="*/ 20 w 173"/>
                  <a:gd name="T49" fmla="*/ 1 h 139"/>
                  <a:gd name="T50" fmla="*/ 20 w 173"/>
                  <a:gd name="T51" fmla="*/ 0 h 139"/>
                  <a:gd name="T52" fmla="*/ 21 w 173"/>
                  <a:gd name="T53" fmla="*/ 0 h 139"/>
                  <a:gd name="T54" fmla="*/ 20 w 173"/>
                  <a:gd name="T55" fmla="*/ 2 h 139"/>
                  <a:gd name="T56" fmla="*/ 20 w 173"/>
                  <a:gd name="T57" fmla="*/ 5 h 139"/>
                  <a:gd name="T58" fmla="*/ 19 w 173"/>
                  <a:gd name="T59" fmla="*/ 7 h 139"/>
                  <a:gd name="T60" fmla="*/ 18 w 173"/>
                  <a:gd name="T61" fmla="*/ 9 h 139"/>
                  <a:gd name="T62" fmla="*/ 17 w 173"/>
                  <a:gd name="T63" fmla="*/ 11 h 139"/>
                  <a:gd name="T64" fmla="*/ 16 w 173"/>
                  <a:gd name="T65" fmla="*/ 13 h 139"/>
                  <a:gd name="T66" fmla="*/ 14 w 173"/>
                  <a:gd name="T67" fmla="*/ 16 h 139"/>
                  <a:gd name="T68" fmla="*/ 14 w 173"/>
                  <a:gd name="T69" fmla="*/ 18 h 139"/>
                  <a:gd name="T70" fmla="*/ 12 w 173"/>
                  <a:gd name="T71" fmla="*/ 18 h 139"/>
                  <a:gd name="T72" fmla="*/ 11 w 173"/>
                  <a:gd name="T73" fmla="*/ 1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9"/>
                  <a:gd name="T113" fmla="*/ 173 w 173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9">
                    <a:moveTo>
                      <a:pt x="93" y="139"/>
                    </a:moveTo>
                    <a:lnTo>
                      <a:pt x="82" y="128"/>
                    </a:lnTo>
                    <a:lnTo>
                      <a:pt x="64" y="110"/>
                    </a:lnTo>
                    <a:lnTo>
                      <a:pt x="45" y="87"/>
                    </a:lnTo>
                    <a:lnTo>
                      <a:pt x="26" y="66"/>
                    </a:lnTo>
                    <a:lnTo>
                      <a:pt x="8" y="42"/>
                    </a:lnTo>
                    <a:lnTo>
                      <a:pt x="0" y="21"/>
                    </a:lnTo>
                    <a:lnTo>
                      <a:pt x="2" y="6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8" y="29"/>
                    </a:lnTo>
                    <a:lnTo>
                      <a:pt x="31" y="42"/>
                    </a:lnTo>
                    <a:lnTo>
                      <a:pt x="41" y="56"/>
                    </a:lnTo>
                    <a:lnTo>
                      <a:pt x="49" y="68"/>
                    </a:lnTo>
                    <a:lnTo>
                      <a:pt x="60" y="81"/>
                    </a:lnTo>
                    <a:lnTo>
                      <a:pt x="72" y="93"/>
                    </a:lnTo>
                    <a:lnTo>
                      <a:pt x="88" y="106"/>
                    </a:lnTo>
                    <a:lnTo>
                      <a:pt x="93" y="101"/>
                    </a:lnTo>
                    <a:lnTo>
                      <a:pt x="105" y="91"/>
                    </a:lnTo>
                    <a:lnTo>
                      <a:pt x="117" y="75"/>
                    </a:lnTo>
                    <a:lnTo>
                      <a:pt x="128" y="60"/>
                    </a:lnTo>
                    <a:lnTo>
                      <a:pt x="138" y="40"/>
                    </a:lnTo>
                    <a:lnTo>
                      <a:pt x="150" y="25"/>
                    </a:lnTo>
                    <a:lnTo>
                      <a:pt x="157" y="9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67" y="15"/>
                    </a:lnTo>
                    <a:lnTo>
                      <a:pt x="163" y="33"/>
                    </a:lnTo>
                    <a:lnTo>
                      <a:pt x="156" y="50"/>
                    </a:lnTo>
                    <a:lnTo>
                      <a:pt x="148" y="70"/>
                    </a:lnTo>
                    <a:lnTo>
                      <a:pt x="138" y="87"/>
                    </a:lnTo>
                    <a:lnTo>
                      <a:pt x="128" y="104"/>
                    </a:lnTo>
                    <a:lnTo>
                      <a:pt x="119" y="122"/>
                    </a:lnTo>
                    <a:lnTo>
                      <a:pt x="113" y="139"/>
                    </a:lnTo>
                    <a:lnTo>
                      <a:pt x="103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Freeform 11"/>
              <p:cNvSpPr>
                <a:spLocks/>
              </p:cNvSpPr>
              <p:nvPr/>
            </p:nvSpPr>
            <p:spPr bwMode="auto">
              <a:xfrm>
                <a:off x="4962" y="3818"/>
                <a:ext cx="61" cy="89"/>
              </a:xfrm>
              <a:custGeom>
                <a:avLst/>
                <a:gdLst>
                  <a:gd name="T0" fmla="*/ 12 w 122"/>
                  <a:gd name="T1" fmla="*/ 22 h 179"/>
                  <a:gd name="T2" fmla="*/ 8 w 122"/>
                  <a:gd name="T3" fmla="*/ 20 h 179"/>
                  <a:gd name="T4" fmla="*/ 5 w 122"/>
                  <a:gd name="T5" fmla="*/ 17 h 179"/>
                  <a:gd name="T6" fmla="*/ 3 w 122"/>
                  <a:gd name="T7" fmla="*/ 14 h 179"/>
                  <a:gd name="T8" fmla="*/ 1 w 122"/>
                  <a:gd name="T9" fmla="*/ 11 h 179"/>
                  <a:gd name="T10" fmla="*/ 0 w 122"/>
                  <a:gd name="T11" fmla="*/ 7 h 179"/>
                  <a:gd name="T12" fmla="*/ 1 w 122"/>
                  <a:gd name="T13" fmla="*/ 5 h 179"/>
                  <a:gd name="T14" fmla="*/ 2 w 122"/>
                  <a:gd name="T15" fmla="*/ 3 h 179"/>
                  <a:gd name="T16" fmla="*/ 5 w 122"/>
                  <a:gd name="T17" fmla="*/ 3 h 179"/>
                  <a:gd name="T18" fmla="*/ 5 w 122"/>
                  <a:gd name="T19" fmla="*/ 5 h 179"/>
                  <a:gd name="T20" fmla="*/ 4 w 122"/>
                  <a:gd name="T21" fmla="*/ 7 h 179"/>
                  <a:gd name="T22" fmla="*/ 4 w 122"/>
                  <a:gd name="T23" fmla="*/ 9 h 179"/>
                  <a:gd name="T24" fmla="*/ 4 w 122"/>
                  <a:gd name="T25" fmla="*/ 11 h 179"/>
                  <a:gd name="T26" fmla="*/ 4 w 122"/>
                  <a:gd name="T27" fmla="*/ 13 h 179"/>
                  <a:gd name="T28" fmla="*/ 5 w 122"/>
                  <a:gd name="T29" fmla="*/ 16 h 179"/>
                  <a:gd name="T30" fmla="*/ 7 w 122"/>
                  <a:gd name="T31" fmla="*/ 17 h 179"/>
                  <a:gd name="T32" fmla="*/ 11 w 122"/>
                  <a:gd name="T33" fmla="*/ 18 h 179"/>
                  <a:gd name="T34" fmla="*/ 11 w 122"/>
                  <a:gd name="T35" fmla="*/ 16 h 179"/>
                  <a:gd name="T36" fmla="*/ 11 w 122"/>
                  <a:gd name="T37" fmla="*/ 13 h 179"/>
                  <a:gd name="T38" fmla="*/ 12 w 122"/>
                  <a:gd name="T39" fmla="*/ 11 h 179"/>
                  <a:gd name="T40" fmla="*/ 12 w 122"/>
                  <a:gd name="T41" fmla="*/ 9 h 179"/>
                  <a:gd name="T42" fmla="*/ 13 w 122"/>
                  <a:gd name="T43" fmla="*/ 6 h 179"/>
                  <a:gd name="T44" fmla="*/ 14 w 122"/>
                  <a:gd name="T45" fmla="*/ 4 h 179"/>
                  <a:gd name="T46" fmla="*/ 15 w 122"/>
                  <a:gd name="T47" fmla="*/ 2 h 179"/>
                  <a:gd name="T48" fmla="*/ 16 w 122"/>
                  <a:gd name="T49" fmla="*/ 0 h 179"/>
                  <a:gd name="T50" fmla="*/ 15 w 122"/>
                  <a:gd name="T51" fmla="*/ 1 h 179"/>
                  <a:gd name="T52" fmla="*/ 15 w 122"/>
                  <a:gd name="T53" fmla="*/ 4 h 179"/>
                  <a:gd name="T54" fmla="*/ 15 w 122"/>
                  <a:gd name="T55" fmla="*/ 7 h 179"/>
                  <a:gd name="T56" fmla="*/ 15 w 122"/>
                  <a:gd name="T57" fmla="*/ 11 h 179"/>
                  <a:gd name="T58" fmla="*/ 14 w 122"/>
                  <a:gd name="T59" fmla="*/ 15 h 179"/>
                  <a:gd name="T60" fmla="*/ 14 w 122"/>
                  <a:gd name="T61" fmla="*/ 18 h 179"/>
                  <a:gd name="T62" fmla="*/ 14 w 122"/>
                  <a:gd name="T63" fmla="*/ 20 h 179"/>
                  <a:gd name="T64" fmla="*/ 14 w 122"/>
                  <a:gd name="T65" fmla="*/ 22 h 179"/>
                  <a:gd name="T66" fmla="*/ 13 w 122"/>
                  <a:gd name="T67" fmla="*/ 22 h 179"/>
                  <a:gd name="T68" fmla="*/ 12 w 122"/>
                  <a:gd name="T69" fmla="*/ 22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79"/>
                  <a:gd name="T107" fmla="*/ 122 w 122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79">
                    <a:moveTo>
                      <a:pt x="93" y="179"/>
                    </a:moveTo>
                    <a:lnTo>
                      <a:pt x="64" y="163"/>
                    </a:lnTo>
                    <a:lnTo>
                      <a:pt x="40" y="142"/>
                    </a:lnTo>
                    <a:lnTo>
                      <a:pt x="19" y="115"/>
                    </a:lnTo>
                    <a:lnTo>
                      <a:pt x="7" y="89"/>
                    </a:lnTo>
                    <a:lnTo>
                      <a:pt x="0" y="62"/>
                    </a:lnTo>
                    <a:lnTo>
                      <a:pt x="1" y="43"/>
                    </a:lnTo>
                    <a:lnTo>
                      <a:pt x="13" y="29"/>
                    </a:lnTo>
                    <a:lnTo>
                      <a:pt x="38" y="29"/>
                    </a:lnTo>
                    <a:lnTo>
                      <a:pt x="34" y="41"/>
                    </a:lnTo>
                    <a:lnTo>
                      <a:pt x="32" y="58"/>
                    </a:lnTo>
                    <a:lnTo>
                      <a:pt x="29" y="76"/>
                    </a:lnTo>
                    <a:lnTo>
                      <a:pt x="29" y="95"/>
                    </a:lnTo>
                    <a:lnTo>
                      <a:pt x="31" y="111"/>
                    </a:lnTo>
                    <a:lnTo>
                      <a:pt x="40" y="128"/>
                    </a:lnTo>
                    <a:lnTo>
                      <a:pt x="54" y="140"/>
                    </a:lnTo>
                    <a:lnTo>
                      <a:pt x="81" y="150"/>
                    </a:lnTo>
                    <a:lnTo>
                      <a:pt x="83" y="128"/>
                    </a:lnTo>
                    <a:lnTo>
                      <a:pt x="87" y="109"/>
                    </a:lnTo>
                    <a:lnTo>
                      <a:pt x="91" y="89"/>
                    </a:lnTo>
                    <a:lnTo>
                      <a:pt x="96" y="72"/>
                    </a:lnTo>
                    <a:lnTo>
                      <a:pt x="102" y="53"/>
                    </a:lnTo>
                    <a:lnTo>
                      <a:pt x="108" y="35"/>
                    </a:lnTo>
                    <a:lnTo>
                      <a:pt x="114" y="18"/>
                    </a:lnTo>
                    <a:lnTo>
                      <a:pt x="122" y="0"/>
                    </a:lnTo>
                    <a:lnTo>
                      <a:pt x="120" y="12"/>
                    </a:lnTo>
                    <a:lnTo>
                      <a:pt x="120" y="35"/>
                    </a:lnTo>
                    <a:lnTo>
                      <a:pt x="118" y="60"/>
                    </a:lnTo>
                    <a:lnTo>
                      <a:pt x="116" y="93"/>
                    </a:lnTo>
                    <a:lnTo>
                      <a:pt x="112" y="120"/>
                    </a:lnTo>
                    <a:lnTo>
                      <a:pt x="110" y="148"/>
                    </a:lnTo>
                    <a:lnTo>
                      <a:pt x="108" y="167"/>
                    </a:lnTo>
                    <a:lnTo>
                      <a:pt x="106" y="179"/>
                    </a:lnTo>
                    <a:lnTo>
                      <a:pt x="98" y="179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Freeform 12"/>
              <p:cNvSpPr>
                <a:spLocks/>
              </p:cNvSpPr>
              <p:nvPr/>
            </p:nvSpPr>
            <p:spPr bwMode="auto">
              <a:xfrm>
                <a:off x="4711" y="3813"/>
                <a:ext cx="70" cy="87"/>
              </a:xfrm>
              <a:custGeom>
                <a:avLst/>
                <a:gdLst>
                  <a:gd name="T0" fmla="*/ 13 w 140"/>
                  <a:gd name="T1" fmla="*/ 22 h 174"/>
                  <a:gd name="T2" fmla="*/ 11 w 140"/>
                  <a:gd name="T3" fmla="*/ 20 h 174"/>
                  <a:gd name="T4" fmla="*/ 9 w 140"/>
                  <a:gd name="T5" fmla="*/ 19 h 174"/>
                  <a:gd name="T6" fmla="*/ 7 w 140"/>
                  <a:gd name="T7" fmla="*/ 17 h 174"/>
                  <a:gd name="T8" fmla="*/ 5 w 140"/>
                  <a:gd name="T9" fmla="*/ 15 h 174"/>
                  <a:gd name="T10" fmla="*/ 3 w 140"/>
                  <a:gd name="T11" fmla="*/ 13 h 174"/>
                  <a:gd name="T12" fmla="*/ 2 w 140"/>
                  <a:gd name="T13" fmla="*/ 11 h 174"/>
                  <a:gd name="T14" fmla="*/ 1 w 140"/>
                  <a:gd name="T15" fmla="*/ 10 h 174"/>
                  <a:gd name="T16" fmla="*/ 0 w 140"/>
                  <a:gd name="T17" fmla="*/ 8 h 174"/>
                  <a:gd name="T18" fmla="*/ 1 w 140"/>
                  <a:gd name="T19" fmla="*/ 7 h 174"/>
                  <a:gd name="T20" fmla="*/ 2 w 140"/>
                  <a:gd name="T21" fmla="*/ 6 h 174"/>
                  <a:gd name="T22" fmla="*/ 1 w 140"/>
                  <a:gd name="T23" fmla="*/ 5 h 174"/>
                  <a:gd name="T24" fmla="*/ 1 w 140"/>
                  <a:gd name="T25" fmla="*/ 3 h 174"/>
                  <a:gd name="T26" fmla="*/ 1 w 140"/>
                  <a:gd name="T27" fmla="*/ 2 h 174"/>
                  <a:gd name="T28" fmla="*/ 1 w 140"/>
                  <a:gd name="T29" fmla="*/ 0 h 174"/>
                  <a:gd name="T30" fmla="*/ 1 w 140"/>
                  <a:gd name="T31" fmla="*/ 1 h 174"/>
                  <a:gd name="T32" fmla="*/ 1 w 140"/>
                  <a:gd name="T33" fmla="*/ 3 h 174"/>
                  <a:gd name="T34" fmla="*/ 2 w 140"/>
                  <a:gd name="T35" fmla="*/ 4 h 174"/>
                  <a:gd name="T36" fmla="*/ 2 w 140"/>
                  <a:gd name="T37" fmla="*/ 5 h 174"/>
                  <a:gd name="T38" fmla="*/ 3 w 140"/>
                  <a:gd name="T39" fmla="*/ 8 h 174"/>
                  <a:gd name="T40" fmla="*/ 6 w 140"/>
                  <a:gd name="T41" fmla="*/ 10 h 174"/>
                  <a:gd name="T42" fmla="*/ 5 w 140"/>
                  <a:gd name="T43" fmla="*/ 10 h 174"/>
                  <a:gd name="T44" fmla="*/ 5 w 140"/>
                  <a:gd name="T45" fmla="*/ 11 h 174"/>
                  <a:gd name="T46" fmla="*/ 6 w 140"/>
                  <a:gd name="T47" fmla="*/ 12 h 174"/>
                  <a:gd name="T48" fmla="*/ 9 w 140"/>
                  <a:gd name="T49" fmla="*/ 15 h 174"/>
                  <a:gd name="T50" fmla="*/ 9 w 140"/>
                  <a:gd name="T51" fmla="*/ 16 h 174"/>
                  <a:gd name="T52" fmla="*/ 11 w 140"/>
                  <a:gd name="T53" fmla="*/ 17 h 174"/>
                  <a:gd name="T54" fmla="*/ 12 w 140"/>
                  <a:gd name="T55" fmla="*/ 18 h 174"/>
                  <a:gd name="T56" fmla="*/ 13 w 140"/>
                  <a:gd name="T57" fmla="*/ 19 h 174"/>
                  <a:gd name="T58" fmla="*/ 14 w 140"/>
                  <a:gd name="T59" fmla="*/ 19 h 174"/>
                  <a:gd name="T60" fmla="*/ 14 w 140"/>
                  <a:gd name="T61" fmla="*/ 19 h 174"/>
                  <a:gd name="T62" fmla="*/ 14 w 140"/>
                  <a:gd name="T63" fmla="*/ 17 h 174"/>
                  <a:gd name="T64" fmla="*/ 14 w 140"/>
                  <a:gd name="T65" fmla="*/ 15 h 174"/>
                  <a:gd name="T66" fmla="*/ 13 w 140"/>
                  <a:gd name="T67" fmla="*/ 13 h 174"/>
                  <a:gd name="T68" fmla="*/ 13 w 140"/>
                  <a:gd name="T69" fmla="*/ 12 h 174"/>
                  <a:gd name="T70" fmla="*/ 13 w 140"/>
                  <a:gd name="T71" fmla="*/ 11 h 174"/>
                  <a:gd name="T72" fmla="*/ 13 w 140"/>
                  <a:gd name="T73" fmla="*/ 9 h 174"/>
                  <a:gd name="T74" fmla="*/ 13 w 140"/>
                  <a:gd name="T75" fmla="*/ 8 h 174"/>
                  <a:gd name="T76" fmla="*/ 13 w 140"/>
                  <a:gd name="T77" fmla="*/ 6 h 174"/>
                  <a:gd name="T78" fmla="*/ 14 w 140"/>
                  <a:gd name="T79" fmla="*/ 7 h 174"/>
                  <a:gd name="T80" fmla="*/ 14 w 140"/>
                  <a:gd name="T81" fmla="*/ 8 h 174"/>
                  <a:gd name="T82" fmla="*/ 15 w 140"/>
                  <a:gd name="T83" fmla="*/ 10 h 174"/>
                  <a:gd name="T84" fmla="*/ 16 w 140"/>
                  <a:gd name="T85" fmla="*/ 12 h 174"/>
                  <a:gd name="T86" fmla="*/ 17 w 140"/>
                  <a:gd name="T87" fmla="*/ 14 h 174"/>
                  <a:gd name="T88" fmla="*/ 18 w 140"/>
                  <a:gd name="T89" fmla="*/ 16 h 174"/>
                  <a:gd name="T90" fmla="*/ 18 w 140"/>
                  <a:gd name="T91" fmla="*/ 19 h 174"/>
                  <a:gd name="T92" fmla="*/ 18 w 140"/>
                  <a:gd name="T93" fmla="*/ 20 h 174"/>
                  <a:gd name="T94" fmla="*/ 17 w 140"/>
                  <a:gd name="T95" fmla="*/ 22 h 174"/>
                  <a:gd name="T96" fmla="*/ 15 w 140"/>
                  <a:gd name="T97" fmla="*/ 22 h 174"/>
                  <a:gd name="T98" fmla="*/ 13 w 140"/>
                  <a:gd name="T99" fmla="*/ 22 h 1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74"/>
                  <a:gd name="T152" fmla="*/ 140 w 140"/>
                  <a:gd name="T153" fmla="*/ 174 h 1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74">
                    <a:moveTo>
                      <a:pt x="105" y="174"/>
                    </a:moveTo>
                    <a:lnTo>
                      <a:pt x="87" y="160"/>
                    </a:lnTo>
                    <a:lnTo>
                      <a:pt x="70" y="149"/>
                    </a:lnTo>
                    <a:lnTo>
                      <a:pt x="53" y="135"/>
                    </a:lnTo>
                    <a:lnTo>
                      <a:pt x="37" y="122"/>
                    </a:lnTo>
                    <a:lnTo>
                      <a:pt x="22" y="106"/>
                    </a:lnTo>
                    <a:lnTo>
                      <a:pt x="12" y="91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8" y="52"/>
                    </a:lnTo>
                    <a:lnTo>
                      <a:pt x="16" y="48"/>
                    </a:lnTo>
                    <a:lnTo>
                      <a:pt x="10" y="33"/>
                    </a:lnTo>
                    <a:lnTo>
                      <a:pt x="6" y="21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8" y="7"/>
                    </a:lnTo>
                    <a:lnTo>
                      <a:pt x="10" y="17"/>
                    </a:lnTo>
                    <a:lnTo>
                      <a:pt x="12" y="29"/>
                    </a:lnTo>
                    <a:lnTo>
                      <a:pt x="18" y="40"/>
                    </a:lnTo>
                    <a:lnTo>
                      <a:pt x="27" y="60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47" y="98"/>
                    </a:lnTo>
                    <a:lnTo>
                      <a:pt x="66" y="118"/>
                    </a:lnTo>
                    <a:lnTo>
                      <a:pt x="74" y="126"/>
                    </a:lnTo>
                    <a:lnTo>
                      <a:pt x="86" y="133"/>
                    </a:lnTo>
                    <a:lnTo>
                      <a:pt x="95" y="141"/>
                    </a:lnTo>
                    <a:lnTo>
                      <a:pt x="107" y="149"/>
                    </a:lnTo>
                    <a:lnTo>
                      <a:pt x="109" y="147"/>
                    </a:lnTo>
                    <a:lnTo>
                      <a:pt x="113" y="145"/>
                    </a:lnTo>
                    <a:lnTo>
                      <a:pt x="109" y="131"/>
                    </a:lnTo>
                    <a:lnTo>
                      <a:pt x="109" y="118"/>
                    </a:lnTo>
                    <a:lnTo>
                      <a:pt x="105" y="106"/>
                    </a:lnTo>
                    <a:lnTo>
                      <a:pt x="105" y="95"/>
                    </a:lnTo>
                    <a:lnTo>
                      <a:pt x="103" y="83"/>
                    </a:lnTo>
                    <a:lnTo>
                      <a:pt x="103" y="71"/>
                    </a:lnTo>
                    <a:lnTo>
                      <a:pt x="103" y="60"/>
                    </a:lnTo>
                    <a:lnTo>
                      <a:pt x="105" y="50"/>
                    </a:lnTo>
                    <a:lnTo>
                      <a:pt x="109" y="52"/>
                    </a:lnTo>
                    <a:lnTo>
                      <a:pt x="113" y="62"/>
                    </a:lnTo>
                    <a:lnTo>
                      <a:pt x="120" y="75"/>
                    </a:lnTo>
                    <a:lnTo>
                      <a:pt x="126" y="93"/>
                    </a:lnTo>
                    <a:lnTo>
                      <a:pt x="134" y="110"/>
                    </a:lnTo>
                    <a:lnTo>
                      <a:pt x="138" y="128"/>
                    </a:lnTo>
                    <a:lnTo>
                      <a:pt x="140" y="145"/>
                    </a:lnTo>
                    <a:lnTo>
                      <a:pt x="138" y="159"/>
                    </a:lnTo>
                    <a:lnTo>
                      <a:pt x="134" y="174"/>
                    </a:lnTo>
                    <a:lnTo>
                      <a:pt x="119" y="174"/>
                    </a:lnTo>
                    <a:lnTo>
                      <a:pt x="1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Freeform 13"/>
              <p:cNvSpPr>
                <a:spLocks/>
              </p:cNvSpPr>
              <p:nvPr/>
            </p:nvSpPr>
            <p:spPr bwMode="auto">
              <a:xfrm>
                <a:off x="4567" y="3753"/>
                <a:ext cx="139" cy="126"/>
              </a:xfrm>
              <a:custGeom>
                <a:avLst/>
                <a:gdLst>
                  <a:gd name="T0" fmla="*/ 18 w 280"/>
                  <a:gd name="T1" fmla="*/ 32 h 252"/>
                  <a:gd name="T2" fmla="*/ 17 w 280"/>
                  <a:gd name="T3" fmla="*/ 30 h 252"/>
                  <a:gd name="T4" fmla="*/ 17 w 280"/>
                  <a:gd name="T5" fmla="*/ 28 h 252"/>
                  <a:gd name="T6" fmla="*/ 17 w 280"/>
                  <a:gd name="T7" fmla="*/ 26 h 252"/>
                  <a:gd name="T8" fmla="*/ 18 w 280"/>
                  <a:gd name="T9" fmla="*/ 24 h 252"/>
                  <a:gd name="T10" fmla="*/ 18 w 280"/>
                  <a:gd name="T11" fmla="*/ 23 h 252"/>
                  <a:gd name="T12" fmla="*/ 19 w 280"/>
                  <a:gd name="T13" fmla="*/ 21 h 252"/>
                  <a:gd name="T14" fmla="*/ 19 w 280"/>
                  <a:gd name="T15" fmla="*/ 20 h 252"/>
                  <a:gd name="T16" fmla="*/ 19 w 280"/>
                  <a:gd name="T17" fmla="*/ 19 h 252"/>
                  <a:gd name="T18" fmla="*/ 17 w 280"/>
                  <a:gd name="T19" fmla="*/ 19 h 252"/>
                  <a:gd name="T20" fmla="*/ 14 w 280"/>
                  <a:gd name="T21" fmla="*/ 19 h 252"/>
                  <a:gd name="T22" fmla="*/ 11 w 280"/>
                  <a:gd name="T23" fmla="*/ 19 h 252"/>
                  <a:gd name="T24" fmla="*/ 8 w 280"/>
                  <a:gd name="T25" fmla="*/ 19 h 252"/>
                  <a:gd name="T26" fmla="*/ 5 w 280"/>
                  <a:gd name="T27" fmla="*/ 19 h 252"/>
                  <a:gd name="T28" fmla="*/ 3 w 280"/>
                  <a:gd name="T29" fmla="*/ 19 h 252"/>
                  <a:gd name="T30" fmla="*/ 1 w 280"/>
                  <a:gd name="T31" fmla="*/ 18 h 252"/>
                  <a:gd name="T32" fmla="*/ 0 w 280"/>
                  <a:gd name="T33" fmla="*/ 17 h 252"/>
                  <a:gd name="T34" fmla="*/ 2 w 280"/>
                  <a:gd name="T35" fmla="*/ 14 h 252"/>
                  <a:gd name="T36" fmla="*/ 4 w 280"/>
                  <a:gd name="T37" fmla="*/ 12 h 252"/>
                  <a:gd name="T38" fmla="*/ 8 w 280"/>
                  <a:gd name="T39" fmla="*/ 9 h 252"/>
                  <a:gd name="T40" fmla="*/ 12 w 280"/>
                  <a:gd name="T41" fmla="*/ 6 h 252"/>
                  <a:gd name="T42" fmla="*/ 16 w 280"/>
                  <a:gd name="T43" fmla="*/ 3 h 252"/>
                  <a:gd name="T44" fmla="*/ 20 w 280"/>
                  <a:gd name="T45" fmla="*/ 2 h 252"/>
                  <a:gd name="T46" fmla="*/ 24 w 280"/>
                  <a:gd name="T47" fmla="*/ 0 h 252"/>
                  <a:gd name="T48" fmla="*/ 28 w 280"/>
                  <a:gd name="T49" fmla="*/ 0 h 252"/>
                  <a:gd name="T50" fmla="*/ 28 w 280"/>
                  <a:gd name="T51" fmla="*/ 1 h 252"/>
                  <a:gd name="T52" fmla="*/ 27 w 280"/>
                  <a:gd name="T53" fmla="*/ 3 h 252"/>
                  <a:gd name="T54" fmla="*/ 25 w 280"/>
                  <a:gd name="T55" fmla="*/ 4 h 252"/>
                  <a:gd name="T56" fmla="*/ 24 w 280"/>
                  <a:gd name="T57" fmla="*/ 6 h 252"/>
                  <a:gd name="T58" fmla="*/ 22 w 280"/>
                  <a:gd name="T59" fmla="*/ 8 h 252"/>
                  <a:gd name="T60" fmla="*/ 22 w 280"/>
                  <a:gd name="T61" fmla="*/ 10 h 252"/>
                  <a:gd name="T62" fmla="*/ 21 w 280"/>
                  <a:gd name="T63" fmla="*/ 13 h 252"/>
                  <a:gd name="T64" fmla="*/ 22 w 280"/>
                  <a:gd name="T65" fmla="*/ 16 h 252"/>
                  <a:gd name="T66" fmla="*/ 24 w 280"/>
                  <a:gd name="T67" fmla="*/ 16 h 252"/>
                  <a:gd name="T68" fmla="*/ 26 w 280"/>
                  <a:gd name="T69" fmla="*/ 16 h 252"/>
                  <a:gd name="T70" fmla="*/ 28 w 280"/>
                  <a:gd name="T71" fmla="*/ 15 h 252"/>
                  <a:gd name="T72" fmla="*/ 30 w 280"/>
                  <a:gd name="T73" fmla="*/ 14 h 252"/>
                  <a:gd name="T74" fmla="*/ 30 w 280"/>
                  <a:gd name="T75" fmla="*/ 12 h 252"/>
                  <a:gd name="T76" fmla="*/ 31 w 280"/>
                  <a:gd name="T77" fmla="*/ 10 h 252"/>
                  <a:gd name="T78" fmla="*/ 32 w 280"/>
                  <a:gd name="T79" fmla="*/ 8 h 252"/>
                  <a:gd name="T80" fmla="*/ 33 w 280"/>
                  <a:gd name="T81" fmla="*/ 6 h 252"/>
                  <a:gd name="T82" fmla="*/ 34 w 280"/>
                  <a:gd name="T83" fmla="*/ 5 h 252"/>
                  <a:gd name="T84" fmla="*/ 34 w 280"/>
                  <a:gd name="T85" fmla="*/ 5 h 252"/>
                  <a:gd name="T86" fmla="*/ 33 w 280"/>
                  <a:gd name="T87" fmla="*/ 11 h 252"/>
                  <a:gd name="T88" fmla="*/ 31 w 280"/>
                  <a:gd name="T89" fmla="*/ 15 h 252"/>
                  <a:gd name="T90" fmla="*/ 28 w 280"/>
                  <a:gd name="T91" fmla="*/ 17 h 252"/>
                  <a:gd name="T92" fmla="*/ 25 w 280"/>
                  <a:gd name="T93" fmla="*/ 19 h 252"/>
                  <a:gd name="T94" fmla="*/ 22 w 280"/>
                  <a:gd name="T95" fmla="*/ 20 h 252"/>
                  <a:gd name="T96" fmla="*/ 20 w 280"/>
                  <a:gd name="T97" fmla="*/ 22 h 252"/>
                  <a:gd name="T98" fmla="*/ 18 w 280"/>
                  <a:gd name="T99" fmla="*/ 25 h 252"/>
                  <a:gd name="T100" fmla="*/ 18 w 280"/>
                  <a:gd name="T101" fmla="*/ 30 h 252"/>
                  <a:gd name="T102" fmla="*/ 18 w 280"/>
                  <a:gd name="T103" fmla="*/ 31 h 252"/>
                  <a:gd name="T104" fmla="*/ 19 w 280"/>
                  <a:gd name="T105" fmla="*/ 32 h 252"/>
                  <a:gd name="T106" fmla="*/ 18 w 280"/>
                  <a:gd name="T107" fmla="*/ 32 h 252"/>
                  <a:gd name="T108" fmla="*/ 18 w 280"/>
                  <a:gd name="T109" fmla="*/ 32 h 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0"/>
                  <a:gd name="T166" fmla="*/ 0 h 252"/>
                  <a:gd name="T167" fmla="*/ 280 w 280"/>
                  <a:gd name="T168" fmla="*/ 252 h 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0" h="252">
                    <a:moveTo>
                      <a:pt x="152" y="252"/>
                    </a:moveTo>
                    <a:lnTo>
                      <a:pt x="142" y="235"/>
                    </a:lnTo>
                    <a:lnTo>
                      <a:pt x="140" y="219"/>
                    </a:lnTo>
                    <a:lnTo>
                      <a:pt x="140" y="204"/>
                    </a:lnTo>
                    <a:lnTo>
                      <a:pt x="146" y="190"/>
                    </a:lnTo>
                    <a:lnTo>
                      <a:pt x="150" y="177"/>
                    </a:lnTo>
                    <a:lnTo>
                      <a:pt x="155" y="165"/>
                    </a:lnTo>
                    <a:lnTo>
                      <a:pt x="155" y="154"/>
                    </a:lnTo>
                    <a:lnTo>
                      <a:pt x="153" y="146"/>
                    </a:lnTo>
                    <a:lnTo>
                      <a:pt x="136" y="146"/>
                    </a:lnTo>
                    <a:lnTo>
                      <a:pt x="115" y="148"/>
                    </a:lnTo>
                    <a:lnTo>
                      <a:pt x="91" y="150"/>
                    </a:lnTo>
                    <a:lnTo>
                      <a:pt x="70" y="152"/>
                    </a:lnTo>
                    <a:lnTo>
                      <a:pt x="47" y="150"/>
                    </a:lnTo>
                    <a:lnTo>
                      <a:pt x="25" y="15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6" y="111"/>
                    </a:lnTo>
                    <a:lnTo>
                      <a:pt x="39" y="90"/>
                    </a:lnTo>
                    <a:lnTo>
                      <a:pt x="66" y="66"/>
                    </a:lnTo>
                    <a:lnTo>
                      <a:pt x="101" y="45"/>
                    </a:lnTo>
                    <a:lnTo>
                      <a:pt x="134" y="24"/>
                    </a:lnTo>
                    <a:lnTo>
                      <a:pt x="167" y="10"/>
                    </a:lnTo>
                    <a:lnTo>
                      <a:pt x="200" y="0"/>
                    </a:lnTo>
                    <a:lnTo>
                      <a:pt x="229" y="0"/>
                    </a:lnTo>
                    <a:lnTo>
                      <a:pt x="225" y="8"/>
                    </a:lnTo>
                    <a:lnTo>
                      <a:pt x="217" y="18"/>
                    </a:lnTo>
                    <a:lnTo>
                      <a:pt x="206" y="29"/>
                    </a:lnTo>
                    <a:lnTo>
                      <a:pt x="196" y="43"/>
                    </a:lnTo>
                    <a:lnTo>
                      <a:pt x="184" y="58"/>
                    </a:lnTo>
                    <a:lnTo>
                      <a:pt x="177" y="78"/>
                    </a:lnTo>
                    <a:lnTo>
                      <a:pt x="173" y="99"/>
                    </a:lnTo>
                    <a:lnTo>
                      <a:pt x="179" y="126"/>
                    </a:lnTo>
                    <a:lnTo>
                      <a:pt x="198" y="126"/>
                    </a:lnTo>
                    <a:lnTo>
                      <a:pt x="216" y="122"/>
                    </a:lnTo>
                    <a:lnTo>
                      <a:pt x="229" y="117"/>
                    </a:lnTo>
                    <a:lnTo>
                      <a:pt x="241" y="107"/>
                    </a:lnTo>
                    <a:lnTo>
                      <a:pt x="248" y="91"/>
                    </a:lnTo>
                    <a:lnTo>
                      <a:pt x="256" y="76"/>
                    </a:lnTo>
                    <a:lnTo>
                      <a:pt x="264" y="58"/>
                    </a:lnTo>
                    <a:lnTo>
                      <a:pt x="272" y="41"/>
                    </a:lnTo>
                    <a:lnTo>
                      <a:pt x="276" y="39"/>
                    </a:lnTo>
                    <a:lnTo>
                      <a:pt x="280" y="37"/>
                    </a:lnTo>
                    <a:lnTo>
                      <a:pt x="268" y="82"/>
                    </a:lnTo>
                    <a:lnTo>
                      <a:pt x="252" y="113"/>
                    </a:lnTo>
                    <a:lnTo>
                      <a:pt x="229" y="132"/>
                    </a:lnTo>
                    <a:lnTo>
                      <a:pt x="208" y="146"/>
                    </a:lnTo>
                    <a:lnTo>
                      <a:pt x="184" y="155"/>
                    </a:lnTo>
                    <a:lnTo>
                      <a:pt x="165" y="173"/>
                    </a:lnTo>
                    <a:lnTo>
                      <a:pt x="152" y="198"/>
                    </a:lnTo>
                    <a:lnTo>
                      <a:pt x="148" y="237"/>
                    </a:lnTo>
                    <a:lnTo>
                      <a:pt x="152" y="243"/>
                    </a:lnTo>
                    <a:lnTo>
                      <a:pt x="159" y="249"/>
                    </a:lnTo>
                    <a:lnTo>
                      <a:pt x="152" y="250"/>
                    </a:lnTo>
                    <a:lnTo>
                      <a:pt x="152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Freeform 14"/>
              <p:cNvSpPr>
                <a:spLocks/>
              </p:cNvSpPr>
              <p:nvPr/>
            </p:nvSpPr>
            <p:spPr bwMode="auto">
              <a:xfrm>
                <a:off x="4990" y="3822"/>
                <a:ext cx="9" cy="48"/>
              </a:xfrm>
              <a:custGeom>
                <a:avLst/>
                <a:gdLst>
                  <a:gd name="T0" fmla="*/ 0 w 17"/>
                  <a:gd name="T1" fmla="*/ 12 h 97"/>
                  <a:gd name="T2" fmla="*/ 0 w 17"/>
                  <a:gd name="T3" fmla="*/ 10 h 97"/>
                  <a:gd name="T4" fmla="*/ 1 w 17"/>
                  <a:gd name="T5" fmla="*/ 9 h 97"/>
                  <a:gd name="T6" fmla="*/ 1 w 17"/>
                  <a:gd name="T7" fmla="*/ 7 h 97"/>
                  <a:gd name="T8" fmla="*/ 1 w 17"/>
                  <a:gd name="T9" fmla="*/ 5 h 97"/>
                  <a:gd name="T10" fmla="*/ 1 w 17"/>
                  <a:gd name="T11" fmla="*/ 3 h 97"/>
                  <a:gd name="T12" fmla="*/ 2 w 17"/>
                  <a:gd name="T13" fmla="*/ 2 h 97"/>
                  <a:gd name="T14" fmla="*/ 2 w 17"/>
                  <a:gd name="T15" fmla="*/ 0 h 97"/>
                  <a:gd name="T16" fmla="*/ 3 w 17"/>
                  <a:gd name="T17" fmla="*/ 0 h 97"/>
                  <a:gd name="T18" fmla="*/ 2 w 17"/>
                  <a:gd name="T19" fmla="*/ 0 h 97"/>
                  <a:gd name="T20" fmla="*/ 2 w 17"/>
                  <a:gd name="T21" fmla="*/ 2 h 97"/>
                  <a:gd name="T22" fmla="*/ 2 w 17"/>
                  <a:gd name="T23" fmla="*/ 3 h 97"/>
                  <a:gd name="T24" fmla="*/ 2 w 17"/>
                  <a:gd name="T25" fmla="*/ 5 h 97"/>
                  <a:gd name="T26" fmla="*/ 1 w 17"/>
                  <a:gd name="T27" fmla="*/ 8 h 97"/>
                  <a:gd name="T28" fmla="*/ 1 w 17"/>
                  <a:gd name="T29" fmla="*/ 11 h 97"/>
                  <a:gd name="T30" fmla="*/ 1 w 17"/>
                  <a:gd name="T31" fmla="*/ 11 h 97"/>
                  <a:gd name="T32" fmla="*/ 0 w 17"/>
                  <a:gd name="T33" fmla="*/ 1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7"/>
                  <a:gd name="T53" fmla="*/ 17 w 17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7">
                    <a:moveTo>
                      <a:pt x="0" y="97"/>
                    </a:moveTo>
                    <a:lnTo>
                      <a:pt x="0" y="85"/>
                    </a:lnTo>
                    <a:lnTo>
                      <a:pt x="2" y="74"/>
                    </a:lnTo>
                    <a:lnTo>
                      <a:pt x="2" y="60"/>
                    </a:lnTo>
                    <a:lnTo>
                      <a:pt x="6" y="47"/>
                    </a:lnTo>
                    <a:lnTo>
                      <a:pt x="6" y="31"/>
                    </a:lnTo>
                    <a:lnTo>
                      <a:pt x="9" y="17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8" y="64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Freeform 15"/>
              <p:cNvSpPr>
                <a:spLocks/>
              </p:cNvSpPr>
              <p:nvPr/>
            </p:nvSpPr>
            <p:spPr bwMode="auto">
              <a:xfrm>
                <a:off x="4417" y="3854"/>
                <a:ext cx="8" cy="6"/>
              </a:xfrm>
              <a:custGeom>
                <a:avLst/>
                <a:gdLst>
                  <a:gd name="T0" fmla="*/ 1 w 15"/>
                  <a:gd name="T1" fmla="*/ 2 h 12"/>
                  <a:gd name="T2" fmla="*/ 0 w 15"/>
                  <a:gd name="T3" fmla="*/ 1 h 12"/>
                  <a:gd name="T4" fmla="*/ 0 w 15"/>
                  <a:gd name="T5" fmla="*/ 0 h 12"/>
                  <a:gd name="T6" fmla="*/ 1 w 15"/>
                  <a:gd name="T7" fmla="*/ 1 h 12"/>
                  <a:gd name="T8" fmla="*/ 2 w 15"/>
                  <a:gd name="T9" fmla="*/ 1 h 12"/>
                  <a:gd name="T10" fmla="*/ 1 w 15"/>
                  <a:gd name="T11" fmla="*/ 1 h 12"/>
                  <a:gd name="T12" fmla="*/ 1 w 15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Freeform 16"/>
              <p:cNvSpPr>
                <a:spLocks/>
              </p:cNvSpPr>
              <p:nvPr/>
            </p:nvSpPr>
            <p:spPr bwMode="auto">
              <a:xfrm>
                <a:off x="4414" y="3794"/>
                <a:ext cx="53" cy="47"/>
              </a:xfrm>
              <a:custGeom>
                <a:avLst/>
                <a:gdLst>
                  <a:gd name="T0" fmla="*/ 0 w 104"/>
                  <a:gd name="T1" fmla="*/ 12 h 93"/>
                  <a:gd name="T2" fmla="*/ 1 w 104"/>
                  <a:gd name="T3" fmla="*/ 10 h 93"/>
                  <a:gd name="T4" fmla="*/ 1 w 104"/>
                  <a:gd name="T5" fmla="*/ 8 h 93"/>
                  <a:gd name="T6" fmla="*/ 2 w 104"/>
                  <a:gd name="T7" fmla="*/ 6 h 93"/>
                  <a:gd name="T8" fmla="*/ 3 w 104"/>
                  <a:gd name="T9" fmla="*/ 5 h 93"/>
                  <a:gd name="T10" fmla="*/ 4 w 104"/>
                  <a:gd name="T11" fmla="*/ 4 h 93"/>
                  <a:gd name="T12" fmla="*/ 5 w 104"/>
                  <a:gd name="T13" fmla="*/ 3 h 93"/>
                  <a:gd name="T14" fmla="*/ 6 w 104"/>
                  <a:gd name="T15" fmla="*/ 1 h 93"/>
                  <a:gd name="T16" fmla="*/ 8 w 104"/>
                  <a:gd name="T17" fmla="*/ 0 h 93"/>
                  <a:gd name="T18" fmla="*/ 9 w 104"/>
                  <a:gd name="T19" fmla="*/ 2 h 93"/>
                  <a:gd name="T20" fmla="*/ 11 w 104"/>
                  <a:gd name="T21" fmla="*/ 4 h 93"/>
                  <a:gd name="T22" fmla="*/ 12 w 104"/>
                  <a:gd name="T23" fmla="*/ 5 h 93"/>
                  <a:gd name="T24" fmla="*/ 14 w 104"/>
                  <a:gd name="T25" fmla="*/ 8 h 93"/>
                  <a:gd name="T26" fmla="*/ 11 w 104"/>
                  <a:gd name="T27" fmla="*/ 8 h 93"/>
                  <a:gd name="T28" fmla="*/ 10 w 104"/>
                  <a:gd name="T29" fmla="*/ 9 h 93"/>
                  <a:gd name="T30" fmla="*/ 8 w 104"/>
                  <a:gd name="T31" fmla="*/ 10 h 93"/>
                  <a:gd name="T32" fmla="*/ 7 w 104"/>
                  <a:gd name="T33" fmla="*/ 10 h 93"/>
                  <a:gd name="T34" fmla="*/ 5 w 104"/>
                  <a:gd name="T35" fmla="*/ 11 h 93"/>
                  <a:gd name="T36" fmla="*/ 4 w 104"/>
                  <a:gd name="T37" fmla="*/ 11 h 93"/>
                  <a:gd name="T38" fmla="*/ 2 w 104"/>
                  <a:gd name="T39" fmla="*/ 12 h 93"/>
                  <a:gd name="T40" fmla="*/ 0 w 104"/>
                  <a:gd name="T41" fmla="*/ 12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93"/>
                  <a:gd name="T65" fmla="*/ 104 w 104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93">
                    <a:moveTo>
                      <a:pt x="0" y="93"/>
                    </a:moveTo>
                    <a:lnTo>
                      <a:pt x="4" y="73"/>
                    </a:lnTo>
                    <a:lnTo>
                      <a:pt x="8" y="60"/>
                    </a:lnTo>
                    <a:lnTo>
                      <a:pt x="13" y="46"/>
                    </a:lnTo>
                    <a:lnTo>
                      <a:pt x="19" y="37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4" y="7"/>
                    </a:lnTo>
                    <a:lnTo>
                      <a:pt x="58" y="0"/>
                    </a:lnTo>
                    <a:lnTo>
                      <a:pt x="68" y="11"/>
                    </a:lnTo>
                    <a:lnTo>
                      <a:pt x="83" y="25"/>
                    </a:lnTo>
                    <a:lnTo>
                      <a:pt x="95" y="38"/>
                    </a:lnTo>
                    <a:lnTo>
                      <a:pt x="104" y="58"/>
                    </a:lnTo>
                    <a:lnTo>
                      <a:pt x="87" y="62"/>
                    </a:lnTo>
                    <a:lnTo>
                      <a:pt x="75" y="68"/>
                    </a:lnTo>
                    <a:lnTo>
                      <a:pt x="62" y="73"/>
                    </a:lnTo>
                    <a:lnTo>
                      <a:pt x="50" y="79"/>
                    </a:lnTo>
                    <a:lnTo>
                      <a:pt x="37" y="83"/>
                    </a:lnTo>
                    <a:lnTo>
                      <a:pt x="25" y="87"/>
                    </a:lnTo>
                    <a:lnTo>
                      <a:pt x="11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Freeform 17"/>
              <p:cNvSpPr>
                <a:spLocks/>
              </p:cNvSpPr>
              <p:nvPr/>
            </p:nvSpPr>
            <p:spPr bwMode="auto">
              <a:xfrm>
                <a:off x="4590" y="3777"/>
                <a:ext cx="57" cy="44"/>
              </a:xfrm>
              <a:custGeom>
                <a:avLst/>
                <a:gdLst>
                  <a:gd name="T0" fmla="*/ 8 w 114"/>
                  <a:gd name="T1" fmla="*/ 11 h 87"/>
                  <a:gd name="T2" fmla="*/ 6 w 114"/>
                  <a:gd name="T3" fmla="*/ 11 h 87"/>
                  <a:gd name="T4" fmla="*/ 4 w 114"/>
                  <a:gd name="T5" fmla="*/ 10 h 87"/>
                  <a:gd name="T6" fmla="*/ 2 w 114"/>
                  <a:gd name="T7" fmla="*/ 10 h 87"/>
                  <a:gd name="T8" fmla="*/ 0 w 114"/>
                  <a:gd name="T9" fmla="*/ 10 h 87"/>
                  <a:gd name="T10" fmla="*/ 0 w 114"/>
                  <a:gd name="T11" fmla="*/ 9 h 87"/>
                  <a:gd name="T12" fmla="*/ 0 w 114"/>
                  <a:gd name="T13" fmla="*/ 8 h 87"/>
                  <a:gd name="T14" fmla="*/ 2 w 114"/>
                  <a:gd name="T15" fmla="*/ 6 h 87"/>
                  <a:gd name="T16" fmla="*/ 3 w 114"/>
                  <a:gd name="T17" fmla="*/ 5 h 87"/>
                  <a:gd name="T18" fmla="*/ 5 w 114"/>
                  <a:gd name="T19" fmla="*/ 3 h 87"/>
                  <a:gd name="T20" fmla="*/ 6 w 114"/>
                  <a:gd name="T21" fmla="*/ 2 h 87"/>
                  <a:gd name="T22" fmla="*/ 7 w 114"/>
                  <a:gd name="T23" fmla="*/ 1 h 87"/>
                  <a:gd name="T24" fmla="*/ 10 w 114"/>
                  <a:gd name="T25" fmla="*/ 1 h 87"/>
                  <a:gd name="T26" fmla="*/ 12 w 114"/>
                  <a:gd name="T27" fmla="*/ 0 h 87"/>
                  <a:gd name="T28" fmla="*/ 14 w 114"/>
                  <a:gd name="T29" fmla="*/ 0 h 87"/>
                  <a:gd name="T30" fmla="*/ 14 w 114"/>
                  <a:gd name="T31" fmla="*/ 1 h 87"/>
                  <a:gd name="T32" fmla="*/ 15 w 114"/>
                  <a:gd name="T33" fmla="*/ 2 h 87"/>
                  <a:gd name="T34" fmla="*/ 14 w 114"/>
                  <a:gd name="T35" fmla="*/ 3 h 87"/>
                  <a:gd name="T36" fmla="*/ 14 w 114"/>
                  <a:gd name="T37" fmla="*/ 5 h 87"/>
                  <a:gd name="T38" fmla="*/ 14 w 114"/>
                  <a:gd name="T39" fmla="*/ 6 h 87"/>
                  <a:gd name="T40" fmla="*/ 14 w 114"/>
                  <a:gd name="T41" fmla="*/ 8 h 87"/>
                  <a:gd name="T42" fmla="*/ 14 w 114"/>
                  <a:gd name="T43" fmla="*/ 9 h 87"/>
                  <a:gd name="T44" fmla="*/ 14 w 114"/>
                  <a:gd name="T45" fmla="*/ 11 h 87"/>
                  <a:gd name="T46" fmla="*/ 13 w 114"/>
                  <a:gd name="T47" fmla="*/ 11 h 87"/>
                  <a:gd name="T48" fmla="*/ 12 w 114"/>
                  <a:gd name="T49" fmla="*/ 11 h 87"/>
                  <a:gd name="T50" fmla="*/ 12 w 114"/>
                  <a:gd name="T51" fmla="*/ 11 h 87"/>
                  <a:gd name="T52" fmla="*/ 11 w 114"/>
                  <a:gd name="T53" fmla="*/ 11 h 87"/>
                  <a:gd name="T54" fmla="*/ 10 w 114"/>
                  <a:gd name="T55" fmla="*/ 11 h 87"/>
                  <a:gd name="T56" fmla="*/ 8 w 114"/>
                  <a:gd name="T57" fmla="*/ 11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87"/>
                  <a:gd name="T89" fmla="*/ 114 w 114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87">
                    <a:moveTo>
                      <a:pt x="62" y="87"/>
                    </a:moveTo>
                    <a:lnTo>
                      <a:pt x="46" y="81"/>
                    </a:lnTo>
                    <a:lnTo>
                      <a:pt x="31" y="79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11" y="46"/>
                    </a:lnTo>
                    <a:lnTo>
                      <a:pt x="23" y="33"/>
                    </a:lnTo>
                    <a:lnTo>
                      <a:pt x="35" y="21"/>
                    </a:lnTo>
                    <a:lnTo>
                      <a:pt x="46" y="13"/>
                    </a:lnTo>
                    <a:lnTo>
                      <a:pt x="58" y="6"/>
                    </a:lnTo>
                    <a:lnTo>
                      <a:pt x="73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11"/>
                    </a:lnTo>
                    <a:lnTo>
                      <a:pt x="112" y="23"/>
                    </a:lnTo>
                    <a:lnTo>
                      <a:pt x="110" y="37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105" y="72"/>
                    </a:lnTo>
                    <a:lnTo>
                      <a:pt x="105" y="81"/>
                    </a:lnTo>
                    <a:lnTo>
                      <a:pt x="101" y="81"/>
                    </a:lnTo>
                    <a:lnTo>
                      <a:pt x="95" y="83"/>
                    </a:lnTo>
                    <a:lnTo>
                      <a:pt x="89" y="83"/>
                    </a:lnTo>
                    <a:lnTo>
                      <a:pt x="83" y="85"/>
                    </a:lnTo>
                    <a:lnTo>
                      <a:pt x="73" y="85"/>
                    </a:lnTo>
                    <a:lnTo>
                      <a:pt x="62" y="8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9" name="Freeform 18"/>
              <p:cNvSpPr>
                <a:spLocks/>
              </p:cNvSpPr>
              <p:nvPr/>
            </p:nvSpPr>
            <p:spPr bwMode="auto">
              <a:xfrm>
                <a:off x="4664" y="3761"/>
                <a:ext cx="32" cy="51"/>
              </a:xfrm>
              <a:custGeom>
                <a:avLst/>
                <a:gdLst>
                  <a:gd name="T0" fmla="*/ 0 w 64"/>
                  <a:gd name="T1" fmla="*/ 13 h 101"/>
                  <a:gd name="T2" fmla="*/ 0 w 64"/>
                  <a:gd name="T3" fmla="*/ 12 h 101"/>
                  <a:gd name="T4" fmla="*/ 1 w 64"/>
                  <a:gd name="T5" fmla="*/ 10 h 101"/>
                  <a:gd name="T6" fmla="*/ 2 w 64"/>
                  <a:gd name="T7" fmla="*/ 7 h 101"/>
                  <a:gd name="T8" fmla="*/ 3 w 64"/>
                  <a:gd name="T9" fmla="*/ 5 h 101"/>
                  <a:gd name="T10" fmla="*/ 4 w 64"/>
                  <a:gd name="T11" fmla="*/ 3 h 101"/>
                  <a:gd name="T12" fmla="*/ 5 w 64"/>
                  <a:gd name="T13" fmla="*/ 1 h 101"/>
                  <a:gd name="T14" fmla="*/ 7 w 64"/>
                  <a:gd name="T15" fmla="*/ 0 h 101"/>
                  <a:gd name="T16" fmla="*/ 8 w 64"/>
                  <a:gd name="T17" fmla="*/ 0 h 101"/>
                  <a:gd name="T18" fmla="*/ 7 w 64"/>
                  <a:gd name="T19" fmla="*/ 1 h 101"/>
                  <a:gd name="T20" fmla="*/ 6 w 64"/>
                  <a:gd name="T21" fmla="*/ 3 h 101"/>
                  <a:gd name="T22" fmla="*/ 4 w 64"/>
                  <a:gd name="T23" fmla="*/ 5 h 101"/>
                  <a:gd name="T24" fmla="*/ 3 w 64"/>
                  <a:gd name="T25" fmla="*/ 7 h 101"/>
                  <a:gd name="T26" fmla="*/ 2 w 64"/>
                  <a:gd name="T27" fmla="*/ 9 h 101"/>
                  <a:gd name="T28" fmla="*/ 1 w 64"/>
                  <a:gd name="T29" fmla="*/ 11 h 101"/>
                  <a:gd name="T30" fmla="*/ 0 w 64"/>
                  <a:gd name="T31" fmla="*/ 13 h 101"/>
                  <a:gd name="T32" fmla="*/ 0 w 64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01"/>
                  <a:gd name="T53" fmla="*/ 64 w 64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01">
                    <a:moveTo>
                      <a:pt x="0" y="101"/>
                    </a:moveTo>
                    <a:lnTo>
                      <a:pt x="0" y="89"/>
                    </a:lnTo>
                    <a:lnTo>
                      <a:pt x="6" y="73"/>
                    </a:lnTo>
                    <a:lnTo>
                      <a:pt x="12" y="56"/>
                    </a:lnTo>
                    <a:lnTo>
                      <a:pt x="22" y="39"/>
                    </a:lnTo>
                    <a:lnTo>
                      <a:pt x="31" y="21"/>
                    </a:lnTo>
                    <a:lnTo>
                      <a:pt x="43" y="8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54" y="8"/>
                    </a:lnTo>
                    <a:lnTo>
                      <a:pt x="45" y="21"/>
                    </a:lnTo>
                    <a:lnTo>
                      <a:pt x="35" y="37"/>
                    </a:lnTo>
                    <a:lnTo>
                      <a:pt x="25" y="56"/>
                    </a:lnTo>
                    <a:lnTo>
                      <a:pt x="14" y="72"/>
                    </a:lnTo>
                    <a:lnTo>
                      <a:pt x="6" y="87"/>
                    </a:lnTo>
                    <a:lnTo>
                      <a:pt x="0" y="9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0" name="Freeform 19"/>
              <p:cNvSpPr>
                <a:spLocks/>
              </p:cNvSpPr>
              <p:nvPr/>
            </p:nvSpPr>
            <p:spPr bwMode="auto">
              <a:xfrm>
                <a:off x="4767" y="3625"/>
                <a:ext cx="90" cy="71"/>
              </a:xfrm>
              <a:custGeom>
                <a:avLst/>
                <a:gdLst>
                  <a:gd name="T0" fmla="*/ 2 w 178"/>
                  <a:gd name="T1" fmla="*/ 17 h 144"/>
                  <a:gd name="T2" fmla="*/ 0 w 178"/>
                  <a:gd name="T3" fmla="*/ 15 h 144"/>
                  <a:gd name="T4" fmla="*/ 1 w 178"/>
                  <a:gd name="T5" fmla="*/ 13 h 144"/>
                  <a:gd name="T6" fmla="*/ 3 w 178"/>
                  <a:gd name="T7" fmla="*/ 9 h 144"/>
                  <a:gd name="T8" fmla="*/ 6 w 178"/>
                  <a:gd name="T9" fmla="*/ 6 h 144"/>
                  <a:gd name="T10" fmla="*/ 10 w 178"/>
                  <a:gd name="T11" fmla="*/ 3 h 144"/>
                  <a:gd name="T12" fmla="*/ 14 w 178"/>
                  <a:gd name="T13" fmla="*/ 1 h 144"/>
                  <a:gd name="T14" fmla="*/ 18 w 178"/>
                  <a:gd name="T15" fmla="*/ 0 h 144"/>
                  <a:gd name="T16" fmla="*/ 23 w 178"/>
                  <a:gd name="T17" fmla="*/ 1 h 144"/>
                  <a:gd name="T18" fmla="*/ 19 w 178"/>
                  <a:gd name="T19" fmla="*/ 1 h 144"/>
                  <a:gd name="T20" fmla="*/ 16 w 178"/>
                  <a:gd name="T21" fmla="*/ 1 h 144"/>
                  <a:gd name="T22" fmla="*/ 12 w 178"/>
                  <a:gd name="T23" fmla="*/ 3 h 144"/>
                  <a:gd name="T24" fmla="*/ 9 w 178"/>
                  <a:gd name="T25" fmla="*/ 4 h 144"/>
                  <a:gd name="T26" fmla="*/ 6 w 178"/>
                  <a:gd name="T27" fmla="*/ 6 h 144"/>
                  <a:gd name="T28" fmla="*/ 4 w 178"/>
                  <a:gd name="T29" fmla="*/ 9 h 144"/>
                  <a:gd name="T30" fmla="*/ 3 w 178"/>
                  <a:gd name="T31" fmla="*/ 12 h 144"/>
                  <a:gd name="T32" fmla="*/ 2 w 178"/>
                  <a:gd name="T33" fmla="*/ 15 h 144"/>
                  <a:gd name="T34" fmla="*/ 3 w 178"/>
                  <a:gd name="T35" fmla="*/ 15 h 144"/>
                  <a:gd name="T36" fmla="*/ 5 w 178"/>
                  <a:gd name="T37" fmla="*/ 15 h 144"/>
                  <a:gd name="T38" fmla="*/ 6 w 178"/>
                  <a:gd name="T39" fmla="*/ 15 h 144"/>
                  <a:gd name="T40" fmla="*/ 9 w 178"/>
                  <a:gd name="T41" fmla="*/ 15 h 144"/>
                  <a:gd name="T42" fmla="*/ 11 w 178"/>
                  <a:gd name="T43" fmla="*/ 15 h 144"/>
                  <a:gd name="T44" fmla="*/ 13 w 178"/>
                  <a:gd name="T45" fmla="*/ 15 h 144"/>
                  <a:gd name="T46" fmla="*/ 15 w 178"/>
                  <a:gd name="T47" fmla="*/ 15 h 144"/>
                  <a:gd name="T48" fmla="*/ 17 w 178"/>
                  <a:gd name="T49" fmla="*/ 15 h 144"/>
                  <a:gd name="T50" fmla="*/ 16 w 178"/>
                  <a:gd name="T51" fmla="*/ 15 h 144"/>
                  <a:gd name="T52" fmla="*/ 14 w 178"/>
                  <a:gd name="T53" fmla="*/ 15 h 144"/>
                  <a:gd name="T54" fmla="*/ 12 w 178"/>
                  <a:gd name="T55" fmla="*/ 16 h 144"/>
                  <a:gd name="T56" fmla="*/ 9 w 178"/>
                  <a:gd name="T57" fmla="*/ 16 h 144"/>
                  <a:gd name="T58" fmla="*/ 6 w 178"/>
                  <a:gd name="T59" fmla="*/ 17 h 144"/>
                  <a:gd name="T60" fmla="*/ 4 w 178"/>
                  <a:gd name="T61" fmla="*/ 17 h 144"/>
                  <a:gd name="T62" fmla="*/ 2 w 178"/>
                  <a:gd name="T63" fmla="*/ 17 h 144"/>
                  <a:gd name="T64" fmla="*/ 2 w 178"/>
                  <a:gd name="T65" fmla="*/ 17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44"/>
                  <a:gd name="T101" fmla="*/ 178 w 17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44">
                    <a:moveTo>
                      <a:pt x="9" y="144"/>
                    </a:moveTo>
                    <a:lnTo>
                      <a:pt x="0" y="128"/>
                    </a:lnTo>
                    <a:lnTo>
                      <a:pt x="6" y="107"/>
                    </a:lnTo>
                    <a:lnTo>
                      <a:pt x="21" y="80"/>
                    </a:lnTo>
                    <a:lnTo>
                      <a:pt x="46" y="53"/>
                    </a:lnTo>
                    <a:lnTo>
                      <a:pt x="75" y="28"/>
                    </a:lnTo>
                    <a:lnTo>
                      <a:pt x="110" y="10"/>
                    </a:lnTo>
                    <a:lnTo>
                      <a:pt x="143" y="0"/>
                    </a:lnTo>
                    <a:lnTo>
                      <a:pt x="178" y="8"/>
                    </a:lnTo>
                    <a:lnTo>
                      <a:pt x="151" y="8"/>
                    </a:lnTo>
                    <a:lnTo>
                      <a:pt x="124" y="14"/>
                    </a:lnTo>
                    <a:lnTo>
                      <a:pt x="95" y="24"/>
                    </a:lnTo>
                    <a:lnTo>
                      <a:pt x="71" y="37"/>
                    </a:lnTo>
                    <a:lnTo>
                      <a:pt x="46" y="53"/>
                    </a:lnTo>
                    <a:lnTo>
                      <a:pt x="29" y="74"/>
                    </a:lnTo>
                    <a:lnTo>
                      <a:pt x="17" y="97"/>
                    </a:lnTo>
                    <a:lnTo>
                      <a:pt x="11" y="126"/>
                    </a:lnTo>
                    <a:lnTo>
                      <a:pt x="21" y="126"/>
                    </a:lnTo>
                    <a:lnTo>
                      <a:pt x="33" y="126"/>
                    </a:lnTo>
                    <a:lnTo>
                      <a:pt x="48" y="124"/>
                    </a:lnTo>
                    <a:lnTo>
                      <a:pt x="66" y="124"/>
                    </a:lnTo>
                    <a:lnTo>
                      <a:pt x="81" y="123"/>
                    </a:lnTo>
                    <a:lnTo>
                      <a:pt x="99" y="121"/>
                    </a:lnTo>
                    <a:lnTo>
                      <a:pt x="114" y="121"/>
                    </a:lnTo>
                    <a:lnTo>
                      <a:pt x="132" y="123"/>
                    </a:lnTo>
                    <a:lnTo>
                      <a:pt x="122" y="124"/>
                    </a:lnTo>
                    <a:lnTo>
                      <a:pt x="108" y="128"/>
                    </a:lnTo>
                    <a:lnTo>
                      <a:pt x="89" y="130"/>
                    </a:lnTo>
                    <a:lnTo>
                      <a:pt x="70" y="136"/>
                    </a:lnTo>
                    <a:lnTo>
                      <a:pt x="48" y="138"/>
                    </a:lnTo>
                    <a:lnTo>
                      <a:pt x="31" y="140"/>
                    </a:lnTo>
                    <a:lnTo>
                      <a:pt x="15" y="14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Freeform 20"/>
              <p:cNvSpPr>
                <a:spLocks/>
              </p:cNvSpPr>
              <p:nvPr/>
            </p:nvSpPr>
            <p:spPr bwMode="auto">
              <a:xfrm>
                <a:off x="4795" y="3654"/>
                <a:ext cx="49" cy="17"/>
              </a:xfrm>
              <a:custGeom>
                <a:avLst/>
                <a:gdLst>
                  <a:gd name="T0" fmla="*/ 1 w 97"/>
                  <a:gd name="T1" fmla="*/ 5 h 34"/>
                  <a:gd name="T2" fmla="*/ 1 w 97"/>
                  <a:gd name="T3" fmla="*/ 4 h 34"/>
                  <a:gd name="T4" fmla="*/ 0 w 97"/>
                  <a:gd name="T5" fmla="*/ 4 h 34"/>
                  <a:gd name="T6" fmla="*/ 1 w 97"/>
                  <a:gd name="T7" fmla="*/ 3 h 34"/>
                  <a:gd name="T8" fmla="*/ 3 w 97"/>
                  <a:gd name="T9" fmla="*/ 2 h 34"/>
                  <a:gd name="T10" fmla="*/ 4 w 97"/>
                  <a:gd name="T11" fmla="*/ 1 h 34"/>
                  <a:gd name="T12" fmla="*/ 6 w 97"/>
                  <a:gd name="T13" fmla="*/ 1 h 34"/>
                  <a:gd name="T14" fmla="*/ 8 w 97"/>
                  <a:gd name="T15" fmla="*/ 1 h 34"/>
                  <a:gd name="T16" fmla="*/ 9 w 97"/>
                  <a:gd name="T17" fmla="*/ 1 h 34"/>
                  <a:gd name="T18" fmla="*/ 11 w 97"/>
                  <a:gd name="T19" fmla="*/ 0 h 34"/>
                  <a:gd name="T20" fmla="*/ 13 w 97"/>
                  <a:gd name="T21" fmla="*/ 1 h 34"/>
                  <a:gd name="T22" fmla="*/ 11 w 97"/>
                  <a:gd name="T23" fmla="*/ 1 h 34"/>
                  <a:gd name="T24" fmla="*/ 10 w 97"/>
                  <a:gd name="T25" fmla="*/ 1 h 34"/>
                  <a:gd name="T26" fmla="*/ 8 w 97"/>
                  <a:gd name="T27" fmla="*/ 2 h 34"/>
                  <a:gd name="T28" fmla="*/ 6 w 97"/>
                  <a:gd name="T29" fmla="*/ 3 h 34"/>
                  <a:gd name="T30" fmla="*/ 5 w 97"/>
                  <a:gd name="T31" fmla="*/ 3 h 34"/>
                  <a:gd name="T32" fmla="*/ 3 w 97"/>
                  <a:gd name="T33" fmla="*/ 4 h 34"/>
                  <a:gd name="T34" fmla="*/ 1 w 97"/>
                  <a:gd name="T35" fmla="*/ 4 h 34"/>
                  <a:gd name="T36" fmla="*/ 1 w 97"/>
                  <a:gd name="T37" fmla="*/ 5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4"/>
                  <a:gd name="T59" fmla="*/ 97 w 9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4">
                    <a:moveTo>
                      <a:pt x="4" y="34"/>
                    </a:moveTo>
                    <a:lnTo>
                      <a:pt x="2" y="31"/>
                    </a:lnTo>
                    <a:lnTo>
                      <a:pt x="0" y="29"/>
                    </a:lnTo>
                    <a:lnTo>
                      <a:pt x="6" y="21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5" y="7"/>
                    </a:lnTo>
                    <a:lnTo>
                      <a:pt x="58" y="1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62" y="15"/>
                    </a:lnTo>
                    <a:lnTo>
                      <a:pt x="48" y="21"/>
                    </a:lnTo>
                    <a:lnTo>
                      <a:pt x="33" y="25"/>
                    </a:lnTo>
                    <a:lnTo>
                      <a:pt x="19" y="31"/>
                    </a:lnTo>
                    <a:lnTo>
                      <a:pt x="8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2" name="Freeform 21"/>
              <p:cNvSpPr>
                <a:spLocks noEditPoints="1"/>
              </p:cNvSpPr>
              <p:nvPr/>
            </p:nvSpPr>
            <p:spPr bwMode="auto">
              <a:xfrm>
                <a:off x="2795" y="541"/>
                <a:ext cx="2879" cy="3034"/>
              </a:xfrm>
              <a:custGeom>
                <a:avLst/>
                <a:gdLst>
                  <a:gd name="T0" fmla="*/ 135 w 5758"/>
                  <a:gd name="T1" fmla="*/ 751 h 6069"/>
                  <a:gd name="T2" fmla="*/ 83 w 5758"/>
                  <a:gd name="T3" fmla="*/ 740 h 6069"/>
                  <a:gd name="T4" fmla="*/ 95 w 5758"/>
                  <a:gd name="T5" fmla="*/ 715 h 6069"/>
                  <a:gd name="T6" fmla="*/ 128 w 5758"/>
                  <a:gd name="T7" fmla="*/ 675 h 6069"/>
                  <a:gd name="T8" fmla="*/ 91 w 5758"/>
                  <a:gd name="T9" fmla="*/ 632 h 6069"/>
                  <a:gd name="T10" fmla="*/ 78 w 5758"/>
                  <a:gd name="T11" fmla="*/ 622 h 6069"/>
                  <a:gd name="T12" fmla="*/ 119 w 5758"/>
                  <a:gd name="T13" fmla="*/ 620 h 6069"/>
                  <a:gd name="T14" fmla="*/ 124 w 5758"/>
                  <a:gd name="T15" fmla="*/ 586 h 6069"/>
                  <a:gd name="T16" fmla="*/ 111 w 5758"/>
                  <a:gd name="T17" fmla="*/ 589 h 6069"/>
                  <a:gd name="T18" fmla="*/ 80 w 5758"/>
                  <a:gd name="T19" fmla="*/ 590 h 6069"/>
                  <a:gd name="T20" fmla="*/ 48 w 5758"/>
                  <a:gd name="T21" fmla="*/ 593 h 6069"/>
                  <a:gd name="T22" fmla="*/ 3 w 5758"/>
                  <a:gd name="T23" fmla="*/ 590 h 6069"/>
                  <a:gd name="T24" fmla="*/ 45 w 5758"/>
                  <a:gd name="T25" fmla="*/ 552 h 6069"/>
                  <a:gd name="T26" fmla="*/ 76 w 5758"/>
                  <a:gd name="T27" fmla="*/ 500 h 6069"/>
                  <a:gd name="T28" fmla="*/ 162 w 5758"/>
                  <a:gd name="T29" fmla="*/ 476 h 6069"/>
                  <a:gd name="T30" fmla="*/ 220 w 5758"/>
                  <a:gd name="T31" fmla="*/ 440 h 6069"/>
                  <a:gd name="T32" fmla="*/ 277 w 5758"/>
                  <a:gd name="T33" fmla="*/ 395 h 6069"/>
                  <a:gd name="T34" fmla="*/ 522 w 5758"/>
                  <a:gd name="T35" fmla="*/ 388 h 6069"/>
                  <a:gd name="T36" fmla="*/ 531 w 5758"/>
                  <a:gd name="T37" fmla="*/ 355 h 6069"/>
                  <a:gd name="T38" fmla="*/ 502 w 5758"/>
                  <a:gd name="T39" fmla="*/ 338 h 6069"/>
                  <a:gd name="T40" fmla="*/ 456 w 5758"/>
                  <a:gd name="T41" fmla="*/ 330 h 6069"/>
                  <a:gd name="T42" fmla="*/ 438 w 5758"/>
                  <a:gd name="T43" fmla="*/ 291 h 6069"/>
                  <a:gd name="T44" fmla="*/ 412 w 5758"/>
                  <a:gd name="T45" fmla="*/ 227 h 6069"/>
                  <a:gd name="T46" fmla="*/ 411 w 5758"/>
                  <a:gd name="T47" fmla="*/ 175 h 6069"/>
                  <a:gd name="T48" fmla="*/ 410 w 5758"/>
                  <a:gd name="T49" fmla="*/ 127 h 6069"/>
                  <a:gd name="T50" fmla="*/ 425 w 5758"/>
                  <a:gd name="T51" fmla="*/ 91 h 6069"/>
                  <a:gd name="T52" fmla="*/ 431 w 5758"/>
                  <a:gd name="T53" fmla="*/ 67 h 6069"/>
                  <a:gd name="T54" fmla="*/ 442 w 5758"/>
                  <a:gd name="T55" fmla="*/ 30 h 6069"/>
                  <a:gd name="T56" fmla="*/ 488 w 5758"/>
                  <a:gd name="T57" fmla="*/ 22 h 6069"/>
                  <a:gd name="T58" fmla="*/ 535 w 5758"/>
                  <a:gd name="T59" fmla="*/ 0 h 6069"/>
                  <a:gd name="T60" fmla="*/ 567 w 5758"/>
                  <a:gd name="T61" fmla="*/ 38 h 6069"/>
                  <a:gd name="T62" fmla="*/ 616 w 5758"/>
                  <a:gd name="T63" fmla="*/ 34 h 6069"/>
                  <a:gd name="T64" fmla="*/ 643 w 5758"/>
                  <a:gd name="T65" fmla="*/ 49 h 6069"/>
                  <a:gd name="T66" fmla="*/ 678 w 5758"/>
                  <a:gd name="T67" fmla="*/ 75 h 6069"/>
                  <a:gd name="T68" fmla="*/ 712 w 5758"/>
                  <a:gd name="T69" fmla="*/ 114 h 6069"/>
                  <a:gd name="T70" fmla="*/ 714 w 5758"/>
                  <a:gd name="T71" fmla="*/ 174 h 6069"/>
                  <a:gd name="T72" fmla="*/ 704 w 5758"/>
                  <a:gd name="T73" fmla="*/ 221 h 6069"/>
                  <a:gd name="T74" fmla="*/ 708 w 5758"/>
                  <a:gd name="T75" fmla="*/ 306 h 6069"/>
                  <a:gd name="T76" fmla="*/ 682 w 5758"/>
                  <a:gd name="T77" fmla="*/ 349 h 6069"/>
                  <a:gd name="T78" fmla="*/ 649 w 5758"/>
                  <a:gd name="T79" fmla="*/ 377 h 6069"/>
                  <a:gd name="T80" fmla="*/ 624 w 5758"/>
                  <a:gd name="T81" fmla="*/ 448 h 6069"/>
                  <a:gd name="T82" fmla="*/ 677 w 5758"/>
                  <a:gd name="T83" fmla="*/ 512 h 6069"/>
                  <a:gd name="T84" fmla="*/ 709 w 5758"/>
                  <a:gd name="T85" fmla="*/ 553 h 6069"/>
                  <a:gd name="T86" fmla="*/ 675 w 5758"/>
                  <a:gd name="T87" fmla="*/ 592 h 6069"/>
                  <a:gd name="T88" fmla="*/ 707 w 5758"/>
                  <a:gd name="T89" fmla="*/ 614 h 6069"/>
                  <a:gd name="T90" fmla="*/ 658 w 5758"/>
                  <a:gd name="T91" fmla="*/ 603 h 6069"/>
                  <a:gd name="T92" fmla="*/ 669 w 5758"/>
                  <a:gd name="T93" fmla="*/ 625 h 6069"/>
                  <a:gd name="T94" fmla="*/ 600 w 5758"/>
                  <a:gd name="T95" fmla="*/ 612 h 6069"/>
                  <a:gd name="T96" fmla="*/ 638 w 5758"/>
                  <a:gd name="T97" fmla="*/ 634 h 6069"/>
                  <a:gd name="T98" fmla="*/ 570 w 5758"/>
                  <a:gd name="T99" fmla="*/ 628 h 6069"/>
                  <a:gd name="T100" fmla="*/ 588 w 5758"/>
                  <a:gd name="T101" fmla="*/ 639 h 6069"/>
                  <a:gd name="T102" fmla="*/ 508 w 5758"/>
                  <a:gd name="T103" fmla="*/ 631 h 6069"/>
                  <a:gd name="T104" fmla="*/ 525 w 5758"/>
                  <a:gd name="T105" fmla="*/ 645 h 6069"/>
                  <a:gd name="T106" fmla="*/ 490 w 5758"/>
                  <a:gd name="T107" fmla="*/ 644 h 6069"/>
                  <a:gd name="T108" fmla="*/ 487 w 5758"/>
                  <a:gd name="T109" fmla="*/ 641 h 6069"/>
                  <a:gd name="T110" fmla="*/ 389 w 5758"/>
                  <a:gd name="T111" fmla="*/ 630 h 6069"/>
                  <a:gd name="T112" fmla="*/ 193 w 5758"/>
                  <a:gd name="T113" fmla="*/ 709 h 6069"/>
                  <a:gd name="T114" fmla="*/ 217 w 5758"/>
                  <a:gd name="T115" fmla="*/ 743 h 6069"/>
                  <a:gd name="T116" fmla="*/ 219 w 5758"/>
                  <a:gd name="T117" fmla="*/ 749 h 6069"/>
                  <a:gd name="T118" fmla="*/ 597 w 5758"/>
                  <a:gd name="T119" fmla="*/ 440 h 6069"/>
                  <a:gd name="T120" fmla="*/ 579 w 5758"/>
                  <a:gd name="T121" fmla="*/ 379 h 6069"/>
                  <a:gd name="T122" fmla="*/ 580 w 5758"/>
                  <a:gd name="T123" fmla="*/ 429 h 6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8"/>
                  <a:gd name="T187" fmla="*/ 0 h 6069"/>
                  <a:gd name="T188" fmla="*/ 5758 w 5758"/>
                  <a:gd name="T189" fmla="*/ 6069 h 6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8" h="6069">
                    <a:moveTo>
                      <a:pt x="1437" y="6069"/>
                    </a:moveTo>
                    <a:lnTo>
                      <a:pt x="1406" y="6056"/>
                    </a:lnTo>
                    <a:lnTo>
                      <a:pt x="1367" y="6050"/>
                    </a:lnTo>
                    <a:lnTo>
                      <a:pt x="1321" y="6046"/>
                    </a:lnTo>
                    <a:lnTo>
                      <a:pt x="1276" y="6046"/>
                    </a:lnTo>
                    <a:lnTo>
                      <a:pt x="1228" y="6046"/>
                    </a:lnTo>
                    <a:lnTo>
                      <a:pt x="1187" y="6050"/>
                    </a:lnTo>
                    <a:lnTo>
                      <a:pt x="1154" y="6052"/>
                    </a:lnTo>
                    <a:lnTo>
                      <a:pt x="1133" y="6054"/>
                    </a:lnTo>
                    <a:lnTo>
                      <a:pt x="1133" y="6048"/>
                    </a:lnTo>
                    <a:lnTo>
                      <a:pt x="1133" y="6044"/>
                    </a:lnTo>
                    <a:lnTo>
                      <a:pt x="1148" y="6042"/>
                    </a:lnTo>
                    <a:lnTo>
                      <a:pt x="1168" y="6040"/>
                    </a:lnTo>
                    <a:lnTo>
                      <a:pt x="1168" y="6038"/>
                    </a:lnTo>
                    <a:lnTo>
                      <a:pt x="1168" y="6036"/>
                    </a:lnTo>
                    <a:lnTo>
                      <a:pt x="1160" y="6036"/>
                    </a:lnTo>
                    <a:lnTo>
                      <a:pt x="1154" y="6036"/>
                    </a:lnTo>
                    <a:lnTo>
                      <a:pt x="1152" y="6031"/>
                    </a:lnTo>
                    <a:lnTo>
                      <a:pt x="1152" y="6025"/>
                    </a:lnTo>
                    <a:lnTo>
                      <a:pt x="1154" y="6023"/>
                    </a:lnTo>
                    <a:lnTo>
                      <a:pt x="1160" y="6021"/>
                    </a:lnTo>
                    <a:lnTo>
                      <a:pt x="1148" y="6017"/>
                    </a:lnTo>
                    <a:lnTo>
                      <a:pt x="1136" y="6017"/>
                    </a:lnTo>
                    <a:lnTo>
                      <a:pt x="1125" y="6017"/>
                    </a:lnTo>
                    <a:lnTo>
                      <a:pt x="1115" y="6017"/>
                    </a:lnTo>
                    <a:lnTo>
                      <a:pt x="1094" y="6017"/>
                    </a:lnTo>
                    <a:lnTo>
                      <a:pt x="1076" y="6019"/>
                    </a:lnTo>
                    <a:lnTo>
                      <a:pt x="1076" y="6011"/>
                    </a:lnTo>
                    <a:lnTo>
                      <a:pt x="1076" y="6007"/>
                    </a:lnTo>
                    <a:lnTo>
                      <a:pt x="1061" y="6007"/>
                    </a:lnTo>
                    <a:lnTo>
                      <a:pt x="1051" y="6007"/>
                    </a:lnTo>
                    <a:lnTo>
                      <a:pt x="1043" y="6007"/>
                    </a:lnTo>
                    <a:lnTo>
                      <a:pt x="1038" y="6007"/>
                    </a:lnTo>
                    <a:lnTo>
                      <a:pt x="1026" y="6007"/>
                    </a:lnTo>
                    <a:lnTo>
                      <a:pt x="1016" y="6009"/>
                    </a:lnTo>
                    <a:lnTo>
                      <a:pt x="1014" y="6002"/>
                    </a:lnTo>
                    <a:lnTo>
                      <a:pt x="1014" y="5996"/>
                    </a:lnTo>
                    <a:lnTo>
                      <a:pt x="979" y="5996"/>
                    </a:lnTo>
                    <a:lnTo>
                      <a:pt x="937" y="6002"/>
                    </a:lnTo>
                    <a:lnTo>
                      <a:pt x="884" y="6007"/>
                    </a:lnTo>
                    <a:lnTo>
                      <a:pt x="834" y="6013"/>
                    </a:lnTo>
                    <a:lnTo>
                      <a:pt x="784" y="6015"/>
                    </a:lnTo>
                    <a:lnTo>
                      <a:pt x="743" y="6015"/>
                    </a:lnTo>
                    <a:lnTo>
                      <a:pt x="714" y="6009"/>
                    </a:lnTo>
                    <a:lnTo>
                      <a:pt x="702" y="6000"/>
                    </a:lnTo>
                    <a:lnTo>
                      <a:pt x="677" y="5996"/>
                    </a:lnTo>
                    <a:lnTo>
                      <a:pt x="663" y="5992"/>
                    </a:lnTo>
                    <a:lnTo>
                      <a:pt x="656" y="5984"/>
                    </a:lnTo>
                    <a:lnTo>
                      <a:pt x="654" y="5978"/>
                    </a:lnTo>
                    <a:lnTo>
                      <a:pt x="656" y="5959"/>
                    </a:lnTo>
                    <a:lnTo>
                      <a:pt x="659" y="5940"/>
                    </a:lnTo>
                    <a:lnTo>
                      <a:pt x="652" y="5934"/>
                    </a:lnTo>
                    <a:lnTo>
                      <a:pt x="650" y="5934"/>
                    </a:lnTo>
                    <a:lnTo>
                      <a:pt x="650" y="5926"/>
                    </a:lnTo>
                    <a:lnTo>
                      <a:pt x="650" y="5922"/>
                    </a:lnTo>
                    <a:lnTo>
                      <a:pt x="661" y="5920"/>
                    </a:lnTo>
                    <a:lnTo>
                      <a:pt x="673" y="5920"/>
                    </a:lnTo>
                    <a:lnTo>
                      <a:pt x="685" y="5920"/>
                    </a:lnTo>
                    <a:lnTo>
                      <a:pt x="696" y="5920"/>
                    </a:lnTo>
                    <a:lnTo>
                      <a:pt x="708" y="5918"/>
                    </a:lnTo>
                    <a:lnTo>
                      <a:pt x="720" y="5918"/>
                    </a:lnTo>
                    <a:lnTo>
                      <a:pt x="731" y="5918"/>
                    </a:lnTo>
                    <a:lnTo>
                      <a:pt x="745" y="5918"/>
                    </a:lnTo>
                    <a:lnTo>
                      <a:pt x="743" y="5912"/>
                    </a:lnTo>
                    <a:lnTo>
                      <a:pt x="743" y="5907"/>
                    </a:lnTo>
                    <a:lnTo>
                      <a:pt x="727" y="5905"/>
                    </a:lnTo>
                    <a:lnTo>
                      <a:pt x="714" y="5903"/>
                    </a:lnTo>
                    <a:lnTo>
                      <a:pt x="700" y="5901"/>
                    </a:lnTo>
                    <a:lnTo>
                      <a:pt x="687" y="5899"/>
                    </a:lnTo>
                    <a:lnTo>
                      <a:pt x="671" y="5895"/>
                    </a:lnTo>
                    <a:lnTo>
                      <a:pt x="659" y="5893"/>
                    </a:lnTo>
                    <a:lnTo>
                      <a:pt x="646" y="5891"/>
                    </a:lnTo>
                    <a:lnTo>
                      <a:pt x="638" y="5889"/>
                    </a:lnTo>
                    <a:lnTo>
                      <a:pt x="644" y="5881"/>
                    </a:lnTo>
                    <a:lnTo>
                      <a:pt x="656" y="5879"/>
                    </a:lnTo>
                    <a:lnTo>
                      <a:pt x="669" y="5877"/>
                    </a:lnTo>
                    <a:lnTo>
                      <a:pt x="687" y="5877"/>
                    </a:lnTo>
                    <a:lnTo>
                      <a:pt x="700" y="5877"/>
                    </a:lnTo>
                    <a:lnTo>
                      <a:pt x="714" y="5877"/>
                    </a:lnTo>
                    <a:lnTo>
                      <a:pt x="725" y="5877"/>
                    </a:lnTo>
                    <a:lnTo>
                      <a:pt x="737" y="5879"/>
                    </a:lnTo>
                    <a:lnTo>
                      <a:pt x="737" y="5808"/>
                    </a:lnTo>
                    <a:lnTo>
                      <a:pt x="745" y="5757"/>
                    </a:lnTo>
                    <a:lnTo>
                      <a:pt x="758" y="5722"/>
                    </a:lnTo>
                    <a:lnTo>
                      <a:pt x="780" y="5703"/>
                    </a:lnTo>
                    <a:lnTo>
                      <a:pt x="809" y="5689"/>
                    </a:lnTo>
                    <a:lnTo>
                      <a:pt x="849" y="5686"/>
                    </a:lnTo>
                    <a:lnTo>
                      <a:pt x="900" y="5686"/>
                    </a:lnTo>
                    <a:lnTo>
                      <a:pt x="966" y="5686"/>
                    </a:lnTo>
                    <a:lnTo>
                      <a:pt x="954" y="5633"/>
                    </a:lnTo>
                    <a:lnTo>
                      <a:pt x="941" y="5589"/>
                    </a:lnTo>
                    <a:lnTo>
                      <a:pt x="927" y="5546"/>
                    </a:lnTo>
                    <a:lnTo>
                      <a:pt x="915" y="5505"/>
                    </a:lnTo>
                    <a:lnTo>
                      <a:pt x="904" y="5463"/>
                    </a:lnTo>
                    <a:lnTo>
                      <a:pt x="900" y="5420"/>
                    </a:lnTo>
                    <a:lnTo>
                      <a:pt x="902" y="5371"/>
                    </a:lnTo>
                    <a:lnTo>
                      <a:pt x="915" y="5323"/>
                    </a:lnTo>
                    <a:lnTo>
                      <a:pt x="921" y="5302"/>
                    </a:lnTo>
                    <a:lnTo>
                      <a:pt x="927" y="5284"/>
                    </a:lnTo>
                    <a:lnTo>
                      <a:pt x="933" y="5265"/>
                    </a:lnTo>
                    <a:lnTo>
                      <a:pt x="943" y="5247"/>
                    </a:lnTo>
                    <a:lnTo>
                      <a:pt x="948" y="5228"/>
                    </a:lnTo>
                    <a:lnTo>
                      <a:pt x="960" y="5212"/>
                    </a:lnTo>
                    <a:lnTo>
                      <a:pt x="970" y="5197"/>
                    </a:lnTo>
                    <a:lnTo>
                      <a:pt x="983" y="5187"/>
                    </a:lnTo>
                    <a:lnTo>
                      <a:pt x="989" y="5203"/>
                    </a:lnTo>
                    <a:lnTo>
                      <a:pt x="993" y="5230"/>
                    </a:lnTo>
                    <a:lnTo>
                      <a:pt x="995" y="5265"/>
                    </a:lnTo>
                    <a:lnTo>
                      <a:pt x="997" y="5304"/>
                    </a:lnTo>
                    <a:lnTo>
                      <a:pt x="999" y="5340"/>
                    </a:lnTo>
                    <a:lnTo>
                      <a:pt x="1008" y="5375"/>
                    </a:lnTo>
                    <a:lnTo>
                      <a:pt x="1020" y="5400"/>
                    </a:lnTo>
                    <a:lnTo>
                      <a:pt x="1043" y="5414"/>
                    </a:lnTo>
                    <a:lnTo>
                      <a:pt x="1047" y="5393"/>
                    </a:lnTo>
                    <a:lnTo>
                      <a:pt x="1049" y="5371"/>
                    </a:lnTo>
                    <a:lnTo>
                      <a:pt x="1047" y="5350"/>
                    </a:lnTo>
                    <a:lnTo>
                      <a:pt x="1047" y="5329"/>
                    </a:lnTo>
                    <a:lnTo>
                      <a:pt x="1043" y="5305"/>
                    </a:lnTo>
                    <a:lnTo>
                      <a:pt x="1040" y="5284"/>
                    </a:lnTo>
                    <a:lnTo>
                      <a:pt x="1036" y="5263"/>
                    </a:lnTo>
                    <a:lnTo>
                      <a:pt x="1036" y="5247"/>
                    </a:lnTo>
                    <a:lnTo>
                      <a:pt x="1036" y="5220"/>
                    </a:lnTo>
                    <a:lnTo>
                      <a:pt x="1040" y="5195"/>
                    </a:lnTo>
                    <a:lnTo>
                      <a:pt x="1043" y="5168"/>
                    </a:lnTo>
                    <a:lnTo>
                      <a:pt x="1049" y="5143"/>
                    </a:lnTo>
                    <a:lnTo>
                      <a:pt x="1055" y="5115"/>
                    </a:lnTo>
                    <a:lnTo>
                      <a:pt x="1061" y="5090"/>
                    </a:lnTo>
                    <a:lnTo>
                      <a:pt x="1069" y="5067"/>
                    </a:lnTo>
                    <a:lnTo>
                      <a:pt x="1076" y="5044"/>
                    </a:lnTo>
                    <a:lnTo>
                      <a:pt x="1028" y="5036"/>
                    </a:lnTo>
                    <a:lnTo>
                      <a:pt x="981" y="5038"/>
                    </a:lnTo>
                    <a:lnTo>
                      <a:pt x="931" y="5044"/>
                    </a:lnTo>
                    <a:lnTo>
                      <a:pt x="882" y="5055"/>
                    </a:lnTo>
                    <a:lnTo>
                      <a:pt x="834" y="5063"/>
                    </a:lnTo>
                    <a:lnTo>
                      <a:pt x="787" y="5073"/>
                    </a:lnTo>
                    <a:lnTo>
                      <a:pt x="743" y="5077"/>
                    </a:lnTo>
                    <a:lnTo>
                      <a:pt x="706" y="5075"/>
                    </a:lnTo>
                    <a:lnTo>
                      <a:pt x="708" y="5067"/>
                    </a:lnTo>
                    <a:lnTo>
                      <a:pt x="710" y="5063"/>
                    </a:lnTo>
                    <a:lnTo>
                      <a:pt x="729" y="5057"/>
                    </a:lnTo>
                    <a:lnTo>
                      <a:pt x="752" y="5053"/>
                    </a:lnTo>
                    <a:lnTo>
                      <a:pt x="772" y="5048"/>
                    </a:lnTo>
                    <a:lnTo>
                      <a:pt x="795" y="5044"/>
                    </a:lnTo>
                    <a:lnTo>
                      <a:pt x="816" y="5038"/>
                    </a:lnTo>
                    <a:lnTo>
                      <a:pt x="840" y="5036"/>
                    </a:lnTo>
                    <a:lnTo>
                      <a:pt x="863" y="5032"/>
                    </a:lnTo>
                    <a:lnTo>
                      <a:pt x="888" y="5030"/>
                    </a:lnTo>
                    <a:lnTo>
                      <a:pt x="873" y="5018"/>
                    </a:lnTo>
                    <a:lnTo>
                      <a:pt x="853" y="5015"/>
                    </a:lnTo>
                    <a:lnTo>
                      <a:pt x="828" y="5011"/>
                    </a:lnTo>
                    <a:lnTo>
                      <a:pt x="803" y="5011"/>
                    </a:lnTo>
                    <a:lnTo>
                      <a:pt x="776" y="5009"/>
                    </a:lnTo>
                    <a:lnTo>
                      <a:pt x="751" y="5007"/>
                    </a:lnTo>
                    <a:lnTo>
                      <a:pt x="727" y="5003"/>
                    </a:lnTo>
                    <a:lnTo>
                      <a:pt x="712" y="4999"/>
                    </a:lnTo>
                    <a:lnTo>
                      <a:pt x="716" y="4997"/>
                    </a:lnTo>
                    <a:lnTo>
                      <a:pt x="720" y="4995"/>
                    </a:lnTo>
                    <a:lnTo>
                      <a:pt x="720" y="4991"/>
                    </a:lnTo>
                    <a:lnTo>
                      <a:pt x="720" y="4987"/>
                    </a:lnTo>
                    <a:lnTo>
                      <a:pt x="704" y="4987"/>
                    </a:lnTo>
                    <a:lnTo>
                      <a:pt x="688" y="4987"/>
                    </a:lnTo>
                    <a:lnTo>
                      <a:pt x="667" y="4987"/>
                    </a:lnTo>
                    <a:lnTo>
                      <a:pt x="648" y="4987"/>
                    </a:lnTo>
                    <a:lnTo>
                      <a:pt x="626" y="4985"/>
                    </a:lnTo>
                    <a:lnTo>
                      <a:pt x="609" y="4985"/>
                    </a:lnTo>
                    <a:lnTo>
                      <a:pt x="595" y="4984"/>
                    </a:lnTo>
                    <a:lnTo>
                      <a:pt x="590" y="4984"/>
                    </a:lnTo>
                    <a:lnTo>
                      <a:pt x="619" y="4976"/>
                    </a:lnTo>
                    <a:lnTo>
                      <a:pt x="654" y="4974"/>
                    </a:lnTo>
                    <a:lnTo>
                      <a:pt x="688" y="4972"/>
                    </a:lnTo>
                    <a:lnTo>
                      <a:pt x="725" y="4974"/>
                    </a:lnTo>
                    <a:lnTo>
                      <a:pt x="760" y="4974"/>
                    </a:lnTo>
                    <a:lnTo>
                      <a:pt x="795" y="4978"/>
                    </a:lnTo>
                    <a:lnTo>
                      <a:pt x="830" y="4980"/>
                    </a:lnTo>
                    <a:lnTo>
                      <a:pt x="867" y="4984"/>
                    </a:lnTo>
                    <a:lnTo>
                      <a:pt x="869" y="4980"/>
                    </a:lnTo>
                    <a:lnTo>
                      <a:pt x="871" y="4978"/>
                    </a:lnTo>
                    <a:lnTo>
                      <a:pt x="859" y="4970"/>
                    </a:lnTo>
                    <a:lnTo>
                      <a:pt x="851" y="4964"/>
                    </a:lnTo>
                    <a:lnTo>
                      <a:pt x="844" y="4960"/>
                    </a:lnTo>
                    <a:lnTo>
                      <a:pt x="838" y="4956"/>
                    </a:lnTo>
                    <a:lnTo>
                      <a:pt x="830" y="4945"/>
                    </a:lnTo>
                    <a:lnTo>
                      <a:pt x="830" y="4931"/>
                    </a:lnTo>
                    <a:lnTo>
                      <a:pt x="834" y="4925"/>
                    </a:lnTo>
                    <a:lnTo>
                      <a:pt x="846" y="4920"/>
                    </a:lnTo>
                    <a:lnTo>
                      <a:pt x="857" y="4914"/>
                    </a:lnTo>
                    <a:lnTo>
                      <a:pt x="873" y="4908"/>
                    </a:lnTo>
                    <a:lnTo>
                      <a:pt x="888" y="4902"/>
                    </a:lnTo>
                    <a:lnTo>
                      <a:pt x="904" y="4898"/>
                    </a:lnTo>
                    <a:lnTo>
                      <a:pt x="917" y="4894"/>
                    </a:lnTo>
                    <a:lnTo>
                      <a:pt x="929" y="4894"/>
                    </a:lnTo>
                    <a:lnTo>
                      <a:pt x="935" y="4906"/>
                    </a:lnTo>
                    <a:lnTo>
                      <a:pt x="941" y="4923"/>
                    </a:lnTo>
                    <a:lnTo>
                      <a:pt x="943" y="4941"/>
                    </a:lnTo>
                    <a:lnTo>
                      <a:pt x="948" y="4962"/>
                    </a:lnTo>
                    <a:lnTo>
                      <a:pt x="954" y="4964"/>
                    </a:lnTo>
                    <a:lnTo>
                      <a:pt x="958" y="4966"/>
                    </a:lnTo>
                    <a:lnTo>
                      <a:pt x="999" y="4933"/>
                    </a:lnTo>
                    <a:lnTo>
                      <a:pt x="1041" y="4900"/>
                    </a:lnTo>
                    <a:lnTo>
                      <a:pt x="1082" y="4865"/>
                    </a:lnTo>
                    <a:lnTo>
                      <a:pt x="1125" y="4832"/>
                    </a:lnTo>
                    <a:lnTo>
                      <a:pt x="1164" y="4795"/>
                    </a:lnTo>
                    <a:lnTo>
                      <a:pt x="1204" y="4761"/>
                    </a:lnTo>
                    <a:lnTo>
                      <a:pt x="1245" y="4726"/>
                    </a:lnTo>
                    <a:lnTo>
                      <a:pt x="1286" y="4691"/>
                    </a:lnTo>
                    <a:lnTo>
                      <a:pt x="1268" y="4689"/>
                    </a:lnTo>
                    <a:lnTo>
                      <a:pt x="1255" y="4687"/>
                    </a:lnTo>
                    <a:lnTo>
                      <a:pt x="1239" y="4687"/>
                    </a:lnTo>
                    <a:lnTo>
                      <a:pt x="1226" y="4687"/>
                    </a:lnTo>
                    <a:lnTo>
                      <a:pt x="1210" y="4687"/>
                    </a:lnTo>
                    <a:lnTo>
                      <a:pt x="1199" y="4687"/>
                    </a:lnTo>
                    <a:lnTo>
                      <a:pt x="1183" y="4687"/>
                    </a:lnTo>
                    <a:lnTo>
                      <a:pt x="1171" y="4687"/>
                    </a:lnTo>
                    <a:lnTo>
                      <a:pt x="1158" y="4689"/>
                    </a:lnTo>
                    <a:lnTo>
                      <a:pt x="1136" y="4691"/>
                    </a:lnTo>
                    <a:lnTo>
                      <a:pt x="1105" y="4691"/>
                    </a:lnTo>
                    <a:lnTo>
                      <a:pt x="1072" y="4691"/>
                    </a:lnTo>
                    <a:lnTo>
                      <a:pt x="1034" y="4687"/>
                    </a:lnTo>
                    <a:lnTo>
                      <a:pt x="1001" y="4685"/>
                    </a:lnTo>
                    <a:lnTo>
                      <a:pt x="970" y="4685"/>
                    </a:lnTo>
                    <a:lnTo>
                      <a:pt x="948" y="4687"/>
                    </a:lnTo>
                    <a:lnTo>
                      <a:pt x="958" y="4689"/>
                    </a:lnTo>
                    <a:lnTo>
                      <a:pt x="974" y="4693"/>
                    </a:lnTo>
                    <a:lnTo>
                      <a:pt x="991" y="4695"/>
                    </a:lnTo>
                    <a:lnTo>
                      <a:pt x="1008" y="4697"/>
                    </a:lnTo>
                    <a:lnTo>
                      <a:pt x="1026" y="4699"/>
                    </a:lnTo>
                    <a:lnTo>
                      <a:pt x="1045" y="4700"/>
                    </a:lnTo>
                    <a:lnTo>
                      <a:pt x="1061" y="4702"/>
                    </a:lnTo>
                    <a:lnTo>
                      <a:pt x="1078" y="4706"/>
                    </a:lnTo>
                    <a:lnTo>
                      <a:pt x="1080" y="4710"/>
                    </a:lnTo>
                    <a:lnTo>
                      <a:pt x="1082" y="4714"/>
                    </a:lnTo>
                    <a:lnTo>
                      <a:pt x="1069" y="4714"/>
                    </a:lnTo>
                    <a:lnTo>
                      <a:pt x="1055" y="4716"/>
                    </a:lnTo>
                    <a:lnTo>
                      <a:pt x="1041" y="4714"/>
                    </a:lnTo>
                    <a:lnTo>
                      <a:pt x="1028" y="4714"/>
                    </a:lnTo>
                    <a:lnTo>
                      <a:pt x="1012" y="4712"/>
                    </a:lnTo>
                    <a:lnTo>
                      <a:pt x="1001" y="4710"/>
                    </a:lnTo>
                    <a:lnTo>
                      <a:pt x="987" y="4708"/>
                    </a:lnTo>
                    <a:lnTo>
                      <a:pt x="979" y="4708"/>
                    </a:lnTo>
                    <a:lnTo>
                      <a:pt x="979" y="4712"/>
                    </a:lnTo>
                    <a:lnTo>
                      <a:pt x="979" y="4716"/>
                    </a:lnTo>
                    <a:lnTo>
                      <a:pt x="991" y="4718"/>
                    </a:lnTo>
                    <a:lnTo>
                      <a:pt x="1005" y="4720"/>
                    </a:lnTo>
                    <a:lnTo>
                      <a:pt x="1018" y="4722"/>
                    </a:lnTo>
                    <a:lnTo>
                      <a:pt x="1034" y="4728"/>
                    </a:lnTo>
                    <a:lnTo>
                      <a:pt x="1034" y="4730"/>
                    </a:lnTo>
                    <a:lnTo>
                      <a:pt x="1034" y="4733"/>
                    </a:lnTo>
                    <a:lnTo>
                      <a:pt x="983" y="4726"/>
                    </a:lnTo>
                    <a:lnTo>
                      <a:pt x="946" y="4722"/>
                    </a:lnTo>
                    <a:lnTo>
                      <a:pt x="919" y="4716"/>
                    </a:lnTo>
                    <a:lnTo>
                      <a:pt x="902" y="4716"/>
                    </a:lnTo>
                    <a:lnTo>
                      <a:pt x="886" y="4714"/>
                    </a:lnTo>
                    <a:lnTo>
                      <a:pt x="875" y="4714"/>
                    </a:lnTo>
                    <a:lnTo>
                      <a:pt x="865" y="4714"/>
                    </a:lnTo>
                    <a:lnTo>
                      <a:pt x="855" y="4714"/>
                    </a:lnTo>
                    <a:lnTo>
                      <a:pt x="855" y="4722"/>
                    </a:lnTo>
                    <a:lnTo>
                      <a:pt x="855" y="4730"/>
                    </a:lnTo>
                    <a:lnTo>
                      <a:pt x="822" y="4731"/>
                    </a:lnTo>
                    <a:lnTo>
                      <a:pt x="778" y="4730"/>
                    </a:lnTo>
                    <a:lnTo>
                      <a:pt x="721" y="4718"/>
                    </a:lnTo>
                    <a:lnTo>
                      <a:pt x="661" y="4706"/>
                    </a:lnTo>
                    <a:lnTo>
                      <a:pt x="597" y="4693"/>
                    </a:lnTo>
                    <a:lnTo>
                      <a:pt x="539" y="4683"/>
                    </a:lnTo>
                    <a:lnTo>
                      <a:pt x="487" y="4679"/>
                    </a:lnTo>
                    <a:lnTo>
                      <a:pt x="450" y="4687"/>
                    </a:lnTo>
                    <a:lnTo>
                      <a:pt x="452" y="4687"/>
                    </a:lnTo>
                    <a:lnTo>
                      <a:pt x="458" y="4689"/>
                    </a:lnTo>
                    <a:lnTo>
                      <a:pt x="469" y="4689"/>
                    </a:lnTo>
                    <a:lnTo>
                      <a:pt x="493" y="4693"/>
                    </a:lnTo>
                    <a:lnTo>
                      <a:pt x="524" y="4697"/>
                    </a:lnTo>
                    <a:lnTo>
                      <a:pt x="574" y="4702"/>
                    </a:lnTo>
                    <a:lnTo>
                      <a:pt x="642" y="4710"/>
                    </a:lnTo>
                    <a:lnTo>
                      <a:pt x="735" y="4724"/>
                    </a:lnTo>
                    <a:lnTo>
                      <a:pt x="720" y="4724"/>
                    </a:lnTo>
                    <a:lnTo>
                      <a:pt x="708" y="4724"/>
                    </a:lnTo>
                    <a:lnTo>
                      <a:pt x="692" y="4724"/>
                    </a:lnTo>
                    <a:lnTo>
                      <a:pt x="681" y="4724"/>
                    </a:lnTo>
                    <a:lnTo>
                      <a:pt x="667" y="4724"/>
                    </a:lnTo>
                    <a:lnTo>
                      <a:pt x="654" y="4724"/>
                    </a:lnTo>
                    <a:lnTo>
                      <a:pt x="640" y="4726"/>
                    </a:lnTo>
                    <a:lnTo>
                      <a:pt x="628" y="4728"/>
                    </a:lnTo>
                    <a:lnTo>
                      <a:pt x="636" y="4731"/>
                    </a:lnTo>
                    <a:lnTo>
                      <a:pt x="646" y="4739"/>
                    </a:lnTo>
                    <a:lnTo>
                      <a:pt x="644" y="4741"/>
                    </a:lnTo>
                    <a:lnTo>
                      <a:pt x="644" y="4745"/>
                    </a:lnTo>
                    <a:lnTo>
                      <a:pt x="630" y="4741"/>
                    </a:lnTo>
                    <a:lnTo>
                      <a:pt x="619" y="4739"/>
                    </a:lnTo>
                    <a:lnTo>
                      <a:pt x="607" y="4737"/>
                    </a:lnTo>
                    <a:lnTo>
                      <a:pt x="595" y="4737"/>
                    </a:lnTo>
                    <a:lnTo>
                      <a:pt x="584" y="4735"/>
                    </a:lnTo>
                    <a:lnTo>
                      <a:pt x="572" y="4735"/>
                    </a:lnTo>
                    <a:lnTo>
                      <a:pt x="560" y="4733"/>
                    </a:lnTo>
                    <a:lnTo>
                      <a:pt x="551" y="4733"/>
                    </a:lnTo>
                    <a:lnTo>
                      <a:pt x="551" y="4743"/>
                    </a:lnTo>
                    <a:lnTo>
                      <a:pt x="551" y="4753"/>
                    </a:lnTo>
                    <a:lnTo>
                      <a:pt x="539" y="4751"/>
                    </a:lnTo>
                    <a:lnTo>
                      <a:pt x="524" y="4751"/>
                    </a:lnTo>
                    <a:lnTo>
                      <a:pt x="500" y="4749"/>
                    </a:lnTo>
                    <a:lnTo>
                      <a:pt x="475" y="4747"/>
                    </a:lnTo>
                    <a:lnTo>
                      <a:pt x="448" y="4743"/>
                    </a:lnTo>
                    <a:lnTo>
                      <a:pt x="425" y="4741"/>
                    </a:lnTo>
                    <a:lnTo>
                      <a:pt x="407" y="4739"/>
                    </a:lnTo>
                    <a:lnTo>
                      <a:pt x="398" y="4739"/>
                    </a:lnTo>
                    <a:lnTo>
                      <a:pt x="398" y="4745"/>
                    </a:lnTo>
                    <a:lnTo>
                      <a:pt x="411" y="4747"/>
                    </a:lnTo>
                    <a:lnTo>
                      <a:pt x="425" y="4749"/>
                    </a:lnTo>
                    <a:lnTo>
                      <a:pt x="403" y="4747"/>
                    </a:lnTo>
                    <a:lnTo>
                      <a:pt x="384" y="4747"/>
                    </a:lnTo>
                    <a:lnTo>
                      <a:pt x="361" y="4745"/>
                    </a:lnTo>
                    <a:lnTo>
                      <a:pt x="334" y="4743"/>
                    </a:lnTo>
                    <a:lnTo>
                      <a:pt x="293" y="4739"/>
                    </a:lnTo>
                    <a:lnTo>
                      <a:pt x="242" y="4735"/>
                    </a:lnTo>
                    <a:lnTo>
                      <a:pt x="175" y="4728"/>
                    </a:lnTo>
                    <a:lnTo>
                      <a:pt x="91" y="4722"/>
                    </a:lnTo>
                    <a:lnTo>
                      <a:pt x="91" y="4726"/>
                    </a:lnTo>
                    <a:lnTo>
                      <a:pt x="91" y="4730"/>
                    </a:lnTo>
                    <a:lnTo>
                      <a:pt x="118" y="4730"/>
                    </a:lnTo>
                    <a:lnTo>
                      <a:pt x="151" y="4733"/>
                    </a:lnTo>
                    <a:lnTo>
                      <a:pt x="184" y="4737"/>
                    </a:lnTo>
                    <a:lnTo>
                      <a:pt x="219" y="4743"/>
                    </a:lnTo>
                    <a:lnTo>
                      <a:pt x="252" y="4749"/>
                    </a:lnTo>
                    <a:lnTo>
                      <a:pt x="285" y="4755"/>
                    </a:lnTo>
                    <a:lnTo>
                      <a:pt x="318" y="4762"/>
                    </a:lnTo>
                    <a:lnTo>
                      <a:pt x="353" y="4770"/>
                    </a:lnTo>
                    <a:lnTo>
                      <a:pt x="308" y="4766"/>
                    </a:lnTo>
                    <a:lnTo>
                      <a:pt x="266" y="4762"/>
                    </a:lnTo>
                    <a:lnTo>
                      <a:pt x="221" y="4757"/>
                    </a:lnTo>
                    <a:lnTo>
                      <a:pt x="178" y="4751"/>
                    </a:lnTo>
                    <a:lnTo>
                      <a:pt x="134" y="4743"/>
                    </a:lnTo>
                    <a:lnTo>
                      <a:pt x="91" y="4737"/>
                    </a:lnTo>
                    <a:lnTo>
                      <a:pt x="47" y="4731"/>
                    </a:lnTo>
                    <a:lnTo>
                      <a:pt x="6" y="4731"/>
                    </a:lnTo>
                    <a:lnTo>
                      <a:pt x="0" y="4728"/>
                    </a:lnTo>
                    <a:lnTo>
                      <a:pt x="0" y="4724"/>
                    </a:lnTo>
                    <a:lnTo>
                      <a:pt x="10" y="4720"/>
                    </a:lnTo>
                    <a:lnTo>
                      <a:pt x="19" y="4720"/>
                    </a:lnTo>
                    <a:lnTo>
                      <a:pt x="31" y="4720"/>
                    </a:lnTo>
                    <a:lnTo>
                      <a:pt x="43" y="4722"/>
                    </a:lnTo>
                    <a:lnTo>
                      <a:pt x="52" y="4722"/>
                    </a:lnTo>
                    <a:lnTo>
                      <a:pt x="64" y="4724"/>
                    </a:lnTo>
                    <a:lnTo>
                      <a:pt x="74" y="4724"/>
                    </a:lnTo>
                    <a:lnTo>
                      <a:pt x="85" y="4724"/>
                    </a:lnTo>
                    <a:lnTo>
                      <a:pt x="85" y="4718"/>
                    </a:lnTo>
                    <a:lnTo>
                      <a:pt x="85" y="4712"/>
                    </a:lnTo>
                    <a:lnTo>
                      <a:pt x="97" y="4708"/>
                    </a:lnTo>
                    <a:lnTo>
                      <a:pt x="114" y="4708"/>
                    </a:lnTo>
                    <a:lnTo>
                      <a:pt x="132" y="4710"/>
                    </a:lnTo>
                    <a:lnTo>
                      <a:pt x="151" y="4712"/>
                    </a:lnTo>
                    <a:lnTo>
                      <a:pt x="155" y="4704"/>
                    </a:lnTo>
                    <a:lnTo>
                      <a:pt x="161" y="4699"/>
                    </a:lnTo>
                    <a:lnTo>
                      <a:pt x="112" y="4666"/>
                    </a:lnTo>
                    <a:lnTo>
                      <a:pt x="89" y="4635"/>
                    </a:lnTo>
                    <a:lnTo>
                      <a:pt x="85" y="4603"/>
                    </a:lnTo>
                    <a:lnTo>
                      <a:pt x="99" y="4578"/>
                    </a:lnTo>
                    <a:lnTo>
                      <a:pt x="124" y="4553"/>
                    </a:lnTo>
                    <a:lnTo>
                      <a:pt x="163" y="4536"/>
                    </a:lnTo>
                    <a:lnTo>
                      <a:pt x="206" y="4522"/>
                    </a:lnTo>
                    <a:lnTo>
                      <a:pt x="254" y="4518"/>
                    </a:lnTo>
                    <a:lnTo>
                      <a:pt x="272" y="4487"/>
                    </a:lnTo>
                    <a:lnTo>
                      <a:pt x="287" y="4466"/>
                    </a:lnTo>
                    <a:lnTo>
                      <a:pt x="301" y="4448"/>
                    </a:lnTo>
                    <a:lnTo>
                      <a:pt x="318" y="4437"/>
                    </a:lnTo>
                    <a:lnTo>
                      <a:pt x="336" y="4425"/>
                    </a:lnTo>
                    <a:lnTo>
                      <a:pt x="359" y="4417"/>
                    </a:lnTo>
                    <a:lnTo>
                      <a:pt x="388" y="4410"/>
                    </a:lnTo>
                    <a:lnTo>
                      <a:pt x="429" y="4402"/>
                    </a:lnTo>
                    <a:lnTo>
                      <a:pt x="423" y="4377"/>
                    </a:lnTo>
                    <a:lnTo>
                      <a:pt x="411" y="4357"/>
                    </a:lnTo>
                    <a:lnTo>
                      <a:pt x="398" y="4340"/>
                    </a:lnTo>
                    <a:lnTo>
                      <a:pt x="386" y="4324"/>
                    </a:lnTo>
                    <a:lnTo>
                      <a:pt x="376" y="4307"/>
                    </a:lnTo>
                    <a:lnTo>
                      <a:pt x="380" y="4289"/>
                    </a:lnTo>
                    <a:lnTo>
                      <a:pt x="396" y="4270"/>
                    </a:lnTo>
                    <a:lnTo>
                      <a:pt x="429" y="4249"/>
                    </a:lnTo>
                    <a:lnTo>
                      <a:pt x="425" y="4220"/>
                    </a:lnTo>
                    <a:lnTo>
                      <a:pt x="423" y="4198"/>
                    </a:lnTo>
                    <a:lnTo>
                      <a:pt x="421" y="4179"/>
                    </a:lnTo>
                    <a:lnTo>
                      <a:pt x="423" y="4167"/>
                    </a:lnTo>
                    <a:lnTo>
                      <a:pt x="427" y="4156"/>
                    </a:lnTo>
                    <a:lnTo>
                      <a:pt x="440" y="4146"/>
                    </a:lnTo>
                    <a:lnTo>
                      <a:pt x="460" y="4134"/>
                    </a:lnTo>
                    <a:lnTo>
                      <a:pt x="493" y="4123"/>
                    </a:lnTo>
                    <a:lnTo>
                      <a:pt x="493" y="4103"/>
                    </a:lnTo>
                    <a:lnTo>
                      <a:pt x="498" y="4090"/>
                    </a:lnTo>
                    <a:lnTo>
                      <a:pt x="504" y="4076"/>
                    </a:lnTo>
                    <a:lnTo>
                      <a:pt x="516" y="4070"/>
                    </a:lnTo>
                    <a:lnTo>
                      <a:pt x="528" y="4061"/>
                    </a:lnTo>
                    <a:lnTo>
                      <a:pt x="541" y="4055"/>
                    </a:lnTo>
                    <a:lnTo>
                      <a:pt x="557" y="4049"/>
                    </a:lnTo>
                    <a:lnTo>
                      <a:pt x="574" y="4045"/>
                    </a:lnTo>
                    <a:lnTo>
                      <a:pt x="584" y="4020"/>
                    </a:lnTo>
                    <a:lnTo>
                      <a:pt x="603" y="4000"/>
                    </a:lnTo>
                    <a:lnTo>
                      <a:pt x="626" y="3983"/>
                    </a:lnTo>
                    <a:lnTo>
                      <a:pt x="656" y="3973"/>
                    </a:lnTo>
                    <a:lnTo>
                      <a:pt x="685" y="3962"/>
                    </a:lnTo>
                    <a:lnTo>
                      <a:pt x="718" y="3956"/>
                    </a:lnTo>
                    <a:lnTo>
                      <a:pt x="749" y="3952"/>
                    </a:lnTo>
                    <a:lnTo>
                      <a:pt x="778" y="3954"/>
                    </a:lnTo>
                    <a:lnTo>
                      <a:pt x="807" y="3966"/>
                    </a:lnTo>
                    <a:lnTo>
                      <a:pt x="830" y="3971"/>
                    </a:lnTo>
                    <a:lnTo>
                      <a:pt x="849" y="3967"/>
                    </a:lnTo>
                    <a:lnTo>
                      <a:pt x="871" y="3960"/>
                    </a:lnTo>
                    <a:lnTo>
                      <a:pt x="888" y="3944"/>
                    </a:lnTo>
                    <a:lnTo>
                      <a:pt x="908" y="3929"/>
                    </a:lnTo>
                    <a:lnTo>
                      <a:pt x="933" y="3909"/>
                    </a:lnTo>
                    <a:lnTo>
                      <a:pt x="964" y="3890"/>
                    </a:lnTo>
                    <a:lnTo>
                      <a:pt x="999" y="3876"/>
                    </a:lnTo>
                    <a:lnTo>
                      <a:pt x="1034" y="3859"/>
                    </a:lnTo>
                    <a:lnTo>
                      <a:pt x="1065" y="3838"/>
                    </a:lnTo>
                    <a:lnTo>
                      <a:pt x="1098" y="3818"/>
                    </a:lnTo>
                    <a:lnTo>
                      <a:pt x="1129" y="3801"/>
                    </a:lnTo>
                    <a:lnTo>
                      <a:pt x="1160" y="3793"/>
                    </a:lnTo>
                    <a:lnTo>
                      <a:pt x="1193" y="3799"/>
                    </a:lnTo>
                    <a:lnTo>
                      <a:pt x="1230" y="3822"/>
                    </a:lnTo>
                    <a:lnTo>
                      <a:pt x="1235" y="3830"/>
                    </a:lnTo>
                    <a:lnTo>
                      <a:pt x="1245" y="3841"/>
                    </a:lnTo>
                    <a:lnTo>
                      <a:pt x="1257" y="3851"/>
                    </a:lnTo>
                    <a:lnTo>
                      <a:pt x="1272" y="3859"/>
                    </a:lnTo>
                    <a:lnTo>
                      <a:pt x="1284" y="3834"/>
                    </a:lnTo>
                    <a:lnTo>
                      <a:pt x="1296" y="3814"/>
                    </a:lnTo>
                    <a:lnTo>
                      <a:pt x="1307" y="3799"/>
                    </a:lnTo>
                    <a:lnTo>
                      <a:pt x="1323" y="3787"/>
                    </a:lnTo>
                    <a:lnTo>
                      <a:pt x="1336" y="3775"/>
                    </a:lnTo>
                    <a:lnTo>
                      <a:pt x="1356" y="3770"/>
                    </a:lnTo>
                    <a:lnTo>
                      <a:pt x="1377" y="3764"/>
                    </a:lnTo>
                    <a:lnTo>
                      <a:pt x="1406" y="3758"/>
                    </a:lnTo>
                    <a:lnTo>
                      <a:pt x="1412" y="3739"/>
                    </a:lnTo>
                    <a:lnTo>
                      <a:pt x="1422" y="3725"/>
                    </a:lnTo>
                    <a:lnTo>
                      <a:pt x="1433" y="3715"/>
                    </a:lnTo>
                    <a:lnTo>
                      <a:pt x="1445" y="3710"/>
                    </a:lnTo>
                    <a:lnTo>
                      <a:pt x="1455" y="3704"/>
                    </a:lnTo>
                    <a:lnTo>
                      <a:pt x="1464" y="3700"/>
                    </a:lnTo>
                    <a:lnTo>
                      <a:pt x="1474" y="3694"/>
                    </a:lnTo>
                    <a:lnTo>
                      <a:pt x="1482" y="3688"/>
                    </a:lnTo>
                    <a:lnTo>
                      <a:pt x="1482" y="3673"/>
                    </a:lnTo>
                    <a:lnTo>
                      <a:pt x="1482" y="3663"/>
                    </a:lnTo>
                    <a:lnTo>
                      <a:pt x="1484" y="3655"/>
                    </a:lnTo>
                    <a:lnTo>
                      <a:pt x="1489" y="3649"/>
                    </a:lnTo>
                    <a:lnTo>
                      <a:pt x="1499" y="3640"/>
                    </a:lnTo>
                    <a:lnTo>
                      <a:pt x="1515" y="3628"/>
                    </a:lnTo>
                    <a:lnTo>
                      <a:pt x="1499" y="3560"/>
                    </a:lnTo>
                    <a:lnTo>
                      <a:pt x="1507" y="3512"/>
                    </a:lnTo>
                    <a:lnTo>
                      <a:pt x="1530" y="3475"/>
                    </a:lnTo>
                    <a:lnTo>
                      <a:pt x="1569" y="3457"/>
                    </a:lnTo>
                    <a:lnTo>
                      <a:pt x="1614" y="3452"/>
                    </a:lnTo>
                    <a:lnTo>
                      <a:pt x="1664" y="3461"/>
                    </a:lnTo>
                    <a:lnTo>
                      <a:pt x="1712" y="3485"/>
                    </a:lnTo>
                    <a:lnTo>
                      <a:pt x="1759" y="3525"/>
                    </a:lnTo>
                    <a:lnTo>
                      <a:pt x="1778" y="3520"/>
                    </a:lnTo>
                    <a:lnTo>
                      <a:pt x="1806" y="3516"/>
                    </a:lnTo>
                    <a:lnTo>
                      <a:pt x="1833" y="3514"/>
                    </a:lnTo>
                    <a:lnTo>
                      <a:pt x="1864" y="3516"/>
                    </a:lnTo>
                    <a:lnTo>
                      <a:pt x="1891" y="3520"/>
                    </a:lnTo>
                    <a:lnTo>
                      <a:pt x="1916" y="3531"/>
                    </a:lnTo>
                    <a:lnTo>
                      <a:pt x="1935" y="3549"/>
                    </a:lnTo>
                    <a:lnTo>
                      <a:pt x="1951" y="3576"/>
                    </a:lnTo>
                    <a:lnTo>
                      <a:pt x="1970" y="3580"/>
                    </a:lnTo>
                    <a:lnTo>
                      <a:pt x="1986" y="3589"/>
                    </a:lnTo>
                    <a:lnTo>
                      <a:pt x="1996" y="3601"/>
                    </a:lnTo>
                    <a:lnTo>
                      <a:pt x="2003" y="3616"/>
                    </a:lnTo>
                    <a:lnTo>
                      <a:pt x="2007" y="3632"/>
                    </a:lnTo>
                    <a:lnTo>
                      <a:pt x="2009" y="3653"/>
                    </a:lnTo>
                    <a:lnTo>
                      <a:pt x="2011" y="3675"/>
                    </a:lnTo>
                    <a:lnTo>
                      <a:pt x="2015" y="3698"/>
                    </a:lnTo>
                    <a:lnTo>
                      <a:pt x="2021" y="3682"/>
                    </a:lnTo>
                    <a:lnTo>
                      <a:pt x="2036" y="3647"/>
                    </a:lnTo>
                    <a:lnTo>
                      <a:pt x="2054" y="3599"/>
                    </a:lnTo>
                    <a:lnTo>
                      <a:pt x="2077" y="3547"/>
                    </a:lnTo>
                    <a:lnTo>
                      <a:pt x="2096" y="3492"/>
                    </a:lnTo>
                    <a:lnTo>
                      <a:pt x="2116" y="3446"/>
                    </a:lnTo>
                    <a:lnTo>
                      <a:pt x="2127" y="3413"/>
                    </a:lnTo>
                    <a:lnTo>
                      <a:pt x="2135" y="3401"/>
                    </a:lnTo>
                    <a:lnTo>
                      <a:pt x="2153" y="3341"/>
                    </a:lnTo>
                    <a:lnTo>
                      <a:pt x="2172" y="3283"/>
                    </a:lnTo>
                    <a:lnTo>
                      <a:pt x="2191" y="3225"/>
                    </a:lnTo>
                    <a:lnTo>
                      <a:pt x="2213" y="3167"/>
                    </a:lnTo>
                    <a:lnTo>
                      <a:pt x="2232" y="3108"/>
                    </a:lnTo>
                    <a:lnTo>
                      <a:pt x="2254" y="3050"/>
                    </a:lnTo>
                    <a:lnTo>
                      <a:pt x="2275" y="2992"/>
                    </a:lnTo>
                    <a:lnTo>
                      <a:pt x="2296" y="2936"/>
                    </a:lnTo>
                    <a:lnTo>
                      <a:pt x="2339" y="2920"/>
                    </a:lnTo>
                    <a:lnTo>
                      <a:pt x="2376" y="2913"/>
                    </a:lnTo>
                    <a:lnTo>
                      <a:pt x="2409" y="2907"/>
                    </a:lnTo>
                    <a:lnTo>
                      <a:pt x="2440" y="2913"/>
                    </a:lnTo>
                    <a:lnTo>
                      <a:pt x="2467" y="2924"/>
                    </a:lnTo>
                    <a:lnTo>
                      <a:pt x="2498" y="2947"/>
                    </a:lnTo>
                    <a:lnTo>
                      <a:pt x="2527" y="2979"/>
                    </a:lnTo>
                    <a:lnTo>
                      <a:pt x="2564" y="3025"/>
                    </a:lnTo>
                    <a:lnTo>
                      <a:pt x="2579" y="3023"/>
                    </a:lnTo>
                    <a:lnTo>
                      <a:pt x="2591" y="3027"/>
                    </a:lnTo>
                    <a:lnTo>
                      <a:pt x="2595" y="3027"/>
                    </a:lnTo>
                    <a:lnTo>
                      <a:pt x="2601" y="3033"/>
                    </a:lnTo>
                    <a:lnTo>
                      <a:pt x="2607" y="3041"/>
                    </a:lnTo>
                    <a:lnTo>
                      <a:pt x="2618" y="3052"/>
                    </a:lnTo>
                    <a:lnTo>
                      <a:pt x="2783" y="3134"/>
                    </a:lnTo>
                    <a:lnTo>
                      <a:pt x="2961" y="3200"/>
                    </a:lnTo>
                    <a:lnTo>
                      <a:pt x="3148" y="3242"/>
                    </a:lnTo>
                    <a:lnTo>
                      <a:pt x="3342" y="3267"/>
                    </a:lnTo>
                    <a:lnTo>
                      <a:pt x="3535" y="3271"/>
                    </a:lnTo>
                    <a:lnTo>
                      <a:pt x="3729" y="3258"/>
                    </a:lnTo>
                    <a:lnTo>
                      <a:pt x="3918" y="3223"/>
                    </a:lnTo>
                    <a:lnTo>
                      <a:pt x="4100" y="3172"/>
                    </a:lnTo>
                    <a:lnTo>
                      <a:pt x="4135" y="3145"/>
                    </a:lnTo>
                    <a:lnTo>
                      <a:pt x="4172" y="3106"/>
                    </a:lnTo>
                    <a:lnTo>
                      <a:pt x="4210" y="3062"/>
                    </a:lnTo>
                    <a:lnTo>
                      <a:pt x="4251" y="3017"/>
                    </a:lnTo>
                    <a:lnTo>
                      <a:pt x="4292" y="2977"/>
                    </a:lnTo>
                    <a:lnTo>
                      <a:pt x="4333" y="2951"/>
                    </a:lnTo>
                    <a:lnTo>
                      <a:pt x="4373" y="2946"/>
                    </a:lnTo>
                    <a:lnTo>
                      <a:pt x="4414" y="2967"/>
                    </a:lnTo>
                    <a:lnTo>
                      <a:pt x="4420" y="2965"/>
                    </a:lnTo>
                    <a:lnTo>
                      <a:pt x="4424" y="2963"/>
                    </a:lnTo>
                    <a:lnTo>
                      <a:pt x="4422" y="2944"/>
                    </a:lnTo>
                    <a:lnTo>
                      <a:pt x="4422" y="2926"/>
                    </a:lnTo>
                    <a:lnTo>
                      <a:pt x="4397" y="2926"/>
                    </a:lnTo>
                    <a:lnTo>
                      <a:pt x="4379" y="2918"/>
                    </a:lnTo>
                    <a:lnTo>
                      <a:pt x="4369" y="2905"/>
                    </a:lnTo>
                    <a:lnTo>
                      <a:pt x="4366" y="2887"/>
                    </a:lnTo>
                    <a:lnTo>
                      <a:pt x="4364" y="2866"/>
                    </a:lnTo>
                    <a:lnTo>
                      <a:pt x="4364" y="2845"/>
                    </a:lnTo>
                    <a:lnTo>
                      <a:pt x="4366" y="2821"/>
                    </a:lnTo>
                    <a:lnTo>
                      <a:pt x="4369" y="2806"/>
                    </a:lnTo>
                    <a:lnTo>
                      <a:pt x="4354" y="2810"/>
                    </a:lnTo>
                    <a:lnTo>
                      <a:pt x="4342" y="2812"/>
                    </a:lnTo>
                    <a:lnTo>
                      <a:pt x="4333" y="2812"/>
                    </a:lnTo>
                    <a:lnTo>
                      <a:pt x="4325" y="2814"/>
                    </a:lnTo>
                    <a:lnTo>
                      <a:pt x="4315" y="2812"/>
                    </a:lnTo>
                    <a:lnTo>
                      <a:pt x="4305" y="2810"/>
                    </a:lnTo>
                    <a:lnTo>
                      <a:pt x="4296" y="2810"/>
                    </a:lnTo>
                    <a:lnTo>
                      <a:pt x="4286" y="2810"/>
                    </a:lnTo>
                    <a:lnTo>
                      <a:pt x="4265" y="2833"/>
                    </a:lnTo>
                    <a:lnTo>
                      <a:pt x="4247" y="2845"/>
                    </a:lnTo>
                    <a:lnTo>
                      <a:pt x="4234" y="2847"/>
                    </a:lnTo>
                    <a:lnTo>
                      <a:pt x="4222" y="2843"/>
                    </a:lnTo>
                    <a:lnTo>
                      <a:pt x="4208" y="2833"/>
                    </a:lnTo>
                    <a:lnTo>
                      <a:pt x="4197" y="2823"/>
                    </a:lnTo>
                    <a:lnTo>
                      <a:pt x="4185" y="2814"/>
                    </a:lnTo>
                    <a:lnTo>
                      <a:pt x="4175" y="2810"/>
                    </a:lnTo>
                    <a:lnTo>
                      <a:pt x="4168" y="2819"/>
                    </a:lnTo>
                    <a:lnTo>
                      <a:pt x="4162" y="2827"/>
                    </a:lnTo>
                    <a:lnTo>
                      <a:pt x="4152" y="2829"/>
                    </a:lnTo>
                    <a:lnTo>
                      <a:pt x="4144" y="2833"/>
                    </a:lnTo>
                    <a:lnTo>
                      <a:pt x="4131" y="2816"/>
                    </a:lnTo>
                    <a:lnTo>
                      <a:pt x="4117" y="2800"/>
                    </a:lnTo>
                    <a:lnTo>
                      <a:pt x="4108" y="2804"/>
                    </a:lnTo>
                    <a:lnTo>
                      <a:pt x="4092" y="2814"/>
                    </a:lnTo>
                    <a:lnTo>
                      <a:pt x="4080" y="2819"/>
                    </a:lnTo>
                    <a:lnTo>
                      <a:pt x="4069" y="2825"/>
                    </a:lnTo>
                    <a:lnTo>
                      <a:pt x="4055" y="2833"/>
                    </a:lnTo>
                    <a:lnTo>
                      <a:pt x="4044" y="2841"/>
                    </a:lnTo>
                    <a:lnTo>
                      <a:pt x="4011" y="2835"/>
                    </a:lnTo>
                    <a:lnTo>
                      <a:pt x="3997" y="2825"/>
                    </a:lnTo>
                    <a:lnTo>
                      <a:pt x="3995" y="2810"/>
                    </a:lnTo>
                    <a:lnTo>
                      <a:pt x="4005" y="2792"/>
                    </a:lnTo>
                    <a:lnTo>
                      <a:pt x="4018" y="2769"/>
                    </a:lnTo>
                    <a:lnTo>
                      <a:pt x="4036" y="2748"/>
                    </a:lnTo>
                    <a:lnTo>
                      <a:pt x="4051" y="2726"/>
                    </a:lnTo>
                    <a:lnTo>
                      <a:pt x="4061" y="2707"/>
                    </a:lnTo>
                    <a:lnTo>
                      <a:pt x="4040" y="2703"/>
                    </a:lnTo>
                    <a:lnTo>
                      <a:pt x="4018" y="2711"/>
                    </a:lnTo>
                    <a:lnTo>
                      <a:pt x="3997" y="2721"/>
                    </a:lnTo>
                    <a:lnTo>
                      <a:pt x="3976" y="2732"/>
                    </a:lnTo>
                    <a:lnTo>
                      <a:pt x="3954" y="2732"/>
                    </a:lnTo>
                    <a:lnTo>
                      <a:pt x="3935" y="2723"/>
                    </a:lnTo>
                    <a:lnTo>
                      <a:pt x="3916" y="2693"/>
                    </a:lnTo>
                    <a:lnTo>
                      <a:pt x="3898" y="2639"/>
                    </a:lnTo>
                    <a:lnTo>
                      <a:pt x="3879" y="2645"/>
                    </a:lnTo>
                    <a:lnTo>
                      <a:pt x="3861" y="2653"/>
                    </a:lnTo>
                    <a:lnTo>
                      <a:pt x="3844" y="2660"/>
                    </a:lnTo>
                    <a:lnTo>
                      <a:pt x="3830" y="2670"/>
                    </a:lnTo>
                    <a:lnTo>
                      <a:pt x="3815" y="2676"/>
                    </a:lnTo>
                    <a:lnTo>
                      <a:pt x="3799" y="2686"/>
                    </a:lnTo>
                    <a:lnTo>
                      <a:pt x="3782" y="2697"/>
                    </a:lnTo>
                    <a:lnTo>
                      <a:pt x="3764" y="2709"/>
                    </a:lnTo>
                    <a:lnTo>
                      <a:pt x="3745" y="2709"/>
                    </a:lnTo>
                    <a:lnTo>
                      <a:pt x="3731" y="2711"/>
                    </a:lnTo>
                    <a:lnTo>
                      <a:pt x="3720" y="2705"/>
                    </a:lnTo>
                    <a:lnTo>
                      <a:pt x="3714" y="2701"/>
                    </a:lnTo>
                    <a:lnTo>
                      <a:pt x="3708" y="2692"/>
                    </a:lnTo>
                    <a:lnTo>
                      <a:pt x="3704" y="2682"/>
                    </a:lnTo>
                    <a:lnTo>
                      <a:pt x="3698" y="2668"/>
                    </a:lnTo>
                    <a:lnTo>
                      <a:pt x="3695" y="2657"/>
                    </a:lnTo>
                    <a:lnTo>
                      <a:pt x="3677" y="2655"/>
                    </a:lnTo>
                    <a:lnTo>
                      <a:pt x="3667" y="2655"/>
                    </a:lnTo>
                    <a:lnTo>
                      <a:pt x="3660" y="2653"/>
                    </a:lnTo>
                    <a:lnTo>
                      <a:pt x="3656" y="2653"/>
                    </a:lnTo>
                    <a:lnTo>
                      <a:pt x="3652" y="2647"/>
                    </a:lnTo>
                    <a:lnTo>
                      <a:pt x="3650" y="2641"/>
                    </a:lnTo>
                    <a:lnTo>
                      <a:pt x="3650" y="2631"/>
                    </a:lnTo>
                    <a:lnTo>
                      <a:pt x="3650" y="2620"/>
                    </a:lnTo>
                    <a:lnTo>
                      <a:pt x="3627" y="2620"/>
                    </a:lnTo>
                    <a:lnTo>
                      <a:pt x="3611" y="2622"/>
                    </a:lnTo>
                    <a:lnTo>
                      <a:pt x="3599" y="2620"/>
                    </a:lnTo>
                    <a:lnTo>
                      <a:pt x="3594" y="2616"/>
                    </a:lnTo>
                    <a:lnTo>
                      <a:pt x="3588" y="2608"/>
                    </a:lnTo>
                    <a:lnTo>
                      <a:pt x="3588" y="2596"/>
                    </a:lnTo>
                    <a:lnTo>
                      <a:pt x="3588" y="2581"/>
                    </a:lnTo>
                    <a:lnTo>
                      <a:pt x="3592" y="2564"/>
                    </a:lnTo>
                    <a:lnTo>
                      <a:pt x="3563" y="2554"/>
                    </a:lnTo>
                    <a:lnTo>
                      <a:pt x="3547" y="2540"/>
                    </a:lnTo>
                    <a:lnTo>
                      <a:pt x="3541" y="2519"/>
                    </a:lnTo>
                    <a:lnTo>
                      <a:pt x="3543" y="2496"/>
                    </a:lnTo>
                    <a:lnTo>
                      <a:pt x="3547" y="2469"/>
                    </a:lnTo>
                    <a:lnTo>
                      <a:pt x="3555" y="2443"/>
                    </a:lnTo>
                    <a:lnTo>
                      <a:pt x="3559" y="2420"/>
                    </a:lnTo>
                    <a:lnTo>
                      <a:pt x="3561" y="2401"/>
                    </a:lnTo>
                    <a:lnTo>
                      <a:pt x="3549" y="2393"/>
                    </a:lnTo>
                    <a:lnTo>
                      <a:pt x="3543" y="2383"/>
                    </a:lnTo>
                    <a:lnTo>
                      <a:pt x="3541" y="2372"/>
                    </a:lnTo>
                    <a:lnTo>
                      <a:pt x="3545" y="2360"/>
                    </a:lnTo>
                    <a:lnTo>
                      <a:pt x="3549" y="2346"/>
                    </a:lnTo>
                    <a:lnTo>
                      <a:pt x="3555" y="2335"/>
                    </a:lnTo>
                    <a:lnTo>
                      <a:pt x="3561" y="2323"/>
                    </a:lnTo>
                    <a:lnTo>
                      <a:pt x="3567" y="2315"/>
                    </a:lnTo>
                    <a:lnTo>
                      <a:pt x="3532" y="2319"/>
                    </a:lnTo>
                    <a:lnTo>
                      <a:pt x="3501" y="2331"/>
                    </a:lnTo>
                    <a:lnTo>
                      <a:pt x="3473" y="2344"/>
                    </a:lnTo>
                    <a:lnTo>
                      <a:pt x="3452" y="2356"/>
                    </a:lnTo>
                    <a:lnTo>
                      <a:pt x="3433" y="2356"/>
                    </a:lnTo>
                    <a:lnTo>
                      <a:pt x="3419" y="2346"/>
                    </a:lnTo>
                    <a:lnTo>
                      <a:pt x="3413" y="2317"/>
                    </a:lnTo>
                    <a:lnTo>
                      <a:pt x="3415" y="2267"/>
                    </a:lnTo>
                    <a:lnTo>
                      <a:pt x="3373" y="2265"/>
                    </a:lnTo>
                    <a:lnTo>
                      <a:pt x="3349" y="2259"/>
                    </a:lnTo>
                    <a:lnTo>
                      <a:pt x="3340" y="2247"/>
                    </a:lnTo>
                    <a:lnTo>
                      <a:pt x="3342" y="2230"/>
                    </a:lnTo>
                    <a:lnTo>
                      <a:pt x="3347" y="2205"/>
                    </a:lnTo>
                    <a:lnTo>
                      <a:pt x="3359" y="2180"/>
                    </a:lnTo>
                    <a:lnTo>
                      <a:pt x="3371" y="2149"/>
                    </a:lnTo>
                    <a:lnTo>
                      <a:pt x="3382" y="2119"/>
                    </a:lnTo>
                    <a:lnTo>
                      <a:pt x="3334" y="2119"/>
                    </a:lnTo>
                    <a:lnTo>
                      <a:pt x="3293" y="2121"/>
                    </a:lnTo>
                    <a:lnTo>
                      <a:pt x="3258" y="2121"/>
                    </a:lnTo>
                    <a:lnTo>
                      <a:pt x="3233" y="2119"/>
                    </a:lnTo>
                    <a:lnTo>
                      <a:pt x="3217" y="2106"/>
                    </a:lnTo>
                    <a:lnTo>
                      <a:pt x="3215" y="2083"/>
                    </a:lnTo>
                    <a:lnTo>
                      <a:pt x="3229" y="2046"/>
                    </a:lnTo>
                    <a:lnTo>
                      <a:pt x="3260" y="1993"/>
                    </a:lnTo>
                    <a:lnTo>
                      <a:pt x="3202" y="1980"/>
                    </a:lnTo>
                    <a:lnTo>
                      <a:pt x="3184" y="1957"/>
                    </a:lnTo>
                    <a:lnTo>
                      <a:pt x="3194" y="1924"/>
                    </a:lnTo>
                    <a:lnTo>
                      <a:pt x="3223" y="1889"/>
                    </a:lnTo>
                    <a:lnTo>
                      <a:pt x="3260" y="1850"/>
                    </a:lnTo>
                    <a:lnTo>
                      <a:pt x="3297" y="1817"/>
                    </a:lnTo>
                    <a:lnTo>
                      <a:pt x="3324" y="1786"/>
                    </a:lnTo>
                    <a:lnTo>
                      <a:pt x="3336" y="1767"/>
                    </a:lnTo>
                    <a:lnTo>
                      <a:pt x="3326" y="1759"/>
                    </a:lnTo>
                    <a:lnTo>
                      <a:pt x="3316" y="1759"/>
                    </a:lnTo>
                    <a:lnTo>
                      <a:pt x="3305" y="1759"/>
                    </a:lnTo>
                    <a:lnTo>
                      <a:pt x="3293" y="1761"/>
                    </a:lnTo>
                    <a:lnTo>
                      <a:pt x="3278" y="1761"/>
                    </a:lnTo>
                    <a:lnTo>
                      <a:pt x="3262" y="1763"/>
                    </a:lnTo>
                    <a:lnTo>
                      <a:pt x="3248" y="1761"/>
                    </a:lnTo>
                    <a:lnTo>
                      <a:pt x="3239" y="1757"/>
                    </a:lnTo>
                    <a:lnTo>
                      <a:pt x="3239" y="1739"/>
                    </a:lnTo>
                    <a:lnTo>
                      <a:pt x="3241" y="1728"/>
                    </a:lnTo>
                    <a:lnTo>
                      <a:pt x="3247" y="1716"/>
                    </a:lnTo>
                    <a:lnTo>
                      <a:pt x="3254" y="1704"/>
                    </a:lnTo>
                    <a:lnTo>
                      <a:pt x="3198" y="1693"/>
                    </a:lnTo>
                    <a:lnTo>
                      <a:pt x="3173" y="1677"/>
                    </a:lnTo>
                    <a:lnTo>
                      <a:pt x="3167" y="1654"/>
                    </a:lnTo>
                    <a:lnTo>
                      <a:pt x="3179" y="1633"/>
                    </a:lnTo>
                    <a:lnTo>
                      <a:pt x="3196" y="1606"/>
                    </a:lnTo>
                    <a:lnTo>
                      <a:pt x="3217" y="1582"/>
                    </a:lnTo>
                    <a:lnTo>
                      <a:pt x="3231" y="1557"/>
                    </a:lnTo>
                    <a:lnTo>
                      <a:pt x="3235" y="1540"/>
                    </a:lnTo>
                    <a:lnTo>
                      <a:pt x="3196" y="1528"/>
                    </a:lnTo>
                    <a:lnTo>
                      <a:pt x="3188" y="1511"/>
                    </a:lnTo>
                    <a:lnTo>
                      <a:pt x="3200" y="1485"/>
                    </a:lnTo>
                    <a:lnTo>
                      <a:pt x="3225" y="1460"/>
                    </a:lnTo>
                    <a:lnTo>
                      <a:pt x="3256" y="1431"/>
                    </a:lnTo>
                    <a:lnTo>
                      <a:pt x="3287" y="1404"/>
                    </a:lnTo>
                    <a:lnTo>
                      <a:pt x="3309" y="1383"/>
                    </a:lnTo>
                    <a:lnTo>
                      <a:pt x="3320" y="1369"/>
                    </a:lnTo>
                    <a:lnTo>
                      <a:pt x="3305" y="1350"/>
                    </a:lnTo>
                    <a:lnTo>
                      <a:pt x="3301" y="1338"/>
                    </a:lnTo>
                    <a:lnTo>
                      <a:pt x="3303" y="1322"/>
                    </a:lnTo>
                    <a:lnTo>
                      <a:pt x="3312" y="1309"/>
                    </a:lnTo>
                    <a:lnTo>
                      <a:pt x="3311" y="1305"/>
                    </a:lnTo>
                    <a:lnTo>
                      <a:pt x="3311" y="1301"/>
                    </a:lnTo>
                    <a:lnTo>
                      <a:pt x="3248" y="1295"/>
                    </a:lnTo>
                    <a:lnTo>
                      <a:pt x="3219" y="1282"/>
                    </a:lnTo>
                    <a:lnTo>
                      <a:pt x="3215" y="1262"/>
                    </a:lnTo>
                    <a:lnTo>
                      <a:pt x="3229" y="1241"/>
                    </a:lnTo>
                    <a:lnTo>
                      <a:pt x="3250" y="1214"/>
                    </a:lnTo>
                    <a:lnTo>
                      <a:pt x="3278" y="1189"/>
                    </a:lnTo>
                    <a:lnTo>
                      <a:pt x="3299" y="1165"/>
                    </a:lnTo>
                    <a:lnTo>
                      <a:pt x="3312" y="1146"/>
                    </a:lnTo>
                    <a:lnTo>
                      <a:pt x="3293" y="1140"/>
                    </a:lnTo>
                    <a:lnTo>
                      <a:pt x="3281" y="1136"/>
                    </a:lnTo>
                    <a:lnTo>
                      <a:pt x="3270" y="1129"/>
                    </a:lnTo>
                    <a:lnTo>
                      <a:pt x="3260" y="1123"/>
                    </a:lnTo>
                    <a:lnTo>
                      <a:pt x="3260" y="1109"/>
                    </a:lnTo>
                    <a:lnTo>
                      <a:pt x="3262" y="1098"/>
                    </a:lnTo>
                    <a:lnTo>
                      <a:pt x="3264" y="1088"/>
                    </a:lnTo>
                    <a:lnTo>
                      <a:pt x="3270" y="1082"/>
                    </a:lnTo>
                    <a:lnTo>
                      <a:pt x="3279" y="1068"/>
                    </a:lnTo>
                    <a:lnTo>
                      <a:pt x="3297" y="1055"/>
                    </a:lnTo>
                    <a:lnTo>
                      <a:pt x="3287" y="1034"/>
                    </a:lnTo>
                    <a:lnTo>
                      <a:pt x="3278" y="1020"/>
                    </a:lnTo>
                    <a:lnTo>
                      <a:pt x="3268" y="1010"/>
                    </a:lnTo>
                    <a:lnTo>
                      <a:pt x="3262" y="1003"/>
                    </a:lnTo>
                    <a:lnTo>
                      <a:pt x="3260" y="991"/>
                    </a:lnTo>
                    <a:lnTo>
                      <a:pt x="3268" y="977"/>
                    </a:lnTo>
                    <a:lnTo>
                      <a:pt x="3285" y="958"/>
                    </a:lnTo>
                    <a:lnTo>
                      <a:pt x="3320" y="933"/>
                    </a:lnTo>
                    <a:lnTo>
                      <a:pt x="3336" y="921"/>
                    </a:lnTo>
                    <a:lnTo>
                      <a:pt x="3357" y="915"/>
                    </a:lnTo>
                    <a:lnTo>
                      <a:pt x="3378" y="908"/>
                    </a:lnTo>
                    <a:lnTo>
                      <a:pt x="3402" y="900"/>
                    </a:lnTo>
                    <a:lnTo>
                      <a:pt x="3421" y="890"/>
                    </a:lnTo>
                    <a:lnTo>
                      <a:pt x="3439" y="882"/>
                    </a:lnTo>
                    <a:lnTo>
                      <a:pt x="3450" y="869"/>
                    </a:lnTo>
                    <a:lnTo>
                      <a:pt x="3456" y="857"/>
                    </a:lnTo>
                    <a:lnTo>
                      <a:pt x="3464" y="847"/>
                    </a:lnTo>
                    <a:lnTo>
                      <a:pt x="3468" y="840"/>
                    </a:lnTo>
                    <a:lnTo>
                      <a:pt x="3437" y="830"/>
                    </a:lnTo>
                    <a:lnTo>
                      <a:pt x="3419" y="822"/>
                    </a:lnTo>
                    <a:lnTo>
                      <a:pt x="3411" y="814"/>
                    </a:lnTo>
                    <a:lnTo>
                      <a:pt x="3409" y="807"/>
                    </a:lnTo>
                    <a:lnTo>
                      <a:pt x="3409" y="797"/>
                    </a:lnTo>
                    <a:lnTo>
                      <a:pt x="3413" y="787"/>
                    </a:lnTo>
                    <a:lnTo>
                      <a:pt x="3415" y="778"/>
                    </a:lnTo>
                    <a:lnTo>
                      <a:pt x="3413" y="768"/>
                    </a:lnTo>
                    <a:lnTo>
                      <a:pt x="3400" y="756"/>
                    </a:lnTo>
                    <a:lnTo>
                      <a:pt x="3396" y="749"/>
                    </a:lnTo>
                    <a:lnTo>
                      <a:pt x="3394" y="741"/>
                    </a:lnTo>
                    <a:lnTo>
                      <a:pt x="3396" y="731"/>
                    </a:lnTo>
                    <a:lnTo>
                      <a:pt x="3407" y="717"/>
                    </a:lnTo>
                    <a:lnTo>
                      <a:pt x="3419" y="712"/>
                    </a:lnTo>
                    <a:lnTo>
                      <a:pt x="3431" y="706"/>
                    </a:lnTo>
                    <a:lnTo>
                      <a:pt x="3448" y="700"/>
                    </a:lnTo>
                    <a:lnTo>
                      <a:pt x="3448" y="686"/>
                    </a:lnTo>
                    <a:lnTo>
                      <a:pt x="3450" y="675"/>
                    </a:lnTo>
                    <a:lnTo>
                      <a:pt x="3460" y="667"/>
                    </a:lnTo>
                    <a:lnTo>
                      <a:pt x="3468" y="663"/>
                    </a:lnTo>
                    <a:lnTo>
                      <a:pt x="3471" y="659"/>
                    </a:lnTo>
                    <a:lnTo>
                      <a:pt x="3477" y="657"/>
                    </a:lnTo>
                    <a:lnTo>
                      <a:pt x="3483" y="652"/>
                    </a:lnTo>
                    <a:lnTo>
                      <a:pt x="3491" y="648"/>
                    </a:lnTo>
                    <a:lnTo>
                      <a:pt x="3477" y="642"/>
                    </a:lnTo>
                    <a:lnTo>
                      <a:pt x="3468" y="640"/>
                    </a:lnTo>
                    <a:lnTo>
                      <a:pt x="3458" y="634"/>
                    </a:lnTo>
                    <a:lnTo>
                      <a:pt x="3452" y="632"/>
                    </a:lnTo>
                    <a:lnTo>
                      <a:pt x="3446" y="626"/>
                    </a:lnTo>
                    <a:lnTo>
                      <a:pt x="3442" y="622"/>
                    </a:lnTo>
                    <a:lnTo>
                      <a:pt x="3439" y="615"/>
                    </a:lnTo>
                    <a:lnTo>
                      <a:pt x="3439" y="605"/>
                    </a:lnTo>
                    <a:lnTo>
                      <a:pt x="3444" y="597"/>
                    </a:lnTo>
                    <a:lnTo>
                      <a:pt x="3450" y="595"/>
                    </a:lnTo>
                    <a:lnTo>
                      <a:pt x="3458" y="590"/>
                    </a:lnTo>
                    <a:lnTo>
                      <a:pt x="3471" y="586"/>
                    </a:lnTo>
                    <a:lnTo>
                      <a:pt x="3471" y="580"/>
                    </a:lnTo>
                    <a:lnTo>
                      <a:pt x="3471" y="578"/>
                    </a:lnTo>
                    <a:lnTo>
                      <a:pt x="3452" y="557"/>
                    </a:lnTo>
                    <a:lnTo>
                      <a:pt x="3444" y="541"/>
                    </a:lnTo>
                    <a:lnTo>
                      <a:pt x="3444" y="526"/>
                    </a:lnTo>
                    <a:lnTo>
                      <a:pt x="3450" y="516"/>
                    </a:lnTo>
                    <a:lnTo>
                      <a:pt x="3460" y="504"/>
                    </a:lnTo>
                    <a:lnTo>
                      <a:pt x="3475" y="496"/>
                    </a:lnTo>
                    <a:lnTo>
                      <a:pt x="3495" y="491"/>
                    </a:lnTo>
                    <a:lnTo>
                      <a:pt x="3518" y="485"/>
                    </a:lnTo>
                    <a:lnTo>
                      <a:pt x="3516" y="479"/>
                    </a:lnTo>
                    <a:lnTo>
                      <a:pt x="3514" y="473"/>
                    </a:lnTo>
                    <a:lnTo>
                      <a:pt x="3512" y="463"/>
                    </a:lnTo>
                    <a:lnTo>
                      <a:pt x="3510" y="454"/>
                    </a:lnTo>
                    <a:lnTo>
                      <a:pt x="3520" y="442"/>
                    </a:lnTo>
                    <a:lnTo>
                      <a:pt x="3535" y="438"/>
                    </a:lnTo>
                    <a:lnTo>
                      <a:pt x="3551" y="434"/>
                    </a:lnTo>
                    <a:lnTo>
                      <a:pt x="3567" y="434"/>
                    </a:lnTo>
                    <a:lnTo>
                      <a:pt x="3567" y="419"/>
                    </a:lnTo>
                    <a:lnTo>
                      <a:pt x="3568" y="407"/>
                    </a:lnTo>
                    <a:lnTo>
                      <a:pt x="3570" y="394"/>
                    </a:lnTo>
                    <a:lnTo>
                      <a:pt x="3574" y="386"/>
                    </a:lnTo>
                    <a:lnTo>
                      <a:pt x="3580" y="368"/>
                    </a:lnTo>
                    <a:lnTo>
                      <a:pt x="3584" y="357"/>
                    </a:lnTo>
                    <a:lnTo>
                      <a:pt x="3570" y="345"/>
                    </a:lnTo>
                    <a:lnTo>
                      <a:pt x="3557" y="332"/>
                    </a:lnTo>
                    <a:lnTo>
                      <a:pt x="3541" y="316"/>
                    </a:lnTo>
                    <a:lnTo>
                      <a:pt x="3530" y="301"/>
                    </a:lnTo>
                    <a:lnTo>
                      <a:pt x="3520" y="283"/>
                    </a:lnTo>
                    <a:lnTo>
                      <a:pt x="3516" y="268"/>
                    </a:lnTo>
                    <a:lnTo>
                      <a:pt x="3520" y="254"/>
                    </a:lnTo>
                    <a:lnTo>
                      <a:pt x="3534" y="246"/>
                    </a:lnTo>
                    <a:lnTo>
                      <a:pt x="3582" y="244"/>
                    </a:lnTo>
                    <a:lnTo>
                      <a:pt x="3615" y="242"/>
                    </a:lnTo>
                    <a:lnTo>
                      <a:pt x="3636" y="239"/>
                    </a:lnTo>
                    <a:lnTo>
                      <a:pt x="3652" y="235"/>
                    </a:lnTo>
                    <a:lnTo>
                      <a:pt x="3662" y="223"/>
                    </a:lnTo>
                    <a:lnTo>
                      <a:pt x="3675" y="207"/>
                    </a:lnTo>
                    <a:lnTo>
                      <a:pt x="3696" y="186"/>
                    </a:lnTo>
                    <a:lnTo>
                      <a:pt x="3729" y="159"/>
                    </a:lnTo>
                    <a:lnTo>
                      <a:pt x="3739" y="159"/>
                    </a:lnTo>
                    <a:lnTo>
                      <a:pt x="3749" y="163"/>
                    </a:lnTo>
                    <a:lnTo>
                      <a:pt x="3755" y="167"/>
                    </a:lnTo>
                    <a:lnTo>
                      <a:pt x="3762" y="173"/>
                    </a:lnTo>
                    <a:lnTo>
                      <a:pt x="3766" y="178"/>
                    </a:lnTo>
                    <a:lnTo>
                      <a:pt x="3770" y="190"/>
                    </a:lnTo>
                    <a:lnTo>
                      <a:pt x="3776" y="202"/>
                    </a:lnTo>
                    <a:lnTo>
                      <a:pt x="3786" y="217"/>
                    </a:lnTo>
                    <a:lnTo>
                      <a:pt x="3791" y="202"/>
                    </a:lnTo>
                    <a:lnTo>
                      <a:pt x="3799" y="192"/>
                    </a:lnTo>
                    <a:lnTo>
                      <a:pt x="3805" y="182"/>
                    </a:lnTo>
                    <a:lnTo>
                      <a:pt x="3813" y="178"/>
                    </a:lnTo>
                    <a:lnTo>
                      <a:pt x="3819" y="175"/>
                    </a:lnTo>
                    <a:lnTo>
                      <a:pt x="3826" y="176"/>
                    </a:lnTo>
                    <a:lnTo>
                      <a:pt x="3836" y="182"/>
                    </a:lnTo>
                    <a:lnTo>
                      <a:pt x="3852" y="196"/>
                    </a:lnTo>
                    <a:lnTo>
                      <a:pt x="3859" y="186"/>
                    </a:lnTo>
                    <a:lnTo>
                      <a:pt x="3869" y="182"/>
                    </a:lnTo>
                    <a:lnTo>
                      <a:pt x="3881" y="180"/>
                    </a:lnTo>
                    <a:lnTo>
                      <a:pt x="3900" y="182"/>
                    </a:lnTo>
                    <a:lnTo>
                      <a:pt x="3929" y="153"/>
                    </a:lnTo>
                    <a:lnTo>
                      <a:pt x="3949" y="134"/>
                    </a:lnTo>
                    <a:lnTo>
                      <a:pt x="3962" y="120"/>
                    </a:lnTo>
                    <a:lnTo>
                      <a:pt x="3972" y="114"/>
                    </a:lnTo>
                    <a:lnTo>
                      <a:pt x="3980" y="111"/>
                    </a:lnTo>
                    <a:lnTo>
                      <a:pt x="3995" y="111"/>
                    </a:lnTo>
                    <a:lnTo>
                      <a:pt x="4013" y="111"/>
                    </a:lnTo>
                    <a:lnTo>
                      <a:pt x="4044" y="112"/>
                    </a:lnTo>
                    <a:lnTo>
                      <a:pt x="4053" y="97"/>
                    </a:lnTo>
                    <a:lnTo>
                      <a:pt x="4063" y="85"/>
                    </a:lnTo>
                    <a:lnTo>
                      <a:pt x="4071" y="74"/>
                    </a:lnTo>
                    <a:lnTo>
                      <a:pt x="4080" y="68"/>
                    </a:lnTo>
                    <a:lnTo>
                      <a:pt x="4090" y="60"/>
                    </a:lnTo>
                    <a:lnTo>
                      <a:pt x="4102" y="56"/>
                    </a:lnTo>
                    <a:lnTo>
                      <a:pt x="4115" y="54"/>
                    </a:lnTo>
                    <a:lnTo>
                      <a:pt x="4135" y="54"/>
                    </a:lnTo>
                    <a:lnTo>
                      <a:pt x="4141" y="43"/>
                    </a:lnTo>
                    <a:lnTo>
                      <a:pt x="4148" y="33"/>
                    </a:lnTo>
                    <a:lnTo>
                      <a:pt x="4156" y="27"/>
                    </a:lnTo>
                    <a:lnTo>
                      <a:pt x="4164" y="23"/>
                    </a:lnTo>
                    <a:lnTo>
                      <a:pt x="4170" y="21"/>
                    </a:lnTo>
                    <a:lnTo>
                      <a:pt x="4179" y="23"/>
                    </a:lnTo>
                    <a:lnTo>
                      <a:pt x="4191" y="27"/>
                    </a:lnTo>
                    <a:lnTo>
                      <a:pt x="4205" y="35"/>
                    </a:lnTo>
                    <a:lnTo>
                      <a:pt x="4222" y="21"/>
                    </a:lnTo>
                    <a:lnTo>
                      <a:pt x="4241" y="12"/>
                    </a:lnTo>
                    <a:lnTo>
                      <a:pt x="4259" y="2"/>
                    </a:lnTo>
                    <a:lnTo>
                      <a:pt x="4280" y="0"/>
                    </a:lnTo>
                    <a:lnTo>
                      <a:pt x="4296" y="0"/>
                    </a:lnTo>
                    <a:lnTo>
                      <a:pt x="4311" y="10"/>
                    </a:lnTo>
                    <a:lnTo>
                      <a:pt x="4325" y="27"/>
                    </a:lnTo>
                    <a:lnTo>
                      <a:pt x="4338" y="56"/>
                    </a:lnTo>
                    <a:lnTo>
                      <a:pt x="4354" y="56"/>
                    </a:lnTo>
                    <a:lnTo>
                      <a:pt x="4367" y="60"/>
                    </a:lnTo>
                    <a:lnTo>
                      <a:pt x="4373" y="64"/>
                    </a:lnTo>
                    <a:lnTo>
                      <a:pt x="4379" y="72"/>
                    </a:lnTo>
                    <a:lnTo>
                      <a:pt x="4379" y="81"/>
                    </a:lnTo>
                    <a:lnTo>
                      <a:pt x="4381" y="95"/>
                    </a:lnTo>
                    <a:lnTo>
                      <a:pt x="4381" y="112"/>
                    </a:lnTo>
                    <a:lnTo>
                      <a:pt x="4383" y="138"/>
                    </a:lnTo>
                    <a:lnTo>
                      <a:pt x="4397" y="134"/>
                    </a:lnTo>
                    <a:lnTo>
                      <a:pt x="4408" y="136"/>
                    </a:lnTo>
                    <a:lnTo>
                      <a:pt x="4414" y="140"/>
                    </a:lnTo>
                    <a:lnTo>
                      <a:pt x="4418" y="147"/>
                    </a:lnTo>
                    <a:lnTo>
                      <a:pt x="4416" y="157"/>
                    </a:lnTo>
                    <a:lnTo>
                      <a:pt x="4416" y="169"/>
                    </a:lnTo>
                    <a:lnTo>
                      <a:pt x="4414" y="184"/>
                    </a:lnTo>
                    <a:lnTo>
                      <a:pt x="4414" y="202"/>
                    </a:lnTo>
                    <a:lnTo>
                      <a:pt x="4441" y="186"/>
                    </a:lnTo>
                    <a:lnTo>
                      <a:pt x="4464" y="182"/>
                    </a:lnTo>
                    <a:lnTo>
                      <a:pt x="4484" y="188"/>
                    </a:lnTo>
                    <a:lnTo>
                      <a:pt x="4499" y="204"/>
                    </a:lnTo>
                    <a:lnTo>
                      <a:pt x="4509" y="223"/>
                    </a:lnTo>
                    <a:lnTo>
                      <a:pt x="4519" y="248"/>
                    </a:lnTo>
                    <a:lnTo>
                      <a:pt x="4525" y="277"/>
                    </a:lnTo>
                    <a:lnTo>
                      <a:pt x="4532" y="310"/>
                    </a:lnTo>
                    <a:lnTo>
                      <a:pt x="4538" y="303"/>
                    </a:lnTo>
                    <a:lnTo>
                      <a:pt x="4544" y="303"/>
                    </a:lnTo>
                    <a:lnTo>
                      <a:pt x="4550" y="301"/>
                    </a:lnTo>
                    <a:lnTo>
                      <a:pt x="4563" y="301"/>
                    </a:lnTo>
                    <a:lnTo>
                      <a:pt x="4575" y="316"/>
                    </a:lnTo>
                    <a:lnTo>
                      <a:pt x="4583" y="335"/>
                    </a:lnTo>
                    <a:lnTo>
                      <a:pt x="4583" y="345"/>
                    </a:lnTo>
                    <a:lnTo>
                      <a:pt x="4585" y="357"/>
                    </a:lnTo>
                    <a:lnTo>
                      <a:pt x="4587" y="370"/>
                    </a:lnTo>
                    <a:lnTo>
                      <a:pt x="4589" y="384"/>
                    </a:lnTo>
                    <a:lnTo>
                      <a:pt x="4598" y="378"/>
                    </a:lnTo>
                    <a:lnTo>
                      <a:pt x="4610" y="368"/>
                    </a:lnTo>
                    <a:lnTo>
                      <a:pt x="4622" y="353"/>
                    </a:lnTo>
                    <a:lnTo>
                      <a:pt x="4637" y="339"/>
                    </a:lnTo>
                    <a:lnTo>
                      <a:pt x="4651" y="322"/>
                    </a:lnTo>
                    <a:lnTo>
                      <a:pt x="4670" y="308"/>
                    </a:lnTo>
                    <a:lnTo>
                      <a:pt x="4687" y="297"/>
                    </a:lnTo>
                    <a:lnTo>
                      <a:pt x="4711" y="295"/>
                    </a:lnTo>
                    <a:lnTo>
                      <a:pt x="4728" y="277"/>
                    </a:lnTo>
                    <a:lnTo>
                      <a:pt x="4753" y="260"/>
                    </a:lnTo>
                    <a:lnTo>
                      <a:pt x="4782" y="242"/>
                    </a:lnTo>
                    <a:lnTo>
                      <a:pt x="4815" y="231"/>
                    </a:lnTo>
                    <a:lnTo>
                      <a:pt x="4846" y="221"/>
                    </a:lnTo>
                    <a:lnTo>
                      <a:pt x="4878" y="219"/>
                    </a:lnTo>
                    <a:lnTo>
                      <a:pt x="4901" y="227"/>
                    </a:lnTo>
                    <a:lnTo>
                      <a:pt x="4920" y="248"/>
                    </a:lnTo>
                    <a:lnTo>
                      <a:pt x="4922" y="260"/>
                    </a:lnTo>
                    <a:lnTo>
                      <a:pt x="4924" y="275"/>
                    </a:lnTo>
                    <a:lnTo>
                      <a:pt x="4926" y="287"/>
                    </a:lnTo>
                    <a:lnTo>
                      <a:pt x="4930" y="303"/>
                    </a:lnTo>
                    <a:lnTo>
                      <a:pt x="4953" y="301"/>
                    </a:lnTo>
                    <a:lnTo>
                      <a:pt x="4969" y="306"/>
                    </a:lnTo>
                    <a:lnTo>
                      <a:pt x="4976" y="314"/>
                    </a:lnTo>
                    <a:lnTo>
                      <a:pt x="4980" y="330"/>
                    </a:lnTo>
                    <a:lnTo>
                      <a:pt x="4976" y="345"/>
                    </a:lnTo>
                    <a:lnTo>
                      <a:pt x="4974" y="365"/>
                    </a:lnTo>
                    <a:lnTo>
                      <a:pt x="4971" y="386"/>
                    </a:lnTo>
                    <a:lnTo>
                      <a:pt x="4971" y="407"/>
                    </a:lnTo>
                    <a:lnTo>
                      <a:pt x="4982" y="403"/>
                    </a:lnTo>
                    <a:lnTo>
                      <a:pt x="4996" y="403"/>
                    </a:lnTo>
                    <a:lnTo>
                      <a:pt x="5007" y="401"/>
                    </a:lnTo>
                    <a:lnTo>
                      <a:pt x="5021" y="401"/>
                    </a:lnTo>
                    <a:lnTo>
                      <a:pt x="5023" y="407"/>
                    </a:lnTo>
                    <a:lnTo>
                      <a:pt x="5027" y="413"/>
                    </a:lnTo>
                    <a:lnTo>
                      <a:pt x="5031" y="419"/>
                    </a:lnTo>
                    <a:lnTo>
                      <a:pt x="5042" y="425"/>
                    </a:lnTo>
                    <a:lnTo>
                      <a:pt x="5054" y="409"/>
                    </a:lnTo>
                    <a:lnTo>
                      <a:pt x="5066" y="401"/>
                    </a:lnTo>
                    <a:lnTo>
                      <a:pt x="5071" y="399"/>
                    </a:lnTo>
                    <a:lnTo>
                      <a:pt x="5079" y="403"/>
                    </a:lnTo>
                    <a:lnTo>
                      <a:pt x="5083" y="407"/>
                    </a:lnTo>
                    <a:lnTo>
                      <a:pt x="5089" y="415"/>
                    </a:lnTo>
                    <a:lnTo>
                      <a:pt x="5097" y="421"/>
                    </a:lnTo>
                    <a:lnTo>
                      <a:pt x="5110" y="427"/>
                    </a:lnTo>
                    <a:lnTo>
                      <a:pt x="5126" y="409"/>
                    </a:lnTo>
                    <a:lnTo>
                      <a:pt x="5143" y="398"/>
                    </a:lnTo>
                    <a:lnTo>
                      <a:pt x="5161" y="386"/>
                    </a:lnTo>
                    <a:lnTo>
                      <a:pt x="5180" y="382"/>
                    </a:lnTo>
                    <a:lnTo>
                      <a:pt x="5196" y="382"/>
                    </a:lnTo>
                    <a:lnTo>
                      <a:pt x="5207" y="392"/>
                    </a:lnTo>
                    <a:lnTo>
                      <a:pt x="5215" y="411"/>
                    </a:lnTo>
                    <a:lnTo>
                      <a:pt x="5219" y="442"/>
                    </a:lnTo>
                    <a:lnTo>
                      <a:pt x="5242" y="438"/>
                    </a:lnTo>
                    <a:lnTo>
                      <a:pt x="5265" y="436"/>
                    </a:lnTo>
                    <a:lnTo>
                      <a:pt x="5287" y="436"/>
                    </a:lnTo>
                    <a:lnTo>
                      <a:pt x="5308" y="442"/>
                    </a:lnTo>
                    <a:lnTo>
                      <a:pt x="5324" y="450"/>
                    </a:lnTo>
                    <a:lnTo>
                      <a:pt x="5337" y="465"/>
                    </a:lnTo>
                    <a:lnTo>
                      <a:pt x="5343" y="487"/>
                    </a:lnTo>
                    <a:lnTo>
                      <a:pt x="5345" y="520"/>
                    </a:lnTo>
                    <a:lnTo>
                      <a:pt x="5355" y="524"/>
                    </a:lnTo>
                    <a:lnTo>
                      <a:pt x="5364" y="527"/>
                    </a:lnTo>
                    <a:lnTo>
                      <a:pt x="5368" y="533"/>
                    </a:lnTo>
                    <a:lnTo>
                      <a:pt x="5374" y="541"/>
                    </a:lnTo>
                    <a:lnTo>
                      <a:pt x="5374" y="547"/>
                    </a:lnTo>
                    <a:lnTo>
                      <a:pt x="5376" y="558"/>
                    </a:lnTo>
                    <a:lnTo>
                      <a:pt x="5374" y="572"/>
                    </a:lnTo>
                    <a:lnTo>
                      <a:pt x="5374" y="590"/>
                    </a:lnTo>
                    <a:lnTo>
                      <a:pt x="5384" y="590"/>
                    </a:lnTo>
                    <a:lnTo>
                      <a:pt x="5395" y="590"/>
                    </a:lnTo>
                    <a:lnTo>
                      <a:pt x="5403" y="590"/>
                    </a:lnTo>
                    <a:lnTo>
                      <a:pt x="5411" y="593"/>
                    </a:lnTo>
                    <a:lnTo>
                      <a:pt x="5415" y="597"/>
                    </a:lnTo>
                    <a:lnTo>
                      <a:pt x="5421" y="607"/>
                    </a:lnTo>
                    <a:lnTo>
                      <a:pt x="5424" y="617"/>
                    </a:lnTo>
                    <a:lnTo>
                      <a:pt x="5428" y="632"/>
                    </a:lnTo>
                    <a:lnTo>
                      <a:pt x="5442" y="630"/>
                    </a:lnTo>
                    <a:lnTo>
                      <a:pt x="5457" y="630"/>
                    </a:lnTo>
                    <a:lnTo>
                      <a:pt x="5469" y="632"/>
                    </a:lnTo>
                    <a:lnTo>
                      <a:pt x="5481" y="636"/>
                    </a:lnTo>
                    <a:lnTo>
                      <a:pt x="5488" y="640"/>
                    </a:lnTo>
                    <a:lnTo>
                      <a:pt x="5498" y="650"/>
                    </a:lnTo>
                    <a:lnTo>
                      <a:pt x="5506" y="661"/>
                    </a:lnTo>
                    <a:lnTo>
                      <a:pt x="5514" y="679"/>
                    </a:lnTo>
                    <a:lnTo>
                      <a:pt x="5539" y="679"/>
                    </a:lnTo>
                    <a:lnTo>
                      <a:pt x="5560" y="685"/>
                    </a:lnTo>
                    <a:lnTo>
                      <a:pt x="5576" y="690"/>
                    </a:lnTo>
                    <a:lnTo>
                      <a:pt x="5589" y="702"/>
                    </a:lnTo>
                    <a:lnTo>
                      <a:pt x="5595" y="714"/>
                    </a:lnTo>
                    <a:lnTo>
                      <a:pt x="5603" y="733"/>
                    </a:lnTo>
                    <a:lnTo>
                      <a:pt x="5605" y="758"/>
                    </a:lnTo>
                    <a:lnTo>
                      <a:pt x="5609" y="789"/>
                    </a:lnTo>
                    <a:lnTo>
                      <a:pt x="5622" y="783"/>
                    </a:lnTo>
                    <a:lnTo>
                      <a:pt x="5636" y="781"/>
                    </a:lnTo>
                    <a:lnTo>
                      <a:pt x="5647" y="781"/>
                    </a:lnTo>
                    <a:lnTo>
                      <a:pt x="5665" y="791"/>
                    </a:lnTo>
                    <a:lnTo>
                      <a:pt x="5669" y="813"/>
                    </a:lnTo>
                    <a:lnTo>
                      <a:pt x="5677" y="834"/>
                    </a:lnTo>
                    <a:lnTo>
                      <a:pt x="5682" y="853"/>
                    </a:lnTo>
                    <a:lnTo>
                      <a:pt x="5688" y="873"/>
                    </a:lnTo>
                    <a:lnTo>
                      <a:pt x="5692" y="892"/>
                    </a:lnTo>
                    <a:lnTo>
                      <a:pt x="5694" y="913"/>
                    </a:lnTo>
                    <a:lnTo>
                      <a:pt x="5690" y="935"/>
                    </a:lnTo>
                    <a:lnTo>
                      <a:pt x="5684" y="962"/>
                    </a:lnTo>
                    <a:lnTo>
                      <a:pt x="5673" y="979"/>
                    </a:lnTo>
                    <a:lnTo>
                      <a:pt x="5663" y="999"/>
                    </a:lnTo>
                    <a:lnTo>
                      <a:pt x="5659" y="1008"/>
                    </a:lnTo>
                    <a:lnTo>
                      <a:pt x="5657" y="1020"/>
                    </a:lnTo>
                    <a:lnTo>
                      <a:pt x="5653" y="1032"/>
                    </a:lnTo>
                    <a:lnTo>
                      <a:pt x="5653" y="1045"/>
                    </a:lnTo>
                    <a:lnTo>
                      <a:pt x="5667" y="1049"/>
                    </a:lnTo>
                    <a:lnTo>
                      <a:pt x="5678" y="1055"/>
                    </a:lnTo>
                    <a:lnTo>
                      <a:pt x="5684" y="1061"/>
                    </a:lnTo>
                    <a:lnTo>
                      <a:pt x="5692" y="1072"/>
                    </a:lnTo>
                    <a:lnTo>
                      <a:pt x="5694" y="1082"/>
                    </a:lnTo>
                    <a:lnTo>
                      <a:pt x="5696" y="1096"/>
                    </a:lnTo>
                    <a:lnTo>
                      <a:pt x="5696" y="1111"/>
                    </a:lnTo>
                    <a:lnTo>
                      <a:pt x="5700" y="1131"/>
                    </a:lnTo>
                    <a:lnTo>
                      <a:pt x="5706" y="1131"/>
                    </a:lnTo>
                    <a:lnTo>
                      <a:pt x="5715" y="1132"/>
                    </a:lnTo>
                    <a:lnTo>
                      <a:pt x="5715" y="1144"/>
                    </a:lnTo>
                    <a:lnTo>
                      <a:pt x="5719" y="1171"/>
                    </a:lnTo>
                    <a:lnTo>
                      <a:pt x="5723" y="1206"/>
                    </a:lnTo>
                    <a:lnTo>
                      <a:pt x="5727" y="1249"/>
                    </a:lnTo>
                    <a:lnTo>
                      <a:pt x="5729" y="1290"/>
                    </a:lnTo>
                    <a:lnTo>
                      <a:pt x="5731" y="1328"/>
                    </a:lnTo>
                    <a:lnTo>
                      <a:pt x="5731" y="1357"/>
                    </a:lnTo>
                    <a:lnTo>
                      <a:pt x="5729" y="1375"/>
                    </a:lnTo>
                    <a:lnTo>
                      <a:pt x="5719" y="1383"/>
                    </a:lnTo>
                    <a:lnTo>
                      <a:pt x="5711" y="1394"/>
                    </a:lnTo>
                    <a:lnTo>
                      <a:pt x="5702" y="1408"/>
                    </a:lnTo>
                    <a:lnTo>
                      <a:pt x="5692" y="1421"/>
                    </a:lnTo>
                    <a:lnTo>
                      <a:pt x="5682" y="1435"/>
                    </a:lnTo>
                    <a:lnTo>
                      <a:pt x="5677" y="1449"/>
                    </a:lnTo>
                    <a:lnTo>
                      <a:pt x="5671" y="1462"/>
                    </a:lnTo>
                    <a:lnTo>
                      <a:pt x="5669" y="1478"/>
                    </a:lnTo>
                    <a:lnTo>
                      <a:pt x="5673" y="1481"/>
                    </a:lnTo>
                    <a:lnTo>
                      <a:pt x="5678" y="1485"/>
                    </a:lnTo>
                    <a:lnTo>
                      <a:pt x="5675" y="1497"/>
                    </a:lnTo>
                    <a:lnTo>
                      <a:pt x="5669" y="1511"/>
                    </a:lnTo>
                    <a:lnTo>
                      <a:pt x="5661" y="1520"/>
                    </a:lnTo>
                    <a:lnTo>
                      <a:pt x="5653" y="1532"/>
                    </a:lnTo>
                    <a:lnTo>
                      <a:pt x="5642" y="1542"/>
                    </a:lnTo>
                    <a:lnTo>
                      <a:pt x="5634" y="1555"/>
                    </a:lnTo>
                    <a:lnTo>
                      <a:pt x="5628" y="1571"/>
                    </a:lnTo>
                    <a:lnTo>
                      <a:pt x="5628" y="1590"/>
                    </a:lnTo>
                    <a:lnTo>
                      <a:pt x="5613" y="1598"/>
                    </a:lnTo>
                    <a:lnTo>
                      <a:pt x="5597" y="1606"/>
                    </a:lnTo>
                    <a:lnTo>
                      <a:pt x="5582" y="1608"/>
                    </a:lnTo>
                    <a:lnTo>
                      <a:pt x="5566" y="1611"/>
                    </a:lnTo>
                    <a:lnTo>
                      <a:pt x="5550" y="1613"/>
                    </a:lnTo>
                    <a:lnTo>
                      <a:pt x="5541" y="1623"/>
                    </a:lnTo>
                    <a:lnTo>
                      <a:pt x="5531" y="1637"/>
                    </a:lnTo>
                    <a:lnTo>
                      <a:pt x="5529" y="1662"/>
                    </a:lnTo>
                    <a:lnTo>
                      <a:pt x="5576" y="1689"/>
                    </a:lnTo>
                    <a:lnTo>
                      <a:pt x="5605" y="1716"/>
                    </a:lnTo>
                    <a:lnTo>
                      <a:pt x="5618" y="1745"/>
                    </a:lnTo>
                    <a:lnTo>
                      <a:pt x="5628" y="1774"/>
                    </a:lnTo>
                    <a:lnTo>
                      <a:pt x="5632" y="1803"/>
                    </a:lnTo>
                    <a:lnTo>
                      <a:pt x="5638" y="1834"/>
                    </a:lnTo>
                    <a:lnTo>
                      <a:pt x="5651" y="1867"/>
                    </a:lnTo>
                    <a:lnTo>
                      <a:pt x="5677" y="1904"/>
                    </a:lnTo>
                    <a:lnTo>
                      <a:pt x="5677" y="1920"/>
                    </a:lnTo>
                    <a:lnTo>
                      <a:pt x="5677" y="1933"/>
                    </a:lnTo>
                    <a:lnTo>
                      <a:pt x="5677" y="1937"/>
                    </a:lnTo>
                    <a:lnTo>
                      <a:pt x="5677" y="1943"/>
                    </a:lnTo>
                    <a:lnTo>
                      <a:pt x="5677" y="1951"/>
                    </a:lnTo>
                    <a:lnTo>
                      <a:pt x="5677" y="1962"/>
                    </a:lnTo>
                    <a:lnTo>
                      <a:pt x="5698" y="1980"/>
                    </a:lnTo>
                    <a:lnTo>
                      <a:pt x="5715" y="2015"/>
                    </a:lnTo>
                    <a:lnTo>
                      <a:pt x="5729" y="2057"/>
                    </a:lnTo>
                    <a:lnTo>
                      <a:pt x="5739" y="2108"/>
                    </a:lnTo>
                    <a:lnTo>
                      <a:pt x="5742" y="2156"/>
                    </a:lnTo>
                    <a:lnTo>
                      <a:pt x="5744" y="2207"/>
                    </a:lnTo>
                    <a:lnTo>
                      <a:pt x="5739" y="2251"/>
                    </a:lnTo>
                    <a:lnTo>
                      <a:pt x="5733" y="2284"/>
                    </a:lnTo>
                    <a:lnTo>
                      <a:pt x="5731" y="2308"/>
                    </a:lnTo>
                    <a:lnTo>
                      <a:pt x="5729" y="2329"/>
                    </a:lnTo>
                    <a:lnTo>
                      <a:pt x="5723" y="2346"/>
                    </a:lnTo>
                    <a:lnTo>
                      <a:pt x="5717" y="2364"/>
                    </a:lnTo>
                    <a:lnTo>
                      <a:pt x="5706" y="2377"/>
                    </a:lnTo>
                    <a:lnTo>
                      <a:pt x="5694" y="2393"/>
                    </a:lnTo>
                    <a:lnTo>
                      <a:pt x="5678" y="2408"/>
                    </a:lnTo>
                    <a:lnTo>
                      <a:pt x="5661" y="2426"/>
                    </a:lnTo>
                    <a:lnTo>
                      <a:pt x="5661" y="2439"/>
                    </a:lnTo>
                    <a:lnTo>
                      <a:pt x="5663" y="2455"/>
                    </a:lnTo>
                    <a:lnTo>
                      <a:pt x="5663" y="2469"/>
                    </a:lnTo>
                    <a:lnTo>
                      <a:pt x="5667" y="2482"/>
                    </a:lnTo>
                    <a:lnTo>
                      <a:pt x="5667" y="2496"/>
                    </a:lnTo>
                    <a:lnTo>
                      <a:pt x="5667" y="2511"/>
                    </a:lnTo>
                    <a:lnTo>
                      <a:pt x="5665" y="2527"/>
                    </a:lnTo>
                    <a:lnTo>
                      <a:pt x="5661" y="2546"/>
                    </a:lnTo>
                    <a:lnTo>
                      <a:pt x="5647" y="2564"/>
                    </a:lnTo>
                    <a:lnTo>
                      <a:pt x="5642" y="2583"/>
                    </a:lnTo>
                    <a:lnTo>
                      <a:pt x="5634" y="2600"/>
                    </a:lnTo>
                    <a:lnTo>
                      <a:pt x="5630" y="2620"/>
                    </a:lnTo>
                    <a:lnTo>
                      <a:pt x="5622" y="2635"/>
                    </a:lnTo>
                    <a:lnTo>
                      <a:pt x="5614" y="2653"/>
                    </a:lnTo>
                    <a:lnTo>
                      <a:pt x="5601" y="2668"/>
                    </a:lnTo>
                    <a:lnTo>
                      <a:pt x="5585" y="2684"/>
                    </a:lnTo>
                    <a:lnTo>
                      <a:pt x="5583" y="2713"/>
                    </a:lnTo>
                    <a:lnTo>
                      <a:pt x="5582" y="2728"/>
                    </a:lnTo>
                    <a:lnTo>
                      <a:pt x="5578" y="2736"/>
                    </a:lnTo>
                    <a:lnTo>
                      <a:pt x="5574" y="2738"/>
                    </a:lnTo>
                    <a:lnTo>
                      <a:pt x="5564" y="2734"/>
                    </a:lnTo>
                    <a:lnTo>
                      <a:pt x="5554" y="2734"/>
                    </a:lnTo>
                    <a:lnTo>
                      <a:pt x="5543" y="2738"/>
                    </a:lnTo>
                    <a:lnTo>
                      <a:pt x="5529" y="2754"/>
                    </a:lnTo>
                    <a:lnTo>
                      <a:pt x="5519" y="2775"/>
                    </a:lnTo>
                    <a:lnTo>
                      <a:pt x="5510" y="2788"/>
                    </a:lnTo>
                    <a:lnTo>
                      <a:pt x="5498" y="2796"/>
                    </a:lnTo>
                    <a:lnTo>
                      <a:pt x="5486" y="2800"/>
                    </a:lnTo>
                    <a:lnTo>
                      <a:pt x="5471" y="2798"/>
                    </a:lnTo>
                    <a:lnTo>
                      <a:pt x="5455" y="2794"/>
                    </a:lnTo>
                    <a:lnTo>
                      <a:pt x="5438" y="2788"/>
                    </a:lnTo>
                    <a:lnTo>
                      <a:pt x="5419" y="2785"/>
                    </a:lnTo>
                    <a:lnTo>
                      <a:pt x="5419" y="2802"/>
                    </a:lnTo>
                    <a:lnTo>
                      <a:pt x="5419" y="2818"/>
                    </a:lnTo>
                    <a:lnTo>
                      <a:pt x="5413" y="2829"/>
                    </a:lnTo>
                    <a:lnTo>
                      <a:pt x="5407" y="2839"/>
                    </a:lnTo>
                    <a:lnTo>
                      <a:pt x="5395" y="2845"/>
                    </a:lnTo>
                    <a:lnTo>
                      <a:pt x="5384" y="2851"/>
                    </a:lnTo>
                    <a:lnTo>
                      <a:pt x="5368" y="2854"/>
                    </a:lnTo>
                    <a:lnTo>
                      <a:pt x="5355" y="2860"/>
                    </a:lnTo>
                    <a:lnTo>
                      <a:pt x="5345" y="2874"/>
                    </a:lnTo>
                    <a:lnTo>
                      <a:pt x="5333" y="2885"/>
                    </a:lnTo>
                    <a:lnTo>
                      <a:pt x="5320" y="2893"/>
                    </a:lnTo>
                    <a:lnTo>
                      <a:pt x="5308" y="2901"/>
                    </a:lnTo>
                    <a:lnTo>
                      <a:pt x="5293" y="2903"/>
                    </a:lnTo>
                    <a:lnTo>
                      <a:pt x="5277" y="2903"/>
                    </a:lnTo>
                    <a:lnTo>
                      <a:pt x="5260" y="2901"/>
                    </a:lnTo>
                    <a:lnTo>
                      <a:pt x="5246" y="2899"/>
                    </a:lnTo>
                    <a:lnTo>
                      <a:pt x="5244" y="2911"/>
                    </a:lnTo>
                    <a:lnTo>
                      <a:pt x="5242" y="2922"/>
                    </a:lnTo>
                    <a:lnTo>
                      <a:pt x="5240" y="2930"/>
                    </a:lnTo>
                    <a:lnTo>
                      <a:pt x="5240" y="2938"/>
                    </a:lnTo>
                    <a:lnTo>
                      <a:pt x="5234" y="2944"/>
                    </a:lnTo>
                    <a:lnTo>
                      <a:pt x="5230" y="2951"/>
                    </a:lnTo>
                    <a:lnTo>
                      <a:pt x="5223" y="2957"/>
                    </a:lnTo>
                    <a:lnTo>
                      <a:pt x="5213" y="2967"/>
                    </a:lnTo>
                    <a:lnTo>
                      <a:pt x="5203" y="2994"/>
                    </a:lnTo>
                    <a:lnTo>
                      <a:pt x="5186" y="3021"/>
                    </a:lnTo>
                    <a:lnTo>
                      <a:pt x="5163" y="3046"/>
                    </a:lnTo>
                    <a:lnTo>
                      <a:pt x="5135" y="3068"/>
                    </a:lnTo>
                    <a:lnTo>
                      <a:pt x="5104" y="3081"/>
                    </a:lnTo>
                    <a:lnTo>
                      <a:pt x="5077" y="3085"/>
                    </a:lnTo>
                    <a:lnTo>
                      <a:pt x="5050" y="3077"/>
                    </a:lnTo>
                    <a:lnTo>
                      <a:pt x="5033" y="3054"/>
                    </a:lnTo>
                    <a:lnTo>
                      <a:pt x="5027" y="3052"/>
                    </a:lnTo>
                    <a:lnTo>
                      <a:pt x="5023" y="3052"/>
                    </a:lnTo>
                    <a:lnTo>
                      <a:pt x="5002" y="3077"/>
                    </a:lnTo>
                    <a:lnTo>
                      <a:pt x="4986" y="3110"/>
                    </a:lnTo>
                    <a:lnTo>
                      <a:pt x="4976" y="3143"/>
                    </a:lnTo>
                    <a:lnTo>
                      <a:pt x="4973" y="3180"/>
                    </a:lnTo>
                    <a:lnTo>
                      <a:pt x="4974" y="3213"/>
                    </a:lnTo>
                    <a:lnTo>
                      <a:pt x="4988" y="3246"/>
                    </a:lnTo>
                    <a:lnTo>
                      <a:pt x="5009" y="3271"/>
                    </a:lnTo>
                    <a:lnTo>
                      <a:pt x="5042" y="3293"/>
                    </a:lnTo>
                    <a:lnTo>
                      <a:pt x="5054" y="3314"/>
                    </a:lnTo>
                    <a:lnTo>
                      <a:pt x="5060" y="3339"/>
                    </a:lnTo>
                    <a:lnTo>
                      <a:pt x="5056" y="3364"/>
                    </a:lnTo>
                    <a:lnTo>
                      <a:pt x="5050" y="3392"/>
                    </a:lnTo>
                    <a:lnTo>
                      <a:pt x="5037" y="3415"/>
                    </a:lnTo>
                    <a:lnTo>
                      <a:pt x="5023" y="3440"/>
                    </a:lnTo>
                    <a:lnTo>
                      <a:pt x="5007" y="3463"/>
                    </a:lnTo>
                    <a:lnTo>
                      <a:pt x="4996" y="3485"/>
                    </a:lnTo>
                    <a:lnTo>
                      <a:pt x="4988" y="3510"/>
                    </a:lnTo>
                    <a:lnTo>
                      <a:pt x="4986" y="3535"/>
                    </a:lnTo>
                    <a:lnTo>
                      <a:pt x="4986" y="3558"/>
                    </a:lnTo>
                    <a:lnTo>
                      <a:pt x="4990" y="3584"/>
                    </a:lnTo>
                    <a:lnTo>
                      <a:pt x="4992" y="3607"/>
                    </a:lnTo>
                    <a:lnTo>
                      <a:pt x="4998" y="3630"/>
                    </a:lnTo>
                    <a:lnTo>
                      <a:pt x="5004" y="3655"/>
                    </a:lnTo>
                    <a:lnTo>
                      <a:pt x="5013" y="3686"/>
                    </a:lnTo>
                    <a:lnTo>
                      <a:pt x="5029" y="3710"/>
                    </a:lnTo>
                    <a:lnTo>
                      <a:pt x="5042" y="3739"/>
                    </a:lnTo>
                    <a:lnTo>
                      <a:pt x="5054" y="3768"/>
                    </a:lnTo>
                    <a:lnTo>
                      <a:pt x="5068" y="3799"/>
                    </a:lnTo>
                    <a:lnTo>
                      <a:pt x="5075" y="3828"/>
                    </a:lnTo>
                    <a:lnTo>
                      <a:pt x="5085" y="3861"/>
                    </a:lnTo>
                    <a:lnTo>
                      <a:pt x="5093" y="3892"/>
                    </a:lnTo>
                    <a:lnTo>
                      <a:pt x="5101" y="3925"/>
                    </a:lnTo>
                    <a:lnTo>
                      <a:pt x="5126" y="3934"/>
                    </a:lnTo>
                    <a:lnTo>
                      <a:pt x="5145" y="3946"/>
                    </a:lnTo>
                    <a:lnTo>
                      <a:pt x="5157" y="3960"/>
                    </a:lnTo>
                    <a:lnTo>
                      <a:pt x="5163" y="3979"/>
                    </a:lnTo>
                    <a:lnTo>
                      <a:pt x="5163" y="3998"/>
                    </a:lnTo>
                    <a:lnTo>
                      <a:pt x="5163" y="4024"/>
                    </a:lnTo>
                    <a:lnTo>
                      <a:pt x="5159" y="4055"/>
                    </a:lnTo>
                    <a:lnTo>
                      <a:pt x="5157" y="4093"/>
                    </a:lnTo>
                    <a:lnTo>
                      <a:pt x="5184" y="4084"/>
                    </a:lnTo>
                    <a:lnTo>
                      <a:pt x="5221" y="4070"/>
                    </a:lnTo>
                    <a:lnTo>
                      <a:pt x="5262" y="4055"/>
                    </a:lnTo>
                    <a:lnTo>
                      <a:pt x="5304" y="4045"/>
                    </a:lnTo>
                    <a:lnTo>
                      <a:pt x="5343" y="4039"/>
                    </a:lnTo>
                    <a:lnTo>
                      <a:pt x="5378" y="4045"/>
                    </a:lnTo>
                    <a:lnTo>
                      <a:pt x="5401" y="4064"/>
                    </a:lnTo>
                    <a:lnTo>
                      <a:pt x="5413" y="4103"/>
                    </a:lnTo>
                    <a:lnTo>
                      <a:pt x="5411" y="4111"/>
                    </a:lnTo>
                    <a:lnTo>
                      <a:pt x="5411" y="4117"/>
                    </a:lnTo>
                    <a:lnTo>
                      <a:pt x="5411" y="4123"/>
                    </a:lnTo>
                    <a:lnTo>
                      <a:pt x="5411" y="4130"/>
                    </a:lnTo>
                    <a:lnTo>
                      <a:pt x="5442" y="4136"/>
                    </a:lnTo>
                    <a:lnTo>
                      <a:pt x="5467" y="4142"/>
                    </a:lnTo>
                    <a:lnTo>
                      <a:pt x="5481" y="4150"/>
                    </a:lnTo>
                    <a:lnTo>
                      <a:pt x="5490" y="4161"/>
                    </a:lnTo>
                    <a:lnTo>
                      <a:pt x="5492" y="4175"/>
                    </a:lnTo>
                    <a:lnTo>
                      <a:pt x="5494" y="4194"/>
                    </a:lnTo>
                    <a:lnTo>
                      <a:pt x="5496" y="4220"/>
                    </a:lnTo>
                    <a:lnTo>
                      <a:pt x="5500" y="4254"/>
                    </a:lnTo>
                    <a:lnTo>
                      <a:pt x="5512" y="4262"/>
                    </a:lnTo>
                    <a:lnTo>
                      <a:pt x="5523" y="4274"/>
                    </a:lnTo>
                    <a:lnTo>
                      <a:pt x="5533" y="4284"/>
                    </a:lnTo>
                    <a:lnTo>
                      <a:pt x="5543" y="4295"/>
                    </a:lnTo>
                    <a:lnTo>
                      <a:pt x="5547" y="4307"/>
                    </a:lnTo>
                    <a:lnTo>
                      <a:pt x="5552" y="4322"/>
                    </a:lnTo>
                    <a:lnTo>
                      <a:pt x="5556" y="4340"/>
                    </a:lnTo>
                    <a:lnTo>
                      <a:pt x="5558" y="4363"/>
                    </a:lnTo>
                    <a:lnTo>
                      <a:pt x="5576" y="4363"/>
                    </a:lnTo>
                    <a:lnTo>
                      <a:pt x="5595" y="4365"/>
                    </a:lnTo>
                    <a:lnTo>
                      <a:pt x="5613" y="4367"/>
                    </a:lnTo>
                    <a:lnTo>
                      <a:pt x="5630" y="4373"/>
                    </a:lnTo>
                    <a:lnTo>
                      <a:pt x="5644" y="4379"/>
                    </a:lnTo>
                    <a:lnTo>
                      <a:pt x="5655" y="4390"/>
                    </a:lnTo>
                    <a:lnTo>
                      <a:pt x="5663" y="4408"/>
                    </a:lnTo>
                    <a:lnTo>
                      <a:pt x="5667" y="4431"/>
                    </a:lnTo>
                    <a:lnTo>
                      <a:pt x="5673" y="4433"/>
                    </a:lnTo>
                    <a:lnTo>
                      <a:pt x="5686" y="4443"/>
                    </a:lnTo>
                    <a:lnTo>
                      <a:pt x="5704" y="4454"/>
                    </a:lnTo>
                    <a:lnTo>
                      <a:pt x="5723" y="4470"/>
                    </a:lnTo>
                    <a:lnTo>
                      <a:pt x="5739" y="4485"/>
                    </a:lnTo>
                    <a:lnTo>
                      <a:pt x="5752" y="4501"/>
                    </a:lnTo>
                    <a:lnTo>
                      <a:pt x="5758" y="4516"/>
                    </a:lnTo>
                    <a:lnTo>
                      <a:pt x="5758" y="4528"/>
                    </a:lnTo>
                    <a:lnTo>
                      <a:pt x="5737" y="4541"/>
                    </a:lnTo>
                    <a:lnTo>
                      <a:pt x="5700" y="4551"/>
                    </a:lnTo>
                    <a:lnTo>
                      <a:pt x="5649" y="4557"/>
                    </a:lnTo>
                    <a:lnTo>
                      <a:pt x="5593" y="4559"/>
                    </a:lnTo>
                    <a:lnTo>
                      <a:pt x="5533" y="4557"/>
                    </a:lnTo>
                    <a:lnTo>
                      <a:pt x="5479" y="4557"/>
                    </a:lnTo>
                    <a:lnTo>
                      <a:pt x="5436" y="4555"/>
                    </a:lnTo>
                    <a:lnTo>
                      <a:pt x="5411" y="4555"/>
                    </a:lnTo>
                    <a:lnTo>
                      <a:pt x="5409" y="4578"/>
                    </a:lnTo>
                    <a:lnTo>
                      <a:pt x="5409" y="4598"/>
                    </a:lnTo>
                    <a:lnTo>
                      <a:pt x="5405" y="4611"/>
                    </a:lnTo>
                    <a:lnTo>
                      <a:pt x="5399" y="4623"/>
                    </a:lnTo>
                    <a:lnTo>
                      <a:pt x="5388" y="4631"/>
                    </a:lnTo>
                    <a:lnTo>
                      <a:pt x="5372" y="4638"/>
                    </a:lnTo>
                    <a:lnTo>
                      <a:pt x="5349" y="4644"/>
                    </a:lnTo>
                    <a:lnTo>
                      <a:pt x="5320" y="4654"/>
                    </a:lnTo>
                    <a:lnTo>
                      <a:pt x="5326" y="4662"/>
                    </a:lnTo>
                    <a:lnTo>
                      <a:pt x="5343" y="4681"/>
                    </a:lnTo>
                    <a:lnTo>
                      <a:pt x="5368" y="4706"/>
                    </a:lnTo>
                    <a:lnTo>
                      <a:pt x="5399" y="4737"/>
                    </a:lnTo>
                    <a:lnTo>
                      <a:pt x="5428" y="4764"/>
                    </a:lnTo>
                    <a:lnTo>
                      <a:pt x="5457" y="4792"/>
                    </a:lnTo>
                    <a:lnTo>
                      <a:pt x="5481" y="4811"/>
                    </a:lnTo>
                    <a:lnTo>
                      <a:pt x="5498" y="4821"/>
                    </a:lnTo>
                    <a:lnTo>
                      <a:pt x="5506" y="4801"/>
                    </a:lnTo>
                    <a:lnTo>
                      <a:pt x="5512" y="4788"/>
                    </a:lnTo>
                    <a:lnTo>
                      <a:pt x="5516" y="4776"/>
                    </a:lnTo>
                    <a:lnTo>
                      <a:pt x="5521" y="4768"/>
                    </a:lnTo>
                    <a:lnTo>
                      <a:pt x="5529" y="4761"/>
                    </a:lnTo>
                    <a:lnTo>
                      <a:pt x="5543" y="4759"/>
                    </a:lnTo>
                    <a:lnTo>
                      <a:pt x="5564" y="4757"/>
                    </a:lnTo>
                    <a:lnTo>
                      <a:pt x="5599" y="4757"/>
                    </a:lnTo>
                    <a:lnTo>
                      <a:pt x="5601" y="4761"/>
                    </a:lnTo>
                    <a:lnTo>
                      <a:pt x="5609" y="4764"/>
                    </a:lnTo>
                    <a:lnTo>
                      <a:pt x="5603" y="4774"/>
                    </a:lnTo>
                    <a:lnTo>
                      <a:pt x="5599" y="4792"/>
                    </a:lnTo>
                    <a:lnTo>
                      <a:pt x="5593" y="4813"/>
                    </a:lnTo>
                    <a:lnTo>
                      <a:pt x="5589" y="4836"/>
                    </a:lnTo>
                    <a:lnTo>
                      <a:pt x="5583" y="4858"/>
                    </a:lnTo>
                    <a:lnTo>
                      <a:pt x="5578" y="4879"/>
                    </a:lnTo>
                    <a:lnTo>
                      <a:pt x="5574" y="4896"/>
                    </a:lnTo>
                    <a:lnTo>
                      <a:pt x="5576" y="4908"/>
                    </a:lnTo>
                    <a:lnTo>
                      <a:pt x="5591" y="4910"/>
                    </a:lnTo>
                    <a:lnTo>
                      <a:pt x="5607" y="4912"/>
                    </a:lnTo>
                    <a:lnTo>
                      <a:pt x="5620" y="4914"/>
                    </a:lnTo>
                    <a:lnTo>
                      <a:pt x="5634" y="4916"/>
                    </a:lnTo>
                    <a:lnTo>
                      <a:pt x="5644" y="4916"/>
                    </a:lnTo>
                    <a:lnTo>
                      <a:pt x="5651" y="4918"/>
                    </a:lnTo>
                    <a:lnTo>
                      <a:pt x="5657" y="4918"/>
                    </a:lnTo>
                    <a:lnTo>
                      <a:pt x="5661" y="4920"/>
                    </a:lnTo>
                    <a:lnTo>
                      <a:pt x="5659" y="4922"/>
                    </a:lnTo>
                    <a:lnTo>
                      <a:pt x="5659" y="4925"/>
                    </a:lnTo>
                    <a:lnTo>
                      <a:pt x="5638" y="4923"/>
                    </a:lnTo>
                    <a:lnTo>
                      <a:pt x="5618" y="4923"/>
                    </a:lnTo>
                    <a:lnTo>
                      <a:pt x="5599" y="4922"/>
                    </a:lnTo>
                    <a:lnTo>
                      <a:pt x="5580" y="4922"/>
                    </a:lnTo>
                    <a:lnTo>
                      <a:pt x="5560" y="4920"/>
                    </a:lnTo>
                    <a:lnTo>
                      <a:pt x="5541" y="4918"/>
                    </a:lnTo>
                    <a:lnTo>
                      <a:pt x="5523" y="4916"/>
                    </a:lnTo>
                    <a:lnTo>
                      <a:pt x="5508" y="4914"/>
                    </a:lnTo>
                    <a:lnTo>
                      <a:pt x="5506" y="4908"/>
                    </a:lnTo>
                    <a:lnTo>
                      <a:pt x="5506" y="4906"/>
                    </a:lnTo>
                    <a:lnTo>
                      <a:pt x="5518" y="4902"/>
                    </a:lnTo>
                    <a:lnTo>
                      <a:pt x="5533" y="4902"/>
                    </a:lnTo>
                    <a:lnTo>
                      <a:pt x="5533" y="4900"/>
                    </a:lnTo>
                    <a:lnTo>
                      <a:pt x="5535" y="4900"/>
                    </a:lnTo>
                    <a:lnTo>
                      <a:pt x="5521" y="4889"/>
                    </a:lnTo>
                    <a:lnTo>
                      <a:pt x="5516" y="4885"/>
                    </a:lnTo>
                    <a:lnTo>
                      <a:pt x="5506" y="4883"/>
                    </a:lnTo>
                    <a:lnTo>
                      <a:pt x="5498" y="4883"/>
                    </a:lnTo>
                    <a:lnTo>
                      <a:pt x="5488" y="4889"/>
                    </a:lnTo>
                    <a:lnTo>
                      <a:pt x="5479" y="4892"/>
                    </a:lnTo>
                    <a:lnTo>
                      <a:pt x="5455" y="4879"/>
                    </a:lnTo>
                    <a:lnTo>
                      <a:pt x="5405" y="4863"/>
                    </a:lnTo>
                    <a:lnTo>
                      <a:pt x="5335" y="4844"/>
                    </a:lnTo>
                    <a:lnTo>
                      <a:pt x="5262" y="4828"/>
                    </a:lnTo>
                    <a:lnTo>
                      <a:pt x="5184" y="4815"/>
                    </a:lnTo>
                    <a:lnTo>
                      <a:pt x="5118" y="4813"/>
                    </a:lnTo>
                    <a:lnTo>
                      <a:pt x="5071" y="4823"/>
                    </a:lnTo>
                    <a:lnTo>
                      <a:pt x="5056" y="4852"/>
                    </a:lnTo>
                    <a:lnTo>
                      <a:pt x="5068" y="4863"/>
                    </a:lnTo>
                    <a:lnTo>
                      <a:pt x="5081" y="4877"/>
                    </a:lnTo>
                    <a:lnTo>
                      <a:pt x="5093" y="4890"/>
                    </a:lnTo>
                    <a:lnTo>
                      <a:pt x="5108" y="4910"/>
                    </a:lnTo>
                    <a:lnTo>
                      <a:pt x="5112" y="4910"/>
                    </a:lnTo>
                    <a:lnTo>
                      <a:pt x="5116" y="4910"/>
                    </a:lnTo>
                    <a:lnTo>
                      <a:pt x="5124" y="4894"/>
                    </a:lnTo>
                    <a:lnTo>
                      <a:pt x="5128" y="4881"/>
                    </a:lnTo>
                    <a:lnTo>
                      <a:pt x="5130" y="4867"/>
                    </a:lnTo>
                    <a:lnTo>
                      <a:pt x="5139" y="4856"/>
                    </a:lnTo>
                    <a:lnTo>
                      <a:pt x="5182" y="4852"/>
                    </a:lnTo>
                    <a:lnTo>
                      <a:pt x="5207" y="4854"/>
                    </a:lnTo>
                    <a:lnTo>
                      <a:pt x="5217" y="4861"/>
                    </a:lnTo>
                    <a:lnTo>
                      <a:pt x="5219" y="4877"/>
                    </a:lnTo>
                    <a:lnTo>
                      <a:pt x="5209" y="4894"/>
                    </a:lnTo>
                    <a:lnTo>
                      <a:pt x="5201" y="4922"/>
                    </a:lnTo>
                    <a:lnTo>
                      <a:pt x="5190" y="4954"/>
                    </a:lnTo>
                    <a:lnTo>
                      <a:pt x="5186" y="4995"/>
                    </a:lnTo>
                    <a:lnTo>
                      <a:pt x="5236" y="4997"/>
                    </a:lnTo>
                    <a:lnTo>
                      <a:pt x="5277" y="4999"/>
                    </a:lnTo>
                    <a:lnTo>
                      <a:pt x="5304" y="4999"/>
                    </a:lnTo>
                    <a:lnTo>
                      <a:pt x="5326" y="5001"/>
                    </a:lnTo>
                    <a:lnTo>
                      <a:pt x="5339" y="5001"/>
                    </a:lnTo>
                    <a:lnTo>
                      <a:pt x="5349" y="5003"/>
                    </a:lnTo>
                    <a:lnTo>
                      <a:pt x="5355" y="5005"/>
                    </a:lnTo>
                    <a:lnTo>
                      <a:pt x="5360" y="5007"/>
                    </a:lnTo>
                    <a:lnTo>
                      <a:pt x="5345" y="5011"/>
                    </a:lnTo>
                    <a:lnTo>
                      <a:pt x="5318" y="5017"/>
                    </a:lnTo>
                    <a:lnTo>
                      <a:pt x="5285" y="5018"/>
                    </a:lnTo>
                    <a:lnTo>
                      <a:pt x="5248" y="5020"/>
                    </a:lnTo>
                    <a:lnTo>
                      <a:pt x="5211" y="5018"/>
                    </a:lnTo>
                    <a:lnTo>
                      <a:pt x="5180" y="5015"/>
                    </a:lnTo>
                    <a:lnTo>
                      <a:pt x="5157" y="5009"/>
                    </a:lnTo>
                    <a:lnTo>
                      <a:pt x="5149" y="5001"/>
                    </a:lnTo>
                    <a:lnTo>
                      <a:pt x="5134" y="4993"/>
                    </a:lnTo>
                    <a:lnTo>
                      <a:pt x="5122" y="4987"/>
                    </a:lnTo>
                    <a:lnTo>
                      <a:pt x="5108" y="4982"/>
                    </a:lnTo>
                    <a:lnTo>
                      <a:pt x="5099" y="4978"/>
                    </a:lnTo>
                    <a:lnTo>
                      <a:pt x="5087" y="4970"/>
                    </a:lnTo>
                    <a:lnTo>
                      <a:pt x="5083" y="4964"/>
                    </a:lnTo>
                    <a:lnTo>
                      <a:pt x="5079" y="4954"/>
                    </a:lnTo>
                    <a:lnTo>
                      <a:pt x="5081" y="4945"/>
                    </a:lnTo>
                    <a:lnTo>
                      <a:pt x="5050" y="4925"/>
                    </a:lnTo>
                    <a:lnTo>
                      <a:pt x="5019" y="4906"/>
                    </a:lnTo>
                    <a:lnTo>
                      <a:pt x="4984" y="4887"/>
                    </a:lnTo>
                    <a:lnTo>
                      <a:pt x="4951" y="4871"/>
                    </a:lnTo>
                    <a:lnTo>
                      <a:pt x="4916" y="4859"/>
                    </a:lnTo>
                    <a:lnTo>
                      <a:pt x="4883" y="4856"/>
                    </a:lnTo>
                    <a:lnTo>
                      <a:pt x="4850" y="4858"/>
                    </a:lnTo>
                    <a:lnTo>
                      <a:pt x="4821" y="4873"/>
                    </a:lnTo>
                    <a:lnTo>
                      <a:pt x="4808" y="4885"/>
                    </a:lnTo>
                    <a:lnTo>
                      <a:pt x="4794" y="4902"/>
                    </a:lnTo>
                    <a:lnTo>
                      <a:pt x="4781" y="4920"/>
                    </a:lnTo>
                    <a:lnTo>
                      <a:pt x="4777" y="4935"/>
                    </a:lnTo>
                    <a:lnTo>
                      <a:pt x="4792" y="4949"/>
                    </a:lnTo>
                    <a:lnTo>
                      <a:pt x="4810" y="4964"/>
                    </a:lnTo>
                    <a:lnTo>
                      <a:pt x="4827" y="4980"/>
                    </a:lnTo>
                    <a:lnTo>
                      <a:pt x="4845" y="4995"/>
                    </a:lnTo>
                    <a:lnTo>
                      <a:pt x="4852" y="4982"/>
                    </a:lnTo>
                    <a:lnTo>
                      <a:pt x="4858" y="4968"/>
                    </a:lnTo>
                    <a:lnTo>
                      <a:pt x="4860" y="4953"/>
                    </a:lnTo>
                    <a:lnTo>
                      <a:pt x="4862" y="4937"/>
                    </a:lnTo>
                    <a:lnTo>
                      <a:pt x="4916" y="4908"/>
                    </a:lnTo>
                    <a:lnTo>
                      <a:pt x="4949" y="4896"/>
                    </a:lnTo>
                    <a:lnTo>
                      <a:pt x="4965" y="4900"/>
                    </a:lnTo>
                    <a:lnTo>
                      <a:pt x="4969" y="4918"/>
                    </a:lnTo>
                    <a:lnTo>
                      <a:pt x="4961" y="4941"/>
                    </a:lnTo>
                    <a:lnTo>
                      <a:pt x="4949" y="4974"/>
                    </a:lnTo>
                    <a:lnTo>
                      <a:pt x="4934" y="5013"/>
                    </a:lnTo>
                    <a:lnTo>
                      <a:pt x="4924" y="5055"/>
                    </a:lnTo>
                    <a:lnTo>
                      <a:pt x="4971" y="5057"/>
                    </a:lnTo>
                    <a:lnTo>
                      <a:pt x="5006" y="5059"/>
                    </a:lnTo>
                    <a:lnTo>
                      <a:pt x="5031" y="5059"/>
                    </a:lnTo>
                    <a:lnTo>
                      <a:pt x="5052" y="5061"/>
                    </a:lnTo>
                    <a:lnTo>
                      <a:pt x="5066" y="5061"/>
                    </a:lnTo>
                    <a:lnTo>
                      <a:pt x="5077" y="5063"/>
                    </a:lnTo>
                    <a:lnTo>
                      <a:pt x="5087" y="5065"/>
                    </a:lnTo>
                    <a:lnTo>
                      <a:pt x="5101" y="5067"/>
                    </a:lnTo>
                    <a:lnTo>
                      <a:pt x="5099" y="5069"/>
                    </a:lnTo>
                    <a:lnTo>
                      <a:pt x="5099" y="5075"/>
                    </a:lnTo>
                    <a:lnTo>
                      <a:pt x="4990" y="5088"/>
                    </a:lnTo>
                    <a:lnTo>
                      <a:pt x="4895" y="5075"/>
                    </a:lnTo>
                    <a:lnTo>
                      <a:pt x="4810" y="5038"/>
                    </a:lnTo>
                    <a:lnTo>
                      <a:pt x="4730" y="4993"/>
                    </a:lnTo>
                    <a:lnTo>
                      <a:pt x="4653" y="4947"/>
                    </a:lnTo>
                    <a:lnTo>
                      <a:pt x="4577" y="4912"/>
                    </a:lnTo>
                    <a:lnTo>
                      <a:pt x="4497" y="4896"/>
                    </a:lnTo>
                    <a:lnTo>
                      <a:pt x="4414" y="4914"/>
                    </a:lnTo>
                    <a:lnTo>
                      <a:pt x="4391" y="4931"/>
                    </a:lnTo>
                    <a:lnTo>
                      <a:pt x="4377" y="4949"/>
                    </a:lnTo>
                    <a:lnTo>
                      <a:pt x="4371" y="4964"/>
                    </a:lnTo>
                    <a:lnTo>
                      <a:pt x="4373" y="4982"/>
                    </a:lnTo>
                    <a:lnTo>
                      <a:pt x="4379" y="4999"/>
                    </a:lnTo>
                    <a:lnTo>
                      <a:pt x="4393" y="5017"/>
                    </a:lnTo>
                    <a:lnTo>
                      <a:pt x="4410" y="5038"/>
                    </a:lnTo>
                    <a:lnTo>
                      <a:pt x="4437" y="5063"/>
                    </a:lnTo>
                    <a:lnTo>
                      <a:pt x="4441" y="5051"/>
                    </a:lnTo>
                    <a:lnTo>
                      <a:pt x="4449" y="5034"/>
                    </a:lnTo>
                    <a:lnTo>
                      <a:pt x="4451" y="5022"/>
                    </a:lnTo>
                    <a:lnTo>
                      <a:pt x="4455" y="5011"/>
                    </a:lnTo>
                    <a:lnTo>
                      <a:pt x="4459" y="5003"/>
                    </a:lnTo>
                    <a:lnTo>
                      <a:pt x="4462" y="4999"/>
                    </a:lnTo>
                    <a:lnTo>
                      <a:pt x="4530" y="4968"/>
                    </a:lnTo>
                    <a:lnTo>
                      <a:pt x="4569" y="4960"/>
                    </a:lnTo>
                    <a:lnTo>
                      <a:pt x="4585" y="4964"/>
                    </a:lnTo>
                    <a:lnTo>
                      <a:pt x="4583" y="4982"/>
                    </a:lnTo>
                    <a:lnTo>
                      <a:pt x="4569" y="5003"/>
                    </a:lnTo>
                    <a:lnTo>
                      <a:pt x="4554" y="5028"/>
                    </a:lnTo>
                    <a:lnTo>
                      <a:pt x="4540" y="5049"/>
                    </a:lnTo>
                    <a:lnTo>
                      <a:pt x="4538" y="5069"/>
                    </a:lnTo>
                    <a:lnTo>
                      <a:pt x="4563" y="5069"/>
                    </a:lnTo>
                    <a:lnTo>
                      <a:pt x="4590" y="5071"/>
                    </a:lnTo>
                    <a:lnTo>
                      <a:pt x="4616" y="5073"/>
                    </a:lnTo>
                    <a:lnTo>
                      <a:pt x="4643" y="5077"/>
                    </a:lnTo>
                    <a:lnTo>
                      <a:pt x="4668" y="5077"/>
                    </a:lnTo>
                    <a:lnTo>
                      <a:pt x="4695" y="5081"/>
                    </a:lnTo>
                    <a:lnTo>
                      <a:pt x="4720" y="5082"/>
                    </a:lnTo>
                    <a:lnTo>
                      <a:pt x="4750" y="5086"/>
                    </a:lnTo>
                    <a:lnTo>
                      <a:pt x="4728" y="5092"/>
                    </a:lnTo>
                    <a:lnTo>
                      <a:pt x="4701" y="5096"/>
                    </a:lnTo>
                    <a:lnTo>
                      <a:pt x="4668" y="5096"/>
                    </a:lnTo>
                    <a:lnTo>
                      <a:pt x="4633" y="5096"/>
                    </a:lnTo>
                    <a:lnTo>
                      <a:pt x="4594" y="5092"/>
                    </a:lnTo>
                    <a:lnTo>
                      <a:pt x="4561" y="5090"/>
                    </a:lnTo>
                    <a:lnTo>
                      <a:pt x="4534" y="5088"/>
                    </a:lnTo>
                    <a:lnTo>
                      <a:pt x="4515" y="5088"/>
                    </a:lnTo>
                    <a:lnTo>
                      <a:pt x="4509" y="5094"/>
                    </a:lnTo>
                    <a:lnTo>
                      <a:pt x="4509" y="5104"/>
                    </a:lnTo>
                    <a:lnTo>
                      <a:pt x="4532" y="5104"/>
                    </a:lnTo>
                    <a:lnTo>
                      <a:pt x="4556" y="5106"/>
                    </a:lnTo>
                    <a:lnTo>
                      <a:pt x="4579" y="5106"/>
                    </a:lnTo>
                    <a:lnTo>
                      <a:pt x="4602" y="5108"/>
                    </a:lnTo>
                    <a:lnTo>
                      <a:pt x="4625" y="5108"/>
                    </a:lnTo>
                    <a:lnTo>
                      <a:pt x="4651" y="5110"/>
                    </a:lnTo>
                    <a:lnTo>
                      <a:pt x="4676" y="5112"/>
                    </a:lnTo>
                    <a:lnTo>
                      <a:pt x="4703" y="5117"/>
                    </a:lnTo>
                    <a:lnTo>
                      <a:pt x="4598" y="5141"/>
                    </a:lnTo>
                    <a:lnTo>
                      <a:pt x="4505" y="5137"/>
                    </a:lnTo>
                    <a:lnTo>
                      <a:pt x="4416" y="5112"/>
                    </a:lnTo>
                    <a:lnTo>
                      <a:pt x="4335" y="5071"/>
                    </a:lnTo>
                    <a:lnTo>
                      <a:pt x="4253" y="5020"/>
                    </a:lnTo>
                    <a:lnTo>
                      <a:pt x="4175" y="4970"/>
                    </a:lnTo>
                    <a:lnTo>
                      <a:pt x="4096" y="4923"/>
                    </a:lnTo>
                    <a:lnTo>
                      <a:pt x="4016" y="4889"/>
                    </a:lnTo>
                    <a:lnTo>
                      <a:pt x="3958" y="4890"/>
                    </a:lnTo>
                    <a:lnTo>
                      <a:pt x="3923" y="4900"/>
                    </a:lnTo>
                    <a:lnTo>
                      <a:pt x="3908" y="4916"/>
                    </a:lnTo>
                    <a:lnTo>
                      <a:pt x="3908" y="4937"/>
                    </a:lnTo>
                    <a:lnTo>
                      <a:pt x="3918" y="4960"/>
                    </a:lnTo>
                    <a:lnTo>
                      <a:pt x="3935" y="4989"/>
                    </a:lnTo>
                    <a:lnTo>
                      <a:pt x="3954" y="5022"/>
                    </a:lnTo>
                    <a:lnTo>
                      <a:pt x="3974" y="5061"/>
                    </a:lnTo>
                    <a:lnTo>
                      <a:pt x="3987" y="5079"/>
                    </a:lnTo>
                    <a:lnTo>
                      <a:pt x="4005" y="5098"/>
                    </a:lnTo>
                    <a:lnTo>
                      <a:pt x="4020" y="5117"/>
                    </a:lnTo>
                    <a:lnTo>
                      <a:pt x="4042" y="5137"/>
                    </a:lnTo>
                    <a:lnTo>
                      <a:pt x="4042" y="5131"/>
                    </a:lnTo>
                    <a:lnTo>
                      <a:pt x="4044" y="5125"/>
                    </a:lnTo>
                    <a:lnTo>
                      <a:pt x="4046" y="5115"/>
                    </a:lnTo>
                    <a:lnTo>
                      <a:pt x="4049" y="5106"/>
                    </a:lnTo>
                    <a:lnTo>
                      <a:pt x="4051" y="5090"/>
                    </a:lnTo>
                    <a:lnTo>
                      <a:pt x="4055" y="5079"/>
                    </a:lnTo>
                    <a:lnTo>
                      <a:pt x="4059" y="5065"/>
                    </a:lnTo>
                    <a:lnTo>
                      <a:pt x="4065" y="5053"/>
                    </a:lnTo>
                    <a:lnTo>
                      <a:pt x="4071" y="5048"/>
                    </a:lnTo>
                    <a:lnTo>
                      <a:pt x="4082" y="5042"/>
                    </a:lnTo>
                    <a:lnTo>
                      <a:pt x="4098" y="5036"/>
                    </a:lnTo>
                    <a:lnTo>
                      <a:pt x="4115" y="5032"/>
                    </a:lnTo>
                    <a:lnTo>
                      <a:pt x="4131" y="5026"/>
                    </a:lnTo>
                    <a:lnTo>
                      <a:pt x="4148" y="5028"/>
                    </a:lnTo>
                    <a:lnTo>
                      <a:pt x="4160" y="5032"/>
                    </a:lnTo>
                    <a:lnTo>
                      <a:pt x="4170" y="5042"/>
                    </a:lnTo>
                    <a:lnTo>
                      <a:pt x="4162" y="5055"/>
                    </a:lnTo>
                    <a:lnTo>
                      <a:pt x="4156" y="5071"/>
                    </a:lnTo>
                    <a:lnTo>
                      <a:pt x="4150" y="5084"/>
                    </a:lnTo>
                    <a:lnTo>
                      <a:pt x="4144" y="5098"/>
                    </a:lnTo>
                    <a:lnTo>
                      <a:pt x="4139" y="5108"/>
                    </a:lnTo>
                    <a:lnTo>
                      <a:pt x="4133" y="5119"/>
                    </a:lnTo>
                    <a:lnTo>
                      <a:pt x="4129" y="5127"/>
                    </a:lnTo>
                    <a:lnTo>
                      <a:pt x="4127" y="5137"/>
                    </a:lnTo>
                    <a:lnTo>
                      <a:pt x="4166" y="5139"/>
                    </a:lnTo>
                    <a:lnTo>
                      <a:pt x="4199" y="5143"/>
                    </a:lnTo>
                    <a:lnTo>
                      <a:pt x="4222" y="5145"/>
                    </a:lnTo>
                    <a:lnTo>
                      <a:pt x="4241" y="5146"/>
                    </a:lnTo>
                    <a:lnTo>
                      <a:pt x="4253" y="5146"/>
                    </a:lnTo>
                    <a:lnTo>
                      <a:pt x="4263" y="5148"/>
                    </a:lnTo>
                    <a:lnTo>
                      <a:pt x="4267" y="5150"/>
                    </a:lnTo>
                    <a:lnTo>
                      <a:pt x="4271" y="5156"/>
                    </a:lnTo>
                    <a:lnTo>
                      <a:pt x="4249" y="5156"/>
                    </a:lnTo>
                    <a:lnTo>
                      <a:pt x="4232" y="5158"/>
                    </a:lnTo>
                    <a:lnTo>
                      <a:pt x="4212" y="5158"/>
                    </a:lnTo>
                    <a:lnTo>
                      <a:pt x="4195" y="5160"/>
                    </a:lnTo>
                    <a:lnTo>
                      <a:pt x="4175" y="5160"/>
                    </a:lnTo>
                    <a:lnTo>
                      <a:pt x="4158" y="5160"/>
                    </a:lnTo>
                    <a:lnTo>
                      <a:pt x="4141" y="5160"/>
                    </a:lnTo>
                    <a:lnTo>
                      <a:pt x="4125" y="5160"/>
                    </a:lnTo>
                    <a:lnTo>
                      <a:pt x="4133" y="5164"/>
                    </a:lnTo>
                    <a:lnTo>
                      <a:pt x="4148" y="5170"/>
                    </a:lnTo>
                    <a:lnTo>
                      <a:pt x="4166" y="5172"/>
                    </a:lnTo>
                    <a:lnTo>
                      <a:pt x="4187" y="5174"/>
                    </a:lnTo>
                    <a:lnTo>
                      <a:pt x="4207" y="5174"/>
                    </a:lnTo>
                    <a:lnTo>
                      <a:pt x="4228" y="5174"/>
                    </a:lnTo>
                    <a:lnTo>
                      <a:pt x="4245" y="5176"/>
                    </a:lnTo>
                    <a:lnTo>
                      <a:pt x="4263" y="5181"/>
                    </a:lnTo>
                    <a:lnTo>
                      <a:pt x="4265" y="5185"/>
                    </a:lnTo>
                    <a:lnTo>
                      <a:pt x="4267" y="5189"/>
                    </a:lnTo>
                    <a:lnTo>
                      <a:pt x="4236" y="5187"/>
                    </a:lnTo>
                    <a:lnTo>
                      <a:pt x="4187" y="5187"/>
                    </a:lnTo>
                    <a:lnTo>
                      <a:pt x="4125" y="5185"/>
                    </a:lnTo>
                    <a:lnTo>
                      <a:pt x="4057" y="5183"/>
                    </a:lnTo>
                    <a:lnTo>
                      <a:pt x="3987" y="5177"/>
                    </a:lnTo>
                    <a:lnTo>
                      <a:pt x="3927" y="5174"/>
                    </a:lnTo>
                    <a:lnTo>
                      <a:pt x="3879" y="5168"/>
                    </a:lnTo>
                    <a:lnTo>
                      <a:pt x="3854" y="5164"/>
                    </a:lnTo>
                    <a:lnTo>
                      <a:pt x="3865" y="5162"/>
                    </a:lnTo>
                    <a:lnTo>
                      <a:pt x="3875" y="5160"/>
                    </a:lnTo>
                    <a:lnTo>
                      <a:pt x="3883" y="5158"/>
                    </a:lnTo>
                    <a:lnTo>
                      <a:pt x="3890" y="5158"/>
                    </a:lnTo>
                    <a:lnTo>
                      <a:pt x="3900" y="5156"/>
                    </a:lnTo>
                    <a:lnTo>
                      <a:pt x="3916" y="5154"/>
                    </a:lnTo>
                    <a:lnTo>
                      <a:pt x="3914" y="5150"/>
                    </a:lnTo>
                    <a:lnTo>
                      <a:pt x="3914" y="5148"/>
                    </a:lnTo>
                    <a:lnTo>
                      <a:pt x="3871" y="5146"/>
                    </a:lnTo>
                    <a:lnTo>
                      <a:pt x="3834" y="5145"/>
                    </a:lnTo>
                    <a:lnTo>
                      <a:pt x="3797" y="5145"/>
                    </a:lnTo>
                    <a:lnTo>
                      <a:pt x="3764" y="5148"/>
                    </a:lnTo>
                    <a:lnTo>
                      <a:pt x="3729" y="5150"/>
                    </a:lnTo>
                    <a:lnTo>
                      <a:pt x="3696" y="5158"/>
                    </a:lnTo>
                    <a:lnTo>
                      <a:pt x="3662" y="5166"/>
                    </a:lnTo>
                    <a:lnTo>
                      <a:pt x="3627" y="5177"/>
                    </a:lnTo>
                    <a:lnTo>
                      <a:pt x="3576" y="5160"/>
                    </a:lnTo>
                    <a:lnTo>
                      <a:pt x="3526" y="5154"/>
                    </a:lnTo>
                    <a:lnTo>
                      <a:pt x="3473" y="5154"/>
                    </a:lnTo>
                    <a:lnTo>
                      <a:pt x="3423" y="5160"/>
                    </a:lnTo>
                    <a:lnTo>
                      <a:pt x="3371" y="5166"/>
                    </a:lnTo>
                    <a:lnTo>
                      <a:pt x="3322" y="5176"/>
                    </a:lnTo>
                    <a:lnTo>
                      <a:pt x="3272" y="5181"/>
                    </a:lnTo>
                    <a:lnTo>
                      <a:pt x="3227" y="5185"/>
                    </a:lnTo>
                    <a:lnTo>
                      <a:pt x="3223" y="5172"/>
                    </a:lnTo>
                    <a:lnTo>
                      <a:pt x="3225" y="5164"/>
                    </a:lnTo>
                    <a:lnTo>
                      <a:pt x="3303" y="5154"/>
                    </a:lnTo>
                    <a:lnTo>
                      <a:pt x="3386" y="5148"/>
                    </a:lnTo>
                    <a:lnTo>
                      <a:pt x="3470" y="5141"/>
                    </a:lnTo>
                    <a:lnTo>
                      <a:pt x="3557" y="5137"/>
                    </a:lnTo>
                    <a:lnTo>
                      <a:pt x="3642" y="5131"/>
                    </a:lnTo>
                    <a:lnTo>
                      <a:pt x="3727" y="5127"/>
                    </a:lnTo>
                    <a:lnTo>
                      <a:pt x="3813" y="5127"/>
                    </a:lnTo>
                    <a:lnTo>
                      <a:pt x="3896" y="5129"/>
                    </a:lnTo>
                    <a:lnTo>
                      <a:pt x="3896" y="5125"/>
                    </a:lnTo>
                    <a:lnTo>
                      <a:pt x="3896" y="5121"/>
                    </a:lnTo>
                    <a:lnTo>
                      <a:pt x="3848" y="5102"/>
                    </a:lnTo>
                    <a:lnTo>
                      <a:pt x="3791" y="5088"/>
                    </a:lnTo>
                    <a:lnTo>
                      <a:pt x="3726" y="5079"/>
                    </a:lnTo>
                    <a:lnTo>
                      <a:pt x="3660" y="5075"/>
                    </a:lnTo>
                    <a:lnTo>
                      <a:pt x="3590" y="5073"/>
                    </a:lnTo>
                    <a:lnTo>
                      <a:pt x="3524" y="5073"/>
                    </a:lnTo>
                    <a:lnTo>
                      <a:pt x="3464" y="5073"/>
                    </a:lnTo>
                    <a:lnTo>
                      <a:pt x="3417" y="5077"/>
                    </a:lnTo>
                    <a:lnTo>
                      <a:pt x="3417" y="5073"/>
                    </a:lnTo>
                    <a:lnTo>
                      <a:pt x="3417" y="5069"/>
                    </a:lnTo>
                    <a:lnTo>
                      <a:pt x="3440" y="5059"/>
                    </a:lnTo>
                    <a:lnTo>
                      <a:pt x="3471" y="5055"/>
                    </a:lnTo>
                    <a:lnTo>
                      <a:pt x="3508" y="5053"/>
                    </a:lnTo>
                    <a:lnTo>
                      <a:pt x="3549" y="5057"/>
                    </a:lnTo>
                    <a:lnTo>
                      <a:pt x="3588" y="5059"/>
                    </a:lnTo>
                    <a:lnTo>
                      <a:pt x="3629" y="5063"/>
                    </a:lnTo>
                    <a:lnTo>
                      <a:pt x="3663" y="5067"/>
                    </a:lnTo>
                    <a:lnTo>
                      <a:pt x="3696" y="5069"/>
                    </a:lnTo>
                    <a:lnTo>
                      <a:pt x="3702" y="5061"/>
                    </a:lnTo>
                    <a:lnTo>
                      <a:pt x="3706" y="5057"/>
                    </a:lnTo>
                    <a:lnTo>
                      <a:pt x="3710" y="5053"/>
                    </a:lnTo>
                    <a:lnTo>
                      <a:pt x="3722" y="5055"/>
                    </a:lnTo>
                    <a:lnTo>
                      <a:pt x="3722" y="5051"/>
                    </a:lnTo>
                    <a:lnTo>
                      <a:pt x="3726" y="5049"/>
                    </a:lnTo>
                    <a:lnTo>
                      <a:pt x="3419" y="5044"/>
                    </a:lnTo>
                    <a:lnTo>
                      <a:pt x="3115" y="5042"/>
                    </a:lnTo>
                    <a:lnTo>
                      <a:pt x="2810" y="5040"/>
                    </a:lnTo>
                    <a:lnTo>
                      <a:pt x="2506" y="5040"/>
                    </a:lnTo>
                    <a:lnTo>
                      <a:pt x="2201" y="5040"/>
                    </a:lnTo>
                    <a:lnTo>
                      <a:pt x="1897" y="5042"/>
                    </a:lnTo>
                    <a:lnTo>
                      <a:pt x="1594" y="5044"/>
                    </a:lnTo>
                    <a:lnTo>
                      <a:pt x="1294" y="5049"/>
                    </a:lnTo>
                    <a:lnTo>
                      <a:pt x="1294" y="5057"/>
                    </a:lnTo>
                    <a:lnTo>
                      <a:pt x="1297" y="5067"/>
                    </a:lnTo>
                    <a:lnTo>
                      <a:pt x="1303" y="5079"/>
                    </a:lnTo>
                    <a:lnTo>
                      <a:pt x="1309" y="5090"/>
                    </a:lnTo>
                    <a:lnTo>
                      <a:pt x="1315" y="5100"/>
                    </a:lnTo>
                    <a:lnTo>
                      <a:pt x="1323" y="5112"/>
                    </a:lnTo>
                    <a:lnTo>
                      <a:pt x="1328" y="5123"/>
                    </a:lnTo>
                    <a:lnTo>
                      <a:pt x="1336" y="5135"/>
                    </a:lnTo>
                    <a:lnTo>
                      <a:pt x="1369" y="5187"/>
                    </a:lnTo>
                    <a:lnTo>
                      <a:pt x="1408" y="5251"/>
                    </a:lnTo>
                    <a:lnTo>
                      <a:pt x="1443" y="5323"/>
                    </a:lnTo>
                    <a:lnTo>
                      <a:pt x="1472" y="5400"/>
                    </a:lnTo>
                    <a:lnTo>
                      <a:pt x="1489" y="5476"/>
                    </a:lnTo>
                    <a:lnTo>
                      <a:pt x="1491" y="5552"/>
                    </a:lnTo>
                    <a:lnTo>
                      <a:pt x="1472" y="5622"/>
                    </a:lnTo>
                    <a:lnTo>
                      <a:pt x="1431" y="5686"/>
                    </a:lnTo>
                    <a:lnTo>
                      <a:pt x="1431" y="5687"/>
                    </a:lnTo>
                    <a:lnTo>
                      <a:pt x="1433" y="5695"/>
                    </a:lnTo>
                    <a:lnTo>
                      <a:pt x="1449" y="5689"/>
                    </a:lnTo>
                    <a:lnTo>
                      <a:pt x="1476" y="5686"/>
                    </a:lnTo>
                    <a:lnTo>
                      <a:pt x="1509" y="5680"/>
                    </a:lnTo>
                    <a:lnTo>
                      <a:pt x="1546" y="5676"/>
                    </a:lnTo>
                    <a:lnTo>
                      <a:pt x="1579" y="5672"/>
                    </a:lnTo>
                    <a:lnTo>
                      <a:pt x="1612" y="5670"/>
                    </a:lnTo>
                    <a:lnTo>
                      <a:pt x="1639" y="5670"/>
                    </a:lnTo>
                    <a:lnTo>
                      <a:pt x="1658" y="5674"/>
                    </a:lnTo>
                    <a:lnTo>
                      <a:pt x="1668" y="5693"/>
                    </a:lnTo>
                    <a:lnTo>
                      <a:pt x="1676" y="5720"/>
                    </a:lnTo>
                    <a:lnTo>
                      <a:pt x="1679" y="5751"/>
                    </a:lnTo>
                    <a:lnTo>
                      <a:pt x="1685" y="5786"/>
                    </a:lnTo>
                    <a:lnTo>
                      <a:pt x="1687" y="5821"/>
                    </a:lnTo>
                    <a:lnTo>
                      <a:pt x="1689" y="5856"/>
                    </a:lnTo>
                    <a:lnTo>
                      <a:pt x="1689" y="5889"/>
                    </a:lnTo>
                    <a:lnTo>
                      <a:pt x="1695" y="5922"/>
                    </a:lnTo>
                    <a:lnTo>
                      <a:pt x="1712" y="5920"/>
                    </a:lnTo>
                    <a:lnTo>
                      <a:pt x="1732" y="5920"/>
                    </a:lnTo>
                    <a:lnTo>
                      <a:pt x="1751" y="5920"/>
                    </a:lnTo>
                    <a:lnTo>
                      <a:pt x="1773" y="5922"/>
                    </a:lnTo>
                    <a:lnTo>
                      <a:pt x="1792" y="5922"/>
                    </a:lnTo>
                    <a:lnTo>
                      <a:pt x="1813" y="5924"/>
                    </a:lnTo>
                    <a:lnTo>
                      <a:pt x="1835" y="5928"/>
                    </a:lnTo>
                    <a:lnTo>
                      <a:pt x="1856" y="5936"/>
                    </a:lnTo>
                    <a:lnTo>
                      <a:pt x="1839" y="5938"/>
                    </a:lnTo>
                    <a:lnTo>
                      <a:pt x="1823" y="5940"/>
                    </a:lnTo>
                    <a:lnTo>
                      <a:pt x="1807" y="5941"/>
                    </a:lnTo>
                    <a:lnTo>
                      <a:pt x="1794" y="5943"/>
                    </a:lnTo>
                    <a:lnTo>
                      <a:pt x="1776" y="5943"/>
                    </a:lnTo>
                    <a:lnTo>
                      <a:pt x="1763" y="5943"/>
                    </a:lnTo>
                    <a:lnTo>
                      <a:pt x="1747" y="5943"/>
                    </a:lnTo>
                    <a:lnTo>
                      <a:pt x="1736" y="5947"/>
                    </a:lnTo>
                    <a:lnTo>
                      <a:pt x="1747" y="5949"/>
                    </a:lnTo>
                    <a:lnTo>
                      <a:pt x="1763" y="5951"/>
                    </a:lnTo>
                    <a:lnTo>
                      <a:pt x="1778" y="5953"/>
                    </a:lnTo>
                    <a:lnTo>
                      <a:pt x="1796" y="5955"/>
                    </a:lnTo>
                    <a:lnTo>
                      <a:pt x="1813" y="5955"/>
                    </a:lnTo>
                    <a:lnTo>
                      <a:pt x="1831" y="5959"/>
                    </a:lnTo>
                    <a:lnTo>
                      <a:pt x="1848" y="5961"/>
                    </a:lnTo>
                    <a:lnTo>
                      <a:pt x="1866" y="5969"/>
                    </a:lnTo>
                    <a:lnTo>
                      <a:pt x="1854" y="5969"/>
                    </a:lnTo>
                    <a:lnTo>
                      <a:pt x="1842" y="5971"/>
                    </a:lnTo>
                    <a:lnTo>
                      <a:pt x="1831" y="5971"/>
                    </a:lnTo>
                    <a:lnTo>
                      <a:pt x="1821" y="5974"/>
                    </a:lnTo>
                    <a:lnTo>
                      <a:pt x="1821" y="5976"/>
                    </a:lnTo>
                    <a:lnTo>
                      <a:pt x="1823" y="5978"/>
                    </a:lnTo>
                    <a:lnTo>
                      <a:pt x="1829" y="5982"/>
                    </a:lnTo>
                    <a:lnTo>
                      <a:pt x="1827" y="5984"/>
                    </a:lnTo>
                    <a:lnTo>
                      <a:pt x="1827" y="5990"/>
                    </a:lnTo>
                    <a:lnTo>
                      <a:pt x="1809" y="5988"/>
                    </a:lnTo>
                    <a:lnTo>
                      <a:pt x="1796" y="5988"/>
                    </a:lnTo>
                    <a:lnTo>
                      <a:pt x="1778" y="5988"/>
                    </a:lnTo>
                    <a:lnTo>
                      <a:pt x="1765" y="5988"/>
                    </a:lnTo>
                    <a:lnTo>
                      <a:pt x="1747" y="5986"/>
                    </a:lnTo>
                    <a:lnTo>
                      <a:pt x="1734" y="5986"/>
                    </a:lnTo>
                    <a:lnTo>
                      <a:pt x="1716" y="5986"/>
                    </a:lnTo>
                    <a:lnTo>
                      <a:pt x="1703" y="5986"/>
                    </a:lnTo>
                    <a:lnTo>
                      <a:pt x="1703" y="5990"/>
                    </a:lnTo>
                    <a:lnTo>
                      <a:pt x="1703" y="5994"/>
                    </a:lnTo>
                    <a:lnTo>
                      <a:pt x="1749" y="5994"/>
                    </a:lnTo>
                    <a:lnTo>
                      <a:pt x="1790" y="5996"/>
                    </a:lnTo>
                    <a:lnTo>
                      <a:pt x="1819" y="5998"/>
                    </a:lnTo>
                    <a:lnTo>
                      <a:pt x="1842" y="6000"/>
                    </a:lnTo>
                    <a:lnTo>
                      <a:pt x="1858" y="6000"/>
                    </a:lnTo>
                    <a:lnTo>
                      <a:pt x="1871" y="6002"/>
                    </a:lnTo>
                    <a:lnTo>
                      <a:pt x="1879" y="6005"/>
                    </a:lnTo>
                    <a:lnTo>
                      <a:pt x="1887" y="6011"/>
                    </a:lnTo>
                    <a:lnTo>
                      <a:pt x="1835" y="6011"/>
                    </a:lnTo>
                    <a:lnTo>
                      <a:pt x="1786" y="6011"/>
                    </a:lnTo>
                    <a:lnTo>
                      <a:pt x="1740" y="6009"/>
                    </a:lnTo>
                    <a:lnTo>
                      <a:pt x="1693" y="6007"/>
                    </a:lnTo>
                    <a:lnTo>
                      <a:pt x="1647" y="6002"/>
                    </a:lnTo>
                    <a:lnTo>
                      <a:pt x="1602" y="5996"/>
                    </a:lnTo>
                    <a:lnTo>
                      <a:pt x="1553" y="5990"/>
                    </a:lnTo>
                    <a:lnTo>
                      <a:pt x="1507" y="5986"/>
                    </a:lnTo>
                    <a:lnTo>
                      <a:pt x="1501" y="5998"/>
                    </a:lnTo>
                    <a:lnTo>
                      <a:pt x="1495" y="6011"/>
                    </a:lnTo>
                    <a:lnTo>
                      <a:pt x="1487" y="6025"/>
                    </a:lnTo>
                    <a:lnTo>
                      <a:pt x="1482" y="6038"/>
                    </a:lnTo>
                    <a:lnTo>
                      <a:pt x="1470" y="6048"/>
                    </a:lnTo>
                    <a:lnTo>
                      <a:pt x="1460" y="6058"/>
                    </a:lnTo>
                    <a:lnTo>
                      <a:pt x="1449" y="6064"/>
                    </a:lnTo>
                    <a:lnTo>
                      <a:pt x="1437" y="6069"/>
                    </a:lnTo>
                    <a:close/>
                    <a:moveTo>
                      <a:pt x="4759" y="3766"/>
                    </a:moveTo>
                    <a:lnTo>
                      <a:pt x="4773" y="3744"/>
                    </a:lnTo>
                    <a:lnTo>
                      <a:pt x="4781" y="3690"/>
                    </a:lnTo>
                    <a:lnTo>
                      <a:pt x="4779" y="3611"/>
                    </a:lnTo>
                    <a:lnTo>
                      <a:pt x="4775" y="3521"/>
                    </a:lnTo>
                    <a:lnTo>
                      <a:pt x="4765" y="3426"/>
                    </a:lnTo>
                    <a:lnTo>
                      <a:pt x="4757" y="3343"/>
                    </a:lnTo>
                    <a:lnTo>
                      <a:pt x="4748" y="3275"/>
                    </a:lnTo>
                    <a:lnTo>
                      <a:pt x="4746" y="3240"/>
                    </a:lnTo>
                    <a:lnTo>
                      <a:pt x="4746" y="3221"/>
                    </a:lnTo>
                    <a:lnTo>
                      <a:pt x="4748" y="3202"/>
                    </a:lnTo>
                    <a:lnTo>
                      <a:pt x="4748" y="3184"/>
                    </a:lnTo>
                    <a:lnTo>
                      <a:pt x="4750" y="3167"/>
                    </a:lnTo>
                    <a:lnTo>
                      <a:pt x="4750" y="3147"/>
                    </a:lnTo>
                    <a:lnTo>
                      <a:pt x="4751" y="3130"/>
                    </a:lnTo>
                    <a:lnTo>
                      <a:pt x="4751" y="3112"/>
                    </a:lnTo>
                    <a:lnTo>
                      <a:pt x="4753" y="3095"/>
                    </a:lnTo>
                    <a:lnTo>
                      <a:pt x="4746" y="3079"/>
                    </a:lnTo>
                    <a:lnTo>
                      <a:pt x="4740" y="3068"/>
                    </a:lnTo>
                    <a:lnTo>
                      <a:pt x="4730" y="3052"/>
                    </a:lnTo>
                    <a:lnTo>
                      <a:pt x="4724" y="3041"/>
                    </a:lnTo>
                    <a:lnTo>
                      <a:pt x="4715" y="3027"/>
                    </a:lnTo>
                    <a:lnTo>
                      <a:pt x="4709" y="3015"/>
                    </a:lnTo>
                    <a:lnTo>
                      <a:pt x="4703" y="3004"/>
                    </a:lnTo>
                    <a:lnTo>
                      <a:pt x="4701" y="2996"/>
                    </a:lnTo>
                    <a:lnTo>
                      <a:pt x="4697" y="2996"/>
                    </a:lnTo>
                    <a:lnTo>
                      <a:pt x="4693" y="2996"/>
                    </a:lnTo>
                    <a:lnTo>
                      <a:pt x="4680" y="3011"/>
                    </a:lnTo>
                    <a:lnTo>
                      <a:pt x="4668" y="3027"/>
                    </a:lnTo>
                    <a:lnTo>
                      <a:pt x="4656" y="3037"/>
                    </a:lnTo>
                    <a:lnTo>
                      <a:pt x="4649" y="3044"/>
                    </a:lnTo>
                    <a:lnTo>
                      <a:pt x="4637" y="3044"/>
                    </a:lnTo>
                    <a:lnTo>
                      <a:pt x="4629" y="3039"/>
                    </a:lnTo>
                    <a:lnTo>
                      <a:pt x="4618" y="3025"/>
                    </a:lnTo>
                    <a:lnTo>
                      <a:pt x="4610" y="3006"/>
                    </a:lnTo>
                    <a:lnTo>
                      <a:pt x="4594" y="3002"/>
                    </a:lnTo>
                    <a:lnTo>
                      <a:pt x="4583" y="3006"/>
                    </a:lnTo>
                    <a:lnTo>
                      <a:pt x="4571" y="3008"/>
                    </a:lnTo>
                    <a:lnTo>
                      <a:pt x="4563" y="3011"/>
                    </a:lnTo>
                    <a:lnTo>
                      <a:pt x="4556" y="3010"/>
                    </a:lnTo>
                    <a:lnTo>
                      <a:pt x="4548" y="3004"/>
                    </a:lnTo>
                    <a:lnTo>
                      <a:pt x="4540" y="2990"/>
                    </a:lnTo>
                    <a:lnTo>
                      <a:pt x="4532" y="2969"/>
                    </a:lnTo>
                    <a:lnTo>
                      <a:pt x="4525" y="2967"/>
                    </a:lnTo>
                    <a:lnTo>
                      <a:pt x="4517" y="2973"/>
                    </a:lnTo>
                    <a:lnTo>
                      <a:pt x="4505" y="2977"/>
                    </a:lnTo>
                    <a:lnTo>
                      <a:pt x="4495" y="2984"/>
                    </a:lnTo>
                    <a:lnTo>
                      <a:pt x="4482" y="2990"/>
                    </a:lnTo>
                    <a:lnTo>
                      <a:pt x="4468" y="2996"/>
                    </a:lnTo>
                    <a:lnTo>
                      <a:pt x="4455" y="3000"/>
                    </a:lnTo>
                    <a:lnTo>
                      <a:pt x="4441" y="3004"/>
                    </a:lnTo>
                    <a:lnTo>
                      <a:pt x="4441" y="3008"/>
                    </a:lnTo>
                    <a:lnTo>
                      <a:pt x="4441" y="3013"/>
                    </a:lnTo>
                    <a:lnTo>
                      <a:pt x="4466" y="3062"/>
                    </a:lnTo>
                    <a:lnTo>
                      <a:pt x="4494" y="3114"/>
                    </a:lnTo>
                    <a:lnTo>
                      <a:pt x="4519" y="3167"/>
                    </a:lnTo>
                    <a:lnTo>
                      <a:pt x="4544" y="3219"/>
                    </a:lnTo>
                    <a:lnTo>
                      <a:pt x="4567" y="3271"/>
                    </a:lnTo>
                    <a:lnTo>
                      <a:pt x="4590" y="3326"/>
                    </a:lnTo>
                    <a:lnTo>
                      <a:pt x="4614" y="3380"/>
                    </a:lnTo>
                    <a:lnTo>
                      <a:pt x="4637" y="3434"/>
                    </a:lnTo>
                    <a:lnTo>
                      <a:pt x="4668" y="3523"/>
                    </a:lnTo>
                    <a:lnTo>
                      <a:pt x="4695" y="3595"/>
                    </a:lnTo>
                    <a:lnTo>
                      <a:pt x="4715" y="3653"/>
                    </a:lnTo>
                    <a:lnTo>
                      <a:pt x="4732" y="3698"/>
                    </a:lnTo>
                    <a:lnTo>
                      <a:pt x="4742" y="3727"/>
                    </a:lnTo>
                    <a:lnTo>
                      <a:pt x="4750" y="3748"/>
                    </a:lnTo>
                    <a:lnTo>
                      <a:pt x="4753" y="3760"/>
                    </a:lnTo>
                    <a:lnTo>
                      <a:pt x="4759" y="37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Freeform 22"/>
              <p:cNvSpPr>
                <a:spLocks/>
              </p:cNvSpPr>
              <p:nvPr/>
            </p:nvSpPr>
            <p:spPr bwMode="auto">
              <a:xfrm>
                <a:off x="5196" y="3502"/>
                <a:ext cx="72" cy="69"/>
              </a:xfrm>
              <a:custGeom>
                <a:avLst/>
                <a:gdLst>
                  <a:gd name="T0" fmla="*/ 6 w 143"/>
                  <a:gd name="T1" fmla="*/ 17 h 140"/>
                  <a:gd name="T2" fmla="*/ 4 w 143"/>
                  <a:gd name="T3" fmla="*/ 16 h 140"/>
                  <a:gd name="T4" fmla="*/ 3 w 143"/>
                  <a:gd name="T5" fmla="*/ 16 h 140"/>
                  <a:gd name="T6" fmla="*/ 2 w 143"/>
                  <a:gd name="T7" fmla="*/ 15 h 140"/>
                  <a:gd name="T8" fmla="*/ 1 w 143"/>
                  <a:gd name="T9" fmla="*/ 15 h 140"/>
                  <a:gd name="T10" fmla="*/ 0 w 143"/>
                  <a:gd name="T11" fmla="*/ 15 h 140"/>
                  <a:gd name="T12" fmla="*/ 0 w 143"/>
                  <a:gd name="T13" fmla="*/ 15 h 140"/>
                  <a:gd name="T14" fmla="*/ 0 w 143"/>
                  <a:gd name="T15" fmla="*/ 12 h 140"/>
                  <a:gd name="T16" fmla="*/ 1 w 143"/>
                  <a:gd name="T17" fmla="*/ 10 h 140"/>
                  <a:gd name="T18" fmla="*/ 2 w 143"/>
                  <a:gd name="T19" fmla="*/ 7 h 140"/>
                  <a:gd name="T20" fmla="*/ 4 w 143"/>
                  <a:gd name="T21" fmla="*/ 4 h 140"/>
                  <a:gd name="T22" fmla="*/ 5 w 143"/>
                  <a:gd name="T23" fmla="*/ 2 h 140"/>
                  <a:gd name="T24" fmla="*/ 7 w 143"/>
                  <a:gd name="T25" fmla="*/ 1 h 140"/>
                  <a:gd name="T26" fmla="*/ 9 w 143"/>
                  <a:gd name="T27" fmla="*/ 0 h 140"/>
                  <a:gd name="T28" fmla="*/ 13 w 143"/>
                  <a:gd name="T29" fmla="*/ 0 h 140"/>
                  <a:gd name="T30" fmla="*/ 10 w 143"/>
                  <a:gd name="T31" fmla="*/ 1 h 140"/>
                  <a:gd name="T32" fmla="*/ 8 w 143"/>
                  <a:gd name="T33" fmla="*/ 2 h 140"/>
                  <a:gd name="T34" fmla="*/ 6 w 143"/>
                  <a:gd name="T35" fmla="*/ 3 h 140"/>
                  <a:gd name="T36" fmla="*/ 4 w 143"/>
                  <a:gd name="T37" fmla="*/ 4 h 140"/>
                  <a:gd name="T38" fmla="*/ 3 w 143"/>
                  <a:gd name="T39" fmla="*/ 6 h 140"/>
                  <a:gd name="T40" fmla="*/ 2 w 143"/>
                  <a:gd name="T41" fmla="*/ 8 h 140"/>
                  <a:gd name="T42" fmla="*/ 1 w 143"/>
                  <a:gd name="T43" fmla="*/ 10 h 140"/>
                  <a:gd name="T44" fmla="*/ 1 w 143"/>
                  <a:gd name="T45" fmla="*/ 13 h 140"/>
                  <a:gd name="T46" fmla="*/ 3 w 143"/>
                  <a:gd name="T47" fmla="*/ 15 h 140"/>
                  <a:gd name="T48" fmla="*/ 5 w 143"/>
                  <a:gd name="T49" fmla="*/ 16 h 140"/>
                  <a:gd name="T50" fmla="*/ 7 w 143"/>
                  <a:gd name="T51" fmla="*/ 16 h 140"/>
                  <a:gd name="T52" fmla="*/ 10 w 143"/>
                  <a:gd name="T53" fmla="*/ 15 h 140"/>
                  <a:gd name="T54" fmla="*/ 12 w 143"/>
                  <a:gd name="T55" fmla="*/ 14 h 140"/>
                  <a:gd name="T56" fmla="*/ 14 w 143"/>
                  <a:gd name="T57" fmla="*/ 13 h 140"/>
                  <a:gd name="T58" fmla="*/ 16 w 143"/>
                  <a:gd name="T59" fmla="*/ 11 h 140"/>
                  <a:gd name="T60" fmla="*/ 18 w 143"/>
                  <a:gd name="T61" fmla="*/ 10 h 140"/>
                  <a:gd name="T62" fmla="*/ 18 w 143"/>
                  <a:gd name="T63" fmla="*/ 11 h 140"/>
                  <a:gd name="T64" fmla="*/ 17 w 143"/>
                  <a:gd name="T65" fmla="*/ 12 h 140"/>
                  <a:gd name="T66" fmla="*/ 15 w 143"/>
                  <a:gd name="T67" fmla="*/ 14 h 140"/>
                  <a:gd name="T68" fmla="*/ 14 w 143"/>
                  <a:gd name="T69" fmla="*/ 14 h 140"/>
                  <a:gd name="T70" fmla="*/ 13 w 143"/>
                  <a:gd name="T71" fmla="*/ 15 h 140"/>
                  <a:gd name="T72" fmla="*/ 11 w 143"/>
                  <a:gd name="T73" fmla="*/ 16 h 140"/>
                  <a:gd name="T74" fmla="*/ 9 w 143"/>
                  <a:gd name="T75" fmla="*/ 16 h 140"/>
                  <a:gd name="T76" fmla="*/ 8 w 143"/>
                  <a:gd name="T77" fmla="*/ 17 h 140"/>
                  <a:gd name="T78" fmla="*/ 6 w 143"/>
                  <a:gd name="T79" fmla="*/ 17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"/>
                  <a:gd name="T121" fmla="*/ 0 h 140"/>
                  <a:gd name="T122" fmla="*/ 143 w 143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" h="140">
                    <a:moveTo>
                      <a:pt x="44" y="140"/>
                    </a:moveTo>
                    <a:lnTo>
                      <a:pt x="29" y="134"/>
                    </a:lnTo>
                    <a:lnTo>
                      <a:pt x="19" y="132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5" y="39"/>
                    </a:lnTo>
                    <a:lnTo>
                      <a:pt x="37" y="19"/>
                    </a:lnTo>
                    <a:lnTo>
                      <a:pt x="54" y="8"/>
                    </a:lnTo>
                    <a:lnTo>
                      <a:pt x="72" y="0"/>
                    </a:lnTo>
                    <a:lnTo>
                      <a:pt x="97" y="0"/>
                    </a:lnTo>
                    <a:lnTo>
                      <a:pt x="76" y="8"/>
                    </a:lnTo>
                    <a:lnTo>
                      <a:pt x="58" y="18"/>
                    </a:lnTo>
                    <a:lnTo>
                      <a:pt x="43" y="25"/>
                    </a:lnTo>
                    <a:lnTo>
                      <a:pt x="31" y="37"/>
                    </a:lnTo>
                    <a:lnTo>
                      <a:pt x="19" y="49"/>
                    </a:lnTo>
                    <a:lnTo>
                      <a:pt x="13" y="64"/>
                    </a:lnTo>
                    <a:lnTo>
                      <a:pt x="8" y="83"/>
                    </a:lnTo>
                    <a:lnTo>
                      <a:pt x="8" y="111"/>
                    </a:lnTo>
                    <a:lnTo>
                      <a:pt x="19" y="122"/>
                    </a:lnTo>
                    <a:lnTo>
                      <a:pt x="37" y="130"/>
                    </a:lnTo>
                    <a:lnTo>
                      <a:pt x="54" y="130"/>
                    </a:lnTo>
                    <a:lnTo>
                      <a:pt x="76" y="126"/>
                    </a:lnTo>
                    <a:lnTo>
                      <a:pt x="93" y="116"/>
                    </a:lnTo>
                    <a:lnTo>
                      <a:pt x="112" y="107"/>
                    </a:lnTo>
                    <a:lnTo>
                      <a:pt x="128" y="95"/>
                    </a:lnTo>
                    <a:lnTo>
                      <a:pt x="143" y="85"/>
                    </a:lnTo>
                    <a:lnTo>
                      <a:pt x="143" y="89"/>
                    </a:lnTo>
                    <a:lnTo>
                      <a:pt x="132" y="101"/>
                    </a:lnTo>
                    <a:lnTo>
                      <a:pt x="120" y="113"/>
                    </a:lnTo>
                    <a:lnTo>
                      <a:pt x="108" y="120"/>
                    </a:lnTo>
                    <a:lnTo>
                      <a:pt x="97" y="128"/>
                    </a:lnTo>
                    <a:lnTo>
                      <a:pt x="83" y="132"/>
                    </a:lnTo>
                    <a:lnTo>
                      <a:pt x="72" y="136"/>
                    </a:lnTo>
                    <a:lnTo>
                      <a:pt x="58" y="138"/>
                    </a:lnTo>
                    <a:lnTo>
                      <a:pt x="4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Freeform 23"/>
              <p:cNvSpPr>
                <a:spLocks/>
              </p:cNvSpPr>
              <p:nvPr/>
            </p:nvSpPr>
            <p:spPr bwMode="auto">
              <a:xfrm>
                <a:off x="3508" y="3430"/>
                <a:ext cx="28" cy="127"/>
              </a:xfrm>
              <a:custGeom>
                <a:avLst/>
                <a:gdLst>
                  <a:gd name="T0" fmla="*/ 3 w 57"/>
                  <a:gd name="T1" fmla="*/ 32 h 254"/>
                  <a:gd name="T2" fmla="*/ 1 w 57"/>
                  <a:gd name="T3" fmla="*/ 28 h 254"/>
                  <a:gd name="T4" fmla="*/ 0 w 57"/>
                  <a:gd name="T5" fmla="*/ 24 h 254"/>
                  <a:gd name="T6" fmla="*/ 0 w 57"/>
                  <a:gd name="T7" fmla="*/ 20 h 254"/>
                  <a:gd name="T8" fmla="*/ 0 w 57"/>
                  <a:gd name="T9" fmla="*/ 16 h 254"/>
                  <a:gd name="T10" fmla="*/ 0 w 57"/>
                  <a:gd name="T11" fmla="*/ 12 h 254"/>
                  <a:gd name="T12" fmla="*/ 0 w 57"/>
                  <a:gd name="T13" fmla="*/ 8 h 254"/>
                  <a:gd name="T14" fmla="*/ 1 w 57"/>
                  <a:gd name="T15" fmla="*/ 4 h 254"/>
                  <a:gd name="T16" fmla="*/ 1 w 57"/>
                  <a:gd name="T17" fmla="*/ 0 h 254"/>
                  <a:gd name="T18" fmla="*/ 3 w 57"/>
                  <a:gd name="T19" fmla="*/ 2 h 254"/>
                  <a:gd name="T20" fmla="*/ 5 w 57"/>
                  <a:gd name="T21" fmla="*/ 5 h 254"/>
                  <a:gd name="T22" fmla="*/ 6 w 57"/>
                  <a:gd name="T23" fmla="*/ 9 h 254"/>
                  <a:gd name="T24" fmla="*/ 7 w 57"/>
                  <a:gd name="T25" fmla="*/ 14 h 254"/>
                  <a:gd name="T26" fmla="*/ 6 w 57"/>
                  <a:gd name="T27" fmla="*/ 20 h 254"/>
                  <a:gd name="T28" fmla="*/ 6 w 57"/>
                  <a:gd name="T29" fmla="*/ 25 h 254"/>
                  <a:gd name="T30" fmla="*/ 5 w 57"/>
                  <a:gd name="T31" fmla="*/ 29 h 254"/>
                  <a:gd name="T32" fmla="*/ 4 w 57"/>
                  <a:gd name="T33" fmla="*/ 32 h 254"/>
                  <a:gd name="T34" fmla="*/ 3 w 57"/>
                  <a:gd name="T35" fmla="*/ 32 h 254"/>
                  <a:gd name="T36" fmla="*/ 3 w 57"/>
                  <a:gd name="T37" fmla="*/ 32 h 2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254"/>
                  <a:gd name="T59" fmla="*/ 57 w 57"/>
                  <a:gd name="T60" fmla="*/ 254 h 2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254">
                    <a:moveTo>
                      <a:pt x="24" y="254"/>
                    </a:moveTo>
                    <a:lnTo>
                      <a:pt x="10" y="219"/>
                    </a:lnTo>
                    <a:lnTo>
                      <a:pt x="4" y="188"/>
                    </a:lnTo>
                    <a:lnTo>
                      <a:pt x="0" y="155"/>
                    </a:lnTo>
                    <a:lnTo>
                      <a:pt x="2" y="124"/>
                    </a:lnTo>
                    <a:lnTo>
                      <a:pt x="2" y="93"/>
                    </a:lnTo>
                    <a:lnTo>
                      <a:pt x="4" y="62"/>
                    </a:lnTo>
                    <a:lnTo>
                      <a:pt x="8" y="31"/>
                    </a:lnTo>
                    <a:lnTo>
                      <a:pt x="12" y="0"/>
                    </a:lnTo>
                    <a:lnTo>
                      <a:pt x="30" y="9"/>
                    </a:lnTo>
                    <a:lnTo>
                      <a:pt x="43" y="35"/>
                    </a:lnTo>
                    <a:lnTo>
                      <a:pt x="51" y="69"/>
                    </a:lnTo>
                    <a:lnTo>
                      <a:pt x="57" y="112"/>
                    </a:lnTo>
                    <a:lnTo>
                      <a:pt x="55" y="153"/>
                    </a:lnTo>
                    <a:lnTo>
                      <a:pt x="51" y="194"/>
                    </a:lnTo>
                    <a:lnTo>
                      <a:pt x="43" y="226"/>
                    </a:lnTo>
                    <a:lnTo>
                      <a:pt x="33" y="254"/>
                    </a:lnTo>
                    <a:lnTo>
                      <a:pt x="28" y="254"/>
                    </a:lnTo>
                    <a:lnTo>
                      <a:pt x="24" y="25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5" name="Freeform 24"/>
              <p:cNvSpPr>
                <a:spLocks/>
              </p:cNvSpPr>
              <p:nvPr/>
            </p:nvSpPr>
            <p:spPr bwMode="auto">
              <a:xfrm>
                <a:off x="3401" y="3419"/>
                <a:ext cx="101" cy="136"/>
              </a:xfrm>
              <a:custGeom>
                <a:avLst/>
                <a:gdLst>
                  <a:gd name="T0" fmla="*/ 22 w 202"/>
                  <a:gd name="T1" fmla="*/ 33 h 272"/>
                  <a:gd name="T2" fmla="*/ 18 w 202"/>
                  <a:gd name="T3" fmla="*/ 32 h 272"/>
                  <a:gd name="T4" fmla="*/ 13 w 202"/>
                  <a:gd name="T5" fmla="*/ 30 h 272"/>
                  <a:gd name="T6" fmla="*/ 10 w 202"/>
                  <a:gd name="T7" fmla="*/ 28 h 272"/>
                  <a:gd name="T8" fmla="*/ 3 w 202"/>
                  <a:gd name="T9" fmla="*/ 26 h 272"/>
                  <a:gd name="T10" fmla="*/ 1 w 202"/>
                  <a:gd name="T11" fmla="*/ 25 h 272"/>
                  <a:gd name="T12" fmla="*/ 6 w 202"/>
                  <a:gd name="T13" fmla="*/ 26 h 272"/>
                  <a:gd name="T14" fmla="*/ 12 w 202"/>
                  <a:gd name="T15" fmla="*/ 26 h 272"/>
                  <a:gd name="T16" fmla="*/ 13 w 202"/>
                  <a:gd name="T17" fmla="*/ 26 h 272"/>
                  <a:gd name="T18" fmla="*/ 10 w 202"/>
                  <a:gd name="T19" fmla="*/ 24 h 272"/>
                  <a:gd name="T20" fmla="*/ 7 w 202"/>
                  <a:gd name="T21" fmla="*/ 23 h 272"/>
                  <a:gd name="T22" fmla="*/ 8 w 202"/>
                  <a:gd name="T23" fmla="*/ 22 h 272"/>
                  <a:gd name="T24" fmla="*/ 9 w 202"/>
                  <a:gd name="T25" fmla="*/ 21 h 272"/>
                  <a:gd name="T26" fmla="*/ 7 w 202"/>
                  <a:gd name="T27" fmla="*/ 20 h 272"/>
                  <a:gd name="T28" fmla="*/ 5 w 202"/>
                  <a:gd name="T29" fmla="*/ 19 h 272"/>
                  <a:gd name="T30" fmla="*/ 3 w 202"/>
                  <a:gd name="T31" fmla="*/ 18 h 272"/>
                  <a:gd name="T32" fmla="*/ 1 w 202"/>
                  <a:gd name="T33" fmla="*/ 17 h 272"/>
                  <a:gd name="T34" fmla="*/ 3 w 202"/>
                  <a:gd name="T35" fmla="*/ 17 h 272"/>
                  <a:gd name="T36" fmla="*/ 8 w 202"/>
                  <a:gd name="T37" fmla="*/ 18 h 272"/>
                  <a:gd name="T38" fmla="*/ 12 w 202"/>
                  <a:gd name="T39" fmla="*/ 19 h 272"/>
                  <a:gd name="T40" fmla="*/ 17 w 202"/>
                  <a:gd name="T41" fmla="*/ 20 h 272"/>
                  <a:gd name="T42" fmla="*/ 20 w 202"/>
                  <a:gd name="T43" fmla="*/ 20 h 272"/>
                  <a:gd name="T44" fmla="*/ 19 w 202"/>
                  <a:gd name="T45" fmla="*/ 19 h 272"/>
                  <a:gd name="T46" fmla="*/ 16 w 202"/>
                  <a:gd name="T47" fmla="*/ 18 h 272"/>
                  <a:gd name="T48" fmla="*/ 13 w 202"/>
                  <a:gd name="T49" fmla="*/ 17 h 272"/>
                  <a:gd name="T50" fmla="*/ 11 w 202"/>
                  <a:gd name="T51" fmla="*/ 16 h 272"/>
                  <a:gd name="T52" fmla="*/ 10 w 202"/>
                  <a:gd name="T53" fmla="*/ 15 h 272"/>
                  <a:gd name="T54" fmla="*/ 13 w 202"/>
                  <a:gd name="T55" fmla="*/ 15 h 272"/>
                  <a:gd name="T56" fmla="*/ 15 w 202"/>
                  <a:gd name="T57" fmla="*/ 14 h 272"/>
                  <a:gd name="T58" fmla="*/ 13 w 202"/>
                  <a:gd name="T59" fmla="*/ 13 h 272"/>
                  <a:gd name="T60" fmla="*/ 10 w 202"/>
                  <a:gd name="T61" fmla="*/ 12 h 272"/>
                  <a:gd name="T62" fmla="*/ 9 w 202"/>
                  <a:gd name="T63" fmla="*/ 10 h 272"/>
                  <a:gd name="T64" fmla="*/ 10 w 202"/>
                  <a:gd name="T65" fmla="*/ 9 h 272"/>
                  <a:gd name="T66" fmla="*/ 12 w 202"/>
                  <a:gd name="T67" fmla="*/ 10 h 272"/>
                  <a:gd name="T68" fmla="*/ 14 w 202"/>
                  <a:gd name="T69" fmla="*/ 10 h 272"/>
                  <a:gd name="T70" fmla="*/ 17 w 202"/>
                  <a:gd name="T71" fmla="*/ 10 h 272"/>
                  <a:gd name="T72" fmla="*/ 16 w 202"/>
                  <a:gd name="T73" fmla="*/ 9 h 272"/>
                  <a:gd name="T74" fmla="*/ 13 w 202"/>
                  <a:gd name="T75" fmla="*/ 7 h 272"/>
                  <a:gd name="T76" fmla="*/ 11 w 202"/>
                  <a:gd name="T77" fmla="*/ 5 h 272"/>
                  <a:gd name="T78" fmla="*/ 12 w 202"/>
                  <a:gd name="T79" fmla="*/ 3 h 272"/>
                  <a:gd name="T80" fmla="*/ 14 w 202"/>
                  <a:gd name="T81" fmla="*/ 3 h 272"/>
                  <a:gd name="T82" fmla="*/ 16 w 202"/>
                  <a:gd name="T83" fmla="*/ 2 h 272"/>
                  <a:gd name="T84" fmla="*/ 18 w 202"/>
                  <a:gd name="T85" fmla="*/ 1 h 272"/>
                  <a:gd name="T86" fmla="*/ 20 w 202"/>
                  <a:gd name="T87" fmla="*/ 1 h 272"/>
                  <a:gd name="T88" fmla="*/ 21 w 202"/>
                  <a:gd name="T89" fmla="*/ 1 h 272"/>
                  <a:gd name="T90" fmla="*/ 23 w 202"/>
                  <a:gd name="T91" fmla="*/ 1 h 272"/>
                  <a:gd name="T92" fmla="*/ 25 w 202"/>
                  <a:gd name="T93" fmla="*/ 3 h 272"/>
                  <a:gd name="T94" fmla="*/ 25 w 202"/>
                  <a:gd name="T95" fmla="*/ 11 h 272"/>
                  <a:gd name="T96" fmla="*/ 25 w 202"/>
                  <a:gd name="T97" fmla="*/ 22 h 272"/>
                  <a:gd name="T98" fmla="*/ 25 w 202"/>
                  <a:gd name="T99" fmla="*/ 31 h 272"/>
                  <a:gd name="T100" fmla="*/ 25 w 202"/>
                  <a:gd name="T101" fmla="*/ 34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272"/>
                  <a:gd name="T155" fmla="*/ 202 w 202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272">
                    <a:moveTo>
                      <a:pt x="194" y="272"/>
                    </a:moveTo>
                    <a:lnTo>
                      <a:pt x="175" y="264"/>
                    </a:lnTo>
                    <a:lnTo>
                      <a:pt x="157" y="258"/>
                    </a:lnTo>
                    <a:lnTo>
                      <a:pt x="140" y="252"/>
                    </a:lnTo>
                    <a:lnTo>
                      <a:pt x="124" y="247"/>
                    </a:lnTo>
                    <a:lnTo>
                      <a:pt x="107" y="239"/>
                    </a:lnTo>
                    <a:lnTo>
                      <a:pt x="91" y="233"/>
                    </a:lnTo>
                    <a:lnTo>
                      <a:pt x="76" y="227"/>
                    </a:lnTo>
                    <a:lnTo>
                      <a:pt x="64" y="221"/>
                    </a:lnTo>
                    <a:lnTo>
                      <a:pt x="20" y="208"/>
                    </a:lnTo>
                    <a:lnTo>
                      <a:pt x="0" y="200"/>
                    </a:lnTo>
                    <a:lnTo>
                      <a:pt x="2" y="198"/>
                    </a:lnTo>
                    <a:lnTo>
                      <a:pt x="20" y="202"/>
                    </a:lnTo>
                    <a:lnTo>
                      <a:pt x="43" y="204"/>
                    </a:lnTo>
                    <a:lnTo>
                      <a:pt x="70" y="208"/>
                    </a:lnTo>
                    <a:lnTo>
                      <a:pt x="95" y="210"/>
                    </a:lnTo>
                    <a:lnTo>
                      <a:pt x="113" y="212"/>
                    </a:lnTo>
                    <a:lnTo>
                      <a:pt x="105" y="208"/>
                    </a:lnTo>
                    <a:lnTo>
                      <a:pt x="93" y="202"/>
                    </a:lnTo>
                    <a:lnTo>
                      <a:pt x="76" y="194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6" y="179"/>
                    </a:lnTo>
                    <a:lnTo>
                      <a:pt x="60" y="177"/>
                    </a:lnTo>
                    <a:lnTo>
                      <a:pt x="66" y="175"/>
                    </a:lnTo>
                    <a:lnTo>
                      <a:pt x="68" y="169"/>
                    </a:lnTo>
                    <a:lnTo>
                      <a:pt x="70" y="167"/>
                    </a:lnTo>
                    <a:lnTo>
                      <a:pt x="52" y="159"/>
                    </a:lnTo>
                    <a:lnTo>
                      <a:pt x="43" y="155"/>
                    </a:lnTo>
                    <a:lnTo>
                      <a:pt x="33" y="152"/>
                    </a:lnTo>
                    <a:lnTo>
                      <a:pt x="27" y="150"/>
                    </a:lnTo>
                    <a:lnTo>
                      <a:pt x="18" y="144"/>
                    </a:lnTo>
                    <a:lnTo>
                      <a:pt x="8" y="140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25" y="132"/>
                    </a:lnTo>
                    <a:lnTo>
                      <a:pt x="43" y="136"/>
                    </a:lnTo>
                    <a:lnTo>
                      <a:pt x="60" y="142"/>
                    </a:lnTo>
                    <a:lnTo>
                      <a:pt x="78" y="148"/>
                    </a:lnTo>
                    <a:lnTo>
                      <a:pt x="95" y="153"/>
                    </a:lnTo>
                    <a:lnTo>
                      <a:pt x="115" y="159"/>
                    </a:lnTo>
                    <a:lnTo>
                      <a:pt x="134" y="161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61" y="161"/>
                    </a:lnTo>
                    <a:lnTo>
                      <a:pt x="149" y="155"/>
                    </a:lnTo>
                    <a:lnTo>
                      <a:pt x="138" y="152"/>
                    </a:lnTo>
                    <a:lnTo>
                      <a:pt x="126" y="146"/>
                    </a:lnTo>
                    <a:lnTo>
                      <a:pt x="116" y="142"/>
                    </a:lnTo>
                    <a:lnTo>
                      <a:pt x="105" y="136"/>
                    </a:lnTo>
                    <a:lnTo>
                      <a:pt x="95" y="132"/>
                    </a:lnTo>
                    <a:lnTo>
                      <a:pt x="84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93" y="119"/>
                    </a:lnTo>
                    <a:lnTo>
                      <a:pt x="105" y="117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8" y="111"/>
                    </a:lnTo>
                    <a:lnTo>
                      <a:pt x="105" y="105"/>
                    </a:lnTo>
                    <a:lnTo>
                      <a:pt x="93" y="101"/>
                    </a:lnTo>
                    <a:lnTo>
                      <a:pt x="80" y="95"/>
                    </a:lnTo>
                    <a:lnTo>
                      <a:pt x="68" y="91"/>
                    </a:lnTo>
                    <a:lnTo>
                      <a:pt x="68" y="78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91" y="76"/>
                    </a:lnTo>
                    <a:lnTo>
                      <a:pt x="103" y="78"/>
                    </a:lnTo>
                    <a:lnTo>
                      <a:pt x="113" y="78"/>
                    </a:lnTo>
                    <a:lnTo>
                      <a:pt x="124" y="78"/>
                    </a:lnTo>
                    <a:lnTo>
                      <a:pt x="134" y="76"/>
                    </a:lnTo>
                    <a:lnTo>
                      <a:pt x="142" y="74"/>
                    </a:lnTo>
                    <a:lnTo>
                      <a:pt x="128" y="68"/>
                    </a:lnTo>
                    <a:lnTo>
                      <a:pt x="116" y="62"/>
                    </a:lnTo>
                    <a:lnTo>
                      <a:pt x="101" y="57"/>
                    </a:lnTo>
                    <a:lnTo>
                      <a:pt x="85" y="51"/>
                    </a:lnTo>
                    <a:lnTo>
                      <a:pt x="85" y="41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9" y="24"/>
                    </a:lnTo>
                    <a:lnTo>
                      <a:pt x="109" y="22"/>
                    </a:lnTo>
                    <a:lnTo>
                      <a:pt x="120" y="22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2" y="8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5" y="8"/>
                    </a:lnTo>
                    <a:lnTo>
                      <a:pt x="182" y="10"/>
                    </a:lnTo>
                    <a:lnTo>
                      <a:pt x="196" y="18"/>
                    </a:lnTo>
                    <a:lnTo>
                      <a:pt x="196" y="25"/>
                    </a:lnTo>
                    <a:lnTo>
                      <a:pt x="198" y="53"/>
                    </a:lnTo>
                    <a:lnTo>
                      <a:pt x="198" y="89"/>
                    </a:lnTo>
                    <a:lnTo>
                      <a:pt x="200" y="134"/>
                    </a:lnTo>
                    <a:lnTo>
                      <a:pt x="200" y="177"/>
                    </a:lnTo>
                    <a:lnTo>
                      <a:pt x="200" y="219"/>
                    </a:lnTo>
                    <a:lnTo>
                      <a:pt x="200" y="250"/>
                    </a:lnTo>
                    <a:lnTo>
                      <a:pt x="202" y="272"/>
                    </a:lnTo>
                    <a:lnTo>
                      <a:pt x="198" y="272"/>
                    </a:lnTo>
                    <a:lnTo>
                      <a:pt x="194" y="27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Freeform 25"/>
              <p:cNvSpPr>
                <a:spLocks/>
              </p:cNvSpPr>
              <p:nvPr/>
            </p:nvSpPr>
            <p:spPr bwMode="auto">
              <a:xfrm>
                <a:off x="5216" y="3523"/>
                <a:ext cx="40" cy="30"/>
              </a:xfrm>
              <a:custGeom>
                <a:avLst/>
                <a:gdLst>
                  <a:gd name="T0" fmla="*/ 0 w 79"/>
                  <a:gd name="T1" fmla="*/ 8 h 60"/>
                  <a:gd name="T2" fmla="*/ 1 w 79"/>
                  <a:gd name="T3" fmla="*/ 7 h 60"/>
                  <a:gd name="T4" fmla="*/ 2 w 79"/>
                  <a:gd name="T5" fmla="*/ 6 h 60"/>
                  <a:gd name="T6" fmla="*/ 3 w 79"/>
                  <a:gd name="T7" fmla="*/ 5 h 60"/>
                  <a:gd name="T8" fmla="*/ 5 w 79"/>
                  <a:gd name="T9" fmla="*/ 4 h 60"/>
                  <a:gd name="T10" fmla="*/ 6 w 79"/>
                  <a:gd name="T11" fmla="*/ 2 h 60"/>
                  <a:gd name="T12" fmla="*/ 8 w 79"/>
                  <a:gd name="T13" fmla="*/ 1 h 60"/>
                  <a:gd name="T14" fmla="*/ 9 w 79"/>
                  <a:gd name="T15" fmla="*/ 0 h 60"/>
                  <a:gd name="T16" fmla="*/ 10 w 79"/>
                  <a:gd name="T17" fmla="*/ 0 h 60"/>
                  <a:gd name="T18" fmla="*/ 9 w 79"/>
                  <a:gd name="T19" fmla="*/ 1 h 60"/>
                  <a:gd name="T20" fmla="*/ 8 w 79"/>
                  <a:gd name="T21" fmla="*/ 2 h 60"/>
                  <a:gd name="T22" fmla="*/ 6 w 79"/>
                  <a:gd name="T23" fmla="*/ 3 h 60"/>
                  <a:gd name="T24" fmla="*/ 5 w 79"/>
                  <a:gd name="T25" fmla="*/ 5 h 60"/>
                  <a:gd name="T26" fmla="*/ 3 w 79"/>
                  <a:gd name="T27" fmla="*/ 6 h 60"/>
                  <a:gd name="T28" fmla="*/ 0 w 79"/>
                  <a:gd name="T29" fmla="*/ 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60"/>
                  <a:gd name="T47" fmla="*/ 79 w 7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60">
                    <a:moveTo>
                      <a:pt x="0" y="60"/>
                    </a:moveTo>
                    <a:lnTo>
                      <a:pt x="2" y="54"/>
                    </a:lnTo>
                    <a:lnTo>
                      <a:pt x="9" y="44"/>
                    </a:lnTo>
                    <a:lnTo>
                      <a:pt x="19" y="35"/>
                    </a:lnTo>
                    <a:lnTo>
                      <a:pt x="35" y="25"/>
                    </a:lnTo>
                    <a:lnTo>
                      <a:pt x="46" y="13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67" y="8"/>
                    </a:lnTo>
                    <a:lnTo>
                      <a:pt x="58" y="15"/>
                    </a:lnTo>
                    <a:lnTo>
                      <a:pt x="46" y="23"/>
                    </a:lnTo>
                    <a:lnTo>
                      <a:pt x="36" y="33"/>
                    </a:lnTo>
                    <a:lnTo>
                      <a:pt x="17" y="4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Freeform 26"/>
              <p:cNvSpPr>
                <a:spLocks/>
              </p:cNvSpPr>
              <p:nvPr/>
            </p:nvSpPr>
            <p:spPr bwMode="auto">
              <a:xfrm>
                <a:off x="3365" y="3540"/>
                <a:ext cx="30" cy="2"/>
              </a:xfrm>
              <a:custGeom>
                <a:avLst/>
                <a:gdLst>
                  <a:gd name="T0" fmla="*/ 1 w 60"/>
                  <a:gd name="T1" fmla="*/ 1 h 4"/>
                  <a:gd name="T2" fmla="*/ 0 w 60"/>
                  <a:gd name="T3" fmla="*/ 1 h 4"/>
                  <a:gd name="T4" fmla="*/ 0 w 60"/>
                  <a:gd name="T5" fmla="*/ 0 h 4"/>
                  <a:gd name="T6" fmla="*/ 2 w 60"/>
                  <a:gd name="T7" fmla="*/ 0 h 4"/>
                  <a:gd name="T8" fmla="*/ 4 w 60"/>
                  <a:gd name="T9" fmla="*/ 0 h 4"/>
                  <a:gd name="T10" fmla="*/ 6 w 60"/>
                  <a:gd name="T11" fmla="*/ 0 h 4"/>
                  <a:gd name="T12" fmla="*/ 8 w 60"/>
                  <a:gd name="T13" fmla="*/ 1 h 4"/>
                  <a:gd name="T14" fmla="*/ 8 w 60"/>
                  <a:gd name="T15" fmla="*/ 1 h 4"/>
                  <a:gd name="T16" fmla="*/ 8 w 60"/>
                  <a:gd name="T17" fmla="*/ 1 h 4"/>
                  <a:gd name="T18" fmla="*/ 6 w 60"/>
                  <a:gd name="T19" fmla="*/ 1 h 4"/>
                  <a:gd name="T20" fmla="*/ 4 w 60"/>
                  <a:gd name="T21" fmla="*/ 1 h 4"/>
                  <a:gd name="T22" fmla="*/ 2 w 60"/>
                  <a:gd name="T23" fmla="*/ 1 h 4"/>
                  <a:gd name="T24" fmla="*/ 1 w 60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4"/>
                  <a:gd name="T41" fmla="*/ 60 w 60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41" y="4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8" name="Freeform 27"/>
              <p:cNvSpPr>
                <a:spLocks/>
              </p:cNvSpPr>
              <p:nvPr/>
            </p:nvSpPr>
            <p:spPr bwMode="auto">
              <a:xfrm>
                <a:off x="3168" y="3520"/>
                <a:ext cx="7" cy="9"/>
              </a:xfrm>
              <a:custGeom>
                <a:avLst/>
                <a:gdLst>
                  <a:gd name="T0" fmla="*/ 0 w 13"/>
                  <a:gd name="T1" fmla="*/ 3 h 17"/>
                  <a:gd name="T2" fmla="*/ 1 w 13"/>
                  <a:gd name="T3" fmla="*/ 1 h 17"/>
                  <a:gd name="T4" fmla="*/ 1 w 13"/>
                  <a:gd name="T5" fmla="*/ 0 h 17"/>
                  <a:gd name="T6" fmla="*/ 1 w 13"/>
                  <a:gd name="T7" fmla="*/ 0 h 17"/>
                  <a:gd name="T8" fmla="*/ 2 w 13"/>
                  <a:gd name="T9" fmla="*/ 1 h 17"/>
                  <a:gd name="T10" fmla="*/ 2 w 13"/>
                  <a:gd name="T11" fmla="*/ 2 h 17"/>
                  <a:gd name="T12" fmla="*/ 2 w 13"/>
                  <a:gd name="T13" fmla="*/ 2 h 17"/>
                  <a:gd name="T14" fmla="*/ 1 w 13"/>
                  <a:gd name="T15" fmla="*/ 2 h 17"/>
                  <a:gd name="T16" fmla="*/ 0 w 13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7"/>
                  <a:gd name="T29" fmla="*/ 13 w 1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7">
                    <a:moveTo>
                      <a:pt x="0" y="17"/>
                    </a:moveTo>
                    <a:lnTo>
                      <a:pt x="2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9" name="Freeform 28"/>
              <p:cNvSpPr>
                <a:spLocks/>
              </p:cNvSpPr>
              <p:nvPr/>
            </p:nvSpPr>
            <p:spPr bwMode="auto">
              <a:xfrm>
                <a:off x="3171" y="3397"/>
                <a:ext cx="38" cy="128"/>
              </a:xfrm>
              <a:custGeom>
                <a:avLst/>
                <a:gdLst>
                  <a:gd name="T0" fmla="*/ 5 w 76"/>
                  <a:gd name="T1" fmla="*/ 32 h 256"/>
                  <a:gd name="T2" fmla="*/ 3 w 76"/>
                  <a:gd name="T3" fmla="*/ 28 h 256"/>
                  <a:gd name="T4" fmla="*/ 1 w 76"/>
                  <a:gd name="T5" fmla="*/ 24 h 256"/>
                  <a:gd name="T6" fmla="*/ 0 w 76"/>
                  <a:gd name="T7" fmla="*/ 20 h 256"/>
                  <a:gd name="T8" fmla="*/ 0 w 76"/>
                  <a:gd name="T9" fmla="*/ 16 h 256"/>
                  <a:gd name="T10" fmla="*/ 0 w 76"/>
                  <a:gd name="T11" fmla="*/ 12 h 256"/>
                  <a:gd name="T12" fmla="*/ 1 w 76"/>
                  <a:gd name="T13" fmla="*/ 8 h 256"/>
                  <a:gd name="T14" fmla="*/ 2 w 76"/>
                  <a:gd name="T15" fmla="*/ 4 h 256"/>
                  <a:gd name="T16" fmla="*/ 4 w 76"/>
                  <a:gd name="T17" fmla="*/ 0 h 256"/>
                  <a:gd name="T18" fmla="*/ 5 w 76"/>
                  <a:gd name="T19" fmla="*/ 0 h 256"/>
                  <a:gd name="T20" fmla="*/ 5 w 76"/>
                  <a:gd name="T21" fmla="*/ 0 h 256"/>
                  <a:gd name="T22" fmla="*/ 5 w 76"/>
                  <a:gd name="T23" fmla="*/ 2 h 256"/>
                  <a:gd name="T24" fmla="*/ 7 w 76"/>
                  <a:gd name="T25" fmla="*/ 6 h 256"/>
                  <a:gd name="T26" fmla="*/ 8 w 76"/>
                  <a:gd name="T27" fmla="*/ 11 h 256"/>
                  <a:gd name="T28" fmla="*/ 10 w 76"/>
                  <a:gd name="T29" fmla="*/ 17 h 256"/>
                  <a:gd name="T30" fmla="*/ 10 w 76"/>
                  <a:gd name="T31" fmla="*/ 23 h 256"/>
                  <a:gd name="T32" fmla="*/ 9 w 76"/>
                  <a:gd name="T33" fmla="*/ 27 h 256"/>
                  <a:gd name="T34" fmla="*/ 7 w 76"/>
                  <a:gd name="T35" fmla="*/ 31 h 256"/>
                  <a:gd name="T36" fmla="*/ 5 w 76"/>
                  <a:gd name="T37" fmla="*/ 32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256"/>
                  <a:gd name="T59" fmla="*/ 76 w 76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256">
                    <a:moveTo>
                      <a:pt x="35" y="256"/>
                    </a:moveTo>
                    <a:lnTo>
                      <a:pt x="20" y="223"/>
                    </a:lnTo>
                    <a:lnTo>
                      <a:pt x="8" y="192"/>
                    </a:lnTo>
                    <a:lnTo>
                      <a:pt x="0" y="159"/>
                    </a:lnTo>
                    <a:lnTo>
                      <a:pt x="0" y="128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14" y="29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3" y="17"/>
                    </a:lnTo>
                    <a:lnTo>
                      <a:pt x="55" y="50"/>
                    </a:lnTo>
                    <a:lnTo>
                      <a:pt x="64" y="91"/>
                    </a:lnTo>
                    <a:lnTo>
                      <a:pt x="74" y="137"/>
                    </a:lnTo>
                    <a:lnTo>
                      <a:pt x="76" y="180"/>
                    </a:lnTo>
                    <a:lnTo>
                      <a:pt x="72" y="219"/>
                    </a:lnTo>
                    <a:lnTo>
                      <a:pt x="59" y="244"/>
                    </a:lnTo>
                    <a:lnTo>
                      <a:pt x="35" y="25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0" name="Freeform 29"/>
              <p:cNvSpPr>
                <a:spLocks/>
              </p:cNvSpPr>
              <p:nvPr/>
            </p:nvSpPr>
            <p:spPr bwMode="auto">
              <a:xfrm>
                <a:off x="3523" y="3391"/>
                <a:ext cx="97" cy="134"/>
              </a:xfrm>
              <a:custGeom>
                <a:avLst/>
                <a:gdLst>
                  <a:gd name="T0" fmla="*/ 6 w 194"/>
                  <a:gd name="T1" fmla="*/ 32 h 268"/>
                  <a:gd name="T2" fmla="*/ 6 w 194"/>
                  <a:gd name="T3" fmla="*/ 27 h 268"/>
                  <a:gd name="T4" fmla="*/ 5 w 194"/>
                  <a:gd name="T5" fmla="*/ 21 h 268"/>
                  <a:gd name="T6" fmla="*/ 5 w 194"/>
                  <a:gd name="T7" fmla="*/ 17 h 268"/>
                  <a:gd name="T8" fmla="*/ 6 w 194"/>
                  <a:gd name="T9" fmla="*/ 17 h 268"/>
                  <a:gd name="T10" fmla="*/ 6 w 194"/>
                  <a:gd name="T11" fmla="*/ 18 h 268"/>
                  <a:gd name="T12" fmla="*/ 9 w 194"/>
                  <a:gd name="T13" fmla="*/ 19 h 268"/>
                  <a:gd name="T14" fmla="*/ 11 w 194"/>
                  <a:gd name="T15" fmla="*/ 17 h 268"/>
                  <a:gd name="T16" fmla="*/ 10 w 194"/>
                  <a:gd name="T17" fmla="*/ 17 h 268"/>
                  <a:gd name="T18" fmla="*/ 11 w 194"/>
                  <a:gd name="T19" fmla="*/ 16 h 268"/>
                  <a:gd name="T20" fmla="*/ 12 w 194"/>
                  <a:gd name="T21" fmla="*/ 15 h 268"/>
                  <a:gd name="T22" fmla="*/ 11 w 194"/>
                  <a:gd name="T23" fmla="*/ 13 h 268"/>
                  <a:gd name="T24" fmla="*/ 8 w 194"/>
                  <a:gd name="T25" fmla="*/ 13 h 268"/>
                  <a:gd name="T26" fmla="*/ 6 w 194"/>
                  <a:gd name="T27" fmla="*/ 12 h 268"/>
                  <a:gd name="T28" fmla="*/ 7 w 194"/>
                  <a:gd name="T29" fmla="*/ 11 h 268"/>
                  <a:gd name="T30" fmla="*/ 11 w 194"/>
                  <a:gd name="T31" fmla="*/ 11 h 268"/>
                  <a:gd name="T32" fmla="*/ 12 w 194"/>
                  <a:gd name="T33" fmla="*/ 10 h 268"/>
                  <a:gd name="T34" fmla="*/ 9 w 194"/>
                  <a:gd name="T35" fmla="*/ 9 h 268"/>
                  <a:gd name="T36" fmla="*/ 6 w 194"/>
                  <a:gd name="T37" fmla="*/ 9 h 268"/>
                  <a:gd name="T38" fmla="*/ 5 w 194"/>
                  <a:gd name="T39" fmla="*/ 9 h 268"/>
                  <a:gd name="T40" fmla="*/ 4 w 194"/>
                  <a:gd name="T41" fmla="*/ 8 h 268"/>
                  <a:gd name="T42" fmla="*/ 6 w 194"/>
                  <a:gd name="T43" fmla="*/ 7 h 268"/>
                  <a:gd name="T44" fmla="*/ 8 w 194"/>
                  <a:gd name="T45" fmla="*/ 7 h 268"/>
                  <a:gd name="T46" fmla="*/ 10 w 194"/>
                  <a:gd name="T47" fmla="*/ 6 h 268"/>
                  <a:gd name="T48" fmla="*/ 7 w 194"/>
                  <a:gd name="T49" fmla="*/ 5 h 268"/>
                  <a:gd name="T50" fmla="*/ 7 w 194"/>
                  <a:gd name="T51" fmla="*/ 4 h 268"/>
                  <a:gd name="T52" fmla="*/ 11 w 194"/>
                  <a:gd name="T53" fmla="*/ 4 h 268"/>
                  <a:gd name="T54" fmla="*/ 12 w 194"/>
                  <a:gd name="T55" fmla="*/ 2 h 268"/>
                  <a:gd name="T56" fmla="*/ 11 w 194"/>
                  <a:gd name="T57" fmla="*/ 2 h 268"/>
                  <a:gd name="T58" fmla="*/ 9 w 194"/>
                  <a:gd name="T59" fmla="*/ 2 h 268"/>
                  <a:gd name="T60" fmla="*/ 6 w 194"/>
                  <a:gd name="T61" fmla="*/ 2 h 268"/>
                  <a:gd name="T62" fmla="*/ 3 w 194"/>
                  <a:gd name="T63" fmla="*/ 2 h 268"/>
                  <a:gd name="T64" fmla="*/ 0 w 194"/>
                  <a:gd name="T65" fmla="*/ 2 h 268"/>
                  <a:gd name="T66" fmla="*/ 3 w 194"/>
                  <a:gd name="T67" fmla="*/ 0 h 268"/>
                  <a:gd name="T68" fmla="*/ 9 w 194"/>
                  <a:gd name="T69" fmla="*/ 0 h 268"/>
                  <a:gd name="T70" fmla="*/ 13 w 194"/>
                  <a:gd name="T71" fmla="*/ 1 h 268"/>
                  <a:gd name="T72" fmla="*/ 19 w 194"/>
                  <a:gd name="T73" fmla="*/ 1 h 268"/>
                  <a:gd name="T74" fmla="*/ 23 w 194"/>
                  <a:gd name="T75" fmla="*/ 2 h 268"/>
                  <a:gd name="T76" fmla="*/ 24 w 194"/>
                  <a:gd name="T77" fmla="*/ 10 h 268"/>
                  <a:gd name="T78" fmla="*/ 24 w 194"/>
                  <a:gd name="T79" fmla="*/ 21 h 268"/>
                  <a:gd name="T80" fmla="*/ 24 w 194"/>
                  <a:gd name="T81" fmla="*/ 30 h 268"/>
                  <a:gd name="T82" fmla="*/ 22 w 194"/>
                  <a:gd name="T83" fmla="*/ 32 h 268"/>
                  <a:gd name="T84" fmla="*/ 17 w 194"/>
                  <a:gd name="T85" fmla="*/ 33 h 268"/>
                  <a:gd name="T86" fmla="*/ 13 w 194"/>
                  <a:gd name="T87" fmla="*/ 33 h 268"/>
                  <a:gd name="T88" fmla="*/ 9 w 194"/>
                  <a:gd name="T89" fmla="*/ 33 h 2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68"/>
                  <a:gd name="T137" fmla="*/ 194 w 194"/>
                  <a:gd name="T138" fmla="*/ 268 h 2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68">
                    <a:moveTo>
                      <a:pt x="51" y="268"/>
                    </a:moveTo>
                    <a:lnTo>
                      <a:pt x="47" y="252"/>
                    </a:lnTo>
                    <a:lnTo>
                      <a:pt x="45" y="237"/>
                    </a:lnTo>
                    <a:lnTo>
                      <a:pt x="41" y="215"/>
                    </a:lnTo>
                    <a:lnTo>
                      <a:pt x="41" y="194"/>
                    </a:lnTo>
                    <a:lnTo>
                      <a:pt x="39" y="171"/>
                    </a:lnTo>
                    <a:lnTo>
                      <a:pt x="39" y="153"/>
                    </a:lnTo>
                    <a:lnTo>
                      <a:pt x="39" y="138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51" y="132"/>
                    </a:lnTo>
                    <a:lnTo>
                      <a:pt x="47" y="142"/>
                    </a:lnTo>
                    <a:lnTo>
                      <a:pt x="57" y="151"/>
                    </a:lnTo>
                    <a:lnTo>
                      <a:pt x="70" y="153"/>
                    </a:lnTo>
                    <a:lnTo>
                      <a:pt x="88" y="149"/>
                    </a:lnTo>
                    <a:lnTo>
                      <a:pt x="86" y="138"/>
                    </a:lnTo>
                    <a:lnTo>
                      <a:pt x="82" y="134"/>
                    </a:lnTo>
                    <a:lnTo>
                      <a:pt x="76" y="132"/>
                    </a:lnTo>
                    <a:lnTo>
                      <a:pt x="74" y="130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86" y="107"/>
                    </a:lnTo>
                    <a:lnTo>
                      <a:pt x="74" y="103"/>
                    </a:lnTo>
                    <a:lnTo>
                      <a:pt x="61" y="101"/>
                    </a:lnTo>
                    <a:lnTo>
                      <a:pt x="49" y="103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57" y="91"/>
                    </a:lnTo>
                    <a:lnTo>
                      <a:pt x="68" y="89"/>
                    </a:lnTo>
                    <a:lnTo>
                      <a:pt x="82" y="87"/>
                    </a:lnTo>
                    <a:lnTo>
                      <a:pt x="95" y="87"/>
                    </a:lnTo>
                    <a:lnTo>
                      <a:pt x="94" y="81"/>
                    </a:lnTo>
                    <a:lnTo>
                      <a:pt x="94" y="78"/>
                    </a:lnTo>
                    <a:lnTo>
                      <a:pt x="72" y="74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3" y="70"/>
                    </a:lnTo>
                    <a:lnTo>
                      <a:pt x="33" y="66"/>
                    </a:lnTo>
                    <a:lnTo>
                      <a:pt x="30" y="64"/>
                    </a:lnTo>
                    <a:lnTo>
                      <a:pt x="31" y="62"/>
                    </a:lnTo>
                    <a:lnTo>
                      <a:pt x="37" y="60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61" y="56"/>
                    </a:lnTo>
                    <a:lnTo>
                      <a:pt x="76" y="54"/>
                    </a:lnTo>
                    <a:lnTo>
                      <a:pt x="74" y="49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9"/>
                    </a:lnTo>
                    <a:lnTo>
                      <a:pt x="53" y="33"/>
                    </a:lnTo>
                    <a:lnTo>
                      <a:pt x="66" y="31"/>
                    </a:lnTo>
                    <a:lnTo>
                      <a:pt x="82" y="29"/>
                    </a:lnTo>
                    <a:lnTo>
                      <a:pt x="99" y="27"/>
                    </a:lnTo>
                    <a:lnTo>
                      <a:pt x="99" y="19"/>
                    </a:lnTo>
                    <a:lnTo>
                      <a:pt x="9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68" y="14"/>
                    </a:lnTo>
                    <a:lnTo>
                      <a:pt x="61" y="14"/>
                    </a:lnTo>
                    <a:lnTo>
                      <a:pt x="49" y="14"/>
                    </a:lnTo>
                    <a:lnTo>
                      <a:pt x="37" y="14"/>
                    </a:lnTo>
                    <a:lnTo>
                      <a:pt x="20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107" y="4"/>
                    </a:lnTo>
                    <a:lnTo>
                      <a:pt x="130" y="6"/>
                    </a:lnTo>
                    <a:lnTo>
                      <a:pt x="152" y="8"/>
                    </a:lnTo>
                    <a:lnTo>
                      <a:pt x="179" y="10"/>
                    </a:lnTo>
                    <a:lnTo>
                      <a:pt x="179" y="17"/>
                    </a:lnTo>
                    <a:lnTo>
                      <a:pt x="181" y="45"/>
                    </a:lnTo>
                    <a:lnTo>
                      <a:pt x="185" y="81"/>
                    </a:lnTo>
                    <a:lnTo>
                      <a:pt x="191" y="126"/>
                    </a:lnTo>
                    <a:lnTo>
                      <a:pt x="192" y="169"/>
                    </a:lnTo>
                    <a:lnTo>
                      <a:pt x="194" y="209"/>
                    </a:lnTo>
                    <a:lnTo>
                      <a:pt x="192" y="240"/>
                    </a:lnTo>
                    <a:lnTo>
                      <a:pt x="191" y="256"/>
                    </a:lnTo>
                    <a:lnTo>
                      <a:pt x="171" y="256"/>
                    </a:lnTo>
                    <a:lnTo>
                      <a:pt x="154" y="256"/>
                    </a:lnTo>
                    <a:lnTo>
                      <a:pt x="136" y="258"/>
                    </a:lnTo>
                    <a:lnTo>
                      <a:pt x="119" y="260"/>
                    </a:lnTo>
                    <a:lnTo>
                      <a:pt x="101" y="260"/>
                    </a:lnTo>
                    <a:lnTo>
                      <a:pt x="84" y="264"/>
                    </a:lnTo>
                    <a:lnTo>
                      <a:pt x="66" y="264"/>
                    </a:lnTo>
                    <a:lnTo>
                      <a:pt x="51" y="268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1" name="Freeform 30"/>
              <p:cNvSpPr>
                <a:spLocks/>
              </p:cNvSpPr>
              <p:nvPr/>
            </p:nvSpPr>
            <p:spPr bwMode="auto">
              <a:xfrm>
                <a:off x="3343" y="3514"/>
                <a:ext cx="11" cy="10"/>
              </a:xfrm>
              <a:custGeom>
                <a:avLst/>
                <a:gdLst>
                  <a:gd name="T0" fmla="*/ 1 w 21"/>
                  <a:gd name="T1" fmla="*/ 3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2 h 20"/>
                  <a:gd name="T10" fmla="*/ 3 w 21"/>
                  <a:gd name="T11" fmla="*/ 2 h 20"/>
                  <a:gd name="T12" fmla="*/ 3 w 21"/>
                  <a:gd name="T13" fmla="*/ 3 h 20"/>
                  <a:gd name="T14" fmla="*/ 2 w 21"/>
                  <a:gd name="T15" fmla="*/ 3 h 20"/>
                  <a:gd name="T16" fmla="*/ 1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6" y="20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3" y="1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2" name="Freeform 31"/>
              <p:cNvSpPr>
                <a:spLocks/>
              </p:cNvSpPr>
              <p:nvPr/>
            </p:nvSpPr>
            <p:spPr bwMode="auto">
              <a:xfrm>
                <a:off x="3372" y="3507"/>
                <a:ext cx="28" cy="16"/>
              </a:xfrm>
              <a:custGeom>
                <a:avLst/>
                <a:gdLst>
                  <a:gd name="T0" fmla="*/ 0 w 56"/>
                  <a:gd name="T1" fmla="*/ 4 h 31"/>
                  <a:gd name="T2" fmla="*/ 0 w 56"/>
                  <a:gd name="T3" fmla="*/ 3 h 31"/>
                  <a:gd name="T4" fmla="*/ 0 w 56"/>
                  <a:gd name="T5" fmla="*/ 2 h 31"/>
                  <a:gd name="T6" fmla="*/ 0 w 56"/>
                  <a:gd name="T7" fmla="*/ 1 h 31"/>
                  <a:gd name="T8" fmla="*/ 1 w 56"/>
                  <a:gd name="T9" fmla="*/ 0 h 31"/>
                  <a:gd name="T10" fmla="*/ 2 w 56"/>
                  <a:gd name="T11" fmla="*/ 0 h 31"/>
                  <a:gd name="T12" fmla="*/ 3 w 56"/>
                  <a:gd name="T13" fmla="*/ 1 h 31"/>
                  <a:gd name="T14" fmla="*/ 3 w 56"/>
                  <a:gd name="T15" fmla="*/ 1 h 31"/>
                  <a:gd name="T16" fmla="*/ 4 w 56"/>
                  <a:gd name="T17" fmla="*/ 2 h 31"/>
                  <a:gd name="T18" fmla="*/ 6 w 56"/>
                  <a:gd name="T19" fmla="*/ 2 h 31"/>
                  <a:gd name="T20" fmla="*/ 7 w 56"/>
                  <a:gd name="T21" fmla="*/ 3 h 31"/>
                  <a:gd name="T22" fmla="*/ 6 w 56"/>
                  <a:gd name="T23" fmla="*/ 3 h 31"/>
                  <a:gd name="T24" fmla="*/ 4 w 56"/>
                  <a:gd name="T25" fmla="*/ 3 h 31"/>
                  <a:gd name="T26" fmla="*/ 2 w 56"/>
                  <a:gd name="T27" fmla="*/ 3 h 31"/>
                  <a:gd name="T28" fmla="*/ 1 w 56"/>
                  <a:gd name="T29" fmla="*/ 3 h 31"/>
                  <a:gd name="T30" fmla="*/ 1 w 56"/>
                  <a:gd name="T31" fmla="*/ 4 h 31"/>
                  <a:gd name="T32" fmla="*/ 0 w 56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1"/>
                  <a:gd name="T53" fmla="*/ 56 w 56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1">
                    <a:moveTo>
                      <a:pt x="0" y="31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1" y="9"/>
                    </a:lnTo>
                    <a:lnTo>
                      <a:pt x="41" y="13"/>
                    </a:lnTo>
                    <a:lnTo>
                      <a:pt x="56" y="23"/>
                    </a:lnTo>
                    <a:lnTo>
                      <a:pt x="46" y="21"/>
                    </a:lnTo>
                    <a:lnTo>
                      <a:pt x="31" y="21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Freeform 32"/>
              <p:cNvSpPr>
                <a:spLocks/>
              </p:cNvSpPr>
              <p:nvPr/>
            </p:nvSpPr>
            <p:spPr bwMode="auto">
              <a:xfrm>
                <a:off x="3209" y="3396"/>
                <a:ext cx="124" cy="121"/>
              </a:xfrm>
              <a:custGeom>
                <a:avLst/>
                <a:gdLst>
                  <a:gd name="T0" fmla="*/ 3 w 248"/>
                  <a:gd name="T1" fmla="*/ 27 h 242"/>
                  <a:gd name="T2" fmla="*/ 2 w 248"/>
                  <a:gd name="T3" fmla="*/ 19 h 242"/>
                  <a:gd name="T4" fmla="*/ 1 w 248"/>
                  <a:gd name="T5" fmla="*/ 10 h 242"/>
                  <a:gd name="T6" fmla="*/ 0 w 248"/>
                  <a:gd name="T7" fmla="*/ 3 h 242"/>
                  <a:gd name="T8" fmla="*/ 3 w 248"/>
                  <a:gd name="T9" fmla="*/ 0 h 242"/>
                  <a:gd name="T10" fmla="*/ 6 w 248"/>
                  <a:gd name="T11" fmla="*/ 1 h 242"/>
                  <a:gd name="T12" fmla="*/ 8 w 248"/>
                  <a:gd name="T13" fmla="*/ 2 h 242"/>
                  <a:gd name="T14" fmla="*/ 11 w 248"/>
                  <a:gd name="T15" fmla="*/ 4 h 242"/>
                  <a:gd name="T16" fmla="*/ 13 w 248"/>
                  <a:gd name="T17" fmla="*/ 6 h 242"/>
                  <a:gd name="T18" fmla="*/ 13 w 248"/>
                  <a:gd name="T19" fmla="*/ 7 h 242"/>
                  <a:gd name="T20" fmla="*/ 13 w 248"/>
                  <a:gd name="T21" fmla="*/ 9 h 242"/>
                  <a:gd name="T22" fmla="*/ 15 w 248"/>
                  <a:gd name="T23" fmla="*/ 11 h 242"/>
                  <a:gd name="T24" fmla="*/ 19 w 248"/>
                  <a:gd name="T25" fmla="*/ 11 h 242"/>
                  <a:gd name="T26" fmla="*/ 19 w 248"/>
                  <a:gd name="T27" fmla="*/ 12 h 242"/>
                  <a:gd name="T28" fmla="*/ 17 w 248"/>
                  <a:gd name="T29" fmla="*/ 13 h 242"/>
                  <a:gd name="T30" fmla="*/ 19 w 248"/>
                  <a:gd name="T31" fmla="*/ 14 h 242"/>
                  <a:gd name="T32" fmla="*/ 21 w 248"/>
                  <a:gd name="T33" fmla="*/ 15 h 242"/>
                  <a:gd name="T34" fmla="*/ 22 w 248"/>
                  <a:gd name="T35" fmla="*/ 16 h 242"/>
                  <a:gd name="T36" fmla="*/ 24 w 248"/>
                  <a:gd name="T37" fmla="*/ 19 h 242"/>
                  <a:gd name="T38" fmla="*/ 27 w 248"/>
                  <a:gd name="T39" fmla="*/ 20 h 242"/>
                  <a:gd name="T40" fmla="*/ 30 w 248"/>
                  <a:gd name="T41" fmla="*/ 20 h 242"/>
                  <a:gd name="T42" fmla="*/ 30 w 248"/>
                  <a:gd name="T43" fmla="*/ 20 h 242"/>
                  <a:gd name="T44" fmla="*/ 27 w 248"/>
                  <a:gd name="T45" fmla="*/ 21 h 242"/>
                  <a:gd name="T46" fmla="*/ 25 w 248"/>
                  <a:gd name="T47" fmla="*/ 22 h 242"/>
                  <a:gd name="T48" fmla="*/ 28 w 248"/>
                  <a:gd name="T49" fmla="*/ 24 h 242"/>
                  <a:gd name="T50" fmla="*/ 28 w 248"/>
                  <a:gd name="T51" fmla="*/ 25 h 242"/>
                  <a:gd name="T52" fmla="*/ 24 w 248"/>
                  <a:gd name="T53" fmla="*/ 26 h 242"/>
                  <a:gd name="T54" fmla="*/ 24 w 248"/>
                  <a:gd name="T55" fmla="*/ 27 h 242"/>
                  <a:gd name="T56" fmla="*/ 27 w 248"/>
                  <a:gd name="T57" fmla="*/ 28 h 242"/>
                  <a:gd name="T58" fmla="*/ 30 w 248"/>
                  <a:gd name="T59" fmla="*/ 28 h 242"/>
                  <a:gd name="T60" fmla="*/ 31 w 248"/>
                  <a:gd name="T61" fmla="*/ 29 h 242"/>
                  <a:gd name="T62" fmla="*/ 28 w 248"/>
                  <a:gd name="T63" fmla="*/ 29 h 242"/>
                  <a:gd name="T64" fmla="*/ 20 w 248"/>
                  <a:gd name="T65" fmla="*/ 30 h 242"/>
                  <a:gd name="T66" fmla="*/ 14 w 248"/>
                  <a:gd name="T67" fmla="*/ 30 h 242"/>
                  <a:gd name="T68" fmla="*/ 7 w 248"/>
                  <a:gd name="T69" fmla="*/ 3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42"/>
                  <a:gd name="T107" fmla="*/ 248 w 248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42">
                    <a:moveTo>
                      <a:pt x="25" y="242"/>
                    </a:moveTo>
                    <a:lnTo>
                      <a:pt x="23" y="215"/>
                    </a:lnTo>
                    <a:lnTo>
                      <a:pt x="21" y="182"/>
                    </a:lnTo>
                    <a:lnTo>
                      <a:pt x="16" y="147"/>
                    </a:lnTo>
                    <a:lnTo>
                      <a:pt x="12" y="112"/>
                    </a:lnTo>
                    <a:lnTo>
                      <a:pt x="6" y="75"/>
                    </a:lnTo>
                    <a:lnTo>
                      <a:pt x="2" y="46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8" y="21"/>
                    </a:lnTo>
                    <a:lnTo>
                      <a:pt x="82" y="27"/>
                    </a:lnTo>
                    <a:lnTo>
                      <a:pt x="101" y="35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9" y="56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5" y="77"/>
                    </a:lnTo>
                    <a:lnTo>
                      <a:pt x="118" y="83"/>
                    </a:lnTo>
                    <a:lnTo>
                      <a:pt x="134" y="85"/>
                    </a:lnTo>
                    <a:lnTo>
                      <a:pt x="149" y="85"/>
                    </a:lnTo>
                    <a:lnTo>
                      <a:pt x="165" y="93"/>
                    </a:lnTo>
                    <a:lnTo>
                      <a:pt x="151" y="95"/>
                    </a:lnTo>
                    <a:lnTo>
                      <a:pt x="140" y="97"/>
                    </a:lnTo>
                    <a:lnTo>
                      <a:pt x="136" y="103"/>
                    </a:lnTo>
                    <a:lnTo>
                      <a:pt x="138" y="112"/>
                    </a:lnTo>
                    <a:lnTo>
                      <a:pt x="149" y="112"/>
                    </a:lnTo>
                    <a:lnTo>
                      <a:pt x="163" y="114"/>
                    </a:lnTo>
                    <a:lnTo>
                      <a:pt x="163" y="118"/>
                    </a:lnTo>
                    <a:lnTo>
                      <a:pt x="165" y="124"/>
                    </a:lnTo>
                    <a:lnTo>
                      <a:pt x="169" y="128"/>
                    </a:lnTo>
                    <a:lnTo>
                      <a:pt x="180" y="132"/>
                    </a:lnTo>
                    <a:lnTo>
                      <a:pt x="188" y="145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23" y="155"/>
                    </a:lnTo>
                    <a:lnTo>
                      <a:pt x="235" y="155"/>
                    </a:lnTo>
                    <a:lnTo>
                      <a:pt x="248" y="157"/>
                    </a:lnTo>
                    <a:lnTo>
                      <a:pt x="235" y="159"/>
                    </a:lnTo>
                    <a:lnTo>
                      <a:pt x="223" y="163"/>
                    </a:lnTo>
                    <a:lnTo>
                      <a:pt x="212" y="165"/>
                    </a:lnTo>
                    <a:lnTo>
                      <a:pt x="200" y="170"/>
                    </a:lnTo>
                    <a:lnTo>
                      <a:pt x="198" y="174"/>
                    </a:lnTo>
                    <a:lnTo>
                      <a:pt x="198" y="182"/>
                    </a:lnTo>
                    <a:lnTo>
                      <a:pt x="217" y="186"/>
                    </a:lnTo>
                    <a:lnTo>
                      <a:pt x="239" y="192"/>
                    </a:lnTo>
                    <a:lnTo>
                      <a:pt x="223" y="198"/>
                    </a:lnTo>
                    <a:lnTo>
                      <a:pt x="210" y="201"/>
                    </a:lnTo>
                    <a:lnTo>
                      <a:pt x="192" y="203"/>
                    </a:lnTo>
                    <a:lnTo>
                      <a:pt x="180" y="205"/>
                    </a:lnTo>
                    <a:lnTo>
                      <a:pt x="186" y="215"/>
                    </a:lnTo>
                    <a:lnTo>
                      <a:pt x="206" y="219"/>
                    </a:lnTo>
                    <a:lnTo>
                      <a:pt x="215" y="219"/>
                    </a:lnTo>
                    <a:lnTo>
                      <a:pt x="227" y="219"/>
                    </a:lnTo>
                    <a:lnTo>
                      <a:pt x="237" y="219"/>
                    </a:lnTo>
                    <a:lnTo>
                      <a:pt x="248" y="221"/>
                    </a:lnTo>
                    <a:lnTo>
                      <a:pt x="246" y="229"/>
                    </a:lnTo>
                    <a:lnTo>
                      <a:pt x="246" y="236"/>
                    </a:lnTo>
                    <a:lnTo>
                      <a:pt x="217" y="232"/>
                    </a:lnTo>
                    <a:lnTo>
                      <a:pt x="188" y="232"/>
                    </a:lnTo>
                    <a:lnTo>
                      <a:pt x="159" y="234"/>
                    </a:lnTo>
                    <a:lnTo>
                      <a:pt x="132" y="236"/>
                    </a:lnTo>
                    <a:lnTo>
                      <a:pt x="105" y="236"/>
                    </a:lnTo>
                    <a:lnTo>
                      <a:pt x="78" y="238"/>
                    </a:lnTo>
                    <a:lnTo>
                      <a:pt x="51" y="240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Freeform 33"/>
              <p:cNvSpPr>
                <a:spLocks/>
              </p:cNvSpPr>
              <p:nvPr/>
            </p:nvSpPr>
            <p:spPr bwMode="auto">
              <a:xfrm>
                <a:off x="3387" y="3495"/>
                <a:ext cx="21" cy="14"/>
              </a:xfrm>
              <a:custGeom>
                <a:avLst/>
                <a:gdLst>
                  <a:gd name="T0" fmla="*/ 4 w 43"/>
                  <a:gd name="T1" fmla="*/ 3 h 29"/>
                  <a:gd name="T2" fmla="*/ 2 w 43"/>
                  <a:gd name="T3" fmla="*/ 2 h 29"/>
                  <a:gd name="T4" fmla="*/ 1 w 43"/>
                  <a:gd name="T5" fmla="*/ 1 h 29"/>
                  <a:gd name="T6" fmla="*/ 0 w 43"/>
                  <a:gd name="T7" fmla="*/ 0 h 29"/>
                  <a:gd name="T8" fmla="*/ 0 w 43"/>
                  <a:gd name="T9" fmla="*/ 0 h 29"/>
                  <a:gd name="T10" fmla="*/ 2 w 43"/>
                  <a:gd name="T11" fmla="*/ 0 h 29"/>
                  <a:gd name="T12" fmla="*/ 4 w 43"/>
                  <a:gd name="T13" fmla="*/ 0 h 29"/>
                  <a:gd name="T14" fmla="*/ 4 w 43"/>
                  <a:gd name="T15" fmla="*/ 1 h 29"/>
                  <a:gd name="T16" fmla="*/ 5 w 43"/>
                  <a:gd name="T17" fmla="*/ 2 h 29"/>
                  <a:gd name="T18" fmla="*/ 5 w 43"/>
                  <a:gd name="T19" fmla="*/ 2 h 29"/>
                  <a:gd name="T20" fmla="*/ 5 w 43"/>
                  <a:gd name="T21" fmla="*/ 3 h 29"/>
                  <a:gd name="T22" fmla="*/ 4 w 43"/>
                  <a:gd name="T23" fmla="*/ 3 h 29"/>
                  <a:gd name="T24" fmla="*/ 4 w 43"/>
                  <a:gd name="T25" fmla="*/ 3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9"/>
                  <a:gd name="T41" fmla="*/ 43 w 4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9">
                    <a:moveTo>
                      <a:pt x="37" y="27"/>
                    </a:moveTo>
                    <a:lnTo>
                      <a:pt x="21" y="21"/>
                    </a:lnTo>
                    <a:lnTo>
                      <a:pt x="12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37" y="29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5" name="Freeform 34"/>
              <p:cNvSpPr>
                <a:spLocks/>
              </p:cNvSpPr>
              <p:nvPr/>
            </p:nvSpPr>
            <p:spPr bwMode="auto">
              <a:xfrm>
                <a:off x="3256" y="2968"/>
                <a:ext cx="266" cy="535"/>
              </a:xfrm>
              <a:custGeom>
                <a:avLst/>
                <a:gdLst>
                  <a:gd name="T0" fmla="*/ 23 w 534"/>
                  <a:gd name="T1" fmla="*/ 132 h 1070"/>
                  <a:gd name="T2" fmla="*/ 22 w 534"/>
                  <a:gd name="T3" fmla="*/ 129 h 1070"/>
                  <a:gd name="T4" fmla="*/ 21 w 534"/>
                  <a:gd name="T5" fmla="*/ 124 h 1070"/>
                  <a:gd name="T6" fmla="*/ 20 w 534"/>
                  <a:gd name="T7" fmla="*/ 120 h 1070"/>
                  <a:gd name="T8" fmla="*/ 13 w 534"/>
                  <a:gd name="T9" fmla="*/ 111 h 1070"/>
                  <a:gd name="T10" fmla="*/ 3 w 534"/>
                  <a:gd name="T11" fmla="*/ 94 h 1070"/>
                  <a:gd name="T12" fmla="*/ 0 w 534"/>
                  <a:gd name="T13" fmla="*/ 76 h 1070"/>
                  <a:gd name="T14" fmla="*/ 2 w 534"/>
                  <a:gd name="T15" fmla="*/ 57 h 1070"/>
                  <a:gd name="T16" fmla="*/ 5 w 534"/>
                  <a:gd name="T17" fmla="*/ 48 h 1070"/>
                  <a:gd name="T18" fmla="*/ 6 w 534"/>
                  <a:gd name="T19" fmla="*/ 50 h 1070"/>
                  <a:gd name="T20" fmla="*/ 7 w 534"/>
                  <a:gd name="T21" fmla="*/ 58 h 1070"/>
                  <a:gd name="T22" fmla="*/ 9 w 534"/>
                  <a:gd name="T23" fmla="*/ 66 h 1070"/>
                  <a:gd name="T24" fmla="*/ 13 w 534"/>
                  <a:gd name="T25" fmla="*/ 72 h 1070"/>
                  <a:gd name="T26" fmla="*/ 18 w 534"/>
                  <a:gd name="T27" fmla="*/ 68 h 1070"/>
                  <a:gd name="T28" fmla="*/ 18 w 534"/>
                  <a:gd name="T29" fmla="*/ 55 h 1070"/>
                  <a:gd name="T30" fmla="*/ 17 w 534"/>
                  <a:gd name="T31" fmla="*/ 39 h 1070"/>
                  <a:gd name="T32" fmla="*/ 20 w 534"/>
                  <a:gd name="T33" fmla="*/ 25 h 1070"/>
                  <a:gd name="T34" fmla="*/ 24 w 534"/>
                  <a:gd name="T35" fmla="*/ 21 h 1070"/>
                  <a:gd name="T36" fmla="*/ 24 w 534"/>
                  <a:gd name="T37" fmla="*/ 26 h 1070"/>
                  <a:gd name="T38" fmla="*/ 25 w 534"/>
                  <a:gd name="T39" fmla="*/ 31 h 1070"/>
                  <a:gd name="T40" fmla="*/ 28 w 534"/>
                  <a:gd name="T41" fmla="*/ 34 h 1070"/>
                  <a:gd name="T42" fmla="*/ 32 w 534"/>
                  <a:gd name="T43" fmla="*/ 31 h 1070"/>
                  <a:gd name="T44" fmla="*/ 33 w 534"/>
                  <a:gd name="T45" fmla="*/ 21 h 1070"/>
                  <a:gd name="T46" fmla="*/ 35 w 534"/>
                  <a:gd name="T47" fmla="*/ 10 h 1070"/>
                  <a:gd name="T48" fmla="*/ 37 w 534"/>
                  <a:gd name="T49" fmla="*/ 2 h 1070"/>
                  <a:gd name="T50" fmla="*/ 39 w 534"/>
                  <a:gd name="T51" fmla="*/ 9 h 1070"/>
                  <a:gd name="T52" fmla="*/ 44 w 534"/>
                  <a:gd name="T53" fmla="*/ 25 h 1070"/>
                  <a:gd name="T54" fmla="*/ 50 w 534"/>
                  <a:gd name="T55" fmla="*/ 38 h 1070"/>
                  <a:gd name="T56" fmla="*/ 59 w 534"/>
                  <a:gd name="T57" fmla="*/ 53 h 1070"/>
                  <a:gd name="T58" fmla="*/ 65 w 534"/>
                  <a:gd name="T59" fmla="*/ 68 h 1070"/>
                  <a:gd name="T60" fmla="*/ 66 w 534"/>
                  <a:gd name="T61" fmla="*/ 81 h 1070"/>
                  <a:gd name="T62" fmla="*/ 64 w 534"/>
                  <a:gd name="T63" fmla="*/ 93 h 1070"/>
                  <a:gd name="T64" fmla="*/ 57 w 534"/>
                  <a:gd name="T65" fmla="*/ 104 h 1070"/>
                  <a:gd name="T66" fmla="*/ 48 w 534"/>
                  <a:gd name="T67" fmla="*/ 109 h 1070"/>
                  <a:gd name="T68" fmla="*/ 43 w 534"/>
                  <a:gd name="T69" fmla="*/ 113 h 1070"/>
                  <a:gd name="T70" fmla="*/ 40 w 534"/>
                  <a:gd name="T71" fmla="*/ 120 h 1070"/>
                  <a:gd name="T72" fmla="*/ 35 w 534"/>
                  <a:gd name="T73" fmla="*/ 126 h 1070"/>
                  <a:gd name="T74" fmla="*/ 29 w 534"/>
                  <a:gd name="T75" fmla="*/ 129 h 1070"/>
                  <a:gd name="T76" fmla="*/ 26 w 534"/>
                  <a:gd name="T77" fmla="*/ 133 h 10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1070"/>
                  <a:gd name="T119" fmla="*/ 534 w 534"/>
                  <a:gd name="T120" fmla="*/ 1070 h 10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1070">
                    <a:moveTo>
                      <a:pt x="204" y="1070"/>
                    </a:moveTo>
                    <a:lnTo>
                      <a:pt x="190" y="1056"/>
                    </a:lnTo>
                    <a:lnTo>
                      <a:pt x="183" y="1043"/>
                    </a:lnTo>
                    <a:lnTo>
                      <a:pt x="177" y="1027"/>
                    </a:lnTo>
                    <a:lnTo>
                      <a:pt x="175" y="1012"/>
                    </a:lnTo>
                    <a:lnTo>
                      <a:pt x="169" y="994"/>
                    </a:lnTo>
                    <a:lnTo>
                      <a:pt x="169" y="979"/>
                    </a:lnTo>
                    <a:lnTo>
                      <a:pt x="165" y="961"/>
                    </a:lnTo>
                    <a:lnTo>
                      <a:pt x="163" y="950"/>
                    </a:lnTo>
                    <a:lnTo>
                      <a:pt x="105" y="884"/>
                    </a:lnTo>
                    <a:lnTo>
                      <a:pt x="62" y="818"/>
                    </a:lnTo>
                    <a:lnTo>
                      <a:pt x="29" y="748"/>
                    </a:lnTo>
                    <a:lnTo>
                      <a:pt x="10" y="680"/>
                    </a:lnTo>
                    <a:lnTo>
                      <a:pt x="0" y="607"/>
                    </a:lnTo>
                    <a:lnTo>
                      <a:pt x="4" y="533"/>
                    </a:lnTo>
                    <a:lnTo>
                      <a:pt x="18" y="457"/>
                    </a:lnTo>
                    <a:lnTo>
                      <a:pt x="45" y="382"/>
                    </a:lnTo>
                    <a:lnTo>
                      <a:pt x="47" y="382"/>
                    </a:lnTo>
                    <a:lnTo>
                      <a:pt x="53" y="382"/>
                    </a:lnTo>
                    <a:lnTo>
                      <a:pt x="53" y="401"/>
                    </a:lnTo>
                    <a:lnTo>
                      <a:pt x="53" y="430"/>
                    </a:lnTo>
                    <a:lnTo>
                      <a:pt x="56" y="461"/>
                    </a:lnTo>
                    <a:lnTo>
                      <a:pt x="64" y="496"/>
                    </a:lnTo>
                    <a:lnTo>
                      <a:pt x="72" y="525"/>
                    </a:lnTo>
                    <a:lnTo>
                      <a:pt x="86" y="554"/>
                    </a:lnTo>
                    <a:lnTo>
                      <a:pt x="105" y="574"/>
                    </a:lnTo>
                    <a:lnTo>
                      <a:pt x="130" y="583"/>
                    </a:lnTo>
                    <a:lnTo>
                      <a:pt x="146" y="544"/>
                    </a:lnTo>
                    <a:lnTo>
                      <a:pt x="150" y="496"/>
                    </a:lnTo>
                    <a:lnTo>
                      <a:pt x="146" y="438"/>
                    </a:lnTo>
                    <a:lnTo>
                      <a:pt x="144" y="378"/>
                    </a:lnTo>
                    <a:lnTo>
                      <a:pt x="142" y="314"/>
                    </a:lnTo>
                    <a:lnTo>
                      <a:pt x="146" y="254"/>
                    </a:lnTo>
                    <a:lnTo>
                      <a:pt x="161" y="199"/>
                    </a:lnTo>
                    <a:lnTo>
                      <a:pt x="194" y="155"/>
                    </a:lnTo>
                    <a:lnTo>
                      <a:pt x="192" y="168"/>
                    </a:lnTo>
                    <a:lnTo>
                      <a:pt x="192" y="186"/>
                    </a:lnTo>
                    <a:lnTo>
                      <a:pt x="194" y="207"/>
                    </a:lnTo>
                    <a:lnTo>
                      <a:pt x="198" y="228"/>
                    </a:lnTo>
                    <a:lnTo>
                      <a:pt x="204" y="246"/>
                    </a:lnTo>
                    <a:lnTo>
                      <a:pt x="215" y="261"/>
                    </a:lnTo>
                    <a:lnTo>
                      <a:pt x="229" y="271"/>
                    </a:lnTo>
                    <a:lnTo>
                      <a:pt x="250" y="275"/>
                    </a:lnTo>
                    <a:lnTo>
                      <a:pt x="256" y="246"/>
                    </a:lnTo>
                    <a:lnTo>
                      <a:pt x="262" y="209"/>
                    </a:lnTo>
                    <a:lnTo>
                      <a:pt x="268" y="166"/>
                    </a:lnTo>
                    <a:lnTo>
                      <a:pt x="276" y="124"/>
                    </a:lnTo>
                    <a:lnTo>
                      <a:pt x="281" y="81"/>
                    </a:lnTo>
                    <a:lnTo>
                      <a:pt x="289" y="44"/>
                    </a:lnTo>
                    <a:lnTo>
                      <a:pt x="297" y="15"/>
                    </a:lnTo>
                    <a:lnTo>
                      <a:pt x="309" y="0"/>
                    </a:lnTo>
                    <a:lnTo>
                      <a:pt x="318" y="75"/>
                    </a:lnTo>
                    <a:lnTo>
                      <a:pt x="334" y="141"/>
                    </a:lnTo>
                    <a:lnTo>
                      <a:pt x="353" y="199"/>
                    </a:lnTo>
                    <a:lnTo>
                      <a:pt x="378" y="254"/>
                    </a:lnTo>
                    <a:lnTo>
                      <a:pt x="406" y="304"/>
                    </a:lnTo>
                    <a:lnTo>
                      <a:pt x="439" y="360"/>
                    </a:lnTo>
                    <a:lnTo>
                      <a:pt x="473" y="420"/>
                    </a:lnTo>
                    <a:lnTo>
                      <a:pt x="512" y="494"/>
                    </a:lnTo>
                    <a:lnTo>
                      <a:pt x="526" y="543"/>
                    </a:lnTo>
                    <a:lnTo>
                      <a:pt x="534" y="595"/>
                    </a:lnTo>
                    <a:lnTo>
                      <a:pt x="534" y="647"/>
                    </a:lnTo>
                    <a:lnTo>
                      <a:pt x="530" y="700"/>
                    </a:lnTo>
                    <a:lnTo>
                      <a:pt x="516" y="746"/>
                    </a:lnTo>
                    <a:lnTo>
                      <a:pt x="493" y="791"/>
                    </a:lnTo>
                    <a:lnTo>
                      <a:pt x="460" y="831"/>
                    </a:lnTo>
                    <a:lnTo>
                      <a:pt x="419" y="866"/>
                    </a:lnTo>
                    <a:lnTo>
                      <a:pt x="386" y="870"/>
                    </a:lnTo>
                    <a:lnTo>
                      <a:pt x="365" y="886"/>
                    </a:lnTo>
                    <a:lnTo>
                      <a:pt x="349" y="907"/>
                    </a:lnTo>
                    <a:lnTo>
                      <a:pt x="340" y="934"/>
                    </a:lnTo>
                    <a:lnTo>
                      <a:pt x="326" y="959"/>
                    </a:lnTo>
                    <a:lnTo>
                      <a:pt x="311" y="985"/>
                    </a:lnTo>
                    <a:lnTo>
                      <a:pt x="285" y="1004"/>
                    </a:lnTo>
                    <a:lnTo>
                      <a:pt x="250" y="1018"/>
                    </a:lnTo>
                    <a:lnTo>
                      <a:pt x="239" y="1029"/>
                    </a:lnTo>
                    <a:lnTo>
                      <a:pt x="223" y="1047"/>
                    </a:lnTo>
                    <a:lnTo>
                      <a:pt x="210" y="1062"/>
                    </a:lnTo>
                    <a:lnTo>
                      <a:pt x="204" y="1070"/>
                    </a:lnTo>
                    <a:close/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6" name="Freeform 35"/>
              <p:cNvSpPr>
                <a:spLocks/>
              </p:cNvSpPr>
              <p:nvPr/>
            </p:nvSpPr>
            <p:spPr bwMode="auto">
              <a:xfrm>
                <a:off x="3187" y="3436"/>
                <a:ext cx="18" cy="66"/>
              </a:xfrm>
              <a:custGeom>
                <a:avLst/>
                <a:gdLst>
                  <a:gd name="T0" fmla="*/ 4 w 36"/>
                  <a:gd name="T1" fmla="*/ 17 h 132"/>
                  <a:gd name="T2" fmla="*/ 1 w 36"/>
                  <a:gd name="T3" fmla="*/ 13 h 132"/>
                  <a:gd name="T4" fmla="*/ 1 w 36"/>
                  <a:gd name="T5" fmla="*/ 9 h 132"/>
                  <a:gd name="T6" fmla="*/ 0 w 36"/>
                  <a:gd name="T7" fmla="*/ 6 h 132"/>
                  <a:gd name="T8" fmla="*/ 1 w 36"/>
                  <a:gd name="T9" fmla="*/ 3 h 132"/>
                  <a:gd name="T10" fmla="*/ 1 w 36"/>
                  <a:gd name="T11" fmla="*/ 1 h 132"/>
                  <a:gd name="T12" fmla="*/ 2 w 36"/>
                  <a:gd name="T13" fmla="*/ 0 h 132"/>
                  <a:gd name="T14" fmla="*/ 3 w 36"/>
                  <a:gd name="T15" fmla="*/ 1 h 132"/>
                  <a:gd name="T16" fmla="*/ 3 w 36"/>
                  <a:gd name="T17" fmla="*/ 3 h 132"/>
                  <a:gd name="T18" fmla="*/ 3 w 36"/>
                  <a:gd name="T19" fmla="*/ 5 h 132"/>
                  <a:gd name="T20" fmla="*/ 3 w 36"/>
                  <a:gd name="T21" fmla="*/ 7 h 132"/>
                  <a:gd name="T22" fmla="*/ 3 w 36"/>
                  <a:gd name="T23" fmla="*/ 9 h 132"/>
                  <a:gd name="T24" fmla="*/ 3 w 36"/>
                  <a:gd name="T25" fmla="*/ 10 h 132"/>
                  <a:gd name="T26" fmla="*/ 4 w 36"/>
                  <a:gd name="T27" fmla="*/ 12 h 132"/>
                  <a:gd name="T28" fmla="*/ 5 w 36"/>
                  <a:gd name="T29" fmla="*/ 13 h 132"/>
                  <a:gd name="T30" fmla="*/ 5 w 36"/>
                  <a:gd name="T31" fmla="*/ 15 h 132"/>
                  <a:gd name="T32" fmla="*/ 5 w 36"/>
                  <a:gd name="T33" fmla="*/ 17 h 132"/>
                  <a:gd name="T34" fmla="*/ 4 w 36"/>
                  <a:gd name="T35" fmla="*/ 17 h 132"/>
                  <a:gd name="T36" fmla="*/ 4 w 36"/>
                  <a:gd name="T37" fmla="*/ 17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32"/>
                  <a:gd name="T59" fmla="*/ 36 w 36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32">
                    <a:moveTo>
                      <a:pt x="29" y="132"/>
                    </a:moveTo>
                    <a:lnTo>
                      <a:pt x="9" y="103"/>
                    </a:lnTo>
                    <a:lnTo>
                      <a:pt x="1" y="74"/>
                    </a:lnTo>
                    <a:lnTo>
                      <a:pt x="0" y="47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7" y="22"/>
                    </a:lnTo>
                    <a:lnTo>
                      <a:pt x="19" y="37"/>
                    </a:lnTo>
                    <a:lnTo>
                      <a:pt x="19" y="53"/>
                    </a:lnTo>
                    <a:lnTo>
                      <a:pt x="19" y="66"/>
                    </a:lnTo>
                    <a:lnTo>
                      <a:pt x="25" y="82"/>
                    </a:lnTo>
                    <a:lnTo>
                      <a:pt x="29" y="93"/>
                    </a:lnTo>
                    <a:lnTo>
                      <a:pt x="34" y="107"/>
                    </a:lnTo>
                    <a:lnTo>
                      <a:pt x="36" y="119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7" name="Freeform 36"/>
              <p:cNvSpPr>
                <a:spLocks/>
              </p:cNvSpPr>
              <p:nvPr/>
            </p:nvSpPr>
            <p:spPr bwMode="auto">
              <a:xfrm>
                <a:off x="3650" y="3480"/>
                <a:ext cx="80" cy="19"/>
              </a:xfrm>
              <a:custGeom>
                <a:avLst/>
                <a:gdLst>
                  <a:gd name="T0" fmla="*/ 12 w 159"/>
                  <a:gd name="T1" fmla="*/ 5 h 37"/>
                  <a:gd name="T2" fmla="*/ 11 w 159"/>
                  <a:gd name="T3" fmla="*/ 5 h 37"/>
                  <a:gd name="T4" fmla="*/ 10 w 159"/>
                  <a:gd name="T5" fmla="*/ 5 h 37"/>
                  <a:gd name="T6" fmla="*/ 8 w 159"/>
                  <a:gd name="T7" fmla="*/ 5 h 37"/>
                  <a:gd name="T8" fmla="*/ 7 w 159"/>
                  <a:gd name="T9" fmla="*/ 5 h 37"/>
                  <a:gd name="T10" fmla="*/ 5 w 159"/>
                  <a:gd name="T11" fmla="*/ 4 h 37"/>
                  <a:gd name="T12" fmla="*/ 4 w 159"/>
                  <a:gd name="T13" fmla="*/ 4 h 37"/>
                  <a:gd name="T14" fmla="*/ 2 w 159"/>
                  <a:gd name="T15" fmla="*/ 4 h 37"/>
                  <a:gd name="T16" fmla="*/ 1 w 159"/>
                  <a:gd name="T17" fmla="*/ 4 h 37"/>
                  <a:gd name="T18" fmla="*/ 1 w 159"/>
                  <a:gd name="T19" fmla="*/ 3 h 37"/>
                  <a:gd name="T20" fmla="*/ 0 w 159"/>
                  <a:gd name="T21" fmla="*/ 2 h 37"/>
                  <a:gd name="T22" fmla="*/ 0 w 159"/>
                  <a:gd name="T23" fmla="*/ 1 h 37"/>
                  <a:gd name="T24" fmla="*/ 0 w 159"/>
                  <a:gd name="T25" fmla="*/ 1 h 37"/>
                  <a:gd name="T26" fmla="*/ 2 w 159"/>
                  <a:gd name="T27" fmla="*/ 0 h 37"/>
                  <a:gd name="T28" fmla="*/ 5 w 159"/>
                  <a:gd name="T29" fmla="*/ 0 h 37"/>
                  <a:gd name="T30" fmla="*/ 7 w 159"/>
                  <a:gd name="T31" fmla="*/ 0 h 37"/>
                  <a:gd name="T32" fmla="*/ 10 w 159"/>
                  <a:gd name="T33" fmla="*/ 1 h 37"/>
                  <a:gd name="T34" fmla="*/ 13 w 159"/>
                  <a:gd name="T35" fmla="*/ 1 h 37"/>
                  <a:gd name="T36" fmla="*/ 15 w 159"/>
                  <a:gd name="T37" fmla="*/ 1 h 37"/>
                  <a:gd name="T38" fmla="*/ 18 w 159"/>
                  <a:gd name="T39" fmla="*/ 2 h 37"/>
                  <a:gd name="T40" fmla="*/ 20 w 159"/>
                  <a:gd name="T41" fmla="*/ 3 h 37"/>
                  <a:gd name="T42" fmla="*/ 18 w 159"/>
                  <a:gd name="T43" fmla="*/ 4 h 37"/>
                  <a:gd name="T44" fmla="*/ 16 w 159"/>
                  <a:gd name="T45" fmla="*/ 5 h 37"/>
                  <a:gd name="T46" fmla="*/ 14 w 159"/>
                  <a:gd name="T47" fmla="*/ 5 h 37"/>
                  <a:gd name="T48" fmla="*/ 12 w 159"/>
                  <a:gd name="T49" fmla="*/ 5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37"/>
                  <a:gd name="T77" fmla="*/ 159 w 15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37">
                    <a:moveTo>
                      <a:pt x="96" y="37"/>
                    </a:moveTo>
                    <a:lnTo>
                      <a:pt x="85" y="35"/>
                    </a:lnTo>
                    <a:lnTo>
                      <a:pt x="73" y="33"/>
                    </a:lnTo>
                    <a:lnTo>
                      <a:pt x="62" y="33"/>
                    </a:lnTo>
                    <a:lnTo>
                      <a:pt x="50" y="33"/>
                    </a:lnTo>
                    <a:lnTo>
                      <a:pt x="38" y="31"/>
                    </a:lnTo>
                    <a:lnTo>
                      <a:pt x="27" y="30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7" y="2"/>
                    </a:lnTo>
                    <a:lnTo>
                      <a:pt x="98" y="4"/>
                    </a:lnTo>
                    <a:lnTo>
                      <a:pt x="120" y="8"/>
                    </a:lnTo>
                    <a:lnTo>
                      <a:pt x="139" y="14"/>
                    </a:lnTo>
                    <a:lnTo>
                      <a:pt x="159" y="22"/>
                    </a:lnTo>
                    <a:lnTo>
                      <a:pt x="143" y="31"/>
                    </a:lnTo>
                    <a:lnTo>
                      <a:pt x="128" y="37"/>
                    </a:lnTo>
                    <a:lnTo>
                      <a:pt x="112" y="37"/>
                    </a:lnTo>
                    <a:lnTo>
                      <a:pt x="9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8" name="Freeform 37"/>
              <p:cNvSpPr>
                <a:spLocks/>
              </p:cNvSpPr>
              <p:nvPr/>
            </p:nvSpPr>
            <p:spPr bwMode="auto">
              <a:xfrm>
                <a:off x="3328" y="3190"/>
                <a:ext cx="111" cy="247"/>
              </a:xfrm>
              <a:custGeom>
                <a:avLst/>
                <a:gdLst>
                  <a:gd name="T0" fmla="*/ 14 w 221"/>
                  <a:gd name="T1" fmla="*/ 62 h 492"/>
                  <a:gd name="T2" fmla="*/ 13 w 221"/>
                  <a:gd name="T3" fmla="*/ 61 h 492"/>
                  <a:gd name="T4" fmla="*/ 11 w 221"/>
                  <a:gd name="T5" fmla="*/ 58 h 492"/>
                  <a:gd name="T6" fmla="*/ 9 w 221"/>
                  <a:gd name="T7" fmla="*/ 55 h 492"/>
                  <a:gd name="T8" fmla="*/ 7 w 221"/>
                  <a:gd name="T9" fmla="*/ 51 h 492"/>
                  <a:gd name="T10" fmla="*/ 4 w 221"/>
                  <a:gd name="T11" fmla="*/ 47 h 492"/>
                  <a:gd name="T12" fmla="*/ 2 w 221"/>
                  <a:gd name="T13" fmla="*/ 43 h 492"/>
                  <a:gd name="T14" fmla="*/ 1 w 221"/>
                  <a:gd name="T15" fmla="*/ 41 h 492"/>
                  <a:gd name="T16" fmla="*/ 0 w 221"/>
                  <a:gd name="T17" fmla="*/ 39 h 492"/>
                  <a:gd name="T18" fmla="*/ 0 w 221"/>
                  <a:gd name="T19" fmla="*/ 33 h 492"/>
                  <a:gd name="T20" fmla="*/ 1 w 221"/>
                  <a:gd name="T21" fmla="*/ 28 h 492"/>
                  <a:gd name="T22" fmla="*/ 3 w 221"/>
                  <a:gd name="T23" fmla="*/ 23 h 492"/>
                  <a:gd name="T24" fmla="*/ 5 w 221"/>
                  <a:gd name="T25" fmla="*/ 19 h 492"/>
                  <a:gd name="T26" fmla="*/ 7 w 221"/>
                  <a:gd name="T27" fmla="*/ 14 h 492"/>
                  <a:gd name="T28" fmla="*/ 9 w 221"/>
                  <a:gd name="T29" fmla="*/ 11 h 492"/>
                  <a:gd name="T30" fmla="*/ 12 w 221"/>
                  <a:gd name="T31" fmla="*/ 6 h 492"/>
                  <a:gd name="T32" fmla="*/ 15 w 221"/>
                  <a:gd name="T33" fmla="*/ 1 h 492"/>
                  <a:gd name="T34" fmla="*/ 16 w 221"/>
                  <a:gd name="T35" fmla="*/ 0 h 492"/>
                  <a:gd name="T36" fmla="*/ 17 w 221"/>
                  <a:gd name="T37" fmla="*/ 2 h 492"/>
                  <a:gd name="T38" fmla="*/ 17 w 221"/>
                  <a:gd name="T39" fmla="*/ 5 h 492"/>
                  <a:gd name="T40" fmla="*/ 17 w 221"/>
                  <a:gd name="T41" fmla="*/ 9 h 492"/>
                  <a:gd name="T42" fmla="*/ 16 w 221"/>
                  <a:gd name="T43" fmla="*/ 13 h 492"/>
                  <a:gd name="T44" fmla="*/ 16 w 221"/>
                  <a:gd name="T45" fmla="*/ 18 h 492"/>
                  <a:gd name="T46" fmla="*/ 15 w 221"/>
                  <a:gd name="T47" fmla="*/ 21 h 492"/>
                  <a:gd name="T48" fmla="*/ 16 w 221"/>
                  <a:gd name="T49" fmla="*/ 25 h 492"/>
                  <a:gd name="T50" fmla="*/ 16 w 221"/>
                  <a:gd name="T51" fmla="*/ 25 h 492"/>
                  <a:gd name="T52" fmla="*/ 17 w 221"/>
                  <a:gd name="T53" fmla="*/ 25 h 492"/>
                  <a:gd name="T54" fmla="*/ 17 w 221"/>
                  <a:gd name="T55" fmla="*/ 25 h 492"/>
                  <a:gd name="T56" fmla="*/ 17 w 221"/>
                  <a:gd name="T57" fmla="*/ 26 h 492"/>
                  <a:gd name="T58" fmla="*/ 18 w 221"/>
                  <a:gd name="T59" fmla="*/ 26 h 492"/>
                  <a:gd name="T60" fmla="*/ 19 w 221"/>
                  <a:gd name="T61" fmla="*/ 26 h 492"/>
                  <a:gd name="T62" fmla="*/ 20 w 221"/>
                  <a:gd name="T63" fmla="*/ 24 h 492"/>
                  <a:gd name="T64" fmla="*/ 20 w 221"/>
                  <a:gd name="T65" fmla="*/ 23 h 492"/>
                  <a:gd name="T66" fmla="*/ 20 w 221"/>
                  <a:gd name="T67" fmla="*/ 21 h 492"/>
                  <a:gd name="T68" fmla="*/ 20 w 221"/>
                  <a:gd name="T69" fmla="*/ 20 h 492"/>
                  <a:gd name="T70" fmla="*/ 21 w 221"/>
                  <a:gd name="T71" fmla="*/ 19 h 492"/>
                  <a:gd name="T72" fmla="*/ 23 w 221"/>
                  <a:gd name="T73" fmla="*/ 19 h 492"/>
                  <a:gd name="T74" fmla="*/ 24 w 221"/>
                  <a:gd name="T75" fmla="*/ 20 h 492"/>
                  <a:gd name="T76" fmla="*/ 25 w 221"/>
                  <a:gd name="T77" fmla="*/ 22 h 492"/>
                  <a:gd name="T78" fmla="*/ 26 w 221"/>
                  <a:gd name="T79" fmla="*/ 24 h 492"/>
                  <a:gd name="T80" fmla="*/ 27 w 221"/>
                  <a:gd name="T81" fmla="*/ 27 h 492"/>
                  <a:gd name="T82" fmla="*/ 27 w 221"/>
                  <a:gd name="T83" fmla="*/ 29 h 492"/>
                  <a:gd name="T84" fmla="*/ 28 w 221"/>
                  <a:gd name="T85" fmla="*/ 30 h 492"/>
                  <a:gd name="T86" fmla="*/ 27 w 221"/>
                  <a:gd name="T87" fmla="*/ 35 h 492"/>
                  <a:gd name="T88" fmla="*/ 26 w 221"/>
                  <a:gd name="T89" fmla="*/ 39 h 492"/>
                  <a:gd name="T90" fmla="*/ 24 w 221"/>
                  <a:gd name="T91" fmla="*/ 43 h 492"/>
                  <a:gd name="T92" fmla="*/ 22 w 221"/>
                  <a:gd name="T93" fmla="*/ 46 h 492"/>
                  <a:gd name="T94" fmla="*/ 19 w 221"/>
                  <a:gd name="T95" fmla="*/ 49 h 492"/>
                  <a:gd name="T96" fmla="*/ 17 w 221"/>
                  <a:gd name="T97" fmla="*/ 53 h 492"/>
                  <a:gd name="T98" fmla="*/ 16 w 221"/>
                  <a:gd name="T99" fmla="*/ 57 h 492"/>
                  <a:gd name="T100" fmla="*/ 15 w 221"/>
                  <a:gd name="T101" fmla="*/ 62 h 492"/>
                  <a:gd name="T102" fmla="*/ 15 w 221"/>
                  <a:gd name="T103" fmla="*/ 62 h 492"/>
                  <a:gd name="T104" fmla="*/ 14 w 221"/>
                  <a:gd name="T105" fmla="*/ 62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1"/>
                  <a:gd name="T160" fmla="*/ 0 h 492"/>
                  <a:gd name="T161" fmla="*/ 221 w 221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1" h="492">
                    <a:moveTo>
                      <a:pt x="110" y="492"/>
                    </a:moveTo>
                    <a:lnTo>
                      <a:pt x="99" y="481"/>
                    </a:lnTo>
                    <a:lnTo>
                      <a:pt x="85" y="461"/>
                    </a:lnTo>
                    <a:lnTo>
                      <a:pt x="68" y="432"/>
                    </a:lnTo>
                    <a:lnTo>
                      <a:pt x="50" y="403"/>
                    </a:lnTo>
                    <a:lnTo>
                      <a:pt x="31" y="370"/>
                    </a:lnTo>
                    <a:lnTo>
                      <a:pt x="15" y="343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258"/>
                    </a:lnTo>
                    <a:lnTo>
                      <a:pt x="5" y="217"/>
                    </a:lnTo>
                    <a:lnTo>
                      <a:pt x="17" y="178"/>
                    </a:lnTo>
                    <a:lnTo>
                      <a:pt x="35" y="147"/>
                    </a:lnTo>
                    <a:lnTo>
                      <a:pt x="50" y="112"/>
                    </a:lnTo>
                    <a:lnTo>
                      <a:pt x="71" y="81"/>
                    </a:lnTo>
                    <a:lnTo>
                      <a:pt x="93" y="44"/>
                    </a:lnTo>
                    <a:lnTo>
                      <a:pt x="116" y="4"/>
                    </a:lnTo>
                    <a:lnTo>
                      <a:pt x="128" y="0"/>
                    </a:lnTo>
                    <a:lnTo>
                      <a:pt x="135" y="13"/>
                    </a:lnTo>
                    <a:lnTo>
                      <a:pt x="135" y="36"/>
                    </a:lnTo>
                    <a:lnTo>
                      <a:pt x="133" y="69"/>
                    </a:lnTo>
                    <a:lnTo>
                      <a:pt x="128" y="102"/>
                    </a:lnTo>
                    <a:lnTo>
                      <a:pt x="122" y="137"/>
                    </a:lnTo>
                    <a:lnTo>
                      <a:pt x="118" y="168"/>
                    </a:lnTo>
                    <a:lnTo>
                      <a:pt x="122" y="194"/>
                    </a:lnTo>
                    <a:lnTo>
                      <a:pt x="128" y="194"/>
                    </a:lnTo>
                    <a:lnTo>
                      <a:pt x="133" y="195"/>
                    </a:lnTo>
                    <a:lnTo>
                      <a:pt x="133" y="199"/>
                    </a:lnTo>
                    <a:lnTo>
                      <a:pt x="135" y="203"/>
                    </a:lnTo>
                    <a:lnTo>
                      <a:pt x="143" y="203"/>
                    </a:lnTo>
                    <a:lnTo>
                      <a:pt x="151" y="203"/>
                    </a:lnTo>
                    <a:lnTo>
                      <a:pt x="157" y="190"/>
                    </a:lnTo>
                    <a:lnTo>
                      <a:pt x="159" y="178"/>
                    </a:lnTo>
                    <a:lnTo>
                      <a:pt x="159" y="164"/>
                    </a:lnTo>
                    <a:lnTo>
                      <a:pt x="159" y="153"/>
                    </a:lnTo>
                    <a:lnTo>
                      <a:pt x="168" y="145"/>
                    </a:lnTo>
                    <a:lnTo>
                      <a:pt x="178" y="149"/>
                    </a:lnTo>
                    <a:lnTo>
                      <a:pt x="186" y="159"/>
                    </a:lnTo>
                    <a:lnTo>
                      <a:pt x="196" y="176"/>
                    </a:lnTo>
                    <a:lnTo>
                      <a:pt x="203" y="192"/>
                    </a:lnTo>
                    <a:lnTo>
                      <a:pt x="211" y="209"/>
                    </a:lnTo>
                    <a:lnTo>
                      <a:pt x="215" y="225"/>
                    </a:lnTo>
                    <a:lnTo>
                      <a:pt x="221" y="236"/>
                    </a:lnTo>
                    <a:lnTo>
                      <a:pt x="215" y="275"/>
                    </a:lnTo>
                    <a:lnTo>
                      <a:pt x="203" y="310"/>
                    </a:lnTo>
                    <a:lnTo>
                      <a:pt x="188" y="339"/>
                    </a:lnTo>
                    <a:lnTo>
                      <a:pt x="170" y="366"/>
                    </a:lnTo>
                    <a:lnTo>
                      <a:pt x="151" y="391"/>
                    </a:lnTo>
                    <a:lnTo>
                      <a:pt x="135" y="418"/>
                    </a:lnTo>
                    <a:lnTo>
                      <a:pt x="124" y="451"/>
                    </a:lnTo>
                    <a:lnTo>
                      <a:pt x="120" y="490"/>
                    </a:lnTo>
                    <a:lnTo>
                      <a:pt x="116" y="490"/>
                    </a:lnTo>
                    <a:lnTo>
                      <a:pt x="110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9" name="Freeform 38"/>
              <p:cNvSpPr>
                <a:spLocks/>
              </p:cNvSpPr>
              <p:nvPr/>
            </p:nvSpPr>
            <p:spPr bwMode="auto">
              <a:xfrm>
                <a:off x="3285" y="3423"/>
                <a:ext cx="26" cy="7"/>
              </a:xfrm>
              <a:custGeom>
                <a:avLst/>
                <a:gdLst>
                  <a:gd name="T0" fmla="*/ 0 w 53"/>
                  <a:gd name="T1" fmla="*/ 2 h 14"/>
                  <a:gd name="T2" fmla="*/ 0 w 53"/>
                  <a:gd name="T3" fmla="*/ 1 h 14"/>
                  <a:gd name="T4" fmla="*/ 0 w 53"/>
                  <a:gd name="T5" fmla="*/ 1 h 14"/>
                  <a:gd name="T6" fmla="*/ 1 w 53"/>
                  <a:gd name="T7" fmla="*/ 1 h 14"/>
                  <a:gd name="T8" fmla="*/ 3 w 53"/>
                  <a:gd name="T9" fmla="*/ 0 h 14"/>
                  <a:gd name="T10" fmla="*/ 4 w 53"/>
                  <a:gd name="T11" fmla="*/ 0 h 14"/>
                  <a:gd name="T12" fmla="*/ 6 w 53"/>
                  <a:gd name="T13" fmla="*/ 0 h 14"/>
                  <a:gd name="T14" fmla="*/ 6 w 53"/>
                  <a:gd name="T15" fmla="*/ 1 h 14"/>
                  <a:gd name="T16" fmla="*/ 5 w 53"/>
                  <a:gd name="T17" fmla="*/ 1 h 14"/>
                  <a:gd name="T18" fmla="*/ 3 w 53"/>
                  <a:gd name="T19" fmla="*/ 2 h 14"/>
                  <a:gd name="T20" fmla="*/ 1 w 53"/>
                  <a:gd name="T21" fmla="*/ 2 h 14"/>
                  <a:gd name="T22" fmla="*/ 0 w 53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0" y="1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41" y="8"/>
                    </a:lnTo>
                    <a:lnTo>
                      <a:pt x="26" y="12"/>
                    </a:lnTo>
                    <a:lnTo>
                      <a:pt x="1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0" name="Freeform 39"/>
              <p:cNvSpPr>
                <a:spLocks/>
              </p:cNvSpPr>
              <p:nvPr/>
            </p:nvSpPr>
            <p:spPr bwMode="auto">
              <a:xfrm>
                <a:off x="3261" y="3394"/>
                <a:ext cx="27" cy="8"/>
              </a:xfrm>
              <a:custGeom>
                <a:avLst/>
                <a:gdLst>
                  <a:gd name="T0" fmla="*/ 1 w 52"/>
                  <a:gd name="T1" fmla="*/ 2 h 15"/>
                  <a:gd name="T2" fmla="*/ 1 w 52"/>
                  <a:gd name="T3" fmla="*/ 2 h 15"/>
                  <a:gd name="T4" fmla="*/ 0 w 52"/>
                  <a:gd name="T5" fmla="*/ 2 h 15"/>
                  <a:gd name="T6" fmla="*/ 2 w 52"/>
                  <a:gd name="T7" fmla="*/ 1 h 15"/>
                  <a:gd name="T8" fmla="*/ 3 w 52"/>
                  <a:gd name="T9" fmla="*/ 1 h 15"/>
                  <a:gd name="T10" fmla="*/ 5 w 52"/>
                  <a:gd name="T11" fmla="*/ 1 h 15"/>
                  <a:gd name="T12" fmla="*/ 7 w 52"/>
                  <a:gd name="T13" fmla="*/ 0 h 15"/>
                  <a:gd name="T14" fmla="*/ 7 w 52"/>
                  <a:gd name="T15" fmla="*/ 1 h 15"/>
                  <a:gd name="T16" fmla="*/ 7 w 52"/>
                  <a:gd name="T17" fmla="*/ 2 h 15"/>
                  <a:gd name="T18" fmla="*/ 5 w 52"/>
                  <a:gd name="T19" fmla="*/ 2 h 15"/>
                  <a:gd name="T20" fmla="*/ 4 w 52"/>
                  <a:gd name="T21" fmla="*/ 2 h 15"/>
                  <a:gd name="T22" fmla="*/ 3 w 52"/>
                  <a:gd name="T23" fmla="*/ 2 h 15"/>
                  <a:gd name="T24" fmla="*/ 1 w 52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5"/>
                  <a:gd name="T41" fmla="*/ 52 w 5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5">
                    <a:moveTo>
                      <a:pt x="6" y="15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23" y="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17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1" name="Freeform 40"/>
              <p:cNvSpPr>
                <a:spLocks/>
              </p:cNvSpPr>
              <p:nvPr/>
            </p:nvSpPr>
            <p:spPr bwMode="auto">
              <a:xfrm>
                <a:off x="3371" y="3346"/>
                <a:ext cx="50" cy="55"/>
              </a:xfrm>
              <a:custGeom>
                <a:avLst/>
                <a:gdLst>
                  <a:gd name="T0" fmla="*/ 2 w 101"/>
                  <a:gd name="T1" fmla="*/ 14 h 108"/>
                  <a:gd name="T2" fmla="*/ 0 w 101"/>
                  <a:gd name="T3" fmla="*/ 13 h 108"/>
                  <a:gd name="T4" fmla="*/ 0 w 101"/>
                  <a:gd name="T5" fmla="*/ 12 h 108"/>
                  <a:gd name="T6" fmla="*/ 2 w 101"/>
                  <a:gd name="T7" fmla="*/ 10 h 108"/>
                  <a:gd name="T8" fmla="*/ 4 w 101"/>
                  <a:gd name="T9" fmla="*/ 8 h 108"/>
                  <a:gd name="T10" fmla="*/ 6 w 101"/>
                  <a:gd name="T11" fmla="*/ 6 h 108"/>
                  <a:gd name="T12" fmla="*/ 7 w 101"/>
                  <a:gd name="T13" fmla="*/ 4 h 108"/>
                  <a:gd name="T14" fmla="*/ 8 w 101"/>
                  <a:gd name="T15" fmla="*/ 3 h 108"/>
                  <a:gd name="T16" fmla="*/ 9 w 101"/>
                  <a:gd name="T17" fmla="*/ 3 h 108"/>
                  <a:gd name="T18" fmla="*/ 10 w 101"/>
                  <a:gd name="T19" fmla="*/ 2 h 108"/>
                  <a:gd name="T20" fmla="*/ 11 w 101"/>
                  <a:gd name="T21" fmla="*/ 0 h 108"/>
                  <a:gd name="T22" fmla="*/ 12 w 101"/>
                  <a:gd name="T23" fmla="*/ 0 h 108"/>
                  <a:gd name="T24" fmla="*/ 12 w 101"/>
                  <a:gd name="T25" fmla="*/ 1 h 108"/>
                  <a:gd name="T26" fmla="*/ 11 w 101"/>
                  <a:gd name="T27" fmla="*/ 2 h 108"/>
                  <a:gd name="T28" fmla="*/ 10 w 101"/>
                  <a:gd name="T29" fmla="*/ 4 h 108"/>
                  <a:gd name="T30" fmla="*/ 9 w 101"/>
                  <a:gd name="T31" fmla="*/ 6 h 108"/>
                  <a:gd name="T32" fmla="*/ 7 w 101"/>
                  <a:gd name="T33" fmla="*/ 9 h 108"/>
                  <a:gd name="T34" fmla="*/ 5 w 101"/>
                  <a:gd name="T35" fmla="*/ 10 h 108"/>
                  <a:gd name="T36" fmla="*/ 4 w 101"/>
                  <a:gd name="T37" fmla="*/ 13 h 108"/>
                  <a:gd name="T38" fmla="*/ 2 w 101"/>
                  <a:gd name="T39" fmla="*/ 14 h 108"/>
                  <a:gd name="T40" fmla="*/ 2 w 101"/>
                  <a:gd name="T41" fmla="*/ 14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8"/>
                  <a:gd name="T65" fmla="*/ 101 w 101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8">
                    <a:moveTo>
                      <a:pt x="16" y="108"/>
                    </a:moveTo>
                    <a:lnTo>
                      <a:pt x="4" y="101"/>
                    </a:lnTo>
                    <a:lnTo>
                      <a:pt x="0" y="95"/>
                    </a:lnTo>
                    <a:lnTo>
                      <a:pt x="16" y="79"/>
                    </a:lnTo>
                    <a:lnTo>
                      <a:pt x="33" y="62"/>
                    </a:lnTo>
                    <a:lnTo>
                      <a:pt x="48" y="42"/>
                    </a:lnTo>
                    <a:lnTo>
                      <a:pt x="58" y="25"/>
                    </a:lnTo>
                    <a:lnTo>
                      <a:pt x="68" y="21"/>
                    </a:lnTo>
                    <a:lnTo>
                      <a:pt x="78" y="17"/>
                    </a:lnTo>
                    <a:lnTo>
                      <a:pt x="85" y="1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1" y="2"/>
                    </a:lnTo>
                    <a:lnTo>
                      <a:pt x="95" y="10"/>
                    </a:lnTo>
                    <a:lnTo>
                      <a:pt x="85" y="25"/>
                    </a:lnTo>
                    <a:lnTo>
                      <a:pt x="72" y="42"/>
                    </a:lnTo>
                    <a:lnTo>
                      <a:pt x="60" y="64"/>
                    </a:lnTo>
                    <a:lnTo>
                      <a:pt x="45" y="79"/>
                    </a:lnTo>
                    <a:lnTo>
                      <a:pt x="33" y="97"/>
                    </a:lnTo>
                    <a:lnTo>
                      <a:pt x="21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2" name="Freeform 41"/>
              <p:cNvSpPr>
                <a:spLocks/>
              </p:cNvSpPr>
              <p:nvPr/>
            </p:nvSpPr>
            <p:spPr bwMode="auto">
              <a:xfrm>
                <a:off x="3365" y="3368"/>
                <a:ext cx="19" cy="19"/>
              </a:xfrm>
              <a:custGeom>
                <a:avLst/>
                <a:gdLst>
                  <a:gd name="T0" fmla="*/ 0 w 37"/>
                  <a:gd name="T1" fmla="*/ 4 h 39"/>
                  <a:gd name="T2" fmla="*/ 1 w 37"/>
                  <a:gd name="T3" fmla="*/ 3 h 39"/>
                  <a:gd name="T4" fmla="*/ 2 w 37"/>
                  <a:gd name="T5" fmla="*/ 1 h 39"/>
                  <a:gd name="T6" fmla="*/ 3 w 37"/>
                  <a:gd name="T7" fmla="*/ 0 h 39"/>
                  <a:gd name="T8" fmla="*/ 5 w 37"/>
                  <a:gd name="T9" fmla="*/ 0 h 39"/>
                  <a:gd name="T10" fmla="*/ 3 w 37"/>
                  <a:gd name="T11" fmla="*/ 1 h 39"/>
                  <a:gd name="T12" fmla="*/ 2 w 37"/>
                  <a:gd name="T13" fmla="*/ 2 h 39"/>
                  <a:gd name="T14" fmla="*/ 2 w 37"/>
                  <a:gd name="T15" fmla="*/ 3 h 39"/>
                  <a:gd name="T16" fmla="*/ 1 w 37"/>
                  <a:gd name="T17" fmla="*/ 4 h 39"/>
                  <a:gd name="T18" fmla="*/ 1 w 37"/>
                  <a:gd name="T19" fmla="*/ 4 h 39"/>
                  <a:gd name="T20" fmla="*/ 0 w 37"/>
                  <a:gd name="T21" fmla="*/ 4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9"/>
                  <a:gd name="T35" fmla="*/ 37 w 3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9">
                    <a:moveTo>
                      <a:pt x="0" y="39"/>
                    </a:moveTo>
                    <a:lnTo>
                      <a:pt x="2" y="24"/>
                    </a:lnTo>
                    <a:lnTo>
                      <a:pt x="12" y="12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24" y="10"/>
                    </a:lnTo>
                    <a:lnTo>
                      <a:pt x="16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3" name="Freeform 42"/>
              <p:cNvSpPr>
                <a:spLocks/>
              </p:cNvSpPr>
              <p:nvPr/>
            </p:nvSpPr>
            <p:spPr bwMode="auto">
              <a:xfrm>
                <a:off x="3354" y="3294"/>
                <a:ext cx="76" cy="79"/>
              </a:xfrm>
              <a:custGeom>
                <a:avLst/>
                <a:gdLst>
                  <a:gd name="T0" fmla="*/ 1 w 153"/>
                  <a:gd name="T1" fmla="*/ 20 h 157"/>
                  <a:gd name="T2" fmla="*/ 0 w 153"/>
                  <a:gd name="T3" fmla="*/ 19 h 157"/>
                  <a:gd name="T4" fmla="*/ 0 w 153"/>
                  <a:gd name="T5" fmla="*/ 18 h 157"/>
                  <a:gd name="T6" fmla="*/ 1 w 153"/>
                  <a:gd name="T7" fmla="*/ 15 h 157"/>
                  <a:gd name="T8" fmla="*/ 2 w 153"/>
                  <a:gd name="T9" fmla="*/ 14 h 157"/>
                  <a:gd name="T10" fmla="*/ 4 w 153"/>
                  <a:gd name="T11" fmla="*/ 11 h 157"/>
                  <a:gd name="T12" fmla="*/ 6 w 153"/>
                  <a:gd name="T13" fmla="*/ 9 h 157"/>
                  <a:gd name="T14" fmla="*/ 8 w 153"/>
                  <a:gd name="T15" fmla="*/ 7 h 157"/>
                  <a:gd name="T16" fmla="*/ 10 w 153"/>
                  <a:gd name="T17" fmla="*/ 5 h 157"/>
                  <a:gd name="T18" fmla="*/ 12 w 153"/>
                  <a:gd name="T19" fmla="*/ 4 h 157"/>
                  <a:gd name="T20" fmla="*/ 14 w 153"/>
                  <a:gd name="T21" fmla="*/ 4 h 157"/>
                  <a:gd name="T22" fmla="*/ 14 w 153"/>
                  <a:gd name="T23" fmla="*/ 4 h 157"/>
                  <a:gd name="T24" fmla="*/ 14 w 153"/>
                  <a:gd name="T25" fmla="*/ 4 h 157"/>
                  <a:gd name="T26" fmla="*/ 11 w 153"/>
                  <a:gd name="T27" fmla="*/ 7 h 157"/>
                  <a:gd name="T28" fmla="*/ 8 w 153"/>
                  <a:gd name="T29" fmla="*/ 10 h 157"/>
                  <a:gd name="T30" fmla="*/ 5 w 153"/>
                  <a:gd name="T31" fmla="*/ 12 h 157"/>
                  <a:gd name="T32" fmla="*/ 3 w 153"/>
                  <a:gd name="T33" fmla="*/ 14 h 157"/>
                  <a:gd name="T34" fmla="*/ 2 w 153"/>
                  <a:gd name="T35" fmla="*/ 15 h 157"/>
                  <a:gd name="T36" fmla="*/ 1 w 153"/>
                  <a:gd name="T37" fmla="*/ 17 h 157"/>
                  <a:gd name="T38" fmla="*/ 1 w 153"/>
                  <a:gd name="T39" fmla="*/ 17 h 157"/>
                  <a:gd name="T40" fmla="*/ 1 w 153"/>
                  <a:gd name="T41" fmla="*/ 18 h 157"/>
                  <a:gd name="T42" fmla="*/ 1 w 153"/>
                  <a:gd name="T43" fmla="*/ 18 h 157"/>
                  <a:gd name="T44" fmla="*/ 3 w 153"/>
                  <a:gd name="T45" fmla="*/ 16 h 157"/>
                  <a:gd name="T46" fmla="*/ 6 w 153"/>
                  <a:gd name="T47" fmla="*/ 14 h 157"/>
                  <a:gd name="T48" fmla="*/ 9 w 153"/>
                  <a:gd name="T49" fmla="*/ 11 h 157"/>
                  <a:gd name="T50" fmla="*/ 11 w 153"/>
                  <a:gd name="T51" fmla="*/ 8 h 157"/>
                  <a:gd name="T52" fmla="*/ 14 w 153"/>
                  <a:gd name="T53" fmla="*/ 5 h 157"/>
                  <a:gd name="T54" fmla="*/ 15 w 153"/>
                  <a:gd name="T55" fmla="*/ 3 h 157"/>
                  <a:gd name="T56" fmla="*/ 16 w 153"/>
                  <a:gd name="T57" fmla="*/ 2 h 157"/>
                  <a:gd name="T58" fmla="*/ 16 w 153"/>
                  <a:gd name="T59" fmla="*/ 2 h 157"/>
                  <a:gd name="T60" fmla="*/ 16 w 153"/>
                  <a:gd name="T61" fmla="*/ 3 h 157"/>
                  <a:gd name="T62" fmla="*/ 16 w 153"/>
                  <a:gd name="T63" fmla="*/ 1 h 157"/>
                  <a:gd name="T64" fmla="*/ 16 w 153"/>
                  <a:gd name="T65" fmla="*/ 0 h 157"/>
                  <a:gd name="T66" fmla="*/ 16 w 153"/>
                  <a:gd name="T67" fmla="*/ 0 h 157"/>
                  <a:gd name="T68" fmla="*/ 17 w 153"/>
                  <a:gd name="T69" fmla="*/ 0 h 157"/>
                  <a:gd name="T70" fmla="*/ 18 w 153"/>
                  <a:gd name="T71" fmla="*/ 2 h 157"/>
                  <a:gd name="T72" fmla="*/ 18 w 153"/>
                  <a:gd name="T73" fmla="*/ 4 h 157"/>
                  <a:gd name="T74" fmla="*/ 19 w 153"/>
                  <a:gd name="T75" fmla="*/ 7 h 157"/>
                  <a:gd name="T76" fmla="*/ 18 w 153"/>
                  <a:gd name="T77" fmla="*/ 9 h 157"/>
                  <a:gd name="T78" fmla="*/ 17 w 153"/>
                  <a:gd name="T79" fmla="*/ 9 h 157"/>
                  <a:gd name="T80" fmla="*/ 16 w 153"/>
                  <a:gd name="T81" fmla="*/ 10 h 157"/>
                  <a:gd name="T82" fmla="*/ 14 w 153"/>
                  <a:gd name="T83" fmla="*/ 10 h 157"/>
                  <a:gd name="T84" fmla="*/ 13 w 153"/>
                  <a:gd name="T85" fmla="*/ 12 h 157"/>
                  <a:gd name="T86" fmla="*/ 11 w 153"/>
                  <a:gd name="T87" fmla="*/ 14 h 157"/>
                  <a:gd name="T88" fmla="*/ 9 w 153"/>
                  <a:gd name="T89" fmla="*/ 16 h 157"/>
                  <a:gd name="T90" fmla="*/ 9 w 153"/>
                  <a:gd name="T91" fmla="*/ 15 h 157"/>
                  <a:gd name="T92" fmla="*/ 9 w 153"/>
                  <a:gd name="T93" fmla="*/ 15 h 157"/>
                  <a:gd name="T94" fmla="*/ 9 w 153"/>
                  <a:gd name="T95" fmla="*/ 14 h 157"/>
                  <a:gd name="T96" fmla="*/ 10 w 153"/>
                  <a:gd name="T97" fmla="*/ 13 h 157"/>
                  <a:gd name="T98" fmla="*/ 11 w 153"/>
                  <a:gd name="T99" fmla="*/ 11 h 157"/>
                  <a:gd name="T100" fmla="*/ 13 w 153"/>
                  <a:gd name="T101" fmla="*/ 10 h 157"/>
                  <a:gd name="T102" fmla="*/ 14 w 153"/>
                  <a:gd name="T103" fmla="*/ 8 h 157"/>
                  <a:gd name="T104" fmla="*/ 15 w 153"/>
                  <a:gd name="T105" fmla="*/ 7 h 157"/>
                  <a:gd name="T106" fmla="*/ 16 w 153"/>
                  <a:gd name="T107" fmla="*/ 6 h 157"/>
                  <a:gd name="T108" fmla="*/ 16 w 153"/>
                  <a:gd name="T109" fmla="*/ 5 h 157"/>
                  <a:gd name="T110" fmla="*/ 15 w 153"/>
                  <a:gd name="T111" fmla="*/ 6 h 157"/>
                  <a:gd name="T112" fmla="*/ 13 w 153"/>
                  <a:gd name="T113" fmla="*/ 8 h 157"/>
                  <a:gd name="T114" fmla="*/ 11 w 153"/>
                  <a:gd name="T115" fmla="*/ 11 h 157"/>
                  <a:gd name="T116" fmla="*/ 8 w 153"/>
                  <a:gd name="T117" fmla="*/ 14 h 157"/>
                  <a:gd name="T118" fmla="*/ 5 w 153"/>
                  <a:gd name="T119" fmla="*/ 16 h 157"/>
                  <a:gd name="T120" fmla="*/ 3 w 153"/>
                  <a:gd name="T121" fmla="*/ 18 h 157"/>
                  <a:gd name="T122" fmla="*/ 1 w 153"/>
                  <a:gd name="T123" fmla="*/ 19 h 157"/>
                  <a:gd name="T124" fmla="*/ 1 w 153"/>
                  <a:gd name="T125" fmla="*/ 20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7"/>
                  <a:gd name="T191" fmla="*/ 153 w 153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7">
                    <a:moveTo>
                      <a:pt x="8" y="157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0" y="120"/>
                    </a:lnTo>
                    <a:lnTo>
                      <a:pt x="23" y="105"/>
                    </a:lnTo>
                    <a:lnTo>
                      <a:pt x="37" y="87"/>
                    </a:lnTo>
                    <a:lnTo>
                      <a:pt x="52" y="70"/>
                    </a:lnTo>
                    <a:lnTo>
                      <a:pt x="68" y="52"/>
                    </a:lnTo>
                    <a:lnTo>
                      <a:pt x="83" y="39"/>
                    </a:lnTo>
                    <a:lnTo>
                      <a:pt x="97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8" y="27"/>
                    </a:lnTo>
                    <a:lnTo>
                      <a:pt x="89" y="54"/>
                    </a:lnTo>
                    <a:lnTo>
                      <a:pt x="66" y="78"/>
                    </a:lnTo>
                    <a:lnTo>
                      <a:pt x="45" y="95"/>
                    </a:lnTo>
                    <a:lnTo>
                      <a:pt x="31" y="111"/>
                    </a:lnTo>
                    <a:lnTo>
                      <a:pt x="19" y="120"/>
                    </a:lnTo>
                    <a:lnTo>
                      <a:pt x="14" y="130"/>
                    </a:lnTo>
                    <a:lnTo>
                      <a:pt x="8" y="136"/>
                    </a:lnTo>
                    <a:lnTo>
                      <a:pt x="10" y="144"/>
                    </a:lnTo>
                    <a:lnTo>
                      <a:pt x="14" y="138"/>
                    </a:lnTo>
                    <a:lnTo>
                      <a:pt x="29" y="124"/>
                    </a:lnTo>
                    <a:lnTo>
                      <a:pt x="49" y="105"/>
                    </a:lnTo>
                    <a:lnTo>
                      <a:pt x="72" y="84"/>
                    </a:lnTo>
                    <a:lnTo>
                      <a:pt x="91" y="58"/>
                    </a:lnTo>
                    <a:lnTo>
                      <a:pt x="113" y="39"/>
                    </a:lnTo>
                    <a:lnTo>
                      <a:pt x="124" y="21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8"/>
                    </a:lnTo>
                    <a:lnTo>
                      <a:pt x="128" y="6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4" y="14"/>
                    </a:lnTo>
                    <a:lnTo>
                      <a:pt x="149" y="31"/>
                    </a:lnTo>
                    <a:lnTo>
                      <a:pt x="153" y="49"/>
                    </a:lnTo>
                    <a:lnTo>
                      <a:pt x="151" y="68"/>
                    </a:lnTo>
                    <a:lnTo>
                      <a:pt x="140" y="68"/>
                    </a:lnTo>
                    <a:lnTo>
                      <a:pt x="128" y="74"/>
                    </a:lnTo>
                    <a:lnTo>
                      <a:pt x="118" y="80"/>
                    </a:lnTo>
                    <a:lnTo>
                      <a:pt x="111" y="89"/>
                    </a:lnTo>
                    <a:lnTo>
                      <a:pt x="91" y="105"/>
                    </a:lnTo>
                    <a:lnTo>
                      <a:pt x="76" y="122"/>
                    </a:lnTo>
                    <a:lnTo>
                      <a:pt x="74" y="116"/>
                    </a:lnTo>
                    <a:lnTo>
                      <a:pt x="72" y="113"/>
                    </a:lnTo>
                    <a:lnTo>
                      <a:pt x="76" y="105"/>
                    </a:lnTo>
                    <a:lnTo>
                      <a:pt x="85" y="97"/>
                    </a:lnTo>
                    <a:lnTo>
                      <a:pt x="95" y="85"/>
                    </a:lnTo>
                    <a:lnTo>
                      <a:pt x="107" y="76"/>
                    </a:lnTo>
                    <a:lnTo>
                      <a:pt x="116" y="64"/>
                    </a:lnTo>
                    <a:lnTo>
                      <a:pt x="126" y="52"/>
                    </a:lnTo>
                    <a:lnTo>
                      <a:pt x="130" y="43"/>
                    </a:lnTo>
                    <a:lnTo>
                      <a:pt x="134" y="39"/>
                    </a:lnTo>
                    <a:lnTo>
                      <a:pt x="124" y="47"/>
                    </a:lnTo>
                    <a:lnTo>
                      <a:pt x="111" y="62"/>
                    </a:lnTo>
                    <a:lnTo>
                      <a:pt x="89" y="82"/>
                    </a:lnTo>
                    <a:lnTo>
                      <a:pt x="70" y="105"/>
                    </a:lnTo>
                    <a:lnTo>
                      <a:pt x="47" y="124"/>
                    </a:lnTo>
                    <a:lnTo>
                      <a:pt x="29" y="142"/>
                    </a:lnTo>
                    <a:lnTo>
                      <a:pt x="14" y="15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4" name="Freeform 43"/>
              <p:cNvSpPr>
                <a:spLocks/>
              </p:cNvSpPr>
              <p:nvPr/>
            </p:nvSpPr>
            <p:spPr bwMode="auto">
              <a:xfrm>
                <a:off x="3348" y="3303"/>
                <a:ext cx="51" cy="55"/>
              </a:xfrm>
              <a:custGeom>
                <a:avLst/>
                <a:gdLst>
                  <a:gd name="T0" fmla="*/ 0 w 103"/>
                  <a:gd name="T1" fmla="*/ 14 h 110"/>
                  <a:gd name="T2" fmla="*/ 0 w 103"/>
                  <a:gd name="T3" fmla="*/ 13 h 110"/>
                  <a:gd name="T4" fmla="*/ 0 w 103"/>
                  <a:gd name="T5" fmla="*/ 10 h 110"/>
                  <a:gd name="T6" fmla="*/ 1 w 103"/>
                  <a:gd name="T7" fmla="*/ 7 h 110"/>
                  <a:gd name="T8" fmla="*/ 3 w 103"/>
                  <a:gd name="T9" fmla="*/ 5 h 110"/>
                  <a:gd name="T10" fmla="*/ 5 w 103"/>
                  <a:gd name="T11" fmla="*/ 3 h 110"/>
                  <a:gd name="T12" fmla="*/ 8 w 103"/>
                  <a:gd name="T13" fmla="*/ 1 h 110"/>
                  <a:gd name="T14" fmla="*/ 10 w 103"/>
                  <a:gd name="T15" fmla="*/ 0 h 110"/>
                  <a:gd name="T16" fmla="*/ 12 w 103"/>
                  <a:gd name="T17" fmla="*/ 1 h 110"/>
                  <a:gd name="T18" fmla="*/ 11 w 103"/>
                  <a:gd name="T19" fmla="*/ 2 h 110"/>
                  <a:gd name="T20" fmla="*/ 10 w 103"/>
                  <a:gd name="T21" fmla="*/ 4 h 110"/>
                  <a:gd name="T22" fmla="*/ 8 w 103"/>
                  <a:gd name="T23" fmla="*/ 6 h 110"/>
                  <a:gd name="T24" fmla="*/ 6 w 103"/>
                  <a:gd name="T25" fmla="*/ 9 h 110"/>
                  <a:gd name="T26" fmla="*/ 4 w 103"/>
                  <a:gd name="T27" fmla="*/ 11 h 110"/>
                  <a:gd name="T28" fmla="*/ 2 w 103"/>
                  <a:gd name="T29" fmla="*/ 13 h 110"/>
                  <a:gd name="T30" fmla="*/ 1 w 103"/>
                  <a:gd name="T31" fmla="*/ 14 h 110"/>
                  <a:gd name="T32" fmla="*/ 0 w 103"/>
                  <a:gd name="T33" fmla="*/ 14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110"/>
                  <a:gd name="T53" fmla="*/ 103 w 10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110">
                    <a:moveTo>
                      <a:pt x="2" y="110"/>
                    </a:moveTo>
                    <a:lnTo>
                      <a:pt x="0" y="97"/>
                    </a:lnTo>
                    <a:lnTo>
                      <a:pt x="4" y="79"/>
                    </a:lnTo>
                    <a:lnTo>
                      <a:pt x="14" y="58"/>
                    </a:lnTo>
                    <a:lnTo>
                      <a:pt x="30" y="38"/>
                    </a:lnTo>
                    <a:lnTo>
                      <a:pt x="45" y="19"/>
                    </a:lnTo>
                    <a:lnTo>
                      <a:pt x="64" y="5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94" y="13"/>
                    </a:lnTo>
                    <a:lnTo>
                      <a:pt x="84" y="29"/>
                    </a:lnTo>
                    <a:lnTo>
                      <a:pt x="68" y="44"/>
                    </a:lnTo>
                    <a:lnTo>
                      <a:pt x="53" y="66"/>
                    </a:lnTo>
                    <a:lnTo>
                      <a:pt x="35" y="81"/>
                    </a:lnTo>
                    <a:lnTo>
                      <a:pt x="20" y="97"/>
                    </a:lnTo>
                    <a:lnTo>
                      <a:pt x="8" y="106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5" name="Freeform 44"/>
              <p:cNvSpPr>
                <a:spLocks/>
              </p:cNvSpPr>
              <p:nvPr/>
            </p:nvSpPr>
            <p:spPr bwMode="auto">
              <a:xfrm>
                <a:off x="3343" y="3291"/>
                <a:ext cx="37" cy="50"/>
              </a:xfrm>
              <a:custGeom>
                <a:avLst/>
                <a:gdLst>
                  <a:gd name="T0" fmla="*/ 0 w 73"/>
                  <a:gd name="T1" fmla="*/ 13 h 99"/>
                  <a:gd name="T2" fmla="*/ 0 w 73"/>
                  <a:gd name="T3" fmla="*/ 11 h 99"/>
                  <a:gd name="T4" fmla="*/ 1 w 73"/>
                  <a:gd name="T5" fmla="*/ 9 h 99"/>
                  <a:gd name="T6" fmla="*/ 2 w 73"/>
                  <a:gd name="T7" fmla="*/ 7 h 99"/>
                  <a:gd name="T8" fmla="*/ 4 w 73"/>
                  <a:gd name="T9" fmla="*/ 5 h 99"/>
                  <a:gd name="T10" fmla="*/ 5 w 73"/>
                  <a:gd name="T11" fmla="*/ 3 h 99"/>
                  <a:gd name="T12" fmla="*/ 6 w 73"/>
                  <a:gd name="T13" fmla="*/ 2 h 99"/>
                  <a:gd name="T14" fmla="*/ 8 w 73"/>
                  <a:gd name="T15" fmla="*/ 1 h 99"/>
                  <a:gd name="T16" fmla="*/ 9 w 73"/>
                  <a:gd name="T17" fmla="*/ 0 h 99"/>
                  <a:gd name="T18" fmla="*/ 10 w 73"/>
                  <a:gd name="T19" fmla="*/ 2 h 99"/>
                  <a:gd name="T20" fmla="*/ 9 w 73"/>
                  <a:gd name="T21" fmla="*/ 4 h 99"/>
                  <a:gd name="T22" fmla="*/ 9 w 73"/>
                  <a:gd name="T23" fmla="*/ 5 h 99"/>
                  <a:gd name="T24" fmla="*/ 7 w 73"/>
                  <a:gd name="T25" fmla="*/ 7 h 99"/>
                  <a:gd name="T26" fmla="*/ 6 w 73"/>
                  <a:gd name="T27" fmla="*/ 8 h 99"/>
                  <a:gd name="T28" fmla="*/ 4 w 73"/>
                  <a:gd name="T29" fmla="*/ 10 h 99"/>
                  <a:gd name="T30" fmla="*/ 3 w 73"/>
                  <a:gd name="T31" fmla="*/ 11 h 99"/>
                  <a:gd name="T32" fmla="*/ 2 w 73"/>
                  <a:gd name="T33" fmla="*/ 13 h 99"/>
                  <a:gd name="T34" fmla="*/ 1 w 73"/>
                  <a:gd name="T35" fmla="*/ 13 h 99"/>
                  <a:gd name="T36" fmla="*/ 0 w 73"/>
                  <a:gd name="T37" fmla="*/ 13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99"/>
                  <a:gd name="T59" fmla="*/ 73 w 73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99">
                    <a:moveTo>
                      <a:pt x="0" y="99"/>
                    </a:moveTo>
                    <a:lnTo>
                      <a:pt x="0" y="84"/>
                    </a:lnTo>
                    <a:lnTo>
                      <a:pt x="6" y="68"/>
                    </a:lnTo>
                    <a:lnTo>
                      <a:pt x="13" y="53"/>
                    </a:lnTo>
                    <a:lnTo>
                      <a:pt x="25" y="39"/>
                    </a:lnTo>
                    <a:lnTo>
                      <a:pt x="37" y="24"/>
                    </a:lnTo>
                    <a:lnTo>
                      <a:pt x="48" y="12"/>
                    </a:lnTo>
                    <a:lnTo>
                      <a:pt x="60" y="2"/>
                    </a:lnTo>
                    <a:lnTo>
                      <a:pt x="72" y="0"/>
                    </a:lnTo>
                    <a:lnTo>
                      <a:pt x="73" y="12"/>
                    </a:lnTo>
                    <a:lnTo>
                      <a:pt x="72" y="26"/>
                    </a:lnTo>
                    <a:lnTo>
                      <a:pt x="66" y="37"/>
                    </a:lnTo>
                    <a:lnTo>
                      <a:pt x="56" y="53"/>
                    </a:lnTo>
                    <a:lnTo>
                      <a:pt x="42" y="64"/>
                    </a:lnTo>
                    <a:lnTo>
                      <a:pt x="31" y="76"/>
                    </a:lnTo>
                    <a:lnTo>
                      <a:pt x="19" y="88"/>
                    </a:lnTo>
                    <a:lnTo>
                      <a:pt x="11" y="99"/>
                    </a:lnTo>
                    <a:lnTo>
                      <a:pt x="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6" name="Freeform 45"/>
              <p:cNvSpPr>
                <a:spLocks/>
              </p:cNvSpPr>
              <p:nvPr/>
            </p:nvSpPr>
            <p:spPr bwMode="auto">
              <a:xfrm>
                <a:off x="3343" y="3267"/>
                <a:ext cx="31" cy="57"/>
              </a:xfrm>
              <a:custGeom>
                <a:avLst/>
                <a:gdLst>
                  <a:gd name="T0" fmla="*/ 0 w 62"/>
                  <a:gd name="T1" fmla="*/ 15 h 114"/>
                  <a:gd name="T2" fmla="*/ 0 w 62"/>
                  <a:gd name="T3" fmla="*/ 12 h 114"/>
                  <a:gd name="T4" fmla="*/ 1 w 62"/>
                  <a:gd name="T5" fmla="*/ 10 h 114"/>
                  <a:gd name="T6" fmla="*/ 2 w 62"/>
                  <a:gd name="T7" fmla="*/ 8 h 114"/>
                  <a:gd name="T8" fmla="*/ 3 w 62"/>
                  <a:gd name="T9" fmla="*/ 7 h 114"/>
                  <a:gd name="T10" fmla="*/ 4 w 62"/>
                  <a:gd name="T11" fmla="*/ 5 h 114"/>
                  <a:gd name="T12" fmla="*/ 5 w 62"/>
                  <a:gd name="T13" fmla="*/ 4 h 114"/>
                  <a:gd name="T14" fmla="*/ 7 w 62"/>
                  <a:gd name="T15" fmla="*/ 2 h 114"/>
                  <a:gd name="T16" fmla="*/ 8 w 62"/>
                  <a:gd name="T17" fmla="*/ 0 h 114"/>
                  <a:gd name="T18" fmla="*/ 8 w 62"/>
                  <a:gd name="T19" fmla="*/ 2 h 114"/>
                  <a:gd name="T20" fmla="*/ 8 w 62"/>
                  <a:gd name="T21" fmla="*/ 4 h 114"/>
                  <a:gd name="T22" fmla="*/ 7 w 62"/>
                  <a:gd name="T23" fmla="*/ 6 h 114"/>
                  <a:gd name="T24" fmla="*/ 6 w 62"/>
                  <a:gd name="T25" fmla="*/ 9 h 114"/>
                  <a:gd name="T26" fmla="*/ 5 w 62"/>
                  <a:gd name="T27" fmla="*/ 10 h 114"/>
                  <a:gd name="T28" fmla="*/ 3 w 62"/>
                  <a:gd name="T29" fmla="*/ 12 h 114"/>
                  <a:gd name="T30" fmla="*/ 2 w 62"/>
                  <a:gd name="T31" fmla="*/ 14 h 114"/>
                  <a:gd name="T32" fmla="*/ 0 w 62"/>
                  <a:gd name="T33" fmla="*/ 15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14"/>
                  <a:gd name="T53" fmla="*/ 62 w 62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14">
                    <a:moveTo>
                      <a:pt x="0" y="114"/>
                    </a:moveTo>
                    <a:lnTo>
                      <a:pt x="0" y="95"/>
                    </a:lnTo>
                    <a:lnTo>
                      <a:pt x="4" y="79"/>
                    </a:lnTo>
                    <a:lnTo>
                      <a:pt x="9" y="64"/>
                    </a:lnTo>
                    <a:lnTo>
                      <a:pt x="21" y="52"/>
                    </a:lnTo>
                    <a:lnTo>
                      <a:pt x="29" y="39"/>
                    </a:lnTo>
                    <a:lnTo>
                      <a:pt x="40" y="25"/>
                    </a:lnTo>
                    <a:lnTo>
                      <a:pt x="50" y="11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60" y="31"/>
                    </a:lnTo>
                    <a:lnTo>
                      <a:pt x="52" y="48"/>
                    </a:lnTo>
                    <a:lnTo>
                      <a:pt x="46" y="66"/>
                    </a:lnTo>
                    <a:lnTo>
                      <a:pt x="35" y="79"/>
                    </a:lnTo>
                    <a:lnTo>
                      <a:pt x="23" y="93"/>
                    </a:lnTo>
                    <a:lnTo>
                      <a:pt x="1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7" name="Freeform 46"/>
              <p:cNvSpPr>
                <a:spLocks/>
              </p:cNvSpPr>
              <p:nvPr/>
            </p:nvSpPr>
            <p:spPr bwMode="auto">
              <a:xfrm>
                <a:off x="5134" y="3279"/>
                <a:ext cx="26" cy="25"/>
              </a:xfrm>
              <a:custGeom>
                <a:avLst/>
                <a:gdLst>
                  <a:gd name="T0" fmla="*/ 6 w 52"/>
                  <a:gd name="T1" fmla="*/ 6 h 51"/>
                  <a:gd name="T2" fmla="*/ 4 w 52"/>
                  <a:gd name="T3" fmla="*/ 4 h 51"/>
                  <a:gd name="T4" fmla="*/ 3 w 52"/>
                  <a:gd name="T5" fmla="*/ 3 h 51"/>
                  <a:gd name="T6" fmla="*/ 2 w 52"/>
                  <a:gd name="T7" fmla="*/ 2 h 51"/>
                  <a:gd name="T8" fmla="*/ 0 w 52"/>
                  <a:gd name="T9" fmla="*/ 0 h 51"/>
                  <a:gd name="T10" fmla="*/ 2 w 52"/>
                  <a:gd name="T11" fmla="*/ 0 h 51"/>
                  <a:gd name="T12" fmla="*/ 3 w 52"/>
                  <a:gd name="T13" fmla="*/ 0 h 51"/>
                  <a:gd name="T14" fmla="*/ 4 w 52"/>
                  <a:gd name="T15" fmla="*/ 0 h 51"/>
                  <a:gd name="T16" fmla="*/ 5 w 52"/>
                  <a:gd name="T17" fmla="*/ 1 h 51"/>
                  <a:gd name="T18" fmla="*/ 5 w 52"/>
                  <a:gd name="T19" fmla="*/ 1 h 51"/>
                  <a:gd name="T20" fmla="*/ 6 w 52"/>
                  <a:gd name="T21" fmla="*/ 2 h 51"/>
                  <a:gd name="T22" fmla="*/ 7 w 52"/>
                  <a:gd name="T23" fmla="*/ 4 h 51"/>
                  <a:gd name="T24" fmla="*/ 7 w 52"/>
                  <a:gd name="T25" fmla="*/ 6 h 51"/>
                  <a:gd name="T26" fmla="*/ 6 w 52"/>
                  <a:gd name="T27" fmla="*/ 6 h 51"/>
                  <a:gd name="T28" fmla="*/ 6 w 52"/>
                  <a:gd name="T29" fmla="*/ 6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1"/>
                  <a:gd name="T47" fmla="*/ 52 w 5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1">
                    <a:moveTo>
                      <a:pt x="46" y="51"/>
                    </a:moveTo>
                    <a:lnTo>
                      <a:pt x="31" y="35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6" y="23"/>
                    </a:lnTo>
                    <a:lnTo>
                      <a:pt x="50" y="35"/>
                    </a:lnTo>
                    <a:lnTo>
                      <a:pt x="52" y="49"/>
                    </a:lnTo>
                    <a:lnTo>
                      <a:pt x="46" y="49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8" name="Freeform 47"/>
              <p:cNvSpPr>
                <a:spLocks/>
              </p:cNvSpPr>
              <p:nvPr/>
            </p:nvSpPr>
            <p:spPr bwMode="auto">
              <a:xfrm>
                <a:off x="3347" y="3241"/>
                <a:ext cx="32" cy="51"/>
              </a:xfrm>
              <a:custGeom>
                <a:avLst/>
                <a:gdLst>
                  <a:gd name="T0" fmla="*/ 1 w 64"/>
                  <a:gd name="T1" fmla="*/ 12 h 103"/>
                  <a:gd name="T2" fmla="*/ 1 w 64"/>
                  <a:gd name="T3" fmla="*/ 12 h 103"/>
                  <a:gd name="T4" fmla="*/ 0 w 64"/>
                  <a:gd name="T5" fmla="*/ 12 h 103"/>
                  <a:gd name="T6" fmla="*/ 1 w 64"/>
                  <a:gd name="T7" fmla="*/ 10 h 103"/>
                  <a:gd name="T8" fmla="*/ 1 w 64"/>
                  <a:gd name="T9" fmla="*/ 8 h 103"/>
                  <a:gd name="T10" fmla="*/ 2 w 64"/>
                  <a:gd name="T11" fmla="*/ 7 h 103"/>
                  <a:gd name="T12" fmla="*/ 3 w 64"/>
                  <a:gd name="T13" fmla="*/ 5 h 103"/>
                  <a:gd name="T14" fmla="*/ 4 w 64"/>
                  <a:gd name="T15" fmla="*/ 4 h 103"/>
                  <a:gd name="T16" fmla="*/ 5 w 64"/>
                  <a:gd name="T17" fmla="*/ 3 h 103"/>
                  <a:gd name="T18" fmla="*/ 6 w 64"/>
                  <a:gd name="T19" fmla="*/ 1 h 103"/>
                  <a:gd name="T20" fmla="*/ 7 w 64"/>
                  <a:gd name="T21" fmla="*/ 0 h 103"/>
                  <a:gd name="T22" fmla="*/ 7 w 64"/>
                  <a:gd name="T23" fmla="*/ 0 h 103"/>
                  <a:gd name="T24" fmla="*/ 8 w 64"/>
                  <a:gd name="T25" fmla="*/ 0 h 103"/>
                  <a:gd name="T26" fmla="*/ 8 w 64"/>
                  <a:gd name="T27" fmla="*/ 1 h 103"/>
                  <a:gd name="T28" fmla="*/ 7 w 64"/>
                  <a:gd name="T29" fmla="*/ 3 h 103"/>
                  <a:gd name="T30" fmla="*/ 6 w 64"/>
                  <a:gd name="T31" fmla="*/ 4 h 103"/>
                  <a:gd name="T32" fmla="*/ 6 w 64"/>
                  <a:gd name="T33" fmla="*/ 6 h 103"/>
                  <a:gd name="T34" fmla="*/ 4 w 64"/>
                  <a:gd name="T35" fmla="*/ 8 h 103"/>
                  <a:gd name="T36" fmla="*/ 3 w 64"/>
                  <a:gd name="T37" fmla="*/ 9 h 103"/>
                  <a:gd name="T38" fmla="*/ 2 w 64"/>
                  <a:gd name="T39" fmla="*/ 11 h 103"/>
                  <a:gd name="T40" fmla="*/ 1 w 64"/>
                  <a:gd name="T41" fmla="*/ 12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3"/>
                  <a:gd name="T65" fmla="*/ 64 w 64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3">
                    <a:moveTo>
                      <a:pt x="5" y="103"/>
                    </a:moveTo>
                    <a:lnTo>
                      <a:pt x="1" y="10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70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2" y="35"/>
                    </a:lnTo>
                    <a:lnTo>
                      <a:pt x="40" y="24"/>
                    </a:lnTo>
                    <a:lnTo>
                      <a:pt x="48" y="1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2" y="12"/>
                    </a:lnTo>
                    <a:lnTo>
                      <a:pt x="58" y="26"/>
                    </a:lnTo>
                    <a:lnTo>
                      <a:pt x="50" y="39"/>
                    </a:lnTo>
                    <a:lnTo>
                      <a:pt x="44" y="53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5" y="90"/>
                    </a:lnTo>
                    <a:lnTo>
                      <a:pt x="5" y="103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9" name="Freeform 48"/>
              <p:cNvSpPr>
                <a:spLocks/>
              </p:cNvSpPr>
              <p:nvPr/>
            </p:nvSpPr>
            <p:spPr bwMode="auto">
              <a:xfrm>
                <a:off x="4189" y="3152"/>
                <a:ext cx="11" cy="11"/>
              </a:xfrm>
              <a:custGeom>
                <a:avLst/>
                <a:gdLst>
                  <a:gd name="T0" fmla="*/ 1 w 21"/>
                  <a:gd name="T1" fmla="*/ 2 h 23"/>
                  <a:gd name="T2" fmla="*/ 1 w 21"/>
                  <a:gd name="T3" fmla="*/ 2 h 23"/>
                  <a:gd name="T4" fmla="*/ 0 w 21"/>
                  <a:gd name="T5" fmla="*/ 1 h 23"/>
                  <a:gd name="T6" fmla="*/ 1 w 21"/>
                  <a:gd name="T7" fmla="*/ 0 h 23"/>
                  <a:gd name="T8" fmla="*/ 2 w 21"/>
                  <a:gd name="T9" fmla="*/ 0 h 23"/>
                  <a:gd name="T10" fmla="*/ 2 w 21"/>
                  <a:gd name="T11" fmla="*/ 0 h 23"/>
                  <a:gd name="T12" fmla="*/ 3 w 21"/>
                  <a:gd name="T13" fmla="*/ 0 h 23"/>
                  <a:gd name="T14" fmla="*/ 3 w 21"/>
                  <a:gd name="T15" fmla="*/ 2 h 23"/>
                  <a:gd name="T16" fmla="*/ 1 w 21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8" y="23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17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0" name="Freeform 49"/>
              <p:cNvSpPr>
                <a:spLocks/>
              </p:cNvSpPr>
              <p:nvPr/>
            </p:nvSpPr>
            <p:spPr bwMode="auto">
              <a:xfrm>
                <a:off x="4454" y="3129"/>
                <a:ext cx="45" cy="13"/>
              </a:xfrm>
              <a:custGeom>
                <a:avLst/>
                <a:gdLst>
                  <a:gd name="T0" fmla="*/ 1 w 89"/>
                  <a:gd name="T1" fmla="*/ 4 h 26"/>
                  <a:gd name="T2" fmla="*/ 0 w 89"/>
                  <a:gd name="T3" fmla="*/ 2 h 26"/>
                  <a:gd name="T4" fmla="*/ 0 w 89"/>
                  <a:gd name="T5" fmla="*/ 1 h 26"/>
                  <a:gd name="T6" fmla="*/ 1 w 89"/>
                  <a:gd name="T7" fmla="*/ 1 h 26"/>
                  <a:gd name="T8" fmla="*/ 3 w 89"/>
                  <a:gd name="T9" fmla="*/ 1 h 26"/>
                  <a:gd name="T10" fmla="*/ 4 w 89"/>
                  <a:gd name="T11" fmla="*/ 0 h 26"/>
                  <a:gd name="T12" fmla="*/ 6 w 89"/>
                  <a:gd name="T13" fmla="*/ 0 h 26"/>
                  <a:gd name="T14" fmla="*/ 7 w 89"/>
                  <a:gd name="T15" fmla="*/ 0 h 26"/>
                  <a:gd name="T16" fmla="*/ 8 w 89"/>
                  <a:gd name="T17" fmla="*/ 0 h 26"/>
                  <a:gd name="T18" fmla="*/ 10 w 89"/>
                  <a:gd name="T19" fmla="*/ 1 h 26"/>
                  <a:gd name="T20" fmla="*/ 12 w 89"/>
                  <a:gd name="T21" fmla="*/ 1 h 26"/>
                  <a:gd name="T22" fmla="*/ 11 w 89"/>
                  <a:gd name="T23" fmla="*/ 2 h 26"/>
                  <a:gd name="T24" fmla="*/ 9 w 89"/>
                  <a:gd name="T25" fmla="*/ 2 h 26"/>
                  <a:gd name="T26" fmla="*/ 8 w 89"/>
                  <a:gd name="T27" fmla="*/ 2 h 26"/>
                  <a:gd name="T28" fmla="*/ 7 w 89"/>
                  <a:gd name="T29" fmla="*/ 3 h 26"/>
                  <a:gd name="T30" fmla="*/ 5 w 89"/>
                  <a:gd name="T31" fmla="*/ 3 h 26"/>
                  <a:gd name="T32" fmla="*/ 3 w 89"/>
                  <a:gd name="T33" fmla="*/ 3 h 26"/>
                  <a:gd name="T34" fmla="*/ 2 w 89"/>
                  <a:gd name="T35" fmla="*/ 3 h 26"/>
                  <a:gd name="T36" fmla="*/ 1 w 89"/>
                  <a:gd name="T37" fmla="*/ 4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26"/>
                  <a:gd name="T59" fmla="*/ 89 w 8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26">
                    <a:moveTo>
                      <a:pt x="4" y="2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6" y="2"/>
                    </a:lnTo>
                    <a:lnTo>
                      <a:pt x="89" y="8"/>
                    </a:lnTo>
                    <a:lnTo>
                      <a:pt x="82" y="10"/>
                    </a:lnTo>
                    <a:lnTo>
                      <a:pt x="72" y="14"/>
                    </a:lnTo>
                    <a:lnTo>
                      <a:pt x="60" y="16"/>
                    </a:lnTo>
                    <a:lnTo>
                      <a:pt x="49" y="20"/>
                    </a:lnTo>
                    <a:lnTo>
                      <a:pt x="33" y="22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1" name="Freeform 50"/>
              <p:cNvSpPr>
                <a:spLocks/>
              </p:cNvSpPr>
              <p:nvPr/>
            </p:nvSpPr>
            <p:spPr bwMode="auto">
              <a:xfrm>
                <a:off x="4202" y="3125"/>
                <a:ext cx="11" cy="11"/>
              </a:xfrm>
              <a:custGeom>
                <a:avLst/>
                <a:gdLst>
                  <a:gd name="T0" fmla="*/ 2 w 21"/>
                  <a:gd name="T1" fmla="*/ 3 h 21"/>
                  <a:gd name="T2" fmla="*/ 0 w 21"/>
                  <a:gd name="T3" fmla="*/ 2 h 21"/>
                  <a:gd name="T4" fmla="*/ 1 w 21"/>
                  <a:gd name="T5" fmla="*/ 1 h 21"/>
                  <a:gd name="T6" fmla="*/ 1 w 21"/>
                  <a:gd name="T7" fmla="*/ 0 h 21"/>
                  <a:gd name="T8" fmla="*/ 3 w 21"/>
                  <a:gd name="T9" fmla="*/ 1 h 21"/>
                  <a:gd name="T10" fmla="*/ 3 w 21"/>
                  <a:gd name="T11" fmla="*/ 2 h 21"/>
                  <a:gd name="T12" fmla="*/ 3 w 21"/>
                  <a:gd name="T13" fmla="*/ 3 h 21"/>
                  <a:gd name="T14" fmla="*/ 2 w 21"/>
                  <a:gd name="T15" fmla="*/ 3 h 21"/>
                  <a:gd name="T16" fmla="*/ 2 w 21"/>
                  <a:gd name="T17" fmla="*/ 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10" y="21"/>
                    </a:moveTo>
                    <a:lnTo>
                      <a:pt x="0" y="11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1" y="2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2" name="Freeform 51"/>
              <p:cNvSpPr>
                <a:spLocks/>
              </p:cNvSpPr>
              <p:nvPr/>
            </p:nvSpPr>
            <p:spPr bwMode="auto">
              <a:xfrm>
                <a:off x="4308" y="3118"/>
                <a:ext cx="44" cy="18"/>
              </a:xfrm>
              <a:custGeom>
                <a:avLst/>
                <a:gdLst>
                  <a:gd name="T0" fmla="*/ 1 w 90"/>
                  <a:gd name="T1" fmla="*/ 4 h 37"/>
                  <a:gd name="T2" fmla="*/ 0 w 90"/>
                  <a:gd name="T3" fmla="*/ 2 h 37"/>
                  <a:gd name="T4" fmla="*/ 0 w 90"/>
                  <a:gd name="T5" fmla="*/ 1 h 37"/>
                  <a:gd name="T6" fmla="*/ 1 w 90"/>
                  <a:gd name="T7" fmla="*/ 0 h 37"/>
                  <a:gd name="T8" fmla="*/ 3 w 90"/>
                  <a:gd name="T9" fmla="*/ 0 h 37"/>
                  <a:gd name="T10" fmla="*/ 5 w 90"/>
                  <a:gd name="T11" fmla="*/ 0 h 37"/>
                  <a:gd name="T12" fmla="*/ 7 w 90"/>
                  <a:gd name="T13" fmla="*/ 0 h 37"/>
                  <a:gd name="T14" fmla="*/ 8 w 90"/>
                  <a:gd name="T15" fmla="*/ 0 h 37"/>
                  <a:gd name="T16" fmla="*/ 10 w 90"/>
                  <a:gd name="T17" fmla="*/ 0 h 37"/>
                  <a:gd name="T18" fmla="*/ 10 w 90"/>
                  <a:gd name="T19" fmla="*/ 0 h 37"/>
                  <a:gd name="T20" fmla="*/ 11 w 90"/>
                  <a:gd name="T21" fmla="*/ 2 h 37"/>
                  <a:gd name="T22" fmla="*/ 9 w 90"/>
                  <a:gd name="T23" fmla="*/ 2 h 37"/>
                  <a:gd name="T24" fmla="*/ 8 w 90"/>
                  <a:gd name="T25" fmla="*/ 2 h 37"/>
                  <a:gd name="T26" fmla="*/ 7 w 90"/>
                  <a:gd name="T27" fmla="*/ 2 h 37"/>
                  <a:gd name="T28" fmla="*/ 6 w 90"/>
                  <a:gd name="T29" fmla="*/ 3 h 37"/>
                  <a:gd name="T30" fmla="*/ 4 w 90"/>
                  <a:gd name="T31" fmla="*/ 3 h 37"/>
                  <a:gd name="T32" fmla="*/ 3 w 90"/>
                  <a:gd name="T33" fmla="*/ 4 h 37"/>
                  <a:gd name="T34" fmla="*/ 2 w 90"/>
                  <a:gd name="T35" fmla="*/ 4 h 37"/>
                  <a:gd name="T36" fmla="*/ 1 w 90"/>
                  <a:gd name="T37" fmla="*/ 4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37"/>
                  <a:gd name="T59" fmla="*/ 90 w 9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37">
                    <a:moveTo>
                      <a:pt x="10" y="37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84" y="6"/>
                    </a:lnTo>
                    <a:lnTo>
                      <a:pt x="90" y="18"/>
                    </a:lnTo>
                    <a:lnTo>
                      <a:pt x="76" y="18"/>
                    </a:lnTo>
                    <a:lnTo>
                      <a:pt x="66" y="20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39" y="29"/>
                    </a:lnTo>
                    <a:lnTo>
                      <a:pt x="31" y="33"/>
                    </a:lnTo>
                    <a:lnTo>
                      <a:pt x="22" y="35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3" name="Freeform 52"/>
              <p:cNvSpPr>
                <a:spLocks/>
              </p:cNvSpPr>
              <p:nvPr/>
            </p:nvSpPr>
            <p:spPr bwMode="auto">
              <a:xfrm>
                <a:off x="4150" y="3121"/>
                <a:ext cx="9" cy="9"/>
              </a:xfrm>
              <a:custGeom>
                <a:avLst/>
                <a:gdLst>
                  <a:gd name="T0" fmla="*/ 1 w 20"/>
                  <a:gd name="T1" fmla="*/ 2 h 19"/>
                  <a:gd name="T2" fmla="*/ 0 w 20"/>
                  <a:gd name="T3" fmla="*/ 2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1 w 20"/>
                  <a:gd name="T15" fmla="*/ 0 h 19"/>
                  <a:gd name="T16" fmla="*/ 2 w 20"/>
                  <a:gd name="T17" fmla="*/ 0 h 19"/>
                  <a:gd name="T18" fmla="*/ 2 w 20"/>
                  <a:gd name="T19" fmla="*/ 1 h 19"/>
                  <a:gd name="T20" fmla="*/ 1 w 20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9"/>
                  <a:gd name="T35" fmla="*/ 20 w 2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9">
                    <a:moveTo>
                      <a:pt x="12" y="19"/>
                    </a:moveTo>
                    <a:lnTo>
                      <a:pt x="6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0" y="4"/>
                    </a:lnTo>
                    <a:lnTo>
                      <a:pt x="18" y="1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4" name="Freeform 53"/>
              <p:cNvSpPr>
                <a:spLocks/>
              </p:cNvSpPr>
              <p:nvPr/>
            </p:nvSpPr>
            <p:spPr bwMode="auto">
              <a:xfrm>
                <a:off x="4827" y="3067"/>
                <a:ext cx="34" cy="54"/>
              </a:xfrm>
              <a:custGeom>
                <a:avLst/>
                <a:gdLst>
                  <a:gd name="T0" fmla="*/ 0 w 68"/>
                  <a:gd name="T1" fmla="*/ 13 h 109"/>
                  <a:gd name="T2" fmla="*/ 1 w 68"/>
                  <a:gd name="T3" fmla="*/ 10 h 109"/>
                  <a:gd name="T4" fmla="*/ 1 w 68"/>
                  <a:gd name="T5" fmla="*/ 7 h 109"/>
                  <a:gd name="T6" fmla="*/ 1 w 68"/>
                  <a:gd name="T7" fmla="*/ 5 h 109"/>
                  <a:gd name="T8" fmla="*/ 2 w 68"/>
                  <a:gd name="T9" fmla="*/ 3 h 109"/>
                  <a:gd name="T10" fmla="*/ 2 w 68"/>
                  <a:gd name="T11" fmla="*/ 2 h 109"/>
                  <a:gd name="T12" fmla="*/ 3 w 68"/>
                  <a:gd name="T13" fmla="*/ 1 h 109"/>
                  <a:gd name="T14" fmla="*/ 5 w 68"/>
                  <a:gd name="T15" fmla="*/ 0 h 109"/>
                  <a:gd name="T16" fmla="*/ 9 w 68"/>
                  <a:gd name="T17" fmla="*/ 0 h 109"/>
                  <a:gd name="T18" fmla="*/ 8 w 68"/>
                  <a:gd name="T19" fmla="*/ 0 h 109"/>
                  <a:gd name="T20" fmla="*/ 8 w 68"/>
                  <a:gd name="T21" fmla="*/ 2 h 109"/>
                  <a:gd name="T22" fmla="*/ 7 w 68"/>
                  <a:gd name="T23" fmla="*/ 3 h 109"/>
                  <a:gd name="T24" fmla="*/ 7 w 68"/>
                  <a:gd name="T25" fmla="*/ 5 h 109"/>
                  <a:gd name="T26" fmla="*/ 6 w 68"/>
                  <a:gd name="T27" fmla="*/ 6 h 109"/>
                  <a:gd name="T28" fmla="*/ 5 w 68"/>
                  <a:gd name="T29" fmla="*/ 8 h 109"/>
                  <a:gd name="T30" fmla="*/ 5 w 68"/>
                  <a:gd name="T31" fmla="*/ 10 h 109"/>
                  <a:gd name="T32" fmla="*/ 4 w 68"/>
                  <a:gd name="T33" fmla="*/ 12 h 109"/>
                  <a:gd name="T34" fmla="*/ 2 w 68"/>
                  <a:gd name="T35" fmla="*/ 13 h 109"/>
                  <a:gd name="T36" fmla="*/ 0 w 68"/>
                  <a:gd name="T37" fmla="*/ 13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9"/>
                  <a:gd name="T59" fmla="*/ 68 w 68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9">
                    <a:moveTo>
                      <a:pt x="0" y="109"/>
                    </a:moveTo>
                    <a:lnTo>
                      <a:pt x="2" y="80"/>
                    </a:lnTo>
                    <a:lnTo>
                      <a:pt x="6" y="59"/>
                    </a:lnTo>
                    <a:lnTo>
                      <a:pt x="8" y="41"/>
                    </a:lnTo>
                    <a:lnTo>
                      <a:pt x="12" y="29"/>
                    </a:lnTo>
                    <a:lnTo>
                      <a:pt x="15" y="18"/>
                    </a:lnTo>
                    <a:lnTo>
                      <a:pt x="27" y="12"/>
                    </a:lnTo>
                    <a:lnTo>
                      <a:pt x="43" y="4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2" y="16"/>
                    </a:lnTo>
                    <a:lnTo>
                      <a:pt x="56" y="28"/>
                    </a:lnTo>
                    <a:lnTo>
                      <a:pt x="52" y="41"/>
                    </a:lnTo>
                    <a:lnTo>
                      <a:pt x="46" y="53"/>
                    </a:lnTo>
                    <a:lnTo>
                      <a:pt x="41" y="68"/>
                    </a:lnTo>
                    <a:lnTo>
                      <a:pt x="35" y="86"/>
                    </a:lnTo>
                    <a:lnTo>
                      <a:pt x="29" y="103"/>
                    </a:lnTo>
                    <a:lnTo>
                      <a:pt x="14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5" name="Freeform 54"/>
              <p:cNvSpPr>
                <a:spLocks/>
              </p:cNvSpPr>
              <p:nvPr/>
            </p:nvSpPr>
            <p:spPr bwMode="auto">
              <a:xfrm>
                <a:off x="3985" y="2008"/>
                <a:ext cx="1546" cy="1098"/>
              </a:xfrm>
              <a:custGeom>
                <a:avLst/>
                <a:gdLst>
                  <a:gd name="T0" fmla="*/ 22 w 3093"/>
                  <a:gd name="T1" fmla="*/ 62 h 2195"/>
                  <a:gd name="T2" fmla="*/ 7 w 3093"/>
                  <a:gd name="T3" fmla="*/ 2 h 2195"/>
                  <a:gd name="T4" fmla="*/ 44 w 3093"/>
                  <a:gd name="T5" fmla="*/ 63 h 2195"/>
                  <a:gd name="T6" fmla="*/ 55 w 3093"/>
                  <a:gd name="T7" fmla="*/ 81 h 2195"/>
                  <a:gd name="T8" fmla="*/ 52 w 3093"/>
                  <a:gd name="T9" fmla="*/ 72 h 2195"/>
                  <a:gd name="T10" fmla="*/ 27 w 3093"/>
                  <a:gd name="T11" fmla="*/ 21 h 2195"/>
                  <a:gd name="T12" fmla="*/ 169 w 3093"/>
                  <a:gd name="T13" fmla="*/ 44 h 2195"/>
                  <a:gd name="T14" fmla="*/ 242 w 3093"/>
                  <a:gd name="T15" fmla="*/ 16 h 2195"/>
                  <a:gd name="T16" fmla="*/ 228 w 3093"/>
                  <a:gd name="T17" fmla="*/ 23 h 2195"/>
                  <a:gd name="T18" fmla="*/ 272 w 3093"/>
                  <a:gd name="T19" fmla="*/ 51 h 2195"/>
                  <a:gd name="T20" fmla="*/ 321 w 3093"/>
                  <a:gd name="T21" fmla="*/ 166 h 2195"/>
                  <a:gd name="T22" fmla="*/ 372 w 3093"/>
                  <a:gd name="T23" fmla="*/ 236 h 2195"/>
                  <a:gd name="T24" fmla="*/ 343 w 3093"/>
                  <a:gd name="T25" fmla="*/ 228 h 2195"/>
                  <a:gd name="T26" fmla="*/ 339 w 3093"/>
                  <a:gd name="T27" fmla="*/ 221 h 2195"/>
                  <a:gd name="T28" fmla="*/ 336 w 3093"/>
                  <a:gd name="T29" fmla="*/ 220 h 2195"/>
                  <a:gd name="T30" fmla="*/ 331 w 3093"/>
                  <a:gd name="T31" fmla="*/ 216 h 2195"/>
                  <a:gd name="T32" fmla="*/ 330 w 3093"/>
                  <a:gd name="T33" fmla="*/ 220 h 2195"/>
                  <a:gd name="T34" fmla="*/ 328 w 3093"/>
                  <a:gd name="T35" fmla="*/ 222 h 2195"/>
                  <a:gd name="T36" fmla="*/ 322 w 3093"/>
                  <a:gd name="T37" fmla="*/ 214 h 2195"/>
                  <a:gd name="T38" fmla="*/ 321 w 3093"/>
                  <a:gd name="T39" fmla="*/ 221 h 2195"/>
                  <a:gd name="T40" fmla="*/ 317 w 3093"/>
                  <a:gd name="T41" fmla="*/ 226 h 2195"/>
                  <a:gd name="T42" fmla="*/ 306 w 3093"/>
                  <a:gd name="T43" fmla="*/ 212 h 2195"/>
                  <a:gd name="T44" fmla="*/ 301 w 3093"/>
                  <a:gd name="T45" fmla="*/ 206 h 2195"/>
                  <a:gd name="T46" fmla="*/ 318 w 3093"/>
                  <a:gd name="T47" fmla="*/ 237 h 2195"/>
                  <a:gd name="T48" fmla="*/ 302 w 3093"/>
                  <a:gd name="T49" fmla="*/ 231 h 2195"/>
                  <a:gd name="T50" fmla="*/ 298 w 3093"/>
                  <a:gd name="T51" fmla="*/ 224 h 2195"/>
                  <a:gd name="T52" fmla="*/ 296 w 3093"/>
                  <a:gd name="T53" fmla="*/ 230 h 2195"/>
                  <a:gd name="T54" fmla="*/ 291 w 3093"/>
                  <a:gd name="T55" fmla="*/ 225 h 2195"/>
                  <a:gd name="T56" fmla="*/ 292 w 3093"/>
                  <a:gd name="T57" fmla="*/ 234 h 2195"/>
                  <a:gd name="T58" fmla="*/ 277 w 3093"/>
                  <a:gd name="T59" fmla="*/ 202 h 2195"/>
                  <a:gd name="T60" fmla="*/ 273 w 3093"/>
                  <a:gd name="T61" fmla="*/ 217 h 2195"/>
                  <a:gd name="T62" fmla="*/ 249 w 3093"/>
                  <a:gd name="T63" fmla="*/ 182 h 2195"/>
                  <a:gd name="T64" fmla="*/ 261 w 3093"/>
                  <a:gd name="T65" fmla="*/ 202 h 2195"/>
                  <a:gd name="T66" fmla="*/ 294 w 3093"/>
                  <a:gd name="T67" fmla="*/ 252 h 2195"/>
                  <a:gd name="T68" fmla="*/ 254 w 3093"/>
                  <a:gd name="T69" fmla="*/ 239 h 2195"/>
                  <a:gd name="T70" fmla="*/ 250 w 3093"/>
                  <a:gd name="T71" fmla="*/ 236 h 2195"/>
                  <a:gd name="T72" fmla="*/ 247 w 3093"/>
                  <a:gd name="T73" fmla="*/ 232 h 2195"/>
                  <a:gd name="T74" fmla="*/ 245 w 3093"/>
                  <a:gd name="T75" fmla="*/ 235 h 2195"/>
                  <a:gd name="T76" fmla="*/ 239 w 3093"/>
                  <a:gd name="T77" fmla="*/ 226 h 2195"/>
                  <a:gd name="T78" fmla="*/ 238 w 3093"/>
                  <a:gd name="T79" fmla="*/ 234 h 2195"/>
                  <a:gd name="T80" fmla="*/ 229 w 3093"/>
                  <a:gd name="T81" fmla="*/ 213 h 2195"/>
                  <a:gd name="T82" fmla="*/ 232 w 3093"/>
                  <a:gd name="T83" fmla="*/ 228 h 2195"/>
                  <a:gd name="T84" fmla="*/ 223 w 3093"/>
                  <a:gd name="T85" fmla="*/ 226 h 2195"/>
                  <a:gd name="T86" fmla="*/ 206 w 3093"/>
                  <a:gd name="T87" fmla="*/ 202 h 2195"/>
                  <a:gd name="T88" fmla="*/ 212 w 3093"/>
                  <a:gd name="T89" fmla="*/ 212 h 2195"/>
                  <a:gd name="T90" fmla="*/ 250 w 3093"/>
                  <a:gd name="T91" fmla="*/ 266 h 2195"/>
                  <a:gd name="T92" fmla="*/ 192 w 3093"/>
                  <a:gd name="T93" fmla="*/ 241 h 2195"/>
                  <a:gd name="T94" fmla="*/ 188 w 3093"/>
                  <a:gd name="T95" fmla="*/ 233 h 2195"/>
                  <a:gd name="T96" fmla="*/ 184 w 3093"/>
                  <a:gd name="T97" fmla="*/ 230 h 2195"/>
                  <a:gd name="T98" fmla="*/ 178 w 3093"/>
                  <a:gd name="T99" fmla="*/ 224 h 2195"/>
                  <a:gd name="T100" fmla="*/ 175 w 3093"/>
                  <a:gd name="T101" fmla="*/ 221 h 2195"/>
                  <a:gd name="T102" fmla="*/ 172 w 3093"/>
                  <a:gd name="T103" fmla="*/ 221 h 2195"/>
                  <a:gd name="T104" fmla="*/ 174 w 3093"/>
                  <a:gd name="T105" fmla="*/ 235 h 2195"/>
                  <a:gd name="T106" fmla="*/ 161 w 3093"/>
                  <a:gd name="T107" fmla="*/ 221 h 2195"/>
                  <a:gd name="T108" fmla="*/ 160 w 3093"/>
                  <a:gd name="T109" fmla="*/ 221 h 2195"/>
                  <a:gd name="T110" fmla="*/ 192 w 3093"/>
                  <a:gd name="T111" fmla="*/ 263 h 2195"/>
                  <a:gd name="T112" fmla="*/ 201 w 3093"/>
                  <a:gd name="T113" fmla="*/ 275 h 21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93"/>
                  <a:gd name="T172" fmla="*/ 0 h 2195"/>
                  <a:gd name="T173" fmla="*/ 3093 w 3093"/>
                  <a:gd name="T174" fmla="*/ 2195 h 21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93" h="2195">
                    <a:moveTo>
                      <a:pt x="1609" y="2195"/>
                    </a:moveTo>
                    <a:lnTo>
                      <a:pt x="1353" y="2046"/>
                    </a:lnTo>
                    <a:lnTo>
                      <a:pt x="1128" y="1873"/>
                    </a:lnTo>
                    <a:lnTo>
                      <a:pt x="925" y="1679"/>
                    </a:lnTo>
                    <a:lnTo>
                      <a:pt x="746" y="1470"/>
                    </a:lnTo>
                    <a:lnTo>
                      <a:pt x="583" y="1241"/>
                    </a:lnTo>
                    <a:lnTo>
                      <a:pt x="438" y="1002"/>
                    </a:lnTo>
                    <a:lnTo>
                      <a:pt x="302" y="750"/>
                    </a:lnTo>
                    <a:lnTo>
                      <a:pt x="178" y="492"/>
                    </a:lnTo>
                    <a:lnTo>
                      <a:pt x="153" y="436"/>
                    </a:lnTo>
                    <a:lnTo>
                      <a:pt x="128" y="374"/>
                    </a:lnTo>
                    <a:lnTo>
                      <a:pt x="99" y="306"/>
                    </a:lnTo>
                    <a:lnTo>
                      <a:pt x="73" y="238"/>
                    </a:lnTo>
                    <a:lnTo>
                      <a:pt x="46" y="169"/>
                    </a:lnTo>
                    <a:lnTo>
                      <a:pt x="25" y="105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118" y="56"/>
                    </a:lnTo>
                    <a:lnTo>
                      <a:pt x="166" y="112"/>
                    </a:lnTo>
                    <a:lnTo>
                      <a:pt x="209" y="182"/>
                    </a:lnTo>
                    <a:lnTo>
                      <a:pt x="244" y="258"/>
                    </a:lnTo>
                    <a:lnTo>
                      <a:pt x="277" y="333"/>
                    </a:lnTo>
                    <a:lnTo>
                      <a:pt x="306" y="403"/>
                    </a:lnTo>
                    <a:lnTo>
                      <a:pt x="331" y="463"/>
                    </a:lnTo>
                    <a:lnTo>
                      <a:pt x="341" y="481"/>
                    </a:lnTo>
                    <a:lnTo>
                      <a:pt x="353" y="500"/>
                    </a:lnTo>
                    <a:lnTo>
                      <a:pt x="364" y="520"/>
                    </a:lnTo>
                    <a:lnTo>
                      <a:pt x="380" y="543"/>
                    </a:lnTo>
                    <a:lnTo>
                      <a:pt x="391" y="564"/>
                    </a:lnTo>
                    <a:lnTo>
                      <a:pt x="405" y="587"/>
                    </a:lnTo>
                    <a:lnTo>
                      <a:pt x="415" y="609"/>
                    </a:lnTo>
                    <a:lnTo>
                      <a:pt x="424" y="632"/>
                    </a:lnTo>
                    <a:lnTo>
                      <a:pt x="428" y="632"/>
                    </a:lnTo>
                    <a:lnTo>
                      <a:pt x="432" y="634"/>
                    </a:lnTo>
                    <a:lnTo>
                      <a:pt x="440" y="648"/>
                    </a:lnTo>
                    <a:lnTo>
                      <a:pt x="453" y="667"/>
                    </a:lnTo>
                    <a:lnTo>
                      <a:pt x="467" y="686"/>
                    </a:lnTo>
                    <a:lnTo>
                      <a:pt x="481" y="704"/>
                    </a:lnTo>
                    <a:lnTo>
                      <a:pt x="477" y="684"/>
                    </a:lnTo>
                    <a:lnTo>
                      <a:pt x="469" y="663"/>
                    </a:lnTo>
                    <a:lnTo>
                      <a:pt x="457" y="640"/>
                    </a:lnTo>
                    <a:lnTo>
                      <a:pt x="446" y="618"/>
                    </a:lnTo>
                    <a:lnTo>
                      <a:pt x="430" y="595"/>
                    </a:lnTo>
                    <a:lnTo>
                      <a:pt x="419" y="576"/>
                    </a:lnTo>
                    <a:lnTo>
                      <a:pt x="405" y="558"/>
                    </a:lnTo>
                    <a:lnTo>
                      <a:pt x="399" y="547"/>
                    </a:lnTo>
                    <a:lnTo>
                      <a:pt x="382" y="510"/>
                    </a:lnTo>
                    <a:lnTo>
                      <a:pt x="356" y="461"/>
                    </a:lnTo>
                    <a:lnTo>
                      <a:pt x="325" y="401"/>
                    </a:lnTo>
                    <a:lnTo>
                      <a:pt x="294" y="335"/>
                    </a:lnTo>
                    <a:lnTo>
                      <a:pt x="263" y="269"/>
                    </a:lnTo>
                    <a:lnTo>
                      <a:pt x="238" y="211"/>
                    </a:lnTo>
                    <a:lnTo>
                      <a:pt x="223" y="165"/>
                    </a:lnTo>
                    <a:lnTo>
                      <a:pt x="219" y="136"/>
                    </a:lnTo>
                    <a:lnTo>
                      <a:pt x="325" y="205"/>
                    </a:lnTo>
                    <a:lnTo>
                      <a:pt x="455" y="264"/>
                    </a:lnTo>
                    <a:lnTo>
                      <a:pt x="601" y="306"/>
                    </a:lnTo>
                    <a:lnTo>
                      <a:pt x="756" y="337"/>
                    </a:lnTo>
                    <a:lnTo>
                      <a:pt x="913" y="355"/>
                    </a:lnTo>
                    <a:lnTo>
                      <a:pt x="1068" y="361"/>
                    </a:lnTo>
                    <a:lnTo>
                      <a:pt x="1216" y="359"/>
                    </a:lnTo>
                    <a:lnTo>
                      <a:pt x="1353" y="349"/>
                    </a:lnTo>
                    <a:lnTo>
                      <a:pt x="1396" y="339"/>
                    </a:lnTo>
                    <a:lnTo>
                      <a:pt x="1472" y="326"/>
                    </a:lnTo>
                    <a:lnTo>
                      <a:pt x="1569" y="306"/>
                    </a:lnTo>
                    <a:lnTo>
                      <a:pt x="1675" y="281"/>
                    </a:lnTo>
                    <a:lnTo>
                      <a:pt x="1778" y="248"/>
                    </a:lnTo>
                    <a:lnTo>
                      <a:pt x="1869" y="211"/>
                    </a:lnTo>
                    <a:lnTo>
                      <a:pt x="1931" y="169"/>
                    </a:lnTo>
                    <a:lnTo>
                      <a:pt x="1960" y="124"/>
                    </a:lnTo>
                    <a:lnTo>
                      <a:pt x="1943" y="126"/>
                    </a:lnTo>
                    <a:lnTo>
                      <a:pt x="1925" y="134"/>
                    </a:lnTo>
                    <a:lnTo>
                      <a:pt x="1908" y="143"/>
                    </a:lnTo>
                    <a:lnTo>
                      <a:pt x="1891" y="155"/>
                    </a:lnTo>
                    <a:lnTo>
                      <a:pt x="1873" y="165"/>
                    </a:lnTo>
                    <a:lnTo>
                      <a:pt x="1856" y="174"/>
                    </a:lnTo>
                    <a:lnTo>
                      <a:pt x="1840" y="180"/>
                    </a:lnTo>
                    <a:lnTo>
                      <a:pt x="1828" y="184"/>
                    </a:lnTo>
                    <a:lnTo>
                      <a:pt x="1827" y="182"/>
                    </a:lnTo>
                    <a:lnTo>
                      <a:pt x="1825" y="182"/>
                    </a:lnTo>
                    <a:lnTo>
                      <a:pt x="1887" y="105"/>
                    </a:lnTo>
                    <a:lnTo>
                      <a:pt x="1937" y="62"/>
                    </a:lnTo>
                    <a:lnTo>
                      <a:pt x="1976" y="44"/>
                    </a:lnTo>
                    <a:lnTo>
                      <a:pt x="2009" y="56"/>
                    </a:lnTo>
                    <a:lnTo>
                      <a:pt x="2036" y="87"/>
                    </a:lnTo>
                    <a:lnTo>
                      <a:pt x="2065" y="143"/>
                    </a:lnTo>
                    <a:lnTo>
                      <a:pt x="2098" y="215"/>
                    </a:lnTo>
                    <a:lnTo>
                      <a:pt x="2143" y="306"/>
                    </a:lnTo>
                    <a:lnTo>
                      <a:pt x="2181" y="403"/>
                    </a:lnTo>
                    <a:lnTo>
                      <a:pt x="2220" y="502"/>
                    </a:lnTo>
                    <a:lnTo>
                      <a:pt x="2259" y="601"/>
                    </a:lnTo>
                    <a:lnTo>
                      <a:pt x="2298" y="702"/>
                    </a:lnTo>
                    <a:lnTo>
                      <a:pt x="2335" y="801"/>
                    </a:lnTo>
                    <a:lnTo>
                      <a:pt x="2371" y="903"/>
                    </a:lnTo>
                    <a:lnTo>
                      <a:pt x="2410" y="1002"/>
                    </a:lnTo>
                    <a:lnTo>
                      <a:pt x="2451" y="1105"/>
                    </a:lnTo>
                    <a:lnTo>
                      <a:pt x="2509" y="1214"/>
                    </a:lnTo>
                    <a:lnTo>
                      <a:pt x="2573" y="1324"/>
                    </a:lnTo>
                    <a:lnTo>
                      <a:pt x="2645" y="1431"/>
                    </a:lnTo>
                    <a:lnTo>
                      <a:pt x="2724" y="1540"/>
                    </a:lnTo>
                    <a:lnTo>
                      <a:pt x="2806" y="1638"/>
                    </a:lnTo>
                    <a:lnTo>
                      <a:pt x="2897" y="1735"/>
                    </a:lnTo>
                    <a:lnTo>
                      <a:pt x="2990" y="1826"/>
                    </a:lnTo>
                    <a:lnTo>
                      <a:pt x="3093" y="1910"/>
                    </a:lnTo>
                    <a:lnTo>
                      <a:pt x="3075" y="1906"/>
                    </a:lnTo>
                    <a:lnTo>
                      <a:pt x="3035" y="1900"/>
                    </a:lnTo>
                    <a:lnTo>
                      <a:pt x="2978" y="1887"/>
                    </a:lnTo>
                    <a:lnTo>
                      <a:pt x="2914" y="1875"/>
                    </a:lnTo>
                    <a:lnTo>
                      <a:pt x="2849" y="1861"/>
                    </a:lnTo>
                    <a:lnTo>
                      <a:pt x="2790" y="1850"/>
                    </a:lnTo>
                    <a:lnTo>
                      <a:pt x="2746" y="1842"/>
                    </a:lnTo>
                    <a:lnTo>
                      <a:pt x="2726" y="1840"/>
                    </a:lnTo>
                    <a:lnTo>
                      <a:pt x="2726" y="1836"/>
                    </a:lnTo>
                    <a:lnTo>
                      <a:pt x="2728" y="1834"/>
                    </a:lnTo>
                    <a:lnTo>
                      <a:pt x="2740" y="1826"/>
                    </a:lnTo>
                    <a:lnTo>
                      <a:pt x="2748" y="1817"/>
                    </a:lnTo>
                    <a:lnTo>
                      <a:pt x="2748" y="1807"/>
                    </a:lnTo>
                    <a:lnTo>
                      <a:pt x="2746" y="1797"/>
                    </a:lnTo>
                    <a:lnTo>
                      <a:pt x="2738" y="1786"/>
                    </a:lnTo>
                    <a:lnTo>
                      <a:pt x="2730" y="1774"/>
                    </a:lnTo>
                    <a:lnTo>
                      <a:pt x="2724" y="1763"/>
                    </a:lnTo>
                    <a:lnTo>
                      <a:pt x="2722" y="1755"/>
                    </a:lnTo>
                    <a:lnTo>
                      <a:pt x="2717" y="1757"/>
                    </a:lnTo>
                    <a:lnTo>
                      <a:pt x="2713" y="1759"/>
                    </a:lnTo>
                    <a:lnTo>
                      <a:pt x="2713" y="1768"/>
                    </a:lnTo>
                    <a:lnTo>
                      <a:pt x="2713" y="1776"/>
                    </a:lnTo>
                    <a:lnTo>
                      <a:pt x="2713" y="1782"/>
                    </a:lnTo>
                    <a:lnTo>
                      <a:pt x="2715" y="1788"/>
                    </a:lnTo>
                    <a:lnTo>
                      <a:pt x="2713" y="1790"/>
                    </a:lnTo>
                    <a:lnTo>
                      <a:pt x="2713" y="1794"/>
                    </a:lnTo>
                    <a:lnTo>
                      <a:pt x="2707" y="1782"/>
                    </a:lnTo>
                    <a:lnTo>
                      <a:pt x="2701" y="1770"/>
                    </a:lnTo>
                    <a:lnTo>
                      <a:pt x="2697" y="1761"/>
                    </a:lnTo>
                    <a:lnTo>
                      <a:pt x="2693" y="1753"/>
                    </a:lnTo>
                    <a:lnTo>
                      <a:pt x="2682" y="1737"/>
                    </a:lnTo>
                    <a:lnTo>
                      <a:pt x="2670" y="1726"/>
                    </a:lnTo>
                    <a:lnTo>
                      <a:pt x="2668" y="1733"/>
                    </a:lnTo>
                    <a:lnTo>
                      <a:pt x="2668" y="1739"/>
                    </a:lnTo>
                    <a:lnTo>
                      <a:pt x="2668" y="1741"/>
                    </a:lnTo>
                    <a:lnTo>
                      <a:pt x="2668" y="1743"/>
                    </a:lnTo>
                    <a:lnTo>
                      <a:pt x="2660" y="1731"/>
                    </a:lnTo>
                    <a:lnTo>
                      <a:pt x="2653" y="1726"/>
                    </a:lnTo>
                    <a:lnTo>
                      <a:pt x="2649" y="1726"/>
                    </a:lnTo>
                    <a:lnTo>
                      <a:pt x="2647" y="1728"/>
                    </a:lnTo>
                    <a:lnTo>
                      <a:pt x="2651" y="1743"/>
                    </a:lnTo>
                    <a:lnTo>
                      <a:pt x="2655" y="1761"/>
                    </a:lnTo>
                    <a:lnTo>
                      <a:pt x="2658" y="1776"/>
                    </a:lnTo>
                    <a:lnTo>
                      <a:pt x="2662" y="1794"/>
                    </a:lnTo>
                    <a:lnTo>
                      <a:pt x="2658" y="1792"/>
                    </a:lnTo>
                    <a:lnTo>
                      <a:pt x="2655" y="1782"/>
                    </a:lnTo>
                    <a:lnTo>
                      <a:pt x="2647" y="1770"/>
                    </a:lnTo>
                    <a:lnTo>
                      <a:pt x="2641" y="1753"/>
                    </a:lnTo>
                    <a:lnTo>
                      <a:pt x="2627" y="1728"/>
                    </a:lnTo>
                    <a:lnTo>
                      <a:pt x="2616" y="1699"/>
                    </a:lnTo>
                    <a:lnTo>
                      <a:pt x="2610" y="1697"/>
                    </a:lnTo>
                    <a:lnTo>
                      <a:pt x="2608" y="1695"/>
                    </a:lnTo>
                    <a:lnTo>
                      <a:pt x="2610" y="1706"/>
                    </a:lnTo>
                    <a:lnTo>
                      <a:pt x="2614" y="1722"/>
                    </a:lnTo>
                    <a:lnTo>
                      <a:pt x="2620" y="1737"/>
                    </a:lnTo>
                    <a:lnTo>
                      <a:pt x="2626" y="1755"/>
                    </a:lnTo>
                    <a:lnTo>
                      <a:pt x="2629" y="1770"/>
                    </a:lnTo>
                    <a:lnTo>
                      <a:pt x="2633" y="1788"/>
                    </a:lnTo>
                    <a:lnTo>
                      <a:pt x="2635" y="1803"/>
                    </a:lnTo>
                    <a:lnTo>
                      <a:pt x="2637" y="1821"/>
                    </a:lnTo>
                    <a:lnTo>
                      <a:pt x="2635" y="1821"/>
                    </a:lnTo>
                    <a:lnTo>
                      <a:pt x="2635" y="1823"/>
                    </a:lnTo>
                    <a:lnTo>
                      <a:pt x="2618" y="1792"/>
                    </a:lnTo>
                    <a:lnTo>
                      <a:pt x="2602" y="1763"/>
                    </a:lnTo>
                    <a:lnTo>
                      <a:pt x="2589" y="1733"/>
                    </a:lnTo>
                    <a:lnTo>
                      <a:pt x="2577" y="1706"/>
                    </a:lnTo>
                    <a:lnTo>
                      <a:pt x="2565" y="1677"/>
                    </a:lnTo>
                    <a:lnTo>
                      <a:pt x="2556" y="1648"/>
                    </a:lnTo>
                    <a:lnTo>
                      <a:pt x="2548" y="1619"/>
                    </a:lnTo>
                    <a:lnTo>
                      <a:pt x="2542" y="1590"/>
                    </a:lnTo>
                    <a:lnTo>
                      <a:pt x="2532" y="1605"/>
                    </a:lnTo>
                    <a:lnTo>
                      <a:pt x="2536" y="1636"/>
                    </a:lnTo>
                    <a:lnTo>
                      <a:pt x="2544" y="1675"/>
                    </a:lnTo>
                    <a:lnTo>
                      <a:pt x="2558" y="1722"/>
                    </a:lnTo>
                    <a:lnTo>
                      <a:pt x="2571" y="1764"/>
                    </a:lnTo>
                    <a:lnTo>
                      <a:pt x="2587" y="1807"/>
                    </a:lnTo>
                    <a:lnTo>
                      <a:pt x="2598" y="1842"/>
                    </a:lnTo>
                    <a:lnTo>
                      <a:pt x="2604" y="1865"/>
                    </a:lnTo>
                    <a:lnTo>
                      <a:pt x="2602" y="1865"/>
                    </a:lnTo>
                    <a:lnTo>
                      <a:pt x="2587" y="1850"/>
                    </a:lnTo>
                    <a:lnTo>
                      <a:pt x="2571" y="1834"/>
                    </a:lnTo>
                    <a:lnTo>
                      <a:pt x="2558" y="1821"/>
                    </a:lnTo>
                    <a:lnTo>
                      <a:pt x="2548" y="1813"/>
                    </a:lnTo>
                    <a:lnTo>
                      <a:pt x="2542" y="1801"/>
                    </a:lnTo>
                    <a:lnTo>
                      <a:pt x="2534" y="1788"/>
                    </a:lnTo>
                    <a:lnTo>
                      <a:pt x="2523" y="1770"/>
                    </a:lnTo>
                    <a:lnTo>
                      <a:pt x="2511" y="1755"/>
                    </a:lnTo>
                    <a:lnTo>
                      <a:pt x="2496" y="1737"/>
                    </a:lnTo>
                    <a:lnTo>
                      <a:pt x="2484" y="1726"/>
                    </a:lnTo>
                    <a:lnTo>
                      <a:pt x="2472" y="1716"/>
                    </a:lnTo>
                    <a:lnTo>
                      <a:pt x="2468" y="1712"/>
                    </a:lnTo>
                    <a:lnTo>
                      <a:pt x="2461" y="1700"/>
                    </a:lnTo>
                    <a:lnTo>
                      <a:pt x="2453" y="1689"/>
                    </a:lnTo>
                    <a:lnTo>
                      <a:pt x="2441" y="1673"/>
                    </a:lnTo>
                    <a:lnTo>
                      <a:pt x="2432" y="1660"/>
                    </a:lnTo>
                    <a:lnTo>
                      <a:pt x="2420" y="1644"/>
                    </a:lnTo>
                    <a:lnTo>
                      <a:pt x="2408" y="1635"/>
                    </a:lnTo>
                    <a:lnTo>
                      <a:pt x="2401" y="1627"/>
                    </a:lnTo>
                    <a:lnTo>
                      <a:pt x="2397" y="1625"/>
                    </a:lnTo>
                    <a:lnTo>
                      <a:pt x="2397" y="1627"/>
                    </a:lnTo>
                    <a:lnTo>
                      <a:pt x="2397" y="1633"/>
                    </a:lnTo>
                    <a:lnTo>
                      <a:pt x="2408" y="1648"/>
                    </a:lnTo>
                    <a:lnTo>
                      <a:pt x="2434" y="1681"/>
                    </a:lnTo>
                    <a:lnTo>
                      <a:pt x="2463" y="1722"/>
                    </a:lnTo>
                    <a:lnTo>
                      <a:pt x="2499" y="1770"/>
                    </a:lnTo>
                    <a:lnTo>
                      <a:pt x="2530" y="1815"/>
                    </a:lnTo>
                    <a:lnTo>
                      <a:pt x="2560" y="1856"/>
                    </a:lnTo>
                    <a:lnTo>
                      <a:pt x="2577" y="1887"/>
                    </a:lnTo>
                    <a:lnTo>
                      <a:pt x="2585" y="1902"/>
                    </a:lnTo>
                    <a:lnTo>
                      <a:pt x="2565" y="1896"/>
                    </a:lnTo>
                    <a:lnTo>
                      <a:pt x="2546" y="1890"/>
                    </a:lnTo>
                    <a:lnTo>
                      <a:pt x="2527" y="1887"/>
                    </a:lnTo>
                    <a:lnTo>
                      <a:pt x="2509" y="1887"/>
                    </a:lnTo>
                    <a:lnTo>
                      <a:pt x="2490" y="1885"/>
                    </a:lnTo>
                    <a:lnTo>
                      <a:pt x="2472" y="1887"/>
                    </a:lnTo>
                    <a:lnTo>
                      <a:pt x="2455" y="1889"/>
                    </a:lnTo>
                    <a:lnTo>
                      <a:pt x="2439" y="1894"/>
                    </a:lnTo>
                    <a:lnTo>
                      <a:pt x="2430" y="1877"/>
                    </a:lnTo>
                    <a:lnTo>
                      <a:pt x="2424" y="1863"/>
                    </a:lnTo>
                    <a:lnTo>
                      <a:pt x="2418" y="1846"/>
                    </a:lnTo>
                    <a:lnTo>
                      <a:pt x="2416" y="1832"/>
                    </a:lnTo>
                    <a:lnTo>
                      <a:pt x="2412" y="1817"/>
                    </a:lnTo>
                    <a:lnTo>
                      <a:pt x="2410" y="1803"/>
                    </a:lnTo>
                    <a:lnTo>
                      <a:pt x="2408" y="1790"/>
                    </a:lnTo>
                    <a:lnTo>
                      <a:pt x="2408" y="1778"/>
                    </a:lnTo>
                    <a:lnTo>
                      <a:pt x="2401" y="1778"/>
                    </a:lnTo>
                    <a:lnTo>
                      <a:pt x="2397" y="1778"/>
                    </a:lnTo>
                    <a:lnTo>
                      <a:pt x="2391" y="1784"/>
                    </a:lnTo>
                    <a:lnTo>
                      <a:pt x="2389" y="1792"/>
                    </a:lnTo>
                    <a:lnTo>
                      <a:pt x="2389" y="1801"/>
                    </a:lnTo>
                    <a:lnTo>
                      <a:pt x="2389" y="1813"/>
                    </a:lnTo>
                    <a:lnTo>
                      <a:pt x="2381" y="1813"/>
                    </a:lnTo>
                    <a:lnTo>
                      <a:pt x="2375" y="1813"/>
                    </a:lnTo>
                    <a:lnTo>
                      <a:pt x="2373" y="1828"/>
                    </a:lnTo>
                    <a:lnTo>
                      <a:pt x="2375" y="1846"/>
                    </a:lnTo>
                    <a:lnTo>
                      <a:pt x="2373" y="1846"/>
                    </a:lnTo>
                    <a:lnTo>
                      <a:pt x="2373" y="1848"/>
                    </a:lnTo>
                    <a:lnTo>
                      <a:pt x="2368" y="1836"/>
                    </a:lnTo>
                    <a:lnTo>
                      <a:pt x="2364" y="1825"/>
                    </a:lnTo>
                    <a:lnTo>
                      <a:pt x="2358" y="1813"/>
                    </a:lnTo>
                    <a:lnTo>
                      <a:pt x="2354" y="1803"/>
                    </a:lnTo>
                    <a:lnTo>
                      <a:pt x="2348" y="1792"/>
                    </a:lnTo>
                    <a:lnTo>
                      <a:pt x="2342" y="1782"/>
                    </a:lnTo>
                    <a:lnTo>
                      <a:pt x="2337" y="1772"/>
                    </a:lnTo>
                    <a:lnTo>
                      <a:pt x="2331" y="1766"/>
                    </a:lnTo>
                    <a:lnTo>
                      <a:pt x="2331" y="1782"/>
                    </a:lnTo>
                    <a:lnTo>
                      <a:pt x="2335" y="1799"/>
                    </a:lnTo>
                    <a:lnTo>
                      <a:pt x="2340" y="1817"/>
                    </a:lnTo>
                    <a:lnTo>
                      <a:pt x="2346" y="1836"/>
                    </a:lnTo>
                    <a:lnTo>
                      <a:pt x="2352" y="1854"/>
                    </a:lnTo>
                    <a:lnTo>
                      <a:pt x="2360" y="1873"/>
                    </a:lnTo>
                    <a:lnTo>
                      <a:pt x="2366" y="1892"/>
                    </a:lnTo>
                    <a:lnTo>
                      <a:pt x="2371" y="1914"/>
                    </a:lnTo>
                    <a:lnTo>
                      <a:pt x="2368" y="1914"/>
                    </a:lnTo>
                    <a:lnTo>
                      <a:pt x="2366" y="1916"/>
                    </a:lnTo>
                    <a:lnTo>
                      <a:pt x="2340" y="1867"/>
                    </a:lnTo>
                    <a:lnTo>
                      <a:pt x="2321" y="1821"/>
                    </a:lnTo>
                    <a:lnTo>
                      <a:pt x="2304" y="1772"/>
                    </a:lnTo>
                    <a:lnTo>
                      <a:pt x="2286" y="1726"/>
                    </a:lnTo>
                    <a:lnTo>
                      <a:pt x="2269" y="1679"/>
                    </a:lnTo>
                    <a:lnTo>
                      <a:pt x="2251" y="1635"/>
                    </a:lnTo>
                    <a:lnTo>
                      <a:pt x="2232" y="1590"/>
                    </a:lnTo>
                    <a:lnTo>
                      <a:pt x="2214" y="1549"/>
                    </a:lnTo>
                    <a:lnTo>
                      <a:pt x="2209" y="1571"/>
                    </a:lnTo>
                    <a:lnTo>
                      <a:pt x="2216" y="1609"/>
                    </a:lnTo>
                    <a:lnTo>
                      <a:pt x="2230" y="1656"/>
                    </a:lnTo>
                    <a:lnTo>
                      <a:pt x="2249" y="1710"/>
                    </a:lnTo>
                    <a:lnTo>
                      <a:pt x="2267" y="1761"/>
                    </a:lnTo>
                    <a:lnTo>
                      <a:pt x="2282" y="1807"/>
                    </a:lnTo>
                    <a:lnTo>
                      <a:pt x="2288" y="1844"/>
                    </a:lnTo>
                    <a:lnTo>
                      <a:pt x="2286" y="1865"/>
                    </a:lnTo>
                    <a:lnTo>
                      <a:pt x="2253" y="1821"/>
                    </a:lnTo>
                    <a:lnTo>
                      <a:pt x="2220" y="1776"/>
                    </a:lnTo>
                    <a:lnTo>
                      <a:pt x="2185" y="1731"/>
                    </a:lnTo>
                    <a:lnTo>
                      <a:pt x="2152" y="1687"/>
                    </a:lnTo>
                    <a:lnTo>
                      <a:pt x="2117" y="1640"/>
                    </a:lnTo>
                    <a:lnTo>
                      <a:pt x="2090" y="1598"/>
                    </a:lnTo>
                    <a:lnTo>
                      <a:pt x="2065" y="1555"/>
                    </a:lnTo>
                    <a:lnTo>
                      <a:pt x="2048" y="1516"/>
                    </a:lnTo>
                    <a:lnTo>
                      <a:pt x="2028" y="1503"/>
                    </a:lnTo>
                    <a:lnTo>
                      <a:pt x="2017" y="1485"/>
                    </a:lnTo>
                    <a:lnTo>
                      <a:pt x="2005" y="1466"/>
                    </a:lnTo>
                    <a:lnTo>
                      <a:pt x="1997" y="1454"/>
                    </a:lnTo>
                    <a:lnTo>
                      <a:pt x="1997" y="1460"/>
                    </a:lnTo>
                    <a:lnTo>
                      <a:pt x="2003" y="1472"/>
                    </a:lnTo>
                    <a:lnTo>
                      <a:pt x="2009" y="1485"/>
                    </a:lnTo>
                    <a:lnTo>
                      <a:pt x="2020" y="1503"/>
                    </a:lnTo>
                    <a:lnTo>
                      <a:pt x="2028" y="1518"/>
                    </a:lnTo>
                    <a:lnTo>
                      <a:pt x="2038" y="1534"/>
                    </a:lnTo>
                    <a:lnTo>
                      <a:pt x="2048" y="1549"/>
                    </a:lnTo>
                    <a:lnTo>
                      <a:pt x="2057" y="1563"/>
                    </a:lnTo>
                    <a:lnTo>
                      <a:pt x="2092" y="1615"/>
                    </a:lnTo>
                    <a:lnTo>
                      <a:pt x="2127" y="1673"/>
                    </a:lnTo>
                    <a:lnTo>
                      <a:pt x="2162" y="1731"/>
                    </a:lnTo>
                    <a:lnTo>
                      <a:pt x="2197" y="1792"/>
                    </a:lnTo>
                    <a:lnTo>
                      <a:pt x="2232" y="1848"/>
                    </a:lnTo>
                    <a:lnTo>
                      <a:pt x="2271" y="1906"/>
                    </a:lnTo>
                    <a:lnTo>
                      <a:pt x="2311" y="1958"/>
                    </a:lnTo>
                    <a:lnTo>
                      <a:pt x="2358" y="2009"/>
                    </a:lnTo>
                    <a:lnTo>
                      <a:pt x="2356" y="2013"/>
                    </a:lnTo>
                    <a:lnTo>
                      <a:pt x="2354" y="2015"/>
                    </a:lnTo>
                    <a:lnTo>
                      <a:pt x="2304" y="1987"/>
                    </a:lnTo>
                    <a:lnTo>
                      <a:pt x="2263" y="1968"/>
                    </a:lnTo>
                    <a:lnTo>
                      <a:pt x="2228" y="1954"/>
                    </a:lnTo>
                    <a:lnTo>
                      <a:pt x="2197" y="1947"/>
                    </a:lnTo>
                    <a:lnTo>
                      <a:pt x="2164" y="1939"/>
                    </a:lnTo>
                    <a:lnTo>
                      <a:pt x="2129" y="1935"/>
                    </a:lnTo>
                    <a:lnTo>
                      <a:pt x="2088" y="1933"/>
                    </a:lnTo>
                    <a:lnTo>
                      <a:pt x="2040" y="1931"/>
                    </a:lnTo>
                    <a:lnTo>
                      <a:pt x="2032" y="1912"/>
                    </a:lnTo>
                    <a:lnTo>
                      <a:pt x="2028" y="1898"/>
                    </a:lnTo>
                    <a:lnTo>
                      <a:pt x="2024" y="1889"/>
                    </a:lnTo>
                    <a:lnTo>
                      <a:pt x="2022" y="1883"/>
                    </a:lnTo>
                    <a:lnTo>
                      <a:pt x="2019" y="1871"/>
                    </a:lnTo>
                    <a:lnTo>
                      <a:pt x="2015" y="1861"/>
                    </a:lnTo>
                    <a:lnTo>
                      <a:pt x="2009" y="1861"/>
                    </a:lnTo>
                    <a:lnTo>
                      <a:pt x="2003" y="1863"/>
                    </a:lnTo>
                    <a:lnTo>
                      <a:pt x="2003" y="1869"/>
                    </a:lnTo>
                    <a:lnTo>
                      <a:pt x="2005" y="1881"/>
                    </a:lnTo>
                    <a:lnTo>
                      <a:pt x="2007" y="1890"/>
                    </a:lnTo>
                    <a:lnTo>
                      <a:pt x="2009" y="1906"/>
                    </a:lnTo>
                    <a:lnTo>
                      <a:pt x="2005" y="1908"/>
                    </a:lnTo>
                    <a:lnTo>
                      <a:pt x="2003" y="1910"/>
                    </a:lnTo>
                    <a:lnTo>
                      <a:pt x="1995" y="1892"/>
                    </a:lnTo>
                    <a:lnTo>
                      <a:pt x="1989" y="1881"/>
                    </a:lnTo>
                    <a:lnTo>
                      <a:pt x="1986" y="1869"/>
                    </a:lnTo>
                    <a:lnTo>
                      <a:pt x="1984" y="1863"/>
                    </a:lnTo>
                    <a:lnTo>
                      <a:pt x="1980" y="1854"/>
                    </a:lnTo>
                    <a:lnTo>
                      <a:pt x="1978" y="1846"/>
                    </a:lnTo>
                    <a:lnTo>
                      <a:pt x="1976" y="1838"/>
                    </a:lnTo>
                    <a:lnTo>
                      <a:pt x="1974" y="1828"/>
                    </a:lnTo>
                    <a:lnTo>
                      <a:pt x="1970" y="1828"/>
                    </a:lnTo>
                    <a:lnTo>
                      <a:pt x="1966" y="1828"/>
                    </a:lnTo>
                    <a:lnTo>
                      <a:pt x="1960" y="1836"/>
                    </a:lnTo>
                    <a:lnTo>
                      <a:pt x="1960" y="1848"/>
                    </a:lnTo>
                    <a:lnTo>
                      <a:pt x="1962" y="1859"/>
                    </a:lnTo>
                    <a:lnTo>
                      <a:pt x="1966" y="1877"/>
                    </a:lnTo>
                    <a:lnTo>
                      <a:pt x="1964" y="1877"/>
                    </a:lnTo>
                    <a:lnTo>
                      <a:pt x="1964" y="1879"/>
                    </a:lnTo>
                    <a:lnTo>
                      <a:pt x="1955" y="1867"/>
                    </a:lnTo>
                    <a:lnTo>
                      <a:pt x="1949" y="1856"/>
                    </a:lnTo>
                    <a:lnTo>
                      <a:pt x="1943" y="1844"/>
                    </a:lnTo>
                    <a:lnTo>
                      <a:pt x="1937" y="1834"/>
                    </a:lnTo>
                    <a:lnTo>
                      <a:pt x="1925" y="1813"/>
                    </a:lnTo>
                    <a:lnTo>
                      <a:pt x="1914" y="1797"/>
                    </a:lnTo>
                    <a:lnTo>
                      <a:pt x="1916" y="1807"/>
                    </a:lnTo>
                    <a:lnTo>
                      <a:pt x="1922" y="1825"/>
                    </a:lnTo>
                    <a:lnTo>
                      <a:pt x="1927" y="1844"/>
                    </a:lnTo>
                    <a:lnTo>
                      <a:pt x="1935" y="1865"/>
                    </a:lnTo>
                    <a:lnTo>
                      <a:pt x="1941" y="1885"/>
                    </a:lnTo>
                    <a:lnTo>
                      <a:pt x="1947" y="1902"/>
                    </a:lnTo>
                    <a:lnTo>
                      <a:pt x="1949" y="1918"/>
                    </a:lnTo>
                    <a:lnTo>
                      <a:pt x="1951" y="1929"/>
                    </a:lnTo>
                    <a:lnTo>
                      <a:pt x="1927" y="1902"/>
                    </a:lnTo>
                    <a:lnTo>
                      <a:pt x="1910" y="1869"/>
                    </a:lnTo>
                    <a:lnTo>
                      <a:pt x="1892" y="1832"/>
                    </a:lnTo>
                    <a:lnTo>
                      <a:pt x="1879" y="1795"/>
                    </a:lnTo>
                    <a:lnTo>
                      <a:pt x="1863" y="1755"/>
                    </a:lnTo>
                    <a:lnTo>
                      <a:pt x="1852" y="1718"/>
                    </a:lnTo>
                    <a:lnTo>
                      <a:pt x="1840" y="1681"/>
                    </a:lnTo>
                    <a:lnTo>
                      <a:pt x="1830" y="1652"/>
                    </a:lnTo>
                    <a:lnTo>
                      <a:pt x="1830" y="1666"/>
                    </a:lnTo>
                    <a:lnTo>
                      <a:pt x="1832" y="1681"/>
                    </a:lnTo>
                    <a:lnTo>
                      <a:pt x="1834" y="1699"/>
                    </a:lnTo>
                    <a:lnTo>
                      <a:pt x="1840" y="1716"/>
                    </a:lnTo>
                    <a:lnTo>
                      <a:pt x="1846" y="1733"/>
                    </a:lnTo>
                    <a:lnTo>
                      <a:pt x="1852" y="1751"/>
                    </a:lnTo>
                    <a:lnTo>
                      <a:pt x="1858" y="1768"/>
                    </a:lnTo>
                    <a:lnTo>
                      <a:pt x="1863" y="1786"/>
                    </a:lnTo>
                    <a:lnTo>
                      <a:pt x="1856" y="1790"/>
                    </a:lnTo>
                    <a:lnTo>
                      <a:pt x="1854" y="1794"/>
                    </a:lnTo>
                    <a:lnTo>
                      <a:pt x="1854" y="1801"/>
                    </a:lnTo>
                    <a:lnTo>
                      <a:pt x="1856" y="1817"/>
                    </a:lnTo>
                    <a:lnTo>
                      <a:pt x="1859" y="1832"/>
                    </a:lnTo>
                    <a:lnTo>
                      <a:pt x="1865" y="1854"/>
                    </a:lnTo>
                    <a:lnTo>
                      <a:pt x="1869" y="1871"/>
                    </a:lnTo>
                    <a:lnTo>
                      <a:pt x="1873" y="1890"/>
                    </a:lnTo>
                    <a:lnTo>
                      <a:pt x="1873" y="1902"/>
                    </a:lnTo>
                    <a:lnTo>
                      <a:pt x="1875" y="1910"/>
                    </a:lnTo>
                    <a:lnTo>
                      <a:pt x="1850" y="1879"/>
                    </a:lnTo>
                    <a:lnTo>
                      <a:pt x="1823" y="1844"/>
                    </a:lnTo>
                    <a:lnTo>
                      <a:pt x="1790" y="1805"/>
                    </a:lnTo>
                    <a:lnTo>
                      <a:pt x="1761" y="1768"/>
                    </a:lnTo>
                    <a:lnTo>
                      <a:pt x="1730" y="1728"/>
                    </a:lnTo>
                    <a:lnTo>
                      <a:pt x="1704" y="1689"/>
                    </a:lnTo>
                    <a:lnTo>
                      <a:pt x="1685" y="1654"/>
                    </a:lnTo>
                    <a:lnTo>
                      <a:pt x="1677" y="1627"/>
                    </a:lnTo>
                    <a:lnTo>
                      <a:pt x="1666" y="1623"/>
                    </a:lnTo>
                    <a:lnTo>
                      <a:pt x="1660" y="1619"/>
                    </a:lnTo>
                    <a:lnTo>
                      <a:pt x="1656" y="1613"/>
                    </a:lnTo>
                    <a:lnTo>
                      <a:pt x="1654" y="1609"/>
                    </a:lnTo>
                    <a:lnTo>
                      <a:pt x="1652" y="1609"/>
                    </a:lnTo>
                    <a:lnTo>
                      <a:pt x="1650" y="1611"/>
                    </a:lnTo>
                    <a:lnTo>
                      <a:pt x="1654" y="1621"/>
                    </a:lnTo>
                    <a:lnTo>
                      <a:pt x="1664" y="1635"/>
                    </a:lnTo>
                    <a:lnTo>
                      <a:pt x="1673" y="1650"/>
                    </a:lnTo>
                    <a:lnTo>
                      <a:pt x="1677" y="1666"/>
                    </a:lnTo>
                    <a:lnTo>
                      <a:pt x="1683" y="1669"/>
                    </a:lnTo>
                    <a:lnTo>
                      <a:pt x="1689" y="1681"/>
                    </a:lnTo>
                    <a:lnTo>
                      <a:pt x="1697" y="1693"/>
                    </a:lnTo>
                    <a:lnTo>
                      <a:pt x="1704" y="1704"/>
                    </a:lnTo>
                    <a:lnTo>
                      <a:pt x="1739" y="1757"/>
                    </a:lnTo>
                    <a:lnTo>
                      <a:pt x="1774" y="1809"/>
                    </a:lnTo>
                    <a:lnTo>
                      <a:pt x="1809" y="1863"/>
                    </a:lnTo>
                    <a:lnTo>
                      <a:pt x="1846" y="1918"/>
                    </a:lnTo>
                    <a:lnTo>
                      <a:pt x="1881" y="1970"/>
                    </a:lnTo>
                    <a:lnTo>
                      <a:pt x="1922" y="2022"/>
                    </a:lnTo>
                    <a:lnTo>
                      <a:pt x="1960" y="2073"/>
                    </a:lnTo>
                    <a:lnTo>
                      <a:pt x="2003" y="2125"/>
                    </a:lnTo>
                    <a:lnTo>
                      <a:pt x="1978" y="2121"/>
                    </a:lnTo>
                    <a:lnTo>
                      <a:pt x="1937" y="2098"/>
                    </a:lnTo>
                    <a:lnTo>
                      <a:pt x="1881" y="2057"/>
                    </a:lnTo>
                    <a:lnTo>
                      <a:pt x="1815" y="2013"/>
                    </a:lnTo>
                    <a:lnTo>
                      <a:pt x="1741" y="1968"/>
                    </a:lnTo>
                    <a:lnTo>
                      <a:pt x="1669" y="1937"/>
                    </a:lnTo>
                    <a:lnTo>
                      <a:pt x="1602" y="1923"/>
                    </a:lnTo>
                    <a:lnTo>
                      <a:pt x="1543" y="1937"/>
                    </a:lnTo>
                    <a:lnTo>
                      <a:pt x="1539" y="1923"/>
                    </a:lnTo>
                    <a:lnTo>
                      <a:pt x="1538" y="1910"/>
                    </a:lnTo>
                    <a:lnTo>
                      <a:pt x="1534" y="1894"/>
                    </a:lnTo>
                    <a:lnTo>
                      <a:pt x="1530" y="1879"/>
                    </a:lnTo>
                    <a:lnTo>
                      <a:pt x="1524" y="1863"/>
                    </a:lnTo>
                    <a:lnTo>
                      <a:pt x="1518" y="1854"/>
                    </a:lnTo>
                    <a:lnTo>
                      <a:pt x="1512" y="1848"/>
                    </a:lnTo>
                    <a:lnTo>
                      <a:pt x="1507" y="1848"/>
                    </a:lnTo>
                    <a:lnTo>
                      <a:pt x="1507" y="1856"/>
                    </a:lnTo>
                    <a:lnTo>
                      <a:pt x="1508" y="1863"/>
                    </a:lnTo>
                    <a:lnTo>
                      <a:pt x="1505" y="1863"/>
                    </a:lnTo>
                    <a:lnTo>
                      <a:pt x="1503" y="1865"/>
                    </a:lnTo>
                    <a:lnTo>
                      <a:pt x="1495" y="1848"/>
                    </a:lnTo>
                    <a:lnTo>
                      <a:pt x="1487" y="1832"/>
                    </a:lnTo>
                    <a:lnTo>
                      <a:pt x="1479" y="1817"/>
                    </a:lnTo>
                    <a:lnTo>
                      <a:pt x="1474" y="1809"/>
                    </a:lnTo>
                    <a:lnTo>
                      <a:pt x="1468" y="1817"/>
                    </a:lnTo>
                    <a:lnTo>
                      <a:pt x="1470" y="1828"/>
                    </a:lnTo>
                    <a:lnTo>
                      <a:pt x="1474" y="1840"/>
                    </a:lnTo>
                    <a:lnTo>
                      <a:pt x="1472" y="1854"/>
                    </a:lnTo>
                    <a:lnTo>
                      <a:pt x="1464" y="1842"/>
                    </a:lnTo>
                    <a:lnTo>
                      <a:pt x="1456" y="1832"/>
                    </a:lnTo>
                    <a:lnTo>
                      <a:pt x="1450" y="1821"/>
                    </a:lnTo>
                    <a:lnTo>
                      <a:pt x="1444" y="1811"/>
                    </a:lnTo>
                    <a:lnTo>
                      <a:pt x="1433" y="1790"/>
                    </a:lnTo>
                    <a:lnTo>
                      <a:pt x="1423" y="1770"/>
                    </a:lnTo>
                    <a:lnTo>
                      <a:pt x="1423" y="1776"/>
                    </a:lnTo>
                    <a:lnTo>
                      <a:pt x="1429" y="1790"/>
                    </a:lnTo>
                    <a:lnTo>
                      <a:pt x="1433" y="1803"/>
                    </a:lnTo>
                    <a:lnTo>
                      <a:pt x="1441" y="1821"/>
                    </a:lnTo>
                    <a:lnTo>
                      <a:pt x="1444" y="1834"/>
                    </a:lnTo>
                    <a:lnTo>
                      <a:pt x="1450" y="1848"/>
                    </a:lnTo>
                    <a:lnTo>
                      <a:pt x="1450" y="1858"/>
                    </a:lnTo>
                    <a:lnTo>
                      <a:pt x="1448" y="1865"/>
                    </a:lnTo>
                    <a:lnTo>
                      <a:pt x="1431" y="1832"/>
                    </a:lnTo>
                    <a:lnTo>
                      <a:pt x="1417" y="1799"/>
                    </a:lnTo>
                    <a:lnTo>
                      <a:pt x="1402" y="1764"/>
                    </a:lnTo>
                    <a:lnTo>
                      <a:pt x="1390" y="1733"/>
                    </a:lnTo>
                    <a:lnTo>
                      <a:pt x="1375" y="1699"/>
                    </a:lnTo>
                    <a:lnTo>
                      <a:pt x="1361" y="1667"/>
                    </a:lnTo>
                    <a:lnTo>
                      <a:pt x="1346" y="1636"/>
                    </a:lnTo>
                    <a:lnTo>
                      <a:pt x="1332" y="1609"/>
                    </a:lnTo>
                    <a:lnTo>
                      <a:pt x="1334" y="1638"/>
                    </a:lnTo>
                    <a:lnTo>
                      <a:pt x="1344" y="1677"/>
                    </a:lnTo>
                    <a:lnTo>
                      <a:pt x="1357" y="1720"/>
                    </a:lnTo>
                    <a:lnTo>
                      <a:pt x="1377" y="1766"/>
                    </a:lnTo>
                    <a:lnTo>
                      <a:pt x="1394" y="1811"/>
                    </a:lnTo>
                    <a:lnTo>
                      <a:pt x="1415" y="1856"/>
                    </a:lnTo>
                    <a:lnTo>
                      <a:pt x="1433" y="1894"/>
                    </a:lnTo>
                    <a:lnTo>
                      <a:pt x="1450" y="1929"/>
                    </a:lnTo>
                    <a:lnTo>
                      <a:pt x="1448" y="1929"/>
                    </a:lnTo>
                    <a:lnTo>
                      <a:pt x="1446" y="1931"/>
                    </a:lnTo>
                    <a:lnTo>
                      <a:pt x="1431" y="1920"/>
                    </a:lnTo>
                    <a:lnTo>
                      <a:pt x="1413" y="1902"/>
                    </a:lnTo>
                    <a:lnTo>
                      <a:pt x="1392" y="1879"/>
                    </a:lnTo>
                    <a:lnTo>
                      <a:pt x="1373" y="1858"/>
                    </a:lnTo>
                    <a:lnTo>
                      <a:pt x="1351" y="1832"/>
                    </a:lnTo>
                    <a:lnTo>
                      <a:pt x="1334" y="1811"/>
                    </a:lnTo>
                    <a:lnTo>
                      <a:pt x="1320" y="1792"/>
                    </a:lnTo>
                    <a:lnTo>
                      <a:pt x="1313" y="1780"/>
                    </a:lnTo>
                    <a:lnTo>
                      <a:pt x="1305" y="1780"/>
                    </a:lnTo>
                    <a:lnTo>
                      <a:pt x="1299" y="1784"/>
                    </a:lnTo>
                    <a:lnTo>
                      <a:pt x="1295" y="1772"/>
                    </a:lnTo>
                    <a:lnTo>
                      <a:pt x="1295" y="1761"/>
                    </a:lnTo>
                    <a:lnTo>
                      <a:pt x="1282" y="1751"/>
                    </a:lnTo>
                    <a:lnTo>
                      <a:pt x="1276" y="1741"/>
                    </a:lnTo>
                    <a:lnTo>
                      <a:pt x="1270" y="1733"/>
                    </a:lnTo>
                    <a:lnTo>
                      <a:pt x="1260" y="1730"/>
                    </a:lnTo>
                    <a:lnTo>
                      <a:pt x="1260" y="1739"/>
                    </a:lnTo>
                    <a:lnTo>
                      <a:pt x="1266" y="1749"/>
                    </a:lnTo>
                    <a:lnTo>
                      <a:pt x="1274" y="1757"/>
                    </a:lnTo>
                    <a:lnTo>
                      <a:pt x="1289" y="1768"/>
                    </a:lnTo>
                    <a:lnTo>
                      <a:pt x="1287" y="1768"/>
                    </a:lnTo>
                    <a:lnTo>
                      <a:pt x="1285" y="1770"/>
                    </a:lnTo>
                    <a:lnTo>
                      <a:pt x="1313" y="1811"/>
                    </a:lnTo>
                    <a:lnTo>
                      <a:pt x="1342" y="1852"/>
                    </a:lnTo>
                    <a:lnTo>
                      <a:pt x="1373" y="1892"/>
                    </a:lnTo>
                    <a:lnTo>
                      <a:pt x="1406" y="1933"/>
                    </a:lnTo>
                    <a:lnTo>
                      <a:pt x="1439" y="1972"/>
                    </a:lnTo>
                    <a:lnTo>
                      <a:pt x="1474" y="2013"/>
                    </a:lnTo>
                    <a:lnTo>
                      <a:pt x="1507" y="2053"/>
                    </a:lnTo>
                    <a:lnTo>
                      <a:pt x="1541" y="2098"/>
                    </a:lnTo>
                    <a:lnTo>
                      <a:pt x="1545" y="2106"/>
                    </a:lnTo>
                    <a:lnTo>
                      <a:pt x="1555" y="2117"/>
                    </a:lnTo>
                    <a:lnTo>
                      <a:pt x="1565" y="2131"/>
                    </a:lnTo>
                    <a:lnTo>
                      <a:pt x="1578" y="2146"/>
                    </a:lnTo>
                    <a:lnTo>
                      <a:pt x="1588" y="2160"/>
                    </a:lnTo>
                    <a:lnTo>
                      <a:pt x="1600" y="2174"/>
                    </a:lnTo>
                    <a:lnTo>
                      <a:pt x="1607" y="2183"/>
                    </a:lnTo>
                    <a:lnTo>
                      <a:pt x="1611" y="2193"/>
                    </a:lnTo>
                    <a:lnTo>
                      <a:pt x="1609" y="2193"/>
                    </a:lnTo>
                    <a:lnTo>
                      <a:pt x="1609" y="2195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6" name="Freeform 55"/>
              <p:cNvSpPr>
                <a:spLocks/>
              </p:cNvSpPr>
              <p:nvPr/>
            </p:nvSpPr>
            <p:spPr bwMode="auto">
              <a:xfrm>
                <a:off x="4160" y="3073"/>
                <a:ext cx="377" cy="23"/>
              </a:xfrm>
              <a:custGeom>
                <a:avLst/>
                <a:gdLst>
                  <a:gd name="T0" fmla="*/ 43 w 752"/>
                  <a:gd name="T1" fmla="*/ 5 h 47"/>
                  <a:gd name="T2" fmla="*/ 40 w 752"/>
                  <a:gd name="T3" fmla="*/ 3 h 47"/>
                  <a:gd name="T4" fmla="*/ 35 w 752"/>
                  <a:gd name="T5" fmla="*/ 2 h 47"/>
                  <a:gd name="T6" fmla="*/ 29 w 752"/>
                  <a:gd name="T7" fmla="*/ 2 h 47"/>
                  <a:gd name="T8" fmla="*/ 23 w 752"/>
                  <a:gd name="T9" fmla="*/ 2 h 47"/>
                  <a:gd name="T10" fmla="*/ 16 w 752"/>
                  <a:gd name="T11" fmla="*/ 2 h 47"/>
                  <a:gd name="T12" fmla="*/ 10 w 752"/>
                  <a:gd name="T13" fmla="*/ 3 h 47"/>
                  <a:gd name="T14" fmla="*/ 5 w 752"/>
                  <a:gd name="T15" fmla="*/ 3 h 47"/>
                  <a:gd name="T16" fmla="*/ 0 w 752"/>
                  <a:gd name="T17" fmla="*/ 3 h 47"/>
                  <a:gd name="T18" fmla="*/ 0 w 752"/>
                  <a:gd name="T19" fmla="*/ 2 h 47"/>
                  <a:gd name="T20" fmla="*/ 0 w 752"/>
                  <a:gd name="T21" fmla="*/ 2 h 47"/>
                  <a:gd name="T22" fmla="*/ 4 w 752"/>
                  <a:gd name="T23" fmla="*/ 0 h 47"/>
                  <a:gd name="T24" fmla="*/ 9 w 752"/>
                  <a:gd name="T25" fmla="*/ 0 h 47"/>
                  <a:gd name="T26" fmla="*/ 14 w 752"/>
                  <a:gd name="T27" fmla="*/ 0 h 47"/>
                  <a:gd name="T28" fmla="*/ 20 w 752"/>
                  <a:gd name="T29" fmla="*/ 0 h 47"/>
                  <a:gd name="T30" fmla="*/ 26 w 752"/>
                  <a:gd name="T31" fmla="*/ 1 h 47"/>
                  <a:gd name="T32" fmla="*/ 32 w 752"/>
                  <a:gd name="T33" fmla="*/ 2 h 47"/>
                  <a:gd name="T34" fmla="*/ 38 w 752"/>
                  <a:gd name="T35" fmla="*/ 2 h 47"/>
                  <a:gd name="T36" fmla="*/ 43 w 752"/>
                  <a:gd name="T37" fmla="*/ 3 h 47"/>
                  <a:gd name="T38" fmla="*/ 45 w 752"/>
                  <a:gd name="T39" fmla="*/ 2 h 47"/>
                  <a:gd name="T40" fmla="*/ 50 w 752"/>
                  <a:gd name="T41" fmla="*/ 2 h 47"/>
                  <a:gd name="T42" fmla="*/ 57 w 752"/>
                  <a:gd name="T43" fmla="*/ 2 h 47"/>
                  <a:gd name="T44" fmla="*/ 66 w 752"/>
                  <a:gd name="T45" fmla="*/ 2 h 47"/>
                  <a:gd name="T46" fmla="*/ 74 w 752"/>
                  <a:gd name="T47" fmla="*/ 3 h 47"/>
                  <a:gd name="T48" fmla="*/ 83 w 752"/>
                  <a:gd name="T49" fmla="*/ 3 h 47"/>
                  <a:gd name="T50" fmla="*/ 90 w 752"/>
                  <a:gd name="T51" fmla="*/ 4 h 47"/>
                  <a:gd name="T52" fmla="*/ 95 w 752"/>
                  <a:gd name="T53" fmla="*/ 4 h 47"/>
                  <a:gd name="T54" fmla="*/ 88 w 752"/>
                  <a:gd name="T55" fmla="*/ 5 h 47"/>
                  <a:gd name="T56" fmla="*/ 82 w 752"/>
                  <a:gd name="T57" fmla="*/ 5 h 47"/>
                  <a:gd name="T58" fmla="*/ 75 w 752"/>
                  <a:gd name="T59" fmla="*/ 5 h 47"/>
                  <a:gd name="T60" fmla="*/ 69 w 752"/>
                  <a:gd name="T61" fmla="*/ 5 h 47"/>
                  <a:gd name="T62" fmla="*/ 62 w 752"/>
                  <a:gd name="T63" fmla="*/ 5 h 47"/>
                  <a:gd name="T64" fmla="*/ 56 w 752"/>
                  <a:gd name="T65" fmla="*/ 4 h 47"/>
                  <a:gd name="T66" fmla="*/ 49 w 752"/>
                  <a:gd name="T67" fmla="*/ 4 h 47"/>
                  <a:gd name="T68" fmla="*/ 43 w 752"/>
                  <a:gd name="T69" fmla="*/ 5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2"/>
                  <a:gd name="T106" fmla="*/ 0 h 47"/>
                  <a:gd name="T107" fmla="*/ 752 w 752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2" h="47">
                    <a:moveTo>
                      <a:pt x="343" y="47"/>
                    </a:moveTo>
                    <a:lnTo>
                      <a:pt x="316" y="29"/>
                    </a:lnTo>
                    <a:lnTo>
                      <a:pt x="277" y="21"/>
                    </a:lnTo>
                    <a:lnTo>
                      <a:pt x="230" y="17"/>
                    </a:lnTo>
                    <a:lnTo>
                      <a:pt x="182" y="19"/>
                    </a:lnTo>
                    <a:lnTo>
                      <a:pt x="128" y="21"/>
                    </a:lnTo>
                    <a:lnTo>
                      <a:pt x="79" y="25"/>
                    </a:lnTo>
                    <a:lnTo>
                      <a:pt x="35" y="27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7" y="4"/>
                    </a:lnTo>
                    <a:lnTo>
                      <a:pt x="68" y="0"/>
                    </a:lnTo>
                    <a:lnTo>
                      <a:pt x="110" y="0"/>
                    </a:lnTo>
                    <a:lnTo>
                      <a:pt x="159" y="6"/>
                    </a:lnTo>
                    <a:lnTo>
                      <a:pt x="207" y="10"/>
                    </a:lnTo>
                    <a:lnTo>
                      <a:pt x="256" y="17"/>
                    </a:lnTo>
                    <a:lnTo>
                      <a:pt x="298" y="21"/>
                    </a:lnTo>
                    <a:lnTo>
                      <a:pt x="337" y="27"/>
                    </a:lnTo>
                    <a:lnTo>
                      <a:pt x="355" y="19"/>
                    </a:lnTo>
                    <a:lnTo>
                      <a:pt x="397" y="19"/>
                    </a:lnTo>
                    <a:lnTo>
                      <a:pt x="455" y="19"/>
                    </a:lnTo>
                    <a:lnTo>
                      <a:pt x="523" y="23"/>
                    </a:lnTo>
                    <a:lnTo>
                      <a:pt x="591" y="25"/>
                    </a:lnTo>
                    <a:lnTo>
                      <a:pt x="657" y="29"/>
                    </a:lnTo>
                    <a:lnTo>
                      <a:pt x="713" y="33"/>
                    </a:lnTo>
                    <a:lnTo>
                      <a:pt x="752" y="37"/>
                    </a:lnTo>
                    <a:lnTo>
                      <a:pt x="700" y="43"/>
                    </a:lnTo>
                    <a:lnTo>
                      <a:pt x="649" y="45"/>
                    </a:lnTo>
                    <a:lnTo>
                      <a:pt x="597" y="45"/>
                    </a:lnTo>
                    <a:lnTo>
                      <a:pt x="547" y="45"/>
                    </a:lnTo>
                    <a:lnTo>
                      <a:pt x="494" y="41"/>
                    </a:lnTo>
                    <a:lnTo>
                      <a:pt x="442" y="39"/>
                    </a:lnTo>
                    <a:lnTo>
                      <a:pt x="391" y="39"/>
                    </a:lnTo>
                    <a:lnTo>
                      <a:pt x="34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7" name="Freeform 56"/>
              <p:cNvSpPr>
                <a:spLocks/>
              </p:cNvSpPr>
              <p:nvPr/>
            </p:nvSpPr>
            <p:spPr bwMode="auto">
              <a:xfrm>
                <a:off x="3285" y="2931"/>
                <a:ext cx="124" cy="161"/>
              </a:xfrm>
              <a:custGeom>
                <a:avLst/>
                <a:gdLst>
                  <a:gd name="T0" fmla="*/ 20 w 249"/>
                  <a:gd name="T1" fmla="*/ 37 h 322"/>
                  <a:gd name="T2" fmla="*/ 20 w 249"/>
                  <a:gd name="T3" fmla="*/ 29 h 322"/>
                  <a:gd name="T4" fmla="*/ 21 w 249"/>
                  <a:gd name="T5" fmla="*/ 22 h 322"/>
                  <a:gd name="T6" fmla="*/ 21 w 249"/>
                  <a:gd name="T7" fmla="*/ 17 h 322"/>
                  <a:gd name="T8" fmla="*/ 19 w 249"/>
                  <a:gd name="T9" fmla="*/ 18 h 322"/>
                  <a:gd name="T10" fmla="*/ 17 w 249"/>
                  <a:gd name="T11" fmla="*/ 20 h 322"/>
                  <a:gd name="T12" fmla="*/ 16 w 249"/>
                  <a:gd name="T13" fmla="*/ 23 h 322"/>
                  <a:gd name="T14" fmla="*/ 14 w 249"/>
                  <a:gd name="T15" fmla="*/ 26 h 322"/>
                  <a:gd name="T16" fmla="*/ 13 w 249"/>
                  <a:gd name="T17" fmla="*/ 28 h 322"/>
                  <a:gd name="T18" fmla="*/ 11 w 249"/>
                  <a:gd name="T19" fmla="*/ 27 h 322"/>
                  <a:gd name="T20" fmla="*/ 8 w 249"/>
                  <a:gd name="T21" fmla="*/ 26 h 322"/>
                  <a:gd name="T22" fmla="*/ 4 w 249"/>
                  <a:gd name="T23" fmla="*/ 26 h 322"/>
                  <a:gd name="T24" fmla="*/ 1 w 249"/>
                  <a:gd name="T25" fmla="*/ 26 h 322"/>
                  <a:gd name="T26" fmla="*/ 0 w 249"/>
                  <a:gd name="T27" fmla="*/ 25 h 322"/>
                  <a:gd name="T28" fmla="*/ 3 w 249"/>
                  <a:gd name="T29" fmla="*/ 22 h 322"/>
                  <a:gd name="T30" fmla="*/ 11 w 249"/>
                  <a:gd name="T31" fmla="*/ 16 h 322"/>
                  <a:gd name="T32" fmla="*/ 19 w 249"/>
                  <a:gd name="T33" fmla="*/ 10 h 322"/>
                  <a:gd name="T34" fmla="*/ 27 w 249"/>
                  <a:gd name="T35" fmla="*/ 3 h 322"/>
                  <a:gd name="T36" fmla="*/ 30 w 249"/>
                  <a:gd name="T37" fmla="*/ 1 h 322"/>
                  <a:gd name="T38" fmla="*/ 29 w 249"/>
                  <a:gd name="T39" fmla="*/ 4 h 322"/>
                  <a:gd name="T40" fmla="*/ 28 w 249"/>
                  <a:gd name="T41" fmla="*/ 8 h 322"/>
                  <a:gd name="T42" fmla="*/ 27 w 249"/>
                  <a:gd name="T43" fmla="*/ 11 h 322"/>
                  <a:gd name="T44" fmla="*/ 27 w 249"/>
                  <a:gd name="T45" fmla="*/ 11 h 322"/>
                  <a:gd name="T46" fmla="*/ 26 w 249"/>
                  <a:gd name="T47" fmla="*/ 10 h 322"/>
                  <a:gd name="T48" fmla="*/ 25 w 249"/>
                  <a:gd name="T49" fmla="*/ 11 h 322"/>
                  <a:gd name="T50" fmla="*/ 26 w 249"/>
                  <a:gd name="T51" fmla="*/ 12 h 322"/>
                  <a:gd name="T52" fmla="*/ 27 w 249"/>
                  <a:gd name="T53" fmla="*/ 13 h 322"/>
                  <a:gd name="T54" fmla="*/ 26 w 249"/>
                  <a:gd name="T55" fmla="*/ 16 h 322"/>
                  <a:gd name="T56" fmla="*/ 26 w 249"/>
                  <a:gd name="T57" fmla="*/ 17 h 322"/>
                  <a:gd name="T58" fmla="*/ 25 w 249"/>
                  <a:gd name="T59" fmla="*/ 17 h 322"/>
                  <a:gd name="T60" fmla="*/ 24 w 249"/>
                  <a:gd name="T61" fmla="*/ 22 h 322"/>
                  <a:gd name="T62" fmla="*/ 23 w 249"/>
                  <a:gd name="T63" fmla="*/ 30 h 322"/>
                  <a:gd name="T64" fmla="*/ 22 w 249"/>
                  <a:gd name="T65" fmla="*/ 38 h 322"/>
                  <a:gd name="T66" fmla="*/ 21 w 249"/>
                  <a:gd name="T67" fmla="*/ 41 h 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322"/>
                  <a:gd name="T104" fmla="*/ 249 w 249"/>
                  <a:gd name="T105" fmla="*/ 322 h 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322">
                    <a:moveTo>
                      <a:pt x="175" y="322"/>
                    </a:moveTo>
                    <a:lnTo>
                      <a:pt x="163" y="293"/>
                    </a:lnTo>
                    <a:lnTo>
                      <a:pt x="161" y="264"/>
                    </a:lnTo>
                    <a:lnTo>
                      <a:pt x="161" y="231"/>
                    </a:lnTo>
                    <a:lnTo>
                      <a:pt x="167" y="202"/>
                    </a:lnTo>
                    <a:lnTo>
                      <a:pt x="169" y="172"/>
                    </a:lnTo>
                    <a:lnTo>
                      <a:pt x="173" y="149"/>
                    </a:lnTo>
                    <a:lnTo>
                      <a:pt x="171" y="134"/>
                    </a:lnTo>
                    <a:lnTo>
                      <a:pt x="163" y="128"/>
                    </a:lnTo>
                    <a:lnTo>
                      <a:pt x="154" y="138"/>
                    </a:lnTo>
                    <a:lnTo>
                      <a:pt x="146" y="149"/>
                    </a:lnTo>
                    <a:lnTo>
                      <a:pt x="140" y="161"/>
                    </a:lnTo>
                    <a:lnTo>
                      <a:pt x="134" y="174"/>
                    </a:lnTo>
                    <a:lnTo>
                      <a:pt x="128" y="186"/>
                    </a:lnTo>
                    <a:lnTo>
                      <a:pt x="123" y="200"/>
                    </a:lnTo>
                    <a:lnTo>
                      <a:pt x="117" y="211"/>
                    </a:lnTo>
                    <a:lnTo>
                      <a:pt x="113" y="227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92" y="215"/>
                    </a:lnTo>
                    <a:lnTo>
                      <a:pt x="78" y="209"/>
                    </a:lnTo>
                    <a:lnTo>
                      <a:pt x="64" y="205"/>
                    </a:lnTo>
                    <a:lnTo>
                      <a:pt x="53" y="207"/>
                    </a:lnTo>
                    <a:lnTo>
                      <a:pt x="39" y="207"/>
                    </a:lnTo>
                    <a:lnTo>
                      <a:pt x="26" y="209"/>
                    </a:lnTo>
                    <a:lnTo>
                      <a:pt x="12" y="209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31" y="176"/>
                    </a:lnTo>
                    <a:lnTo>
                      <a:pt x="62" y="153"/>
                    </a:lnTo>
                    <a:lnTo>
                      <a:pt x="93" y="128"/>
                    </a:lnTo>
                    <a:lnTo>
                      <a:pt x="125" y="103"/>
                    </a:lnTo>
                    <a:lnTo>
                      <a:pt x="156" y="76"/>
                    </a:lnTo>
                    <a:lnTo>
                      <a:pt x="187" y="50"/>
                    </a:lnTo>
                    <a:lnTo>
                      <a:pt x="218" y="23"/>
                    </a:lnTo>
                    <a:lnTo>
                      <a:pt x="249" y="0"/>
                    </a:lnTo>
                    <a:lnTo>
                      <a:pt x="247" y="4"/>
                    </a:lnTo>
                    <a:lnTo>
                      <a:pt x="245" y="15"/>
                    </a:lnTo>
                    <a:lnTo>
                      <a:pt x="239" y="29"/>
                    </a:lnTo>
                    <a:lnTo>
                      <a:pt x="235" y="46"/>
                    </a:lnTo>
                    <a:lnTo>
                      <a:pt x="229" y="60"/>
                    </a:lnTo>
                    <a:lnTo>
                      <a:pt x="225" y="74"/>
                    </a:lnTo>
                    <a:lnTo>
                      <a:pt x="220" y="85"/>
                    </a:lnTo>
                    <a:lnTo>
                      <a:pt x="218" y="91"/>
                    </a:lnTo>
                    <a:lnTo>
                      <a:pt x="216" y="85"/>
                    </a:lnTo>
                    <a:lnTo>
                      <a:pt x="214" y="85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4" y="87"/>
                    </a:lnTo>
                    <a:lnTo>
                      <a:pt x="204" y="93"/>
                    </a:lnTo>
                    <a:lnTo>
                      <a:pt x="208" y="99"/>
                    </a:lnTo>
                    <a:lnTo>
                      <a:pt x="218" y="101"/>
                    </a:lnTo>
                    <a:lnTo>
                      <a:pt x="216" y="107"/>
                    </a:lnTo>
                    <a:lnTo>
                      <a:pt x="216" y="118"/>
                    </a:lnTo>
                    <a:lnTo>
                      <a:pt x="212" y="126"/>
                    </a:lnTo>
                    <a:lnTo>
                      <a:pt x="208" y="136"/>
                    </a:lnTo>
                    <a:lnTo>
                      <a:pt x="208" y="132"/>
                    </a:lnTo>
                    <a:lnTo>
                      <a:pt x="208" y="128"/>
                    </a:lnTo>
                    <a:lnTo>
                      <a:pt x="200" y="134"/>
                    </a:lnTo>
                    <a:lnTo>
                      <a:pt x="196" y="151"/>
                    </a:lnTo>
                    <a:lnTo>
                      <a:pt x="192" y="176"/>
                    </a:lnTo>
                    <a:lnTo>
                      <a:pt x="190" y="209"/>
                    </a:lnTo>
                    <a:lnTo>
                      <a:pt x="189" y="240"/>
                    </a:lnTo>
                    <a:lnTo>
                      <a:pt x="187" y="273"/>
                    </a:lnTo>
                    <a:lnTo>
                      <a:pt x="183" y="300"/>
                    </a:lnTo>
                    <a:lnTo>
                      <a:pt x="181" y="322"/>
                    </a:lnTo>
                    <a:lnTo>
                      <a:pt x="175" y="322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8" name="Freeform 57"/>
              <p:cNvSpPr>
                <a:spLocks/>
              </p:cNvSpPr>
              <p:nvPr/>
            </p:nvSpPr>
            <p:spPr bwMode="auto">
              <a:xfrm>
                <a:off x="5023" y="3038"/>
                <a:ext cx="43" cy="51"/>
              </a:xfrm>
              <a:custGeom>
                <a:avLst/>
                <a:gdLst>
                  <a:gd name="T0" fmla="*/ 2 w 85"/>
                  <a:gd name="T1" fmla="*/ 13 h 101"/>
                  <a:gd name="T2" fmla="*/ 0 w 85"/>
                  <a:gd name="T3" fmla="*/ 11 h 101"/>
                  <a:gd name="T4" fmla="*/ 0 w 85"/>
                  <a:gd name="T5" fmla="*/ 8 h 101"/>
                  <a:gd name="T6" fmla="*/ 1 w 85"/>
                  <a:gd name="T7" fmla="*/ 6 h 101"/>
                  <a:gd name="T8" fmla="*/ 3 w 85"/>
                  <a:gd name="T9" fmla="*/ 5 h 101"/>
                  <a:gd name="T10" fmla="*/ 5 w 85"/>
                  <a:gd name="T11" fmla="*/ 3 h 101"/>
                  <a:gd name="T12" fmla="*/ 7 w 85"/>
                  <a:gd name="T13" fmla="*/ 2 h 101"/>
                  <a:gd name="T14" fmla="*/ 9 w 85"/>
                  <a:gd name="T15" fmla="*/ 1 h 101"/>
                  <a:gd name="T16" fmla="*/ 11 w 85"/>
                  <a:gd name="T17" fmla="*/ 0 h 101"/>
                  <a:gd name="T18" fmla="*/ 11 w 85"/>
                  <a:gd name="T19" fmla="*/ 1 h 101"/>
                  <a:gd name="T20" fmla="*/ 10 w 85"/>
                  <a:gd name="T21" fmla="*/ 3 h 101"/>
                  <a:gd name="T22" fmla="*/ 8 w 85"/>
                  <a:gd name="T23" fmla="*/ 5 h 101"/>
                  <a:gd name="T24" fmla="*/ 7 w 85"/>
                  <a:gd name="T25" fmla="*/ 7 h 101"/>
                  <a:gd name="T26" fmla="*/ 5 w 85"/>
                  <a:gd name="T27" fmla="*/ 9 h 101"/>
                  <a:gd name="T28" fmla="*/ 4 w 85"/>
                  <a:gd name="T29" fmla="*/ 11 h 101"/>
                  <a:gd name="T30" fmla="*/ 3 w 85"/>
                  <a:gd name="T31" fmla="*/ 12 h 101"/>
                  <a:gd name="T32" fmla="*/ 2 w 85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9" y="101"/>
                    </a:moveTo>
                    <a:lnTo>
                      <a:pt x="0" y="82"/>
                    </a:lnTo>
                    <a:lnTo>
                      <a:pt x="0" y="64"/>
                    </a:lnTo>
                    <a:lnTo>
                      <a:pt x="5" y="47"/>
                    </a:lnTo>
                    <a:lnTo>
                      <a:pt x="19" y="35"/>
                    </a:lnTo>
                    <a:lnTo>
                      <a:pt x="33" y="22"/>
                    </a:lnTo>
                    <a:lnTo>
                      <a:pt x="50" y="12"/>
                    </a:lnTo>
                    <a:lnTo>
                      <a:pt x="68" y="4"/>
                    </a:lnTo>
                    <a:lnTo>
                      <a:pt x="85" y="0"/>
                    </a:lnTo>
                    <a:lnTo>
                      <a:pt x="81" y="6"/>
                    </a:lnTo>
                    <a:lnTo>
                      <a:pt x="75" y="18"/>
                    </a:lnTo>
                    <a:lnTo>
                      <a:pt x="64" y="33"/>
                    </a:lnTo>
                    <a:lnTo>
                      <a:pt x="54" y="53"/>
                    </a:lnTo>
                    <a:lnTo>
                      <a:pt x="40" y="68"/>
                    </a:lnTo>
                    <a:lnTo>
                      <a:pt x="29" y="86"/>
                    </a:lnTo>
                    <a:lnTo>
                      <a:pt x="17" y="95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49" name="Freeform 58"/>
              <p:cNvSpPr>
                <a:spLocks/>
              </p:cNvSpPr>
              <p:nvPr/>
            </p:nvSpPr>
            <p:spPr bwMode="auto">
              <a:xfrm>
                <a:off x="4660" y="3065"/>
                <a:ext cx="30" cy="10"/>
              </a:xfrm>
              <a:custGeom>
                <a:avLst/>
                <a:gdLst>
                  <a:gd name="T0" fmla="*/ 6 w 61"/>
                  <a:gd name="T1" fmla="*/ 3 h 20"/>
                  <a:gd name="T2" fmla="*/ 4 w 61"/>
                  <a:gd name="T3" fmla="*/ 3 h 20"/>
                  <a:gd name="T4" fmla="*/ 2 w 61"/>
                  <a:gd name="T5" fmla="*/ 2 h 20"/>
                  <a:gd name="T6" fmla="*/ 0 w 61"/>
                  <a:gd name="T7" fmla="*/ 2 h 20"/>
                  <a:gd name="T8" fmla="*/ 0 w 61"/>
                  <a:gd name="T9" fmla="*/ 0 h 20"/>
                  <a:gd name="T10" fmla="*/ 1 w 61"/>
                  <a:gd name="T11" fmla="*/ 0 h 20"/>
                  <a:gd name="T12" fmla="*/ 3 w 61"/>
                  <a:gd name="T13" fmla="*/ 1 h 20"/>
                  <a:gd name="T14" fmla="*/ 5 w 61"/>
                  <a:gd name="T15" fmla="*/ 1 h 20"/>
                  <a:gd name="T16" fmla="*/ 7 w 61"/>
                  <a:gd name="T17" fmla="*/ 2 h 20"/>
                  <a:gd name="T18" fmla="*/ 7 w 61"/>
                  <a:gd name="T19" fmla="*/ 2 h 20"/>
                  <a:gd name="T20" fmla="*/ 7 w 61"/>
                  <a:gd name="T21" fmla="*/ 3 h 20"/>
                  <a:gd name="T22" fmla="*/ 7 w 61"/>
                  <a:gd name="T23" fmla="*/ 3 h 20"/>
                  <a:gd name="T24" fmla="*/ 6 w 61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0"/>
                  <a:gd name="T41" fmla="*/ 61 w 6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0">
                    <a:moveTo>
                      <a:pt x="55" y="20"/>
                    </a:moveTo>
                    <a:lnTo>
                      <a:pt x="37" y="18"/>
                    </a:lnTo>
                    <a:lnTo>
                      <a:pt x="20" y="16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"/>
                    </a:lnTo>
                    <a:lnTo>
                      <a:pt x="43" y="4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0" name="Freeform 59"/>
              <p:cNvSpPr>
                <a:spLocks/>
              </p:cNvSpPr>
              <p:nvPr/>
            </p:nvSpPr>
            <p:spPr bwMode="auto">
              <a:xfrm>
                <a:off x="5269" y="3051"/>
                <a:ext cx="67" cy="11"/>
              </a:xfrm>
              <a:custGeom>
                <a:avLst/>
                <a:gdLst>
                  <a:gd name="T0" fmla="*/ 1 w 134"/>
                  <a:gd name="T1" fmla="*/ 2 h 24"/>
                  <a:gd name="T2" fmla="*/ 0 w 134"/>
                  <a:gd name="T3" fmla="*/ 1 h 24"/>
                  <a:gd name="T4" fmla="*/ 1 w 134"/>
                  <a:gd name="T5" fmla="*/ 0 h 24"/>
                  <a:gd name="T6" fmla="*/ 3 w 134"/>
                  <a:gd name="T7" fmla="*/ 0 h 24"/>
                  <a:gd name="T8" fmla="*/ 7 w 134"/>
                  <a:gd name="T9" fmla="*/ 0 h 24"/>
                  <a:gd name="T10" fmla="*/ 10 w 134"/>
                  <a:gd name="T11" fmla="*/ 0 h 24"/>
                  <a:gd name="T12" fmla="*/ 13 w 134"/>
                  <a:gd name="T13" fmla="*/ 0 h 24"/>
                  <a:gd name="T14" fmla="*/ 15 w 134"/>
                  <a:gd name="T15" fmla="*/ 0 h 24"/>
                  <a:gd name="T16" fmla="*/ 17 w 134"/>
                  <a:gd name="T17" fmla="*/ 1 h 24"/>
                  <a:gd name="T18" fmla="*/ 15 w 134"/>
                  <a:gd name="T19" fmla="*/ 1 h 24"/>
                  <a:gd name="T20" fmla="*/ 13 w 134"/>
                  <a:gd name="T21" fmla="*/ 2 h 24"/>
                  <a:gd name="T22" fmla="*/ 11 w 134"/>
                  <a:gd name="T23" fmla="*/ 2 h 24"/>
                  <a:gd name="T24" fmla="*/ 9 w 134"/>
                  <a:gd name="T25" fmla="*/ 2 h 24"/>
                  <a:gd name="T26" fmla="*/ 6 w 134"/>
                  <a:gd name="T27" fmla="*/ 2 h 24"/>
                  <a:gd name="T28" fmla="*/ 4 w 134"/>
                  <a:gd name="T29" fmla="*/ 2 h 24"/>
                  <a:gd name="T30" fmla="*/ 3 w 134"/>
                  <a:gd name="T31" fmla="*/ 2 h 24"/>
                  <a:gd name="T32" fmla="*/ 1 w 13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24"/>
                  <a:gd name="T53" fmla="*/ 134 w 13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24">
                    <a:moveTo>
                      <a:pt x="8" y="24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27" y="0"/>
                    </a:lnTo>
                    <a:lnTo>
                      <a:pt x="53" y="0"/>
                    </a:lnTo>
                    <a:lnTo>
                      <a:pt x="78" y="0"/>
                    </a:lnTo>
                    <a:lnTo>
                      <a:pt x="103" y="4"/>
                    </a:lnTo>
                    <a:lnTo>
                      <a:pt x="123" y="6"/>
                    </a:lnTo>
                    <a:lnTo>
                      <a:pt x="134" y="10"/>
                    </a:lnTo>
                    <a:lnTo>
                      <a:pt x="117" y="14"/>
                    </a:lnTo>
                    <a:lnTo>
                      <a:pt x="101" y="18"/>
                    </a:lnTo>
                    <a:lnTo>
                      <a:pt x="84" y="20"/>
                    </a:lnTo>
                    <a:lnTo>
                      <a:pt x="68" y="22"/>
                    </a:lnTo>
                    <a:lnTo>
                      <a:pt x="51" y="22"/>
                    </a:lnTo>
                    <a:lnTo>
                      <a:pt x="35" y="22"/>
                    </a:lnTo>
                    <a:lnTo>
                      <a:pt x="20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1" name="Freeform 60"/>
              <p:cNvSpPr>
                <a:spLocks/>
              </p:cNvSpPr>
              <p:nvPr/>
            </p:nvSpPr>
            <p:spPr bwMode="auto">
              <a:xfrm>
                <a:off x="5232" y="3006"/>
                <a:ext cx="34" cy="49"/>
              </a:xfrm>
              <a:custGeom>
                <a:avLst/>
                <a:gdLst>
                  <a:gd name="T0" fmla="*/ 0 w 68"/>
                  <a:gd name="T1" fmla="*/ 13 h 97"/>
                  <a:gd name="T2" fmla="*/ 0 w 68"/>
                  <a:gd name="T3" fmla="*/ 10 h 97"/>
                  <a:gd name="T4" fmla="*/ 1 w 68"/>
                  <a:gd name="T5" fmla="*/ 8 h 97"/>
                  <a:gd name="T6" fmla="*/ 1 w 68"/>
                  <a:gd name="T7" fmla="*/ 6 h 97"/>
                  <a:gd name="T8" fmla="*/ 2 w 68"/>
                  <a:gd name="T9" fmla="*/ 4 h 97"/>
                  <a:gd name="T10" fmla="*/ 3 w 68"/>
                  <a:gd name="T11" fmla="*/ 3 h 97"/>
                  <a:gd name="T12" fmla="*/ 5 w 68"/>
                  <a:gd name="T13" fmla="*/ 2 h 97"/>
                  <a:gd name="T14" fmla="*/ 6 w 68"/>
                  <a:gd name="T15" fmla="*/ 1 h 97"/>
                  <a:gd name="T16" fmla="*/ 9 w 68"/>
                  <a:gd name="T17" fmla="*/ 0 h 97"/>
                  <a:gd name="T18" fmla="*/ 8 w 68"/>
                  <a:gd name="T19" fmla="*/ 2 h 97"/>
                  <a:gd name="T20" fmla="*/ 7 w 68"/>
                  <a:gd name="T21" fmla="*/ 3 h 97"/>
                  <a:gd name="T22" fmla="*/ 7 w 68"/>
                  <a:gd name="T23" fmla="*/ 4 h 97"/>
                  <a:gd name="T24" fmla="*/ 6 w 68"/>
                  <a:gd name="T25" fmla="*/ 6 h 97"/>
                  <a:gd name="T26" fmla="*/ 5 w 68"/>
                  <a:gd name="T27" fmla="*/ 7 h 97"/>
                  <a:gd name="T28" fmla="*/ 5 w 68"/>
                  <a:gd name="T29" fmla="*/ 9 h 97"/>
                  <a:gd name="T30" fmla="*/ 5 w 68"/>
                  <a:gd name="T31" fmla="*/ 10 h 97"/>
                  <a:gd name="T32" fmla="*/ 4 w 68"/>
                  <a:gd name="T33" fmla="*/ 12 h 97"/>
                  <a:gd name="T34" fmla="*/ 3 w 68"/>
                  <a:gd name="T35" fmla="*/ 12 h 97"/>
                  <a:gd name="T36" fmla="*/ 3 w 68"/>
                  <a:gd name="T37" fmla="*/ 12 h 97"/>
                  <a:gd name="T38" fmla="*/ 2 w 68"/>
                  <a:gd name="T39" fmla="*/ 12 h 97"/>
                  <a:gd name="T40" fmla="*/ 0 w 68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0" y="97"/>
                    </a:moveTo>
                    <a:lnTo>
                      <a:pt x="0" y="78"/>
                    </a:lnTo>
                    <a:lnTo>
                      <a:pt x="4" y="60"/>
                    </a:lnTo>
                    <a:lnTo>
                      <a:pt x="7" y="43"/>
                    </a:lnTo>
                    <a:lnTo>
                      <a:pt x="15" y="31"/>
                    </a:lnTo>
                    <a:lnTo>
                      <a:pt x="21" y="18"/>
                    </a:lnTo>
                    <a:lnTo>
                      <a:pt x="35" y="10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8" y="20"/>
                    </a:lnTo>
                    <a:lnTo>
                      <a:pt x="52" y="31"/>
                    </a:lnTo>
                    <a:lnTo>
                      <a:pt x="48" y="43"/>
                    </a:lnTo>
                    <a:lnTo>
                      <a:pt x="42" y="54"/>
                    </a:lnTo>
                    <a:lnTo>
                      <a:pt x="38" y="68"/>
                    </a:lnTo>
                    <a:lnTo>
                      <a:pt x="35" y="80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1" y="95"/>
                    </a:lnTo>
                    <a:lnTo>
                      <a:pt x="13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2" name="Freeform 61"/>
              <p:cNvSpPr>
                <a:spLocks/>
              </p:cNvSpPr>
              <p:nvPr/>
            </p:nvSpPr>
            <p:spPr bwMode="auto">
              <a:xfrm>
                <a:off x="3757" y="2643"/>
                <a:ext cx="406" cy="411"/>
              </a:xfrm>
              <a:custGeom>
                <a:avLst/>
                <a:gdLst>
                  <a:gd name="T0" fmla="*/ 42 w 812"/>
                  <a:gd name="T1" fmla="*/ 103 h 822"/>
                  <a:gd name="T2" fmla="*/ 37 w 812"/>
                  <a:gd name="T3" fmla="*/ 103 h 822"/>
                  <a:gd name="T4" fmla="*/ 31 w 812"/>
                  <a:gd name="T5" fmla="*/ 103 h 822"/>
                  <a:gd name="T6" fmla="*/ 26 w 812"/>
                  <a:gd name="T7" fmla="*/ 103 h 822"/>
                  <a:gd name="T8" fmla="*/ 21 w 812"/>
                  <a:gd name="T9" fmla="*/ 103 h 822"/>
                  <a:gd name="T10" fmla="*/ 15 w 812"/>
                  <a:gd name="T11" fmla="*/ 102 h 822"/>
                  <a:gd name="T12" fmla="*/ 11 w 812"/>
                  <a:gd name="T13" fmla="*/ 102 h 822"/>
                  <a:gd name="T14" fmla="*/ 6 w 812"/>
                  <a:gd name="T15" fmla="*/ 102 h 822"/>
                  <a:gd name="T16" fmla="*/ 0 w 812"/>
                  <a:gd name="T17" fmla="*/ 102 h 822"/>
                  <a:gd name="T18" fmla="*/ 1 w 812"/>
                  <a:gd name="T19" fmla="*/ 101 h 822"/>
                  <a:gd name="T20" fmla="*/ 1 w 812"/>
                  <a:gd name="T21" fmla="*/ 100 h 822"/>
                  <a:gd name="T22" fmla="*/ 2 w 812"/>
                  <a:gd name="T23" fmla="*/ 99 h 822"/>
                  <a:gd name="T24" fmla="*/ 3 w 812"/>
                  <a:gd name="T25" fmla="*/ 98 h 822"/>
                  <a:gd name="T26" fmla="*/ 10 w 812"/>
                  <a:gd name="T27" fmla="*/ 86 h 822"/>
                  <a:gd name="T28" fmla="*/ 16 w 812"/>
                  <a:gd name="T29" fmla="*/ 75 h 822"/>
                  <a:gd name="T30" fmla="*/ 22 w 812"/>
                  <a:gd name="T31" fmla="*/ 62 h 822"/>
                  <a:gd name="T32" fmla="*/ 29 w 812"/>
                  <a:gd name="T33" fmla="*/ 50 h 822"/>
                  <a:gd name="T34" fmla="*/ 35 w 812"/>
                  <a:gd name="T35" fmla="*/ 37 h 822"/>
                  <a:gd name="T36" fmla="*/ 40 w 812"/>
                  <a:gd name="T37" fmla="*/ 25 h 822"/>
                  <a:gd name="T38" fmla="*/ 44 w 812"/>
                  <a:gd name="T39" fmla="*/ 12 h 822"/>
                  <a:gd name="T40" fmla="*/ 48 w 812"/>
                  <a:gd name="T41" fmla="*/ 0 h 822"/>
                  <a:gd name="T42" fmla="*/ 49 w 812"/>
                  <a:gd name="T43" fmla="*/ 0 h 822"/>
                  <a:gd name="T44" fmla="*/ 49 w 812"/>
                  <a:gd name="T45" fmla="*/ 0 h 822"/>
                  <a:gd name="T46" fmla="*/ 54 w 812"/>
                  <a:gd name="T47" fmla="*/ 13 h 822"/>
                  <a:gd name="T48" fmla="*/ 59 w 812"/>
                  <a:gd name="T49" fmla="*/ 27 h 822"/>
                  <a:gd name="T50" fmla="*/ 64 w 812"/>
                  <a:gd name="T51" fmla="*/ 40 h 822"/>
                  <a:gd name="T52" fmla="*/ 70 w 812"/>
                  <a:gd name="T53" fmla="*/ 53 h 822"/>
                  <a:gd name="T54" fmla="*/ 77 w 812"/>
                  <a:gd name="T55" fmla="*/ 66 h 822"/>
                  <a:gd name="T56" fmla="*/ 84 w 812"/>
                  <a:gd name="T57" fmla="*/ 78 h 822"/>
                  <a:gd name="T58" fmla="*/ 92 w 812"/>
                  <a:gd name="T59" fmla="*/ 90 h 822"/>
                  <a:gd name="T60" fmla="*/ 102 w 812"/>
                  <a:gd name="T61" fmla="*/ 102 h 822"/>
                  <a:gd name="T62" fmla="*/ 99 w 812"/>
                  <a:gd name="T63" fmla="*/ 103 h 822"/>
                  <a:gd name="T64" fmla="*/ 93 w 812"/>
                  <a:gd name="T65" fmla="*/ 103 h 822"/>
                  <a:gd name="T66" fmla="*/ 85 w 812"/>
                  <a:gd name="T67" fmla="*/ 103 h 822"/>
                  <a:gd name="T68" fmla="*/ 75 w 812"/>
                  <a:gd name="T69" fmla="*/ 103 h 822"/>
                  <a:gd name="T70" fmla="*/ 65 w 812"/>
                  <a:gd name="T71" fmla="*/ 103 h 822"/>
                  <a:gd name="T72" fmla="*/ 55 w 812"/>
                  <a:gd name="T73" fmla="*/ 103 h 822"/>
                  <a:gd name="T74" fmla="*/ 47 w 812"/>
                  <a:gd name="T75" fmla="*/ 103 h 822"/>
                  <a:gd name="T76" fmla="*/ 42 w 812"/>
                  <a:gd name="T77" fmla="*/ 103 h 8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2"/>
                  <a:gd name="T118" fmla="*/ 0 h 822"/>
                  <a:gd name="T119" fmla="*/ 812 w 812"/>
                  <a:gd name="T120" fmla="*/ 822 h 8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2" h="822">
                    <a:moveTo>
                      <a:pt x="331" y="820"/>
                    </a:moveTo>
                    <a:lnTo>
                      <a:pt x="289" y="818"/>
                    </a:lnTo>
                    <a:lnTo>
                      <a:pt x="248" y="818"/>
                    </a:lnTo>
                    <a:lnTo>
                      <a:pt x="205" y="818"/>
                    </a:lnTo>
                    <a:lnTo>
                      <a:pt x="165" y="818"/>
                    </a:lnTo>
                    <a:lnTo>
                      <a:pt x="122" y="816"/>
                    </a:lnTo>
                    <a:lnTo>
                      <a:pt x="81" y="816"/>
                    </a:lnTo>
                    <a:lnTo>
                      <a:pt x="41" y="816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8" y="795"/>
                    </a:lnTo>
                    <a:lnTo>
                      <a:pt x="15" y="787"/>
                    </a:lnTo>
                    <a:lnTo>
                      <a:pt x="23" y="780"/>
                    </a:lnTo>
                    <a:lnTo>
                      <a:pt x="74" y="686"/>
                    </a:lnTo>
                    <a:lnTo>
                      <a:pt x="126" y="593"/>
                    </a:lnTo>
                    <a:lnTo>
                      <a:pt x="176" y="495"/>
                    </a:lnTo>
                    <a:lnTo>
                      <a:pt x="229" y="396"/>
                    </a:lnTo>
                    <a:lnTo>
                      <a:pt x="273" y="293"/>
                    </a:lnTo>
                    <a:lnTo>
                      <a:pt x="316" y="194"/>
                    </a:lnTo>
                    <a:lnTo>
                      <a:pt x="351" y="95"/>
                    </a:lnTo>
                    <a:lnTo>
                      <a:pt x="382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428" y="107"/>
                    </a:lnTo>
                    <a:lnTo>
                      <a:pt x="471" y="215"/>
                    </a:lnTo>
                    <a:lnTo>
                      <a:pt x="512" y="320"/>
                    </a:lnTo>
                    <a:lnTo>
                      <a:pt x="560" y="425"/>
                    </a:lnTo>
                    <a:lnTo>
                      <a:pt x="611" y="526"/>
                    </a:lnTo>
                    <a:lnTo>
                      <a:pt x="669" y="624"/>
                    </a:lnTo>
                    <a:lnTo>
                      <a:pt x="735" y="719"/>
                    </a:lnTo>
                    <a:lnTo>
                      <a:pt x="812" y="814"/>
                    </a:lnTo>
                    <a:lnTo>
                      <a:pt x="789" y="818"/>
                    </a:lnTo>
                    <a:lnTo>
                      <a:pt x="741" y="820"/>
                    </a:lnTo>
                    <a:lnTo>
                      <a:pt x="673" y="820"/>
                    </a:lnTo>
                    <a:lnTo>
                      <a:pt x="597" y="822"/>
                    </a:lnTo>
                    <a:lnTo>
                      <a:pt x="514" y="820"/>
                    </a:lnTo>
                    <a:lnTo>
                      <a:pt x="438" y="820"/>
                    </a:lnTo>
                    <a:lnTo>
                      <a:pt x="372" y="820"/>
                    </a:lnTo>
                    <a:lnTo>
                      <a:pt x="331" y="820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3" name="Freeform 62"/>
              <p:cNvSpPr>
                <a:spLocks/>
              </p:cNvSpPr>
              <p:nvPr/>
            </p:nvSpPr>
            <p:spPr bwMode="auto">
              <a:xfrm>
                <a:off x="3422" y="2030"/>
                <a:ext cx="1236" cy="1024"/>
              </a:xfrm>
              <a:custGeom>
                <a:avLst/>
                <a:gdLst>
                  <a:gd name="T0" fmla="*/ 190 w 2471"/>
                  <a:gd name="T1" fmla="*/ 256 h 2047"/>
                  <a:gd name="T2" fmla="*/ 183 w 2471"/>
                  <a:gd name="T3" fmla="*/ 246 h 2047"/>
                  <a:gd name="T4" fmla="*/ 164 w 2471"/>
                  <a:gd name="T5" fmla="*/ 219 h 2047"/>
                  <a:gd name="T6" fmla="*/ 150 w 2471"/>
                  <a:gd name="T7" fmla="*/ 189 h 2047"/>
                  <a:gd name="T8" fmla="*/ 143 w 2471"/>
                  <a:gd name="T9" fmla="*/ 171 h 2047"/>
                  <a:gd name="T10" fmla="*/ 137 w 2471"/>
                  <a:gd name="T11" fmla="*/ 152 h 2047"/>
                  <a:gd name="T12" fmla="*/ 130 w 2471"/>
                  <a:gd name="T13" fmla="*/ 142 h 2047"/>
                  <a:gd name="T14" fmla="*/ 127 w 2471"/>
                  <a:gd name="T15" fmla="*/ 146 h 2047"/>
                  <a:gd name="T16" fmla="*/ 123 w 2471"/>
                  <a:gd name="T17" fmla="*/ 152 h 2047"/>
                  <a:gd name="T18" fmla="*/ 113 w 2471"/>
                  <a:gd name="T19" fmla="*/ 162 h 2047"/>
                  <a:gd name="T20" fmla="*/ 89 w 2471"/>
                  <a:gd name="T21" fmla="*/ 179 h 2047"/>
                  <a:gd name="T22" fmla="*/ 63 w 2471"/>
                  <a:gd name="T23" fmla="*/ 191 h 2047"/>
                  <a:gd name="T24" fmla="*/ 51 w 2471"/>
                  <a:gd name="T25" fmla="*/ 196 h 2047"/>
                  <a:gd name="T26" fmla="*/ 48 w 2471"/>
                  <a:gd name="T27" fmla="*/ 202 h 2047"/>
                  <a:gd name="T28" fmla="*/ 54 w 2471"/>
                  <a:gd name="T29" fmla="*/ 225 h 2047"/>
                  <a:gd name="T30" fmla="*/ 63 w 2471"/>
                  <a:gd name="T31" fmla="*/ 247 h 2047"/>
                  <a:gd name="T32" fmla="*/ 67 w 2471"/>
                  <a:gd name="T33" fmla="*/ 254 h 2047"/>
                  <a:gd name="T34" fmla="*/ 64 w 2471"/>
                  <a:gd name="T35" fmla="*/ 255 h 2047"/>
                  <a:gd name="T36" fmla="*/ 37 w 2471"/>
                  <a:gd name="T37" fmla="*/ 256 h 2047"/>
                  <a:gd name="T38" fmla="*/ 8 w 2471"/>
                  <a:gd name="T39" fmla="*/ 254 h 2047"/>
                  <a:gd name="T40" fmla="*/ 1 w 2471"/>
                  <a:gd name="T41" fmla="*/ 246 h 2047"/>
                  <a:gd name="T42" fmla="*/ 1 w 2471"/>
                  <a:gd name="T43" fmla="*/ 232 h 2047"/>
                  <a:gd name="T44" fmla="*/ 4 w 2471"/>
                  <a:gd name="T45" fmla="*/ 219 h 2047"/>
                  <a:gd name="T46" fmla="*/ 11 w 2471"/>
                  <a:gd name="T47" fmla="*/ 214 h 2047"/>
                  <a:gd name="T48" fmla="*/ 18 w 2471"/>
                  <a:gd name="T49" fmla="*/ 207 h 2047"/>
                  <a:gd name="T50" fmla="*/ 33 w 2471"/>
                  <a:gd name="T51" fmla="*/ 191 h 2047"/>
                  <a:gd name="T52" fmla="*/ 66 w 2471"/>
                  <a:gd name="T53" fmla="*/ 150 h 2047"/>
                  <a:gd name="T54" fmla="*/ 93 w 2471"/>
                  <a:gd name="T55" fmla="*/ 104 h 2047"/>
                  <a:gd name="T56" fmla="*/ 106 w 2471"/>
                  <a:gd name="T57" fmla="*/ 75 h 2047"/>
                  <a:gd name="T58" fmla="*/ 114 w 2471"/>
                  <a:gd name="T59" fmla="*/ 54 h 2047"/>
                  <a:gd name="T60" fmla="*/ 121 w 2471"/>
                  <a:gd name="T61" fmla="*/ 33 h 2047"/>
                  <a:gd name="T62" fmla="*/ 123 w 2471"/>
                  <a:gd name="T63" fmla="*/ 27 h 2047"/>
                  <a:gd name="T64" fmla="*/ 126 w 2471"/>
                  <a:gd name="T65" fmla="*/ 19 h 2047"/>
                  <a:gd name="T66" fmla="*/ 128 w 2471"/>
                  <a:gd name="T67" fmla="*/ 15 h 2047"/>
                  <a:gd name="T68" fmla="*/ 123 w 2471"/>
                  <a:gd name="T69" fmla="*/ 34 h 2047"/>
                  <a:gd name="T70" fmla="*/ 114 w 2471"/>
                  <a:gd name="T71" fmla="*/ 62 h 2047"/>
                  <a:gd name="T72" fmla="*/ 104 w 2471"/>
                  <a:gd name="T73" fmla="*/ 91 h 2047"/>
                  <a:gd name="T74" fmla="*/ 103 w 2471"/>
                  <a:gd name="T75" fmla="*/ 93 h 2047"/>
                  <a:gd name="T76" fmla="*/ 103 w 2471"/>
                  <a:gd name="T77" fmla="*/ 95 h 2047"/>
                  <a:gd name="T78" fmla="*/ 115 w 2471"/>
                  <a:gd name="T79" fmla="*/ 72 h 2047"/>
                  <a:gd name="T80" fmla="*/ 124 w 2471"/>
                  <a:gd name="T81" fmla="*/ 43 h 2047"/>
                  <a:gd name="T82" fmla="*/ 129 w 2471"/>
                  <a:gd name="T83" fmla="*/ 25 h 2047"/>
                  <a:gd name="T84" fmla="*/ 133 w 2471"/>
                  <a:gd name="T85" fmla="*/ 14 h 2047"/>
                  <a:gd name="T86" fmla="*/ 137 w 2471"/>
                  <a:gd name="T87" fmla="*/ 3 h 2047"/>
                  <a:gd name="T88" fmla="*/ 139 w 2471"/>
                  <a:gd name="T89" fmla="*/ 1 h 2047"/>
                  <a:gd name="T90" fmla="*/ 145 w 2471"/>
                  <a:gd name="T91" fmla="*/ 16 h 2047"/>
                  <a:gd name="T92" fmla="*/ 151 w 2471"/>
                  <a:gd name="T93" fmla="*/ 33 h 2047"/>
                  <a:gd name="T94" fmla="*/ 163 w 2471"/>
                  <a:gd name="T95" fmla="*/ 64 h 2047"/>
                  <a:gd name="T96" fmla="*/ 195 w 2471"/>
                  <a:gd name="T97" fmla="*/ 125 h 2047"/>
                  <a:gd name="T98" fmla="*/ 233 w 2471"/>
                  <a:gd name="T99" fmla="*/ 183 h 2047"/>
                  <a:gd name="T100" fmla="*/ 259 w 2471"/>
                  <a:gd name="T101" fmla="*/ 214 h 2047"/>
                  <a:gd name="T102" fmla="*/ 286 w 2471"/>
                  <a:gd name="T103" fmla="*/ 240 h 2047"/>
                  <a:gd name="T104" fmla="*/ 309 w 2471"/>
                  <a:gd name="T105" fmla="*/ 255 h 2047"/>
                  <a:gd name="T106" fmla="*/ 274 w 2471"/>
                  <a:gd name="T107" fmla="*/ 256 h 2047"/>
                  <a:gd name="T108" fmla="*/ 216 w 2471"/>
                  <a:gd name="T109" fmla="*/ 256 h 20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71"/>
                  <a:gd name="T166" fmla="*/ 0 h 2047"/>
                  <a:gd name="T167" fmla="*/ 2471 w 2471"/>
                  <a:gd name="T168" fmla="*/ 2047 h 20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71" h="2047">
                    <a:moveTo>
                      <a:pt x="1549" y="2045"/>
                    </a:moveTo>
                    <a:lnTo>
                      <a:pt x="1534" y="2043"/>
                    </a:lnTo>
                    <a:lnTo>
                      <a:pt x="1518" y="2041"/>
                    </a:lnTo>
                    <a:lnTo>
                      <a:pt x="1518" y="2032"/>
                    </a:lnTo>
                    <a:lnTo>
                      <a:pt x="1518" y="2024"/>
                    </a:lnTo>
                    <a:lnTo>
                      <a:pt x="1458" y="1966"/>
                    </a:lnTo>
                    <a:lnTo>
                      <a:pt x="1404" y="1898"/>
                    </a:lnTo>
                    <a:lnTo>
                      <a:pt x="1353" y="1824"/>
                    </a:lnTo>
                    <a:lnTo>
                      <a:pt x="1309" y="1749"/>
                    </a:lnTo>
                    <a:lnTo>
                      <a:pt x="1266" y="1667"/>
                    </a:lnTo>
                    <a:lnTo>
                      <a:pt x="1229" y="1588"/>
                    </a:lnTo>
                    <a:lnTo>
                      <a:pt x="1194" y="1510"/>
                    </a:lnTo>
                    <a:lnTo>
                      <a:pt x="1167" y="1438"/>
                    </a:lnTo>
                    <a:lnTo>
                      <a:pt x="1156" y="1407"/>
                    </a:lnTo>
                    <a:lnTo>
                      <a:pt x="1144" y="1365"/>
                    </a:lnTo>
                    <a:lnTo>
                      <a:pt x="1127" y="1314"/>
                    </a:lnTo>
                    <a:lnTo>
                      <a:pt x="1109" y="1266"/>
                    </a:lnTo>
                    <a:lnTo>
                      <a:pt x="1090" y="1215"/>
                    </a:lnTo>
                    <a:lnTo>
                      <a:pt x="1070" y="1175"/>
                    </a:lnTo>
                    <a:lnTo>
                      <a:pt x="1051" y="1146"/>
                    </a:lnTo>
                    <a:lnTo>
                      <a:pt x="1035" y="1134"/>
                    </a:lnTo>
                    <a:lnTo>
                      <a:pt x="1028" y="1138"/>
                    </a:lnTo>
                    <a:lnTo>
                      <a:pt x="1020" y="1149"/>
                    </a:lnTo>
                    <a:lnTo>
                      <a:pt x="1010" y="1163"/>
                    </a:lnTo>
                    <a:lnTo>
                      <a:pt x="1000" y="1178"/>
                    </a:lnTo>
                    <a:lnTo>
                      <a:pt x="989" y="1194"/>
                    </a:lnTo>
                    <a:lnTo>
                      <a:pt x="979" y="1210"/>
                    </a:lnTo>
                    <a:lnTo>
                      <a:pt x="968" y="1221"/>
                    </a:lnTo>
                    <a:lnTo>
                      <a:pt x="962" y="1235"/>
                    </a:lnTo>
                    <a:lnTo>
                      <a:pt x="902" y="1289"/>
                    </a:lnTo>
                    <a:lnTo>
                      <a:pt x="840" y="1339"/>
                    </a:lnTo>
                    <a:lnTo>
                      <a:pt x="776" y="1384"/>
                    </a:lnTo>
                    <a:lnTo>
                      <a:pt x="712" y="1425"/>
                    </a:lnTo>
                    <a:lnTo>
                      <a:pt x="642" y="1460"/>
                    </a:lnTo>
                    <a:lnTo>
                      <a:pt x="572" y="1497"/>
                    </a:lnTo>
                    <a:lnTo>
                      <a:pt x="500" y="1526"/>
                    </a:lnTo>
                    <a:lnTo>
                      <a:pt x="428" y="1557"/>
                    </a:lnTo>
                    <a:lnTo>
                      <a:pt x="413" y="1562"/>
                    </a:lnTo>
                    <a:lnTo>
                      <a:pt x="401" y="1566"/>
                    </a:lnTo>
                    <a:lnTo>
                      <a:pt x="390" y="1568"/>
                    </a:lnTo>
                    <a:lnTo>
                      <a:pt x="380" y="1574"/>
                    </a:lnTo>
                    <a:lnTo>
                      <a:pt x="384" y="1613"/>
                    </a:lnTo>
                    <a:lnTo>
                      <a:pt x="393" y="1667"/>
                    </a:lnTo>
                    <a:lnTo>
                      <a:pt x="409" y="1727"/>
                    </a:lnTo>
                    <a:lnTo>
                      <a:pt x="432" y="1793"/>
                    </a:lnTo>
                    <a:lnTo>
                      <a:pt x="456" y="1857"/>
                    </a:lnTo>
                    <a:lnTo>
                      <a:pt x="479" y="1917"/>
                    </a:lnTo>
                    <a:lnTo>
                      <a:pt x="500" y="1972"/>
                    </a:lnTo>
                    <a:lnTo>
                      <a:pt x="523" y="2014"/>
                    </a:lnTo>
                    <a:lnTo>
                      <a:pt x="527" y="2022"/>
                    </a:lnTo>
                    <a:lnTo>
                      <a:pt x="531" y="2028"/>
                    </a:lnTo>
                    <a:lnTo>
                      <a:pt x="533" y="2032"/>
                    </a:lnTo>
                    <a:lnTo>
                      <a:pt x="535" y="2038"/>
                    </a:lnTo>
                    <a:lnTo>
                      <a:pt x="510" y="2039"/>
                    </a:lnTo>
                    <a:lnTo>
                      <a:pt x="456" y="2041"/>
                    </a:lnTo>
                    <a:lnTo>
                      <a:pt x="382" y="2041"/>
                    </a:lnTo>
                    <a:lnTo>
                      <a:pt x="296" y="2041"/>
                    </a:lnTo>
                    <a:lnTo>
                      <a:pt x="207" y="2038"/>
                    </a:lnTo>
                    <a:lnTo>
                      <a:pt x="126" y="2036"/>
                    </a:lnTo>
                    <a:lnTo>
                      <a:pt x="62" y="2032"/>
                    </a:lnTo>
                    <a:lnTo>
                      <a:pt x="23" y="2030"/>
                    </a:lnTo>
                    <a:lnTo>
                      <a:pt x="9" y="1999"/>
                    </a:lnTo>
                    <a:lnTo>
                      <a:pt x="2" y="1966"/>
                    </a:lnTo>
                    <a:lnTo>
                      <a:pt x="0" y="1927"/>
                    </a:lnTo>
                    <a:lnTo>
                      <a:pt x="4" y="1890"/>
                    </a:lnTo>
                    <a:lnTo>
                      <a:pt x="8" y="1849"/>
                    </a:lnTo>
                    <a:lnTo>
                      <a:pt x="13" y="1813"/>
                    </a:lnTo>
                    <a:lnTo>
                      <a:pt x="19" y="1780"/>
                    </a:lnTo>
                    <a:lnTo>
                      <a:pt x="27" y="1752"/>
                    </a:lnTo>
                    <a:lnTo>
                      <a:pt x="41" y="1739"/>
                    </a:lnTo>
                    <a:lnTo>
                      <a:pt x="60" y="1725"/>
                    </a:lnTo>
                    <a:lnTo>
                      <a:pt x="81" y="1708"/>
                    </a:lnTo>
                    <a:lnTo>
                      <a:pt x="103" y="1690"/>
                    </a:lnTo>
                    <a:lnTo>
                      <a:pt x="122" y="1671"/>
                    </a:lnTo>
                    <a:lnTo>
                      <a:pt x="141" y="1654"/>
                    </a:lnTo>
                    <a:lnTo>
                      <a:pt x="155" y="1636"/>
                    </a:lnTo>
                    <a:lnTo>
                      <a:pt x="167" y="1623"/>
                    </a:lnTo>
                    <a:lnTo>
                      <a:pt x="258" y="1526"/>
                    </a:lnTo>
                    <a:lnTo>
                      <a:pt x="349" y="1423"/>
                    </a:lnTo>
                    <a:lnTo>
                      <a:pt x="436" y="1310"/>
                    </a:lnTo>
                    <a:lnTo>
                      <a:pt x="521" y="1194"/>
                    </a:lnTo>
                    <a:lnTo>
                      <a:pt x="599" y="1070"/>
                    </a:lnTo>
                    <a:lnTo>
                      <a:pt x="673" y="948"/>
                    </a:lnTo>
                    <a:lnTo>
                      <a:pt x="739" y="826"/>
                    </a:lnTo>
                    <a:lnTo>
                      <a:pt x="801" y="707"/>
                    </a:lnTo>
                    <a:lnTo>
                      <a:pt x="822" y="649"/>
                    </a:lnTo>
                    <a:lnTo>
                      <a:pt x="845" y="595"/>
                    </a:lnTo>
                    <a:lnTo>
                      <a:pt x="867" y="539"/>
                    </a:lnTo>
                    <a:lnTo>
                      <a:pt x="888" y="484"/>
                    </a:lnTo>
                    <a:lnTo>
                      <a:pt x="907" y="428"/>
                    </a:lnTo>
                    <a:lnTo>
                      <a:pt x="927" y="374"/>
                    </a:lnTo>
                    <a:lnTo>
                      <a:pt x="944" y="318"/>
                    </a:lnTo>
                    <a:lnTo>
                      <a:pt x="964" y="263"/>
                    </a:lnTo>
                    <a:lnTo>
                      <a:pt x="966" y="252"/>
                    </a:lnTo>
                    <a:lnTo>
                      <a:pt x="971" y="234"/>
                    </a:lnTo>
                    <a:lnTo>
                      <a:pt x="977" y="213"/>
                    </a:lnTo>
                    <a:lnTo>
                      <a:pt x="987" y="193"/>
                    </a:lnTo>
                    <a:lnTo>
                      <a:pt x="993" y="170"/>
                    </a:lnTo>
                    <a:lnTo>
                      <a:pt x="1002" y="149"/>
                    </a:lnTo>
                    <a:lnTo>
                      <a:pt x="1008" y="131"/>
                    </a:lnTo>
                    <a:lnTo>
                      <a:pt x="1018" y="120"/>
                    </a:lnTo>
                    <a:lnTo>
                      <a:pt x="1022" y="120"/>
                    </a:lnTo>
                    <a:lnTo>
                      <a:pt x="1026" y="120"/>
                    </a:lnTo>
                    <a:lnTo>
                      <a:pt x="1000" y="193"/>
                    </a:lnTo>
                    <a:lnTo>
                      <a:pt x="977" y="269"/>
                    </a:lnTo>
                    <a:lnTo>
                      <a:pt x="954" y="345"/>
                    </a:lnTo>
                    <a:lnTo>
                      <a:pt x="931" y="420"/>
                    </a:lnTo>
                    <a:lnTo>
                      <a:pt x="905" y="494"/>
                    </a:lnTo>
                    <a:lnTo>
                      <a:pt x="880" y="570"/>
                    </a:lnTo>
                    <a:lnTo>
                      <a:pt x="853" y="645"/>
                    </a:lnTo>
                    <a:lnTo>
                      <a:pt x="826" y="721"/>
                    </a:lnTo>
                    <a:lnTo>
                      <a:pt x="822" y="731"/>
                    </a:lnTo>
                    <a:lnTo>
                      <a:pt x="820" y="738"/>
                    </a:lnTo>
                    <a:lnTo>
                      <a:pt x="820" y="744"/>
                    </a:lnTo>
                    <a:lnTo>
                      <a:pt x="820" y="750"/>
                    </a:lnTo>
                    <a:lnTo>
                      <a:pt x="820" y="754"/>
                    </a:lnTo>
                    <a:lnTo>
                      <a:pt x="820" y="760"/>
                    </a:lnTo>
                    <a:lnTo>
                      <a:pt x="853" y="707"/>
                    </a:lnTo>
                    <a:lnTo>
                      <a:pt x="884" y="645"/>
                    </a:lnTo>
                    <a:lnTo>
                      <a:pt x="913" y="573"/>
                    </a:lnTo>
                    <a:lnTo>
                      <a:pt x="942" y="498"/>
                    </a:lnTo>
                    <a:lnTo>
                      <a:pt x="966" y="418"/>
                    </a:lnTo>
                    <a:lnTo>
                      <a:pt x="989" y="343"/>
                    </a:lnTo>
                    <a:lnTo>
                      <a:pt x="1006" y="273"/>
                    </a:lnTo>
                    <a:lnTo>
                      <a:pt x="1024" y="217"/>
                    </a:lnTo>
                    <a:lnTo>
                      <a:pt x="1030" y="193"/>
                    </a:lnTo>
                    <a:lnTo>
                      <a:pt x="1041" y="168"/>
                    </a:lnTo>
                    <a:lnTo>
                      <a:pt x="1051" y="137"/>
                    </a:lnTo>
                    <a:lnTo>
                      <a:pt x="1064" y="108"/>
                    </a:lnTo>
                    <a:lnTo>
                      <a:pt x="1074" y="75"/>
                    </a:lnTo>
                    <a:lnTo>
                      <a:pt x="1086" y="48"/>
                    </a:lnTo>
                    <a:lnTo>
                      <a:pt x="1094" y="21"/>
                    </a:lnTo>
                    <a:lnTo>
                      <a:pt x="1099" y="0"/>
                    </a:lnTo>
                    <a:lnTo>
                      <a:pt x="1103" y="1"/>
                    </a:lnTo>
                    <a:lnTo>
                      <a:pt x="1107" y="3"/>
                    </a:lnTo>
                    <a:lnTo>
                      <a:pt x="1123" y="40"/>
                    </a:lnTo>
                    <a:lnTo>
                      <a:pt x="1138" y="81"/>
                    </a:lnTo>
                    <a:lnTo>
                      <a:pt x="1154" y="124"/>
                    </a:lnTo>
                    <a:lnTo>
                      <a:pt x="1171" y="168"/>
                    </a:lnTo>
                    <a:lnTo>
                      <a:pt x="1185" y="213"/>
                    </a:lnTo>
                    <a:lnTo>
                      <a:pt x="1202" y="257"/>
                    </a:lnTo>
                    <a:lnTo>
                      <a:pt x="1216" y="300"/>
                    </a:lnTo>
                    <a:lnTo>
                      <a:pt x="1233" y="345"/>
                    </a:lnTo>
                    <a:lnTo>
                      <a:pt x="1303" y="511"/>
                    </a:lnTo>
                    <a:lnTo>
                      <a:pt x="1381" y="676"/>
                    </a:lnTo>
                    <a:lnTo>
                      <a:pt x="1464" y="839"/>
                    </a:lnTo>
                    <a:lnTo>
                      <a:pt x="1555" y="1000"/>
                    </a:lnTo>
                    <a:lnTo>
                      <a:pt x="1650" y="1155"/>
                    </a:lnTo>
                    <a:lnTo>
                      <a:pt x="1753" y="1308"/>
                    </a:lnTo>
                    <a:lnTo>
                      <a:pt x="1860" y="1458"/>
                    </a:lnTo>
                    <a:lnTo>
                      <a:pt x="1974" y="1605"/>
                    </a:lnTo>
                    <a:lnTo>
                      <a:pt x="2015" y="1648"/>
                    </a:lnTo>
                    <a:lnTo>
                      <a:pt x="2071" y="1708"/>
                    </a:lnTo>
                    <a:lnTo>
                      <a:pt x="2137" y="1776"/>
                    </a:lnTo>
                    <a:lnTo>
                      <a:pt x="2211" y="1847"/>
                    </a:lnTo>
                    <a:lnTo>
                      <a:pt x="2282" y="1913"/>
                    </a:lnTo>
                    <a:lnTo>
                      <a:pt x="2354" y="1972"/>
                    </a:lnTo>
                    <a:lnTo>
                      <a:pt x="2416" y="2014"/>
                    </a:lnTo>
                    <a:lnTo>
                      <a:pt x="2471" y="2039"/>
                    </a:lnTo>
                    <a:lnTo>
                      <a:pt x="2428" y="2043"/>
                    </a:lnTo>
                    <a:lnTo>
                      <a:pt x="2329" y="2045"/>
                    </a:lnTo>
                    <a:lnTo>
                      <a:pt x="2191" y="2045"/>
                    </a:lnTo>
                    <a:lnTo>
                      <a:pt x="2032" y="2047"/>
                    </a:lnTo>
                    <a:lnTo>
                      <a:pt x="1867" y="2045"/>
                    </a:lnTo>
                    <a:lnTo>
                      <a:pt x="1722" y="2045"/>
                    </a:lnTo>
                    <a:lnTo>
                      <a:pt x="1608" y="2045"/>
                    </a:lnTo>
                    <a:lnTo>
                      <a:pt x="1549" y="2045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4" name="Freeform 63"/>
              <p:cNvSpPr>
                <a:spLocks/>
              </p:cNvSpPr>
              <p:nvPr/>
            </p:nvSpPr>
            <p:spPr bwMode="auto">
              <a:xfrm>
                <a:off x="3299" y="3049"/>
                <a:ext cx="12" cy="1"/>
              </a:xfrm>
              <a:custGeom>
                <a:avLst/>
                <a:gdLst>
                  <a:gd name="T0" fmla="*/ 0 w 24"/>
                  <a:gd name="T1" fmla="*/ 1 h 1"/>
                  <a:gd name="T2" fmla="*/ 1 w 24"/>
                  <a:gd name="T3" fmla="*/ 0 h 1"/>
                  <a:gd name="T4" fmla="*/ 1 w 24"/>
                  <a:gd name="T5" fmla="*/ 0 h 1"/>
                  <a:gd name="T6" fmla="*/ 2 w 24"/>
                  <a:gd name="T7" fmla="*/ 0 h 1"/>
                  <a:gd name="T8" fmla="*/ 3 w 24"/>
                  <a:gd name="T9" fmla="*/ 0 h 1"/>
                  <a:gd name="T10" fmla="*/ 2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5" name="Freeform 64"/>
              <p:cNvSpPr>
                <a:spLocks/>
              </p:cNvSpPr>
              <p:nvPr/>
            </p:nvSpPr>
            <p:spPr bwMode="auto">
              <a:xfrm>
                <a:off x="3631" y="2629"/>
                <a:ext cx="304" cy="421"/>
              </a:xfrm>
              <a:custGeom>
                <a:avLst/>
                <a:gdLst>
                  <a:gd name="T0" fmla="*/ 19 w 609"/>
                  <a:gd name="T1" fmla="*/ 106 h 841"/>
                  <a:gd name="T2" fmla="*/ 16 w 609"/>
                  <a:gd name="T3" fmla="*/ 101 h 841"/>
                  <a:gd name="T4" fmla="*/ 13 w 609"/>
                  <a:gd name="T5" fmla="*/ 96 h 841"/>
                  <a:gd name="T6" fmla="*/ 10 w 609"/>
                  <a:gd name="T7" fmla="*/ 89 h 841"/>
                  <a:gd name="T8" fmla="*/ 7 w 609"/>
                  <a:gd name="T9" fmla="*/ 82 h 841"/>
                  <a:gd name="T10" fmla="*/ 5 w 609"/>
                  <a:gd name="T11" fmla="*/ 75 h 841"/>
                  <a:gd name="T12" fmla="*/ 3 w 609"/>
                  <a:gd name="T13" fmla="*/ 68 h 841"/>
                  <a:gd name="T14" fmla="*/ 2 w 609"/>
                  <a:gd name="T15" fmla="*/ 62 h 841"/>
                  <a:gd name="T16" fmla="*/ 2 w 609"/>
                  <a:gd name="T17" fmla="*/ 58 h 841"/>
                  <a:gd name="T18" fmla="*/ 5 w 609"/>
                  <a:gd name="T19" fmla="*/ 58 h 841"/>
                  <a:gd name="T20" fmla="*/ 7 w 609"/>
                  <a:gd name="T21" fmla="*/ 56 h 841"/>
                  <a:gd name="T22" fmla="*/ 8 w 609"/>
                  <a:gd name="T23" fmla="*/ 54 h 841"/>
                  <a:gd name="T24" fmla="*/ 9 w 609"/>
                  <a:gd name="T25" fmla="*/ 53 h 841"/>
                  <a:gd name="T26" fmla="*/ 9 w 609"/>
                  <a:gd name="T27" fmla="*/ 51 h 841"/>
                  <a:gd name="T28" fmla="*/ 8 w 609"/>
                  <a:gd name="T29" fmla="*/ 49 h 841"/>
                  <a:gd name="T30" fmla="*/ 6 w 609"/>
                  <a:gd name="T31" fmla="*/ 49 h 841"/>
                  <a:gd name="T32" fmla="*/ 3 w 609"/>
                  <a:gd name="T33" fmla="*/ 49 h 841"/>
                  <a:gd name="T34" fmla="*/ 2 w 609"/>
                  <a:gd name="T35" fmla="*/ 50 h 841"/>
                  <a:gd name="T36" fmla="*/ 1 w 609"/>
                  <a:gd name="T37" fmla="*/ 52 h 841"/>
                  <a:gd name="T38" fmla="*/ 0 w 609"/>
                  <a:gd name="T39" fmla="*/ 53 h 841"/>
                  <a:gd name="T40" fmla="*/ 0 w 609"/>
                  <a:gd name="T41" fmla="*/ 53 h 841"/>
                  <a:gd name="T42" fmla="*/ 0 w 609"/>
                  <a:gd name="T43" fmla="*/ 52 h 841"/>
                  <a:gd name="T44" fmla="*/ 0 w 609"/>
                  <a:gd name="T45" fmla="*/ 52 h 841"/>
                  <a:gd name="T46" fmla="*/ 0 w 609"/>
                  <a:gd name="T47" fmla="*/ 51 h 841"/>
                  <a:gd name="T48" fmla="*/ 0 w 609"/>
                  <a:gd name="T49" fmla="*/ 49 h 841"/>
                  <a:gd name="T50" fmla="*/ 10 w 609"/>
                  <a:gd name="T51" fmla="*/ 44 h 841"/>
                  <a:gd name="T52" fmla="*/ 20 w 609"/>
                  <a:gd name="T53" fmla="*/ 39 h 841"/>
                  <a:gd name="T54" fmla="*/ 30 w 609"/>
                  <a:gd name="T55" fmla="*/ 34 h 841"/>
                  <a:gd name="T56" fmla="*/ 40 w 609"/>
                  <a:gd name="T57" fmla="*/ 29 h 841"/>
                  <a:gd name="T58" fmla="*/ 48 w 609"/>
                  <a:gd name="T59" fmla="*/ 23 h 841"/>
                  <a:gd name="T60" fmla="*/ 57 w 609"/>
                  <a:gd name="T61" fmla="*/ 17 h 841"/>
                  <a:gd name="T62" fmla="*/ 66 w 609"/>
                  <a:gd name="T63" fmla="*/ 9 h 841"/>
                  <a:gd name="T64" fmla="*/ 75 w 609"/>
                  <a:gd name="T65" fmla="*/ 1 h 841"/>
                  <a:gd name="T66" fmla="*/ 75 w 609"/>
                  <a:gd name="T67" fmla="*/ 0 h 841"/>
                  <a:gd name="T68" fmla="*/ 76 w 609"/>
                  <a:gd name="T69" fmla="*/ 0 h 841"/>
                  <a:gd name="T70" fmla="*/ 75 w 609"/>
                  <a:gd name="T71" fmla="*/ 2 h 841"/>
                  <a:gd name="T72" fmla="*/ 75 w 609"/>
                  <a:gd name="T73" fmla="*/ 4 h 841"/>
                  <a:gd name="T74" fmla="*/ 74 w 609"/>
                  <a:gd name="T75" fmla="*/ 6 h 841"/>
                  <a:gd name="T76" fmla="*/ 74 w 609"/>
                  <a:gd name="T77" fmla="*/ 9 h 841"/>
                  <a:gd name="T78" fmla="*/ 73 w 609"/>
                  <a:gd name="T79" fmla="*/ 11 h 841"/>
                  <a:gd name="T80" fmla="*/ 72 w 609"/>
                  <a:gd name="T81" fmla="*/ 14 h 841"/>
                  <a:gd name="T82" fmla="*/ 71 w 609"/>
                  <a:gd name="T83" fmla="*/ 15 h 841"/>
                  <a:gd name="T84" fmla="*/ 71 w 609"/>
                  <a:gd name="T85" fmla="*/ 18 h 841"/>
                  <a:gd name="T86" fmla="*/ 66 w 609"/>
                  <a:gd name="T87" fmla="*/ 28 h 841"/>
                  <a:gd name="T88" fmla="*/ 61 w 609"/>
                  <a:gd name="T89" fmla="*/ 40 h 841"/>
                  <a:gd name="T90" fmla="*/ 56 w 609"/>
                  <a:gd name="T91" fmla="*/ 51 h 841"/>
                  <a:gd name="T92" fmla="*/ 51 w 609"/>
                  <a:gd name="T93" fmla="*/ 63 h 841"/>
                  <a:gd name="T94" fmla="*/ 45 w 609"/>
                  <a:gd name="T95" fmla="*/ 74 h 841"/>
                  <a:gd name="T96" fmla="*/ 40 w 609"/>
                  <a:gd name="T97" fmla="*/ 85 h 841"/>
                  <a:gd name="T98" fmla="*/ 33 w 609"/>
                  <a:gd name="T99" fmla="*/ 96 h 841"/>
                  <a:gd name="T100" fmla="*/ 26 w 609"/>
                  <a:gd name="T101" fmla="*/ 106 h 841"/>
                  <a:gd name="T102" fmla="*/ 24 w 609"/>
                  <a:gd name="T103" fmla="*/ 106 h 841"/>
                  <a:gd name="T104" fmla="*/ 23 w 609"/>
                  <a:gd name="T105" fmla="*/ 106 h 841"/>
                  <a:gd name="T106" fmla="*/ 21 w 609"/>
                  <a:gd name="T107" fmla="*/ 106 h 841"/>
                  <a:gd name="T108" fmla="*/ 19 w 609"/>
                  <a:gd name="T109" fmla="*/ 106 h 8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9"/>
                  <a:gd name="T166" fmla="*/ 0 h 841"/>
                  <a:gd name="T167" fmla="*/ 609 w 609"/>
                  <a:gd name="T168" fmla="*/ 841 h 8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9" h="841">
                    <a:moveTo>
                      <a:pt x="159" y="841"/>
                    </a:moveTo>
                    <a:lnTo>
                      <a:pt x="132" y="808"/>
                    </a:lnTo>
                    <a:lnTo>
                      <a:pt x="106" y="766"/>
                    </a:lnTo>
                    <a:lnTo>
                      <a:pt x="83" y="712"/>
                    </a:lnTo>
                    <a:lnTo>
                      <a:pt x="62" y="655"/>
                    </a:lnTo>
                    <a:lnTo>
                      <a:pt x="42" y="595"/>
                    </a:lnTo>
                    <a:lnTo>
                      <a:pt x="29" y="541"/>
                    </a:lnTo>
                    <a:lnTo>
                      <a:pt x="21" y="494"/>
                    </a:lnTo>
                    <a:lnTo>
                      <a:pt x="21" y="463"/>
                    </a:lnTo>
                    <a:lnTo>
                      <a:pt x="42" y="458"/>
                    </a:lnTo>
                    <a:lnTo>
                      <a:pt x="58" y="446"/>
                    </a:lnTo>
                    <a:lnTo>
                      <a:pt x="70" y="430"/>
                    </a:lnTo>
                    <a:lnTo>
                      <a:pt x="75" y="417"/>
                    </a:lnTo>
                    <a:lnTo>
                      <a:pt x="73" y="401"/>
                    </a:lnTo>
                    <a:lnTo>
                      <a:pt x="66" y="392"/>
                    </a:lnTo>
                    <a:lnTo>
                      <a:pt x="50" y="386"/>
                    </a:lnTo>
                    <a:lnTo>
                      <a:pt x="31" y="392"/>
                    </a:lnTo>
                    <a:lnTo>
                      <a:pt x="21" y="399"/>
                    </a:lnTo>
                    <a:lnTo>
                      <a:pt x="15" y="409"/>
                    </a:lnTo>
                    <a:lnTo>
                      <a:pt x="7" y="417"/>
                    </a:lnTo>
                    <a:lnTo>
                      <a:pt x="6" y="421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83" y="347"/>
                    </a:lnTo>
                    <a:lnTo>
                      <a:pt x="165" y="308"/>
                    </a:lnTo>
                    <a:lnTo>
                      <a:pt x="242" y="267"/>
                    </a:lnTo>
                    <a:lnTo>
                      <a:pt x="320" y="229"/>
                    </a:lnTo>
                    <a:lnTo>
                      <a:pt x="391" y="182"/>
                    </a:lnTo>
                    <a:lnTo>
                      <a:pt x="463" y="132"/>
                    </a:lnTo>
                    <a:lnTo>
                      <a:pt x="531" y="72"/>
                    </a:lnTo>
                    <a:lnTo>
                      <a:pt x="601" y="2"/>
                    </a:lnTo>
                    <a:lnTo>
                      <a:pt x="605" y="0"/>
                    </a:lnTo>
                    <a:lnTo>
                      <a:pt x="609" y="0"/>
                    </a:lnTo>
                    <a:lnTo>
                      <a:pt x="605" y="13"/>
                    </a:lnTo>
                    <a:lnTo>
                      <a:pt x="603" y="31"/>
                    </a:lnTo>
                    <a:lnTo>
                      <a:pt x="597" y="48"/>
                    </a:lnTo>
                    <a:lnTo>
                      <a:pt x="593" y="68"/>
                    </a:lnTo>
                    <a:lnTo>
                      <a:pt x="585" y="85"/>
                    </a:lnTo>
                    <a:lnTo>
                      <a:pt x="580" y="105"/>
                    </a:lnTo>
                    <a:lnTo>
                      <a:pt x="574" y="120"/>
                    </a:lnTo>
                    <a:lnTo>
                      <a:pt x="572" y="138"/>
                    </a:lnTo>
                    <a:lnTo>
                      <a:pt x="533" y="223"/>
                    </a:lnTo>
                    <a:lnTo>
                      <a:pt x="494" y="314"/>
                    </a:lnTo>
                    <a:lnTo>
                      <a:pt x="454" y="405"/>
                    </a:lnTo>
                    <a:lnTo>
                      <a:pt x="413" y="498"/>
                    </a:lnTo>
                    <a:lnTo>
                      <a:pt x="366" y="587"/>
                    </a:lnTo>
                    <a:lnTo>
                      <a:pt x="320" y="677"/>
                    </a:lnTo>
                    <a:lnTo>
                      <a:pt x="267" y="762"/>
                    </a:lnTo>
                    <a:lnTo>
                      <a:pt x="215" y="841"/>
                    </a:lnTo>
                    <a:lnTo>
                      <a:pt x="199" y="841"/>
                    </a:lnTo>
                    <a:lnTo>
                      <a:pt x="186" y="841"/>
                    </a:lnTo>
                    <a:lnTo>
                      <a:pt x="170" y="841"/>
                    </a:lnTo>
                    <a:lnTo>
                      <a:pt x="159" y="841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6" name="Freeform 65"/>
              <p:cNvSpPr>
                <a:spLocks/>
              </p:cNvSpPr>
              <p:nvPr/>
            </p:nvSpPr>
            <p:spPr bwMode="auto">
              <a:xfrm>
                <a:off x="3227" y="3041"/>
                <a:ext cx="16" cy="5"/>
              </a:xfrm>
              <a:custGeom>
                <a:avLst/>
                <a:gdLst>
                  <a:gd name="T0" fmla="*/ 2 w 33"/>
                  <a:gd name="T1" fmla="*/ 2 h 10"/>
                  <a:gd name="T2" fmla="*/ 1 w 33"/>
                  <a:gd name="T3" fmla="*/ 1 h 10"/>
                  <a:gd name="T4" fmla="*/ 0 w 33"/>
                  <a:gd name="T5" fmla="*/ 1 h 10"/>
                  <a:gd name="T6" fmla="*/ 0 w 33"/>
                  <a:gd name="T7" fmla="*/ 1 h 10"/>
                  <a:gd name="T8" fmla="*/ 0 w 33"/>
                  <a:gd name="T9" fmla="*/ 1 h 10"/>
                  <a:gd name="T10" fmla="*/ 1 w 33"/>
                  <a:gd name="T11" fmla="*/ 0 h 10"/>
                  <a:gd name="T12" fmla="*/ 2 w 33"/>
                  <a:gd name="T13" fmla="*/ 0 h 10"/>
                  <a:gd name="T14" fmla="*/ 2 w 33"/>
                  <a:gd name="T15" fmla="*/ 0 h 10"/>
                  <a:gd name="T16" fmla="*/ 4 w 33"/>
                  <a:gd name="T17" fmla="*/ 0 h 10"/>
                  <a:gd name="T18" fmla="*/ 4 w 33"/>
                  <a:gd name="T19" fmla="*/ 1 h 10"/>
                  <a:gd name="T20" fmla="*/ 4 w 33"/>
                  <a:gd name="T21" fmla="*/ 2 h 10"/>
                  <a:gd name="T22" fmla="*/ 3 w 33"/>
                  <a:gd name="T23" fmla="*/ 2 h 10"/>
                  <a:gd name="T24" fmla="*/ 2 w 33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23" y="10"/>
                    </a:moveTo>
                    <a:lnTo>
                      <a:pt x="12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10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7" name="Freeform 66"/>
              <p:cNvSpPr>
                <a:spLocks/>
              </p:cNvSpPr>
              <p:nvPr/>
            </p:nvSpPr>
            <p:spPr bwMode="auto">
              <a:xfrm>
                <a:off x="3231" y="3006"/>
                <a:ext cx="26" cy="28"/>
              </a:xfrm>
              <a:custGeom>
                <a:avLst/>
                <a:gdLst>
                  <a:gd name="T0" fmla="*/ 6 w 50"/>
                  <a:gd name="T1" fmla="*/ 7 h 56"/>
                  <a:gd name="T2" fmla="*/ 4 w 50"/>
                  <a:gd name="T3" fmla="*/ 6 h 56"/>
                  <a:gd name="T4" fmla="*/ 2 w 50"/>
                  <a:gd name="T5" fmla="*/ 4 h 56"/>
                  <a:gd name="T6" fmla="*/ 1 w 50"/>
                  <a:gd name="T7" fmla="*/ 3 h 56"/>
                  <a:gd name="T8" fmla="*/ 0 w 50"/>
                  <a:gd name="T9" fmla="*/ 2 h 56"/>
                  <a:gd name="T10" fmla="*/ 1 w 50"/>
                  <a:gd name="T11" fmla="*/ 1 h 56"/>
                  <a:gd name="T12" fmla="*/ 2 w 50"/>
                  <a:gd name="T13" fmla="*/ 1 h 56"/>
                  <a:gd name="T14" fmla="*/ 2 w 50"/>
                  <a:gd name="T15" fmla="*/ 1 h 56"/>
                  <a:gd name="T16" fmla="*/ 3 w 50"/>
                  <a:gd name="T17" fmla="*/ 1 h 56"/>
                  <a:gd name="T18" fmla="*/ 4 w 50"/>
                  <a:gd name="T19" fmla="*/ 0 h 56"/>
                  <a:gd name="T20" fmla="*/ 6 w 50"/>
                  <a:gd name="T21" fmla="*/ 0 h 56"/>
                  <a:gd name="T22" fmla="*/ 6 w 50"/>
                  <a:gd name="T23" fmla="*/ 1 h 56"/>
                  <a:gd name="T24" fmla="*/ 6 w 50"/>
                  <a:gd name="T25" fmla="*/ 2 h 56"/>
                  <a:gd name="T26" fmla="*/ 6 w 50"/>
                  <a:gd name="T27" fmla="*/ 3 h 56"/>
                  <a:gd name="T28" fmla="*/ 7 w 50"/>
                  <a:gd name="T29" fmla="*/ 4 h 56"/>
                  <a:gd name="T30" fmla="*/ 7 w 50"/>
                  <a:gd name="T31" fmla="*/ 5 h 56"/>
                  <a:gd name="T32" fmla="*/ 7 w 50"/>
                  <a:gd name="T33" fmla="*/ 7 h 56"/>
                  <a:gd name="T34" fmla="*/ 6 w 50"/>
                  <a:gd name="T35" fmla="*/ 7 h 56"/>
                  <a:gd name="T36" fmla="*/ 6 w 50"/>
                  <a:gd name="T37" fmla="*/ 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56"/>
                  <a:gd name="T59" fmla="*/ 50 w 5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56">
                    <a:moveTo>
                      <a:pt x="42" y="56"/>
                    </a:moveTo>
                    <a:lnTo>
                      <a:pt x="27" y="43"/>
                    </a:lnTo>
                    <a:lnTo>
                      <a:pt x="15" y="31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46" y="14"/>
                    </a:lnTo>
                    <a:lnTo>
                      <a:pt x="46" y="2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50" y="56"/>
                    </a:lnTo>
                    <a:lnTo>
                      <a:pt x="44" y="56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8" name="Freeform 67"/>
              <p:cNvSpPr>
                <a:spLocks/>
              </p:cNvSpPr>
              <p:nvPr/>
            </p:nvSpPr>
            <p:spPr bwMode="auto">
              <a:xfrm>
                <a:off x="5395" y="3021"/>
                <a:ext cx="102" cy="12"/>
              </a:xfrm>
              <a:custGeom>
                <a:avLst/>
                <a:gdLst>
                  <a:gd name="T0" fmla="*/ 18 w 204"/>
                  <a:gd name="T1" fmla="*/ 3 h 25"/>
                  <a:gd name="T2" fmla="*/ 15 w 204"/>
                  <a:gd name="T3" fmla="*/ 3 h 25"/>
                  <a:gd name="T4" fmla="*/ 13 w 204"/>
                  <a:gd name="T5" fmla="*/ 3 h 25"/>
                  <a:gd name="T6" fmla="*/ 10 w 204"/>
                  <a:gd name="T7" fmla="*/ 3 h 25"/>
                  <a:gd name="T8" fmla="*/ 7 w 204"/>
                  <a:gd name="T9" fmla="*/ 3 h 25"/>
                  <a:gd name="T10" fmla="*/ 5 w 204"/>
                  <a:gd name="T11" fmla="*/ 2 h 25"/>
                  <a:gd name="T12" fmla="*/ 3 w 204"/>
                  <a:gd name="T13" fmla="*/ 2 h 25"/>
                  <a:gd name="T14" fmla="*/ 1 w 204"/>
                  <a:gd name="T15" fmla="*/ 1 h 25"/>
                  <a:gd name="T16" fmla="*/ 0 w 204"/>
                  <a:gd name="T17" fmla="*/ 0 h 25"/>
                  <a:gd name="T18" fmla="*/ 2 w 204"/>
                  <a:gd name="T19" fmla="*/ 0 h 25"/>
                  <a:gd name="T20" fmla="*/ 5 w 204"/>
                  <a:gd name="T21" fmla="*/ 0 h 25"/>
                  <a:gd name="T22" fmla="*/ 9 w 204"/>
                  <a:gd name="T23" fmla="*/ 0 h 25"/>
                  <a:gd name="T24" fmla="*/ 13 w 204"/>
                  <a:gd name="T25" fmla="*/ 0 h 25"/>
                  <a:gd name="T26" fmla="*/ 18 w 204"/>
                  <a:gd name="T27" fmla="*/ 1 h 25"/>
                  <a:gd name="T28" fmla="*/ 22 w 204"/>
                  <a:gd name="T29" fmla="*/ 1 h 25"/>
                  <a:gd name="T30" fmla="*/ 24 w 204"/>
                  <a:gd name="T31" fmla="*/ 1 h 25"/>
                  <a:gd name="T32" fmla="*/ 26 w 204"/>
                  <a:gd name="T33" fmla="*/ 2 h 25"/>
                  <a:gd name="T34" fmla="*/ 25 w 204"/>
                  <a:gd name="T35" fmla="*/ 2 h 25"/>
                  <a:gd name="T36" fmla="*/ 24 w 204"/>
                  <a:gd name="T37" fmla="*/ 2 h 25"/>
                  <a:gd name="T38" fmla="*/ 23 w 204"/>
                  <a:gd name="T39" fmla="*/ 2 h 25"/>
                  <a:gd name="T40" fmla="*/ 22 w 204"/>
                  <a:gd name="T41" fmla="*/ 2 h 25"/>
                  <a:gd name="T42" fmla="*/ 20 w 204"/>
                  <a:gd name="T43" fmla="*/ 3 h 25"/>
                  <a:gd name="T44" fmla="*/ 18 w 204"/>
                  <a:gd name="T45" fmla="*/ 3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25"/>
                  <a:gd name="T71" fmla="*/ 204 w 20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25">
                    <a:moveTo>
                      <a:pt x="140" y="25"/>
                    </a:moveTo>
                    <a:lnTo>
                      <a:pt x="123" y="24"/>
                    </a:lnTo>
                    <a:lnTo>
                      <a:pt x="103" y="24"/>
                    </a:lnTo>
                    <a:lnTo>
                      <a:pt x="80" y="24"/>
                    </a:lnTo>
                    <a:lnTo>
                      <a:pt x="59" y="24"/>
                    </a:lnTo>
                    <a:lnTo>
                      <a:pt x="35" y="20"/>
                    </a:lnTo>
                    <a:lnTo>
                      <a:pt x="18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107" y="4"/>
                    </a:lnTo>
                    <a:lnTo>
                      <a:pt x="140" y="8"/>
                    </a:lnTo>
                    <a:lnTo>
                      <a:pt x="171" y="12"/>
                    </a:lnTo>
                    <a:lnTo>
                      <a:pt x="192" y="14"/>
                    </a:lnTo>
                    <a:lnTo>
                      <a:pt x="204" y="18"/>
                    </a:lnTo>
                    <a:lnTo>
                      <a:pt x="198" y="20"/>
                    </a:lnTo>
                    <a:lnTo>
                      <a:pt x="189" y="22"/>
                    </a:lnTo>
                    <a:lnTo>
                      <a:pt x="181" y="22"/>
                    </a:lnTo>
                    <a:lnTo>
                      <a:pt x="171" y="22"/>
                    </a:lnTo>
                    <a:lnTo>
                      <a:pt x="158" y="24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9" name="Freeform 68"/>
              <p:cNvSpPr>
                <a:spLocks/>
              </p:cNvSpPr>
              <p:nvPr/>
            </p:nvSpPr>
            <p:spPr bwMode="auto">
              <a:xfrm>
                <a:off x="5359" y="2974"/>
                <a:ext cx="32" cy="53"/>
              </a:xfrm>
              <a:custGeom>
                <a:avLst/>
                <a:gdLst>
                  <a:gd name="T0" fmla="*/ 3 w 64"/>
                  <a:gd name="T1" fmla="*/ 13 h 107"/>
                  <a:gd name="T2" fmla="*/ 1 w 64"/>
                  <a:gd name="T3" fmla="*/ 12 h 107"/>
                  <a:gd name="T4" fmla="*/ 0 w 64"/>
                  <a:gd name="T5" fmla="*/ 12 h 107"/>
                  <a:gd name="T6" fmla="*/ 0 w 64"/>
                  <a:gd name="T7" fmla="*/ 10 h 107"/>
                  <a:gd name="T8" fmla="*/ 1 w 64"/>
                  <a:gd name="T9" fmla="*/ 9 h 107"/>
                  <a:gd name="T10" fmla="*/ 1 w 64"/>
                  <a:gd name="T11" fmla="*/ 8 h 107"/>
                  <a:gd name="T12" fmla="*/ 2 w 64"/>
                  <a:gd name="T13" fmla="*/ 6 h 107"/>
                  <a:gd name="T14" fmla="*/ 3 w 64"/>
                  <a:gd name="T15" fmla="*/ 4 h 107"/>
                  <a:gd name="T16" fmla="*/ 4 w 64"/>
                  <a:gd name="T17" fmla="*/ 1 h 107"/>
                  <a:gd name="T18" fmla="*/ 6 w 64"/>
                  <a:gd name="T19" fmla="*/ 0 h 107"/>
                  <a:gd name="T20" fmla="*/ 8 w 64"/>
                  <a:gd name="T21" fmla="*/ 0 h 107"/>
                  <a:gd name="T22" fmla="*/ 7 w 64"/>
                  <a:gd name="T23" fmla="*/ 1 h 107"/>
                  <a:gd name="T24" fmla="*/ 7 w 64"/>
                  <a:gd name="T25" fmla="*/ 2 h 107"/>
                  <a:gd name="T26" fmla="*/ 6 w 64"/>
                  <a:gd name="T27" fmla="*/ 4 h 107"/>
                  <a:gd name="T28" fmla="*/ 6 w 64"/>
                  <a:gd name="T29" fmla="*/ 6 h 107"/>
                  <a:gd name="T30" fmla="*/ 5 w 64"/>
                  <a:gd name="T31" fmla="*/ 8 h 107"/>
                  <a:gd name="T32" fmla="*/ 5 w 64"/>
                  <a:gd name="T33" fmla="*/ 10 h 107"/>
                  <a:gd name="T34" fmla="*/ 4 w 64"/>
                  <a:gd name="T35" fmla="*/ 11 h 107"/>
                  <a:gd name="T36" fmla="*/ 4 w 64"/>
                  <a:gd name="T37" fmla="*/ 13 h 107"/>
                  <a:gd name="T38" fmla="*/ 3 w 64"/>
                  <a:gd name="T39" fmla="*/ 1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107"/>
                  <a:gd name="T62" fmla="*/ 64 w 64"/>
                  <a:gd name="T63" fmla="*/ 107 h 1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107">
                    <a:moveTo>
                      <a:pt x="23" y="107"/>
                    </a:moveTo>
                    <a:lnTo>
                      <a:pt x="11" y="101"/>
                    </a:lnTo>
                    <a:lnTo>
                      <a:pt x="0" y="99"/>
                    </a:lnTo>
                    <a:lnTo>
                      <a:pt x="0" y="87"/>
                    </a:lnTo>
                    <a:lnTo>
                      <a:pt x="4" y="76"/>
                    </a:lnTo>
                    <a:lnTo>
                      <a:pt x="7" y="64"/>
                    </a:lnTo>
                    <a:lnTo>
                      <a:pt x="13" y="55"/>
                    </a:lnTo>
                    <a:lnTo>
                      <a:pt x="21" y="33"/>
                    </a:lnTo>
                    <a:lnTo>
                      <a:pt x="31" y="14"/>
                    </a:lnTo>
                    <a:lnTo>
                      <a:pt x="44" y="6"/>
                    </a:lnTo>
                    <a:lnTo>
                      <a:pt x="64" y="0"/>
                    </a:lnTo>
                    <a:lnTo>
                      <a:pt x="58" y="12"/>
                    </a:lnTo>
                    <a:lnTo>
                      <a:pt x="54" y="23"/>
                    </a:lnTo>
                    <a:lnTo>
                      <a:pt x="50" y="37"/>
                    </a:lnTo>
                    <a:lnTo>
                      <a:pt x="46" y="53"/>
                    </a:lnTo>
                    <a:lnTo>
                      <a:pt x="40" y="66"/>
                    </a:lnTo>
                    <a:lnTo>
                      <a:pt x="37" y="80"/>
                    </a:lnTo>
                    <a:lnTo>
                      <a:pt x="33" y="93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0" name="Freeform 69"/>
              <p:cNvSpPr>
                <a:spLocks/>
              </p:cNvSpPr>
              <p:nvPr/>
            </p:nvSpPr>
            <p:spPr bwMode="auto">
              <a:xfrm>
                <a:off x="5556" y="2931"/>
                <a:ext cx="26" cy="46"/>
              </a:xfrm>
              <a:custGeom>
                <a:avLst/>
                <a:gdLst>
                  <a:gd name="T0" fmla="*/ 4 w 53"/>
                  <a:gd name="T1" fmla="*/ 12 h 91"/>
                  <a:gd name="T2" fmla="*/ 2 w 53"/>
                  <a:gd name="T3" fmla="*/ 10 h 91"/>
                  <a:gd name="T4" fmla="*/ 0 w 53"/>
                  <a:gd name="T5" fmla="*/ 7 h 91"/>
                  <a:gd name="T6" fmla="*/ 0 w 53"/>
                  <a:gd name="T7" fmla="*/ 5 h 91"/>
                  <a:gd name="T8" fmla="*/ 0 w 53"/>
                  <a:gd name="T9" fmla="*/ 4 h 91"/>
                  <a:gd name="T10" fmla="*/ 0 w 53"/>
                  <a:gd name="T11" fmla="*/ 2 h 91"/>
                  <a:gd name="T12" fmla="*/ 2 w 53"/>
                  <a:gd name="T13" fmla="*/ 1 h 91"/>
                  <a:gd name="T14" fmla="*/ 3 w 53"/>
                  <a:gd name="T15" fmla="*/ 0 h 91"/>
                  <a:gd name="T16" fmla="*/ 6 w 53"/>
                  <a:gd name="T17" fmla="*/ 1 h 91"/>
                  <a:gd name="T18" fmla="*/ 6 w 53"/>
                  <a:gd name="T19" fmla="*/ 1 h 91"/>
                  <a:gd name="T20" fmla="*/ 6 w 53"/>
                  <a:gd name="T21" fmla="*/ 2 h 91"/>
                  <a:gd name="T22" fmla="*/ 6 w 53"/>
                  <a:gd name="T23" fmla="*/ 4 h 91"/>
                  <a:gd name="T24" fmla="*/ 6 w 53"/>
                  <a:gd name="T25" fmla="*/ 6 h 91"/>
                  <a:gd name="T26" fmla="*/ 5 w 53"/>
                  <a:gd name="T27" fmla="*/ 7 h 91"/>
                  <a:gd name="T28" fmla="*/ 5 w 53"/>
                  <a:gd name="T29" fmla="*/ 9 h 91"/>
                  <a:gd name="T30" fmla="*/ 4 w 53"/>
                  <a:gd name="T31" fmla="*/ 11 h 91"/>
                  <a:gd name="T32" fmla="*/ 4 w 53"/>
                  <a:gd name="T33" fmla="*/ 12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1"/>
                  <a:gd name="T53" fmla="*/ 53 w 53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1">
                    <a:moveTo>
                      <a:pt x="35" y="91"/>
                    </a:moveTo>
                    <a:lnTo>
                      <a:pt x="18" y="74"/>
                    </a:lnTo>
                    <a:lnTo>
                      <a:pt x="6" y="56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6" y="12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53" y="2"/>
                    </a:lnTo>
                    <a:lnTo>
                      <a:pt x="51" y="6"/>
                    </a:lnTo>
                    <a:lnTo>
                      <a:pt x="51" y="15"/>
                    </a:lnTo>
                    <a:lnTo>
                      <a:pt x="49" y="27"/>
                    </a:lnTo>
                    <a:lnTo>
                      <a:pt x="49" y="43"/>
                    </a:lnTo>
                    <a:lnTo>
                      <a:pt x="45" y="56"/>
                    </a:lnTo>
                    <a:lnTo>
                      <a:pt x="43" y="72"/>
                    </a:lnTo>
                    <a:lnTo>
                      <a:pt x="39" y="83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1" name="Freeform 70"/>
              <p:cNvSpPr>
                <a:spLocks/>
              </p:cNvSpPr>
              <p:nvPr/>
            </p:nvSpPr>
            <p:spPr bwMode="auto">
              <a:xfrm>
                <a:off x="5315" y="2927"/>
                <a:ext cx="19" cy="13"/>
              </a:xfrm>
              <a:custGeom>
                <a:avLst/>
                <a:gdLst>
                  <a:gd name="T0" fmla="*/ 0 w 37"/>
                  <a:gd name="T1" fmla="*/ 3 h 27"/>
                  <a:gd name="T2" fmla="*/ 0 w 37"/>
                  <a:gd name="T3" fmla="*/ 2 h 27"/>
                  <a:gd name="T4" fmla="*/ 0 w 37"/>
                  <a:gd name="T5" fmla="*/ 2 h 27"/>
                  <a:gd name="T6" fmla="*/ 1 w 37"/>
                  <a:gd name="T7" fmla="*/ 1 h 27"/>
                  <a:gd name="T8" fmla="*/ 2 w 37"/>
                  <a:gd name="T9" fmla="*/ 0 h 27"/>
                  <a:gd name="T10" fmla="*/ 3 w 37"/>
                  <a:gd name="T11" fmla="*/ 0 h 27"/>
                  <a:gd name="T12" fmla="*/ 5 w 37"/>
                  <a:gd name="T13" fmla="*/ 0 h 27"/>
                  <a:gd name="T14" fmla="*/ 5 w 37"/>
                  <a:gd name="T15" fmla="*/ 0 h 27"/>
                  <a:gd name="T16" fmla="*/ 5 w 37"/>
                  <a:gd name="T17" fmla="*/ 1 h 27"/>
                  <a:gd name="T18" fmla="*/ 3 w 37"/>
                  <a:gd name="T19" fmla="*/ 2 h 27"/>
                  <a:gd name="T20" fmla="*/ 0 w 37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7"/>
                  <a:gd name="T35" fmla="*/ 37 w 3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6" y="6"/>
                    </a:lnTo>
                    <a:lnTo>
                      <a:pt x="24" y="0"/>
                    </a:lnTo>
                    <a:lnTo>
                      <a:pt x="37" y="2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18" y="2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2" name="Freeform 71"/>
              <p:cNvSpPr>
                <a:spLocks/>
              </p:cNvSpPr>
              <p:nvPr/>
            </p:nvSpPr>
            <p:spPr bwMode="auto">
              <a:xfrm>
                <a:off x="3046" y="2905"/>
                <a:ext cx="11" cy="4"/>
              </a:xfrm>
              <a:custGeom>
                <a:avLst/>
                <a:gdLst>
                  <a:gd name="T0" fmla="*/ 2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2 w 22"/>
                  <a:gd name="T7" fmla="*/ 0 h 7"/>
                  <a:gd name="T8" fmla="*/ 3 w 22"/>
                  <a:gd name="T9" fmla="*/ 0 h 7"/>
                  <a:gd name="T10" fmla="*/ 3 w 22"/>
                  <a:gd name="T11" fmla="*/ 1 h 7"/>
                  <a:gd name="T12" fmla="*/ 3 w 22"/>
                  <a:gd name="T13" fmla="*/ 1 h 7"/>
                  <a:gd name="T14" fmla="*/ 2 w 22"/>
                  <a:gd name="T15" fmla="*/ 1 h 7"/>
                  <a:gd name="T16" fmla="*/ 2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2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3" name="Freeform 72"/>
              <p:cNvSpPr>
                <a:spLocks/>
              </p:cNvSpPr>
              <p:nvPr/>
            </p:nvSpPr>
            <p:spPr bwMode="auto">
              <a:xfrm>
                <a:off x="3059" y="2906"/>
                <a:ext cx="8" cy="1"/>
              </a:xfrm>
              <a:custGeom>
                <a:avLst/>
                <a:gdLst>
                  <a:gd name="T0" fmla="*/ 0 w 15"/>
                  <a:gd name="T1" fmla="*/ 1 h 2"/>
                  <a:gd name="T2" fmla="*/ 1 w 15"/>
                  <a:gd name="T3" fmla="*/ 0 h 2"/>
                  <a:gd name="T4" fmla="*/ 2 w 15"/>
                  <a:gd name="T5" fmla="*/ 0 h 2"/>
                  <a:gd name="T6" fmla="*/ 2 w 15"/>
                  <a:gd name="T7" fmla="*/ 1 h 2"/>
                  <a:gd name="T8" fmla="*/ 1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0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4" name="Freeform 73"/>
              <p:cNvSpPr>
                <a:spLocks/>
              </p:cNvSpPr>
              <p:nvPr/>
            </p:nvSpPr>
            <p:spPr bwMode="auto">
              <a:xfrm>
                <a:off x="3031" y="2902"/>
                <a:ext cx="6" cy="4"/>
              </a:xfrm>
              <a:custGeom>
                <a:avLst/>
                <a:gdLst>
                  <a:gd name="T0" fmla="*/ 0 w 14"/>
                  <a:gd name="T1" fmla="*/ 1 h 7"/>
                  <a:gd name="T2" fmla="*/ 0 w 14"/>
                  <a:gd name="T3" fmla="*/ 1 h 7"/>
                  <a:gd name="T4" fmla="*/ 0 w 14"/>
                  <a:gd name="T5" fmla="*/ 0 h 7"/>
                  <a:gd name="T6" fmla="*/ 0 w 14"/>
                  <a:gd name="T7" fmla="*/ 0 h 7"/>
                  <a:gd name="T8" fmla="*/ 1 w 14"/>
                  <a:gd name="T9" fmla="*/ 1 h 7"/>
                  <a:gd name="T10" fmla="*/ 1 w 14"/>
                  <a:gd name="T11" fmla="*/ 1 h 7"/>
                  <a:gd name="T12" fmla="*/ 0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5" name="Freeform 74"/>
              <p:cNvSpPr>
                <a:spLocks/>
              </p:cNvSpPr>
              <p:nvPr/>
            </p:nvSpPr>
            <p:spPr bwMode="auto">
              <a:xfrm>
                <a:off x="2956" y="2895"/>
                <a:ext cx="71" cy="9"/>
              </a:xfrm>
              <a:custGeom>
                <a:avLst/>
                <a:gdLst>
                  <a:gd name="T0" fmla="*/ 16 w 142"/>
                  <a:gd name="T1" fmla="*/ 2 h 20"/>
                  <a:gd name="T2" fmla="*/ 13 w 142"/>
                  <a:gd name="T3" fmla="*/ 2 h 20"/>
                  <a:gd name="T4" fmla="*/ 11 w 142"/>
                  <a:gd name="T5" fmla="*/ 1 h 20"/>
                  <a:gd name="T6" fmla="*/ 10 w 142"/>
                  <a:gd name="T7" fmla="*/ 1 h 20"/>
                  <a:gd name="T8" fmla="*/ 8 w 142"/>
                  <a:gd name="T9" fmla="*/ 1 h 20"/>
                  <a:gd name="T10" fmla="*/ 6 w 142"/>
                  <a:gd name="T11" fmla="*/ 1 h 20"/>
                  <a:gd name="T12" fmla="*/ 4 w 142"/>
                  <a:gd name="T13" fmla="*/ 1 h 20"/>
                  <a:gd name="T14" fmla="*/ 2 w 142"/>
                  <a:gd name="T15" fmla="*/ 1 h 20"/>
                  <a:gd name="T16" fmla="*/ 0 w 142"/>
                  <a:gd name="T17" fmla="*/ 1 h 20"/>
                  <a:gd name="T18" fmla="*/ 0 w 142"/>
                  <a:gd name="T19" fmla="*/ 0 h 20"/>
                  <a:gd name="T20" fmla="*/ 0 w 142"/>
                  <a:gd name="T21" fmla="*/ 0 h 20"/>
                  <a:gd name="T22" fmla="*/ 2 w 142"/>
                  <a:gd name="T23" fmla="*/ 0 h 20"/>
                  <a:gd name="T24" fmla="*/ 5 w 142"/>
                  <a:gd name="T25" fmla="*/ 0 h 20"/>
                  <a:gd name="T26" fmla="*/ 6 w 142"/>
                  <a:gd name="T27" fmla="*/ 0 h 20"/>
                  <a:gd name="T28" fmla="*/ 8 w 142"/>
                  <a:gd name="T29" fmla="*/ 0 h 20"/>
                  <a:gd name="T30" fmla="*/ 9 w 142"/>
                  <a:gd name="T31" fmla="*/ 0 h 20"/>
                  <a:gd name="T32" fmla="*/ 12 w 142"/>
                  <a:gd name="T33" fmla="*/ 0 h 20"/>
                  <a:gd name="T34" fmla="*/ 14 w 142"/>
                  <a:gd name="T35" fmla="*/ 1 h 20"/>
                  <a:gd name="T36" fmla="*/ 18 w 142"/>
                  <a:gd name="T37" fmla="*/ 1 h 20"/>
                  <a:gd name="T38" fmla="*/ 18 w 142"/>
                  <a:gd name="T39" fmla="*/ 1 h 20"/>
                  <a:gd name="T40" fmla="*/ 17 w 142"/>
                  <a:gd name="T41" fmla="*/ 2 h 20"/>
                  <a:gd name="T42" fmla="*/ 16 w 142"/>
                  <a:gd name="T43" fmla="*/ 2 h 20"/>
                  <a:gd name="T44" fmla="*/ 16 w 142"/>
                  <a:gd name="T45" fmla="*/ 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20"/>
                  <a:gd name="T71" fmla="*/ 142 w 14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20">
                    <a:moveTo>
                      <a:pt x="124" y="20"/>
                    </a:moveTo>
                    <a:lnTo>
                      <a:pt x="107" y="18"/>
                    </a:lnTo>
                    <a:lnTo>
                      <a:pt x="91" y="16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5" y="12"/>
                    </a:lnTo>
                    <a:lnTo>
                      <a:pt x="29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93" y="6"/>
                    </a:lnTo>
                    <a:lnTo>
                      <a:pt x="112" y="8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6" name="Freeform 75"/>
              <p:cNvSpPr>
                <a:spLocks/>
              </p:cNvSpPr>
              <p:nvPr/>
            </p:nvSpPr>
            <p:spPr bwMode="auto">
              <a:xfrm>
                <a:off x="2942" y="2894"/>
                <a:ext cx="13" cy="4"/>
              </a:xfrm>
              <a:custGeom>
                <a:avLst/>
                <a:gdLst>
                  <a:gd name="T0" fmla="*/ 2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1 w 25"/>
                  <a:gd name="T7" fmla="*/ 0 h 10"/>
                  <a:gd name="T8" fmla="*/ 3 w 25"/>
                  <a:gd name="T9" fmla="*/ 0 h 10"/>
                  <a:gd name="T10" fmla="*/ 3 w 25"/>
                  <a:gd name="T11" fmla="*/ 0 h 10"/>
                  <a:gd name="T12" fmla="*/ 4 w 25"/>
                  <a:gd name="T13" fmla="*/ 1 h 10"/>
                  <a:gd name="T14" fmla="*/ 3 w 25"/>
                  <a:gd name="T15" fmla="*/ 0 h 10"/>
                  <a:gd name="T16" fmla="*/ 2 w 2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0"/>
                  <a:gd name="T29" fmla="*/ 25 w 2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0">
                    <a:moveTo>
                      <a:pt x="11" y="8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17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7" name="Freeform 76"/>
              <p:cNvSpPr>
                <a:spLocks/>
              </p:cNvSpPr>
              <p:nvPr/>
            </p:nvSpPr>
            <p:spPr bwMode="auto">
              <a:xfrm>
                <a:off x="2952" y="2876"/>
                <a:ext cx="24" cy="10"/>
              </a:xfrm>
              <a:custGeom>
                <a:avLst/>
                <a:gdLst>
                  <a:gd name="T0" fmla="*/ 1 w 49"/>
                  <a:gd name="T1" fmla="*/ 3 h 20"/>
                  <a:gd name="T2" fmla="*/ 0 w 49"/>
                  <a:gd name="T3" fmla="*/ 3 h 20"/>
                  <a:gd name="T4" fmla="*/ 0 w 49"/>
                  <a:gd name="T5" fmla="*/ 3 h 20"/>
                  <a:gd name="T6" fmla="*/ 0 w 49"/>
                  <a:gd name="T7" fmla="*/ 2 h 20"/>
                  <a:gd name="T8" fmla="*/ 0 w 49"/>
                  <a:gd name="T9" fmla="*/ 1 h 20"/>
                  <a:gd name="T10" fmla="*/ 2 w 49"/>
                  <a:gd name="T11" fmla="*/ 1 h 20"/>
                  <a:gd name="T12" fmla="*/ 3 w 49"/>
                  <a:gd name="T13" fmla="*/ 0 h 20"/>
                  <a:gd name="T14" fmla="*/ 4 w 49"/>
                  <a:gd name="T15" fmla="*/ 0 h 20"/>
                  <a:gd name="T16" fmla="*/ 6 w 49"/>
                  <a:gd name="T17" fmla="*/ 0 h 20"/>
                  <a:gd name="T18" fmla="*/ 5 w 49"/>
                  <a:gd name="T19" fmla="*/ 1 h 20"/>
                  <a:gd name="T20" fmla="*/ 4 w 49"/>
                  <a:gd name="T21" fmla="*/ 3 h 20"/>
                  <a:gd name="T22" fmla="*/ 3 w 49"/>
                  <a:gd name="T23" fmla="*/ 3 h 20"/>
                  <a:gd name="T24" fmla="*/ 1 w 49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0"/>
                  <a:gd name="T41" fmla="*/ 49 w 4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0">
                    <a:moveTo>
                      <a:pt x="14" y="20"/>
                    </a:moveTo>
                    <a:lnTo>
                      <a:pt x="6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43" y="8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8" name="Freeform 77"/>
              <p:cNvSpPr>
                <a:spLocks/>
              </p:cNvSpPr>
              <p:nvPr/>
            </p:nvSpPr>
            <p:spPr bwMode="auto">
              <a:xfrm>
                <a:off x="2850" y="2756"/>
                <a:ext cx="203" cy="128"/>
              </a:xfrm>
              <a:custGeom>
                <a:avLst/>
                <a:gdLst>
                  <a:gd name="T0" fmla="*/ 9 w 405"/>
                  <a:gd name="T1" fmla="*/ 28 h 256"/>
                  <a:gd name="T2" fmla="*/ 7 w 405"/>
                  <a:gd name="T3" fmla="*/ 24 h 256"/>
                  <a:gd name="T4" fmla="*/ 8 w 405"/>
                  <a:gd name="T5" fmla="*/ 31 h 256"/>
                  <a:gd name="T6" fmla="*/ 6 w 405"/>
                  <a:gd name="T7" fmla="*/ 25 h 256"/>
                  <a:gd name="T8" fmla="*/ 5 w 405"/>
                  <a:gd name="T9" fmla="*/ 24 h 256"/>
                  <a:gd name="T10" fmla="*/ 5 w 405"/>
                  <a:gd name="T11" fmla="*/ 30 h 256"/>
                  <a:gd name="T12" fmla="*/ 1 w 405"/>
                  <a:gd name="T13" fmla="*/ 19 h 256"/>
                  <a:gd name="T14" fmla="*/ 16 w 405"/>
                  <a:gd name="T15" fmla="*/ 14 h 256"/>
                  <a:gd name="T16" fmla="*/ 23 w 405"/>
                  <a:gd name="T17" fmla="*/ 14 h 256"/>
                  <a:gd name="T18" fmla="*/ 23 w 405"/>
                  <a:gd name="T19" fmla="*/ 8 h 256"/>
                  <a:gd name="T20" fmla="*/ 34 w 405"/>
                  <a:gd name="T21" fmla="*/ 1 h 256"/>
                  <a:gd name="T22" fmla="*/ 45 w 405"/>
                  <a:gd name="T23" fmla="*/ 3 h 256"/>
                  <a:gd name="T24" fmla="*/ 47 w 405"/>
                  <a:gd name="T25" fmla="*/ 17 h 256"/>
                  <a:gd name="T26" fmla="*/ 49 w 405"/>
                  <a:gd name="T27" fmla="*/ 27 h 256"/>
                  <a:gd name="T28" fmla="*/ 49 w 405"/>
                  <a:gd name="T29" fmla="*/ 20 h 256"/>
                  <a:gd name="T30" fmla="*/ 50 w 405"/>
                  <a:gd name="T31" fmla="*/ 23 h 256"/>
                  <a:gd name="T32" fmla="*/ 48 w 405"/>
                  <a:gd name="T33" fmla="*/ 28 h 256"/>
                  <a:gd name="T34" fmla="*/ 46 w 405"/>
                  <a:gd name="T35" fmla="*/ 24 h 256"/>
                  <a:gd name="T36" fmla="*/ 46 w 405"/>
                  <a:gd name="T37" fmla="*/ 18 h 256"/>
                  <a:gd name="T38" fmla="*/ 45 w 405"/>
                  <a:gd name="T39" fmla="*/ 18 h 256"/>
                  <a:gd name="T40" fmla="*/ 44 w 405"/>
                  <a:gd name="T41" fmla="*/ 18 h 256"/>
                  <a:gd name="T42" fmla="*/ 43 w 405"/>
                  <a:gd name="T43" fmla="*/ 8 h 256"/>
                  <a:gd name="T44" fmla="*/ 42 w 405"/>
                  <a:gd name="T45" fmla="*/ 8 h 256"/>
                  <a:gd name="T46" fmla="*/ 44 w 405"/>
                  <a:gd name="T47" fmla="*/ 21 h 256"/>
                  <a:gd name="T48" fmla="*/ 44 w 405"/>
                  <a:gd name="T49" fmla="*/ 28 h 256"/>
                  <a:gd name="T50" fmla="*/ 42 w 405"/>
                  <a:gd name="T51" fmla="*/ 24 h 256"/>
                  <a:gd name="T52" fmla="*/ 41 w 405"/>
                  <a:gd name="T53" fmla="*/ 14 h 256"/>
                  <a:gd name="T54" fmla="*/ 40 w 405"/>
                  <a:gd name="T55" fmla="*/ 5 h 256"/>
                  <a:gd name="T56" fmla="*/ 40 w 405"/>
                  <a:gd name="T57" fmla="*/ 9 h 256"/>
                  <a:gd name="T58" fmla="*/ 41 w 405"/>
                  <a:gd name="T59" fmla="*/ 24 h 256"/>
                  <a:gd name="T60" fmla="*/ 39 w 405"/>
                  <a:gd name="T61" fmla="*/ 18 h 256"/>
                  <a:gd name="T62" fmla="*/ 38 w 405"/>
                  <a:gd name="T63" fmla="*/ 8 h 256"/>
                  <a:gd name="T64" fmla="*/ 38 w 405"/>
                  <a:gd name="T65" fmla="*/ 11 h 256"/>
                  <a:gd name="T66" fmla="*/ 39 w 405"/>
                  <a:gd name="T67" fmla="*/ 21 h 256"/>
                  <a:gd name="T68" fmla="*/ 42 w 405"/>
                  <a:gd name="T69" fmla="*/ 27 h 256"/>
                  <a:gd name="T70" fmla="*/ 37 w 405"/>
                  <a:gd name="T71" fmla="*/ 29 h 256"/>
                  <a:gd name="T72" fmla="*/ 33 w 405"/>
                  <a:gd name="T73" fmla="*/ 18 h 256"/>
                  <a:gd name="T74" fmla="*/ 33 w 405"/>
                  <a:gd name="T75" fmla="*/ 17 h 256"/>
                  <a:gd name="T76" fmla="*/ 33 w 405"/>
                  <a:gd name="T77" fmla="*/ 23 h 256"/>
                  <a:gd name="T78" fmla="*/ 33 w 405"/>
                  <a:gd name="T79" fmla="*/ 27 h 256"/>
                  <a:gd name="T80" fmla="*/ 31 w 405"/>
                  <a:gd name="T81" fmla="*/ 19 h 256"/>
                  <a:gd name="T82" fmla="*/ 31 w 405"/>
                  <a:gd name="T83" fmla="*/ 26 h 256"/>
                  <a:gd name="T84" fmla="*/ 29 w 405"/>
                  <a:gd name="T85" fmla="*/ 22 h 256"/>
                  <a:gd name="T86" fmla="*/ 29 w 405"/>
                  <a:gd name="T87" fmla="*/ 25 h 256"/>
                  <a:gd name="T88" fmla="*/ 27 w 405"/>
                  <a:gd name="T89" fmla="*/ 28 h 256"/>
                  <a:gd name="T90" fmla="*/ 24 w 405"/>
                  <a:gd name="T91" fmla="*/ 21 h 256"/>
                  <a:gd name="T92" fmla="*/ 25 w 405"/>
                  <a:gd name="T93" fmla="*/ 26 h 256"/>
                  <a:gd name="T94" fmla="*/ 23 w 405"/>
                  <a:gd name="T95" fmla="*/ 29 h 256"/>
                  <a:gd name="T96" fmla="*/ 22 w 405"/>
                  <a:gd name="T97" fmla="*/ 26 h 256"/>
                  <a:gd name="T98" fmla="*/ 21 w 405"/>
                  <a:gd name="T99" fmla="*/ 27 h 256"/>
                  <a:gd name="T100" fmla="*/ 20 w 405"/>
                  <a:gd name="T101" fmla="*/ 29 h 256"/>
                  <a:gd name="T102" fmla="*/ 18 w 405"/>
                  <a:gd name="T103" fmla="*/ 24 h 256"/>
                  <a:gd name="T104" fmla="*/ 18 w 405"/>
                  <a:gd name="T105" fmla="*/ 27 h 256"/>
                  <a:gd name="T106" fmla="*/ 16 w 405"/>
                  <a:gd name="T107" fmla="*/ 32 h 256"/>
                  <a:gd name="T108" fmla="*/ 14 w 405"/>
                  <a:gd name="T109" fmla="*/ 24 h 256"/>
                  <a:gd name="T110" fmla="*/ 15 w 405"/>
                  <a:gd name="T111" fmla="*/ 32 h 256"/>
                  <a:gd name="T112" fmla="*/ 12 w 405"/>
                  <a:gd name="T113" fmla="*/ 29 h 256"/>
                  <a:gd name="T114" fmla="*/ 11 w 405"/>
                  <a:gd name="T115" fmla="*/ 25 h 256"/>
                  <a:gd name="T116" fmla="*/ 12 w 405"/>
                  <a:gd name="T117" fmla="*/ 32 h 2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5"/>
                  <a:gd name="T178" fmla="*/ 0 h 256"/>
                  <a:gd name="T179" fmla="*/ 405 w 405"/>
                  <a:gd name="T180" fmla="*/ 256 h 2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5" h="256">
                    <a:moveTo>
                      <a:pt x="85" y="256"/>
                    </a:moveTo>
                    <a:lnTo>
                      <a:pt x="75" y="244"/>
                    </a:lnTo>
                    <a:lnTo>
                      <a:pt x="69" y="235"/>
                    </a:lnTo>
                    <a:lnTo>
                      <a:pt x="65" y="223"/>
                    </a:lnTo>
                    <a:lnTo>
                      <a:pt x="65" y="213"/>
                    </a:lnTo>
                    <a:lnTo>
                      <a:pt x="62" y="192"/>
                    </a:lnTo>
                    <a:lnTo>
                      <a:pt x="58" y="178"/>
                    </a:lnTo>
                    <a:lnTo>
                      <a:pt x="56" y="192"/>
                    </a:lnTo>
                    <a:lnTo>
                      <a:pt x="62" y="211"/>
                    </a:lnTo>
                    <a:lnTo>
                      <a:pt x="65" y="229"/>
                    </a:lnTo>
                    <a:lnTo>
                      <a:pt x="67" y="250"/>
                    </a:lnTo>
                    <a:lnTo>
                      <a:pt x="62" y="250"/>
                    </a:lnTo>
                    <a:lnTo>
                      <a:pt x="58" y="254"/>
                    </a:lnTo>
                    <a:lnTo>
                      <a:pt x="52" y="235"/>
                    </a:lnTo>
                    <a:lnTo>
                      <a:pt x="46" y="217"/>
                    </a:lnTo>
                    <a:lnTo>
                      <a:pt x="42" y="200"/>
                    </a:lnTo>
                    <a:lnTo>
                      <a:pt x="40" y="184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34" y="192"/>
                    </a:lnTo>
                    <a:lnTo>
                      <a:pt x="38" y="209"/>
                    </a:lnTo>
                    <a:lnTo>
                      <a:pt x="40" y="227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9" y="211"/>
                    </a:lnTo>
                    <a:lnTo>
                      <a:pt x="0" y="182"/>
                    </a:lnTo>
                    <a:lnTo>
                      <a:pt x="5" y="155"/>
                    </a:lnTo>
                    <a:lnTo>
                      <a:pt x="27" y="136"/>
                    </a:lnTo>
                    <a:lnTo>
                      <a:pt x="56" y="118"/>
                    </a:lnTo>
                    <a:lnTo>
                      <a:pt x="91" y="110"/>
                    </a:lnTo>
                    <a:lnTo>
                      <a:pt x="128" y="110"/>
                    </a:lnTo>
                    <a:lnTo>
                      <a:pt x="166" y="124"/>
                    </a:lnTo>
                    <a:lnTo>
                      <a:pt x="172" y="124"/>
                    </a:lnTo>
                    <a:lnTo>
                      <a:pt x="178" y="124"/>
                    </a:lnTo>
                    <a:lnTo>
                      <a:pt x="180" y="114"/>
                    </a:lnTo>
                    <a:lnTo>
                      <a:pt x="180" y="107"/>
                    </a:lnTo>
                    <a:lnTo>
                      <a:pt x="176" y="97"/>
                    </a:lnTo>
                    <a:lnTo>
                      <a:pt x="174" y="93"/>
                    </a:lnTo>
                    <a:lnTo>
                      <a:pt x="178" y="62"/>
                    </a:lnTo>
                    <a:lnTo>
                      <a:pt x="193" y="41"/>
                    </a:lnTo>
                    <a:lnTo>
                      <a:pt x="215" y="23"/>
                    </a:lnTo>
                    <a:lnTo>
                      <a:pt x="242" y="12"/>
                    </a:lnTo>
                    <a:lnTo>
                      <a:pt x="271" y="4"/>
                    </a:lnTo>
                    <a:lnTo>
                      <a:pt x="302" y="0"/>
                    </a:lnTo>
                    <a:lnTo>
                      <a:pt x="331" y="0"/>
                    </a:lnTo>
                    <a:lnTo>
                      <a:pt x="360" y="2"/>
                    </a:lnTo>
                    <a:lnTo>
                      <a:pt x="360" y="25"/>
                    </a:lnTo>
                    <a:lnTo>
                      <a:pt x="362" y="52"/>
                    </a:lnTo>
                    <a:lnTo>
                      <a:pt x="364" y="77"/>
                    </a:lnTo>
                    <a:lnTo>
                      <a:pt x="368" y="105"/>
                    </a:lnTo>
                    <a:lnTo>
                      <a:pt x="370" y="132"/>
                    </a:lnTo>
                    <a:lnTo>
                      <a:pt x="374" y="159"/>
                    </a:lnTo>
                    <a:lnTo>
                      <a:pt x="380" y="186"/>
                    </a:lnTo>
                    <a:lnTo>
                      <a:pt x="385" y="215"/>
                    </a:lnTo>
                    <a:lnTo>
                      <a:pt x="389" y="215"/>
                    </a:lnTo>
                    <a:lnTo>
                      <a:pt x="389" y="200"/>
                    </a:lnTo>
                    <a:lnTo>
                      <a:pt x="389" y="188"/>
                    </a:lnTo>
                    <a:lnTo>
                      <a:pt x="389" y="172"/>
                    </a:lnTo>
                    <a:lnTo>
                      <a:pt x="391" y="161"/>
                    </a:lnTo>
                    <a:lnTo>
                      <a:pt x="393" y="161"/>
                    </a:lnTo>
                    <a:lnTo>
                      <a:pt x="395" y="169"/>
                    </a:lnTo>
                    <a:lnTo>
                      <a:pt x="395" y="174"/>
                    </a:lnTo>
                    <a:lnTo>
                      <a:pt x="397" y="186"/>
                    </a:lnTo>
                    <a:lnTo>
                      <a:pt x="399" y="202"/>
                    </a:lnTo>
                    <a:lnTo>
                      <a:pt x="405" y="223"/>
                    </a:lnTo>
                    <a:lnTo>
                      <a:pt x="391" y="221"/>
                    </a:lnTo>
                    <a:lnTo>
                      <a:pt x="384" y="221"/>
                    </a:lnTo>
                    <a:lnTo>
                      <a:pt x="376" y="221"/>
                    </a:lnTo>
                    <a:lnTo>
                      <a:pt x="362" y="221"/>
                    </a:lnTo>
                    <a:lnTo>
                      <a:pt x="362" y="205"/>
                    </a:lnTo>
                    <a:lnTo>
                      <a:pt x="362" y="192"/>
                    </a:lnTo>
                    <a:lnTo>
                      <a:pt x="362" y="180"/>
                    </a:lnTo>
                    <a:lnTo>
                      <a:pt x="362" y="169"/>
                    </a:lnTo>
                    <a:lnTo>
                      <a:pt x="362" y="155"/>
                    </a:lnTo>
                    <a:lnTo>
                      <a:pt x="362" y="143"/>
                    </a:lnTo>
                    <a:lnTo>
                      <a:pt x="362" y="132"/>
                    </a:lnTo>
                    <a:lnTo>
                      <a:pt x="362" y="120"/>
                    </a:lnTo>
                    <a:lnTo>
                      <a:pt x="356" y="130"/>
                    </a:lnTo>
                    <a:lnTo>
                      <a:pt x="356" y="147"/>
                    </a:lnTo>
                    <a:lnTo>
                      <a:pt x="354" y="165"/>
                    </a:lnTo>
                    <a:lnTo>
                      <a:pt x="353" y="180"/>
                    </a:lnTo>
                    <a:lnTo>
                      <a:pt x="349" y="159"/>
                    </a:lnTo>
                    <a:lnTo>
                      <a:pt x="347" y="140"/>
                    </a:lnTo>
                    <a:lnTo>
                      <a:pt x="343" y="118"/>
                    </a:lnTo>
                    <a:lnTo>
                      <a:pt x="341" y="101"/>
                    </a:lnTo>
                    <a:lnTo>
                      <a:pt x="339" y="79"/>
                    </a:lnTo>
                    <a:lnTo>
                      <a:pt x="337" y="60"/>
                    </a:lnTo>
                    <a:lnTo>
                      <a:pt x="337" y="41"/>
                    </a:lnTo>
                    <a:lnTo>
                      <a:pt x="337" y="23"/>
                    </a:lnTo>
                    <a:lnTo>
                      <a:pt x="331" y="43"/>
                    </a:lnTo>
                    <a:lnTo>
                      <a:pt x="331" y="66"/>
                    </a:lnTo>
                    <a:lnTo>
                      <a:pt x="331" y="91"/>
                    </a:lnTo>
                    <a:lnTo>
                      <a:pt x="337" y="116"/>
                    </a:lnTo>
                    <a:lnTo>
                      <a:pt x="341" y="141"/>
                    </a:lnTo>
                    <a:lnTo>
                      <a:pt x="347" y="169"/>
                    </a:lnTo>
                    <a:lnTo>
                      <a:pt x="349" y="194"/>
                    </a:lnTo>
                    <a:lnTo>
                      <a:pt x="353" y="221"/>
                    </a:lnTo>
                    <a:lnTo>
                      <a:pt x="347" y="223"/>
                    </a:lnTo>
                    <a:lnTo>
                      <a:pt x="345" y="225"/>
                    </a:lnTo>
                    <a:lnTo>
                      <a:pt x="339" y="205"/>
                    </a:lnTo>
                    <a:lnTo>
                      <a:pt x="337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31" y="174"/>
                    </a:lnTo>
                    <a:lnTo>
                      <a:pt x="329" y="157"/>
                    </a:lnTo>
                    <a:lnTo>
                      <a:pt x="325" y="134"/>
                    </a:lnTo>
                    <a:lnTo>
                      <a:pt x="325" y="110"/>
                    </a:lnTo>
                    <a:lnTo>
                      <a:pt x="321" y="85"/>
                    </a:lnTo>
                    <a:lnTo>
                      <a:pt x="320" y="66"/>
                    </a:lnTo>
                    <a:lnTo>
                      <a:pt x="320" y="50"/>
                    </a:lnTo>
                    <a:lnTo>
                      <a:pt x="320" y="43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18" y="56"/>
                    </a:lnTo>
                    <a:lnTo>
                      <a:pt x="318" y="70"/>
                    </a:lnTo>
                    <a:lnTo>
                      <a:pt x="318" y="87"/>
                    </a:lnTo>
                    <a:lnTo>
                      <a:pt x="318" y="112"/>
                    </a:lnTo>
                    <a:lnTo>
                      <a:pt x="320" y="145"/>
                    </a:lnTo>
                    <a:lnTo>
                      <a:pt x="323" y="192"/>
                    </a:lnTo>
                    <a:lnTo>
                      <a:pt x="320" y="192"/>
                    </a:lnTo>
                    <a:lnTo>
                      <a:pt x="320" y="196"/>
                    </a:lnTo>
                    <a:lnTo>
                      <a:pt x="314" y="169"/>
                    </a:lnTo>
                    <a:lnTo>
                      <a:pt x="312" y="145"/>
                    </a:lnTo>
                    <a:lnTo>
                      <a:pt x="308" y="120"/>
                    </a:lnTo>
                    <a:lnTo>
                      <a:pt x="308" y="99"/>
                    </a:lnTo>
                    <a:lnTo>
                      <a:pt x="304" y="77"/>
                    </a:lnTo>
                    <a:lnTo>
                      <a:pt x="302" y="62"/>
                    </a:lnTo>
                    <a:lnTo>
                      <a:pt x="302" y="50"/>
                    </a:lnTo>
                    <a:lnTo>
                      <a:pt x="302" y="45"/>
                    </a:lnTo>
                    <a:lnTo>
                      <a:pt x="302" y="64"/>
                    </a:lnTo>
                    <a:lnTo>
                      <a:pt x="302" y="85"/>
                    </a:lnTo>
                    <a:lnTo>
                      <a:pt x="302" y="105"/>
                    </a:lnTo>
                    <a:lnTo>
                      <a:pt x="304" y="128"/>
                    </a:lnTo>
                    <a:lnTo>
                      <a:pt x="304" y="149"/>
                    </a:lnTo>
                    <a:lnTo>
                      <a:pt x="308" y="171"/>
                    </a:lnTo>
                    <a:lnTo>
                      <a:pt x="314" y="192"/>
                    </a:lnTo>
                    <a:lnTo>
                      <a:pt x="320" y="215"/>
                    </a:lnTo>
                    <a:lnTo>
                      <a:pt x="325" y="215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1" y="229"/>
                    </a:lnTo>
                    <a:lnTo>
                      <a:pt x="308" y="235"/>
                    </a:lnTo>
                    <a:lnTo>
                      <a:pt x="290" y="231"/>
                    </a:lnTo>
                    <a:lnTo>
                      <a:pt x="277" y="213"/>
                    </a:lnTo>
                    <a:lnTo>
                      <a:pt x="269" y="192"/>
                    </a:lnTo>
                    <a:lnTo>
                      <a:pt x="263" y="165"/>
                    </a:lnTo>
                    <a:lnTo>
                      <a:pt x="261" y="141"/>
                    </a:lnTo>
                    <a:lnTo>
                      <a:pt x="261" y="122"/>
                    </a:lnTo>
                    <a:lnTo>
                      <a:pt x="261" y="112"/>
                    </a:lnTo>
                    <a:lnTo>
                      <a:pt x="261" y="124"/>
                    </a:lnTo>
                    <a:lnTo>
                      <a:pt x="261" y="136"/>
                    </a:lnTo>
                    <a:lnTo>
                      <a:pt x="261" y="147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3" y="186"/>
                    </a:lnTo>
                    <a:lnTo>
                      <a:pt x="265" y="20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3" y="217"/>
                    </a:lnTo>
                    <a:lnTo>
                      <a:pt x="252" y="202"/>
                    </a:lnTo>
                    <a:lnTo>
                      <a:pt x="246" y="186"/>
                    </a:lnTo>
                    <a:lnTo>
                      <a:pt x="244" y="167"/>
                    </a:lnTo>
                    <a:lnTo>
                      <a:pt x="244" y="153"/>
                    </a:lnTo>
                    <a:lnTo>
                      <a:pt x="244" y="165"/>
                    </a:lnTo>
                    <a:lnTo>
                      <a:pt x="244" y="180"/>
                    </a:lnTo>
                    <a:lnTo>
                      <a:pt x="244" y="192"/>
                    </a:lnTo>
                    <a:lnTo>
                      <a:pt x="246" y="207"/>
                    </a:lnTo>
                    <a:lnTo>
                      <a:pt x="238" y="207"/>
                    </a:lnTo>
                    <a:lnTo>
                      <a:pt x="230" y="209"/>
                    </a:lnTo>
                    <a:lnTo>
                      <a:pt x="226" y="190"/>
                    </a:lnTo>
                    <a:lnTo>
                      <a:pt x="225" y="172"/>
                    </a:lnTo>
                    <a:lnTo>
                      <a:pt x="225" y="180"/>
                    </a:lnTo>
                    <a:lnTo>
                      <a:pt x="225" y="188"/>
                    </a:lnTo>
                    <a:lnTo>
                      <a:pt x="225" y="192"/>
                    </a:lnTo>
                    <a:lnTo>
                      <a:pt x="225" y="198"/>
                    </a:lnTo>
                    <a:lnTo>
                      <a:pt x="225" y="205"/>
                    </a:lnTo>
                    <a:lnTo>
                      <a:pt x="225" y="217"/>
                    </a:lnTo>
                    <a:lnTo>
                      <a:pt x="217" y="221"/>
                    </a:lnTo>
                    <a:lnTo>
                      <a:pt x="209" y="221"/>
                    </a:lnTo>
                    <a:lnTo>
                      <a:pt x="203" y="205"/>
                    </a:lnTo>
                    <a:lnTo>
                      <a:pt x="199" y="194"/>
                    </a:lnTo>
                    <a:lnTo>
                      <a:pt x="195" y="178"/>
                    </a:lnTo>
                    <a:lnTo>
                      <a:pt x="192" y="167"/>
                    </a:lnTo>
                    <a:lnTo>
                      <a:pt x="192" y="180"/>
                    </a:lnTo>
                    <a:lnTo>
                      <a:pt x="193" y="190"/>
                    </a:lnTo>
                    <a:lnTo>
                      <a:pt x="193" y="196"/>
                    </a:lnTo>
                    <a:lnTo>
                      <a:pt x="195" y="204"/>
                    </a:lnTo>
                    <a:lnTo>
                      <a:pt x="197" y="211"/>
                    </a:lnTo>
                    <a:lnTo>
                      <a:pt x="201" y="225"/>
                    </a:lnTo>
                    <a:lnTo>
                      <a:pt x="190" y="227"/>
                    </a:lnTo>
                    <a:lnTo>
                      <a:pt x="184" y="229"/>
                    </a:lnTo>
                    <a:lnTo>
                      <a:pt x="178" y="229"/>
                    </a:lnTo>
                    <a:lnTo>
                      <a:pt x="176" y="231"/>
                    </a:lnTo>
                    <a:lnTo>
                      <a:pt x="170" y="213"/>
                    </a:lnTo>
                    <a:lnTo>
                      <a:pt x="170" y="205"/>
                    </a:lnTo>
                    <a:lnTo>
                      <a:pt x="168" y="200"/>
                    </a:lnTo>
                    <a:lnTo>
                      <a:pt x="166" y="198"/>
                    </a:lnTo>
                    <a:lnTo>
                      <a:pt x="166" y="205"/>
                    </a:lnTo>
                    <a:lnTo>
                      <a:pt x="166" y="217"/>
                    </a:lnTo>
                    <a:lnTo>
                      <a:pt x="166" y="227"/>
                    </a:lnTo>
                    <a:lnTo>
                      <a:pt x="168" y="233"/>
                    </a:lnTo>
                    <a:lnTo>
                      <a:pt x="161" y="233"/>
                    </a:lnTo>
                    <a:lnTo>
                      <a:pt x="153" y="235"/>
                    </a:lnTo>
                    <a:lnTo>
                      <a:pt x="149" y="223"/>
                    </a:lnTo>
                    <a:lnTo>
                      <a:pt x="145" y="211"/>
                    </a:lnTo>
                    <a:lnTo>
                      <a:pt x="141" y="200"/>
                    </a:lnTo>
                    <a:lnTo>
                      <a:pt x="137" y="190"/>
                    </a:lnTo>
                    <a:lnTo>
                      <a:pt x="137" y="198"/>
                    </a:lnTo>
                    <a:lnTo>
                      <a:pt x="137" y="205"/>
                    </a:lnTo>
                    <a:lnTo>
                      <a:pt x="137" y="209"/>
                    </a:lnTo>
                    <a:lnTo>
                      <a:pt x="139" y="217"/>
                    </a:lnTo>
                    <a:lnTo>
                      <a:pt x="141" y="225"/>
                    </a:lnTo>
                    <a:lnTo>
                      <a:pt x="145" y="238"/>
                    </a:lnTo>
                    <a:lnTo>
                      <a:pt x="135" y="244"/>
                    </a:lnTo>
                    <a:lnTo>
                      <a:pt x="128" y="254"/>
                    </a:lnTo>
                    <a:lnTo>
                      <a:pt x="122" y="240"/>
                    </a:lnTo>
                    <a:lnTo>
                      <a:pt x="116" y="221"/>
                    </a:lnTo>
                    <a:lnTo>
                      <a:pt x="110" y="202"/>
                    </a:lnTo>
                    <a:lnTo>
                      <a:pt x="106" y="190"/>
                    </a:lnTo>
                    <a:lnTo>
                      <a:pt x="108" y="204"/>
                    </a:lnTo>
                    <a:lnTo>
                      <a:pt x="110" y="221"/>
                    </a:lnTo>
                    <a:lnTo>
                      <a:pt x="112" y="238"/>
                    </a:lnTo>
                    <a:lnTo>
                      <a:pt x="118" y="256"/>
                    </a:lnTo>
                    <a:lnTo>
                      <a:pt x="104" y="252"/>
                    </a:lnTo>
                    <a:lnTo>
                      <a:pt x="98" y="248"/>
                    </a:lnTo>
                    <a:lnTo>
                      <a:pt x="93" y="238"/>
                    </a:lnTo>
                    <a:lnTo>
                      <a:pt x="91" y="231"/>
                    </a:lnTo>
                    <a:lnTo>
                      <a:pt x="87" y="221"/>
                    </a:lnTo>
                    <a:lnTo>
                      <a:pt x="87" y="211"/>
                    </a:lnTo>
                    <a:lnTo>
                      <a:pt x="85" y="202"/>
                    </a:lnTo>
                    <a:lnTo>
                      <a:pt x="83" y="196"/>
                    </a:lnTo>
                    <a:lnTo>
                      <a:pt x="83" y="207"/>
                    </a:lnTo>
                    <a:lnTo>
                      <a:pt x="87" y="223"/>
                    </a:lnTo>
                    <a:lnTo>
                      <a:pt x="89" y="238"/>
                    </a:lnTo>
                    <a:lnTo>
                      <a:pt x="93" y="256"/>
                    </a:lnTo>
                    <a:lnTo>
                      <a:pt x="87" y="256"/>
                    </a:lnTo>
                    <a:lnTo>
                      <a:pt x="85" y="25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9" name="Freeform 78"/>
              <p:cNvSpPr>
                <a:spLocks/>
              </p:cNvSpPr>
              <p:nvPr/>
            </p:nvSpPr>
            <p:spPr bwMode="auto">
              <a:xfrm>
                <a:off x="3126" y="2864"/>
                <a:ext cx="45" cy="16"/>
              </a:xfrm>
              <a:custGeom>
                <a:avLst/>
                <a:gdLst>
                  <a:gd name="T0" fmla="*/ 9 w 91"/>
                  <a:gd name="T1" fmla="*/ 4 h 33"/>
                  <a:gd name="T2" fmla="*/ 7 w 91"/>
                  <a:gd name="T3" fmla="*/ 3 h 33"/>
                  <a:gd name="T4" fmla="*/ 4 w 91"/>
                  <a:gd name="T5" fmla="*/ 3 h 33"/>
                  <a:gd name="T6" fmla="*/ 2 w 91"/>
                  <a:gd name="T7" fmla="*/ 2 h 33"/>
                  <a:gd name="T8" fmla="*/ 0 w 91"/>
                  <a:gd name="T9" fmla="*/ 2 h 33"/>
                  <a:gd name="T10" fmla="*/ 0 w 91"/>
                  <a:gd name="T11" fmla="*/ 1 h 33"/>
                  <a:gd name="T12" fmla="*/ 0 w 91"/>
                  <a:gd name="T13" fmla="*/ 1 h 33"/>
                  <a:gd name="T14" fmla="*/ 0 w 91"/>
                  <a:gd name="T15" fmla="*/ 0 h 33"/>
                  <a:gd name="T16" fmla="*/ 1 w 91"/>
                  <a:gd name="T17" fmla="*/ 0 h 33"/>
                  <a:gd name="T18" fmla="*/ 3 w 91"/>
                  <a:gd name="T19" fmla="*/ 0 h 33"/>
                  <a:gd name="T20" fmla="*/ 5 w 91"/>
                  <a:gd name="T21" fmla="*/ 1 h 33"/>
                  <a:gd name="T22" fmla="*/ 6 w 91"/>
                  <a:gd name="T23" fmla="*/ 1 h 33"/>
                  <a:gd name="T24" fmla="*/ 8 w 91"/>
                  <a:gd name="T25" fmla="*/ 1 h 33"/>
                  <a:gd name="T26" fmla="*/ 9 w 91"/>
                  <a:gd name="T27" fmla="*/ 2 h 33"/>
                  <a:gd name="T28" fmla="*/ 11 w 91"/>
                  <a:gd name="T29" fmla="*/ 2 h 33"/>
                  <a:gd name="T30" fmla="*/ 11 w 91"/>
                  <a:gd name="T31" fmla="*/ 3 h 33"/>
                  <a:gd name="T32" fmla="*/ 11 w 91"/>
                  <a:gd name="T33" fmla="*/ 4 h 33"/>
                  <a:gd name="T34" fmla="*/ 10 w 91"/>
                  <a:gd name="T35" fmla="*/ 4 h 33"/>
                  <a:gd name="T36" fmla="*/ 9 w 91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33"/>
                  <a:gd name="T59" fmla="*/ 91 w 91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33">
                    <a:moveTo>
                      <a:pt x="78" y="33"/>
                    </a:moveTo>
                    <a:lnTo>
                      <a:pt x="57" y="27"/>
                    </a:lnTo>
                    <a:lnTo>
                      <a:pt x="3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6" y="0"/>
                    </a:lnTo>
                    <a:lnTo>
                      <a:pt x="45" y="8"/>
                    </a:lnTo>
                    <a:lnTo>
                      <a:pt x="55" y="10"/>
                    </a:lnTo>
                    <a:lnTo>
                      <a:pt x="64" y="14"/>
                    </a:lnTo>
                    <a:lnTo>
                      <a:pt x="76" y="18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8" y="3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0" name="Freeform 79"/>
              <p:cNvSpPr>
                <a:spLocks/>
              </p:cNvSpPr>
              <p:nvPr/>
            </p:nvSpPr>
            <p:spPr bwMode="auto">
              <a:xfrm>
                <a:off x="3414" y="2861"/>
                <a:ext cx="22" cy="15"/>
              </a:xfrm>
              <a:custGeom>
                <a:avLst/>
                <a:gdLst>
                  <a:gd name="T0" fmla="*/ 2 w 45"/>
                  <a:gd name="T1" fmla="*/ 3 h 31"/>
                  <a:gd name="T2" fmla="*/ 2 w 45"/>
                  <a:gd name="T3" fmla="*/ 3 h 31"/>
                  <a:gd name="T4" fmla="*/ 2 w 45"/>
                  <a:gd name="T5" fmla="*/ 2 h 31"/>
                  <a:gd name="T6" fmla="*/ 1 w 45"/>
                  <a:gd name="T7" fmla="*/ 2 h 31"/>
                  <a:gd name="T8" fmla="*/ 0 w 45"/>
                  <a:gd name="T9" fmla="*/ 2 h 31"/>
                  <a:gd name="T10" fmla="*/ 0 w 45"/>
                  <a:gd name="T11" fmla="*/ 2 h 31"/>
                  <a:gd name="T12" fmla="*/ 0 w 45"/>
                  <a:gd name="T13" fmla="*/ 1 h 31"/>
                  <a:gd name="T14" fmla="*/ 1 w 45"/>
                  <a:gd name="T15" fmla="*/ 1 h 31"/>
                  <a:gd name="T16" fmla="*/ 2 w 45"/>
                  <a:gd name="T17" fmla="*/ 1 h 31"/>
                  <a:gd name="T18" fmla="*/ 4 w 45"/>
                  <a:gd name="T19" fmla="*/ 0 h 31"/>
                  <a:gd name="T20" fmla="*/ 5 w 45"/>
                  <a:gd name="T21" fmla="*/ 0 h 31"/>
                  <a:gd name="T22" fmla="*/ 4 w 45"/>
                  <a:gd name="T23" fmla="*/ 1 h 31"/>
                  <a:gd name="T24" fmla="*/ 4 w 45"/>
                  <a:gd name="T25" fmla="*/ 2 h 31"/>
                  <a:gd name="T26" fmla="*/ 3 w 45"/>
                  <a:gd name="T27" fmla="*/ 3 h 31"/>
                  <a:gd name="T28" fmla="*/ 2 w 45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1"/>
                  <a:gd name="T47" fmla="*/ 45 w 4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1">
                    <a:moveTo>
                      <a:pt x="16" y="31"/>
                    </a:moveTo>
                    <a:lnTo>
                      <a:pt x="16" y="24"/>
                    </a:lnTo>
                    <a:lnTo>
                      <a:pt x="16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39" y="10"/>
                    </a:lnTo>
                    <a:lnTo>
                      <a:pt x="35" y="18"/>
                    </a:lnTo>
                    <a:lnTo>
                      <a:pt x="26" y="24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1" name="Freeform 80"/>
              <p:cNvSpPr>
                <a:spLocks/>
              </p:cNvSpPr>
              <p:nvPr/>
            </p:nvSpPr>
            <p:spPr bwMode="auto">
              <a:xfrm>
                <a:off x="3261" y="2866"/>
                <a:ext cx="20" cy="7"/>
              </a:xfrm>
              <a:custGeom>
                <a:avLst/>
                <a:gdLst>
                  <a:gd name="T0" fmla="*/ 4 w 39"/>
                  <a:gd name="T1" fmla="*/ 2 h 14"/>
                  <a:gd name="T2" fmla="*/ 2 w 39"/>
                  <a:gd name="T3" fmla="*/ 2 h 14"/>
                  <a:gd name="T4" fmla="*/ 0 w 39"/>
                  <a:gd name="T5" fmla="*/ 2 h 14"/>
                  <a:gd name="T6" fmla="*/ 0 w 39"/>
                  <a:gd name="T7" fmla="*/ 1 h 14"/>
                  <a:gd name="T8" fmla="*/ 0 w 39"/>
                  <a:gd name="T9" fmla="*/ 1 h 14"/>
                  <a:gd name="T10" fmla="*/ 3 w 39"/>
                  <a:gd name="T11" fmla="*/ 1 h 14"/>
                  <a:gd name="T12" fmla="*/ 5 w 39"/>
                  <a:gd name="T13" fmla="*/ 0 h 14"/>
                  <a:gd name="T14" fmla="*/ 5 w 39"/>
                  <a:gd name="T15" fmla="*/ 1 h 14"/>
                  <a:gd name="T16" fmla="*/ 5 w 39"/>
                  <a:gd name="T17" fmla="*/ 2 h 14"/>
                  <a:gd name="T18" fmla="*/ 4 w 39"/>
                  <a:gd name="T19" fmla="*/ 2 h 14"/>
                  <a:gd name="T20" fmla="*/ 4 w 39"/>
                  <a:gd name="T21" fmla="*/ 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27" y="14"/>
                    </a:moveTo>
                    <a:lnTo>
                      <a:pt x="1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2" name="Freeform 81"/>
              <p:cNvSpPr>
                <a:spLocks/>
              </p:cNvSpPr>
              <p:nvPr/>
            </p:nvSpPr>
            <p:spPr bwMode="auto">
              <a:xfrm>
                <a:off x="3067" y="2272"/>
                <a:ext cx="725" cy="599"/>
              </a:xfrm>
              <a:custGeom>
                <a:avLst/>
                <a:gdLst>
                  <a:gd name="T0" fmla="*/ 95 w 1449"/>
                  <a:gd name="T1" fmla="*/ 136 h 1199"/>
                  <a:gd name="T2" fmla="*/ 95 w 1449"/>
                  <a:gd name="T3" fmla="*/ 138 h 1199"/>
                  <a:gd name="T4" fmla="*/ 93 w 1449"/>
                  <a:gd name="T5" fmla="*/ 132 h 1199"/>
                  <a:gd name="T6" fmla="*/ 91 w 1449"/>
                  <a:gd name="T7" fmla="*/ 140 h 1199"/>
                  <a:gd name="T8" fmla="*/ 91 w 1449"/>
                  <a:gd name="T9" fmla="*/ 141 h 1199"/>
                  <a:gd name="T10" fmla="*/ 88 w 1449"/>
                  <a:gd name="T11" fmla="*/ 136 h 1199"/>
                  <a:gd name="T12" fmla="*/ 87 w 1449"/>
                  <a:gd name="T13" fmla="*/ 141 h 1199"/>
                  <a:gd name="T14" fmla="*/ 85 w 1449"/>
                  <a:gd name="T15" fmla="*/ 145 h 1199"/>
                  <a:gd name="T16" fmla="*/ 76 w 1449"/>
                  <a:gd name="T17" fmla="*/ 147 h 1199"/>
                  <a:gd name="T18" fmla="*/ 61 w 1449"/>
                  <a:gd name="T19" fmla="*/ 141 h 1199"/>
                  <a:gd name="T20" fmla="*/ 36 w 1449"/>
                  <a:gd name="T21" fmla="*/ 148 h 1199"/>
                  <a:gd name="T22" fmla="*/ 21 w 1449"/>
                  <a:gd name="T23" fmla="*/ 141 h 1199"/>
                  <a:gd name="T24" fmla="*/ 3 w 1449"/>
                  <a:gd name="T25" fmla="*/ 118 h 1199"/>
                  <a:gd name="T26" fmla="*/ 30 w 1449"/>
                  <a:gd name="T27" fmla="*/ 105 h 1199"/>
                  <a:gd name="T28" fmla="*/ 46 w 1449"/>
                  <a:gd name="T29" fmla="*/ 105 h 1199"/>
                  <a:gd name="T30" fmla="*/ 55 w 1449"/>
                  <a:gd name="T31" fmla="*/ 90 h 1199"/>
                  <a:gd name="T32" fmla="*/ 71 w 1449"/>
                  <a:gd name="T33" fmla="*/ 86 h 1199"/>
                  <a:gd name="T34" fmla="*/ 75 w 1449"/>
                  <a:gd name="T35" fmla="*/ 81 h 1199"/>
                  <a:gd name="T36" fmla="*/ 79 w 1449"/>
                  <a:gd name="T37" fmla="*/ 72 h 1199"/>
                  <a:gd name="T38" fmla="*/ 85 w 1449"/>
                  <a:gd name="T39" fmla="*/ 62 h 1199"/>
                  <a:gd name="T40" fmla="*/ 88 w 1449"/>
                  <a:gd name="T41" fmla="*/ 55 h 1199"/>
                  <a:gd name="T42" fmla="*/ 95 w 1449"/>
                  <a:gd name="T43" fmla="*/ 47 h 1199"/>
                  <a:gd name="T44" fmla="*/ 112 w 1449"/>
                  <a:gd name="T45" fmla="*/ 36 h 1199"/>
                  <a:gd name="T46" fmla="*/ 123 w 1449"/>
                  <a:gd name="T47" fmla="*/ 33 h 1199"/>
                  <a:gd name="T48" fmla="*/ 127 w 1449"/>
                  <a:gd name="T49" fmla="*/ 24 h 1199"/>
                  <a:gd name="T50" fmla="*/ 124 w 1449"/>
                  <a:gd name="T51" fmla="*/ 12 h 1199"/>
                  <a:gd name="T52" fmla="*/ 143 w 1449"/>
                  <a:gd name="T53" fmla="*/ 7 h 1199"/>
                  <a:gd name="T54" fmla="*/ 153 w 1449"/>
                  <a:gd name="T55" fmla="*/ 14 h 1199"/>
                  <a:gd name="T56" fmla="*/ 160 w 1449"/>
                  <a:gd name="T57" fmla="*/ 10 h 1199"/>
                  <a:gd name="T58" fmla="*/ 173 w 1449"/>
                  <a:gd name="T59" fmla="*/ 13 h 1199"/>
                  <a:gd name="T60" fmla="*/ 179 w 1449"/>
                  <a:gd name="T61" fmla="*/ 34 h 1199"/>
                  <a:gd name="T62" fmla="*/ 167 w 1449"/>
                  <a:gd name="T63" fmla="*/ 62 h 1199"/>
                  <a:gd name="T64" fmla="*/ 161 w 1449"/>
                  <a:gd name="T65" fmla="*/ 60 h 1199"/>
                  <a:gd name="T66" fmla="*/ 158 w 1449"/>
                  <a:gd name="T67" fmla="*/ 68 h 1199"/>
                  <a:gd name="T68" fmla="*/ 158 w 1449"/>
                  <a:gd name="T69" fmla="*/ 74 h 1199"/>
                  <a:gd name="T70" fmla="*/ 142 w 1449"/>
                  <a:gd name="T71" fmla="*/ 90 h 1199"/>
                  <a:gd name="T72" fmla="*/ 141 w 1449"/>
                  <a:gd name="T73" fmla="*/ 83 h 1199"/>
                  <a:gd name="T74" fmla="*/ 127 w 1449"/>
                  <a:gd name="T75" fmla="*/ 89 h 1199"/>
                  <a:gd name="T76" fmla="*/ 139 w 1449"/>
                  <a:gd name="T77" fmla="*/ 100 h 1199"/>
                  <a:gd name="T78" fmla="*/ 132 w 1449"/>
                  <a:gd name="T79" fmla="*/ 97 h 1199"/>
                  <a:gd name="T80" fmla="*/ 130 w 1449"/>
                  <a:gd name="T81" fmla="*/ 107 h 1199"/>
                  <a:gd name="T82" fmla="*/ 129 w 1449"/>
                  <a:gd name="T83" fmla="*/ 104 h 1199"/>
                  <a:gd name="T84" fmla="*/ 127 w 1449"/>
                  <a:gd name="T85" fmla="*/ 112 h 1199"/>
                  <a:gd name="T86" fmla="*/ 127 w 1449"/>
                  <a:gd name="T87" fmla="*/ 110 h 1199"/>
                  <a:gd name="T88" fmla="*/ 123 w 1449"/>
                  <a:gd name="T89" fmla="*/ 106 h 1199"/>
                  <a:gd name="T90" fmla="*/ 124 w 1449"/>
                  <a:gd name="T91" fmla="*/ 120 h 1199"/>
                  <a:gd name="T92" fmla="*/ 120 w 1449"/>
                  <a:gd name="T93" fmla="*/ 102 h 1199"/>
                  <a:gd name="T94" fmla="*/ 119 w 1449"/>
                  <a:gd name="T95" fmla="*/ 127 h 1199"/>
                  <a:gd name="T96" fmla="*/ 113 w 1449"/>
                  <a:gd name="T97" fmla="*/ 102 h 1199"/>
                  <a:gd name="T98" fmla="*/ 112 w 1449"/>
                  <a:gd name="T99" fmla="*/ 112 h 1199"/>
                  <a:gd name="T100" fmla="*/ 111 w 1449"/>
                  <a:gd name="T101" fmla="*/ 109 h 1199"/>
                  <a:gd name="T102" fmla="*/ 108 w 1449"/>
                  <a:gd name="T103" fmla="*/ 101 h 1199"/>
                  <a:gd name="T104" fmla="*/ 107 w 1449"/>
                  <a:gd name="T105" fmla="*/ 91 h 1199"/>
                  <a:gd name="T106" fmla="*/ 101 w 1449"/>
                  <a:gd name="T107" fmla="*/ 98 h 1199"/>
                  <a:gd name="T108" fmla="*/ 97 w 1449"/>
                  <a:gd name="T109" fmla="*/ 114 h 1199"/>
                  <a:gd name="T110" fmla="*/ 92 w 1449"/>
                  <a:gd name="T111" fmla="*/ 106 h 1199"/>
                  <a:gd name="T112" fmla="*/ 85 w 1449"/>
                  <a:gd name="T113" fmla="*/ 112 h 1199"/>
                  <a:gd name="T114" fmla="*/ 82 w 1449"/>
                  <a:gd name="T115" fmla="*/ 118 h 1199"/>
                  <a:gd name="T116" fmla="*/ 100 w 1449"/>
                  <a:gd name="T117" fmla="*/ 126 h 1199"/>
                  <a:gd name="T118" fmla="*/ 101 w 1449"/>
                  <a:gd name="T119" fmla="*/ 146 h 1199"/>
                  <a:gd name="T120" fmla="*/ 97 w 1449"/>
                  <a:gd name="T121" fmla="*/ 132 h 1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9"/>
                  <a:gd name="T184" fmla="*/ 0 h 1199"/>
                  <a:gd name="T185" fmla="*/ 1449 w 1449"/>
                  <a:gd name="T186" fmla="*/ 1199 h 1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9" h="1199">
                    <a:moveTo>
                      <a:pt x="768" y="1199"/>
                    </a:moveTo>
                    <a:lnTo>
                      <a:pt x="768" y="1183"/>
                    </a:lnTo>
                    <a:lnTo>
                      <a:pt x="768" y="1168"/>
                    </a:lnTo>
                    <a:lnTo>
                      <a:pt x="774" y="1173"/>
                    </a:lnTo>
                    <a:lnTo>
                      <a:pt x="780" y="1177"/>
                    </a:lnTo>
                    <a:lnTo>
                      <a:pt x="774" y="1160"/>
                    </a:lnTo>
                    <a:lnTo>
                      <a:pt x="770" y="1142"/>
                    </a:lnTo>
                    <a:lnTo>
                      <a:pt x="766" y="1127"/>
                    </a:lnTo>
                    <a:lnTo>
                      <a:pt x="764" y="1111"/>
                    </a:lnTo>
                    <a:lnTo>
                      <a:pt x="760" y="1094"/>
                    </a:lnTo>
                    <a:lnTo>
                      <a:pt x="760" y="1078"/>
                    </a:lnTo>
                    <a:lnTo>
                      <a:pt x="760" y="1063"/>
                    </a:lnTo>
                    <a:lnTo>
                      <a:pt x="760" y="1047"/>
                    </a:lnTo>
                    <a:lnTo>
                      <a:pt x="756" y="1047"/>
                    </a:lnTo>
                    <a:lnTo>
                      <a:pt x="752" y="1047"/>
                    </a:lnTo>
                    <a:lnTo>
                      <a:pt x="752" y="1059"/>
                    </a:lnTo>
                    <a:lnTo>
                      <a:pt x="754" y="1071"/>
                    </a:lnTo>
                    <a:lnTo>
                      <a:pt x="754" y="1082"/>
                    </a:lnTo>
                    <a:lnTo>
                      <a:pt x="756" y="1094"/>
                    </a:lnTo>
                    <a:lnTo>
                      <a:pt x="756" y="1106"/>
                    </a:lnTo>
                    <a:lnTo>
                      <a:pt x="758" y="1117"/>
                    </a:lnTo>
                    <a:lnTo>
                      <a:pt x="758" y="1129"/>
                    </a:lnTo>
                    <a:lnTo>
                      <a:pt x="760" y="1142"/>
                    </a:lnTo>
                    <a:lnTo>
                      <a:pt x="752" y="1140"/>
                    </a:lnTo>
                    <a:lnTo>
                      <a:pt x="749" y="1135"/>
                    </a:lnTo>
                    <a:lnTo>
                      <a:pt x="745" y="1123"/>
                    </a:lnTo>
                    <a:lnTo>
                      <a:pt x="745" y="1109"/>
                    </a:lnTo>
                    <a:lnTo>
                      <a:pt x="743" y="1092"/>
                    </a:lnTo>
                    <a:lnTo>
                      <a:pt x="741" y="1076"/>
                    </a:lnTo>
                    <a:lnTo>
                      <a:pt x="739" y="1063"/>
                    </a:lnTo>
                    <a:lnTo>
                      <a:pt x="737" y="1057"/>
                    </a:lnTo>
                    <a:lnTo>
                      <a:pt x="737" y="1067"/>
                    </a:lnTo>
                    <a:lnTo>
                      <a:pt x="737" y="1080"/>
                    </a:lnTo>
                    <a:lnTo>
                      <a:pt x="737" y="1088"/>
                    </a:lnTo>
                    <a:lnTo>
                      <a:pt x="739" y="1102"/>
                    </a:lnTo>
                    <a:lnTo>
                      <a:pt x="741" y="1117"/>
                    </a:lnTo>
                    <a:lnTo>
                      <a:pt x="745" y="1140"/>
                    </a:lnTo>
                    <a:lnTo>
                      <a:pt x="737" y="1144"/>
                    </a:lnTo>
                    <a:lnTo>
                      <a:pt x="733" y="1148"/>
                    </a:lnTo>
                    <a:lnTo>
                      <a:pt x="727" y="1125"/>
                    </a:lnTo>
                    <a:lnTo>
                      <a:pt x="725" y="1108"/>
                    </a:lnTo>
                    <a:lnTo>
                      <a:pt x="723" y="1094"/>
                    </a:lnTo>
                    <a:lnTo>
                      <a:pt x="723" y="1088"/>
                    </a:lnTo>
                    <a:lnTo>
                      <a:pt x="721" y="1078"/>
                    </a:lnTo>
                    <a:lnTo>
                      <a:pt x="719" y="1075"/>
                    </a:lnTo>
                    <a:lnTo>
                      <a:pt x="719" y="1078"/>
                    </a:lnTo>
                    <a:lnTo>
                      <a:pt x="719" y="1090"/>
                    </a:lnTo>
                    <a:lnTo>
                      <a:pt x="719" y="1102"/>
                    </a:lnTo>
                    <a:lnTo>
                      <a:pt x="721" y="1117"/>
                    </a:lnTo>
                    <a:lnTo>
                      <a:pt x="721" y="1129"/>
                    </a:lnTo>
                    <a:lnTo>
                      <a:pt x="721" y="1140"/>
                    </a:lnTo>
                    <a:lnTo>
                      <a:pt x="721" y="1150"/>
                    </a:lnTo>
                    <a:lnTo>
                      <a:pt x="723" y="1156"/>
                    </a:lnTo>
                    <a:lnTo>
                      <a:pt x="712" y="1146"/>
                    </a:lnTo>
                    <a:lnTo>
                      <a:pt x="708" y="1139"/>
                    </a:lnTo>
                    <a:lnTo>
                      <a:pt x="706" y="1129"/>
                    </a:lnTo>
                    <a:lnTo>
                      <a:pt x="706" y="1119"/>
                    </a:lnTo>
                    <a:lnTo>
                      <a:pt x="706" y="1100"/>
                    </a:lnTo>
                    <a:lnTo>
                      <a:pt x="702" y="1088"/>
                    </a:lnTo>
                    <a:lnTo>
                      <a:pt x="700" y="1094"/>
                    </a:lnTo>
                    <a:lnTo>
                      <a:pt x="700" y="1106"/>
                    </a:lnTo>
                    <a:lnTo>
                      <a:pt x="700" y="1111"/>
                    </a:lnTo>
                    <a:lnTo>
                      <a:pt x="702" y="1125"/>
                    </a:lnTo>
                    <a:lnTo>
                      <a:pt x="704" y="1140"/>
                    </a:lnTo>
                    <a:lnTo>
                      <a:pt x="708" y="1164"/>
                    </a:lnTo>
                    <a:lnTo>
                      <a:pt x="704" y="1164"/>
                    </a:lnTo>
                    <a:lnTo>
                      <a:pt x="700" y="1166"/>
                    </a:lnTo>
                    <a:lnTo>
                      <a:pt x="696" y="1150"/>
                    </a:lnTo>
                    <a:lnTo>
                      <a:pt x="694" y="1140"/>
                    </a:lnTo>
                    <a:lnTo>
                      <a:pt x="692" y="1131"/>
                    </a:lnTo>
                    <a:lnTo>
                      <a:pt x="692" y="1125"/>
                    </a:lnTo>
                    <a:lnTo>
                      <a:pt x="688" y="1111"/>
                    </a:lnTo>
                    <a:lnTo>
                      <a:pt x="685" y="1096"/>
                    </a:lnTo>
                    <a:lnTo>
                      <a:pt x="681" y="1096"/>
                    </a:lnTo>
                    <a:lnTo>
                      <a:pt x="681" y="1108"/>
                    </a:lnTo>
                    <a:lnTo>
                      <a:pt x="685" y="1123"/>
                    </a:lnTo>
                    <a:lnTo>
                      <a:pt x="685" y="1140"/>
                    </a:lnTo>
                    <a:lnTo>
                      <a:pt x="685" y="1158"/>
                    </a:lnTo>
                    <a:lnTo>
                      <a:pt x="679" y="1158"/>
                    </a:lnTo>
                    <a:lnTo>
                      <a:pt x="675" y="1160"/>
                    </a:lnTo>
                    <a:lnTo>
                      <a:pt x="663" y="1148"/>
                    </a:lnTo>
                    <a:lnTo>
                      <a:pt x="655" y="1148"/>
                    </a:lnTo>
                    <a:lnTo>
                      <a:pt x="650" y="1150"/>
                    </a:lnTo>
                    <a:lnTo>
                      <a:pt x="650" y="1154"/>
                    </a:lnTo>
                    <a:lnTo>
                      <a:pt x="648" y="1160"/>
                    </a:lnTo>
                    <a:lnTo>
                      <a:pt x="648" y="1172"/>
                    </a:lnTo>
                    <a:lnTo>
                      <a:pt x="634" y="1173"/>
                    </a:lnTo>
                    <a:lnTo>
                      <a:pt x="623" y="1175"/>
                    </a:lnTo>
                    <a:lnTo>
                      <a:pt x="613" y="1175"/>
                    </a:lnTo>
                    <a:lnTo>
                      <a:pt x="605" y="1177"/>
                    </a:lnTo>
                    <a:lnTo>
                      <a:pt x="590" y="1172"/>
                    </a:lnTo>
                    <a:lnTo>
                      <a:pt x="576" y="1160"/>
                    </a:lnTo>
                    <a:lnTo>
                      <a:pt x="551" y="1160"/>
                    </a:lnTo>
                    <a:lnTo>
                      <a:pt x="533" y="1158"/>
                    </a:lnTo>
                    <a:lnTo>
                      <a:pt x="520" y="1152"/>
                    </a:lnTo>
                    <a:lnTo>
                      <a:pt x="514" y="1148"/>
                    </a:lnTo>
                    <a:lnTo>
                      <a:pt x="506" y="1142"/>
                    </a:lnTo>
                    <a:lnTo>
                      <a:pt x="498" y="1137"/>
                    </a:lnTo>
                    <a:lnTo>
                      <a:pt x="491" y="1133"/>
                    </a:lnTo>
                    <a:lnTo>
                      <a:pt x="483" y="1135"/>
                    </a:lnTo>
                    <a:lnTo>
                      <a:pt x="462" y="1146"/>
                    </a:lnTo>
                    <a:lnTo>
                      <a:pt x="442" y="1156"/>
                    </a:lnTo>
                    <a:lnTo>
                      <a:pt x="421" y="1160"/>
                    </a:lnTo>
                    <a:lnTo>
                      <a:pt x="401" y="1166"/>
                    </a:lnTo>
                    <a:lnTo>
                      <a:pt x="380" y="1166"/>
                    </a:lnTo>
                    <a:lnTo>
                      <a:pt x="361" y="1166"/>
                    </a:lnTo>
                    <a:lnTo>
                      <a:pt x="339" y="1166"/>
                    </a:lnTo>
                    <a:lnTo>
                      <a:pt x="320" y="1168"/>
                    </a:lnTo>
                    <a:lnTo>
                      <a:pt x="303" y="1183"/>
                    </a:lnTo>
                    <a:lnTo>
                      <a:pt x="285" y="1191"/>
                    </a:lnTo>
                    <a:lnTo>
                      <a:pt x="262" y="1193"/>
                    </a:lnTo>
                    <a:lnTo>
                      <a:pt x="239" y="1193"/>
                    </a:lnTo>
                    <a:lnTo>
                      <a:pt x="215" y="1185"/>
                    </a:lnTo>
                    <a:lnTo>
                      <a:pt x="192" y="1177"/>
                    </a:lnTo>
                    <a:lnTo>
                      <a:pt x="173" y="1168"/>
                    </a:lnTo>
                    <a:lnTo>
                      <a:pt x="159" y="1160"/>
                    </a:lnTo>
                    <a:lnTo>
                      <a:pt x="157" y="1156"/>
                    </a:lnTo>
                    <a:lnTo>
                      <a:pt x="157" y="1152"/>
                    </a:lnTo>
                    <a:lnTo>
                      <a:pt x="163" y="1140"/>
                    </a:lnTo>
                    <a:lnTo>
                      <a:pt x="165" y="1131"/>
                    </a:lnTo>
                    <a:lnTo>
                      <a:pt x="143" y="1119"/>
                    </a:lnTo>
                    <a:lnTo>
                      <a:pt x="124" y="1117"/>
                    </a:lnTo>
                    <a:lnTo>
                      <a:pt x="103" y="1115"/>
                    </a:lnTo>
                    <a:lnTo>
                      <a:pt x="81" y="1117"/>
                    </a:lnTo>
                    <a:lnTo>
                      <a:pt x="58" y="1111"/>
                    </a:lnTo>
                    <a:lnTo>
                      <a:pt x="37" y="1102"/>
                    </a:lnTo>
                    <a:lnTo>
                      <a:pt x="17" y="1078"/>
                    </a:lnTo>
                    <a:lnTo>
                      <a:pt x="0" y="1042"/>
                    </a:lnTo>
                    <a:lnTo>
                      <a:pt x="4" y="985"/>
                    </a:lnTo>
                    <a:lnTo>
                      <a:pt x="21" y="945"/>
                    </a:lnTo>
                    <a:lnTo>
                      <a:pt x="47" y="916"/>
                    </a:lnTo>
                    <a:lnTo>
                      <a:pt x="79" y="898"/>
                    </a:lnTo>
                    <a:lnTo>
                      <a:pt x="116" y="885"/>
                    </a:lnTo>
                    <a:lnTo>
                      <a:pt x="161" y="879"/>
                    </a:lnTo>
                    <a:lnTo>
                      <a:pt x="206" y="877"/>
                    </a:lnTo>
                    <a:lnTo>
                      <a:pt x="252" y="879"/>
                    </a:lnTo>
                    <a:lnTo>
                      <a:pt x="258" y="869"/>
                    </a:lnTo>
                    <a:lnTo>
                      <a:pt x="260" y="861"/>
                    </a:lnTo>
                    <a:lnTo>
                      <a:pt x="246" y="852"/>
                    </a:lnTo>
                    <a:lnTo>
                      <a:pt x="235" y="844"/>
                    </a:lnTo>
                    <a:lnTo>
                      <a:pt x="235" y="834"/>
                    </a:lnTo>
                    <a:lnTo>
                      <a:pt x="235" y="826"/>
                    </a:lnTo>
                    <a:lnTo>
                      <a:pt x="252" y="815"/>
                    </a:lnTo>
                    <a:lnTo>
                      <a:pt x="273" y="813"/>
                    </a:lnTo>
                    <a:lnTo>
                      <a:pt x="283" y="813"/>
                    </a:lnTo>
                    <a:lnTo>
                      <a:pt x="295" y="815"/>
                    </a:lnTo>
                    <a:lnTo>
                      <a:pt x="306" y="817"/>
                    </a:lnTo>
                    <a:lnTo>
                      <a:pt x="320" y="819"/>
                    </a:lnTo>
                    <a:lnTo>
                      <a:pt x="347" y="832"/>
                    </a:lnTo>
                    <a:lnTo>
                      <a:pt x="363" y="840"/>
                    </a:lnTo>
                    <a:lnTo>
                      <a:pt x="368" y="840"/>
                    </a:lnTo>
                    <a:lnTo>
                      <a:pt x="370" y="834"/>
                    </a:lnTo>
                    <a:lnTo>
                      <a:pt x="363" y="822"/>
                    </a:lnTo>
                    <a:lnTo>
                      <a:pt x="355" y="809"/>
                    </a:lnTo>
                    <a:lnTo>
                      <a:pt x="347" y="795"/>
                    </a:lnTo>
                    <a:lnTo>
                      <a:pt x="345" y="784"/>
                    </a:lnTo>
                    <a:lnTo>
                      <a:pt x="359" y="766"/>
                    </a:lnTo>
                    <a:lnTo>
                      <a:pt x="380" y="749"/>
                    </a:lnTo>
                    <a:lnTo>
                      <a:pt x="405" y="731"/>
                    </a:lnTo>
                    <a:lnTo>
                      <a:pt x="434" y="720"/>
                    </a:lnTo>
                    <a:lnTo>
                      <a:pt x="462" y="710"/>
                    </a:lnTo>
                    <a:lnTo>
                      <a:pt x="491" y="706"/>
                    </a:lnTo>
                    <a:lnTo>
                      <a:pt x="514" y="712"/>
                    </a:lnTo>
                    <a:lnTo>
                      <a:pt x="537" y="727"/>
                    </a:lnTo>
                    <a:lnTo>
                      <a:pt x="545" y="726"/>
                    </a:lnTo>
                    <a:lnTo>
                      <a:pt x="553" y="726"/>
                    </a:lnTo>
                    <a:lnTo>
                      <a:pt x="559" y="722"/>
                    </a:lnTo>
                    <a:lnTo>
                      <a:pt x="570" y="716"/>
                    </a:lnTo>
                    <a:lnTo>
                      <a:pt x="566" y="704"/>
                    </a:lnTo>
                    <a:lnTo>
                      <a:pt x="566" y="694"/>
                    </a:lnTo>
                    <a:lnTo>
                      <a:pt x="555" y="687"/>
                    </a:lnTo>
                    <a:lnTo>
                      <a:pt x="551" y="681"/>
                    </a:lnTo>
                    <a:lnTo>
                      <a:pt x="549" y="671"/>
                    </a:lnTo>
                    <a:lnTo>
                      <a:pt x="555" y="665"/>
                    </a:lnTo>
                    <a:lnTo>
                      <a:pt x="559" y="656"/>
                    </a:lnTo>
                    <a:lnTo>
                      <a:pt x="568" y="650"/>
                    </a:lnTo>
                    <a:lnTo>
                      <a:pt x="578" y="644"/>
                    </a:lnTo>
                    <a:lnTo>
                      <a:pt x="590" y="642"/>
                    </a:lnTo>
                    <a:lnTo>
                      <a:pt x="591" y="644"/>
                    </a:lnTo>
                    <a:lnTo>
                      <a:pt x="597" y="648"/>
                    </a:lnTo>
                    <a:lnTo>
                      <a:pt x="603" y="650"/>
                    </a:lnTo>
                    <a:lnTo>
                      <a:pt x="615" y="652"/>
                    </a:lnTo>
                    <a:lnTo>
                      <a:pt x="623" y="640"/>
                    </a:lnTo>
                    <a:lnTo>
                      <a:pt x="624" y="630"/>
                    </a:lnTo>
                    <a:lnTo>
                      <a:pt x="611" y="615"/>
                    </a:lnTo>
                    <a:lnTo>
                      <a:pt x="609" y="605"/>
                    </a:lnTo>
                    <a:lnTo>
                      <a:pt x="609" y="598"/>
                    </a:lnTo>
                    <a:lnTo>
                      <a:pt x="617" y="594"/>
                    </a:lnTo>
                    <a:lnTo>
                      <a:pt x="623" y="588"/>
                    </a:lnTo>
                    <a:lnTo>
                      <a:pt x="632" y="582"/>
                    </a:lnTo>
                    <a:lnTo>
                      <a:pt x="638" y="572"/>
                    </a:lnTo>
                    <a:lnTo>
                      <a:pt x="642" y="565"/>
                    </a:lnTo>
                    <a:lnTo>
                      <a:pt x="628" y="559"/>
                    </a:lnTo>
                    <a:lnTo>
                      <a:pt x="617" y="553"/>
                    </a:lnTo>
                    <a:lnTo>
                      <a:pt x="615" y="530"/>
                    </a:lnTo>
                    <a:lnTo>
                      <a:pt x="621" y="516"/>
                    </a:lnTo>
                    <a:lnTo>
                      <a:pt x="630" y="506"/>
                    </a:lnTo>
                    <a:lnTo>
                      <a:pt x="646" y="503"/>
                    </a:lnTo>
                    <a:lnTo>
                      <a:pt x="659" y="499"/>
                    </a:lnTo>
                    <a:lnTo>
                      <a:pt x="675" y="499"/>
                    </a:lnTo>
                    <a:lnTo>
                      <a:pt x="688" y="497"/>
                    </a:lnTo>
                    <a:lnTo>
                      <a:pt x="702" y="497"/>
                    </a:lnTo>
                    <a:lnTo>
                      <a:pt x="702" y="485"/>
                    </a:lnTo>
                    <a:lnTo>
                      <a:pt x="702" y="477"/>
                    </a:lnTo>
                    <a:lnTo>
                      <a:pt x="696" y="471"/>
                    </a:lnTo>
                    <a:lnTo>
                      <a:pt x="692" y="470"/>
                    </a:lnTo>
                    <a:lnTo>
                      <a:pt x="692" y="458"/>
                    </a:lnTo>
                    <a:lnTo>
                      <a:pt x="692" y="450"/>
                    </a:lnTo>
                    <a:lnTo>
                      <a:pt x="694" y="444"/>
                    </a:lnTo>
                    <a:lnTo>
                      <a:pt x="698" y="442"/>
                    </a:lnTo>
                    <a:lnTo>
                      <a:pt x="706" y="435"/>
                    </a:lnTo>
                    <a:lnTo>
                      <a:pt x="719" y="427"/>
                    </a:lnTo>
                    <a:lnTo>
                      <a:pt x="729" y="429"/>
                    </a:lnTo>
                    <a:lnTo>
                      <a:pt x="741" y="435"/>
                    </a:lnTo>
                    <a:lnTo>
                      <a:pt x="745" y="433"/>
                    </a:lnTo>
                    <a:lnTo>
                      <a:pt x="749" y="433"/>
                    </a:lnTo>
                    <a:lnTo>
                      <a:pt x="752" y="427"/>
                    </a:lnTo>
                    <a:lnTo>
                      <a:pt x="758" y="419"/>
                    </a:lnTo>
                    <a:lnTo>
                      <a:pt x="751" y="400"/>
                    </a:lnTo>
                    <a:lnTo>
                      <a:pt x="754" y="380"/>
                    </a:lnTo>
                    <a:lnTo>
                      <a:pt x="766" y="359"/>
                    </a:lnTo>
                    <a:lnTo>
                      <a:pt x="783" y="344"/>
                    </a:lnTo>
                    <a:lnTo>
                      <a:pt x="805" y="328"/>
                    </a:lnTo>
                    <a:lnTo>
                      <a:pt x="830" y="322"/>
                    </a:lnTo>
                    <a:lnTo>
                      <a:pt x="853" y="322"/>
                    </a:lnTo>
                    <a:lnTo>
                      <a:pt x="879" y="336"/>
                    </a:lnTo>
                    <a:lnTo>
                      <a:pt x="888" y="330"/>
                    </a:lnTo>
                    <a:lnTo>
                      <a:pt x="892" y="320"/>
                    </a:lnTo>
                    <a:lnTo>
                      <a:pt x="890" y="307"/>
                    </a:lnTo>
                    <a:lnTo>
                      <a:pt x="890" y="293"/>
                    </a:lnTo>
                    <a:lnTo>
                      <a:pt x="890" y="278"/>
                    </a:lnTo>
                    <a:lnTo>
                      <a:pt x="896" y="266"/>
                    </a:lnTo>
                    <a:lnTo>
                      <a:pt x="911" y="256"/>
                    </a:lnTo>
                    <a:lnTo>
                      <a:pt x="939" y="252"/>
                    </a:lnTo>
                    <a:lnTo>
                      <a:pt x="948" y="256"/>
                    </a:lnTo>
                    <a:lnTo>
                      <a:pt x="956" y="260"/>
                    </a:lnTo>
                    <a:lnTo>
                      <a:pt x="960" y="262"/>
                    </a:lnTo>
                    <a:lnTo>
                      <a:pt x="966" y="266"/>
                    </a:lnTo>
                    <a:lnTo>
                      <a:pt x="972" y="266"/>
                    </a:lnTo>
                    <a:lnTo>
                      <a:pt x="977" y="268"/>
                    </a:lnTo>
                    <a:lnTo>
                      <a:pt x="979" y="260"/>
                    </a:lnTo>
                    <a:lnTo>
                      <a:pt x="985" y="256"/>
                    </a:lnTo>
                    <a:lnTo>
                      <a:pt x="970" y="231"/>
                    </a:lnTo>
                    <a:lnTo>
                      <a:pt x="962" y="217"/>
                    </a:lnTo>
                    <a:lnTo>
                      <a:pt x="958" y="208"/>
                    </a:lnTo>
                    <a:lnTo>
                      <a:pt x="960" y="204"/>
                    </a:lnTo>
                    <a:lnTo>
                      <a:pt x="964" y="202"/>
                    </a:lnTo>
                    <a:lnTo>
                      <a:pt x="975" y="200"/>
                    </a:lnTo>
                    <a:lnTo>
                      <a:pt x="989" y="198"/>
                    </a:lnTo>
                    <a:lnTo>
                      <a:pt x="1010" y="192"/>
                    </a:lnTo>
                    <a:lnTo>
                      <a:pt x="1010" y="183"/>
                    </a:lnTo>
                    <a:lnTo>
                      <a:pt x="1012" y="175"/>
                    </a:lnTo>
                    <a:lnTo>
                      <a:pt x="997" y="161"/>
                    </a:lnTo>
                    <a:lnTo>
                      <a:pt x="989" y="153"/>
                    </a:lnTo>
                    <a:lnTo>
                      <a:pt x="985" y="144"/>
                    </a:lnTo>
                    <a:lnTo>
                      <a:pt x="985" y="138"/>
                    </a:lnTo>
                    <a:lnTo>
                      <a:pt x="985" y="128"/>
                    </a:lnTo>
                    <a:lnTo>
                      <a:pt x="987" y="121"/>
                    </a:lnTo>
                    <a:lnTo>
                      <a:pt x="987" y="111"/>
                    </a:lnTo>
                    <a:lnTo>
                      <a:pt x="989" y="99"/>
                    </a:lnTo>
                    <a:lnTo>
                      <a:pt x="974" y="86"/>
                    </a:lnTo>
                    <a:lnTo>
                      <a:pt x="975" y="66"/>
                    </a:lnTo>
                    <a:lnTo>
                      <a:pt x="993" y="41"/>
                    </a:lnTo>
                    <a:lnTo>
                      <a:pt x="1020" y="20"/>
                    </a:lnTo>
                    <a:lnTo>
                      <a:pt x="1049" y="2"/>
                    </a:lnTo>
                    <a:lnTo>
                      <a:pt x="1078" y="0"/>
                    </a:lnTo>
                    <a:lnTo>
                      <a:pt x="1102" y="16"/>
                    </a:lnTo>
                    <a:lnTo>
                      <a:pt x="1117" y="57"/>
                    </a:lnTo>
                    <a:lnTo>
                      <a:pt x="1125" y="58"/>
                    </a:lnTo>
                    <a:lnTo>
                      <a:pt x="1140" y="62"/>
                    </a:lnTo>
                    <a:lnTo>
                      <a:pt x="1146" y="49"/>
                    </a:lnTo>
                    <a:lnTo>
                      <a:pt x="1150" y="41"/>
                    </a:lnTo>
                    <a:lnTo>
                      <a:pt x="1164" y="47"/>
                    </a:lnTo>
                    <a:lnTo>
                      <a:pt x="1175" y="58"/>
                    </a:lnTo>
                    <a:lnTo>
                      <a:pt x="1181" y="70"/>
                    </a:lnTo>
                    <a:lnTo>
                      <a:pt x="1189" y="84"/>
                    </a:lnTo>
                    <a:lnTo>
                      <a:pt x="1193" y="93"/>
                    </a:lnTo>
                    <a:lnTo>
                      <a:pt x="1198" y="105"/>
                    </a:lnTo>
                    <a:lnTo>
                      <a:pt x="1208" y="111"/>
                    </a:lnTo>
                    <a:lnTo>
                      <a:pt x="1224" y="117"/>
                    </a:lnTo>
                    <a:lnTo>
                      <a:pt x="1224" y="107"/>
                    </a:lnTo>
                    <a:lnTo>
                      <a:pt x="1226" y="95"/>
                    </a:lnTo>
                    <a:lnTo>
                      <a:pt x="1226" y="84"/>
                    </a:lnTo>
                    <a:lnTo>
                      <a:pt x="1228" y="80"/>
                    </a:lnTo>
                    <a:lnTo>
                      <a:pt x="1239" y="68"/>
                    </a:lnTo>
                    <a:lnTo>
                      <a:pt x="1251" y="64"/>
                    </a:lnTo>
                    <a:lnTo>
                      <a:pt x="1261" y="64"/>
                    </a:lnTo>
                    <a:lnTo>
                      <a:pt x="1268" y="68"/>
                    </a:lnTo>
                    <a:lnTo>
                      <a:pt x="1272" y="74"/>
                    </a:lnTo>
                    <a:lnTo>
                      <a:pt x="1278" y="84"/>
                    </a:lnTo>
                    <a:lnTo>
                      <a:pt x="1280" y="95"/>
                    </a:lnTo>
                    <a:lnTo>
                      <a:pt x="1282" y="113"/>
                    </a:lnTo>
                    <a:lnTo>
                      <a:pt x="1292" y="109"/>
                    </a:lnTo>
                    <a:lnTo>
                      <a:pt x="1303" y="101"/>
                    </a:lnTo>
                    <a:lnTo>
                      <a:pt x="1311" y="88"/>
                    </a:lnTo>
                    <a:lnTo>
                      <a:pt x="1323" y="78"/>
                    </a:lnTo>
                    <a:lnTo>
                      <a:pt x="1332" y="70"/>
                    </a:lnTo>
                    <a:lnTo>
                      <a:pt x="1346" y="70"/>
                    </a:lnTo>
                    <a:lnTo>
                      <a:pt x="1361" y="80"/>
                    </a:lnTo>
                    <a:lnTo>
                      <a:pt x="1381" y="107"/>
                    </a:lnTo>
                    <a:lnTo>
                      <a:pt x="1379" y="124"/>
                    </a:lnTo>
                    <a:lnTo>
                      <a:pt x="1389" y="144"/>
                    </a:lnTo>
                    <a:lnTo>
                      <a:pt x="1416" y="144"/>
                    </a:lnTo>
                    <a:lnTo>
                      <a:pt x="1433" y="152"/>
                    </a:lnTo>
                    <a:lnTo>
                      <a:pt x="1443" y="161"/>
                    </a:lnTo>
                    <a:lnTo>
                      <a:pt x="1449" y="179"/>
                    </a:lnTo>
                    <a:lnTo>
                      <a:pt x="1445" y="196"/>
                    </a:lnTo>
                    <a:lnTo>
                      <a:pt x="1441" y="219"/>
                    </a:lnTo>
                    <a:lnTo>
                      <a:pt x="1435" y="245"/>
                    </a:lnTo>
                    <a:lnTo>
                      <a:pt x="1429" y="276"/>
                    </a:lnTo>
                    <a:lnTo>
                      <a:pt x="1435" y="278"/>
                    </a:lnTo>
                    <a:lnTo>
                      <a:pt x="1449" y="280"/>
                    </a:lnTo>
                    <a:lnTo>
                      <a:pt x="1439" y="301"/>
                    </a:lnTo>
                    <a:lnTo>
                      <a:pt x="1429" y="330"/>
                    </a:lnTo>
                    <a:lnTo>
                      <a:pt x="1414" y="359"/>
                    </a:lnTo>
                    <a:lnTo>
                      <a:pt x="1398" y="390"/>
                    </a:lnTo>
                    <a:lnTo>
                      <a:pt x="1381" y="419"/>
                    </a:lnTo>
                    <a:lnTo>
                      <a:pt x="1363" y="448"/>
                    </a:lnTo>
                    <a:lnTo>
                      <a:pt x="1346" y="473"/>
                    </a:lnTo>
                    <a:lnTo>
                      <a:pt x="1332" y="497"/>
                    </a:lnTo>
                    <a:lnTo>
                      <a:pt x="1326" y="479"/>
                    </a:lnTo>
                    <a:lnTo>
                      <a:pt x="1325" y="464"/>
                    </a:lnTo>
                    <a:lnTo>
                      <a:pt x="1321" y="450"/>
                    </a:lnTo>
                    <a:lnTo>
                      <a:pt x="1317" y="440"/>
                    </a:lnTo>
                    <a:lnTo>
                      <a:pt x="1311" y="448"/>
                    </a:lnTo>
                    <a:lnTo>
                      <a:pt x="1305" y="464"/>
                    </a:lnTo>
                    <a:lnTo>
                      <a:pt x="1299" y="481"/>
                    </a:lnTo>
                    <a:lnTo>
                      <a:pt x="1294" y="499"/>
                    </a:lnTo>
                    <a:lnTo>
                      <a:pt x="1290" y="485"/>
                    </a:lnTo>
                    <a:lnTo>
                      <a:pt x="1286" y="481"/>
                    </a:lnTo>
                    <a:lnTo>
                      <a:pt x="1286" y="491"/>
                    </a:lnTo>
                    <a:lnTo>
                      <a:pt x="1286" y="504"/>
                    </a:lnTo>
                    <a:lnTo>
                      <a:pt x="1286" y="520"/>
                    </a:lnTo>
                    <a:lnTo>
                      <a:pt x="1288" y="537"/>
                    </a:lnTo>
                    <a:lnTo>
                      <a:pt x="1286" y="553"/>
                    </a:lnTo>
                    <a:lnTo>
                      <a:pt x="1284" y="567"/>
                    </a:lnTo>
                    <a:lnTo>
                      <a:pt x="1276" y="578"/>
                    </a:lnTo>
                    <a:lnTo>
                      <a:pt x="1268" y="584"/>
                    </a:lnTo>
                    <a:lnTo>
                      <a:pt x="1262" y="567"/>
                    </a:lnTo>
                    <a:lnTo>
                      <a:pt x="1261" y="549"/>
                    </a:lnTo>
                    <a:lnTo>
                      <a:pt x="1257" y="532"/>
                    </a:lnTo>
                    <a:lnTo>
                      <a:pt x="1257" y="514"/>
                    </a:lnTo>
                    <a:lnTo>
                      <a:pt x="1255" y="522"/>
                    </a:lnTo>
                    <a:lnTo>
                      <a:pt x="1253" y="534"/>
                    </a:lnTo>
                    <a:lnTo>
                      <a:pt x="1253" y="543"/>
                    </a:lnTo>
                    <a:lnTo>
                      <a:pt x="1253" y="555"/>
                    </a:lnTo>
                    <a:lnTo>
                      <a:pt x="1253" y="565"/>
                    </a:lnTo>
                    <a:lnTo>
                      <a:pt x="1255" y="576"/>
                    </a:lnTo>
                    <a:lnTo>
                      <a:pt x="1257" y="588"/>
                    </a:lnTo>
                    <a:lnTo>
                      <a:pt x="1262" y="599"/>
                    </a:lnTo>
                    <a:lnTo>
                      <a:pt x="1247" y="617"/>
                    </a:lnTo>
                    <a:lnTo>
                      <a:pt x="1233" y="634"/>
                    </a:lnTo>
                    <a:lnTo>
                      <a:pt x="1220" y="654"/>
                    </a:lnTo>
                    <a:lnTo>
                      <a:pt x="1206" y="673"/>
                    </a:lnTo>
                    <a:lnTo>
                      <a:pt x="1193" y="691"/>
                    </a:lnTo>
                    <a:lnTo>
                      <a:pt x="1179" y="710"/>
                    </a:lnTo>
                    <a:lnTo>
                      <a:pt x="1166" y="729"/>
                    </a:lnTo>
                    <a:lnTo>
                      <a:pt x="1152" y="749"/>
                    </a:lnTo>
                    <a:lnTo>
                      <a:pt x="1138" y="735"/>
                    </a:lnTo>
                    <a:lnTo>
                      <a:pt x="1129" y="726"/>
                    </a:lnTo>
                    <a:lnTo>
                      <a:pt x="1121" y="714"/>
                    </a:lnTo>
                    <a:lnTo>
                      <a:pt x="1121" y="702"/>
                    </a:lnTo>
                    <a:lnTo>
                      <a:pt x="1131" y="693"/>
                    </a:lnTo>
                    <a:lnTo>
                      <a:pt x="1142" y="681"/>
                    </a:lnTo>
                    <a:lnTo>
                      <a:pt x="1148" y="665"/>
                    </a:lnTo>
                    <a:lnTo>
                      <a:pt x="1148" y="652"/>
                    </a:lnTo>
                    <a:lnTo>
                      <a:pt x="1140" y="652"/>
                    </a:lnTo>
                    <a:lnTo>
                      <a:pt x="1138" y="652"/>
                    </a:lnTo>
                    <a:lnTo>
                      <a:pt x="1133" y="662"/>
                    </a:lnTo>
                    <a:lnTo>
                      <a:pt x="1125" y="669"/>
                    </a:lnTo>
                    <a:lnTo>
                      <a:pt x="1113" y="677"/>
                    </a:lnTo>
                    <a:lnTo>
                      <a:pt x="1105" y="685"/>
                    </a:lnTo>
                    <a:lnTo>
                      <a:pt x="1092" y="679"/>
                    </a:lnTo>
                    <a:lnTo>
                      <a:pt x="1078" y="679"/>
                    </a:lnTo>
                    <a:lnTo>
                      <a:pt x="1061" y="679"/>
                    </a:lnTo>
                    <a:lnTo>
                      <a:pt x="1047" y="683"/>
                    </a:lnTo>
                    <a:lnTo>
                      <a:pt x="1030" y="687"/>
                    </a:lnTo>
                    <a:lnTo>
                      <a:pt x="1020" y="694"/>
                    </a:lnTo>
                    <a:lnTo>
                      <a:pt x="1012" y="704"/>
                    </a:lnTo>
                    <a:lnTo>
                      <a:pt x="1010" y="716"/>
                    </a:lnTo>
                    <a:lnTo>
                      <a:pt x="1022" y="722"/>
                    </a:lnTo>
                    <a:lnTo>
                      <a:pt x="1034" y="727"/>
                    </a:lnTo>
                    <a:lnTo>
                      <a:pt x="1043" y="729"/>
                    </a:lnTo>
                    <a:lnTo>
                      <a:pt x="1055" y="735"/>
                    </a:lnTo>
                    <a:lnTo>
                      <a:pt x="1065" y="741"/>
                    </a:lnTo>
                    <a:lnTo>
                      <a:pt x="1074" y="753"/>
                    </a:lnTo>
                    <a:lnTo>
                      <a:pt x="1086" y="770"/>
                    </a:lnTo>
                    <a:lnTo>
                      <a:pt x="1100" y="799"/>
                    </a:lnTo>
                    <a:lnTo>
                      <a:pt x="1103" y="799"/>
                    </a:lnTo>
                    <a:lnTo>
                      <a:pt x="1109" y="801"/>
                    </a:lnTo>
                    <a:lnTo>
                      <a:pt x="1103" y="815"/>
                    </a:lnTo>
                    <a:lnTo>
                      <a:pt x="1094" y="828"/>
                    </a:lnTo>
                    <a:lnTo>
                      <a:pt x="1084" y="840"/>
                    </a:lnTo>
                    <a:lnTo>
                      <a:pt x="1074" y="853"/>
                    </a:lnTo>
                    <a:lnTo>
                      <a:pt x="1070" y="832"/>
                    </a:lnTo>
                    <a:lnTo>
                      <a:pt x="1067" y="813"/>
                    </a:lnTo>
                    <a:lnTo>
                      <a:pt x="1063" y="791"/>
                    </a:lnTo>
                    <a:lnTo>
                      <a:pt x="1059" y="774"/>
                    </a:lnTo>
                    <a:lnTo>
                      <a:pt x="1055" y="774"/>
                    </a:lnTo>
                    <a:lnTo>
                      <a:pt x="1053" y="776"/>
                    </a:lnTo>
                    <a:lnTo>
                      <a:pt x="1053" y="788"/>
                    </a:lnTo>
                    <a:lnTo>
                      <a:pt x="1059" y="801"/>
                    </a:lnTo>
                    <a:lnTo>
                      <a:pt x="1061" y="817"/>
                    </a:lnTo>
                    <a:lnTo>
                      <a:pt x="1065" y="832"/>
                    </a:lnTo>
                    <a:lnTo>
                      <a:pt x="1063" y="848"/>
                    </a:lnTo>
                    <a:lnTo>
                      <a:pt x="1063" y="863"/>
                    </a:lnTo>
                    <a:lnTo>
                      <a:pt x="1057" y="875"/>
                    </a:lnTo>
                    <a:lnTo>
                      <a:pt x="1047" y="888"/>
                    </a:lnTo>
                    <a:lnTo>
                      <a:pt x="1041" y="875"/>
                    </a:lnTo>
                    <a:lnTo>
                      <a:pt x="1039" y="859"/>
                    </a:lnTo>
                    <a:lnTo>
                      <a:pt x="1038" y="844"/>
                    </a:lnTo>
                    <a:lnTo>
                      <a:pt x="1038" y="828"/>
                    </a:lnTo>
                    <a:lnTo>
                      <a:pt x="1036" y="811"/>
                    </a:lnTo>
                    <a:lnTo>
                      <a:pt x="1034" y="799"/>
                    </a:lnTo>
                    <a:lnTo>
                      <a:pt x="1032" y="790"/>
                    </a:lnTo>
                    <a:lnTo>
                      <a:pt x="1032" y="786"/>
                    </a:lnTo>
                    <a:lnTo>
                      <a:pt x="1032" y="797"/>
                    </a:lnTo>
                    <a:lnTo>
                      <a:pt x="1032" y="811"/>
                    </a:lnTo>
                    <a:lnTo>
                      <a:pt x="1032" y="824"/>
                    </a:lnTo>
                    <a:lnTo>
                      <a:pt x="1032" y="838"/>
                    </a:lnTo>
                    <a:lnTo>
                      <a:pt x="1032" y="850"/>
                    </a:lnTo>
                    <a:lnTo>
                      <a:pt x="1032" y="863"/>
                    </a:lnTo>
                    <a:lnTo>
                      <a:pt x="1032" y="877"/>
                    </a:lnTo>
                    <a:lnTo>
                      <a:pt x="1034" y="892"/>
                    </a:lnTo>
                    <a:lnTo>
                      <a:pt x="1036" y="892"/>
                    </a:lnTo>
                    <a:lnTo>
                      <a:pt x="1039" y="896"/>
                    </a:lnTo>
                    <a:lnTo>
                      <a:pt x="1032" y="910"/>
                    </a:lnTo>
                    <a:lnTo>
                      <a:pt x="1022" y="923"/>
                    </a:lnTo>
                    <a:lnTo>
                      <a:pt x="1014" y="912"/>
                    </a:lnTo>
                    <a:lnTo>
                      <a:pt x="1012" y="898"/>
                    </a:lnTo>
                    <a:lnTo>
                      <a:pt x="1008" y="883"/>
                    </a:lnTo>
                    <a:lnTo>
                      <a:pt x="1008" y="867"/>
                    </a:lnTo>
                    <a:lnTo>
                      <a:pt x="1006" y="850"/>
                    </a:lnTo>
                    <a:lnTo>
                      <a:pt x="1006" y="834"/>
                    </a:lnTo>
                    <a:lnTo>
                      <a:pt x="1006" y="821"/>
                    </a:lnTo>
                    <a:lnTo>
                      <a:pt x="1006" y="811"/>
                    </a:lnTo>
                    <a:lnTo>
                      <a:pt x="1006" y="824"/>
                    </a:lnTo>
                    <a:lnTo>
                      <a:pt x="1006" y="842"/>
                    </a:lnTo>
                    <a:lnTo>
                      <a:pt x="1008" y="861"/>
                    </a:lnTo>
                    <a:lnTo>
                      <a:pt x="1010" y="883"/>
                    </a:lnTo>
                    <a:lnTo>
                      <a:pt x="1008" y="902"/>
                    </a:lnTo>
                    <a:lnTo>
                      <a:pt x="1006" y="921"/>
                    </a:lnTo>
                    <a:lnTo>
                      <a:pt x="1003" y="937"/>
                    </a:lnTo>
                    <a:lnTo>
                      <a:pt x="999" y="952"/>
                    </a:lnTo>
                    <a:lnTo>
                      <a:pt x="989" y="941"/>
                    </a:lnTo>
                    <a:lnTo>
                      <a:pt x="983" y="929"/>
                    </a:lnTo>
                    <a:lnTo>
                      <a:pt x="979" y="912"/>
                    </a:lnTo>
                    <a:lnTo>
                      <a:pt x="979" y="894"/>
                    </a:lnTo>
                    <a:lnTo>
                      <a:pt x="979" y="873"/>
                    </a:lnTo>
                    <a:lnTo>
                      <a:pt x="979" y="855"/>
                    </a:lnTo>
                    <a:lnTo>
                      <a:pt x="979" y="840"/>
                    </a:lnTo>
                    <a:lnTo>
                      <a:pt x="979" y="830"/>
                    </a:lnTo>
                    <a:lnTo>
                      <a:pt x="977" y="840"/>
                    </a:lnTo>
                    <a:lnTo>
                      <a:pt x="977" y="857"/>
                    </a:lnTo>
                    <a:lnTo>
                      <a:pt x="977" y="875"/>
                    </a:lnTo>
                    <a:lnTo>
                      <a:pt x="977" y="898"/>
                    </a:lnTo>
                    <a:lnTo>
                      <a:pt x="977" y="917"/>
                    </a:lnTo>
                    <a:lnTo>
                      <a:pt x="981" y="935"/>
                    </a:lnTo>
                    <a:lnTo>
                      <a:pt x="983" y="950"/>
                    </a:lnTo>
                    <a:lnTo>
                      <a:pt x="991" y="962"/>
                    </a:lnTo>
                    <a:lnTo>
                      <a:pt x="983" y="970"/>
                    </a:lnTo>
                    <a:lnTo>
                      <a:pt x="977" y="980"/>
                    </a:lnTo>
                    <a:lnTo>
                      <a:pt x="968" y="966"/>
                    </a:lnTo>
                    <a:lnTo>
                      <a:pt x="962" y="949"/>
                    </a:lnTo>
                    <a:lnTo>
                      <a:pt x="958" y="925"/>
                    </a:lnTo>
                    <a:lnTo>
                      <a:pt x="958" y="904"/>
                    </a:lnTo>
                    <a:lnTo>
                      <a:pt x="956" y="879"/>
                    </a:lnTo>
                    <a:lnTo>
                      <a:pt x="956" y="857"/>
                    </a:lnTo>
                    <a:lnTo>
                      <a:pt x="956" y="836"/>
                    </a:lnTo>
                    <a:lnTo>
                      <a:pt x="956" y="821"/>
                    </a:lnTo>
                    <a:lnTo>
                      <a:pt x="954" y="836"/>
                    </a:lnTo>
                    <a:lnTo>
                      <a:pt x="952" y="859"/>
                    </a:lnTo>
                    <a:lnTo>
                      <a:pt x="952" y="881"/>
                    </a:lnTo>
                    <a:lnTo>
                      <a:pt x="952" y="906"/>
                    </a:lnTo>
                    <a:lnTo>
                      <a:pt x="952" y="927"/>
                    </a:lnTo>
                    <a:lnTo>
                      <a:pt x="958" y="950"/>
                    </a:lnTo>
                    <a:lnTo>
                      <a:pt x="964" y="968"/>
                    </a:lnTo>
                    <a:lnTo>
                      <a:pt x="974" y="985"/>
                    </a:lnTo>
                    <a:lnTo>
                      <a:pt x="960" y="1001"/>
                    </a:lnTo>
                    <a:lnTo>
                      <a:pt x="946" y="1020"/>
                    </a:lnTo>
                    <a:lnTo>
                      <a:pt x="929" y="999"/>
                    </a:lnTo>
                    <a:lnTo>
                      <a:pt x="917" y="972"/>
                    </a:lnTo>
                    <a:lnTo>
                      <a:pt x="910" y="939"/>
                    </a:lnTo>
                    <a:lnTo>
                      <a:pt x="910" y="904"/>
                    </a:lnTo>
                    <a:lnTo>
                      <a:pt x="908" y="865"/>
                    </a:lnTo>
                    <a:lnTo>
                      <a:pt x="906" y="832"/>
                    </a:lnTo>
                    <a:lnTo>
                      <a:pt x="904" y="803"/>
                    </a:lnTo>
                    <a:lnTo>
                      <a:pt x="898" y="782"/>
                    </a:lnTo>
                    <a:lnTo>
                      <a:pt x="898" y="801"/>
                    </a:lnTo>
                    <a:lnTo>
                      <a:pt x="898" y="822"/>
                    </a:lnTo>
                    <a:lnTo>
                      <a:pt x="900" y="846"/>
                    </a:lnTo>
                    <a:lnTo>
                      <a:pt x="902" y="869"/>
                    </a:lnTo>
                    <a:lnTo>
                      <a:pt x="904" y="892"/>
                    </a:lnTo>
                    <a:lnTo>
                      <a:pt x="908" y="916"/>
                    </a:lnTo>
                    <a:lnTo>
                      <a:pt x="910" y="939"/>
                    </a:lnTo>
                    <a:lnTo>
                      <a:pt x="913" y="964"/>
                    </a:lnTo>
                    <a:lnTo>
                      <a:pt x="906" y="962"/>
                    </a:lnTo>
                    <a:lnTo>
                      <a:pt x="900" y="949"/>
                    </a:lnTo>
                    <a:lnTo>
                      <a:pt x="896" y="925"/>
                    </a:lnTo>
                    <a:lnTo>
                      <a:pt x="894" y="898"/>
                    </a:lnTo>
                    <a:lnTo>
                      <a:pt x="892" y="867"/>
                    </a:lnTo>
                    <a:lnTo>
                      <a:pt x="890" y="840"/>
                    </a:lnTo>
                    <a:lnTo>
                      <a:pt x="888" y="817"/>
                    </a:lnTo>
                    <a:lnTo>
                      <a:pt x="886" y="803"/>
                    </a:lnTo>
                    <a:lnTo>
                      <a:pt x="884" y="807"/>
                    </a:lnTo>
                    <a:lnTo>
                      <a:pt x="884" y="813"/>
                    </a:lnTo>
                    <a:lnTo>
                      <a:pt x="884" y="821"/>
                    </a:lnTo>
                    <a:lnTo>
                      <a:pt x="886" y="836"/>
                    </a:lnTo>
                    <a:lnTo>
                      <a:pt x="886" y="853"/>
                    </a:lnTo>
                    <a:lnTo>
                      <a:pt x="888" y="879"/>
                    </a:lnTo>
                    <a:lnTo>
                      <a:pt x="892" y="916"/>
                    </a:lnTo>
                    <a:lnTo>
                      <a:pt x="898" y="964"/>
                    </a:lnTo>
                    <a:lnTo>
                      <a:pt x="896" y="964"/>
                    </a:lnTo>
                    <a:lnTo>
                      <a:pt x="896" y="968"/>
                    </a:lnTo>
                    <a:lnTo>
                      <a:pt x="879" y="945"/>
                    </a:lnTo>
                    <a:lnTo>
                      <a:pt x="867" y="921"/>
                    </a:lnTo>
                    <a:lnTo>
                      <a:pt x="859" y="894"/>
                    </a:lnTo>
                    <a:lnTo>
                      <a:pt x="857" y="867"/>
                    </a:lnTo>
                    <a:lnTo>
                      <a:pt x="855" y="838"/>
                    </a:lnTo>
                    <a:lnTo>
                      <a:pt x="859" y="809"/>
                    </a:lnTo>
                    <a:lnTo>
                      <a:pt x="865" y="784"/>
                    </a:lnTo>
                    <a:lnTo>
                      <a:pt x="873" y="762"/>
                    </a:lnTo>
                    <a:lnTo>
                      <a:pt x="888" y="755"/>
                    </a:lnTo>
                    <a:lnTo>
                      <a:pt x="904" y="749"/>
                    </a:lnTo>
                    <a:lnTo>
                      <a:pt x="915" y="737"/>
                    </a:lnTo>
                    <a:lnTo>
                      <a:pt x="923" y="724"/>
                    </a:lnTo>
                    <a:lnTo>
                      <a:pt x="904" y="727"/>
                    </a:lnTo>
                    <a:lnTo>
                      <a:pt x="888" y="731"/>
                    </a:lnTo>
                    <a:lnTo>
                      <a:pt x="871" y="733"/>
                    </a:lnTo>
                    <a:lnTo>
                      <a:pt x="855" y="735"/>
                    </a:lnTo>
                    <a:lnTo>
                      <a:pt x="851" y="739"/>
                    </a:lnTo>
                    <a:lnTo>
                      <a:pt x="849" y="753"/>
                    </a:lnTo>
                    <a:lnTo>
                      <a:pt x="830" y="758"/>
                    </a:lnTo>
                    <a:lnTo>
                      <a:pt x="813" y="762"/>
                    </a:lnTo>
                    <a:lnTo>
                      <a:pt x="795" y="749"/>
                    </a:lnTo>
                    <a:lnTo>
                      <a:pt x="780" y="753"/>
                    </a:lnTo>
                    <a:lnTo>
                      <a:pt x="778" y="758"/>
                    </a:lnTo>
                    <a:lnTo>
                      <a:pt x="778" y="766"/>
                    </a:lnTo>
                    <a:lnTo>
                      <a:pt x="789" y="776"/>
                    </a:lnTo>
                    <a:lnTo>
                      <a:pt x="803" y="788"/>
                    </a:lnTo>
                    <a:lnTo>
                      <a:pt x="801" y="793"/>
                    </a:lnTo>
                    <a:lnTo>
                      <a:pt x="801" y="811"/>
                    </a:lnTo>
                    <a:lnTo>
                      <a:pt x="799" y="830"/>
                    </a:lnTo>
                    <a:lnTo>
                      <a:pt x="799" y="855"/>
                    </a:lnTo>
                    <a:lnTo>
                      <a:pt x="797" y="877"/>
                    </a:lnTo>
                    <a:lnTo>
                      <a:pt x="797" y="900"/>
                    </a:lnTo>
                    <a:lnTo>
                      <a:pt x="795" y="914"/>
                    </a:lnTo>
                    <a:lnTo>
                      <a:pt x="795" y="921"/>
                    </a:lnTo>
                    <a:lnTo>
                      <a:pt x="782" y="917"/>
                    </a:lnTo>
                    <a:lnTo>
                      <a:pt x="770" y="914"/>
                    </a:lnTo>
                    <a:lnTo>
                      <a:pt x="758" y="910"/>
                    </a:lnTo>
                    <a:lnTo>
                      <a:pt x="752" y="906"/>
                    </a:lnTo>
                    <a:lnTo>
                      <a:pt x="752" y="886"/>
                    </a:lnTo>
                    <a:lnTo>
                      <a:pt x="756" y="875"/>
                    </a:lnTo>
                    <a:lnTo>
                      <a:pt x="758" y="861"/>
                    </a:lnTo>
                    <a:lnTo>
                      <a:pt x="760" y="850"/>
                    </a:lnTo>
                    <a:lnTo>
                      <a:pt x="752" y="846"/>
                    </a:lnTo>
                    <a:lnTo>
                      <a:pt x="749" y="846"/>
                    </a:lnTo>
                    <a:lnTo>
                      <a:pt x="741" y="846"/>
                    </a:lnTo>
                    <a:lnTo>
                      <a:pt x="733" y="852"/>
                    </a:lnTo>
                    <a:lnTo>
                      <a:pt x="731" y="861"/>
                    </a:lnTo>
                    <a:lnTo>
                      <a:pt x="731" y="871"/>
                    </a:lnTo>
                    <a:lnTo>
                      <a:pt x="725" y="877"/>
                    </a:lnTo>
                    <a:lnTo>
                      <a:pt x="718" y="881"/>
                    </a:lnTo>
                    <a:lnTo>
                      <a:pt x="714" y="877"/>
                    </a:lnTo>
                    <a:lnTo>
                      <a:pt x="710" y="875"/>
                    </a:lnTo>
                    <a:lnTo>
                      <a:pt x="696" y="877"/>
                    </a:lnTo>
                    <a:lnTo>
                      <a:pt x="688" y="883"/>
                    </a:lnTo>
                    <a:lnTo>
                      <a:pt x="681" y="890"/>
                    </a:lnTo>
                    <a:lnTo>
                      <a:pt x="675" y="902"/>
                    </a:lnTo>
                    <a:lnTo>
                      <a:pt x="665" y="910"/>
                    </a:lnTo>
                    <a:lnTo>
                      <a:pt x="655" y="919"/>
                    </a:lnTo>
                    <a:lnTo>
                      <a:pt x="642" y="925"/>
                    </a:lnTo>
                    <a:lnTo>
                      <a:pt x="624" y="931"/>
                    </a:lnTo>
                    <a:lnTo>
                      <a:pt x="621" y="933"/>
                    </a:lnTo>
                    <a:lnTo>
                      <a:pt x="617" y="937"/>
                    </a:lnTo>
                    <a:lnTo>
                      <a:pt x="617" y="945"/>
                    </a:lnTo>
                    <a:lnTo>
                      <a:pt x="617" y="954"/>
                    </a:lnTo>
                    <a:lnTo>
                      <a:pt x="634" y="956"/>
                    </a:lnTo>
                    <a:lnTo>
                      <a:pt x="654" y="949"/>
                    </a:lnTo>
                    <a:lnTo>
                      <a:pt x="673" y="935"/>
                    </a:lnTo>
                    <a:lnTo>
                      <a:pt x="692" y="929"/>
                    </a:lnTo>
                    <a:lnTo>
                      <a:pt x="696" y="941"/>
                    </a:lnTo>
                    <a:lnTo>
                      <a:pt x="706" y="952"/>
                    </a:lnTo>
                    <a:lnTo>
                      <a:pt x="716" y="964"/>
                    </a:lnTo>
                    <a:lnTo>
                      <a:pt x="731" y="978"/>
                    </a:lnTo>
                    <a:lnTo>
                      <a:pt x="745" y="985"/>
                    </a:lnTo>
                    <a:lnTo>
                      <a:pt x="762" y="995"/>
                    </a:lnTo>
                    <a:lnTo>
                      <a:pt x="778" y="1003"/>
                    </a:lnTo>
                    <a:lnTo>
                      <a:pt x="795" y="1011"/>
                    </a:lnTo>
                    <a:lnTo>
                      <a:pt x="795" y="1026"/>
                    </a:lnTo>
                    <a:lnTo>
                      <a:pt x="795" y="1044"/>
                    </a:lnTo>
                    <a:lnTo>
                      <a:pt x="797" y="1061"/>
                    </a:lnTo>
                    <a:lnTo>
                      <a:pt x="801" y="1080"/>
                    </a:lnTo>
                    <a:lnTo>
                      <a:pt x="803" y="1098"/>
                    </a:lnTo>
                    <a:lnTo>
                      <a:pt x="807" y="1117"/>
                    </a:lnTo>
                    <a:lnTo>
                      <a:pt x="811" y="1137"/>
                    </a:lnTo>
                    <a:lnTo>
                      <a:pt x="816" y="1158"/>
                    </a:lnTo>
                    <a:lnTo>
                      <a:pt x="809" y="1164"/>
                    </a:lnTo>
                    <a:lnTo>
                      <a:pt x="803" y="1168"/>
                    </a:lnTo>
                    <a:lnTo>
                      <a:pt x="793" y="1156"/>
                    </a:lnTo>
                    <a:lnTo>
                      <a:pt x="789" y="1140"/>
                    </a:lnTo>
                    <a:lnTo>
                      <a:pt x="783" y="1119"/>
                    </a:lnTo>
                    <a:lnTo>
                      <a:pt x="783" y="1100"/>
                    </a:lnTo>
                    <a:lnTo>
                      <a:pt x="780" y="1076"/>
                    </a:lnTo>
                    <a:lnTo>
                      <a:pt x="780" y="1055"/>
                    </a:lnTo>
                    <a:lnTo>
                      <a:pt x="778" y="1038"/>
                    </a:lnTo>
                    <a:lnTo>
                      <a:pt x="776" y="1028"/>
                    </a:lnTo>
                    <a:lnTo>
                      <a:pt x="772" y="1044"/>
                    </a:lnTo>
                    <a:lnTo>
                      <a:pt x="774" y="1061"/>
                    </a:lnTo>
                    <a:lnTo>
                      <a:pt x="774" y="1080"/>
                    </a:lnTo>
                    <a:lnTo>
                      <a:pt x="778" y="1102"/>
                    </a:lnTo>
                    <a:lnTo>
                      <a:pt x="780" y="1119"/>
                    </a:lnTo>
                    <a:lnTo>
                      <a:pt x="785" y="1140"/>
                    </a:lnTo>
                    <a:lnTo>
                      <a:pt x="789" y="1160"/>
                    </a:lnTo>
                    <a:lnTo>
                      <a:pt x="795" y="1181"/>
                    </a:lnTo>
                    <a:lnTo>
                      <a:pt x="782" y="1193"/>
                    </a:lnTo>
                    <a:lnTo>
                      <a:pt x="768" y="119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3" name="Freeform 82"/>
              <p:cNvSpPr>
                <a:spLocks/>
              </p:cNvSpPr>
              <p:nvPr/>
            </p:nvSpPr>
            <p:spPr bwMode="auto">
              <a:xfrm>
                <a:off x="2998" y="2443"/>
                <a:ext cx="412" cy="424"/>
              </a:xfrm>
              <a:custGeom>
                <a:avLst/>
                <a:gdLst>
                  <a:gd name="T0" fmla="*/ 12 w 825"/>
                  <a:gd name="T1" fmla="*/ 100 h 849"/>
                  <a:gd name="T2" fmla="*/ 11 w 825"/>
                  <a:gd name="T3" fmla="*/ 86 h 849"/>
                  <a:gd name="T4" fmla="*/ 11 w 825"/>
                  <a:gd name="T5" fmla="*/ 77 h 849"/>
                  <a:gd name="T6" fmla="*/ 11 w 825"/>
                  <a:gd name="T7" fmla="*/ 85 h 849"/>
                  <a:gd name="T8" fmla="*/ 11 w 825"/>
                  <a:gd name="T9" fmla="*/ 94 h 849"/>
                  <a:gd name="T10" fmla="*/ 10 w 825"/>
                  <a:gd name="T11" fmla="*/ 96 h 849"/>
                  <a:gd name="T12" fmla="*/ 9 w 825"/>
                  <a:gd name="T13" fmla="*/ 87 h 849"/>
                  <a:gd name="T14" fmla="*/ 8 w 825"/>
                  <a:gd name="T15" fmla="*/ 78 h 849"/>
                  <a:gd name="T16" fmla="*/ 5 w 825"/>
                  <a:gd name="T17" fmla="*/ 71 h 849"/>
                  <a:gd name="T18" fmla="*/ 1 w 825"/>
                  <a:gd name="T19" fmla="*/ 66 h 849"/>
                  <a:gd name="T20" fmla="*/ 0 w 825"/>
                  <a:gd name="T21" fmla="*/ 61 h 849"/>
                  <a:gd name="T22" fmla="*/ 4 w 825"/>
                  <a:gd name="T23" fmla="*/ 58 h 849"/>
                  <a:gd name="T24" fmla="*/ 7 w 825"/>
                  <a:gd name="T25" fmla="*/ 56 h 849"/>
                  <a:gd name="T26" fmla="*/ 5 w 825"/>
                  <a:gd name="T27" fmla="*/ 47 h 849"/>
                  <a:gd name="T28" fmla="*/ 8 w 825"/>
                  <a:gd name="T29" fmla="*/ 44 h 849"/>
                  <a:gd name="T30" fmla="*/ 14 w 825"/>
                  <a:gd name="T31" fmla="*/ 43 h 849"/>
                  <a:gd name="T32" fmla="*/ 15 w 825"/>
                  <a:gd name="T33" fmla="*/ 39 h 849"/>
                  <a:gd name="T34" fmla="*/ 14 w 825"/>
                  <a:gd name="T35" fmla="*/ 35 h 849"/>
                  <a:gd name="T36" fmla="*/ 20 w 825"/>
                  <a:gd name="T37" fmla="*/ 34 h 849"/>
                  <a:gd name="T38" fmla="*/ 24 w 825"/>
                  <a:gd name="T39" fmla="*/ 33 h 849"/>
                  <a:gd name="T40" fmla="*/ 24 w 825"/>
                  <a:gd name="T41" fmla="*/ 30 h 849"/>
                  <a:gd name="T42" fmla="*/ 25 w 825"/>
                  <a:gd name="T43" fmla="*/ 26 h 849"/>
                  <a:gd name="T44" fmla="*/ 28 w 825"/>
                  <a:gd name="T45" fmla="*/ 25 h 849"/>
                  <a:gd name="T46" fmla="*/ 31 w 825"/>
                  <a:gd name="T47" fmla="*/ 26 h 849"/>
                  <a:gd name="T48" fmla="*/ 39 w 825"/>
                  <a:gd name="T49" fmla="*/ 20 h 849"/>
                  <a:gd name="T50" fmla="*/ 47 w 825"/>
                  <a:gd name="T51" fmla="*/ 23 h 849"/>
                  <a:gd name="T52" fmla="*/ 54 w 825"/>
                  <a:gd name="T53" fmla="*/ 27 h 849"/>
                  <a:gd name="T54" fmla="*/ 55 w 825"/>
                  <a:gd name="T55" fmla="*/ 24 h 849"/>
                  <a:gd name="T56" fmla="*/ 58 w 825"/>
                  <a:gd name="T57" fmla="*/ 23 h 849"/>
                  <a:gd name="T58" fmla="*/ 62 w 825"/>
                  <a:gd name="T59" fmla="*/ 22 h 849"/>
                  <a:gd name="T60" fmla="*/ 65 w 825"/>
                  <a:gd name="T61" fmla="*/ 16 h 849"/>
                  <a:gd name="T62" fmla="*/ 69 w 825"/>
                  <a:gd name="T63" fmla="*/ 13 h 849"/>
                  <a:gd name="T64" fmla="*/ 75 w 825"/>
                  <a:gd name="T65" fmla="*/ 14 h 849"/>
                  <a:gd name="T66" fmla="*/ 78 w 825"/>
                  <a:gd name="T67" fmla="*/ 10 h 849"/>
                  <a:gd name="T68" fmla="*/ 82 w 825"/>
                  <a:gd name="T69" fmla="*/ 7 h 849"/>
                  <a:gd name="T70" fmla="*/ 87 w 825"/>
                  <a:gd name="T71" fmla="*/ 7 h 849"/>
                  <a:gd name="T72" fmla="*/ 91 w 825"/>
                  <a:gd name="T73" fmla="*/ 2 h 849"/>
                  <a:gd name="T74" fmla="*/ 96 w 825"/>
                  <a:gd name="T75" fmla="*/ 0 h 849"/>
                  <a:gd name="T76" fmla="*/ 103 w 825"/>
                  <a:gd name="T77" fmla="*/ 10 h 849"/>
                  <a:gd name="T78" fmla="*/ 95 w 825"/>
                  <a:gd name="T79" fmla="*/ 19 h 849"/>
                  <a:gd name="T80" fmla="*/ 92 w 825"/>
                  <a:gd name="T81" fmla="*/ 27 h 849"/>
                  <a:gd name="T82" fmla="*/ 89 w 825"/>
                  <a:gd name="T83" fmla="*/ 33 h 849"/>
                  <a:gd name="T84" fmla="*/ 84 w 825"/>
                  <a:gd name="T85" fmla="*/ 38 h 849"/>
                  <a:gd name="T86" fmla="*/ 79 w 825"/>
                  <a:gd name="T87" fmla="*/ 43 h 849"/>
                  <a:gd name="T88" fmla="*/ 67 w 825"/>
                  <a:gd name="T89" fmla="*/ 46 h 849"/>
                  <a:gd name="T90" fmla="*/ 59 w 825"/>
                  <a:gd name="T91" fmla="*/ 53 h 849"/>
                  <a:gd name="T92" fmla="*/ 53 w 825"/>
                  <a:gd name="T93" fmla="*/ 56 h 849"/>
                  <a:gd name="T94" fmla="*/ 45 w 825"/>
                  <a:gd name="T95" fmla="*/ 57 h 849"/>
                  <a:gd name="T96" fmla="*/ 43 w 825"/>
                  <a:gd name="T97" fmla="*/ 62 h 849"/>
                  <a:gd name="T98" fmla="*/ 39 w 825"/>
                  <a:gd name="T99" fmla="*/ 63 h 849"/>
                  <a:gd name="T100" fmla="*/ 34 w 825"/>
                  <a:gd name="T101" fmla="*/ 64 h 849"/>
                  <a:gd name="T102" fmla="*/ 25 w 825"/>
                  <a:gd name="T103" fmla="*/ 68 h 849"/>
                  <a:gd name="T104" fmla="*/ 15 w 825"/>
                  <a:gd name="T105" fmla="*/ 80 h 849"/>
                  <a:gd name="T106" fmla="*/ 14 w 825"/>
                  <a:gd name="T107" fmla="*/ 98 h 849"/>
                  <a:gd name="T108" fmla="*/ 14 w 825"/>
                  <a:gd name="T109" fmla="*/ 106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5"/>
                  <a:gd name="T166" fmla="*/ 0 h 849"/>
                  <a:gd name="T167" fmla="*/ 825 w 825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5" h="849">
                    <a:moveTo>
                      <a:pt x="115" y="849"/>
                    </a:moveTo>
                    <a:lnTo>
                      <a:pt x="107" y="830"/>
                    </a:lnTo>
                    <a:lnTo>
                      <a:pt x="103" y="802"/>
                    </a:lnTo>
                    <a:lnTo>
                      <a:pt x="97" y="766"/>
                    </a:lnTo>
                    <a:lnTo>
                      <a:pt x="97" y="727"/>
                    </a:lnTo>
                    <a:lnTo>
                      <a:pt x="95" y="688"/>
                    </a:lnTo>
                    <a:lnTo>
                      <a:pt x="95" y="655"/>
                    </a:lnTo>
                    <a:lnTo>
                      <a:pt x="95" y="630"/>
                    </a:lnTo>
                    <a:lnTo>
                      <a:pt x="95" y="620"/>
                    </a:lnTo>
                    <a:lnTo>
                      <a:pt x="95" y="638"/>
                    </a:lnTo>
                    <a:lnTo>
                      <a:pt x="95" y="659"/>
                    </a:lnTo>
                    <a:lnTo>
                      <a:pt x="95" y="682"/>
                    </a:lnTo>
                    <a:lnTo>
                      <a:pt x="95" y="705"/>
                    </a:lnTo>
                    <a:lnTo>
                      <a:pt x="93" y="729"/>
                    </a:lnTo>
                    <a:lnTo>
                      <a:pt x="93" y="752"/>
                    </a:lnTo>
                    <a:lnTo>
                      <a:pt x="90" y="775"/>
                    </a:lnTo>
                    <a:lnTo>
                      <a:pt x="88" y="798"/>
                    </a:lnTo>
                    <a:lnTo>
                      <a:pt x="80" y="771"/>
                    </a:lnTo>
                    <a:lnTo>
                      <a:pt x="76" y="746"/>
                    </a:lnTo>
                    <a:lnTo>
                      <a:pt x="72" y="721"/>
                    </a:lnTo>
                    <a:lnTo>
                      <a:pt x="72" y="698"/>
                    </a:lnTo>
                    <a:lnTo>
                      <a:pt x="70" y="672"/>
                    </a:lnTo>
                    <a:lnTo>
                      <a:pt x="70" y="647"/>
                    </a:lnTo>
                    <a:lnTo>
                      <a:pt x="70" y="624"/>
                    </a:lnTo>
                    <a:lnTo>
                      <a:pt x="72" y="603"/>
                    </a:lnTo>
                    <a:lnTo>
                      <a:pt x="57" y="589"/>
                    </a:lnTo>
                    <a:lnTo>
                      <a:pt x="45" y="575"/>
                    </a:lnTo>
                    <a:lnTo>
                      <a:pt x="31" y="562"/>
                    </a:lnTo>
                    <a:lnTo>
                      <a:pt x="22" y="550"/>
                    </a:lnTo>
                    <a:lnTo>
                      <a:pt x="10" y="535"/>
                    </a:lnTo>
                    <a:lnTo>
                      <a:pt x="4" y="521"/>
                    </a:lnTo>
                    <a:lnTo>
                      <a:pt x="0" y="506"/>
                    </a:lnTo>
                    <a:lnTo>
                      <a:pt x="0" y="492"/>
                    </a:lnTo>
                    <a:lnTo>
                      <a:pt x="14" y="479"/>
                    </a:lnTo>
                    <a:lnTo>
                      <a:pt x="27" y="473"/>
                    </a:lnTo>
                    <a:lnTo>
                      <a:pt x="37" y="471"/>
                    </a:lnTo>
                    <a:lnTo>
                      <a:pt x="49" y="469"/>
                    </a:lnTo>
                    <a:lnTo>
                      <a:pt x="55" y="463"/>
                    </a:lnTo>
                    <a:lnTo>
                      <a:pt x="57" y="453"/>
                    </a:lnTo>
                    <a:lnTo>
                      <a:pt x="51" y="434"/>
                    </a:lnTo>
                    <a:lnTo>
                      <a:pt x="41" y="409"/>
                    </a:lnTo>
                    <a:lnTo>
                      <a:pt x="41" y="380"/>
                    </a:lnTo>
                    <a:lnTo>
                      <a:pt x="49" y="362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51"/>
                    </a:lnTo>
                    <a:lnTo>
                      <a:pt x="99" y="352"/>
                    </a:lnTo>
                    <a:lnTo>
                      <a:pt x="115" y="351"/>
                    </a:lnTo>
                    <a:lnTo>
                      <a:pt x="130" y="343"/>
                    </a:lnTo>
                    <a:lnTo>
                      <a:pt x="126" y="329"/>
                    </a:lnTo>
                    <a:lnTo>
                      <a:pt x="124" y="316"/>
                    </a:lnTo>
                    <a:lnTo>
                      <a:pt x="121" y="304"/>
                    </a:lnTo>
                    <a:lnTo>
                      <a:pt x="119" y="294"/>
                    </a:lnTo>
                    <a:lnTo>
                      <a:pt x="119" y="283"/>
                    </a:lnTo>
                    <a:lnTo>
                      <a:pt x="126" y="277"/>
                    </a:lnTo>
                    <a:lnTo>
                      <a:pt x="140" y="273"/>
                    </a:lnTo>
                    <a:lnTo>
                      <a:pt x="165" y="273"/>
                    </a:lnTo>
                    <a:lnTo>
                      <a:pt x="177" y="275"/>
                    </a:lnTo>
                    <a:lnTo>
                      <a:pt x="187" y="275"/>
                    </a:lnTo>
                    <a:lnTo>
                      <a:pt x="192" y="271"/>
                    </a:lnTo>
                    <a:lnTo>
                      <a:pt x="196" y="265"/>
                    </a:lnTo>
                    <a:lnTo>
                      <a:pt x="196" y="256"/>
                    </a:lnTo>
                    <a:lnTo>
                      <a:pt x="196" y="246"/>
                    </a:lnTo>
                    <a:lnTo>
                      <a:pt x="196" y="236"/>
                    </a:lnTo>
                    <a:lnTo>
                      <a:pt x="196" y="228"/>
                    </a:lnTo>
                    <a:lnTo>
                      <a:pt x="202" y="215"/>
                    </a:lnTo>
                    <a:lnTo>
                      <a:pt x="210" y="209"/>
                    </a:lnTo>
                    <a:lnTo>
                      <a:pt x="218" y="207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64" y="217"/>
                    </a:lnTo>
                    <a:lnTo>
                      <a:pt x="291" y="176"/>
                    </a:lnTo>
                    <a:lnTo>
                      <a:pt x="318" y="161"/>
                    </a:lnTo>
                    <a:lnTo>
                      <a:pt x="340" y="161"/>
                    </a:lnTo>
                    <a:lnTo>
                      <a:pt x="363" y="172"/>
                    </a:lnTo>
                    <a:lnTo>
                      <a:pt x="380" y="190"/>
                    </a:lnTo>
                    <a:lnTo>
                      <a:pt x="400" y="207"/>
                    </a:lnTo>
                    <a:lnTo>
                      <a:pt x="415" y="219"/>
                    </a:lnTo>
                    <a:lnTo>
                      <a:pt x="433" y="221"/>
                    </a:lnTo>
                    <a:lnTo>
                      <a:pt x="433" y="207"/>
                    </a:lnTo>
                    <a:lnTo>
                      <a:pt x="439" y="199"/>
                    </a:lnTo>
                    <a:lnTo>
                      <a:pt x="443" y="192"/>
                    </a:lnTo>
                    <a:lnTo>
                      <a:pt x="452" y="186"/>
                    </a:lnTo>
                    <a:lnTo>
                      <a:pt x="460" y="186"/>
                    </a:lnTo>
                    <a:lnTo>
                      <a:pt x="470" y="188"/>
                    </a:lnTo>
                    <a:lnTo>
                      <a:pt x="475" y="190"/>
                    </a:lnTo>
                    <a:lnTo>
                      <a:pt x="485" y="192"/>
                    </a:lnTo>
                    <a:lnTo>
                      <a:pt x="497" y="176"/>
                    </a:lnTo>
                    <a:lnTo>
                      <a:pt x="505" y="162"/>
                    </a:lnTo>
                    <a:lnTo>
                      <a:pt x="512" y="145"/>
                    </a:lnTo>
                    <a:lnTo>
                      <a:pt x="520" y="133"/>
                    </a:lnTo>
                    <a:lnTo>
                      <a:pt x="528" y="120"/>
                    </a:lnTo>
                    <a:lnTo>
                      <a:pt x="541" y="112"/>
                    </a:lnTo>
                    <a:lnTo>
                      <a:pt x="559" y="104"/>
                    </a:lnTo>
                    <a:lnTo>
                      <a:pt x="586" y="104"/>
                    </a:lnTo>
                    <a:lnTo>
                      <a:pt x="592" y="112"/>
                    </a:lnTo>
                    <a:lnTo>
                      <a:pt x="605" y="118"/>
                    </a:lnTo>
                    <a:lnTo>
                      <a:pt x="611" y="104"/>
                    </a:lnTo>
                    <a:lnTo>
                      <a:pt x="621" y="93"/>
                    </a:lnTo>
                    <a:lnTo>
                      <a:pt x="629" y="81"/>
                    </a:lnTo>
                    <a:lnTo>
                      <a:pt x="638" y="73"/>
                    </a:lnTo>
                    <a:lnTo>
                      <a:pt x="648" y="65"/>
                    </a:lnTo>
                    <a:lnTo>
                      <a:pt x="662" y="62"/>
                    </a:lnTo>
                    <a:lnTo>
                      <a:pt x="673" y="62"/>
                    </a:lnTo>
                    <a:lnTo>
                      <a:pt x="691" y="69"/>
                    </a:lnTo>
                    <a:lnTo>
                      <a:pt x="700" y="58"/>
                    </a:lnTo>
                    <a:lnTo>
                      <a:pt x="708" y="46"/>
                    </a:lnTo>
                    <a:lnTo>
                      <a:pt x="716" y="31"/>
                    </a:lnTo>
                    <a:lnTo>
                      <a:pt x="728" y="17"/>
                    </a:lnTo>
                    <a:lnTo>
                      <a:pt x="737" y="5"/>
                    </a:lnTo>
                    <a:lnTo>
                      <a:pt x="753" y="0"/>
                    </a:lnTo>
                    <a:lnTo>
                      <a:pt x="772" y="0"/>
                    </a:lnTo>
                    <a:lnTo>
                      <a:pt x="799" y="13"/>
                    </a:lnTo>
                    <a:lnTo>
                      <a:pt x="823" y="50"/>
                    </a:lnTo>
                    <a:lnTo>
                      <a:pt x="825" y="81"/>
                    </a:lnTo>
                    <a:lnTo>
                      <a:pt x="811" y="108"/>
                    </a:lnTo>
                    <a:lnTo>
                      <a:pt x="788" y="133"/>
                    </a:lnTo>
                    <a:lnTo>
                      <a:pt x="761" y="155"/>
                    </a:lnTo>
                    <a:lnTo>
                      <a:pt x="741" y="176"/>
                    </a:lnTo>
                    <a:lnTo>
                      <a:pt x="730" y="197"/>
                    </a:lnTo>
                    <a:lnTo>
                      <a:pt x="737" y="221"/>
                    </a:lnTo>
                    <a:lnTo>
                      <a:pt x="733" y="236"/>
                    </a:lnTo>
                    <a:lnTo>
                      <a:pt x="726" y="252"/>
                    </a:lnTo>
                    <a:lnTo>
                      <a:pt x="714" y="265"/>
                    </a:lnTo>
                    <a:lnTo>
                      <a:pt x="704" y="279"/>
                    </a:lnTo>
                    <a:lnTo>
                      <a:pt x="691" y="290"/>
                    </a:lnTo>
                    <a:lnTo>
                      <a:pt x="679" y="306"/>
                    </a:lnTo>
                    <a:lnTo>
                      <a:pt x="667" y="323"/>
                    </a:lnTo>
                    <a:lnTo>
                      <a:pt x="662" y="343"/>
                    </a:lnTo>
                    <a:lnTo>
                      <a:pt x="633" y="345"/>
                    </a:lnTo>
                    <a:lnTo>
                      <a:pt x="603" y="352"/>
                    </a:lnTo>
                    <a:lnTo>
                      <a:pt x="572" y="360"/>
                    </a:lnTo>
                    <a:lnTo>
                      <a:pt x="543" y="374"/>
                    </a:lnTo>
                    <a:lnTo>
                      <a:pt x="514" y="387"/>
                    </a:lnTo>
                    <a:lnTo>
                      <a:pt x="491" y="405"/>
                    </a:lnTo>
                    <a:lnTo>
                      <a:pt x="472" y="426"/>
                    </a:lnTo>
                    <a:lnTo>
                      <a:pt x="460" y="451"/>
                    </a:lnTo>
                    <a:lnTo>
                      <a:pt x="443" y="449"/>
                    </a:lnTo>
                    <a:lnTo>
                      <a:pt x="425" y="449"/>
                    </a:lnTo>
                    <a:lnTo>
                      <a:pt x="404" y="449"/>
                    </a:lnTo>
                    <a:lnTo>
                      <a:pt x="386" y="453"/>
                    </a:lnTo>
                    <a:lnTo>
                      <a:pt x="367" y="457"/>
                    </a:lnTo>
                    <a:lnTo>
                      <a:pt x="355" y="469"/>
                    </a:lnTo>
                    <a:lnTo>
                      <a:pt x="346" y="482"/>
                    </a:lnTo>
                    <a:lnTo>
                      <a:pt x="347" y="502"/>
                    </a:lnTo>
                    <a:lnTo>
                      <a:pt x="342" y="502"/>
                    </a:lnTo>
                    <a:lnTo>
                      <a:pt x="330" y="506"/>
                    </a:lnTo>
                    <a:lnTo>
                      <a:pt x="316" y="506"/>
                    </a:lnTo>
                    <a:lnTo>
                      <a:pt x="303" y="510"/>
                    </a:lnTo>
                    <a:lnTo>
                      <a:pt x="287" y="511"/>
                    </a:lnTo>
                    <a:lnTo>
                      <a:pt x="274" y="513"/>
                    </a:lnTo>
                    <a:lnTo>
                      <a:pt x="260" y="515"/>
                    </a:lnTo>
                    <a:lnTo>
                      <a:pt x="254" y="519"/>
                    </a:lnTo>
                    <a:lnTo>
                      <a:pt x="202" y="546"/>
                    </a:lnTo>
                    <a:lnTo>
                      <a:pt x="165" y="577"/>
                    </a:lnTo>
                    <a:lnTo>
                      <a:pt x="140" y="608"/>
                    </a:lnTo>
                    <a:lnTo>
                      <a:pt x="124" y="647"/>
                    </a:lnTo>
                    <a:lnTo>
                      <a:pt x="113" y="688"/>
                    </a:lnTo>
                    <a:lnTo>
                      <a:pt x="111" y="734"/>
                    </a:lnTo>
                    <a:lnTo>
                      <a:pt x="115" y="787"/>
                    </a:lnTo>
                    <a:lnTo>
                      <a:pt x="123" y="847"/>
                    </a:lnTo>
                    <a:lnTo>
                      <a:pt x="119" y="847"/>
                    </a:lnTo>
                    <a:lnTo>
                      <a:pt x="115" y="8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4" name="Freeform 83"/>
              <p:cNvSpPr>
                <a:spLocks/>
              </p:cNvSpPr>
              <p:nvPr/>
            </p:nvSpPr>
            <p:spPr bwMode="auto">
              <a:xfrm>
                <a:off x="3058" y="2805"/>
                <a:ext cx="12" cy="62"/>
              </a:xfrm>
              <a:custGeom>
                <a:avLst/>
                <a:gdLst>
                  <a:gd name="T0" fmla="*/ 1 w 25"/>
                  <a:gd name="T1" fmla="*/ 16 h 124"/>
                  <a:gd name="T2" fmla="*/ 1 w 25"/>
                  <a:gd name="T3" fmla="*/ 14 h 124"/>
                  <a:gd name="T4" fmla="*/ 0 w 25"/>
                  <a:gd name="T5" fmla="*/ 12 h 124"/>
                  <a:gd name="T6" fmla="*/ 0 w 25"/>
                  <a:gd name="T7" fmla="*/ 10 h 124"/>
                  <a:gd name="T8" fmla="*/ 0 w 25"/>
                  <a:gd name="T9" fmla="*/ 8 h 124"/>
                  <a:gd name="T10" fmla="*/ 0 w 25"/>
                  <a:gd name="T11" fmla="*/ 6 h 124"/>
                  <a:gd name="T12" fmla="*/ 0 w 25"/>
                  <a:gd name="T13" fmla="*/ 4 h 124"/>
                  <a:gd name="T14" fmla="*/ 0 w 25"/>
                  <a:gd name="T15" fmla="*/ 2 h 124"/>
                  <a:gd name="T16" fmla="*/ 0 w 25"/>
                  <a:gd name="T17" fmla="*/ 0 h 124"/>
                  <a:gd name="T18" fmla="*/ 0 w 25"/>
                  <a:gd name="T19" fmla="*/ 2 h 124"/>
                  <a:gd name="T20" fmla="*/ 1 w 25"/>
                  <a:gd name="T21" fmla="*/ 3 h 124"/>
                  <a:gd name="T22" fmla="*/ 1 w 25"/>
                  <a:gd name="T23" fmla="*/ 6 h 124"/>
                  <a:gd name="T24" fmla="*/ 2 w 25"/>
                  <a:gd name="T25" fmla="*/ 8 h 124"/>
                  <a:gd name="T26" fmla="*/ 2 w 25"/>
                  <a:gd name="T27" fmla="*/ 10 h 124"/>
                  <a:gd name="T28" fmla="*/ 3 w 25"/>
                  <a:gd name="T29" fmla="*/ 12 h 124"/>
                  <a:gd name="T30" fmla="*/ 2 w 25"/>
                  <a:gd name="T31" fmla="*/ 14 h 124"/>
                  <a:gd name="T32" fmla="*/ 2 w 25"/>
                  <a:gd name="T33" fmla="*/ 16 h 124"/>
                  <a:gd name="T34" fmla="*/ 2 w 25"/>
                  <a:gd name="T35" fmla="*/ 16 h 124"/>
                  <a:gd name="T36" fmla="*/ 1 w 25"/>
                  <a:gd name="T37" fmla="*/ 16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4"/>
                  <a:gd name="T59" fmla="*/ 25 w 2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4">
                    <a:moveTo>
                      <a:pt x="15" y="124"/>
                    </a:moveTo>
                    <a:lnTo>
                      <a:pt x="9" y="106"/>
                    </a:lnTo>
                    <a:lnTo>
                      <a:pt x="5" y="91"/>
                    </a:lnTo>
                    <a:lnTo>
                      <a:pt x="2" y="75"/>
                    </a:lnTo>
                    <a:lnTo>
                      <a:pt x="2" y="6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11" y="23"/>
                    </a:lnTo>
                    <a:lnTo>
                      <a:pt x="15" y="41"/>
                    </a:lnTo>
                    <a:lnTo>
                      <a:pt x="21" y="60"/>
                    </a:lnTo>
                    <a:lnTo>
                      <a:pt x="23" y="77"/>
                    </a:lnTo>
                    <a:lnTo>
                      <a:pt x="25" y="95"/>
                    </a:lnTo>
                    <a:lnTo>
                      <a:pt x="23" y="110"/>
                    </a:lnTo>
                    <a:lnTo>
                      <a:pt x="23" y="124"/>
                    </a:lnTo>
                    <a:lnTo>
                      <a:pt x="17" y="124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5" name="Freeform 84"/>
              <p:cNvSpPr>
                <a:spLocks/>
              </p:cNvSpPr>
              <p:nvPr/>
            </p:nvSpPr>
            <p:spPr bwMode="auto">
              <a:xfrm>
                <a:off x="3291" y="2857"/>
                <a:ext cx="28" cy="10"/>
              </a:xfrm>
              <a:custGeom>
                <a:avLst/>
                <a:gdLst>
                  <a:gd name="T0" fmla="*/ 7 w 54"/>
                  <a:gd name="T1" fmla="*/ 2 h 21"/>
                  <a:gd name="T2" fmla="*/ 5 w 54"/>
                  <a:gd name="T3" fmla="*/ 2 h 21"/>
                  <a:gd name="T4" fmla="*/ 3 w 54"/>
                  <a:gd name="T5" fmla="*/ 1 h 21"/>
                  <a:gd name="T6" fmla="*/ 1 w 54"/>
                  <a:gd name="T7" fmla="*/ 1 h 21"/>
                  <a:gd name="T8" fmla="*/ 0 w 54"/>
                  <a:gd name="T9" fmla="*/ 0 h 21"/>
                  <a:gd name="T10" fmla="*/ 2 w 54"/>
                  <a:gd name="T11" fmla="*/ 0 h 21"/>
                  <a:gd name="T12" fmla="*/ 4 w 54"/>
                  <a:gd name="T13" fmla="*/ 0 h 21"/>
                  <a:gd name="T14" fmla="*/ 5 w 54"/>
                  <a:gd name="T15" fmla="*/ 0 h 21"/>
                  <a:gd name="T16" fmla="*/ 8 w 54"/>
                  <a:gd name="T17" fmla="*/ 1 h 21"/>
                  <a:gd name="T18" fmla="*/ 7 w 54"/>
                  <a:gd name="T19" fmla="*/ 2 h 21"/>
                  <a:gd name="T20" fmla="*/ 7 w 54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50" y="21"/>
                    </a:moveTo>
                    <a:lnTo>
                      <a:pt x="35" y="17"/>
                    </a:lnTo>
                    <a:lnTo>
                      <a:pt x="19" y="15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6" name="Freeform 85"/>
              <p:cNvSpPr>
                <a:spLocks/>
              </p:cNvSpPr>
              <p:nvPr/>
            </p:nvSpPr>
            <p:spPr bwMode="auto">
              <a:xfrm>
                <a:off x="3069" y="2826"/>
                <a:ext cx="10" cy="39"/>
              </a:xfrm>
              <a:custGeom>
                <a:avLst/>
                <a:gdLst>
                  <a:gd name="T0" fmla="*/ 1 w 19"/>
                  <a:gd name="T1" fmla="*/ 10 h 77"/>
                  <a:gd name="T2" fmla="*/ 1 w 19"/>
                  <a:gd name="T3" fmla="*/ 9 h 77"/>
                  <a:gd name="T4" fmla="*/ 1 w 19"/>
                  <a:gd name="T5" fmla="*/ 7 h 77"/>
                  <a:gd name="T6" fmla="*/ 0 w 19"/>
                  <a:gd name="T7" fmla="*/ 6 h 77"/>
                  <a:gd name="T8" fmla="*/ 0 w 19"/>
                  <a:gd name="T9" fmla="*/ 5 h 77"/>
                  <a:gd name="T10" fmla="*/ 0 w 19"/>
                  <a:gd name="T11" fmla="*/ 3 h 77"/>
                  <a:gd name="T12" fmla="*/ 0 w 19"/>
                  <a:gd name="T13" fmla="*/ 0 h 77"/>
                  <a:gd name="T14" fmla="*/ 2 w 19"/>
                  <a:gd name="T15" fmla="*/ 1 h 77"/>
                  <a:gd name="T16" fmla="*/ 3 w 19"/>
                  <a:gd name="T17" fmla="*/ 4 h 77"/>
                  <a:gd name="T18" fmla="*/ 3 w 19"/>
                  <a:gd name="T19" fmla="*/ 4 h 77"/>
                  <a:gd name="T20" fmla="*/ 3 w 19"/>
                  <a:gd name="T21" fmla="*/ 6 h 77"/>
                  <a:gd name="T22" fmla="*/ 3 w 19"/>
                  <a:gd name="T23" fmla="*/ 7 h 77"/>
                  <a:gd name="T24" fmla="*/ 3 w 19"/>
                  <a:gd name="T25" fmla="*/ 9 h 77"/>
                  <a:gd name="T26" fmla="*/ 1 w 19"/>
                  <a:gd name="T27" fmla="*/ 10 h 77"/>
                  <a:gd name="T28" fmla="*/ 1 w 19"/>
                  <a:gd name="T29" fmla="*/ 1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77"/>
                  <a:gd name="T47" fmla="*/ 19 w 19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77">
                    <a:moveTo>
                      <a:pt x="4" y="77"/>
                    </a:moveTo>
                    <a:lnTo>
                      <a:pt x="2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44"/>
                    </a:lnTo>
                    <a:lnTo>
                      <a:pt x="17" y="56"/>
                    </a:lnTo>
                    <a:lnTo>
                      <a:pt x="19" y="69"/>
                    </a:lnTo>
                    <a:lnTo>
                      <a:pt x="8" y="75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7" name="Freeform 86"/>
              <p:cNvSpPr>
                <a:spLocks/>
              </p:cNvSpPr>
              <p:nvPr/>
            </p:nvSpPr>
            <p:spPr bwMode="auto">
              <a:xfrm>
                <a:off x="3080" y="2834"/>
                <a:ext cx="29" cy="31"/>
              </a:xfrm>
              <a:custGeom>
                <a:avLst/>
                <a:gdLst>
                  <a:gd name="T0" fmla="*/ 3 w 58"/>
                  <a:gd name="T1" fmla="*/ 8 h 60"/>
                  <a:gd name="T2" fmla="*/ 2 w 58"/>
                  <a:gd name="T3" fmla="*/ 8 h 60"/>
                  <a:gd name="T4" fmla="*/ 1 w 58"/>
                  <a:gd name="T5" fmla="*/ 8 h 60"/>
                  <a:gd name="T6" fmla="*/ 1 w 58"/>
                  <a:gd name="T7" fmla="*/ 6 h 60"/>
                  <a:gd name="T8" fmla="*/ 1 w 58"/>
                  <a:gd name="T9" fmla="*/ 4 h 60"/>
                  <a:gd name="T10" fmla="*/ 0 w 58"/>
                  <a:gd name="T11" fmla="*/ 2 h 60"/>
                  <a:gd name="T12" fmla="*/ 0 w 58"/>
                  <a:gd name="T13" fmla="*/ 0 h 60"/>
                  <a:gd name="T14" fmla="*/ 2 w 58"/>
                  <a:gd name="T15" fmla="*/ 1 h 60"/>
                  <a:gd name="T16" fmla="*/ 4 w 58"/>
                  <a:gd name="T17" fmla="*/ 2 h 60"/>
                  <a:gd name="T18" fmla="*/ 6 w 58"/>
                  <a:gd name="T19" fmla="*/ 3 h 60"/>
                  <a:gd name="T20" fmla="*/ 8 w 58"/>
                  <a:gd name="T21" fmla="*/ 4 h 60"/>
                  <a:gd name="T22" fmla="*/ 7 w 58"/>
                  <a:gd name="T23" fmla="*/ 5 h 60"/>
                  <a:gd name="T24" fmla="*/ 6 w 58"/>
                  <a:gd name="T25" fmla="*/ 7 h 60"/>
                  <a:gd name="T26" fmla="*/ 6 w 58"/>
                  <a:gd name="T27" fmla="*/ 7 h 60"/>
                  <a:gd name="T28" fmla="*/ 5 w 58"/>
                  <a:gd name="T29" fmla="*/ 8 h 60"/>
                  <a:gd name="T30" fmla="*/ 5 w 58"/>
                  <a:gd name="T31" fmla="*/ 6 h 60"/>
                  <a:gd name="T32" fmla="*/ 5 w 58"/>
                  <a:gd name="T33" fmla="*/ 5 h 60"/>
                  <a:gd name="T34" fmla="*/ 5 w 58"/>
                  <a:gd name="T35" fmla="*/ 4 h 60"/>
                  <a:gd name="T36" fmla="*/ 5 w 58"/>
                  <a:gd name="T37" fmla="*/ 4 h 60"/>
                  <a:gd name="T38" fmla="*/ 4 w 58"/>
                  <a:gd name="T39" fmla="*/ 6 h 60"/>
                  <a:gd name="T40" fmla="*/ 4 w 58"/>
                  <a:gd name="T41" fmla="*/ 8 h 60"/>
                  <a:gd name="T42" fmla="*/ 3 w 58"/>
                  <a:gd name="T43" fmla="*/ 8 h 60"/>
                  <a:gd name="T44" fmla="*/ 3 w 58"/>
                  <a:gd name="T45" fmla="*/ 8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0"/>
                  <a:gd name="T71" fmla="*/ 58 w 5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0">
                    <a:moveTo>
                      <a:pt x="20" y="60"/>
                    </a:moveTo>
                    <a:lnTo>
                      <a:pt x="10" y="58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2"/>
                    </a:lnTo>
                    <a:lnTo>
                      <a:pt x="43" y="17"/>
                    </a:lnTo>
                    <a:lnTo>
                      <a:pt x="58" y="25"/>
                    </a:lnTo>
                    <a:lnTo>
                      <a:pt x="53" y="37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39" y="56"/>
                    </a:lnTo>
                    <a:lnTo>
                      <a:pt x="37" y="43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41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8" name="Freeform 87"/>
              <p:cNvSpPr>
                <a:spLocks/>
              </p:cNvSpPr>
              <p:nvPr/>
            </p:nvSpPr>
            <p:spPr bwMode="auto">
              <a:xfrm>
                <a:off x="2987" y="2799"/>
                <a:ext cx="13" cy="61"/>
              </a:xfrm>
              <a:custGeom>
                <a:avLst/>
                <a:gdLst>
                  <a:gd name="T0" fmla="*/ 3 w 25"/>
                  <a:gd name="T1" fmla="*/ 16 h 122"/>
                  <a:gd name="T2" fmla="*/ 2 w 25"/>
                  <a:gd name="T3" fmla="*/ 14 h 122"/>
                  <a:gd name="T4" fmla="*/ 2 w 25"/>
                  <a:gd name="T5" fmla="*/ 12 h 122"/>
                  <a:gd name="T6" fmla="*/ 1 w 25"/>
                  <a:gd name="T7" fmla="*/ 10 h 122"/>
                  <a:gd name="T8" fmla="*/ 1 w 25"/>
                  <a:gd name="T9" fmla="*/ 7 h 122"/>
                  <a:gd name="T10" fmla="*/ 0 w 25"/>
                  <a:gd name="T11" fmla="*/ 5 h 122"/>
                  <a:gd name="T12" fmla="*/ 0 w 25"/>
                  <a:gd name="T13" fmla="*/ 3 h 122"/>
                  <a:gd name="T14" fmla="*/ 0 w 25"/>
                  <a:gd name="T15" fmla="*/ 1 h 122"/>
                  <a:gd name="T16" fmla="*/ 1 w 25"/>
                  <a:gd name="T17" fmla="*/ 0 h 122"/>
                  <a:gd name="T18" fmla="*/ 1 w 25"/>
                  <a:gd name="T19" fmla="*/ 2 h 122"/>
                  <a:gd name="T20" fmla="*/ 1 w 25"/>
                  <a:gd name="T21" fmla="*/ 4 h 122"/>
                  <a:gd name="T22" fmla="*/ 1 w 25"/>
                  <a:gd name="T23" fmla="*/ 5 h 122"/>
                  <a:gd name="T24" fmla="*/ 2 w 25"/>
                  <a:gd name="T25" fmla="*/ 7 h 122"/>
                  <a:gd name="T26" fmla="*/ 2 w 25"/>
                  <a:gd name="T27" fmla="*/ 8 h 122"/>
                  <a:gd name="T28" fmla="*/ 2 w 25"/>
                  <a:gd name="T29" fmla="*/ 10 h 122"/>
                  <a:gd name="T30" fmla="*/ 2 w 25"/>
                  <a:gd name="T31" fmla="*/ 12 h 122"/>
                  <a:gd name="T32" fmla="*/ 2 w 25"/>
                  <a:gd name="T33" fmla="*/ 13 h 122"/>
                  <a:gd name="T34" fmla="*/ 3 w 25"/>
                  <a:gd name="T35" fmla="*/ 13 h 122"/>
                  <a:gd name="T36" fmla="*/ 4 w 25"/>
                  <a:gd name="T37" fmla="*/ 13 h 122"/>
                  <a:gd name="T38" fmla="*/ 4 w 25"/>
                  <a:gd name="T39" fmla="*/ 15 h 122"/>
                  <a:gd name="T40" fmla="*/ 4 w 25"/>
                  <a:gd name="T41" fmla="*/ 16 h 122"/>
                  <a:gd name="T42" fmla="*/ 3 w 25"/>
                  <a:gd name="T43" fmla="*/ 16 h 122"/>
                  <a:gd name="T44" fmla="*/ 3 w 25"/>
                  <a:gd name="T45" fmla="*/ 16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22"/>
                  <a:gd name="T71" fmla="*/ 25 w 25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22">
                    <a:moveTo>
                      <a:pt x="19" y="122"/>
                    </a:moveTo>
                    <a:lnTo>
                      <a:pt x="14" y="107"/>
                    </a:lnTo>
                    <a:lnTo>
                      <a:pt x="10" y="91"/>
                    </a:lnTo>
                    <a:lnTo>
                      <a:pt x="4" y="74"/>
                    </a:lnTo>
                    <a:lnTo>
                      <a:pt x="2" y="56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6" y="25"/>
                    </a:lnTo>
                    <a:lnTo>
                      <a:pt x="8" y="37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4" y="89"/>
                    </a:lnTo>
                    <a:lnTo>
                      <a:pt x="16" y="103"/>
                    </a:lnTo>
                    <a:lnTo>
                      <a:pt x="19" y="103"/>
                    </a:lnTo>
                    <a:lnTo>
                      <a:pt x="25" y="103"/>
                    </a:lnTo>
                    <a:lnTo>
                      <a:pt x="25" y="113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9" name="Freeform 88"/>
              <p:cNvSpPr>
                <a:spLocks/>
              </p:cNvSpPr>
              <p:nvPr/>
            </p:nvSpPr>
            <p:spPr bwMode="auto">
              <a:xfrm>
                <a:off x="3114" y="2847"/>
                <a:ext cx="18" cy="13"/>
              </a:xfrm>
              <a:custGeom>
                <a:avLst/>
                <a:gdLst>
                  <a:gd name="T0" fmla="*/ 2 w 37"/>
                  <a:gd name="T1" fmla="*/ 4 h 25"/>
                  <a:gd name="T2" fmla="*/ 1 w 37"/>
                  <a:gd name="T3" fmla="*/ 3 h 25"/>
                  <a:gd name="T4" fmla="*/ 0 w 37"/>
                  <a:gd name="T5" fmla="*/ 3 h 25"/>
                  <a:gd name="T6" fmla="*/ 0 w 37"/>
                  <a:gd name="T7" fmla="*/ 1 h 25"/>
                  <a:gd name="T8" fmla="*/ 0 w 37"/>
                  <a:gd name="T9" fmla="*/ 0 h 25"/>
                  <a:gd name="T10" fmla="*/ 1 w 37"/>
                  <a:gd name="T11" fmla="*/ 0 h 25"/>
                  <a:gd name="T12" fmla="*/ 2 w 37"/>
                  <a:gd name="T13" fmla="*/ 0 h 25"/>
                  <a:gd name="T14" fmla="*/ 3 w 37"/>
                  <a:gd name="T15" fmla="*/ 1 h 25"/>
                  <a:gd name="T16" fmla="*/ 4 w 37"/>
                  <a:gd name="T17" fmla="*/ 2 h 25"/>
                  <a:gd name="T18" fmla="*/ 4 w 37"/>
                  <a:gd name="T19" fmla="*/ 3 h 25"/>
                  <a:gd name="T20" fmla="*/ 3 w 37"/>
                  <a:gd name="T21" fmla="*/ 3 h 25"/>
                  <a:gd name="T22" fmla="*/ 2 w 3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25"/>
                  <a:gd name="T38" fmla="*/ 37 w 3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25">
                    <a:moveTo>
                      <a:pt x="21" y="25"/>
                    </a:moveTo>
                    <a:lnTo>
                      <a:pt x="14" y="22"/>
                    </a:lnTo>
                    <a:lnTo>
                      <a:pt x="6" y="1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27" y="22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0" name="Freeform 89"/>
              <p:cNvSpPr>
                <a:spLocks/>
              </p:cNvSpPr>
              <p:nvPr/>
            </p:nvSpPr>
            <p:spPr bwMode="auto">
              <a:xfrm>
                <a:off x="5189" y="2384"/>
                <a:ext cx="310" cy="475"/>
              </a:xfrm>
              <a:custGeom>
                <a:avLst/>
                <a:gdLst>
                  <a:gd name="T0" fmla="*/ 48 w 621"/>
                  <a:gd name="T1" fmla="*/ 104 h 950"/>
                  <a:gd name="T2" fmla="*/ 15 w 621"/>
                  <a:gd name="T3" fmla="*/ 55 h 950"/>
                  <a:gd name="T4" fmla="*/ 0 w 621"/>
                  <a:gd name="T5" fmla="*/ 18 h 950"/>
                  <a:gd name="T6" fmla="*/ 2 w 621"/>
                  <a:gd name="T7" fmla="*/ 14 h 950"/>
                  <a:gd name="T8" fmla="*/ 7 w 621"/>
                  <a:gd name="T9" fmla="*/ 5 h 950"/>
                  <a:gd name="T10" fmla="*/ 15 w 621"/>
                  <a:gd name="T11" fmla="*/ 0 h 950"/>
                  <a:gd name="T12" fmla="*/ 18 w 621"/>
                  <a:gd name="T13" fmla="*/ 3 h 950"/>
                  <a:gd name="T14" fmla="*/ 15 w 621"/>
                  <a:gd name="T15" fmla="*/ 8 h 950"/>
                  <a:gd name="T16" fmla="*/ 16 w 621"/>
                  <a:gd name="T17" fmla="*/ 11 h 950"/>
                  <a:gd name="T18" fmla="*/ 19 w 621"/>
                  <a:gd name="T19" fmla="*/ 8 h 950"/>
                  <a:gd name="T20" fmla="*/ 23 w 621"/>
                  <a:gd name="T21" fmla="*/ 7 h 950"/>
                  <a:gd name="T22" fmla="*/ 25 w 621"/>
                  <a:gd name="T23" fmla="*/ 9 h 950"/>
                  <a:gd name="T24" fmla="*/ 23 w 621"/>
                  <a:gd name="T25" fmla="*/ 12 h 950"/>
                  <a:gd name="T26" fmla="*/ 25 w 621"/>
                  <a:gd name="T27" fmla="*/ 14 h 950"/>
                  <a:gd name="T28" fmla="*/ 30 w 621"/>
                  <a:gd name="T29" fmla="*/ 15 h 950"/>
                  <a:gd name="T30" fmla="*/ 27 w 621"/>
                  <a:gd name="T31" fmla="*/ 21 h 950"/>
                  <a:gd name="T32" fmla="*/ 28 w 621"/>
                  <a:gd name="T33" fmla="*/ 25 h 950"/>
                  <a:gd name="T34" fmla="*/ 30 w 621"/>
                  <a:gd name="T35" fmla="*/ 24 h 950"/>
                  <a:gd name="T36" fmla="*/ 27 w 621"/>
                  <a:gd name="T37" fmla="*/ 29 h 950"/>
                  <a:gd name="T38" fmla="*/ 25 w 621"/>
                  <a:gd name="T39" fmla="*/ 32 h 950"/>
                  <a:gd name="T40" fmla="*/ 32 w 621"/>
                  <a:gd name="T41" fmla="*/ 34 h 950"/>
                  <a:gd name="T42" fmla="*/ 41 w 621"/>
                  <a:gd name="T43" fmla="*/ 33 h 950"/>
                  <a:gd name="T44" fmla="*/ 43 w 621"/>
                  <a:gd name="T45" fmla="*/ 50 h 950"/>
                  <a:gd name="T46" fmla="*/ 40 w 621"/>
                  <a:gd name="T47" fmla="*/ 55 h 950"/>
                  <a:gd name="T48" fmla="*/ 43 w 621"/>
                  <a:gd name="T49" fmla="*/ 56 h 950"/>
                  <a:gd name="T50" fmla="*/ 47 w 621"/>
                  <a:gd name="T51" fmla="*/ 54 h 950"/>
                  <a:gd name="T52" fmla="*/ 53 w 621"/>
                  <a:gd name="T53" fmla="*/ 54 h 950"/>
                  <a:gd name="T54" fmla="*/ 52 w 621"/>
                  <a:gd name="T55" fmla="*/ 59 h 950"/>
                  <a:gd name="T56" fmla="*/ 49 w 621"/>
                  <a:gd name="T57" fmla="*/ 64 h 950"/>
                  <a:gd name="T58" fmla="*/ 51 w 621"/>
                  <a:gd name="T59" fmla="*/ 68 h 950"/>
                  <a:gd name="T60" fmla="*/ 57 w 621"/>
                  <a:gd name="T61" fmla="*/ 67 h 950"/>
                  <a:gd name="T62" fmla="*/ 63 w 621"/>
                  <a:gd name="T63" fmla="*/ 65 h 950"/>
                  <a:gd name="T64" fmla="*/ 67 w 621"/>
                  <a:gd name="T65" fmla="*/ 71 h 950"/>
                  <a:gd name="T66" fmla="*/ 64 w 621"/>
                  <a:gd name="T67" fmla="*/ 81 h 950"/>
                  <a:gd name="T68" fmla="*/ 65 w 621"/>
                  <a:gd name="T69" fmla="*/ 86 h 950"/>
                  <a:gd name="T70" fmla="*/ 73 w 621"/>
                  <a:gd name="T71" fmla="*/ 84 h 950"/>
                  <a:gd name="T72" fmla="*/ 70 w 621"/>
                  <a:gd name="T73" fmla="*/ 94 h 950"/>
                  <a:gd name="T74" fmla="*/ 74 w 621"/>
                  <a:gd name="T75" fmla="*/ 98 h 950"/>
                  <a:gd name="T76" fmla="*/ 76 w 621"/>
                  <a:gd name="T77" fmla="*/ 104 h 950"/>
                  <a:gd name="T78" fmla="*/ 72 w 621"/>
                  <a:gd name="T79" fmla="*/ 111 h 950"/>
                  <a:gd name="T80" fmla="*/ 75 w 621"/>
                  <a:gd name="T81" fmla="*/ 114 h 950"/>
                  <a:gd name="T82" fmla="*/ 72 w 621"/>
                  <a:gd name="T83" fmla="*/ 117 h 950"/>
                  <a:gd name="T84" fmla="*/ 68 w 621"/>
                  <a:gd name="T85" fmla="*/ 119 h 9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950"/>
                  <a:gd name="T131" fmla="*/ 621 w 621"/>
                  <a:gd name="T132" fmla="*/ 950 h 9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950">
                    <a:moveTo>
                      <a:pt x="526" y="950"/>
                    </a:moveTo>
                    <a:lnTo>
                      <a:pt x="464" y="914"/>
                    </a:lnTo>
                    <a:lnTo>
                      <a:pt x="384" y="830"/>
                    </a:lnTo>
                    <a:lnTo>
                      <a:pt x="295" y="712"/>
                    </a:lnTo>
                    <a:lnTo>
                      <a:pt x="206" y="578"/>
                    </a:lnTo>
                    <a:lnTo>
                      <a:pt x="122" y="437"/>
                    </a:lnTo>
                    <a:lnTo>
                      <a:pt x="55" y="307"/>
                    </a:lnTo>
                    <a:lnTo>
                      <a:pt x="10" y="202"/>
                    </a:lnTo>
                    <a:lnTo>
                      <a:pt x="0" y="140"/>
                    </a:lnTo>
                    <a:lnTo>
                      <a:pt x="6" y="136"/>
                    </a:lnTo>
                    <a:lnTo>
                      <a:pt x="14" y="132"/>
                    </a:lnTo>
                    <a:lnTo>
                      <a:pt x="20" y="105"/>
                    </a:lnTo>
                    <a:lnTo>
                      <a:pt x="29" y="82"/>
                    </a:lnTo>
                    <a:lnTo>
                      <a:pt x="41" y="57"/>
                    </a:lnTo>
                    <a:lnTo>
                      <a:pt x="58" y="37"/>
                    </a:lnTo>
                    <a:lnTo>
                      <a:pt x="76" y="18"/>
                    </a:lnTo>
                    <a:lnTo>
                      <a:pt x="99" y="6"/>
                    </a:lnTo>
                    <a:lnTo>
                      <a:pt x="122" y="0"/>
                    </a:lnTo>
                    <a:lnTo>
                      <a:pt x="154" y="2"/>
                    </a:lnTo>
                    <a:lnTo>
                      <a:pt x="150" y="12"/>
                    </a:lnTo>
                    <a:lnTo>
                      <a:pt x="146" y="24"/>
                    </a:lnTo>
                    <a:lnTo>
                      <a:pt x="140" y="33"/>
                    </a:lnTo>
                    <a:lnTo>
                      <a:pt x="136" y="43"/>
                    </a:lnTo>
                    <a:lnTo>
                      <a:pt x="124" y="60"/>
                    </a:lnTo>
                    <a:lnTo>
                      <a:pt x="119" y="80"/>
                    </a:lnTo>
                    <a:lnTo>
                      <a:pt x="124" y="84"/>
                    </a:lnTo>
                    <a:lnTo>
                      <a:pt x="132" y="88"/>
                    </a:lnTo>
                    <a:lnTo>
                      <a:pt x="138" y="78"/>
                    </a:lnTo>
                    <a:lnTo>
                      <a:pt x="148" y="70"/>
                    </a:lnTo>
                    <a:lnTo>
                      <a:pt x="157" y="62"/>
                    </a:lnTo>
                    <a:lnTo>
                      <a:pt x="169" y="57"/>
                    </a:lnTo>
                    <a:lnTo>
                      <a:pt x="179" y="51"/>
                    </a:lnTo>
                    <a:lnTo>
                      <a:pt x="190" y="51"/>
                    </a:lnTo>
                    <a:lnTo>
                      <a:pt x="204" y="51"/>
                    </a:lnTo>
                    <a:lnTo>
                      <a:pt x="218" y="57"/>
                    </a:lnTo>
                    <a:lnTo>
                      <a:pt x="204" y="72"/>
                    </a:lnTo>
                    <a:lnTo>
                      <a:pt x="198" y="82"/>
                    </a:lnTo>
                    <a:lnTo>
                      <a:pt x="192" y="88"/>
                    </a:lnTo>
                    <a:lnTo>
                      <a:pt x="190" y="95"/>
                    </a:lnTo>
                    <a:lnTo>
                      <a:pt x="190" y="103"/>
                    </a:lnTo>
                    <a:lnTo>
                      <a:pt x="192" y="111"/>
                    </a:lnTo>
                    <a:lnTo>
                      <a:pt x="202" y="111"/>
                    </a:lnTo>
                    <a:lnTo>
                      <a:pt x="214" y="109"/>
                    </a:lnTo>
                    <a:lnTo>
                      <a:pt x="227" y="105"/>
                    </a:lnTo>
                    <a:lnTo>
                      <a:pt x="243" y="113"/>
                    </a:lnTo>
                    <a:lnTo>
                      <a:pt x="239" y="130"/>
                    </a:lnTo>
                    <a:lnTo>
                      <a:pt x="231" y="150"/>
                    </a:lnTo>
                    <a:lnTo>
                      <a:pt x="219" y="165"/>
                    </a:lnTo>
                    <a:lnTo>
                      <a:pt x="210" y="183"/>
                    </a:lnTo>
                    <a:lnTo>
                      <a:pt x="214" y="192"/>
                    </a:lnTo>
                    <a:lnTo>
                      <a:pt x="225" y="194"/>
                    </a:lnTo>
                    <a:lnTo>
                      <a:pt x="237" y="188"/>
                    </a:lnTo>
                    <a:lnTo>
                      <a:pt x="250" y="186"/>
                    </a:lnTo>
                    <a:lnTo>
                      <a:pt x="243" y="192"/>
                    </a:lnTo>
                    <a:lnTo>
                      <a:pt x="237" y="202"/>
                    </a:lnTo>
                    <a:lnTo>
                      <a:pt x="227" y="214"/>
                    </a:lnTo>
                    <a:lnTo>
                      <a:pt x="221" y="225"/>
                    </a:lnTo>
                    <a:lnTo>
                      <a:pt x="212" y="235"/>
                    </a:lnTo>
                    <a:lnTo>
                      <a:pt x="206" y="247"/>
                    </a:lnTo>
                    <a:lnTo>
                      <a:pt x="202" y="256"/>
                    </a:lnTo>
                    <a:lnTo>
                      <a:pt x="202" y="268"/>
                    </a:lnTo>
                    <a:lnTo>
                      <a:pt x="227" y="274"/>
                    </a:lnTo>
                    <a:lnTo>
                      <a:pt x="258" y="270"/>
                    </a:lnTo>
                    <a:lnTo>
                      <a:pt x="285" y="262"/>
                    </a:lnTo>
                    <a:lnTo>
                      <a:pt x="314" y="256"/>
                    </a:lnTo>
                    <a:lnTo>
                      <a:pt x="334" y="258"/>
                    </a:lnTo>
                    <a:lnTo>
                      <a:pt x="349" y="280"/>
                    </a:lnTo>
                    <a:lnTo>
                      <a:pt x="353" y="322"/>
                    </a:lnTo>
                    <a:lnTo>
                      <a:pt x="346" y="398"/>
                    </a:lnTo>
                    <a:lnTo>
                      <a:pt x="338" y="409"/>
                    </a:lnTo>
                    <a:lnTo>
                      <a:pt x="330" y="421"/>
                    </a:lnTo>
                    <a:lnTo>
                      <a:pt x="324" y="433"/>
                    </a:lnTo>
                    <a:lnTo>
                      <a:pt x="326" y="450"/>
                    </a:lnTo>
                    <a:lnTo>
                      <a:pt x="336" y="448"/>
                    </a:lnTo>
                    <a:lnTo>
                      <a:pt x="347" y="444"/>
                    </a:lnTo>
                    <a:lnTo>
                      <a:pt x="357" y="440"/>
                    </a:lnTo>
                    <a:lnTo>
                      <a:pt x="369" y="437"/>
                    </a:lnTo>
                    <a:lnTo>
                      <a:pt x="380" y="431"/>
                    </a:lnTo>
                    <a:lnTo>
                      <a:pt x="394" y="427"/>
                    </a:lnTo>
                    <a:lnTo>
                      <a:pt x="408" y="425"/>
                    </a:lnTo>
                    <a:lnTo>
                      <a:pt x="425" y="425"/>
                    </a:lnTo>
                    <a:lnTo>
                      <a:pt x="427" y="440"/>
                    </a:lnTo>
                    <a:lnTo>
                      <a:pt x="425" y="456"/>
                    </a:lnTo>
                    <a:lnTo>
                      <a:pt x="419" y="470"/>
                    </a:lnTo>
                    <a:lnTo>
                      <a:pt x="413" y="485"/>
                    </a:lnTo>
                    <a:lnTo>
                      <a:pt x="404" y="497"/>
                    </a:lnTo>
                    <a:lnTo>
                      <a:pt x="398" y="510"/>
                    </a:lnTo>
                    <a:lnTo>
                      <a:pt x="394" y="524"/>
                    </a:lnTo>
                    <a:lnTo>
                      <a:pt x="396" y="539"/>
                    </a:lnTo>
                    <a:lnTo>
                      <a:pt x="410" y="537"/>
                    </a:lnTo>
                    <a:lnTo>
                      <a:pt x="425" y="537"/>
                    </a:lnTo>
                    <a:lnTo>
                      <a:pt x="441" y="534"/>
                    </a:lnTo>
                    <a:lnTo>
                      <a:pt x="458" y="530"/>
                    </a:lnTo>
                    <a:lnTo>
                      <a:pt x="475" y="524"/>
                    </a:lnTo>
                    <a:lnTo>
                      <a:pt x="493" y="522"/>
                    </a:lnTo>
                    <a:lnTo>
                      <a:pt x="510" y="518"/>
                    </a:lnTo>
                    <a:lnTo>
                      <a:pt x="530" y="520"/>
                    </a:lnTo>
                    <a:lnTo>
                      <a:pt x="536" y="539"/>
                    </a:lnTo>
                    <a:lnTo>
                      <a:pt x="538" y="567"/>
                    </a:lnTo>
                    <a:lnTo>
                      <a:pt x="532" y="592"/>
                    </a:lnTo>
                    <a:lnTo>
                      <a:pt x="524" y="619"/>
                    </a:lnTo>
                    <a:lnTo>
                      <a:pt x="514" y="642"/>
                    </a:lnTo>
                    <a:lnTo>
                      <a:pt x="510" y="663"/>
                    </a:lnTo>
                    <a:lnTo>
                      <a:pt x="510" y="677"/>
                    </a:lnTo>
                    <a:lnTo>
                      <a:pt x="524" y="687"/>
                    </a:lnTo>
                    <a:lnTo>
                      <a:pt x="559" y="658"/>
                    </a:lnTo>
                    <a:lnTo>
                      <a:pt x="578" y="654"/>
                    </a:lnTo>
                    <a:lnTo>
                      <a:pt x="586" y="665"/>
                    </a:lnTo>
                    <a:lnTo>
                      <a:pt x="584" y="691"/>
                    </a:lnTo>
                    <a:lnTo>
                      <a:pt x="574" y="718"/>
                    </a:lnTo>
                    <a:lnTo>
                      <a:pt x="567" y="747"/>
                    </a:lnTo>
                    <a:lnTo>
                      <a:pt x="557" y="768"/>
                    </a:lnTo>
                    <a:lnTo>
                      <a:pt x="555" y="780"/>
                    </a:lnTo>
                    <a:lnTo>
                      <a:pt x="596" y="784"/>
                    </a:lnTo>
                    <a:lnTo>
                      <a:pt x="617" y="795"/>
                    </a:lnTo>
                    <a:lnTo>
                      <a:pt x="621" y="809"/>
                    </a:lnTo>
                    <a:lnTo>
                      <a:pt x="615" y="828"/>
                    </a:lnTo>
                    <a:lnTo>
                      <a:pt x="602" y="846"/>
                    </a:lnTo>
                    <a:lnTo>
                      <a:pt x="588" y="865"/>
                    </a:lnTo>
                    <a:lnTo>
                      <a:pt x="578" y="883"/>
                    </a:lnTo>
                    <a:lnTo>
                      <a:pt x="582" y="902"/>
                    </a:lnTo>
                    <a:lnTo>
                      <a:pt x="594" y="902"/>
                    </a:lnTo>
                    <a:lnTo>
                      <a:pt x="605" y="906"/>
                    </a:lnTo>
                    <a:lnTo>
                      <a:pt x="600" y="916"/>
                    </a:lnTo>
                    <a:lnTo>
                      <a:pt x="592" y="925"/>
                    </a:lnTo>
                    <a:lnTo>
                      <a:pt x="582" y="933"/>
                    </a:lnTo>
                    <a:lnTo>
                      <a:pt x="572" y="941"/>
                    </a:lnTo>
                    <a:lnTo>
                      <a:pt x="559" y="943"/>
                    </a:lnTo>
                    <a:lnTo>
                      <a:pt x="547" y="947"/>
                    </a:lnTo>
                    <a:lnTo>
                      <a:pt x="536" y="949"/>
                    </a:lnTo>
                    <a:lnTo>
                      <a:pt x="526" y="9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1" name="Freeform 90"/>
              <p:cNvSpPr>
                <a:spLocks/>
              </p:cNvSpPr>
              <p:nvPr/>
            </p:nvSpPr>
            <p:spPr bwMode="auto">
              <a:xfrm>
                <a:off x="3646" y="2834"/>
                <a:ext cx="12" cy="17"/>
              </a:xfrm>
              <a:custGeom>
                <a:avLst/>
                <a:gdLst>
                  <a:gd name="T0" fmla="*/ 0 w 23"/>
                  <a:gd name="T1" fmla="*/ 4 h 35"/>
                  <a:gd name="T2" fmla="*/ 0 w 23"/>
                  <a:gd name="T3" fmla="*/ 2 h 35"/>
                  <a:gd name="T4" fmla="*/ 1 w 23"/>
                  <a:gd name="T5" fmla="*/ 1 h 35"/>
                  <a:gd name="T6" fmla="*/ 1 w 23"/>
                  <a:gd name="T7" fmla="*/ 0 h 35"/>
                  <a:gd name="T8" fmla="*/ 1 w 23"/>
                  <a:gd name="T9" fmla="*/ 0 h 35"/>
                  <a:gd name="T10" fmla="*/ 2 w 23"/>
                  <a:gd name="T11" fmla="*/ 0 h 35"/>
                  <a:gd name="T12" fmla="*/ 3 w 23"/>
                  <a:gd name="T13" fmla="*/ 0 h 35"/>
                  <a:gd name="T14" fmla="*/ 3 w 23"/>
                  <a:gd name="T15" fmla="*/ 0 h 35"/>
                  <a:gd name="T16" fmla="*/ 3 w 23"/>
                  <a:gd name="T17" fmla="*/ 2 h 35"/>
                  <a:gd name="T18" fmla="*/ 2 w 23"/>
                  <a:gd name="T19" fmla="*/ 2 h 35"/>
                  <a:gd name="T20" fmla="*/ 2 w 23"/>
                  <a:gd name="T21" fmla="*/ 4 h 35"/>
                  <a:gd name="T22" fmla="*/ 1 w 23"/>
                  <a:gd name="T23" fmla="*/ 4 h 35"/>
                  <a:gd name="T24" fmla="*/ 0 w 23"/>
                  <a:gd name="T25" fmla="*/ 4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5"/>
                  <a:gd name="T41" fmla="*/ 23 w 2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5">
                    <a:moveTo>
                      <a:pt x="0" y="35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5" y="23"/>
                    </a:lnTo>
                    <a:lnTo>
                      <a:pt x="13" y="33"/>
                    </a:lnTo>
                    <a:lnTo>
                      <a:pt x="6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2" name="Freeform 91"/>
              <p:cNvSpPr>
                <a:spLocks/>
              </p:cNvSpPr>
              <p:nvPr/>
            </p:nvSpPr>
            <p:spPr bwMode="auto">
              <a:xfrm>
                <a:off x="3467" y="2779"/>
                <a:ext cx="19" cy="68"/>
              </a:xfrm>
              <a:custGeom>
                <a:avLst/>
                <a:gdLst>
                  <a:gd name="T0" fmla="*/ 3 w 39"/>
                  <a:gd name="T1" fmla="*/ 17 h 136"/>
                  <a:gd name="T2" fmla="*/ 2 w 39"/>
                  <a:gd name="T3" fmla="*/ 17 h 136"/>
                  <a:gd name="T4" fmla="*/ 2 w 39"/>
                  <a:gd name="T5" fmla="*/ 17 h 136"/>
                  <a:gd name="T6" fmla="*/ 2 w 39"/>
                  <a:gd name="T7" fmla="*/ 15 h 136"/>
                  <a:gd name="T8" fmla="*/ 1 w 39"/>
                  <a:gd name="T9" fmla="*/ 13 h 136"/>
                  <a:gd name="T10" fmla="*/ 1 w 39"/>
                  <a:gd name="T11" fmla="*/ 12 h 136"/>
                  <a:gd name="T12" fmla="*/ 1 w 39"/>
                  <a:gd name="T13" fmla="*/ 11 h 136"/>
                  <a:gd name="T14" fmla="*/ 1 w 39"/>
                  <a:gd name="T15" fmla="*/ 9 h 136"/>
                  <a:gd name="T16" fmla="*/ 0 w 39"/>
                  <a:gd name="T17" fmla="*/ 7 h 136"/>
                  <a:gd name="T18" fmla="*/ 0 w 39"/>
                  <a:gd name="T19" fmla="*/ 4 h 136"/>
                  <a:gd name="T20" fmla="*/ 0 w 39"/>
                  <a:gd name="T21" fmla="*/ 0 h 136"/>
                  <a:gd name="T22" fmla="*/ 2 w 39"/>
                  <a:gd name="T23" fmla="*/ 1 h 136"/>
                  <a:gd name="T24" fmla="*/ 3 w 39"/>
                  <a:gd name="T25" fmla="*/ 3 h 136"/>
                  <a:gd name="T26" fmla="*/ 4 w 39"/>
                  <a:gd name="T27" fmla="*/ 6 h 136"/>
                  <a:gd name="T28" fmla="*/ 4 w 39"/>
                  <a:gd name="T29" fmla="*/ 10 h 136"/>
                  <a:gd name="T30" fmla="*/ 4 w 39"/>
                  <a:gd name="T31" fmla="*/ 12 h 136"/>
                  <a:gd name="T32" fmla="*/ 4 w 39"/>
                  <a:gd name="T33" fmla="*/ 15 h 136"/>
                  <a:gd name="T34" fmla="*/ 3 w 39"/>
                  <a:gd name="T35" fmla="*/ 17 h 136"/>
                  <a:gd name="T36" fmla="*/ 3 w 39"/>
                  <a:gd name="T37" fmla="*/ 1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136"/>
                  <a:gd name="T59" fmla="*/ 39 w 39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136">
                    <a:moveTo>
                      <a:pt x="25" y="136"/>
                    </a:moveTo>
                    <a:lnTo>
                      <a:pt x="21" y="134"/>
                    </a:lnTo>
                    <a:lnTo>
                      <a:pt x="19" y="134"/>
                    </a:lnTo>
                    <a:lnTo>
                      <a:pt x="16" y="119"/>
                    </a:lnTo>
                    <a:lnTo>
                      <a:pt x="14" y="107"/>
                    </a:lnTo>
                    <a:lnTo>
                      <a:pt x="12" y="95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6" y="53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27" y="26"/>
                    </a:lnTo>
                    <a:lnTo>
                      <a:pt x="33" y="49"/>
                    </a:lnTo>
                    <a:lnTo>
                      <a:pt x="39" y="76"/>
                    </a:lnTo>
                    <a:lnTo>
                      <a:pt x="37" y="99"/>
                    </a:lnTo>
                    <a:lnTo>
                      <a:pt x="35" y="121"/>
                    </a:lnTo>
                    <a:lnTo>
                      <a:pt x="29" y="132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3" name="Freeform 92"/>
              <p:cNvSpPr>
                <a:spLocks/>
              </p:cNvSpPr>
              <p:nvPr/>
            </p:nvSpPr>
            <p:spPr bwMode="auto">
              <a:xfrm>
                <a:off x="3484" y="2800"/>
                <a:ext cx="19" cy="34"/>
              </a:xfrm>
              <a:custGeom>
                <a:avLst/>
                <a:gdLst>
                  <a:gd name="T0" fmla="*/ 2 w 37"/>
                  <a:gd name="T1" fmla="*/ 8 h 70"/>
                  <a:gd name="T2" fmla="*/ 1 w 37"/>
                  <a:gd name="T3" fmla="*/ 6 h 70"/>
                  <a:gd name="T4" fmla="*/ 1 w 37"/>
                  <a:gd name="T5" fmla="*/ 4 h 70"/>
                  <a:gd name="T6" fmla="*/ 0 w 37"/>
                  <a:gd name="T7" fmla="*/ 2 h 70"/>
                  <a:gd name="T8" fmla="*/ 1 w 37"/>
                  <a:gd name="T9" fmla="*/ 0 h 70"/>
                  <a:gd name="T10" fmla="*/ 2 w 37"/>
                  <a:gd name="T11" fmla="*/ 0 h 70"/>
                  <a:gd name="T12" fmla="*/ 3 w 37"/>
                  <a:gd name="T13" fmla="*/ 2 h 70"/>
                  <a:gd name="T14" fmla="*/ 4 w 37"/>
                  <a:gd name="T15" fmla="*/ 4 h 70"/>
                  <a:gd name="T16" fmla="*/ 5 w 37"/>
                  <a:gd name="T17" fmla="*/ 6 h 70"/>
                  <a:gd name="T18" fmla="*/ 4 w 37"/>
                  <a:gd name="T19" fmla="*/ 7 h 70"/>
                  <a:gd name="T20" fmla="*/ 3 w 37"/>
                  <a:gd name="T21" fmla="*/ 8 h 70"/>
                  <a:gd name="T22" fmla="*/ 2 w 37"/>
                  <a:gd name="T23" fmla="*/ 8 h 70"/>
                  <a:gd name="T24" fmla="*/ 2 w 37"/>
                  <a:gd name="T25" fmla="*/ 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0"/>
                  <a:gd name="T41" fmla="*/ 37 w 3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0">
                    <a:moveTo>
                      <a:pt x="12" y="70"/>
                    </a:moveTo>
                    <a:lnTo>
                      <a:pt x="4" y="53"/>
                    </a:lnTo>
                    <a:lnTo>
                      <a:pt x="2" y="35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4"/>
                    </a:lnTo>
                    <a:lnTo>
                      <a:pt x="21" y="18"/>
                    </a:lnTo>
                    <a:lnTo>
                      <a:pt x="29" y="33"/>
                    </a:lnTo>
                    <a:lnTo>
                      <a:pt x="37" y="51"/>
                    </a:lnTo>
                    <a:lnTo>
                      <a:pt x="27" y="60"/>
                    </a:lnTo>
                    <a:lnTo>
                      <a:pt x="19" y="70"/>
                    </a:lnTo>
                    <a:lnTo>
                      <a:pt x="15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4" name="Freeform 93"/>
              <p:cNvSpPr>
                <a:spLocks/>
              </p:cNvSpPr>
              <p:nvPr/>
            </p:nvSpPr>
            <p:spPr bwMode="auto">
              <a:xfrm>
                <a:off x="3418" y="2666"/>
                <a:ext cx="115" cy="145"/>
              </a:xfrm>
              <a:custGeom>
                <a:avLst/>
                <a:gdLst>
                  <a:gd name="T0" fmla="*/ 24 w 231"/>
                  <a:gd name="T1" fmla="*/ 37 h 290"/>
                  <a:gd name="T2" fmla="*/ 22 w 231"/>
                  <a:gd name="T3" fmla="*/ 35 h 290"/>
                  <a:gd name="T4" fmla="*/ 21 w 231"/>
                  <a:gd name="T5" fmla="*/ 34 h 290"/>
                  <a:gd name="T6" fmla="*/ 19 w 231"/>
                  <a:gd name="T7" fmla="*/ 32 h 290"/>
                  <a:gd name="T8" fmla="*/ 18 w 231"/>
                  <a:gd name="T9" fmla="*/ 30 h 290"/>
                  <a:gd name="T10" fmla="*/ 17 w 231"/>
                  <a:gd name="T11" fmla="*/ 29 h 290"/>
                  <a:gd name="T12" fmla="*/ 16 w 231"/>
                  <a:gd name="T13" fmla="*/ 28 h 290"/>
                  <a:gd name="T14" fmla="*/ 15 w 231"/>
                  <a:gd name="T15" fmla="*/ 26 h 290"/>
                  <a:gd name="T16" fmla="*/ 14 w 231"/>
                  <a:gd name="T17" fmla="*/ 25 h 290"/>
                  <a:gd name="T18" fmla="*/ 11 w 231"/>
                  <a:gd name="T19" fmla="*/ 24 h 290"/>
                  <a:gd name="T20" fmla="*/ 9 w 231"/>
                  <a:gd name="T21" fmla="*/ 23 h 290"/>
                  <a:gd name="T22" fmla="*/ 6 w 231"/>
                  <a:gd name="T23" fmla="*/ 21 h 290"/>
                  <a:gd name="T24" fmla="*/ 3 w 231"/>
                  <a:gd name="T25" fmla="*/ 20 h 290"/>
                  <a:gd name="T26" fmla="*/ 1 w 231"/>
                  <a:gd name="T27" fmla="*/ 18 h 290"/>
                  <a:gd name="T28" fmla="*/ 0 w 231"/>
                  <a:gd name="T29" fmla="*/ 17 h 290"/>
                  <a:gd name="T30" fmla="*/ 0 w 231"/>
                  <a:gd name="T31" fmla="*/ 16 h 290"/>
                  <a:gd name="T32" fmla="*/ 2 w 231"/>
                  <a:gd name="T33" fmla="*/ 16 h 290"/>
                  <a:gd name="T34" fmla="*/ 8 w 231"/>
                  <a:gd name="T35" fmla="*/ 20 h 290"/>
                  <a:gd name="T36" fmla="*/ 12 w 231"/>
                  <a:gd name="T37" fmla="*/ 22 h 290"/>
                  <a:gd name="T38" fmla="*/ 14 w 231"/>
                  <a:gd name="T39" fmla="*/ 19 h 290"/>
                  <a:gd name="T40" fmla="*/ 14 w 231"/>
                  <a:gd name="T41" fmla="*/ 15 h 290"/>
                  <a:gd name="T42" fmla="*/ 14 w 231"/>
                  <a:gd name="T43" fmla="*/ 10 h 290"/>
                  <a:gd name="T44" fmla="*/ 15 w 231"/>
                  <a:gd name="T45" fmla="*/ 5 h 290"/>
                  <a:gd name="T46" fmla="*/ 15 w 231"/>
                  <a:gd name="T47" fmla="*/ 1 h 290"/>
                  <a:gd name="T48" fmla="*/ 18 w 231"/>
                  <a:gd name="T49" fmla="*/ 0 h 290"/>
                  <a:gd name="T50" fmla="*/ 17 w 231"/>
                  <a:gd name="T51" fmla="*/ 3 h 290"/>
                  <a:gd name="T52" fmla="*/ 17 w 231"/>
                  <a:gd name="T53" fmla="*/ 8 h 290"/>
                  <a:gd name="T54" fmla="*/ 17 w 231"/>
                  <a:gd name="T55" fmla="*/ 13 h 290"/>
                  <a:gd name="T56" fmla="*/ 17 w 231"/>
                  <a:gd name="T57" fmla="*/ 18 h 290"/>
                  <a:gd name="T58" fmla="*/ 18 w 231"/>
                  <a:gd name="T59" fmla="*/ 23 h 290"/>
                  <a:gd name="T60" fmla="*/ 21 w 231"/>
                  <a:gd name="T61" fmla="*/ 27 h 290"/>
                  <a:gd name="T62" fmla="*/ 24 w 231"/>
                  <a:gd name="T63" fmla="*/ 29 h 290"/>
                  <a:gd name="T64" fmla="*/ 28 w 231"/>
                  <a:gd name="T65" fmla="*/ 30 h 290"/>
                  <a:gd name="T66" fmla="*/ 28 w 231"/>
                  <a:gd name="T67" fmla="*/ 32 h 290"/>
                  <a:gd name="T68" fmla="*/ 26 w 231"/>
                  <a:gd name="T69" fmla="*/ 34 h 290"/>
                  <a:gd name="T70" fmla="*/ 25 w 231"/>
                  <a:gd name="T71" fmla="*/ 35 h 290"/>
                  <a:gd name="T72" fmla="*/ 24 w 231"/>
                  <a:gd name="T73" fmla="*/ 37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94" y="290"/>
                    </a:moveTo>
                    <a:lnTo>
                      <a:pt x="180" y="277"/>
                    </a:lnTo>
                    <a:lnTo>
                      <a:pt x="169" y="265"/>
                    </a:lnTo>
                    <a:lnTo>
                      <a:pt x="157" y="254"/>
                    </a:lnTo>
                    <a:lnTo>
                      <a:pt x="147" y="242"/>
                    </a:lnTo>
                    <a:lnTo>
                      <a:pt x="138" y="230"/>
                    </a:lnTo>
                    <a:lnTo>
                      <a:pt x="130" y="221"/>
                    </a:lnTo>
                    <a:lnTo>
                      <a:pt x="120" y="209"/>
                    </a:lnTo>
                    <a:lnTo>
                      <a:pt x="113" y="199"/>
                    </a:lnTo>
                    <a:lnTo>
                      <a:pt x="95" y="193"/>
                    </a:lnTo>
                    <a:lnTo>
                      <a:pt x="74" y="184"/>
                    </a:lnTo>
                    <a:lnTo>
                      <a:pt x="49" y="170"/>
                    </a:lnTo>
                    <a:lnTo>
                      <a:pt x="27" y="159"/>
                    </a:lnTo>
                    <a:lnTo>
                      <a:pt x="8" y="145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9" y="124"/>
                    </a:lnTo>
                    <a:lnTo>
                      <a:pt x="66" y="162"/>
                    </a:lnTo>
                    <a:lnTo>
                      <a:pt x="97" y="172"/>
                    </a:lnTo>
                    <a:lnTo>
                      <a:pt x="113" y="155"/>
                    </a:lnTo>
                    <a:lnTo>
                      <a:pt x="118" y="122"/>
                    </a:lnTo>
                    <a:lnTo>
                      <a:pt x="118" y="81"/>
                    </a:lnTo>
                    <a:lnTo>
                      <a:pt x="120" y="42"/>
                    </a:lnTo>
                    <a:lnTo>
                      <a:pt x="126" y="11"/>
                    </a:lnTo>
                    <a:lnTo>
                      <a:pt x="144" y="0"/>
                    </a:lnTo>
                    <a:lnTo>
                      <a:pt x="138" y="27"/>
                    </a:lnTo>
                    <a:lnTo>
                      <a:pt x="136" y="64"/>
                    </a:lnTo>
                    <a:lnTo>
                      <a:pt x="136" y="104"/>
                    </a:lnTo>
                    <a:lnTo>
                      <a:pt x="142" y="147"/>
                    </a:lnTo>
                    <a:lnTo>
                      <a:pt x="151" y="184"/>
                    </a:lnTo>
                    <a:lnTo>
                      <a:pt x="171" y="215"/>
                    </a:lnTo>
                    <a:lnTo>
                      <a:pt x="194" y="234"/>
                    </a:lnTo>
                    <a:lnTo>
                      <a:pt x="231" y="242"/>
                    </a:lnTo>
                    <a:lnTo>
                      <a:pt x="225" y="254"/>
                    </a:lnTo>
                    <a:lnTo>
                      <a:pt x="215" y="267"/>
                    </a:lnTo>
                    <a:lnTo>
                      <a:pt x="204" y="279"/>
                    </a:lnTo>
                    <a:lnTo>
                      <a:pt x="194" y="29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5" name="Freeform 94"/>
              <p:cNvSpPr>
                <a:spLocks/>
              </p:cNvSpPr>
              <p:nvPr/>
            </p:nvSpPr>
            <p:spPr bwMode="auto">
              <a:xfrm>
                <a:off x="3208" y="2759"/>
                <a:ext cx="48" cy="50"/>
              </a:xfrm>
              <a:custGeom>
                <a:avLst/>
                <a:gdLst>
                  <a:gd name="T0" fmla="*/ 10 w 95"/>
                  <a:gd name="T1" fmla="*/ 12 h 101"/>
                  <a:gd name="T2" fmla="*/ 6 w 95"/>
                  <a:gd name="T3" fmla="*/ 10 h 101"/>
                  <a:gd name="T4" fmla="*/ 2 w 95"/>
                  <a:gd name="T5" fmla="*/ 8 h 101"/>
                  <a:gd name="T6" fmla="*/ 1 w 95"/>
                  <a:gd name="T7" fmla="*/ 5 h 101"/>
                  <a:gd name="T8" fmla="*/ 0 w 95"/>
                  <a:gd name="T9" fmla="*/ 3 h 101"/>
                  <a:gd name="T10" fmla="*/ 1 w 95"/>
                  <a:gd name="T11" fmla="*/ 1 h 101"/>
                  <a:gd name="T12" fmla="*/ 2 w 95"/>
                  <a:gd name="T13" fmla="*/ 0 h 101"/>
                  <a:gd name="T14" fmla="*/ 3 w 95"/>
                  <a:gd name="T15" fmla="*/ 0 h 101"/>
                  <a:gd name="T16" fmla="*/ 5 w 95"/>
                  <a:gd name="T17" fmla="*/ 0 h 101"/>
                  <a:gd name="T18" fmla="*/ 4 w 95"/>
                  <a:gd name="T19" fmla="*/ 1 h 101"/>
                  <a:gd name="T20" fmla="*/ 4 w 95"/>
                  <a:gd name="T21" fmla="*/ 3 h 101"/>
                  <a:gd name="T22" fmla="*/ 3 w 95"/>
                  <a:gd name="T23" fmla="*/ 4 h 101"/>
                  <a:gd name="T24" fmla="*/ 3 w 95"/>
                  <a:gd name="T25" fmla="*/ 6 h 101"/>
                  <a:gd name="T26" fmla="*/ 4 w 95"/>
                  <a:gd name="T27" fmla="*/ 7 h 101"/>
                  <a:gd name="T28" fmla="*/ 6 w 95"/>
                  <a:gd name="T29" fmla="*/ 8 h 101"/>
                  <a:gd name="T30" fmla="*/ 6 w 95"/>
                  <a:gd name="T31" fmla="*/ 7 h 101"/>
                  <a:gd name="T32" fmla="*/ 7 w 95"/>
                  <a:gd name="T33" fmla="*/ 7 h 101"/>
                  <a:gd name="T34" fmla="*/ 8 w 95"/>
                  <a:gd name="T35" fmla="*/ 7 h 101"/>
                  <a:gd name="T36" fmla="*/ 8 w 95"/>
                  <a:gd name="T37" fmla="*/ 7 h 101"/>
                  <a:gd name="T38" fmla="*/ 9 w 95"/>
                  <a:gd name="T39" fmla="*/ 8 h 101"/>
                  <a:gd name="T40" fmla="*/ 9 w 95"/>
                  <a:gd name="T41" fmla="*/ 8 h 101"/>
                  <a:gd name="T42" fmla="*/ 9 w 95"/>
                  <a:gd name="T43" fmla="*/ 9 h 101"/>
                  <a:gd name="T44" fmla="*/ 10 w 95"/>
                  <a:gd name="T45" fmla="*/ 9 h 101"/>
                  <a:gd name="T46" fmla="*/ 11 w 95"/>
                  <a:gd name="T47" fmla="*/ 10 h 101"/>
                  <a:gd name="T48" fmla="*/ 12 w 95"/>
                  <a:gd name="T49" fmla="*/ 11 h 101"/>
                  <a:gd name="T50" fmla="*/ 12 w 95"/>
                  <a:gd name="T51" fmla="*/ 12 h 101"/>
                  <a:gd name="T52" fmla="*/ 12 w 95"/>
                  <a:gd name="T53" fmla="*/ 12 h 101"/>
                  <a:gd name="T54" fmla="*/ 11 w 95"/>
                  <a:gd name="T55" fmla="*/ 12 h 101"/>
                  <a:gd name="T56" fmla="*/ 10 w 95"/>
                  <a:gd name="T57" fmla="*/ 12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01"/>
                  <a:gd name="T89" fmla="*/ 95 w 95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01">
                    <a:moveTo>
                      <a:pt x="78" y="101"/>
                    </a:moveTo>
                    <a:lnTo>
                      <a:pt x="41" y="81"/>
                    </a:lnTo>
                    <a:lnTo>
                      <a:pt x="16" y="64"/>
                    </a:lnTo>
                    <a:lnTo>
                      <a:pt x="2" y="44"/>
                    </a:lnTo>
                    <a:lnTo>
                      <a:pt x="0" y="29"/>
                    </a:lnTo>
                    <a:lnTo>
                      <a:pt x="2" y="13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7" y="25"/>
                    </a:lnTo>
                    <a:lnTo>
                      <a:pt x="23" y="37"/>
                    </a:lnTo>
                    <a:lnTo>
                      <a:pt x="22" y="54"/>
                    </a:lnTo>
                    <a:lnTo>
                      <a:pt x="27" y="60"/>
                    </a:lnTo>
                    <a:lnTo>
                      <a:pt x="41" y="66"/>
                    </a:lnTo>
                    <a:lnTo>
                      <a:pt x="45" y="60"/>
                    </a:lnTo>
                    <a:lnTo>
                      <a:pt x="49" y="56"/>
                    </a:lnTo>
                    <a:lnTo>
                      <a:pt x="58" y="56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0" y="73"/>
                    </a:lnTo>
                    <a:lnTo>
                      <a:pt x="74" y="79"/>
                    </a:lnTo>
                    <a:lnTo>
                      <a:pt x="82" y="83"/>
                    </a:lnTo>
                    <a:lnTo>
                      <a:pt x="95" y="89"/>
                    </a:lnTo>
                    <a:lnTo>
                      <a:pt x="95" y="97"/>
                    </a:lnTo>
                    <a:lnTo>
                      <a:pt x="95" y="101"/>
                    </a:lnTo>
                    <a:lnTo>
                      <a:pt x="84" y="101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6" name="Freeform 95"/>
              <p:cNvSpPr>
                <a:spLocks/>
              </p:cNvSpPr>
              <p:nvPr/>
            </p:nvSpPr>
            <p:spPr bwMode="auto">
              <a:xfrm>
                <a:off x="5407" y="2569"/>
                <a:ext cx="252" cy="239"/>
              </a:xfrm>
              <a:custGeom>
                <a:avLst/>
                <a:gdLst>
                  <a:gd name="T0" fmla="*/ 39 w 504"/>
                  <a:gd name="T1" fmla="*/ 59 h 479"/>
                  <a:gd name="T2" fmla="*/ 36 w 504"/>
                  <a:gd name="T3" fmla="*/ 59 h 479"/>
                  <a:gd name="T4" fmla="*/ 32 w 504"/>
                  <a:gd name="T5" fmla="*/ 58 h 479"/>
                  <a:gd name="T6" fmla="*/ 28 w 504"/>
                  <a:gd name="T7" fmla="*/ 58 h 479"/>
                  <a:gd name="T8" fmla="*/ 26 w 504"/>
                  <a:gd name="T9" fmla="*/ 56 h 479"/>
                  <a:gd name="T10" fmla="*/ 26 w 504"/>
                  <a:gd name="T11" fmla="*/ 53 h 479"/>
                  <a:gd name="T12" fmla="*/ 24 w 504"/>
                  <a:gd name="T13" fmla="*/ 50 h 479"/>
                  <a:gd name="T14" fmla="*/ 22 w 504"/>
                  <a:gd name="T15" fmla="*/ 48 h 479"/>
                  <a:gd name="T16" fmla="*/ 21 w 504"/>
                  <a:gd name="T17" fmla="*/ 45 h 479"/>
                  <a:gd name="T18" fmla="*/ 22 w 504"/>
                  <a:gd name="T19" fmla="*/ 40 h 479"/>
                  <a:gd name="T20" fmla="*/ 22 w 504"/>
                  <a:gd name="T21" fmla="*/ 35 h 479"/>
                  <a:gd name="T22" fmla="*/ 18 w 504"/>
                  <a:gd name="T23" fmla="*/ 33 h 479"/>
                  <a:gd name="T24" fmla="*/ 15 w 504"/>
                  <a:gd name="T25" fmla="*/ 30 h 479"/>
                  <a:gd name="T26" fmla="*/ 15 w 504"/>
                  <a:gd name="T27" fmla="*/ 24 h 479"/>
                  <a:gd name="T28" fmla="*/ 15 w 504"/>
                  <a:gd name="T29" fmla="*/ 19 h 479"/>
                  <a:gd name="T30" fmla="*/ 13 w 504"/>
                  <a:gd name="T31" fmla="*/ 16 h 479"/>
                  <a:gd name="T32" fmla="*/ 7 w 504"/>
                  <a:gd name="T33" fmla="*/ 16 h 479"/>
                  <a:gd name="T34" fmla="*/ 3 w 504"/>
                  <a:gd name="T35" fmla="*/ 16 h 479"/>
                  <a:gd name="T36" fmla="*/ 1 w 504"/>
                  <a:gd name="T37" fmla="*/ 17 h 479"/>
                  <a:gd name="T38" fmla="*/ 1 w 504"/>
                  <a:gd name="T39" fmla="*/ 10 h 479"/>
                  <a:gd name="T40" fmla="*/ 8 w 504"/>
                  <a:gd name="T41" fmla="*/ 1 h 479"/>
                  <a:gd name="T42" fmla="*/ 16 w 504"/>
                  <a:gd name="T43" fmla="*/ 0 h 479"/>
                  <a:gd name="T44" fmla="*/ 20 w 504"/>
                  <a:gd name="T45" fmla="*/ 4 h 479"/>
                  <a:gd name="T46" fmla="*/ 18 w 504"/>
                  <a:gd name="T47" fmla="*/ 10 h 479"/>
                  <a:gd name="T48" fmla="*/ 21 w 504"/>
                  <a:gd name="T49" fmla="*/ 11 h 479"/>
                  <a:gd name="T50" fmla="*/ 25 w 504"/>
                  <a:gd name="T51" fmla="*/ 11 h 479"/>
                  <a:gd name="T52" fmla="*/ 29 w 504"/>
                  <a:gd name="T53" fmla="*/ 12 h 479"/>
                  <a:gd name="T54" fmla="*/ 31 w 504"/>
                  <a:gd name="T55" fmla="*/ 16 h 479"/>
                  <a:gd name="T56" fmla="*/ 30 w 504"/>
                  <a:gd name="T57" fmla="*/ 21 h 479"/>
                  <a:gd name="T58" fmla="*/ 29 w 504"/>
                  <a:gd name="T59" fmla="*/ 24 h 479"/>
                  <a:gd name="T60" fmla="*/ 34 w 504"/>
                  <a:gd name="T61" fmla="*/ 27 h 479"/>
                  <a:gd name="T62" fmla="*/ 37 w 504"/>
                  <a:gd name="T63" fmla="*/ 32 h 479"/>
                  <a:gd name="T64" fmla="*/ 37 w 504"/>
                  <a:gd name="T65" fmla="*/ 37 h 479"/>
                  <a:gd name="T66" fmla="*/ 37 w 504"/>
                  <a:gd name="T67" fmla="*/ 41 h 479"/>
                  <a:gd name="T68" fmla="*/ 40 w 504"/>
                  <a:gd name="T69" fmla="*/ 42 h 479"/>
                  <a:gd name="T70" fmla="*/ 45 w 504"/>
                  <a:gd name="T71" fmla="*/ 41 h 479"/>
                  <a:gd name="T72" fmla="*/ 49 w 504"/>
                  <a:gd name="T73" fmla="*/ 42 h 479"/>
                  <a:gd name="T74" fmla="*/ 51 w 504"/>
                  <a:gd name="T75" fmla="*/ 45 h 479"/>
                  <a:gd name="T76" fmla="*/ 52 w 504"/>
                  <a:gd name="T77" fmla="*/ 48 h 479"/>
                  <a:gd name="T78" fmla="*/ 55 w 504"/>
                  <a:gd name="T79" fmla="*/ 50 h 479"/>
                  <a:gd name="T80" fmla="*/ 59 w 504"/>
                  <a:gd name="T81" fmla="*/ 53 h 479"/>
                  <a:gd name="T82" fmla="*/ 62 w 504"/>
                  <a:gd name="T83" fmla="*/ 56 h 479"/>
                  <a:gd name="T84" fmla="*/ 62 w 504"/>
                  <a:gd name="T85" fmla="*/ 57 h 479"/>
                  <a:gd name="T86" fmla="*/ 57 w 504"/>
                  <a:gd name="T87" fmla="*/ 58 h 479"/>
                  <a:gd name="T88" fmla="*/ 49 w 504"/>
                  <a:gd name="T89" fmla="*/ 58 h 479"/>
                  <a:gd name="T90" fmla="*/ 43 w 504"/>
                  <a:gd name="T91" fmla="*/ 59 h 4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4"/>
                  <a:gd name="T139" fmla="*/ 0 h 479"/>
                  <a:gd name="T140" fmla="*/ 504 w 504"/>
                  <a:gd name="T141" fmla="*/ 479 h 4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4" h="479">
                    <a:moveTo>
                      <a:pt x="329" y="479"/>
                    </a:moveTo>
                    <a:lnTo>
                      <a:pt x="312" y="477"/>
                    </a:lnTo>
                    <a:lnTo>
                      <a:pt x="298" y="475"/>
                    </a:lnTo>
                    <a:lnTo>
                      <a:pt x="281" y="473"/>
                    </a:lnTo>
                    <a:lnTo>
                      <a:pt x="267" y="473"/>
                    </a:lnTo>
                    <a:lnTo>
                      <a:pt x="252" y="471"/>
                    </a:lnTo>
                    <a:lnTo>
                      <a:pt x="236" y="471"/>
                    </a:lnTo>
                    <a:lnTo>
                      <a:pt x="221" y="469"/>
                    </a:lnTo>
                    <a:lnTo>
                      <a:pt x="207" y="469"/>
                    </a:lnTo>
                    <a:lnTo>
                      <a:pt x="205" y="453"/>
                    </a:lnTo>
                    <a:lnTo>
                      <a:pt x="203" y="440"/>
                    </a:lnTo>
                    <a:lnTo>
                      <a:pt x="201" y="426"/>
                    </a:lnTo>
                    <a:lnTo>
                      <a:pt x="199" y="415"/>
                    </a:lnTo>
                    <a:lnTo>
                      <a:pt x="192" y="403"/>
                    </a:lnTo>
                    <a:lnTo>
                      <a:pt x="186" y="395"/>
                    </a:lnTo>
                    <a:lnTo>
                      <a:pt x="174" y="389"/>
                    </a:lnTo>
                    <a:lnTo>
                      <a:pt x="161" y="387"/>
                    </a:lnTo>
                    <a:lnTo>
                      <a:pt x="165" y="364"/>
                    </a:lnTo>
                    <a:lnTo>
                      <a:pt x="168" y="343"/>
                    </a:lnTo>
                    <a:lnTo>
                      <a:pt x="172" y="322"/>
                    </a:lnTo>
                    <a:lnTo>
                      <a:pt x="174" y="304"/>
                    </a:lnTo>
                    <a:lnTo>
                      <a:pt x="170" y="287"/>
                    </a:lnTo>
                    <a:lnTo>
                      <a:pt x="161" y="275"/>
                    </a:lnTo>
                    <a:lnTo>
                      <a:pt x="141" y="267"/>
                    </a:lnTo>
                    <a:lnTo>
                      <a:pt x="114" y="265"/>
                    </a:lnTo>
                    <a:lnTo>
                      <a:pt x="114" y="240"/>
                    </a:lnTo>
                    <a:lnTo>
                      <a:pt x="118" y="217"/>
                    </a:lnTo>
                    <a:lnTo>
                      <a:pt x="120" y="194"/>
                    </a:lnTo>
                    <a:lnTo>
                      <a:pt x="122" y="174"/>
                    </a:lnTo>
                    <a:lnTo>
                      <a:pt x="118" y="155"/>
                    </a:lnTo>
                    <a:lnTo>
                      <a:pt x="112" y="141"/>
                    </a:lnTo>
                    <a:lnTo>
                      <a:pt x="97" y="130"/>
                    </a:lnTo>
                    <a:lnTo>
                      <a:pt x="75" y="126"/>
                    </a:lnTo>
                    <a:lnTo>
                      <a:pt x="52" y="130"/>
                    </a:lnTo>
                    <a:lnTo>
                      <a:pt x="37" y="133"/>
                    </a:lnTo>
                    <a:lnTo>
                      <a:pt x="23" y="135"/>
                    </a:lnTo>
                    <a:lnTo>
                      <a:pt x="15" y="139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7" y="85"/>
                    </a:lnTo>
                    <a:lnTo>
                      <a:pt x="29" y="44"/>
                    </a:lnTo>
                    <a:lnTo>
                      <a:pt x="60" y="15"/>
                    </a:lnTo>
                    <a:lnTo>
                      <a:pt x="95" y="2"/>
                    </a:lnTo>
                    <a:lnTo>
                      <a:pt x="124" y="0"/>
                    </a:lnTo>
                    <a:lnTo>
                      <a:pt x="145" y="13"/>
                    </a:lnTo>
                    <a:lnTo>
                      <a:pt x="153" y="38"/>
                    </a:lnTo>
                    <a:lnTo>
                      <a:pt x="143" y="79"/>
                    </a:lnTo>
                    <a:lnTo>
                      <a:pt x="143" y="81"/>
                    </a:lnTo>
                    <a:lnTo>
                      <a:pt x="145" y="87"/>
                    </a:lnTo>
                    <a:lnTo>
                      <a:pt x="161" y="93"/>
                    </a:lnTo>
                    <a:lnTo>
                      <a:pt x="180" y="95"/>
                    </a:lnTo>
                    <a:lnTo>
                      <a:pt x="197" y="95"/>
                    </a:lnTo>
                    <a:lnTo>
                      <a:pt x="215" y="97"/>
                    </a:lnTo>
                    <a:lnTo>
                      <a:pt x="229" y="100"/>
                    </a:lnTo>
                    <a:lnTo>
                      <a:pt x="238" y="110"/>
                    </a:lnTo>
                    <a:lnTo>
                      <a:pt x="244" y="128"/>
                    </a:lnTo>
                    <a:lnTo>
                      <a:pt x="246" y="157"/>
                    </a:lnTo>
                    <a:lnTo>
                      <a:pt x="238" y="170"/>
                    </a:lnTo>
                    <a:lnTo>
                      <a:pt x="232" y="184"/>
                    </a:lnTo>
                    <a:lnTo>
                      <a:pt x="230" y="196"/>
                    </a:lnTo>
                    <a:lnTo>
                      <a:pt x="240" y="213"/>
                    </a:lnTo>
                    <a:lnTo>
                      <a:pt x="269" y="223"/>
                    </a:lnTo>
                    <a:lnTo>
                      <a:pt x="287" y="240"/>
                    </a:lnTo>
                    <a:lnTo>
                      <a:pt x="293" y="258"/>
                    </a:lnTo>
                    <a:lnTo>
                      <a:pt x="294" y="279"/>
                    </a:lnTo>
                    <a:lnTo>
                      <a:pt x="293" y="296"/>
                    </a:lnTo>
                    <a:lnTo>
                      <a:pt x="293" y="314"/>
                    </a:lnTo>
                    <a:lnTo>
                      <a:pt x="294" y="329"/>
                    </a:lnTo>
                    <a:lnTo>
                      <a:pt x="308" y="343"/>
                    </a:lnTo>
                    <a:lnTo>
                      <a:pt x="320" y="337"/>
                    </a:lnTo>
                    <a:lnTo>
                      <a:pt x="337" y="333"/>
                    </a:lnTo>
                    <a:lnTo>
                      <a:pt x="355" y="331"/>
                    </a:lnTo>
                    <a:lnTo>
                      <a:pt x="374" y="333"/>
                    </a:lnTo>
                    <a:lnTo>
                      <a:pt x="388" y="337"/>
                    </a:lnTo>
                    <a:lnTo>
                      <a:pt x="399" y="347"/>
                    </a:lnTo>
                    <a:lnTo>
                      <a:pt x="405" y="360"/>
                    </a:lnTo>
                    <a:lnTo>
                      <a:pt x="407" y="384"/>
                    </a:lnTo>
                    <a:lnTo>
                      <a:pt x="415" y="389"/>
                    </a:lnTo>
                    <a:lnTo>
                      <a:pt x="426" y="399"/>
                    </a:lnTo>
                    <a:lnTo>
                      <a:pt x="438" y="407"/>
                    </a:lnTo>
                    <a:lnTo>
                      <a:pt x="452" y="417"/>
                    </a:lnTo>
                    <a:lnTo>
                      <a:pt x="465" y="426"/>
                    </a:lnTo>
                    <a:lnTo>
                      <a:pt x="479" y="438"/>
                    </a:lnTo>
                    <a:lnTo>
                      <a:pt x="490" y="450"/>
                    </a:lnTo>
                    <a:lnTo>
                      <a:pt x="504" y="461"/>
                    </a:lnTo>
                    <a:lnTo>
                      <a:pt x="496" y="461"/>
                    </a:lnTo>
                    <a:lnTo>
                      <a:pt x="479" y="463"/>
                    </a:lnTo>
                    <a:lnTo>
                      <a:pt x="452" y="465"/>
                    </a:lnTo>
                    <a:lnTo>
                      <a:pt x="424" y="469"/>
                    </a:lnTo>
                    <a:lnTo>
                      <a:pt x="391" y="471"/>
                    </a:lnTo>
                    <a:lnTo>
                      <a:pt x="364" y="475"/>
                    </a:lnTo>
                    <a:lnTo>
                      <a:pt x="341" y="477"/>
                    </a:lnTo>
                    <a:lnTo>
                      <a:pt x="329" y="479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7" name="Freeform 96"/>
              <p:cNvSpPr>
                <a:spLocks/>
              </p:cNvSpPr>
              <p:nvPr/>
            </p:nvSpPr>
            <p:spPr bwMode="auto">
              <a:xfrm>
                <a:off x="3248" y="2707"/>
                <a:ext cx="71" cy="93"/>
              </a:xfrm>
              <a:custGeom>
                <a:avLst/>
                <a:gdLst>
                  <a:gd name="T0" fmla="*/ 12 w 141"/>
                  <a:gd name="T1" fmla="*/ 24 h 184"/>
                  <a:gd name="T2" fmla="*/ 9 w 141"/>
                  <a:gd name="T3" fmla="*/ 22 h 184"/>
                  <a:gd name="T4" fmla="*/ 8 w 141"/>
                  <a:gd name="T5" fmla="*/ 21 h 184"/>
                  <a:gd name="T6" fmla="*/ 6 w 141"/>
                  <a:gd name="T7" fmla="*/ 20 h 184"/>
                  <a:gd name="T8" fmla="*/ 5 w 141"/>
                  <a:gd name="T9" fmla="*/ 19 h 184"/>
                  <a:gd name="T10" fmla="*/ 4 w 141"/>
                  <a:gd name="T11" fmla="*/ 18 h 184"/>
                  <a:gd name="T12" fmla="*/ 3 w 141"/>
                  <a:gd name="T13" fmla="*/ 17 h 184"/>
                  <a:gd name="T14" fmla="*/ 3 w 141"/>
                  <a:gd name="T15" fmla="*/ 15 h 184"/>
                  <a:gd name="T16" fmla="*/ 3 w 141"/>
                  <a:gd name="T17" fmla="*/ 13 h 184"/>
                  <a:gd name="T18" fmla="*/ 1 w 141"/>
                  <a:gd name="T19" fmla="*/ 10 h 184"/>
                  <a:gd name="T20" fmla="*/ 0 w 141"/>
                  <a:gd name="T21" fmla="*/ 7 h 184"/>
                  <a:gd name="T22" fmla="*/ 1 w 141"/>
                  <a:gd name="T23" fmla="*/ 5 h 184"/>
                  <a:gd name="T24" fmla="*/ 3 w 141"/>
                  <a:gd name="T25" fmla="*/ 3 h 184"/>
                  <a:gd name="T26" fmla="*/ 5 w 141"/>
                  <a:gd name="T27" fmla="*/ 1 h 184"/>
                  <a:gd name="T28" fmla="*/ 7 w 141"/>
                  <a:gd name="T29" fmla="*/ 0 h 184"/>
                  <a:gd name="T30" fmla="*/ 8 w 141"/>
                  <a:gd name="T31" fmla="*/ 0 h 184"/>
                  <a:gd name="T32" fmla="*/ 9 w 141"/>
                  <a:gd name="T33" fmla="*/ 2 h 184"/>
                  <a:gd name="T34" fmla="*/ 7 w 141"/>
                  <a:gd name="T35" fmla="*/ 3 h 184"/>
                  <a:gd name="T36" fmla="*/ 6 w 141"/>
                  <a:gd name="T37" fmla="*/ 3 h 184"/>
                  <a:gd name="T38" fmla="*/ 5 w 141"/>
                  <a:gd name="T39" fmla="*/ 4 h 184"/>
                  <a:gd name="T40" fmla="*/ 5 w 141"/>
                  <a:gd name="T41" fmla="*/ 5 h 184"/>
                  <a:gd name="T42" fmla="*/ 4 w 141"/>
                  <a:gd name="T43" fmla="*/ 5 h 184"/>
                  <a:gd name="T44" fmla="*/ 4 w 141"/>
                  <a:gd name="T45" fmla="*/ 6 h 184"/>
                  <a:gd name="T46" fmla="*/ 4 w 141"/>
                  <a:gd name="T47" fmla="*/ 8 h 184"/>
                  <a:gd name="T48" fmla="*/ 4 w 141"/>
                  <a:gd name="T49" fmla="*/ 10 h 184"/>
                  <a:gd name="T50" fmla="*/ 4 w 141"/>
                  <a:gd name="T51" fmla="*/ 10 h 184"/>
                  <a:gd name="T52" fmla="*/ 5 w 141"/>
                  <a:gd name="T53" fmla="*/ 11 h 184"/>
                  <a:gd name="T54" fmla="*/ 6 w 141"/>
                  <a:gd name="T55" fmla="*/ 10 h 184"/>
                  <a:gd name="T56" fmla="*/ 9 w 141"/>
                  <a:gd name="T57" fmla="*/ 10 h 184"/>
                  <a:gd name="T58" fmla="*/ 9 w 141"/>
                  <a:gd name="T59" fmla="*/ 11 h 184"/>
                  <a:gd name="T60" fmla="*/ 10 w 141"/>
                  <a:gd name="T61" fmla="*/ 12 h 184"/>
                  <a:gd name="T62" fmla="*/ 7 w 141"/>
                  <a:gd name="T63" fmla="*/ 13 h 184"/>
                  <a:gd name="T64" fmla="*/ 6 w 141"/>
                  <a:gd name="T65" fmla="*/ 14 h 184"/>
                  <a:gd name="T66" fmla="*/ 6 w 141"/>
                  <a:gd name="T67" fmla="*/ 16 h 184"/>
                  <a:gd name="T68" fmla="*/ 6 w 141"/>
                  <a:gd name="T69" fmla="*/ 17 h 184"/>
                  <a:gd name="T70" fmla="*/ 7 w 141"/>
                  <a:gd name="T71" fmla="*/ 17 h 184"/>
                  <a:gd name="T72" fmla="*/ 8 w 141"/>
                  <a:gd name="T73" fmla="*/ 17 h 184"/>
                  <a:gd name="T74" fmla="*/ 9 w 141"/>
                  <a:gd name="T75" fmla="*/ 17 h 184"/>
                  <a:gd name="T76" fmla="*/ 9 w 141"/>
                  <a:gd name="T77" fmla="*/ 17 h 184"/>
                  <a:gd name="T78" fmla="*/ 9 w 141"/>
                  <a:gd name="T79" fmla="*/ 17 h 184"/>
                  <a:gd name="T80" fmla="*/ 10 w 141"/>
                  <a:gd name="T81" fmla="*/ 18 h 184"/>
                  <a:gd name="T82" fmla="*/ 11 w 141"/>
                  <a:gd name="T83" fmla="*/ 19 h 184"/>
                  <a:gd name="T84" fmla="*/ 12 w 141"/>
                  <a:gd name="T85" fmla="*/ 21 h 184"/>
                  <a:gd name="T86" fmla="*/ 13 w 141"/>
                  <a:gd name="T87" fmla="*/ 21 h 184"/>
                  <a:gd name="T88" fmla="*/ 15 w 141"/>
                  <a:gd name="T89" fmla="*/ 21 h 184"/>
                  <a:gd name="T90" fmla="*/ 16 w 141"/>
                  <a:gd name="T91" fmla="*/ 21 h 184"/>
                  <a:gd name="T92" fmla="*/ 18 w 141"/>
                  <a:gd name="T93" fmla="*/ 21 h 184"/>
                  <a:gd name="T94" fmla="*/ 16 w 141"/>
                  <a:gd name="T95" fmla="*/ 22 h 184"/>
                  <a:gd name="T96" fmla="*/ 15 w 141"/>
                  <a:gd name="T97" fmla="*/ 23 h 184"/>
                  <a:gd name="T98" fmla="*/ 13 w 141"/>
                  <a:gd name="T99" fmla="*/ 24 h 184"/>
                  <a:gd name="T100" fmla="*/ 12 w 141"/>
                  <a:gd name="T101" fmla="*/ 24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184"/>
                  <a:gd name="T155" fmla="*/ 141 w 141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184">
                    <a:moveTo>
                      <a:pt x="91" y="184"/>
                    </a:moveTo>
                    <a:lnTo>
                      <a:pt x="71" y="171"/>
                    </a:lnTo>
                    <a:lnTo>
                      <a:pt x="58" y="163"/>
                    </a:lnTo>
                    <a:lnTo>
                      <a:pt x="44" y="155"/>
                    </a:lnTo>
                    <a:lnTo>
                      <a:pt x="37" y="147"/>
                    </a:lnTo>
                    <a:lnTo>
                      <a:pt x="27" y="138"/>
                    </a:lnTo>
                    <a:lnTo>
                      <a:pt x="23" y="128"/>
                    </a:lnTo>
                    <a:lnTo>
                      <a:pt x="19" y="114"/>
                    </a:lnTo>
                    <a:lnTo>
                      <a:pt x="19" y="97"/>
                    </a:lnTo>
                    <a:lnTo>
                      <a:pt x="2" y="76"/>
                    </a:lnTo>
                    <a:lnTo>
                      <a:pt x="0" y="56"/>
                    </a:lnTo>
                    <a:lnTo>
                      <a:pt x="7" y="35"/>
                    </a:lnTo>
                    <a:lnTo>
                      <a:pt x="21" y="19"/>
                    </a:lnTo>
                    <a:lnTo>
                      <a:pt x="37" y="6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0" y="14"/>
                    </a:lnTo>
                    <a:lnTo>
                      <a:pt x="56" y="17"/>
                    </a:lnTo>
                    <a:lnTo>
                      <a:pt x="46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7" y="39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5" y="81"/>
                    </a:lnTo>
                    <a:lnTo>
                      <a:pt x="48" y="76"/>
                    </a:lnTo>
                    <a:lnTo>
                      <a:pt x="66" y="74"/>
                    </a:lnTo>
                    <a:lnTo>
                      <a:pt x="70" y="81"/>
                    </a:lnTo>
                    <a:lnTo>
                      <a:pt x="73" y="91"/>
                    </a:lnTo>
                    <a:lnTo>
                      <a:pt x="56" y="101"/>
                    </a:lnTo>
                    <a:lnTo>
                      <a:pt x="42" y="110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54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70" y="132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81" y="147"/>
                    </a:lnTo>
                    <a:lnTo>
                      <a:pt x="95" y="165"/>
                    </a:lnTo>
                    <a:lnTo>
                      <a:pt x="102" y="163"/>
                    </a:lnTo>
                    <a:lnTo>
                      <a:pt x="114" y="163"/>
                    </a:lnTo>
                    <a:lnTo>
                      <a:pt x="128" y="163"/>
                    </a:lnTo>
                    <a:lnTo>
                      <a:pt x="141" y="165"/>
                    </a:lnTo>
                    <a:lnTo>
                      <a:pt x="128" y="174"/>
                    </a:lnTo>
                    <a:lnTo>
                      <a:pt x="116" y="180"/>
                    </a:lnTo>
                    <a:lnTo>
                      <a:pt x="10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8" name="Freeform 97"/>
              <p:cNvSpPr>
                <a:spLocks/>
              </p:cNvSpPr>
              <p:nvPr/>
            </p:nvSpPr>
            <p:spPr bwMode="auto">
              <a:xfrm>
                <a:off x="3523" y="2761"/>
                <a:ext cx="4" cy="6"/>
              </a:xfrm>
              <a:custGeom>
                <a:avLst/>
                <a:gdLst>
                  <a:gd name="T0" fmla="*/ 1 w 8"/>
                  <a:gd name="T1" fmla="*/ 2 h 11"/>
                  <a:gd name="T2" fmla="*/ 0 w 8"/>
                  <a:gd name="T3" fmla="*/ 1 h 11"/>
                  <a:gd name="T4" fmla="*/ 0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1 h 11"/>
                  <a:gd name="T12" fmla="*/ 1 w 8"/>
                  <a:gd name="T13" fmla="*/ 2 h 11"/>
                  <a:gd name="T14" fmla="*/ 1 w 8"/>
                  <a:gd name="T15" fmla="*/ 2 h 11"/>
                  <a:gd name="T16" fmla="*/ 1 w 8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2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" name="Freeform 98"/>
              <p:cNvSpPr>
                <a:spLocks/>
              </p:cNvSpPr>
              <p:nvPr/>
            </p:nvSpPr>
            <p:spPr bwMode="auto">
              <a:xfrm>
                <a:off x="3531" y="2673"/>
                <a:ext cx="11" cy="94"/>
              </a:xfrm>
              <a:custGeom>
                <a:avLst/>
                <a:gdLst>
                  <a:gd name="T0" fmla="*/ 2 w 21"/>
                  <a:gd name="T1" fmla="*/ 24 h 188"/>
                  <a:gd name="T2" fmla="*/ 2 w 21"/>
                  <a:gd name="T3" fmla="*/ 21 h 188"/>
                  <a:gd name="T4" fmla="*/ 1 w 21"/>
                  <a:gd name="T5" fmla="*/ 18 h 188"/>
                  <a:gd name="T6" fmla="*/ 1 w 21"/>
                  <a:gd name="T7" fmla="*/ 15 h 188"/>
                  <a:gd name="T8" fmla="*/ 1 w 21"/>
                  <a:gd name="T9" fmla="*/ 12 h 188"/>
                  <a:gd name="T10" fmla="*/ 1 w 21"/>
                  <a:gd name="T11" fmla="*/ 9 h 188"/>
                  <a:gd name="T12" fmla="*/ 0 w 21"/>
                  <a:gd name="T13" fmla="*/ 6 h 188"/>
                  <a:gd name="T14" fmla="*/ 0 w 21"/>
                  <a:gd name="T15" fmla="*/ 3 h 188"/>
                  <a:gd name="T16" fmla="*/ 1 w 21"/>
                  <a:gd name="T17" fmla="*/ 0 h 188"/>
                  <a:gd name="T18" fmla="*/ 1 w 21"/>
                  <a:gd name="T19" fmla="*/ 3 h 188"/>
                  <a:gd name="T20" fmla="*/ 1 w 21"/>
                  <a:gd name="T21" fmla="*/ 6 h 188"/>
                  <a:gd name="T22" fmla="*/ 2 w 21"/>
                  <a:gd name="T23" fmla="*/ 9 h 188"/>
                  <a:gd name="T24" fmla="*/ 2 w 21"/>
                  <a:gd name="T25" fmla="*/ 12 h 188"/>
                  <a:gd name="T26" fmla="*/ 3 w 21"/>
                  <a:gd name="T27" fmla="*/ 15 h 188"/>
                  <a:gd name="T28" fmla="*/ 3 w 21"/>
                  <a:gd name="T29" fmla="*/ 18 h 188"/>
                  <a:gd name="T30" fmla="*/ 3 w 21"/>
                  <a:gd name="T31" fmla="*/ 21 h 188"/>
                  <a:gd name="T32" fmla="*/ 3 w 21"/>
                  <a:gd name="T33" fmla="*/ 24 h 188"/>
                  <a:gd name="T34" fmla="*/ 3 w 21"/>
                  <a:gd name="T35" fmla="*/ 24 h 188"/>
                  <a:gd name="T36" fmla="*/ 2 w 21"/>
                  <a:gd name="T37" fmla="*/ 24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8"/>
                  <a:gd name="T59" fmla="*/ 21 w 21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8">
                    <a:moveTo>
                      <a:pt x="14" y="188"/>
                    </a:moveTo>
                    <a:lnTo>
                      <a:pt x="10" y="163"/>
                    </a:lnTo>
                    <a:lnTo>
                      <a:pt x="8" y="140"/>
                    </a:lnTo>
                    <a:lnTo>
                      <a:pt x="6" y="116"/>
                    </a:lnTo>
                    <a:lnTo>
                      <a:pt x="4" y="93"/>
                    </a:lnTo>
                    <a:lnTo>
                      <a:pt x="2" y="68"/>
                    </a:lnTo>
                    <a:lnTo>
                      <a:pt x="0" y="4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2" y="20"/>
                    </a:lnTo>
                    <a:lnTo>
                      <a:pt x="6" y="43"/>
                    </a:lnTo>
                    <a:lnTo>
                      <a:pt x="10" y="66"/>
                    </a:lnTo>
                    <a:lnTo>
                      <a:pt x="15" y="93"/>
                    </a:lnTo>
                    <a:lnTo>
                      <a:pt x="17" y="118"/>
                    </a:lnTo>
                    <a:lnTo>
                      <a:pt x="19" y="144"/>
                    </a:lnTo>
                    <a:lnTo>
                      <a:pt x="19" y="165"/>
                    </a:lnTo>
                    <a:lnTo>
                      <a:pt x="21" y="188"/>
                    </a:lnTo>
                    <a:lnTo>
                      <a:pt x="17" y="188"/>
                    </a:lnTo>
                    <a:lnTo>
                      <a:pt x="1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0" name="Freeform 99"/>
              <p:cNvSpPr>
                <a:spLocks/>
              </p:cNvSpPr>
              <p:nvPr/>
            </p:nvSpPr>
            <p:spPr bwMode="auto">
              <a:xfrm>
                <a:off x="3605" y="2624"/>
                <a:ext cx="33" cy="37"/>
              </a:xfrm>
              <a:custGeom>
                <a:avLst/>
                <a:gdLst>
                  <a:gd name="T0" fmla="*/ 6 w 66"/>
                  <a:gd name="T1" fmla="*/ 10 h 74"/>
                  <a:gd name="T2" fmla="*/ 3 w 66"/>
                  <a:gd name="T3" fmla="*/ 6 h 74"/>
                  <a:gd name="T4" fmla="*/ 1 w 66"/>
                  <a:gd name="T5" fmla="*/ 3 h 74"/>
                  <a:gd name="T6" fmla="*/ 0 w 66"/>
                  <a:gd name="T7" fmla="*/ 1 h 74"/>
                  <a:gd name="T8" fmla="*/ 0 w 66"/>
                  <a:gd name="T9" fmla="*/ 1 h 74"/>
                  <a:gd name="T10" fmla="*/ 1 w 66"/>
                  <a:gd name="T11" fmla="*/ 0 h 74"/>
                  <a:gd name="T12" fmla="*/ 2 w 66"/>
                  <a:gd name="T13" fmla="*/ 1 h 74"/>
                  <a:gd name="T14" fmla="*/ 3 w 66"/>
                  <a:gd name="T15" fmla="*/ 3 h 74"/>
                  <a:gd name="T16" fmla="*/ 5 w 66"/>
                  <a:gd name="T17" fmla="*/ 5 h 74"/>
                  <a:gd name="T18" fmla="*/ 6 w 66"/>
                  <a:gd name="T19" fmla="*/ 6 h 74"/>
                  <a:gd name="T20" fmla="*/ 7 w 66"/>
                  <a:gd name="T21" fmla="*/ 6 h 74"/>
                  <a:gd name="T22" fmla="*/ 7 w 66"/>
                  <a:gd name="T23" fmla="*/ 7 h 74"/>
                  <a:gd name="T24" fmla="*/ 9 w 66"/>
                  <a:gd name="T25" fmla="*/ 7 h 74"/>
                  <a:gd name="T26" fmla="*/ 9 w 66"/>
                  <a:gd name="T27" fmla="*/ 7 h 74"/>
                  <a:gd name="T28" fmla="*/ 9 w 66"/>
                  <a:gd name="T29" fmla="*/ 8 h 74"/>
                  <a:gd name="T30" fmla="*/ 8 w 66"/>
                  <a:gd name="T31" fmla="*/ 9 h 74"/>
                  <a:gd name="T32" fmla="*/ 7 w 66"/>
                  <a:gd name="T33" fmla="*/ 10 h 74"/>
                  <a:gd name="T34" fmla="*/ 7 w 66"/>
                  <a:gd name="T35" fmla="*/ 10 h 74"/>
                  <a:gd name="T36" fmla="*/ 6 w 66"/>
                  <a:gd name="T37" fmla="*/ 1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74"/>
                  <a:gd name="T59" fmla="*/ 66 w 6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74">
                    <a:moveTo>
                      <a:pt x="51" y="74"/>
                    </a:moveTo>
                    <a:lnTo>
                      <a:pt x="24" y="45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6" y="18"/>
                    </a:lnTo>
                    <a:lnTo>
                      <a:pt x="41" y="41"/>
                    </a:lnTo>
                    <a:lnTo>
                      <a:pt x="49" y="47"/>
                    </a:lnTo>
                    <a:lnTo>
                      <a:pt x="55" y="51"/>
                    </a:lnTo>
                    <a:lnTo>
                      <a:pt x="59" y="53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64"/>
                    </a:lnTo>
                    <a:lnTo>
                      <a:pt x="62" y="68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1" name="Freeform 100"/>
              <p:cNvSpPr>
                <a:spLocks/>
              </p:cNvSpPr>
              <p:nvPr/>
            </p:nvSpPr>
            <p:spPr bwMode="auto">
              <a:xfrm>
                <a:off x="3717" y="2504"/>
                <a:ext cx="14" cy="41"/>
              </a:xfrm>
              <a:custGeom>
                <a:avLst/>
                <a:gdLst>
                  <a:gd name="T0" fmla="*/ 0 w 27"/>
                  <a:gd name="T1" fmla="*/ 11 h 81"/>
                  <a:gd name="T2" fmla="*/ 0 w 27"/>
                  <a:gd name="T3" fmla="*/ 9 h 81"/>
                  <a:gd name="T4" fmla="*/ 0 w 27"/>
                  <a:gd name="T5" fmla="*/ 8 h 81"/>
                  <a:gd name="T6" fmla="*/ 0 w 27"/>
                  <a:gd name="T7" fmla="*/ 6 h 81"/>
                  <a:gd name="T8" fmla="*/ 1 w 27"/>
                  <a:gd name="T9" fmla="*/ 5 h 81"/>
                  <a:gd name="T10" fmla="*/ 1 w 27"/>
                  <a:gd name="T11" fmla="*/ 3 h 81"/>
                  <a:gd name="T12" fmla="*/ 1 w 27"/>
                  <a:gd name="T13" fmla="*/ 2 h 81"/>
                  <a:gd name="T14" fmla="*/ 2 w 27"/>
                  <a:gd name="T15" fmla="*/ 1 h 81"/>
                  <a:gd name="T16" fmla="*/ 3 w 27"/>
                  <a:gd name="T17" fmla="*/ 0 h 81"/>
                  <a:gd name="T18" fmla="*/ 3 w 27"/>
                  <a:gd name="T19" fmla="*/ 1 h 81"/>
                  <a:gd name="T20" fmla="*/ 3 w 27"/>
                  <a:gd name="T21" fmla="*/ 2 h 81"/>
                  <a:gd name="T22" fmla="*/ 3 w 27"/>
                  <a:gd name="T23" fmla="*/ 2 h 81"/>
                  <a:gd name="T24" fmla="*/ 3 w 27"/>
                  <a:gd name="T25" fmla="*/ 3 h 81"/>
                  <a:gd name="T26" fmla="*/ 3 w 27"/>
                  <a:gd name="T27" fmla="*/ 4 h 81"/>
                  <a:gd name="T28" fmla="*/ 4 w 27"/>
                  <a:gd name="T29" fmla="*/ 6 h 81"/>
                  <a:gd name="T30" fmla="*/ 2 w 27"/>
                  <a:gd name="T31" fmla="*/ 8 h 81"/>
                  <a:gd name="T32" fmla="*/ 0 w 27"/>
                  <a:gd name="T33" fmla="*/ 1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81"/>
                  <a:gd name="T53" fmla="*/ 27 w 2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81">
                    <a:moveTo>
                      <a:pt x="0" y="81"/>
                    </a:moveTo>
                    <a:lnTo>
                      <a:pt x="0" y="70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27" y="42"/>
                    </a:lnTo>
                    <a:lnTo>
                      <a:pt x="14" y="6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2" name="Freeform 101"/>
              <p:cNvSpPr>
                <a:spLocks/>
              </p:cNvSpPr>
              <p:nvPr/>
            </p:nvSpPr>
            <p:spPr bwMode="auto">
              <a:xfrm>
                <a:off x="5308" y="2482"/>
                <a:ext cx="24" cy="26"/>
              </a:xfrm>
              <a:custGeom>
                <a:avLst/>
                <a:gdLst>
                  <a:gd name="T0" fmla="*/ 0 w 46"/>
                  <a:gd name="T1" fmla="*/ 7 h 52"/>
                  <a:gd name="T2" fmla="*/ 1 w 46"/>
                  <a:gd name="T3" fmla="*/ 5 h 52"/>
                  <a:gd name="T4" fmla="*/ 2 w 46"/>
                  <a:gd name="T5" fmla="*/ 4 h 52"/>
                  <a:gd name="T6" fmla="*/ 2 w 46"/>
                  <a:gd name="T7" fmla="*/ 3 h 52"/>
                  <a:gd name="T8" fmla="*/ 3 w 46"/>
                  <a:gd name="T9" fmla="*/ 3 h 52"/>
                  <a:gd name="T10" fmla="*/ 3 w 46"/>
                  <a:gd name="T11" fmla="*/ 2 h 52"/>
                  <a:gd name="T12" fmla="*/ 5 w 46"/>
                  <a:gd name="T13" fmla="*/ 0 h 52"/>
                  <a:gd name="T14" fmla="*/ 5 w 46"/>
                  <a:gd name="T15" fmla="*/ 2 h 52"/>
                  <a:gd name="T16" fmla="*/ 5 w 46"/>
                  <a:gd name="T17" fmla="*/ 3 h 52"/>
                  <a:gd name="T18" fmla="*/ 6 w 46"/>
                  <a:gd name="T19" fmla="*/ 4 h 52"/>
                  <a:gd name="T20" fmla="*/ 7 w 46"/>
                  <a:gd name="T21" fmla="*/ 6 h 52"/>
                  <a:gd name="T22" fmla="*/ 6 w 46"/>
                  <a:gd name="T23" fmla="*/ 6 h 52"/>
                  <a:gd name="T24" fmla="*/ 5 w 46"/>
                  <a:gd name="T25" fmla="*/ 6 h 52"/>
                  <a:gd name="T26" fmla="*/ 4 w 46"/>
                  <a:gd name="T27" fmla="*/ 6 h 52"/>
                  <a:gd name="T28" fmla="*/ 4 w 46"/>
                  <a:gd name="T29" fmla="*/ 6 h 52"/>
                  <a:gd name="T30" fmla="*/ 2 w 46"/>
                  <a:gd name="T31" fmla="*/ 7 h 52"/>
                  <a:gd name="T32" fmla="*/ 0 w 46"/>
                  <a:gd name="T33" fmla="*/ 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2"/>
                  <a:gd name="T53" fmla="*/ 46 w 46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2">
                    <a:moveTo>
                      <a:pt x="0" y="52"/>
                    </a:moveTo>
                    <a:lnTo>
                      <a:pt x="6" y="39"/>
                    </a:lnTo>
                    <a:lnTo>
                      <a:pt x="11" y="31"/>
                    </a:lnTo>
                    <a:lnTo>
                      <a:pt x="13" y="23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35" y="10"/>
                    </a:lnTo>
                    <a:lnTo>
                      <a:pt x="39" y="21"/>
                    </a:lnTo>
                    <a:lnTo>
                      <a:pt x="41" y="31"/>
                    </a:lnTo>
                    <a:lnTo>
                      <a:pt x="46" y="43"/>
                    </a:lnTo>
                    <a:lnTo>
                      <a:pt x="43" y="45"/>
                    </a:lnTo>
                    <a:lnTo>
                      <a:pt x="39" y="47"/>
                    </a:lnTo>
                    <a:lnTo>
                      <a:pt x="31" y="47"/>
                    </a:lnTo>
                    <a:lnTo>
                      <a:pt x="25" y="47"/>
                    </a:lnTo>
                    <a:lnTo>
                      <a:pt x="11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3" name="Freeform 102"/>
              <p:cNvSpPr>
                <a:spLocks/>
              </p:cNvSpPr>
              <p:nvPr/>
            </p:nvSpPr>
            <p:spPr bwMode="auto">
              <a:xfrm>
                <a:off x="3785" y="2441"/>
                <a:ext cx="27" cy="48"/>
              </a:xfrm>
              <a:custGeom>
                <a:avLst/>
                <a:gdLst>
                  <a:gd name="T0" fmla="*/ 0 w 54"/>
                  <a:gd name="T1" fmla="*/ 12 h 97"/>
                  <a:gd name="T2" fmla="*/ 1 w 54"/>
                  <a:gd name="T3" fmla="*/ 10 h 97"/>
                  <a:gd name="T4" fmla="*/ 1 w 54"/>
                  <a:gd name="T5" fmla="*/ 9 h 97"/>
                  <a:gd name="T6" fmla="*/ 2 w 54"/>
                  <a:gd name="T7" fmla="*/ 8 h 97"/>
                  <a:gd name="T8" fmla="*/ 3 w 54"/>
                  <a:gd name="T9" fmla="*/ 6 h 97"/>
                  <a:gd name="T10" fmla="*/ 3 w 54"/>
                  <a:gd name="T11" fmla="*/ 4 h 97"/>
                  <a:gd name="T12" fmla="*/ 4 w 54"/>
                  <a:gd name="T13" fmla="*/ 2 h 97"/>
                  <a:gd name="T14" fmla="*/ 4 w 54"/>
                  <a:gd name="T15" fmla="*/ 0 h 97"/>
                  <a:gd name="T16" fmla="*/ 5 w 54"/>
                  <a:gd name="T17" fmla="*/ 0 h 97"/>
                  <a:gd name="T18" fmla="*/ 6 w 54"/>
                  <a:gd name="T19" fmla="*/ 0 h 97"/>
                  <a:gd name="T20" fmla="*/ 7 w 54"/>
                  <a:gd name="T21" fmla="*/ 0 h 97"/>
                  <a:gd name="T22" fmla="*/ 7 w 54"/>
                  <a:gd name="T23" fmla="*/ 1 h 97"/>
                  <a:gd name="T24" fmla="*/ 6 w 54"/>
                  <a:gd name="T25" fmla="*/ 3 h 97"/>
                  <a:gd name="T26" fmla="*/ 5 w 54"/>
                  <a:gd name="T27" fmla="*/ 4 h 97"/>
                  <a:gd name="T28" fmla="*/ 5 w 54"/>
                  <a:gd name="T29" fmla="*/ 6 h 97"/>
                  <a:gd name="T30" fmla="*/ 3 w 54"/>
                  <a:gd name="T31" fmla="*/ 8 h 97"/>
                  <a:gd name="T32" fmla="*/ 3 w 54"/>
                  <a:gd name="T33" fmla="*/ 9 h 97"/>
                  <a:gd name="T34" fmla="*/ 1 w 54"/>
                  <a:gd name="T35" fmla="*/ 10 h 97"/>
                  <a:gd name="T36" fmla="*/ 1 w 54"/>
                  <a:gd name="T37" fmla="*/ 12 h 97"/>
                  <a:gd name="T38" fmla="*/ 0 w 54"/>
                  <a:gd name="T39" fmla="*/ 1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7"/>
                  <a:gd name="T62" fmla="*/ 54 w 54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7">
                    <a:moveTo>
                      <a:pt x="0" y="97"/>
                    </a:moveTo>
                    <a:lnTo>
                      <a:pt x="2" y="87"/>
                    </a:lnTo>
                    <a:lnTo>
                      <a:pt x="8" y="77"/>
                    </a:lnTo>
                    <a:lnTo>
                      <a:pt x="12" y="64"/>
                    </a:lnTo>
                    <a:lnTo>
                      <a:pt x="18" y="50"/>
                    </a:lnTo>
                    <a:lnTo>
                      <a:pt x="21" y="35"/>
                    </a:lnTo>
                    <a:lnTo>
                      <a:pt x="25" y="21"/>
                    </a:lnTo>
                    <a:lnTo>
                      <a:pt x="29" y="7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4" y="4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39" y="38"/>
                    </a:lnTo>
                    <a:lnTo>
                      <a:pt x="33" y="52"/>
                    </a:lnTo>
                    <a:lnTo>
                      <a:pt x="23" y="64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4" name="Freeform 103"/>
              <p:cNvSpPr>
                <a:spLocks/>
              </p:cNvSpPr>
              <p:nvPr/>
            </p:nvSpPr>
            <p:spPr bwMode="auto">
              <a:xfrm>
                <a:off x="4249" y="2407"/>
                <a:ext cx="54" cy="70"/>
              </a:xfrm>
              <a:custGeom>
                <a:avLst/>
                <a:gdLst>
                  <a:gd name="T0" fmla="*/ 12 w 109"/>
                  <a:gd name="T1" fmla="*/ 18 h 139"/>
                  <a:gd name="T2" fmla="*/ 10 w 109"/>
                  <a:gd name="T3" fmla="*/ 16 h 139"/>
                  <a:gd name="T4" fmla="*/ 8 w 109"/>
                  <a:gd name="T5" fmla="*/ 14 h 139"/>
                  <a:gd name="T6" fmla="*/ 6 w 109"/>
                  <a:gd name="T7" fmla="*/ 12 h 139"/>
                  <a:gd name="T8" fmla="*/ 4 w 109"/>
                  <a:gd name="T9" fmla="*/ 9 h 139"/>
                  <a:gd name="T10" fmla="*/ 2 w 109"/>
                  <a:gd name="T11" fmla="*/ 6 h 139"/>
                  <a:gd name="T12" fmla="*/ 1 w 109"/>
                  <a:gd name="T13" fmla="*/ 4 h 139"/>
                  <a:gd name="T14" fmla="*/ 0 w 109"/>
                  <a:gd name="T15" fmla="*/ 2 h 139"/>
                  <a:gd name="T16" fmla="*/ 0 w 109"/>
                  <a:gd name="T17" fmla="*/ 0 h 139"/>
                  <a:gd name="T18" fmla="*/ 0 w 109"/>
                  <a:gd name="T19" fmla="*/ 0 h 139"/>
                  <a:gd name="T20" fmla="*/ 1 w 109"/>
                  <a:gd name="T21" fmla="*/ 0 h 139"/>
                  <a:gd name="T22" fmla="*/ 2 w 109"/>
                  <a:gd name="T23" fmla="*/ 2 h 139"/>
                  <a:gd name="T24" fmla="*/ 4 w 109"/>
                  <a:gd name="T25" fmla="*/ 5 h 139"/>
                  <a:gd name="T26" fmla="*/ 5 w 109"/>
                  <a:gd name="T27" fmla="*/ 7 h 139"/>
                  <a:gd name="T28" fmla="*/ 7 w 109"/>
                  <a:gd name="T29" fmla="*/ 9 h 139"/>
                  <a:gd name="T30" fmla="*/ 8 w 109"/>
                  <a:gd name="T31" fmla="*/ 11 h 139"/>
                  <a:gd name="T32" fmla="*/ 10 w 109"/>
                  <a:gd name="T33" fmla="*/ 13 h 139"/>
                  <a:gd name="T34" fmla="*/ 11 w 109"/>
                  <a:gd name="T35" fmla="*/ 15 h 139"/>
                  <a:gd name="T36" fmla="*/ 13 w 109"/>
                  <a:gd name="T37" fmla="*/ 18 h 139"/>
                  <a:gd name="T38" fmla="*/ 13 w 109"/>
                  <a:gd name="T39" fmla="*/ 18 h 139"/>
                  <a:gd name="T40" fmla="*/ 12 w 109"/>
                  <a:gd name="T41" fmla="*/ 18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39"/>
                  <a:gd name="T65" fmla="*/ 109 w 10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39">
                    <a:moveTo>
                      <a:pt x="101" y="139"/>
                    </a:moveTo>
                    <a:lnTo>
                      <a:pt x="84" y="124"/>
                    </a:lnTo>
                    <a:lnTo>
                      <a:pt x="68" y="108"/>
                    </a:lnTo>
                    <a:lnTo>
                      <a:pt x="51" y="89"/>
                    </a:lnTo>
                    <a:lnTo>
                      <a:pt x="35" y="70"/>
                    </a:lnTo>
                    <a:lnTo>
                      <a:pt x="18" y="48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1" y="15"/>
                    </a:lnTo>
                    <a:lnTo>
                      <a:pt x="33" y="33"/>
                    </a:lnTo>
                    <a:lnTo>
                      <a:pt x="45" y="50"/>
                    </a:lnTo>
                    <a:lnTo>
                      <a:pt x="58" y="68"/>
                    </a:lnTo>
                    <a:lnTo>
                      <a:pt x="70" y="85"/>
                    </a:lnTo>
                    <a:lnTo>
                      <a:pt x="84" y="103"/>
                    </a:lnTo>
                    <a:lnTo>
                      <a:pt x="95" y="120"/>
                    </a:lnTo>
                    <a:lnTo>
                      <a:pt x="109" y="139"/>
                    </a:lnTo>
                    <a:lnTo>
                      <a:pt x="105" y="139"/>
                    </a:lnTo>
                    <a:lnTo>
                      <a:pt x="1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5" name="Freeform 104"/>
              <p:cNvSpPr>
                <a:spLocks/>
              </p:cNvSpPr>
              <p:nvPr/>
            </p:nvSpPr>
            <p:spPr bwMode="auto">
              <a:xfrm>
                <a:off x="5314" y="2462"/>
                <a:ext cx="5" cy="8"/>
              </a:xfrm>
              <a:custGeom>
                <a:avLst/>
                <a:gdLst>
                  <a:gd name="T0" fmla="*/ 1 w 10"/>
                  <a:gd name="T1" fmla="*/ 2 h 16"/>
                  <a:gd name="T2" fmla="*/ 0 w 10"/>
                  <a:gd name="T3" fmla="*/ 2 h 16"/>
                  <a:gd name="T4" fmla="*/ 0 w 10"/>
                  <a:gd name="T5" fmla="*/ 1 h 16"/>
                  <a:gd name="T6" fmla="*/ 1 w 10"/>
                  <a:gd name="T7" fmla="*/ 0 h 16"/>
                  <a:gd name="T8" fmla="*/ 2 w 10"/>
                  <a:gd name="T9" fmla="*/ 0 h 16"/>
                  <a:gd name="T10" fmla="*/ 1 w 10"/>
                  <a:gd name="T11" fmla="*/ 2 h 16"/>
                  <a:gd name="T12" fmla="*/ 1 w 10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2" y="16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8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6" name="Freeform 105"/>
              <p:cNvSpPr>
                <a:spLocks/>
              </p:cNvSpPr>
              <p:nvPr/>
            </p:nvSpPr>
            <p:spPr bwMode="auto">
              <a:xfrm>
                <a:off x="4826" y="1592"/>
                <a:ext cx="728" cy="852"/>
              </a:xfrm>
              <a:custGeom>
                <a:avLst/>
                <a:gdLst>
                  <a:gd name="T0" fmla="*/ 90 w 1457"/>
                  <a:gd name="T1" fmla="*/ 144 h 1705"/>
                  <a:gd name="T2" fmla="*/ 74 w 1457"/>
                  <a:gd name="T3" fmla="*/ 94 h 1705"/>
                  <a:gd name="T4" fmla="*/ 62 w 1457"/>
                  <a:gd name="T5" fmla="*/ 67 h 1705"/>
                  <a:gd name="T6" fmla="*/ 37 w 1457"/>
                  <a:gd name="T7" fmla="*/ 38 h 1705"/>
                  <a:gd name="T8" fmla="*/ 0 w 1457"/>
                  <a:gd name="T9" fmla="*/ 18 h 1705"/>
                  <a:gd name="T10" fmla="*/ 32 w 1457"/>
                  <a:gd name="T11" fmla="*/ 24 h 1705"/>
                  <a:gd name="T12" fmla="*/ 36 w 1457"/>
                  <a:gd name="T13" fmla="*/ 24 h 1705"/>
                  <a:gd name="T14" fmla="*/ 41 w 1457"/>
                  <a:gd name="T15" fmla="*/ 23 h 1705"/>
                  <a:gd name="T16" fmla="*/ 52 w 1457"/>
                  <a:gd name="T17" fmla="*/ 43 h 1705"/>
                  <a:gd name="T18" fmla="*/ 60 w 1457"/>
                  <a:gd name="T19" fmla="*/ 52 h 1705"/>
                  <a:gd name="T20" fmla="*/ 61 w 1457"/>
                  <a:gd name="T21" fmla="*/ 53 h 1705"/>
                  <a:gd name="T22" fmla="*/ 63 w 1457"/>
                  <a:gd name="T23" fmla="*/ 47 h 1705"/>
                  <a:gd name="T24" fmla="*/ 65 w 1457"/>
                  <a:gd name="T25" fmla="*/ 34 h 1705"/>
                  <a:gd name="T26" fmla="*/ 65 w 1457"/>
                  <a:gd name="T27" fmla="*/ 9 h 1705"/>
                  <a:gd name="T28" fmla="*/ 68 w 1457"/>
                  <a:gd name="T29" fmla="*/ 0 h 1705"/>
                  <a:gd name="T30" fmla="*/ 70 w 1457"/>
                  <a:gd name="T31" fmla="*/ 45 h 1705"/>
                  <a:gd name="T32" fmla="*/ 80 w 1457"/>
                  <a:gd name="T33" fmla="*/ 77 h 1705"/>
                  <a:gd name="T34" fmla="*/ 93 w 1457"/>
                  <a:gd name="T35" fmla="*/ 105 h 1705"/>
                  <a:gd name="T36" fmla="*/ 103 w 1457"/>
                  <a:gd name="T37" fmla="*/ 121 h 1705"/>
                  <a:gd name="T38" fmla="*/ 103 w 1457"/>
                  <a:gd name="T39" fmla="*/ 112 h 1705"/>
                  <a:gd name="T40" fmla="*/ 106 w 1457"/>
                  <a:gd name="T41" fmla="*/ 117 h 1705"/>
                  <a:gd name="T42" fmla="*/ 106 w 1457"/>
                  <a:gd name="T43" fmla="*/ 111 h 1705"/>
                  <a:gd name="T44" fmla="*/ 110 w 1457"/>
                  <a:gd name="T45" fmla="*/ 86 h 1705"/>
                  <a:gd name="T46" fmla="*/ 99 w 1457"/>
                  <a:gd name="T47" fmla="*/ 57 h 1705"/>
                  <a:gd name="T48" fmla="*/ 83 w 1457"/>
                  <a:gd name="T49" fmla="*/ 42 h 1705"/>
                  <a:gd name="T50" fmla="*/ 78 w 1457"/>
                  <a:gd name="T51" fmla="*/ 41 h 1705"/>
                  <a:gd name="T52" fmla="*/ 92 w 1457"/>
                  <a:gd name="T53" fmla="*/ 37 h 1705"/>
                  <a:gd name="T54" fmla="*/ 116 w 1457"/>
                  <a:gd name="T55" fmla="*/ 66 h 1705"/>
                  <a:gd name="T56" fmla="*/ 120 w 1457"/>
                  <a:gd name="T57" fmla="*/ 78 h 1705"/>
                  <a:gd name="T58" fmla="*/ 119 w 1457"/>
                  <a:gd name="T59" fmla="*/ 84 h 1705"/>
                  <a:gd name="T60" fmla="*/ 123 w 1457"/>
                  <a:gd name="T61" fmla="*/ 74 h 1705"/>
                  <a:gd name="T62" fmla="*/ 124 w 1457"/>
                  <a:gd name="T63" fmla="*/ 81 h 1705"/>
                  <a:gd name="T64" fmla="*/ 126 w 1457"/>
                  <a:gd name="T65" fmla="*/ 71 h 1705"/>
                  <a:gd name="T66" fmla="*/ 140 w 1457"/>
                  <a:gd name="T67" fmla="*/ 44 h 1705"/>
                  <a:gd name="T68" fmla="*/ 141 w 1457"/>
                  <a:gd name="T69" fmla="*/ 28 h 1705"/>
                  <a:gd name="T70" fmla="*/ 147 w 1457"/>
                  <a:gd name="T71" fmla="*/ 29 h 1705"/>
                  <a:gd name="T72" fmla="*/ 142 w 1457"/>
                  <a:gd name="T73" fmla="*/ 51 h 1705"/>
                  <a:gd name="T74" fmla="*/ 154 w 1457"/>
                  <a:gd name="T75" fmla="*/ 43 h 1705"/>
                  <a:gd name="T76" fmla="*/ 167 w 1457"/>
                  <a:gd name="T77" fmla="*/ 22 h 1705"/>
                  <a:gd name="T78" fmla="*/ 181 w 1457"/>
                  <a:gd name="T79" fmla="*/ 22 h 1705"/>
                  <a:gd name="T80" fmla="*/ 172 w 1457"/>
                  <a:gd name="T81" fmla="*/ 28 h 1705"/>
                  <a:gd name="T82" fmla="*/ 156 w 1457"/>
                  <a:gd name="T83" fmla="*/ 48 h 1705"/>
                  <a:gd name="T84" fmla="*/ 140 w 1457"/>
                  <a:gd name="T85" fmla="*/ 66 h 1705"/>
                  <a:gd name="T86" fmla="*/ 123 w 1457"/>
                  <a:gd name="T87" fmla="*/ 89 h 1705"/>
                  <a:gd name="T88" fmla="*/ 121 w 1457"/>
                  <a:gd name="T89" fmla="*/ 107 h 1705"/>
                  <a:gd name="T90" fmla="*/ 110 w 1457"/>
                  <a:gd name="T91" fmla="*/ 128 h 1705"/>
                  <a:gd name="T92" fmla="*/ 107 w 1457"/>
                  <a:gd name="T93" fmla="*/ 143 h 1705"/>
                  <a:gd name="T94" fmla="*/ 102 w 1457"/>
                  <a:gd name="T95" fmla="*/ 149 h 1705"/>
                  <a:gd name="T96" fmla="*/ 108 w 1457"/>
                  <a:gd name="T97" fmla="*/ 144 h 1705"/>
                  <a:gd name="T98" fmla="*/ 112 w 1457"/>
                  <a:gd name="T99" fmla="*/ 142 h 1705"/>
                  <a:gd name="T100" fmla="*/ 109 w 1457"/>
                  <a:gd name="T101" fmla="*/ 149 h 1705"/>
                  <a:gd name="T102" fmla="*/ 107 w 1457"/>
                  <a:gd name="T103" fmla="*/ 154 h 1705"/>
                  <a:gd name="T104" fmla="*/ 116 w 1457"/>
                  <a:gd name="T105" fmla="*/ 151 h 1705"/>
                  <a:gd name="T106" fmla="*/ 108 w 1457"/>
                  <a:gd name="T107" fmla="*/ 165 h 1705"/>
                  <a:gd name="T108" fmla="*/ 115 w 1457"/>
                  <a:gd name="T109" fmla="*/ 156 h 1705"/>
                  <a:gd name="T110" fmla="*/ 114 w 1457"/>
                  <a:gd name="T111" fmla="*/ 168 h 1705"/>
                  <a:gd name="T112" fmla="*/ 113 w 1457"/>
                  <a:gd name="T113" fmla="*/ 191 h 1705"/>
                  <a:gd name="T114" fmla="*/ 112 w 1457"/>
                  <a:gd name="T115" fmla="*/ 202 h 1705"/>
                  <a:gd name="T116" fmla="*/ 101 w 1457"/>
                  <a:gd name="T117" fmla="*/ 196 h 1705"/>
                  <a:gd name="T118" fmla="*/ 89 w 1457"/>
                  <a:gd name="T119" fmla="*/ 213 h 17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7"/>
                  <a:gd name="T181" fmla="*/ 0 h 1705"/>
                  <a:gd name="T182" fmla="*/ 1457 w 1457"/>
                  <a:gd name="T183" fmla="*/ 1705 h 17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7" h="1705">
                    <a:moveTo>
                      <a:pt x="714" y="1705"/>
                    </a:moveTo>
                    <a:lnTo>
                      <a:pt x="729" y="1613"/>
                    </a:lnTo>
                    <a:lnTo>
                      <a:pt x="739" y="1522"/>
                    </a:lnTo>
                    <a:lnTo>
                      <a:pt x="739" y="1431"/>
                    </a:lnTo>
                    <a:lnTo>
                      <a:pt x="735" y="1342"/>
                    </a:lnTo>
                    <a:lnTo>
                      <a:pt x="727" y="1249"/>
                    </a:lnTo>
                    <a:lnTo>
                      <a:pt x="723" y="1158"/>
                    </a:lnTo>
                    <a:lnTo>
                      <a:pt x="720" y="1067"/>
                    </a:lnTo>
                    <a:lnTo>
                      <a:pt x="725" y="975"/>
                    </a:lnTo>
                    <a:lnTo>
                      <a:pt x="704" y="931"/>
                    </a:lnTo>
                    <a:lnTo>
                      <a:pt x="679" y="886"/>
                    </a:lnTo>
                    <a:lnTo>
                      <a:pt x="650" y="842"/>
                    </a:lnTo>
                    <a:lnTo>
                      <a:pt x="623" y="801"/>
                    </a:lnTo>
                    <a:lnTo>
                      <a:pt x="593" y="756"/>
                    </a:lnTo>
                    <a:lnTo>
                      <a:pt x="570" y="716"/>
                    </a:lnTo>
                    <a:lnTo>
                      <a:pt x="553" y="675"/>
                    </a:lnTo>
                    <a:lnTo>
                      <a:pt x="545" y="638"/>
                    </a:lnTo>
                    <a:lnTo>
                      <a:pt x="526" y="609"/>
                    </a:lnTo>
                    <a:lnTo>
                      <a:pt x="514" y="586"/>
                    </a:lnTo>
                    <a:lnTo>
                      <a:pt x="502" y="560"/>
                    </a:lnTo>
                    <a:lnTo>
                      <a:pt x="497" y="539"/>
                    </a:lnTo>
                    <a:lnTo>
                      <a:pt x="489" y="514"/>
                    </a:lnTo>
                    <a:lnTo>
                      <a:pt x="483" y="491"/>
                    </a:lnTo>
                    <a:lnTo>
                      <a:pt x="477" y="462"/>
                    </a:lnTo>
                    <a:lnTo>
                      <a:pt x="471" y="432"/>
                    </a:lnTo>
                    <a:lnTo>
                      <a:pt x="403" y="392"/>
                    </a:lnTo>
                    <a:lnTo>
                      <a:pt x="349" y="349"/>
                    </a:lnTo>
                    <a:lnTo>
                      <a:pt x="301" y="304"/>
                    </a:lnTo>
                    <a:lnTo>
                      <a:pt x="258" y="264"/>
                    </a:lnTo>
                    <a:lnTo>
                      <a:pt x="210" y="225"/>
                    </a:lnTo>
                    <a:lnTo>
                      <a:pt x="155" y="192"/>
                    </a:lnTo>
                    <a:lnTo>
                      <a:pt x="85" y="167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54" y="136"/>
                    </a:lnTo>
                    <a:lnTo>
                      <a:pt x="97" y="132"/>
                    </a:lnTo>
                    <a:lnTo>
                      <a:pt x="134" y="132"/>
                    </a:lnTo>
                    <a:lnTo>
                      <a:pt x="167" y="138"/>
                    </a:lnTo>
                    <a:lnTo>
                      <a:pt x="196" y="149"/>
                    </a:lnTo>
                    <a:lnTo>
                      <a:pt x="225" y="171"/>
                    </a:lnTo>
                    <a:lnTo>
                      <a:pt x="256" y="198"/>
                    </a:lnTo>
                    <a:lnTo>
                      <a:pt x="293" y="239"/>
                    </a:lnTo>
                    <a:lnTo>
                      <a:pt x="297" y="239"/>
                    </a:lnTo>
                    <a:lnTo>
                      <a:pt x="303" y="239"/>
                    </a:lnTo>
                    <a:lnTo>
                      <a:pt x="301" y="223"/>
                    </a:lnTo>
                    <a:lnTo>
                      <a:pt x="299" y="213"/>
                    </a:lnTo>
                    <a:lnTo>
                      <a:pt x="295" y="202"/>
                    </a:lnTo>
                    <a:lnTo>
                      <a:pt x="291" y="194"/>
                    </a:lnTo>
                    <a:lnTo>
                      <a:pt x="281" y="176"/>
                    </a:lnTo>
                    <a:lnTo>
                      <a:pt x="275" y="161"/>
                    </a:lnTo>
                    <a:lnTo>
                      <a:pt x="287" y="165"/>
                    </a:lnTo>
                    <a:lnTo>
                      <a:pt x="301" y="176"/>
                    </a:lnTo>
                    <a:lnTo>
                      <a:pt x="312" y="186"/>
                    </a:lnTo>
                    <a:lnTo>
                      <a:pt x="330" y="192"/>
                    </a:lnTo>
                    <a:lnTo>
                      <a:pt x="334" y="188"/>
                    </a:lnTo>
                    <a:lnTo>
                      <a:pt x="345" y="188"/>
                    </a:lnTo>
                    <a:lnTo>
                      <a:pt x="357" y="213"/>
                    </a:lnTo>
                    <a:lnTo>
                      <a:pt x="369" y="242"/>
                    </a:lnTo>
                    <a:lnTo>
                      <a:pt x="378" y="271"/>
                    </a:lnTo>
                    <a:lnTo>
                      <a:pt x="390" y="301"/>
                    </a:lnTo>
                    <a:lnTo>
                      <a:pt x="401" y="326"/>
                    </a:lnTo>
                    <a:lnTo>
                      <a:pt x="421" y="347"/>
                    </a:lnTo>
                    <a:lnTo>
                      <a:pt x="446" y="361"/>
                    </a:lnTo>
                    <a:lnTo>
                      <a:pt x="477" y="367"/>
                    </a:lnTo>
                    <a:lnTo>
                      <a:pt x="479" y="376"/>
                    </a:lnTo>
                    <a:lnTo>
                      <a:pt x="481" y="386"/>
                    </a:lnTo>
                    <a:lnTo>
                      <a:pt x="481" y="398"/>
                    </a:lnTo>
                    <a:lnTo>
                      <a:pt x="483" y="409"/>
                    </a:lnTo>
                    <a:lnTo>
                      <a:pt x="481" y="421"/>
                    </a:lnTo>
                    <a:lnTo>
                      <a:pt x="481" y="434"/>
                    </a:lnTo>
                    <a:lnTo>
                      <a:pt x="481" y="446"/>
                    </a:lnTo>
                    <a:lnTo>
                      <a:pt x="483" y="460"/>
                    </a:lnTo>
                    <a:lnTo>
                      <a:pt x="489" y="458"/>
                    </a:lnTo>
                    <a:lnTo>
                      <a:pt x="495" y="458"/>
                    </a:lnTo>
                    <a:lnTo>
                      <a:pt x="493" y="442"/>
                    </a:lnTo>
                    <a:lnTo>
                      <a:pt x="493" y="431"/>
                    </a:lnTo>
                    <a:lnTo>
                      <a:pt x="491" y="419"/>
                    </a:lnTo>
                    <a:lnTo>
                      <a:pt x="491" y="407"/>
                    </a:lnTo>
                    <a:lnTo>
                      <a:pt x="489" y="386"/>
                    </a:lnTo>
                    <a:lnTo>
                      <a:pt x="487" y="368"/>
                    </a:lnTo>
                    <a:lnTo>
                      <a:pt x="498" y="367"/>
                    </a:lnTo>
                    <a:lnTo>
                      <a:pt x="512" y="367"/>
                    </a:lnTo>
                    <a:lnTo>
                      <a:pt x="510" y="378"/>
                    </a:lnTo>
                    <a:lnTo>
                      <a:pt x="510" y="394"/>
                    </a:lnTo>
                    <a:lnTo>
                      <a:pt x="512" y="407"/>
                    </a:lnTo>
                    <a:lnTo>
                      <a:pt x="522" y="425"/>
                    </a:lnTo>
                    <a:lnTo>
                      <a:pt x="522" y="386"/>
                    </a:lnTo>
                    <a:lnTo>
                      <a:pt x="522" y="349"/>
                    </a:lnTo>
                    <a:lnTo>
                      <a:pt x="524" y="310"/>
                    </a:lnTo>
                    <a:lnTo>
                      <a:pt x="526" y="273"/>
                    </a:lnTo>
                    <a:lnTo>
                      <a:pt x="526" y="235"/>
                    </a:lnTo>
                    <a:lnTo>
                      <a:pt x="528" y="198"/>
                    </a:lnTo>
                    <a:lnTo>
                      <a:pt x="529" y="159"/>
                    </a:lnTo>
                    <a:lnTo>
                      <a:pt x="531" y="122"/>
                    </a:lnTo>
                    <a:lnTo>
                      <a:pt x="526" y="105"/>
                    </a:lnTo>
                    <a:lnTo>
                      <a:pt x="524" y="89"/>
                    </a:lnTo>
                    <a:lnTo>
                      <a:pt x="520" y="74"/>
                    </a:lnTo>
                    <a:lnTo>
                      <a:pt x="518" y="58"/>
                    </a:lnTo>
                    <a:lnTo>
                      <a:pt x="514" y="41"/>
                    </a:lnTo>
                    <a:lnTo>
                      <a:pt x="512" y="27"/>
                    </a:lnTo>
                    <a:lnTo>
                      <a:pt x="512" y="12"/>
                    </a:lnTo>
                    <a:lnTo>
                      <a:pt x="514" y="0"/>
                    </a:lnTo>
                    <a:lnTo>
                      <a:pt x="529" y="0"/>
                    </a:lnTo>
                    <a:lnTo>
                      <a:pt x="547" y="2"/>
                    </a:lnTo>
                    <a:lnTo>
                      <a:pt x="559" y="47"/>
                    </a:lnTo>
                    <a:lnTo>
                      <a:pt x="570" y="97"/>
                    </a:lnTo>
                    <a:lnTo>
                      <a:pt x="578" y="149"/>
                    </a:lnTo>
                    <a:lnTo>
                      <a:pt x="584" y="204"/>
                    </a:lnTo>
                    <a:lnTo>
                      <a:pt x="584" y="258"/>
                    </a:lnTo>
                    <a:lnTo>
                      <a:pt x="578" y="312"/>
                    </a:lnTo>
                    <a:lnTo>
                      <a:pt x="566" y="363"/>
                    </a:lnTo>
                    <a:lnTo>
                      <a:pt x="549" y="411"/>
                    </a:lnTo>
                    <a:lnTo>
                      <a:pt x="551" y="438"/>
                    </a:lnTo>
                    <a:lnTo>
                      <a:pt x="562" y="471"/>
                    </a:lnTo>
                    <a:lnTo>
                      <a:pt x="576" y="506"/>
                    </a:lnTo>
                    <a:lnTo>
                      <a:pt x="597" y="545"/>
                    </a:lnTo>
                    <a:lnTo>
                      <a:pt x="617" y="582"/>
                    </a:lnTo>
                    <a:lnTo>
                      <a:pt x="640" y="619"/>
                    </a:lnTo>
                    <a:lnTo>
                      <a:pt x="659" y="652"/>
                    </a:lnTo>
                    <a:lnTo>
                      <a:pt x="677" y="681"/>
                    </a:lnTo>
                    <a:lnTo>
                      <a:pt x="685" y="719"/>
                    </a:lnTo>
                    <a:lnTo>
                      <a:pt x="698" y="754"/>
                    </a:lnTo>
                    <a:lnTo>
                      <a:pt x="714" y="785"/>
                    </a:lnTo>
                    <a:lnTo>
                      <a:pt x="733" y="818"/>
                    </a:lnTo>
                    <a:lnTo>
                      <a:pt x="751" y="847"/>
                    </a:lnTo>
                    <a:lnTo>
                      <a:pt x="770" y="882"/>
                    </a:lnTo>
                    <a:lnTo>
                      <a:pt x="785" y="917"/>
                    </a:lnTo>
                    <a:lnTo>
                      <a:pt x="801" y="960"/>
                    </a:lnTo>
                    <a:lnTo>
                      <a:pt x="805" y="962"/>
                    </a:lnTo>
                    <a:lnTo>
                      <a:pt x="811" y="966"/>
                    </a:lnTo>
                    <a:lnTo>
                      <a:pt x="817" y="966"/>
                    </a:lnTo>
                    <a:lnTo>
                      <a:pt x="828" y="968"/>
                    </a:lnTo>
                    <a:lnTo>
                      <a:pt x="828" y="960"/>
                    </a:lnTo>
                    <a:lnTo>
                      <a:pt x="830" y="950"/>
                    </a:lnTo>
                    <a:lnTo>
                      <a:pt x="828" y="939"/>
                    </a:lnTo>
                    <a:lnTo>
                      <a:pt x="828" y="929"/>
                    </a:lnTo>
                    <a:lnTo>
                      <a:pt x="826" y="917"/>
                    </a:lnTo>
                    <a:lnTo>
                      <a:pt x="824" y="906"/>
                    </a:lnTo>
                    <a:lnTo>
                      <a:pt x="824" y="896"/>
                    </a:lnTo>
                    <a:lnTo>
                      <a:pt x="824" y="892"/>
                    </a:lnTo>
                    <a:lnTo>
                      <a:pt x="830" y="892"/>
                    </a:lnTo>
                    <a:lnTo>
                      <a:pt x="838" y="900"/>
                    </a:lnTo>
                    <a:lnTo>
                      <a:pt x="842" y="909"/>
                    </a:lnTo>
                    <a:lnTo>
                      <a:pt x="846" y="921"/>
                    </a:lnTo>
                    <a:lnTo>
                      <a:pt x="848" y="931"/>
                    </a:lnTo>
                    <a:lnTo>
                      <a:pt x="851" y="942"/>
                    </a:lnTo>
                    <a:lnTo>
                      <a:pt x="855" y="950"/>
                    </a:lnTo>
                    <a:lnTo>
                      <a:pt x="861" y="958"/>
                    </a:lnTo>
                    <a:lnTo>
                      <a:pt x="869" y="944"/>
                    </a:lnTo>
                    <a:lnTo>
                      <a:pt x="871" y="931"/>
                    </a:lnTo>
                    <a:lnTo>
                      <a:pt x="867" y="917"/>
                    </a:lnTo>
                    <a:lnTo>
                      <a:pt x="863" y="904"/>
                    </a:lnTo>
                    <a:lnTo>
                      <a:pt x="853" y="890"/>
                    </a:lnTo>
                    <a:lnTo>
                      <a:pt x="844" y="878"/>
                    </a:lnTo>
                    <a:lnTo>
                      <a:pt x="834" y="867"/>
                    </a:lnTo>
                    <a:lnTo>
                      <a:pt x="828" y="861"/>
                    </a:lnTo>
                    <a:lnTo>
                      <a:pt x="834" y="814"/>
                    </a:lnTo>
                    <a:lnTo>
                      <a:pt x="849" y="772"/>
                    </a:lnTo>
                    <a:lnTo>
                      <a:pt x="867" y="729"/>
                    </a:lnTo>
                    <a:lnTo>
                      <a:pt x="886" y="688"/>
                    </a:lnTo>
                    <a:lnTo>
                      <a:pt x="898" y="646"/>
                    </a:lnTo>
                    <a:lnTo>
                      <a:pt x="906" y="605"/>
                    </a:lnTo>
                    <a:lnTo>
                      <a:pt x="898" y="564"/>
                    </a:lnTo>
                    <a:lnTo>
                      <a:pt x="879" y="526"/>
                    </a:lnTo>
                    <a:lnTo>
                      <a:pt x="849" y="502"/>
                    </a:lnTo>
                    <a:lnTo>
                      <a:pt x="822" y="481"/>
                    </a:lnTo>
                    <a:lnTo>
                      <a:pt x="797" y="458"/>
                    </a:lnTo>
                    <a:lnTo>
                      <a:pt x="774" y="436"/>
                    </a:lnTo>
                    <a:lnTo>
                      <a:pt x="751" y="411"/>
                    </a:lnTo>
                    <a:lnTo>
                      <a:pt x="729" y="388"/>
                    </a:lnTo>
                    <a:lnTo>
                      <a:pt x="708" y="363"/>
                    </a:lnTo>
                    <a:lnTo>
                      <a:pt x="689" y="339"/>
                    </a:lnTo>
                    <a:lnTo>
                      <a:pt x="677" y="339"/>
                    </a:lnTo>
                    <a:lnTo>
                      <a:pt x="665" y="343"/>
                    </a:lnTo>
                    <a:lnTo>
                      <a:pt x="654" y="349"/>
                    </a:lnTo>
                    <a:lnTo>
                      <a:pt x="642" y="355"/>
                    </a:lnTo>
                    <a:lnTo>
                      <a:pt x="630" y="357"/>
                    </a:lnTo>
                    <a:lnTo>
                      <a:pt x="621" y="355"/>
                    </a:lnTo>
                    <a:lnTo>
                      <a:pt x="613" y="347"/>
                    </a:lnTo>
                    <a:lnTo>
                      <a:pt x="609" y="335"/>
                    </a:lnTo>
                    <a:lnTo>
                      <a:pt x="628" y="335"/>
                    </a:lnTo>
                    <a:lnTo>
                      <a:pt x="646" y="334"/>
                    </a:lnTo>
                    <a:lnTo>
                      <a:pt x="661" y="328"/>
                    </a:lnTo>
                    <a:lnTo>
                      <a:pt x="679" y="322"/>
                    </a:lnTo>
                    <a:lnTo>
                      <a:pt x="692" y="312"/>
                    </a:lnTo>
                    <a:lnTo>
                      <a:pt x="708" y="306"/>
                    </a:lnTo>
                    <a:lnTo>
                      <a:pt x="723" y="301"/>
                    </a:lnTo>
                    <a:lnTo>
                      <a:pt x="743" y="299"/>
                    </a:lnTo>
                    <a:lnTo>
                      <a:pt x="749" y="308"/>
                    </a:lnTo>
                    <a:lnTo>
                      <a:pt x="770" y="335"/>
                    </a:lnTo>
                    <a:lnTo>
                      <a:pt x="799" y="372"/>
                    </a:lnTo>
                    <a:lnTo>
                      <a:pt x="836" y="417"/>
                    </a:lnTo>
                    <a:lnTo>
                      <a:pt x="871" y="460"/>
                    </a:lnTo>
                    <a:lnTo>
                      <a:pt x="906" y="500"/>
                    </a:lnTo>
                    <a:lnTo>
                      <a:pt x="933" y="531"/>
                    </a:lnTo>
                    <a:lnTo>
                      <a:pt x="952" y="551"/>
                    </a:lnTo>
                    <a:lnTo>
                      <a:pt x="952" y="560"/>
                    </a:lnTo>
                    <a:lnTo>
                      <a:pt x="956" y="578"/>
                    </a:lnTo>
                    <a:lnTo>
                      <a:pt x="960" y="593"/>
                    </a:lnTo>
                    <a:lnTo>
                      <a:pt x="972" y="607"/>
                    </a:lnTo>
                    <a:lnTo>
                      <a:pt x="968" y="615"/>
                    </a:lnTo>
                    <a:lnTo>
                      <a:pt x="966" y="626"/>
                    </a:lnTo>
                    <a:lnTo>
                      <a:pt x="962" y="638"/>
                    </a:lnTo>
                    <a:lnTo>
                      <a:pt x="958" y="652"/>
                    </a:lnTo>
                    <a:lnTo>
                      <a:pt x="952" y="663"/>
                    </a:lnTo>
                    <a:lnTo>
                      <a:pt x="950" y="675"/>
                    </a:lnTo>
                    <a:lnTo>
                      <a:pt x="950" y="685"/>
                    </a:lnTo>
                    <a:lnTo>
                      <a:pt x="954" y="690"/>
                    </a:lnTo>
                    <a:lnTo>
                      <a:pt x="958" y="679"/>
                    </a:lnTo>
                    <a:lnTo>
                      <a:pt x="964" y="669"/>
                    </a:lnTo>
                    <a:lnTo>
                      <a:pt x="970" y="655"/>
                    </a:lnTo>
                    <a:lnTo>
                      <a:pt x="976" y="642"/>
                    </a:lnTo>
                    <a:lnTo>
                      <a:pt x="979" y="626"/>
                    </a:lnTo>
                    <a:lnTo>
                      <a:pt x="983" y="613"/>
                    </a:lnTo>
                    <a:lnTo>
                      <a:pt x="985" y="601"/>
                    </a:lnTo>
                    <a:lnTo>
                      <a:pt x="989" y="593"/>
                    </a:lnTo>
                    <a:lnTo>
                      <a:pt x="993" y="591"/>
                    </a:lnTo>
                    <a:lnTo>
                      <a:pt x="999" y="590"/>
                    </a:lnTo>
                    <a:lnTo>
                      <a:pt x="1001" y="603"/>
                    </a:lnTo>
                    <a:lnTo>
                      <a:pt x="1003" y="619"/>
                    </a:lnTo>
                    <a:lnTo>
                      <a:pt x="1001" y="636"/>
                    </a:lnTo>
                    <a:lnTo>
                      <a:pt x="995" y="655"/>
                    </a:lnTo>
                    <a:lnTo>
                      <a:pt x="997" y="655"/>
                    </a:lnTo>
                    <a:lnTo>
                      <a:pt x="1003" y="655"/>
                    </a:lnTo>
                    <a:lnTo>
                      <a:pt x="1009" y="634"/>
                    </a:lnTo>
                    <a:lnTo>
                      <a:pt x="1010" y="619"/>
                    </a:lnTo>
                    <a:lnTo>
                      <a:pt x="1010" y="607"/>
                    </a:lnTo>
                    <a:lnTo>
                      <a:pt x="1010" y="595"/>
                    </a:lnTo>
                    <a:lnTo>
                      <a:pt x="1010" y="584"/>
                    </a:lnTo>
                    <a:lnTo>
                      <a:pt x="1014" y="572"/>
                    </a:lnTo>
                    <a:lnTo>
                      <a:pt x="1022" y="558"/>
                    </a:lnTo>
                    <a:lnTo>
                      <a:pt x="1040" y="543"/>
                    </a:lnTo>
                    <a:lnTo>
                      <a:pt x="1051" y="526"/>
                    </a:lnTo>
                    <a:lnTo>
                      <a:pt x="1069" y="494"/>
                    </a:lnTo>
                    <a:lnTo>
                      <a:pt x="1088" y="452"/>
                    </a:lnTo>
                    <a:lnTo>
                      <a:pt x="1109" y="403"/>
                    </a:lnTo>
                    <a:lnTo>
                      <a:pt x="1127" y="353"/>
                    </a:lnTo>
                    <a:lnTo>
                      <a:pt x="1144" y="310"/>
                    </a:lnTo>
                    <a:lnTo>
                      <a:pt x="1154" y="277"/>
                    </a:lnTo>
                    <a:lnTo>
                      <a:pt x="1160" y="264"/>
                    </a:lnTo>
                    <a:lnTo>
                      <a:pt x="1152" y="250"/>
                    </a:lnTo>
                    <a:lnTo>
                      <a:pt x="1146" y="242"/>
                    </a:lnTo>
                    <a:lnTo>
                      <a:pt x="1138" y="237"/>
                    </a:lnTo>
                    <a:lnTo>
                      <a:pt x="1133" y="231"/>
                    </a:lnTo>
                    <a:lnTo>
                      <a:pt x="1133" y="223"/>
                    </a:lnTo>
                    <a:lnTo>
                      <a:pt x="1135" y="221"/>
                    </a:lnTo>
                    <a:lnTo>
                      <a:pt x="1138" y="215"/>
                    </a:lnTo>
                    <a:lnTo>
                      <a:pt x="1144" y="213"/>
                    </a:lnTo>
                    <a:lnTo>
                      <a:pt x="1150" y="213"/>
                    </a:lnTo>
                    <a:lnTo>
                      <a:pt x="1164" y="213"/>
                    </a:lnTo>
                    <a:lnTo>
                      <a:pt x="1179" y="239"/>
                    </a:lnTo>
                    <a:lnTo>
                      <a:pt x="1185" y="266"/>
                    </a:lnTo>
                    <a:lnTo>
                      <a:pt x="1183" y="289"/>
                    </a:lnTo>
                    <a:lnTo>
                      <a:pt x="1175" y="312"/>
                    </a:lnTo>
                    <a:lnTo>
                      <a:pt x="1164" y="334"/>
                    </a:lnTo>
                    <a:lnTo>
                      <a:pt x="1152" y="357"/>
                    </a:lnTo>
                    <a:lnTo>
                      <a:pt x="1142" y="382"/>
                    </a:lnTo>
                    <a:lnTo>
                      <a:pt x="1140" y="411"/>
                    </a:lnTo>
                    <a:lnTo>
                      <a:pt x="1144" y="413"/>
                    </a:lnTo>
                    <a:lnTo>
                      <a:pt x="1148" y="415"/>
                    </a:lnTo>
                    <a:lnTo>
                      <a:pt x="1154" y="417"/>
                    </a:lnTo>
                    <a:lnTo>
                      <a:pt x="1164" y="421"/>
                    </a:lnTo>
                    <a:lnTo>
                      <a:pt x="1191" y="396"/>
                    </a:lnTo>
                    <a:lnTo>
                      <a:pt x="1216" y="372"/>
                    </a:lnTo>
                    <a:lnTo>
                      <a:pt x="1237" y="345"/>
                    </a:lnTo>
                    <a:lnTo>
                      <a:pt x="1259" y="318"/>
                    </a:lnTo>
                    <a:lnTo>
                      <a:pt x="1274" y="287"/>
                    </a:lnTo>
                    <a:lnTo>
                      <a:pt x="1288" y="258"/>
                    </a:lnTo>
                    <a:lnTo>
                      <a:pt x="1297" y="225"/>
                    </a:lnTo>
                    <a:lnTo>
                      <a:pt x="1307" y="192"/>
                    </a:lnTo>
                    <a:lnTo>
                      <a:pt x="1323" y="184"/>
                    </a:lnTo>
                    <a:lnTo>
                      <a:pt x="1340" y="180"/>
                    </a:lnTo>
                    <a:lnTo>
                      <a:pt x="1358" y="178"/>
                    </a:lnTo>
                    <a:lnTo>
                      <a:pt x="1375" y="178"/>
                    </a:lnTo>
                    <a:lnTo>
                      <a:pt x="1393" y="178"/>
                    </a:lnTo>
                    <a:lnTo>
                      <a:pt x="1412" y="178"/>
                    </a:lnTo>
                    <a:lnTo>
                      <a:pt x="1431" y="178"/>
                    </a:lnTo>
                    <a:lnTo>
                      <a:pt x="1455" y="178"/>
                    </a:lnTo>
                    <a:lnTo>
                      <a:pt x="1455" y="180"/>
                    </a:lnTo>
                    <a:lnTo>
                      <a:pt x="1457" y="188"/>
                    </a:lnTo>
                    <a:lnTo>
                      <a:pt x="1449" y="190"/>
                    </a:lnTo>
                    <a:lnTo>
                      <a:pt x="1447" y="194"/>
                    </a:lnTo>
                    <a:lnTo>
                      <a:pt x="1445" y="198"/>
                    </a:lnTo>
                    <a:lnTo>
                      <a:pt x="1445" y="208"/>
                    </a:lnTo>
                    <a:lnTo>
                      <a:pt x="1410" y="219"/>
                    </a:lnTo>
                    <a:lnTo>
                      <a:pt x="1381" y="231"/>
                    </a:lnTo>
                    <a:lnTo>
                      <a:pt x="1354" y="242"/>
                    </a:lnTo>
                    <a:lnTo>
                      <a:pt x="1330" y="258"/>
                    </a:lnTo>
                    <a:lnTo>
                      <a:pt x="1307" y="275"/>
                    </a:lnTo>
                    <a:lnTo>
                      <a:pt x="1292" y="301"/>
                    </a:lnTo>
                    <a:lnTo>
                      <a:pt x="1278" y="330"/>
                    </a:lnTo>
                    <a:lnTo>
                      <a:pt x="1270" y="368"/>
                    </a:lnTo>
                    <a:lnTo>
                      <a:pt x="1255" y="388"/>
                    </a:lnTo>
                    <a:lnTo>
                      <a:pt x="1235" y="411"/>
                    </a:lnTo>
                    <a:lnTo>
                      <a:pt x="1212" y="432"/>
                    </a:lnTo>
                    <a:lnTo>
                      <a:pt x="1189" y="456"/>
                    </a:lnTo>
                    <a:lnTo>
                      <a:pt x="1166" y="475"/>
                    </a:lnTo>
                    <a:lnTo>
                      <a:pt x="1144" y="496"/>
                    </a:lnTo>
                    <a:lnTo>
                      <a:pt x="1129" y="514"/>
                    </a:lnTo>
                    <a:lnTo>
                      <a:pt x="1123" y="533"/>
                    </a:lnTo>
                    <a:lnTo>
                      <a:pt x="1105" y="549"/>
                    </a:lnTo>
                    <a:lnTo>
                      <a:pt x="1084" y="574"/>
                    </a:lnTo>
                    <a:lnTo>
                      <a:pt x="1061" y="601"/>
                    </a:lnTo>
                    <a:lnTo>
                      <a:pt x="1040" y="632"/>
                    </a:lnTo>
                    <a:lnTo>
                      <a:pt x="1016" y="663"/>
                    </a:lnTo>
                    <a:lnTo>
                      <a:pt x="1001" y="692"/>
                    </a:lnTo>
                    <a:lnTo>
                      <a:pt x="985" y="719"/>
                    </a:lnTo>
                    <a:lnTo>
                      <a:pt x="979" y="741"/>
                    </a:lnTo>
                    <a:lnTo>
                      <a:pt x="979" y="756"/>
                    </a:lnTo>
                    <a:lnTo>
                      <a:pt x="979" y="778"/>
                    </a:lnTo>
                    <a:lnTo>
                      <a:pt x="979" y="797"/>
                    </a:lnTo>
                    <a:lnTo>
                      <a:pt x="979" y="820"/>
                    </a:lnTo>
                    <a:lnTo>
                      <a:pt x="976" y="842"/>
                    </a:lnTo>
                    <a:lnTo>
                      <a:pt x="974" y="863"/>
                    </a:lnTo>
                    <a:lnTo>
                      <a:pt x="966" y="882"/>
                    </a:lnTo>
                    <a:lnTo>
                      <a:pt x="960" y="902"/>
                    </a:lnTo>
                    <a:lnTo>
                      <a:pt x="939" y="919"/>
                    </a:lnTo>
                    <a:lnTo>
                      <a:pt x="921" y="944"/>
                    </a:lnTo>
                    <a:lnTo>
                      <a:pt x="906" y="972"/>
                    </a:lnTo>
                    <a:lnTo>
                      <a:pt x="896" y="1001"/>
                    </a:lnTo>
                    <a:lnTo>
                      <a:pt x="886" y="1030"/>
                    </a:lnTo>
                    <a:lnTo>
                      <a:pt x="882" y="1061"/>
                    </a:lnTo>
                    <a:lnTo>
                      <a:pt x="879" y="1090"/>
                    </a:lnTo>
                    <a:lnTo>
                      <a:pt x="879" y="1121"/>
                    </a:lnTo>
                    <a:lnTo>
                      <a:pt x="882" y="1125"/>
                    </a:lnTo>
                    <a:lnTo>
                      <a:pt x="886" y="1129"/>
                    </a:lnTo>
                    <a:lnTo>
                      <a:pt x="875" y="1136"/>
                    </a:lnTo>
                    <a:lnTo>
                      <a:pt x="857" y="1148"/>
                    </a:lnTo>
                    <a:lnTo>
                      <a:pt x="846" y="1154"/>
                    </a:lnTo>
                    <a:lnTo>
                      <a:pt x="834" y="1160"/>
                    </a:lnTo>
                    <a:lnTo>
                      <a:pt x="824" y="1165"/>
                    </a:lnTo>
                    <a:lnTo>
                      <a:pt x="820" y="1171"/>
                    </a:lnTo>
                    <a:lnTo>
                      <a:pt x="818" y="1175"/>
                    </a:lnTo>
                    <a:lnTo>
                      <a:pt x="818" y="1187"/>
                    </a:lnTo>
                    <a:lnTo>
                      <a:pt x="818" y="1196"/>
                    </a:lnTo>
                    <a:lnTo>
                      <a:pt x="824" y="1208"/>
                    </a:lnTo>
                    <a:lnTo>
                      <a:pt x="830" y="1196"/>
                    </a:lnTo>
                    <a:lnTo>
                      <a:pt x="836" y="1185"/>
                    </a:lnTo>
                    <a:lnTo>
                      <a:pt x="842" y="1175"/>
                    </a:lnTo>
                    <a:lnTo>
                      <a:pt x="851" y="1169"/>
                    </a:lnTo>
                    <a:lnTo>
                      <a:pt x="857" y="1162"/>
                    </a:lnTo>
                    <a:lnTo>
                      <a:pt x="869" y="1158"/>
                    </a:lnTo>
                    <a:lnTo>
                      <a:pt x="881" y="1154"/>
                    </a:lnTo>
                    <a:lnTo>
                      <a:pt x="896" y="1154"/>
                    </a:lnTo>
                    <a:lnTo>
                      <a:pt x="896" y="1152"/>
                    </a:lnTo>
                    <a:lnTo>
                      <a:pt x="892" y="1144"/>
                    </a:lnTo>
                    <a:lnTo>
                      <a:pt x="888" y="1140"/>
                    </a:lnTo>
                    <a:lnTo>
                      <a:pt x="892" y="1136"/>
                    </a:lnTo>
                    <a:lnTo>
                      <a:pt x="896" y="1136"/>
                    </a:lnTo>
                    <a:lnTo>
                      <a:pt x="902" y="1144"/>
                    </a:lnTo>
                    <a:lnTo>
                      <a:pt x="908" y="1152"/>
                    </a:lnTo>
                    <a:lnTo>
                      <a:pt x="908" y="1163"/>
                    </a:lnTo>
                    <a:lnTo>
                      <a:pt x="910" y="1179"/>
                    </a:lnTo>
                    <a:lnTo>
                      <a:pt x="896" y="1183"/>
                    </a:lnTo>
                    <a:lnTo>
                      <a:pt x="884" y="1189"/>
                    </a:lnTo>
                    <a:lnTo>
                      <a:pt x="873" y="1195"/>
                    </a:lnTo>
                    <a:lnTo>
                      <a:pt x="865" y="1202"/>
                    </a:lnTo>
                    <a:lnTo>
                      <a:pt x="855" y="1208"/>
                    </a:lnTo>
                    <a:lnTo>
                      <a:pt x="849" y="1218"/>
                    </a:lnTo>
                    <a:lnTo>
                      <a:pt x="844" y="1227"/>
                    </a:lnTo>
                    <a:lnTo>
                      <a:pt x="844" y="1241"/>
                    </a:lnTo>
                    <a:lnTo>
                      <a:pt x="848" y="1239"/>
                    </a:lnTo>
                    <a:lnTo>
                      <a:pt x="857" y="1235"/>
                    </a:lnTo>
                    <a:lnTo>
                      <a:pt x="869" y="1229"/>
                    </a:lnTo>
                    <a:lnTo>
                      <a:pt x="884" y="1224"/>
                    </a:lnTo>
                    <a:lnTo>
                      <a:pt x="896" y="1214"/>
                    </a:lnTo>
                    <a:lnTo>
                      <a:pt x="912" y="1206"/>
                    </a:lnTo>
                    <a:lnTo>
                      <a:pt x="925" y="1200"/>
                    </a:lnTo>
                    <a:lnTo>
                      <a:pt x="939" y="1198"/>
                    </a:lnTo>
                    <a:lnTo>
                      <a:pt x="929" y="1210"/>
                    </a:lnTo>
                    <a:lnTo>
                      <a:pt x="919" y="1226"/>
                    </a:lnTo>
                    <a:lnTo>
                      <a:pt x="906" y="1241"/>
                    </a:lnTo>
                    <a:lnTo>
                      <a:pt x="894" y="1259"/>
                    </a:lnTo>
                    <a:lnTo>
                      <a:pt x="881" y="1276"/>
                    </a:lnTo>
                    <a:lnTo>
                      <a:pt x="873" y="1293"/>
                    </a:lnTo>
                    <a:lnTo>
                      <a:pt x="867" y="1309"/>
                    </a:lnTo>
                    <a:lnTo>
                      <a:pt x="869" y="1326"/>
                    </a:lnTo>
                    <a:lnTo>
                      <a:pt x="873" y="1326"/>
                    </a:lnTo>
                    <a:lnTo>
                      <a:pt x="877" y="1326"/>
                    </a:lnTo>
                    <a:lnTo>
                      <a:pt x="882" y="1313"/>
                    </a:lnTo>
                    <a:lnTo>
                      <a:pt x="892" y="1299"/>
                    </a:lnTo>
                    <a:lnTo>
                      <a:pt x="904" y="1284"/>
                    </a:lnTo>
                    <a:lnTo>
                      <a:pt x="915" y="1268"/>
                    </a:lnTo>
                    <a:lnTo>
                      <a:pt x="927" y="1253"/>
                    </a:lnTo>
                    <a:lnTo>
                      <a:pt x="941" y="1239"/>
                    </a:lnTo>
                    <a:lnTo>
                      <a:pt x="954" y="1227"/>
                    </a:lnTo>
                    <a:lnTo>
                      <a:pt x="970" y="1224"/>
                    </a:lnTo>
                    <a:lnTo>
                      <a:pt x="958" y="1260"/>
                    </a:lnTo>
                    <a:lnTo>
                      <a:pt x="946" y="1291"/>
                    </a:lnTo>
                    <a:lnTo>
                      <a:pt x="931" y="1321"/>
                    </a:lnTo>
                    <a:lnTo>
                      <a:pt x="917" y="1350"/>
                    </a:lnTo>
                    <a:lnTo>
                      <a:pt x="904" y="1377"/>
                    </a:lnTo>
                    <a:lnTo>
                      <a:pt x="894" y="1408"/>
                    </a:lnTo>
                    <a:lnTo>
                      <a:pt x="890" y="1443"/>
                    </a:lnTo>
                    <a:lnTo>
                      <a:pt x="894" y="1483"/>
                    </a:lnTo>
                    <a:lnTo>
                      <a:pt x="896" y="1491"/>
                    </a:lnTo>
                    <a:lnTo>
                      <a:pt x="902" y="1509"/>
                    </a:lnTo>
                    <a:lnTo>
                      <a:pt x="910" y="1528"/>
                    </a:lnTo>
                    <a:lnTo>
                      <a:pt x="917" y="1551"/>
                    </a:lnTo>
                    <a:lnTo>
                      <a:pt x="923" y="1571"/>
                    </a:lnTo>
                    <a:lnTo>
                      <a:pt x="929" y="1592"/>
                    </a:lnTo>
                    <a:lnTo>
                      <a:pt x="933" y="1608"/>
                    </a:lnTo>
                    <a:lnTo>
                      <a:pt x="935" y="1619"/>
                    </a:lnTo>
                    <a:lnTo>
                      <a:pt x="915" y="1619"/>
                    </a:lnTo>
                    <a:lnTo>
                      <a:pt x="902" y="1619"/>
                    </a:lnTo>
                    <a:lnTo>
                      <a:pt x="902" y="1606"/>
                    </a:lnTo>
                    <a:lnTo>
                      <a:pt x="902" y="1598"/>
                    </a:lnTo>
                    <a:lnTo>
                      <a:pt x="902" y="1588"/>
                    </a:lnTo>
                    <a:lnTo>
                      <a:pt x="902" y="1578"/>
                    </a:lnTo>
                    <a:lnTo>
                      <a:pt x="871" y="1565"/>
                    </a:lnTo>
                    <a:lnTo>
                      <a:pt x="842" y="1565"/>
                    </a:lnTo>
                    <a:lnTo>
                      <a:pt x="813" y="1575"/>
                    </a:lnTo>
                    <a:lnTo>
                      <a:pt x="787" y="1596"/>
                    </a:lnTo>
                    <a:lnTo>
                      <a:pt x="762" y="1619"/>
                    </a:lnTo>
                    <a:lnTo>
                      <a:pt x="743" y="1648"/>
                    </a:lnTo>
                    <a:lnTo>
                      <a:pt x="727" y="1675"/>
                    </a:lnTo>
                    <a:lnTo>
                      <a:pt x="718" y="1703"/>
                    </a:lnTo>
                    <a:lnTo>
                      <a:pt x="714" y="1703"/>
                    </a:lnTo>
                    <a:lnTo>
                      <a:pt x="714" y="1705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7" name="Freeform 106"/>
              <p:cNvSpPr>
                <a:spLocks/>
              </p:cNvSpPr>
              <p:nvPr/>
            </p:nvSpPr>
            <p:spPr bwMode="auto">
              <a:xfrm>
                <a:off x="3937" y="2015"/>
                <a:ext cx="26" cy="64"/>
              </a:xfrm>
              <a:custGeom>
                <a:avLst/>
                <a:gdLst>
                  <a:gd name="T0" fmla="*/ 0 w 50"/>
                  <a:gd name="T1" fmla="*/ 16 h 128"/>
                  <a:gd name="T2" fmla="*/ 0 w 50"/>
                  <a:gd name="T3" fmla="*/ 15 h 128"/>
                  <a:gd name="T4" fmla="*/ 1 w 50"/>
                  <a:gd name="T5" fmla="*/ 13 h 128"/>
                  <a:gd name="T6" fmla="*/ 1 w 50"/>
                  <a:gd name="T7" fmla="*/ 10 h 128"/>
                  <a:gd name="T8" fmla="*/ 2 w 50"/>
                  <a:gd name="T9" fmla="*/ 7 h 128"/>
                  <a:gd name="T10" fmla="*/ 3 w 50"/>
                  <a:gd name="T11" fmla="*/ 4 h 128"/>
                  <a:gd name="T12" fmla="*/ 4 w 50"/>
                  <a:gd name="T13" fmla="*/ 2 h 128"/>
                  <a:gd name="T14" fmla="*/ 5 w 50"/>
                  <a:gd name="T15" fmla="*/ 1 h 128"/>
                  <a:gd name="T16" fmla="*/ 7 w 50"/>
                  <a:gd name="T17" fmla="*/ 0 h 128"/>
                  <a:gd name="T18" fmla="*/ 6 w 50"/>
                  <a:gd name="T19" fmla="*/ 2 h 128"/>
                  <a:gd name="T20" fmla="*/ 6 w 50"/>
                  <a:gd name="T21" fmla="*/ 4 h 128"/>
                  <a:gd name="T22" fmla="*/ 5 w 50"/>
                  <a:gd name="T23" fmla="*/ 5 h 128"/>
                  <a:gd name="T24" fmla="*/ 4 w 50"/>
                  <a:gd name="T25" fmla="*/ 8 h 128"/>
                  <a:gd name="T26" fmla="*/ 3 w 50"/>
                  <a:gd name="T27" fmla="*/ 10 h 128"/>
                  <a:gd name="T28" fmla="*/ 3 w 50"/>
                  <a:gd name="T29" fmla="*/ 12 h 128"/>
                  <a:gd name="T30" fmla="*/ 2 w 50"/>
                  <a:gd name="T31" fmla="*/ 13 h 128"/>
                  <a:gd name="T32" fmla="*/ 1 w 50"/>
                  <a:gd name="T33" fmla="*/ 15 h 128"/>
                  <a:gd name="T34" fmla="*/ 0 w 50"/>
                  <a:gd name="T35" fmla="*/ 16 h 128"/>
                  <a:gd name="T36" fmla="*/ 0 w 50"/>
                  <a:gd name="T37" fmla="*/ 1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28"/>
                  <a:gd name="T59" fmla="*/ 50 w 50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28">
                    <a:moveTo>
                      <a:pt x="0" y="128"/>
                    </a:moveTo>
                    <a:lnTo>
                      <a:pt x="0" y="117"/>
                    </a:lnTo>
                    <a:lnTo>
                      <a:pt x="3" y="101"/>
                    </a:lnTo>
                    <a:lnTo>
                      <a:pt x="7" y="80"/>
                    </a:lnTo>
                    <a:lnTo>
                      <a:pt x="13" y="59"/>
                    </a:lnTo>
                    <a:lnTo>
                      <a:pt x="19" y="35"/>
                    </a:lnTo>
                    <a:lnTo>
                      <a:pt x="29" y="18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46" y="12"/>
                    </a:lnTo>
                    <a:lnTo>
                      <a:pt x="42" y="28"/>
                    </a:lnTo>
                    <a:lnTo>
                      <a:pt x="36" y="43"/>
                    </a:lnTo>
                    <a:lnTo>
                      <a:pt x="31" y="61"/>
                    </a:lnTo>
                    <a:lnTo>
                      <a:pt x="23" y="76"/>
                    </a:lnTo>
                    <a:lnTo>
                      <a:pt x="17" y="93"/>
                    </a:lnTo>
                    <a:lnTo>
                      <a:pt x="9" y="107"/>
                    </a:lnTo>
                    <a:lnTo>
                      <a:pt x="3" y="123"/>
                    </a:lnTo>
                    <a:lnTo>
                      <a:pt x="0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8" name="Freeform 107"/>
              <p:cNvSpPr>
                <a:spLocks/>
              </p:cNvSpPr>
              <p:nvPr/>
            </p:nvSpPr>
            <p:spPr bwMode="auto">
              <a:xfrm>
                <a:off x="4395" y="555"/>
                <a:ext cx="1261" cy="1516"/>
              </a:xfrm>
              <a:custGeom>
                <a:avLst/>
                <a:gdLst>
                  <a:gd name="T0" fmla="*/ 277 w 2521"/>
                  <a:gd name="T1" fmla="*/ 294 h 3033"/>
                  <a:gd name="T2" fmla="*/ 267 w 2521"/>
                  <a:gd name="T3" fmla="*/ 275 h 3033"/>
                  <a:gd name="T4" fmla="*/ 236 w 2521"/>
                  <a:gd name="T5" fmla="*/ 293 h 3033"/>
                  <a:gd name="T6" fmla="*/ 240 w 2521"/>
                  <a:gd name="T7" fmla="*/ 307 h 3033"/>
                  <a:gd name="T8" fmla="*/ 237 w 2521"/>
                  <a:gd name="T9" fmla="*/ 313 h 3033"/>
                  <a:gd name="T10" fmla="*/ 233 w 2521"/>
                  <a:gd name="T11" fmla="*/ 326 h 3033"/>
                  <a:gd name="T12" fmla="*/ 227 w 2521"/>
                  <a:gd name="T13" fmla="*/ 307 h 3033"/>
                  <a:gd name="T14" fmla="*/ 223 w 2521"/>
                  <a:gd name="T15" fmla="*/ 308 h 3033"/>
                  <a:gd name="T16" fmla="*/ 217 w 2521"/>
                  <a:gd name="T17" fmla="*/ 307 h 3033"/>
                  <a:gd name="T18" fmla="*/ 191 w 2521"/>
                  <a:gd name="T19" fmla="*/ 295 h 3033"/>
                  <a:gd name="T20" fmla="*/ 191 w 2521"/>
                  <a:gd name="T21" fmla="*/ 258 h 3033"/>
                  <a:gd name="T22" fmla="*/ 176 w 2521"/>
                  <a:gd name="T23" fmla="*/ 254 h 3033"/>
                  <a:gd name="T24" fmla="*/ 169 w 2521"/>
                  <a:gd name="T25" fmla="*/ 280 h 3033"/>
                  <a:gd name="T26" fmla="*/ 165 w 2521"/>
                  <a:gd name="T27" fmla="*/ 288 h 3033"/>
                  <a:gd name="T28" fmla="*/ 163 w 2521"/>
                  <a:gd name="T29" fmla="*/ 295 h 3033"/>
                  <a:gd name="T30" fmla="*/ 149 w 2521"/>
                  <a:gd name="T31" fmla="*/ 251 h 3033"/>
                  <a:gd name="T32" fmla="*/ 158 w 2521"/>
                  <a:gd name="T33" fmla="*/ 240 h 3033"/>
                  <a:gd name="T34" fmla="*/ 133 w 2521"/>
                  <a:gd name="T35" fmla="*/ 274 h 3033"/>
                  <a:gd name="T36" fmla="*/ 119 w 2521"/>
                  <a:gd name="T37" fmla="*/ 267 h 3033"/>
                  <a:gd name="T38" fmla="*/ 108 w 2521"/>
                  <a:gd name="T39" fmla="*/ 265 h 3033"/>
                  <a:gd name="T40" fmla="*/ 104 w 2521"/>
                  <a:gd name="T41" fmla="*/ 272 h 3033"/>
                  <a:gd name="T42" fmla="*/ 96 w 2521"/>
                  <a:gd name="T43" fmla="*/ 266 h 3033"/>
                  <a:gd name="T44" fmla="*/ 92 w 2521"/>
                  <a:gd name="T45" fmla="*/ 278 h 3033"/>
                  <a:gd name="T46" fmla="*/ 151 w 2521"/>
                  <a:gd name="T47" fmla="*/ 307 h 3033"/>
                  <a:gd name="T48" fmla="*/ 180 w 2521"/>
                  <a:gd name="T49" fmla="*/ 370 h 3033"/>
                  <a:gd name="T50" fmla="*/ 156 w 2521"/>
                  <a:gd name="T51" fmla="*/ 355 h 3033"/>
                  <a:gd name="T52" fmla="*/ 135 w 2521"/>
                  <a:gd name="T53" fmla="*/ 341 h 3033"/>
                  <a:gd name="T54" fmla="*/ 108 w 2521"/>
                  <a:gd name="T55" fmla="*/ 347 h 3033"/>
                  <a:gd name="T56" fmla="*/ 94 w 2521"/>
                  <a:gd name="T57" fmla="*/ 334 h 3033"/>
                  <a:gd name="T58" fmla="*/ 72 w 2521"/>
                  <a:gd name="T59" fmla="*/ 330 h 3033"/>
                  <a:gd name="T60" fmla="*/ 59 w 2521"/>
                  <a:gd name="T61" fmla="*/ 313 h 3033"/>
                  <a:gd name="T62" fmla="*/ 48 w 2521"/>
                  <a:gd name="T63" fmla="*/ 302 h 3033"/>
                  <a:gd name="T64" fmla="*/ 30 w 2521"/>
                  <a:gd name="T65" fmla="*/ 284 h 3033"/>
                  <a:gd name="T66" fmla="*/ 13 w 2521"/>
                  <a:gd name="T67" fmla="*/ 259 h 3033"/>
                  <a:gd name="T68" fmla="*/ 25 w 2521"/>
                  <a:gd name="T69" fmla="*/ 220 h 3033"/>
                  <a:gd name="T70" fmla="*/ 14 w 2521"/>
                  <a:gd name="T71" fmla="*/ 206 h 3033"/>
                  <a:gd name="T72" fmla="*/ 24 w 2521"/>
                  <a:gd name="T73" fmla="*/ 170 h 3033"/>
                  <a:gd name="T74" fmla="*/ 9 w 2521"/>
                  <a:gd name="T75" fmla="*/ 155 h 3033"/>
                  <a:gd name="T76" fmla="*/ 20 w 2521"/>
                  <a:gd name="T77" fmla="*/ 127 h 3033"/>
                  <a:gd name="T78" fmla="*/ 41 w 2521"/>
                  <a:gd name="T79" fmla="*/ 100 h 3033"/>
                  <a:gd name="T80" fmla="*/ 40 w 2521"/>
                  <a:gd name="T81" fmla="*/ 82 h 3033"/>
                  <a:gd name="T82" fmla="*/ 43 w 2521"/>
                  <a:gd name="T83" fmla="*/ 69 h 3033"/>
                  <a:gd name="T84" fmla="*/ 49 w 2521"/>
                  <a:gd name="T85" fmla="*/ 53 h 3033"/>
                  <a:gd name="T86" fmla="*/ 48 w 2521"/>
                  <a:gd name="T87" fmla="*/ 28 h 3033"/>
                  <a:gd name="T88" fmla="*/ 73 w 2521"/>
                  <a:gd name="T89" fmla="*/ 27 h 3033"/>
                  <a:gd name="T90" fmla="*/ 111 w 2521"/>
                  <a:gd name="T91" fmla="*/ 8 h 3033"/>
                  <a:gd name="T92" fmla="*/ 139 w 2521"/>
                  <a:gd name="T93" fmla="*/ 5 h 3033"/>
                  <a:gd name="T94" fmla="*/ 158 w 2521"/>
                  <a:gd name="T95" fmla="*/ 22 h 3033"/>
                  <a:gd name="T96" fmla="*/ 183 w 2521"/>
                  <a:gd name="T97" fmla="*/ 39 h 3033"/>
                  <a:gd name="T98" fmla="*/ 209 w 2521"/>
                  <a:gd name="T99" fmla="*/ 27 h 3033"/>
                  <a:gd name="T100" fmla="*/ 225 w 2521"/>
                  <a:gd name="T101" fmla="*/ 53 h 3033"/>
                  <a:gd name="T102" fmla="*/ 264 w 2521"/>
                  <a:gd name="T103" fmla="*/ 55 h 3033"/>
                  <a:gd name="T104" fmla="*/ 275 w 2521"/>
                  <a:gd name="T105" fmla="*/ 76 h 3033"/>
                  <a:gd name="T106" fmla="*/ 299 w 2521"/>
                  <a:gd name="T107" fmla="*/ 98 h 3033"/>
                  <a:gd name="T108" fmla="*/ 308 w 2521"/>
                  <a:gd name="T109" fmla="*/ 136 h 3033"/>
                  <a:gd name="T110" fmla="*/ 295 w 2521"/>
                  <a:gd name="T111" fmla="*/ 194 h 3033"/>
                  <a:gd name="T112" fmla="*/ 301 w 2521"/>
                  <a:gd name="T113" fmla="*/ 224 h 3033"/>
                  <a:gd name="T114" fmla="*/ 313 w 2521"/>
                  <a:gd name="T115" fmla="*/ 255 h 3033"/>
                  <a:gd name="T116" fmla="*/ 306 w 2521"/>
                  <a:gd name="T117" fmla="*/ 308 h 3033"/>
                  <a:gd name="T118" fmla="*/ 292 w 2521"/>
                  <a:gd name="T119" fmla="*/ 335 h 3033"/>
                  <a:gd name="T120" fmla="*/ 265 w 2521"/>
                  <a:gd name="T121" fmla="*/ 351 h 3033"/>
                  <a:gd name="T122" fmla="*/ 247 w 2521"/>
                  <a:gd name="T123" fmla="*/ 370 h 3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1"/>
                  <a:gd name="T187" fmla="*/ 0 h 3033"/>
                  <a:gd name="T188" fmla="*/ 2521 w 2521"/>
                  <a:gd name="T189" fmla="*/ 3033 h 3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1" h="3033">
                    <a:moveTo>
                      <a:pt x="1885" y="3033"/>
                    </a:moveTo>
                    <a:lnTo>
                      <a:pt x="1871" y="3021"/>
                    </a:lnTo>
                    <a:lnTo>
                      <a:pt x="1866" y="3015"/>
                    </a:lnTo>
                    <a:lnTo>
                      <a:pt x="1860" y="3008"/>
                    </a:lnTo>
                    <a:lnTo>
                      <a:pt x="1856" y="3000"/>
                    </a:lnTo>
                    <a:lnTo>
                      <a:pt x="1848" y="3000"/>
                    </a:lnTo>
                    <a:lnTo>
                      <a:pt x="1840" y="3000"/>
                    </a:lnTo>
                    <a:lnTo>
                      <a:pt x="1848" y="2982"/>
                    </a:lnTo>
                    <a:lnTo>
                      <a:pt x="1858" y="2971"/>
                    </a:lnTo>
                    <a:lnTo>
                      <a:pt x="1862" y="2961"/>
                    </a:lnTo>
                    <a:lnTo>
                      <a:pt x="1868" y="2953"/>
                    </a:lnTo>
                    <a:lnTo>
                      <a:pt x="1870" y="2944"/>
                    </a:lnTo>
                    <a:lnTo>
                      <a:pt x="1873" y="2932"/>
                    </a:lnTo>
                    <a:lnTo>
                      <a:pt x="1877" y="2845"/>
                    </a:lnTo>
                    <a:lnTo>
                      <a:pt x="1895" y="2775"/>
                    </a:lnTo>
                    <a:lnTo>
                      <a:pt x="1922" y="2715"/>
                    </a:lnTo>
                    <a:lnTo>
                      <a:pt x="1961" y="2666"/>
                    </a:lnTo>
                    <a:lnTo>
                      <a:pt x="2001" y="2618"/>
                    </a:lnTo>
                    <a:lnTo>
                      <a:pt x="2048" y="2573"/>
                    </a:lnTo>
                    <a:lnTo>
                      <a:pt x="2096" y="2521"/>
                    </a:lnTo>
                    <a:lnTo>
                      <a:pt x="2147" y="2465"/>
                    </a:lnTo>
                    <a:lnTo>
                      <a:pt x="2164" y="2416"/>
                    </a:lnTo>
                    <a:lnTo>
                      <a:pt x="2180" y="2385"/>
                    </a:lnTo>
                    <a:lnTo>
                      <a:pt x="2193" y="2364"/>
                    </a:lnTo>
                    <a:lnTo>
                      <a:pt x="2209" y="2352"/>
                    </a:lnTo>
                    <a:lnTo>
                      <a:pt x="2224" y="2341"/>
                    </a:lnTo>
                    <a:lnTo>
                      <a:pt x="2248" y="2331"/>
                    </a:lnTo>
                    <a:lnTo>
                      <a:pt x="2277" y="2315"/>
                    </a:lnTo>
                    <a:lnTo>
                      <a:pt x="2318" y="2290"/>
                    </a:lnTo>
                    <a:lnTo>
                      <a:pt x="2319" y="2281"/>
                    </a:lnTo>
                    <a:lnTo>
                      <a:pt x="2321" y="2271"/>
                    </a:lnTo>
                    <a:lnTo>
                      <a:pt x="2331" y="2259"/>
                    </a:lnTo>
                    <a:lnTo>
                      <a:pt x="2333" y="2246"/>
                    </a:lnTo>
                    <a:lnTo>
                      <a:pt x="2327" y="2232"/>
                    </a:lnTo>
                    <a:lnTo>
                      <a:pt x="2318" y="2226"/>
                    </a:lnTo>
                    <a:lnTo>
                      <a:pt x="2321" y="2211"/>
                    </a:lnTo>
                    <a:lnTo>
                      <a:pt x="2318" y="2201"/>
                    </a:lnTo>
                    <a:lnTo>
                      <a:pt x="2285" y="2199"/>
                    </a:lnTo>
                    <a:lnTo>
                      <a:pt x="2259" y="2199"/>
                    </a:lnTo>
                    <a:lnTo>
                      <a:pt x="2234" y="2197"/>
                    </a:lnTo>
                    <a:lnTo>
                      <a:pt x="2213" y="2195"/>
                    </a:lnTo>
                    <a:lnTo>
                      <a:pt x="2190" y="2191"/>
                    </a:lnTo>
                    <a:lnTo>
                      <a:pt x="2168" y="2187"/>
                    </a:lnTo>
                    <a:lnTo>
                      <a:pt x="2143" y="2182"/>
                    </a:lnTo>
                    <a:lnTo>
                      <a:pt x="2118" y="2178"/>
                    </a:lnTo>
                    <a:lnTo>
                      <a:pt x="2112" y="2184"/>
                    </a:lnTo>
                    <a:lnTo>
                      <a:pt x="2110" y="2195"/>
                    </a:lnTo>
                    <a:lnTo>
                      <a:pt x="2116" y="2197"/>
                    </a:lnTo>
                    <a:lnTo>
                      <a:pt x="2124" y="2203"/>
                    </a:lnTo>
                    <a:lnTo>
                      <a:pt x="2131" y="2205"/>
                    </a:lnTo>
                    <a:lnTo>
                      <a:pt x="2143" y="2211"/>
                    </a:lnTo>
                    <a:lnTo>
                      <a:pt x="2141" y="2230"/>
                    </a:lnTo>
                    <a:lnTo>
                      <a:pt x="2135" y="2244"/>
                    </a:lnTo>
                    <a:lnTo>
                      <a:pt x="2126" y="2249"/>
                    </a:lnTo>
                    <a:lnTo>
                      <a:pt x="2116" y="2251"/>
                    </a:lnTo>
                    <a:lnTo>
                      <a:pt x="2100" y="2249"/>
                    </a:lnTo>
                    <a:lnTo>
                      <a:pt x="2087" y="2249"/>
                    </a:lnTo>
                    <a:lnTo>
                      <a:pt x="2073" y="2249"/>
                    </a:lnTo>
                    <a:lnTo>
                      <a:pt x="2062" y="2255"/>
                    </a:lnTo>
                    <a:lnTo>
                      <a:pt x="2040" y="2255"/>
                    </a:lnTo>
                    <a:lnTo>
                      <a:pt x="2021" y="2255"/>
                    </a:lnTo>
                    <a:lnTo>
                      <a:pt x="1999" y="2257"/>
                    </a:lnTo>
                    <a:lnTo>
                      <a:pt x="1982" y="2263"/>
                    </a:lnTo>
                    <a:lnTo>
                      <a:pt x="1961" y="2269"/>
                    </a:lnTo>
                    <a:lnTo>
                      <a:pt x="1943" y="2277"/>
                    </a:lnTo>
                    <a:lnTo>
                      <a:pt x="1926" y="2284"/>
                    </a:lnTo>
                    <a:lnTo>
                      <a:pt x="1914" y="2298"/>
                    </a:lnTo>
                    <a:lnTo>
                      <a:pt x="1914" y="2302"/>
                    </a:lnTo>
                    <a:lnTo>
                      <a:pt x="1920" y="2308"/>
                    </a:lnTo>
                    <a:lnTo>
                      <a:pt x="1928" y="2313"/>
                    </a:lnTo>
                    <a:lnTo>
                      <a:pt x="1939" y="2319"/>
                    </a:lnTo>
                    <a:lnTo>
                      <a:pt x="1935" y="2319"/>
                    </a:lnTo>
                    <a:lnTo>
                      <a:pt x="1935" y="2323"/>
                    </a:lnTo>
                    <a:lnTo>
                      <a:pt x="1904" y="2335"/>
                    </a:lnTo>
                    <a:lnTo>
                      <a:pt x="1881" y="2344"/>
                    </a:lnTo>
                    <a:lnTo>
                      <a:pt x="1864" y="2350"/>
                    </a:lnTo>
                    <a:lnTo>
                      <a:pt x="1852" y="2356"/>
                    </a:lnTo>
                    <a:lnTo>
                      <a:pt x="1840" y="2362"/>
                    </a:lnTo>
                    <a:lnTo>
                      <a:pt x="1840" y="2366"/>
                    </a:lnTo>
                    <a:lnTo>
                      <a:pt x="1858" y="2364"/>
                    </a:lnTo>
                    <a:lnTo>
                      <a:pt x="1877" y="2360"/>
                    </a:lnTo>
                    <a:lnTo>
                      <a:pt x="1897" y="2354"/>
                    </a:lnTo>
                    <a:lnTo>
                      <a:pt x="1916" y="2350"/>
                    </a:lnTo>
                    <a:lnTo>
                      <a:pt x="1934" y="2343"/>
                    </a:lnTo>
                    <a:lnTo>
                      <a:pt x="1953" y="2337"/>
                    </a:lnTo>
                    <a:lnTo>
                      <a:pt x="1972" y="2333"/>
                    </a:lnTo>
                    <a:lnTo>
                      <a:pt x="1992" y="2333"/>
                    </a:lnTo>
                    <a:lnTo>
                      <a:pt x="1992" y="2335"/>
                    </a:lnTo>
                    <a:lnTo>
                      <a:pt x="1994" y="2341"/>
                    </a:lnTo>
                    <a:lnTo>
                      <a:pt x="1994" y="2348"/>
                    </a:lnTo>
                    <a:lnTo>
                      <a:pt x="1996" y="2362"/>
                    </a:lnTo>
                    <a:lnTo>
                      <a:pt x="1976" y="2379"/>
                    </a:lnTo>
                    <a:lnTo>
                      <a:pt x="1965" y="2397"/>
                    </a:lnTo>
                    <a:lnTo>
                      <a:pt x="1955" y="2410"/>
                    </a:lnTo>
                    <a:lnTo>
                      <a:pt x="1949" y="2426"/>
                    </a:lnTo>
                    <a:lnTo>
                      <a:pt x="1943" y="2440"/>
                    </a:lnTo>
                    <a:lnTo>
                      <a:pt x="1937" y="2455"/>
                    </a:lnTo>
                    <a:lnTo>
                      <a:pt x="1928" y="2472"/>
                    </a:lnTo>
                    <a:lnTo>
                      <a:pt x="1920" y="2492"/>
                    </a:lnTo>
                    <a:lnTo>
                      <a:pt x="1918" y="2461"/>
                    </a:lnTo>
                    <a:lnTo>
                      <a:pt x="1916" y="2440"/>
                    </a:lnTo>
                    <a:lnTo>
                      <a:pt x="1916" y="2422"/>
                    </a:lnTo>
                    <a:lnTo>
                      <a:pt x="1916" y="2410"/>
                    </a:lnTo>
                    <a:lnTo>
                      <a:pt x="1914" y="2393"/>
                    </a:lnTo>
                    <a:lnTo>
                      <a:pt x="1914" y="2381"/>
                    </a:lnTo>
                    <a:lnTo>
                      <a:pt x="1914" y="2397"/>
                    </a:lnTo>
                    <a:lnTo>
                      <a:pt x="1914" y="2418"/>
                    </a:lnTo>
                    <a:lnTo>
                      <a:pt x="1914" y="2441"/>
                    </a:lnTo>
                    <a:lnTo>
                      <a:pt x="1914" y="2469"/>
                    </a:lnTo>
                    <a:lnTo>
                      <a:pt x="1912" y="2494"/>
                    </a:lnTo>
                    <a:lnTo>
                      <a:pt x="1908" y="2519"/>
                    </a:lnTo>
                    <a:lnTo>
                      <a:pt x="1901" y="2540"/>
                    </a:lnTo>
                    <a:lnTo>
                      <a:pt x="1893" y="2558"/>
                    </a:lnTo>
                    <a:lnTo>
                      <a:pt x="1891" y="2552"/>
                    </a:lnTo>
                    <a:lnTo>
                      <a:pt x="1891" y="2548"/>
                    </a:lnTo>
                    <a:lnTo>
                      <a:pt x="1889" y="2540"/>
                    </a:lnTo>
                    <a:lnTo>
                      <a:pt x="1889" y="2531"/>
                    </a:lnTo>
                    <a:lnTo>
                      <a:pt x="1887" y="2513"/>
                    </a:lnTo>
                    <a:lnTo>
                      <a:pt x="1887" y="2490"/>
                    </a:lnTo>
                    <a:lnTo>
                      <a:pt x="1885" y="2455"/>
                    </a:lnTo>
                    <a:lnTo>
                      <a:pt x="1885" y="2412"/>
                    </a:lnTo>
                    <a:lnTo>
                      <a:pt x="1885" y="2430"/>
                    </a:lnTo>
                    <a:lnTo>
                      <a:pt x="1887" y="2453"/>
                    </a:lnTo>
                    <a:lnTo>
                      <a:pt x="1887" y="2480"/>
                    </a:lnTo>
                    <a:lnTo>
                      <a:pt x="1889" y="2509"/>
                    </a:lnTo>
                    <a:lnTo>
                      <a:pt x="1887" y="2535"/>
                    </a:lnTo>
                    <a:lnTo>
                      <a:pt x="1883" y="2562"/>
                    </a:lnTo>
                    <a:lnTo>
                      <a:pt x="1877" y="2583"/>
                    </a:lnTo>
                    <a:lnTo>
                      <a:pt x="1868" y="2600"/>
                    </a:lnTo>
                    <a:lnTo>
                      <a:pt x="1868" y="2585"/>
                    </a:lnTo>
                    <a:lnTo>
                      <a:pt x="1868" y="2567"/>
                    </a:lnTo>
                    <a:lnTo>
                      <a:pt x="1860" y="2556"/>
                    </a:lnTo>
                    <a:lnTo>
                      <a:pt x="1858" y="2540"/>
                    </a:lnTo>
                    <a:lnTo>
                      <a:pt x="1858" y="2521"/>
                    </a:lnTo>
                    <a:lnTo>
                      <a:pt x="1862" y="2504"/>
                    </a:lnTo>
                    <a:lnTo>
                      <a:pt x="1862" y="2482"/>
                    </a:lnTo>
                    <a:lnTo>
                      <a:pt x="1866" y="2463"/>
                    </a:lnTo>
                    <a:lnTo>
                      <a:pt x="1866" y="2445"/>
                    </a:lnTo>
                    <a:lnTo>
                      <a:pt x="1868" y="2434"/>
                    </a:lnTo>
                    <a:lnTo>
                      <a:pt x="1862" y="2445"/>
                    </a:lnTo>
                    <a:lnTo>
                      <a:pt x="1860" y="2463"/>
                    </a:lnTo>
                    <a:lnTo>
                      <a:pt x="1858" y="2484"/>
                    </a:lnTo>
                    <a:lnTo>
                      <a:pt x="1858" y="2509"/>
                    </a:lnTo>
                    <a:lnTo>
                      <a:pt x="1858" y="2533"/>
                    </a:lnTo>
                    <a:lnTo>
                      <a:pt x="1858" y="2558"/>
                    </a:lnTo>
                    <a:lnTo>
                      <a:pt x="1858" y="2579"/>
                    </a:lnTo>
                    <a:lnTo>
                      <a:pt x="1858" y="2599"/>
                    </a:lnTo>
                    <a:lnTo>
                      <a:pt x="1860" y="2600"/>
                    </a:lnTo>
                    <a:lnTo>
                      <a:pt x="1864" y="2602"/>
                    </a:lnTo>
                    <a:lnTo>
                      <a:pt x="1858" y="2612"/>
                    </a:lnTo>
                    <a:lnTo>
                      <a:pt x="1846" y="2618"/>
                    </a:lnTo>
                    <a:lnTo>
                      <a:pt x="1838" y="2593"/>
                    </a:lnTo>
                    <a:lnTo>
                      <a:pt x="1837" y="2569"/>
                    </a:lnTo>
                    <a:lnTo>
                      <a:pt x="1837" y="2546"/>
                    </a:lnTo>
                    <a:lnTo>
                      <a:pt x="1838" y="2523"/>
                    </a:lnTo>
                    <a:lnTo>
                      <a:pt x="1838" y="2500"/>
                    </a:lnTo>
                    <a:lnTo>
                      <a:pt x="1840" y="2476"/>
                    </a:lnTo>
                    <a:lnTo>
                      <a:pt x="1840" y="2455"/>
                    </a:lnTo>
                    <a:lnTo>
                      <a:pt x="1840" y="2438"/>
                    </a:lnTo>
                    <a:lnTo>
                      <a:pt x="1835" y="2447"/>
                    </a:lnTo>
                    <a:lnTo>
                      <a:pt x="1833" y="2463"/>
                    </a:lnTo>
                    <a:lnTo>
                      <a:pt x="1831" y="2482"/>
                    </a:lnTo>
                    <a:lnTo>
                      <a:pt x="1831" y="2505"/>
                    </a:lnTo>
                    <a:lnTo>
                      <a:pt x="1831" y="2527"/>
                    </a:lnTo>
                    <a:lnTo>
                      <a:pt x="1831" y="2550"/>
                    </a:lnTo>
                    <a:lnTo>
                      <a:pt x="1831" y="2569"/>
                    </a:lnTo>
                    <a:lnTo>
                      <a:pt x="1833" y="2587"/>
                    </a:lnTo>
                    <a:lnTo>
                      <a:pt x="1829" y="2589"/>
                    </a:lnTo>
                    <a:lnTo>
                      <a:pt x="1827" y="2591"/>
                    </a:lnTo>
                    <a:lnTo>
                      <a:pt x="1819" y="2575"/>
                    </a:lnTo>
                    <a:lnTo>
                      <a:pt x="1817" y="2558"/>
                    </a:lnTo>
                    <a:lnTo>
                      <a:pt x="1815" y="2533"/>
                    </a:lnTo>
                    <a:lnTo>
                      <a:pt x="1815" y="2509"/>
                    </a:lnTo>
                    <a:lnTo>
                      <a:pt x="1815" y="2484"/>
                    </a:lnTo>
                    <a:lnTo>
                      <a:pt x="1815" y="2461"/>
                    </a:lnTo>
                    <a:lnTo>
                      <a:pt x="1815" y="2443"/>
                    </a:lnTo>
                    <a:lnTo>
                      <a:pt x="1817" y="2432"/>
                    </a:lnTo>
                    <a:lnTo>
                      <a:pt x="1813" y="2447"/>
                    </a:lnTo>
                    <a:lnTo>
                      <a:pt x="1811" y="2465"/>
                    </a:lnTo>
                    <a:lnTo>
                      <a:pt x="1811" y="2482"/>
                    </a:lnTo>
                    <a:lnTo>
                      <a:pt x="1813" y="2500"/>
                    </a:lnTo>
                    <a:lnTo>
                      <a:pt x="1813" y="2517"/>
                    </a:lnTo>
                    <a:lnTo>
                      <a:pt x="1813" y="2535"/>
                    </a:lnTo>
                    <a:lnTo>
                      <a:pt x="1813" y="2554"/>
                    </a:lnTo>
                    <a:lnTo>
                      <a:pt x="1815" y="2573"/>
                    </a:lnTo>
                    <a:lnTo>
                      <a:pt x="1811" y="2573"/>
                    </a:lnTo>
                    <a:lnTo>
                      <a:pt x="1809" y="2575"/>
                    </a:lnTo>
                    <a:lnTo>
                      <a:pt x="1798" y="2560"/>
                    </a:lnTo>
                    <a:lnTo>
                      <a:pt x="1792" y="2542"/>
                    </a:lnTo>
                    <a:lnTo>
                      <a:pt x="1788" y="2523"/>
                    </a:lnTo>
                    <a:lnTo>
                      <a:pt x="1788" y="2505"/>
                    </a:lnTo>
                    <a:lnTo>
                      <a:pt x="1786" y="2484"/>
                    </a:lnTo>
                    <a:lnTo>
                      <a:pt x="1788" y="2465"/>
                    </a:lnTo>
                    <a:lnTo>
                      <a:pt x="1788" y="2447"/>
                    </a:lnTo>
                    <a:lnTo>
                      <a:pt x="1790" y="2434"/>
                    </a:lnTo>
                    <a:lnTo>
                      <a:pt x="1788" y="2432"/>
                    </a:lnTo>
                    <a:lnTo>
                      <a:pt x="1786" y="2441"/>
                    </a:lnTo>
                    <a:lnTo>
                      <a:pt x="1784" y="2449"/>
                    </a:lnTo>
                    <a:lnTo>
                      <a:pt x="1784" y="2457"/>
                    </a:lnTo>
                    <a:lnTo>
                      <a:pt x="1784" y="2469"/>
                    </a:lnTo>
                    <a:lnTo>
                      <a:pt x="1784" y="2478"/>
                    </a:lnTo>
                    <a:lnTo>
                      <a:pt x="1784" y="2494"/>
                    </a:lnTo>
                    <a:lnTo>
                      <a:pt x="1786" y="2513"/>
                    </a:lnTo>
                    <a:lnTo>
                      <a:pt x="1790" y="2542"/>
                    </a:lnTo>
                    <a:lnTo>
                      <a:pt x="1788" y="2542"/>
                    </a:lnTo>
                    <a:lnTo>
                      <a:pt x="1788" y="2544"/>
                    </a:lnTo>
                    <a:lnTo>
                      <a:pt x="1771" y="2527"/>
                    </a:lnTo>
                    <a:lnTo>
                      <a:pt x="1763" y="2513"/>
                    </a:lnTo>
                    <a:lnTo>
                      <a:pt x="1755" y="2500"/>
                    </a:lnTo>
                    <a:lnTo>
                      <a:pt x="1755" y="2488"/>
                    </a:lnTo>
                    <a:lnTo>
                      <a:pt x="1755" y="2474"/>
                    </a:lnTo>
                    <a:lnTo>
                      <a:pt x="1755" y="2463"/>
                    </a:lnTo>
                    <a:lnTo>
                      <a:pt x="1751" y="2447"/>
                    </a:lnTo>
                    <a:lnTo>
                      <a:pt x="1749" y="2432"/>
                    </a:lnTo>
                    <a:lnTo>
                      <a:pt x="1749" y="2443"/>
                    </a:lnTo>
                    <a:lnTo>
                      <a:pt x="1749" y="2459"/>
                    </a:lnTo>
                    <a:lnTo>
                      <a:pt x="1749" y="2474"/>
                    </a:lnTo>
                    <a:lnTo>
                      <a:pt x="1749" y="2490"/>
                    </a:lnTo>
                    <a:lnTo>
                      <a:pt x="1747" y="2490"/>
                    </a:lnTo>
                    <a:lnTo>
                      <a:pt x="1747" y="2492"/>
                    </a:lnTo>
                    <a:lnTo>
                      <a:pt x="1740" y="2478"/>
                    </a:lnTo>
                    <a:lnTo>
                      <a:pt x="1736" y="2465"/>
                    </a:lnTo>
                    <a:lnTo>
                      <a:pt x="1734" y="2453"/>
                    </a:lnTo>
                    <a:lnTo>
                      <a:pt x="1732" y="2441"/>
                    </a:lnTo>
                    <a:lnTo>
                      <a:pt x="1730" y="2457"/>
                    </a:lnTo>
                    <a:lnTo>
                      <a:pt x="1730" y="2467"/>
                    </a:lnTo>
                    <a:lnTo>
                      <a:pt x="1728" y="2469"/>
                    </a:lnTo>
                    <a:lnTo>
                      <a:pt x="1728" y="2472"/>
                    </a:lnTo>
                    <a:lnTo>
                      <a:pt x="1710" y="2457"/>
                    </a:lnTo>
                    <a:lnTo>
                      <a:pt x="1699" y="2445"/>
                    </a:lnTo>
                    <a:lnTo>
                      <a:pt x="1687" y="2430"/>
                    </a:lnTo>
                    <a:lnTo>
                      <a:pt x="1676" y="2418"/>
                    </a:lnTo>
                    <a:lnTo>
                      <a:pt x="1664" y="2405"/>
                    </a:lnTo>
                    <a:lnTo>
                      <a:pt x="1652" y="2391"/>
                    </a:lnTo>
                    <a:lnTo>
                      <a:pt x="1639" y="2379"/>
                    </a:lnTo>
                    <a:lnTo>
                      <a:pt x="1627" y="2372"/>
                    </a:lnTo>
                    <a:lnTo>
                      <a:pt x="1627" y="2364"/>
                    </a:lnTo>
                    <a:lnTo>
                      <a:pt x="1629" y="2362"/>
                    </a:lnTo>
                    <a:lnTo>
                      <a:pt x="1645" y="2352"/>
                    </a:lnTo>
                    <a:lnTo>
                      <a:pt x="1656" y="2341"/>
                    </a:lnTo>
                    <a:lnTo>
                      <a:pt x="1654" y="2339"/>
                    </a:lnTo>
                    <a:lnTo>
                      <a:pt x="1646" y="2339"/>
                    </a:lnTo>
                    <a:lnTo>
                      <a:pt x="1639" y="2339"/>
                    </a:lnTo>
                    <a:lnTo>
                      <a:pt x="1629" y="2341"/>
                    </a:lnTo>
                    <a:lnTo>
                      <a:pt x="1617" y="2343"/>
                    </a:lnTo>
                    <a:lnTo>
                      <a:pt x="1602" y="2344"/>
                    </a:lnTo>
                    <a:lnTo>
                      <a:pt x="1582" y="2348"/>
                    </a:lnTo>
                    <a:lnTo>
                      <a:pt x="1559" y="2350"/>
                    </a:lnTo>
                    <a:lnTo>
                      <a:pt x="1530" y="2354"/>
                    </a:lnTo>
                    <a:lnTo>
                      <a:pt x="1526" y="2364"/>
                    </a:lnTo>
                    <a:lnTo>
                      <a:pt x="1520" y="2374"/>
                    </a:lnTo>
                    <a:lnTo>
                      <a:pt x="1513" y="2377"/>
                    </a:lnTo>
                    <a:lnTo>
                      <a:pt x="1507" y="2383"/>
                    </a:lnTo>
                    <a:lnTo>
                      <a:pt x="1497" y="2383"/>
                    </a:lnTo>
                    <a:lnTo>
                      <a:pt x="1487" y="2385"/>
                    </a:lnTo>
                    <a:lnTo>
                      <a:pt x="1476" y="2385"/>
                    </a:lnTo>
                    <a:lnTo>
                      <a:pt x="1468" y="2387"/>
                    </a:lnTo>
                    <a:lnTo>
                      <a:pt x="1470" y="2341"/>
                    </a:lnTo>
                    <a:lnTo>
                      <a:pt x="1470" y="2302"/>
                    </a:lnTo>
                    <a:lnTo>
                      <a:pt x="1466" y="2265"/>
                    </a:lnTo>
                    <a:lnTo>
                      <a:pt x="1462" y="2230"/>
                    </a:lnTo>
                    <a:lnTo>
                      <a:pt x="1454" y="2195"/>
                    </a:lnTo>
                    <a:lnTo>
                      <a:pt x="1449" y="2160"/>
                    </a:lnTo>
                    <a:lnTo>
                      <a:pt x="1441" y="2123"/>
                    </a:lnTo>
                    <a:lnTo>
                      <a:pt x="1435" y="2087"/>
                    </a:lnTo>
                    <a:lnTo>
                      <a:pt x="1447" y="2087"/>
                    </a:lnTo>
                    <a:lnTo>
                      <a:pt x="1464" y="2089"/>
                    </a:lnTo>
                    <a:lnTo>
                      <a:pt x="1484" y="2089"/>
                    </a:lnTo>
                    <a:lnTo>
                      <a:pt x="1505" y="2090"/>
                    </a:lnTo>
                    <a:lnTo>
                      <a:pt x="1522" y="2087"/>
                    </a:lnTo>
                    <a:lnTo>
                      <a:pt x="1542" y="2081"/>
                    </a:lnTo>
                    <a:lnTo>
                      <a:pt x="1553" y="2073"/>
                    </a:lnTo>
                    <a:lnTo>
                      <a:pt x="1561" y="2061"/>
                    </a:lnTo>
                    <a:lnTo>
                      <a:pt x="1542" y="2063"/>
                    </a:lnTo>
                    <a:lnTo>
                      <a:pt x="1524" y="2065"/>
                    </a:lnTo>
                    <a:lnTo>
                      <a:pt x="1509" y="2065"/>
                    </a:lnTo>
                    <a:lnTo>
                      <a:pt x="1495" y="2065"/>
                    </a:lnTo>
                    <a:lnTo>
                      <a:pt x="1480" y="2063"/>
                    </a:lnTo>
                    <a:lnTo>
                      <a:pt x="1466" y="2063"/>
                    </a:lnTo>
                    <a:lnTo>
                      <a:pt x="1451" y="2061"/>
                    </a:lnTo>
                    <a:lnTo>
                      <a:pt x="1435" y="2059"/>
                    </a:lnTo>
                    <a:lnTo>
                      <a:pt x="1435" y="2056"/>
                    </a:lnTo>
                    <a:lnTo>
                      <a:pt x="1435" y="2052"/>
                    </a:lnTo>
                    <a:lnTo>
                      <a:pt x="1447" y="2050"/>
                    </a:lnTo>
                    <a:lnTo>
                      <a:pt x="1464" y="2048"/>
                    </a:lnTo>
                    <a:lnTo>
                      <a:pt x="1484" y="2042"/>
                    </a:lnTo>
                    <a:lnTo>
                      <a:pt x="1505" y="2038"/>
                    </a:lnTo>
                    <a:lnTo>
                      <a:pt x="1522" y="2028"/>
                    </a:lnTo>
                    <a:lnTo>
                      <a:pt x="1540" y="2019"/>
                    </a:lnTo>
                    <a:lnTo>
                      <a:pt x="1548" y="2007"/>
                    </a:lnTo>
                    <a:lnTo>
                      <a:pt x="1551" y="1994"/>
                    </a:lnTo>
                    <a:lnTo>
                      <a:pt x="1534" y="1994"/>
                    </a:lnTo>
                    <a:lnTo>
                      <a:pt x="1520" y="1997"/>
                    </a:lnTo>
                    <a:lnTo>
                      <a:pt x="1503" y="2001"/>
                    </a:lnTo>
                    <a:lnTo>
                      <a:pt x="1489" y="2007"/>
                    </a:lnTo>
                    <a:lnTo>
                      <a:pt x="1474" y="2011"/>
                    </a:lnTo>
                    <a:lnTo>
                      <a:pt x="1458" y="2015"/>
                    </a:lnTo>
                    <a:lnTo>
                      <a:pt x="1441" y="2017"/>
                    </a:lnTo>
                    <a:lnTo>
                      <a:pt x="1423" y="2019"/>
                    </a:lnTo>
                    <a:lnTo>
                      <a:pt x="1406" y="2034"/>
                    </a:lnTo>
                    <a:lnTo>
                      <a:pt x="1392" y="2044"/>
                    </a:lnTo>
                    <a:lnTo>
                      <a:pt x="1375" y="2046"/>
                    </a:lnTo>
                    <a:lnTo>
                      <a:pt x="1361" y="2048"/>
                    </a:lnTo>
                    <a:lnTo>
                      <a:pt x="1346" y="2044"/>
                    </a:lnTo>
                    <a:lnTo>
                      <a:pt x="1330" y="2040"/>
                    </a:lnTo>
                    <a:lnTo>
                      <a:pt x="1313" y="2036"/>
                    </a:lnTo>
                    <a:lnTo>
                      <a:pt x="1295" y="2036"/>
                    </a:lnTo>
                    <a:lnTo>
                      <a:pt x="1290" y="2044"/>
                    </a:lnTo>
                    <a:lnTo>
                      <a:pt x="1292" y="2052"/>
                    </a:lnTo>
                    <a:lnTo>
                      <a:pt x="1295" y="2056"/>
                    </a:lnTo>
                    <a:lnTo>
                      <a:pt x="1307" y="2061"/>
                    </a:lnTo>
                    <a:lnTo>
                      <a:pt x="1317" y="2061"/>
                    </a:lnTo>
                    <a:lnTo>
                      <a:pt x="1328" y="2063"/>
                    </a:lnTo>
                    <a:lnTo>
                      <a:pt x="1340" y="2065"/>
                    </a:lnTo>
                    <a:lnTo>
                      <a:pt x="1352" y="2067"/>
                    </a:lnTo>
                    <a:lnTo>
                      <a:pt x="1352" y="2083"/>
                    </a:lnTo>
                    <a:lnTo>
                      <a:pt x="1358" y="2108"/>
                    </a:lnTo>
                    <a:lnTo>
                      <a:pt x="1361" y="2137"/>
                    </a:lnTo>
                    <a:lnTo>
                      <a:pt x="1365" y="2172"/>
                    </a:lnTo>
                    <a:lnTo>
                      <a:pt x="1365" y="2203"/>
                    </a:lnTo>
                    <a:lnTo>
                      <a:pt x="1365" y="2232"/>
                    </a:lnTo>
                    <a:lnTo>
                      <a:pt x="1361" y="2253"/>
                    </a:lnTo>
                    <a:lnTo>
                      <a:pt x="1356" y="2271"/>
                    </a:lnTo>
                    <a:lnTo>
                      <a:pt x="1350" y="2255"/>
                    </a:lnTo>
                    <a:lnTo>
                      <a:pt x="1346" y="2240"/>
                    </a:lnTo>
                    <a:lnTo>
                      <a:pt x="1340" y="2224"/>
                    </a:lnTo>
                    <a:lnTo>
                      <a:pt x="1338" y="2209"/>
                    </a:lnTo>
                    <a:lnTo>
                      <a:pt x="1338" y="2232"/>
                    </a:lnTo>
                    <a:lnTo>
                      <a:pt x="1340" y="2255"/>
                    </a:lnTo>
                    <a:lnTo>
                      <a:pt x="1342" y="2279"/>
                    </a:lnTo>
                    <a:lnTo>
                      <a:pt x="1346" y="2304"/>
                    </a:lnTo>
                    <a:lnTo>
                      <a:pt x="1348" y="2327"/>
                    </a:lnTo>
                    <a:lnTo>
                      <a:pt x="1350" y="2352"/>
                    </a:lnTo>
                    <a:lnTo>
                      <a:pt x="1350" y="2377"/>
                    </a:lnTo>
                    <a:lnTo>
                      <a:pt x="1352" y="2405"/>
                    </a:lnTo>
                    <a:lnTo>
                      <a:pt x="1342" y="2405"/>
                    </a:lnTo>
                    <a:lnTo>
                      <a:pt x="1334" y="2405"/>
                    </a:lnTo>
                    <a:lnTo>
                      <a:pt x="1332" y="2377"/>
                    </a:lnTo>
                    <a:lnTo>
                      <a:pt x="1332" y="2352"/>
                    </a:lnTo>
                    <a:lnTo>
                      <a:pt x="1330" y="2327"/>
                    </a:lnTo>
                    <a:lnTo>
                      <a:pt x="1328" y="2302"/>
                    </a:lnTo>
                    <a:lnTo>
                      <a:pt x="1325" y="2275"/>
                    </a:lnTo>
                    <a:lnTo>
                      <a:pt x="1323" y="2251"/>
                    </a:lnTo>
                    <a:lnTo>
                      <a:pt x="1317" y="2228"/>
                    </a:lnTo>
                    <a:lnTo>
                      <a:pt x="1313" y="2211"/>
                    </a:lnTo>
                    <a:lnTo>
                      <a:pt x="1313" y="2228"/>
                    </a:lnTo>
                    <a:lnTo>
                      <a:pt x="1315" y="2248"/>
                    </a:lnTo>
                    <a:lnTo>
                      <a:pt x="1317" y="2267"/>
                    </a:lnTo>
                    <a:lnTo>
                      <a:pt x="1319" y="2286"/>
                    </a:lnTo>
                    <a:lnTo>
                      <a:pt x="1319" y="2304"/>
                    </a:lnTo>
                    <a:lnTo>
                      <a:pt x="1321" y="2325"/>
                    </a:lnTo>
                    <a:lnTo>
                      <a:pt x="1323" y="2343"/>
                    </a:lnTo>
                    <a:lnTo>
                      <a:pt x="1325" y="2364"/>
                    </a:lnTo>
                    <a:lnTo>
                      <a:pt x="1323" y="2364"/>
                    </a:lnTo>
                    <a:lnTo>
                      <a:pt x="1323" y="2366"/>
                    </a:lnTo>
                    <a:lnTo>
                      <a:pt x="1311" y="2313"/>
                    </a:lnTo>
                    <a:lnTo>
                      <a:pt x="1303" y="2275"/>
                    </a:lnTo>
                    <a:lnTo>
                      <a:pt x="1297" y="2248"/>
                    </a:lnTo>
                    <a:lnTo>
                      <a:pt x="1294" y="2230"/>
                    </a:lnTo>
                    <a:lnTo>
                      <a:pt x="1290" y="2218"/>
                    </a:lnTo>
                    <a:lnTo>
                      <a:pt x="1290" y="2213"/>
                    </a:lnTo>
                    <a:lnTo>
                      <a:pt x="1288" y="2209"/>
                    </a:lnTo>
                    <a:lnTo>
                      <a:pt x="1288" y="2217"/>
                    </a:lnTo>
                    <a:lnTo>
                      <a:pt x="1292" y="2238"/>
                    </a:lnTo>
                    <a:lnTo>
                      <a:pt x="1297" y="2265"/>
                    </a:lnTo>
                    <a:lnTo>
                      <a:pt x="1303" y="2298"/>
                    </a:lnTo>
                    <a:lnTo>
                      <a:pt x="1309" y="2329"/>
                    </a:lnTo>
                    <a:lnTo>
                      <a:pt x="1315" y="2360"/>
                    </a:lnTo>
                    <a:lnTo>
                      <a:pt x="1317" y="2381"/>
                    </a:lnTo>
                    <a:lnTo>
                      <a:pt x="1321" y="2395"/>
                    </a:lnTo>
                    <a:lnTo>
                      <a:pt x="1315" y="2395"/>
                    </a:lnTo>
                    <a:lnTo>
                      <a:pt x="1313" y="2395"/>
                    </a:lnTo>
                    <a:lnTo>
                      <a:pt x="1309" y="2377"/>
                    </a:lnTo>
                    <a:lnTo>
                      <a:pt x="1307" y="2364"/>
                    </a:lnTo>
                    <a:lnTo>
                      <a:pt x="1303" y="2364"/>
                    </a:lnTo>
                    <a:lnTo>
                      <a:pt x="1299" y="2364"/>
                    </a:lnTo>
                    <a:lnTo>
                      <a:pt x="1288" y="2323"/>
                    </a:lnTo>
                    <a:lnTo>
                      <a:pt x="1282" y="2294"/>
                    </a:lnTo>
                    <a:lnTo>
                      <a:pt x="1276" y="2271"/>
                    </a:lnTo>
                    <a:lnTo>
                      <a:pt x="1274" y="2253"/>
                    </a:lnTo>
                    <a:lnTo>
                      <a:pt x="1270" y="2240"/>
                    </a:lnTo>
                    <a:lnTo>
                      <a:pt x="1268" y="2228"/>
                    </a:lnTo>
                    <a:lnTo>
                      <a:pt x="1266" y="2215"/>
                    </a:lnTo>
                    <a:lnTo>
                      <a:pt x="1266" y="2203"/>
                    </a:lnTo>
                    <a:lnTo>
                      <a:pt x="1264" y="2209"/>
                    </a:lnTo>
                    <a:lnTo>
                      <a:pt x="1266" y="2226"/>
                    </a:lnTo>
                    <a:lnTo>
                      <a:pt x="1266" y="2248"/>
                    </a:lnTo>
                    <a:lnTo>
                      <a:pt x="1270" y="2273"/>
                    </a:lnTo>
                    <a:lnTo>
                      <a:pt x="1270" y="2292"/>
                    </a:lnTo>
                    <a:lnTo>
                      <a:pt x="1270" y="2306"/>
                    </a:lnTo>
                    <a:lnTo>
                      <a:pt x="1268" y="2308"/>
                    </a:lnTo>
                    <a:lnTo>
                      <a:pt x="1266" y="2296"/>
                    </a:lnTo>
                    <a:lnTo>
                      <a:pt x="1245" y="2259"/>
                    </a:lnTo>
                    <a:lnTo>
                      <a:pt x="1230" y="2224"/>
                    </a:lnTo>
                    <a:lnTo>
                      <a:pt x="1216" y="2189"/>
                    </a:lnTo>
                    <a:lnTo>
                      <a:pt x="1208" y="2154"/>
                    </a:lnTo>
                    <a:lnTo>
                      <a:pt x="1199" y="2118"/>
                    </a:lnTo>
                    <a:lnTo>
                      <a:pt x="1195" y="2083"/>
                    </a:lnTo>
                    <a:lnTo>
                      <a:pt x="1189" y="2046"/>
                    </a:lnTo>
                    <a:lnTo>
                      <a:pt x="1187" y="2011"/>
                    </a:lnTo>
                    <a:lnTo>
                      <a:pt x="1197" y="2011"/>
                    </a:lnTo>
                    <a:lnTo>
                      <a:pt x="1210" y="2011"/>
                    </a:lnTo>
                    <a:lnTo>
                      <a:pt x="1228" y="2011"/>
                    </a:lnTo>
                    <a:lnTo>
                      <a:pt x="1245" y="2011"/>
                    </a:lnTo>
                    <a:lnTo>
                      <a:pt x="1259" y="2007"/>
                    </a:lnTo>
                    <a:lnTo>
                      <a:pt x="1274" y="2005"/>
                    </a:lnTo>
                    <a:lnTo>
                      <a:pt x="1286" y="1999"/>
                    </a:lnTo>
                    <a:lnTo>
                      <a:pt x="1297" y="1994"/>
                    </a:lnTo>
                    <a:lnTo>
                      <a:pt x="1286" y="1986"/>
                    </a:lnTo>
                    <a:lnTo>
                      <a:pt x="1274" y="1986"/>
                    </a:lnTo>
                    <a:lnTo>
                      <a:pt x="1257" y="1984"/>
                    </a:lnTo>
                    <a:lnTo>
                      <a:pt x="1241" y="1986"/>
                    </a:lnTo>
                    <a:lnTo>
                      <a:pt x="1222" y="1986"/>
                    </a:lnTo>
                    <a:lnTo>
                      <a:pt x="1206" y="1986"/>
                    </a:lnTo>
                    <a:lnTo>
                      <a:pt x="1189" y="1980"/>
                    </a:lnTo>
                    <a:lnTo>
                      <a:pt x="1179" y="1974"/>
                    </a:lnTo>
                    <a:lnTo>
                      <a:pt x="1185" y="1966"/>
                    </a:lnTo>
                    <a:lnTo>
                      <a:pt x="1197" y="1961"/>
                    </a:lnTo>
                    <a:lnTo>
                      <a:pt x="1210" y="1955"/>
                    </a:lnTo>
                    <a:lnTo>
                      <a:pt x="1228" y="1953"/>
                    </a:lnTo>
                    <a:lnTo>
                      <a:pt x="1243" y="1947"/>
                    </a:lnTo>
                    <a:lnTo>
                      <a:pt x="1259" y="1941"/>
                    </a:lnTo>
                    <a:lnTo>
                      <a:pt x="1274" y="1931"/>
                    </a:lnTo>
                    <a:lnTo>
                      <a:pt x="1290" y="1922"/>
                    </a:lnTo>
                    <a:lnTo>
                      <a:pt x="1264" y="1924"/>
                    </a:lnTo>
                    <a:lnTo>
                      <a:pt x="1228" y="1931"/>
                    </a:lnTo>
                    <a:lnTo>
                      <a:pt x="1181" y="1943"/>
                    </a:lnTo>
                    <a:lnTo>
                      <a:pt x="1133" y="1961"/>
                    </a:lnTo>
                    <a:lnTo>
                      <a:pt x="1082" y="1976"/>
                    </a:lnTo>
                    <a:lnTo>
                      <a:pt x="1041" y="1994"/>
                    </a:lnTo>
                    <a:lnTo>
                      <a:pt x="1010" y="2007"/>
                    </a:lnTo>
                    <a:lnTo>
                      <a:pt x="1001" y="2019"/>
                    </a:lnTo>
                    <a:lnTo>
                      <a:pt x="1016" y="2019"/>
                    </a:lnTo>
                    <a:lnTo>
                      <a:pt x="1034" y="2019"/>
                    </a:lnTo>
                    <a:lnTo>
                      <a:pt x="1053" y="2017"/>
                    </a:lnTo>
                    <a:lnTo>
                      <a:pt x="1072" y="2019"/>
                    </a:lnTo>
                    <a:lnTo>
                      <a:pt x="1069" y="2032"/>
                    </a:lnTo>
                    <a:lnTo>
                      <a:pt x="1069" y="2054"/>
                    </a:lnTo>
                    <a:lnTo>
                      <a:pt x="1071" y="2073"/>
                    </a:lnTo>
                    <a:lnTo>
                      <a:pt x="1080" y="2090"/>
                    </a:lnTo>
                    <a:lnTo>
                      <a:pt x="1074" y="2098"/>
                    </a:lnTo>
                    <a:lnTo>
                      <a:pt x="1074" y="2110"/>
                    </a:lnTo>
                    <a:lnTo>
                      <a:pt x="1072" y="2121"/>
                    </a:lnTo>
                    <a:lnTo>
                      <a:pt x="1074" y="2137"/>
                    </a:lnTo>
                    <a:lnTo>
                      <a:pt x="1074" y="2151"/>
                    </a:lnTo>
                    <a:lnTo>
                      <a:pt x="1076" y="2166"/>
                    </a:lnTo>
                    <a:lnTo>
                      <a:pt x="1076" y="2180"/>
                    </a:lnTo>
                    <a:lnTo>
                      <a:pt x="1078" y="2193"/>
                    </a:lnTo>
                    <a:lnTo>
                      <a:pt x="1074" y="2193"/>
                    </a:lnTo>
                    <a:lnTo>
                      <a:pt x="1063" y="2195"/>
                    </a:lnTo>
                    <a:lnTo>
                      <a:pt x="1059" y="2166"/>
                    </a:lnTo>
                    <a:lnTo>
                      <a:pt x="1057" y="2145"/>
                    </a:lnTo>
                    <a:lnTo>
                      <a:pt x="1055" y="2129"/>
                    </a:lnTo>
                    <a:lnTo>
                      <a:pt x="1055" y="2120"/>
                    </a:lnTo>
                    <a:lnTo>
                      <a:pt x="1053" y="2106"/>
                    </a:lnTo>
                    <a:lnTo>
                      <a:pt x="1051" y="2098"/>
                    </a:lnTo>
                    <a:lnTo>
                      <a:pt x="1051" y="2127"/>
                    </a:lnTo>
                    <a:lnTo>
                      <a:pt x="1051" y="2151"/>
                    </a:lnTo>
                    <a:lnTo>
                      <a:pt x="1051" y="2168"/>
                    </a:lnTo>
                    <a:lnTo>
                      <a:pt x="1051" y="2180"/>
                    </a:lnTo>
                    <a:lnTo>
                      <a:pt x="1051" y="2189"/>
                    </a:lnTo>
                    <a:lnTo>
                      <a:pt x="1051" y="2193"/>
                    </a:lnTo>
                    <a:lnTo>
                      <a:pt x="1041" y="2185"/>
                    </a:lnTo>
                    <a:lnTo>
                      <a:pt x="1038" y="2176"/>
                    </a:lnTo>
                    <a:lnTo>
                      <a:pt x="1036" y="2164"/>
                    </a:lnTo>
                    <a:lnTo>
                      <a:pt x="1036" y="2153"/>
                    </a:lnTo>
                    <a:lnTo>
                      <a:pt x="1036" y="2139"/>
                    </a:lnTo>
                    <a:lnTo>
                      <a:pt x="1036" y="2127"/>
                    </a:lnTo>
                    <a:lnTo>
                      <a:pt x="1034" y="2116"/>
                    </a:lnTo>
                    <a:lnTo>
                      <a:pt x="1034" y="2110"/>
                    </a:lnTo>
                    <a:lnTo>
                      <a:pt x="1016" y="2112"/>
                    </a:lnTo>
                    <a:lnTo>
                      <a:pt x="999" y="2118"/>
                    </a:lnTo>
                    <a:lnTo>
                      <a:pt x="981" y="2125"/>
                    </a:lnTo>
                    <a:lnTo>
                      <a:pt x="966" y="2133"/>
                    </a:lnTo>
                    <a:lnTo>
                      <a:pt x="948" y="2137"/>
                    </a:lnTo>
                    <a:lnTo>
                      <a:pt x="933" y="2143"/>
                    </a:lnTo>
                    <a:lnTo>
                      <a:pt x="917" y="2147"/>
                    </a:lnTo>
                    <a:lnTo>
                      <a:pt x="902" y="2151"/>
                    </a:lnTo>
                    <a:lnTo>
                      <a:pt x="900" y="2133"/>
                    </a:lnTo>
                    <a:lnTo>
                      <a:pt x="900" y="2116"/>
                    </a:lnTo>
                    <a:lnTo>
                      <a:pt x="900" y="2098"/>
                    </a:lnTo>
                    <a:lnTo>
                      <a:pt x="900" y="2085"/>
                    </a:lnTo>
                    <a:lnTo>
                      <a:pt x="896" y="2085"/>
                    </a:lnTo>
                    <a:lnTo>
                      <a:pt x="892" y="2085"/>
                    </a:lnTo>
                    <a:lnTo>
                      <a:pt x="892" y="2094"/>
                    </a:lnTo>
                    <a:lnTo>
                      <a:pt x="892" y="2106"/>
                    </a:lnTo>
                    <a:lnTo>
                      <a:pt x="892" y="2112"/>
                    </a:lnTo>
                    <a:lnTo>
                      <a:pt x="892" y="2121"/>
                    </a:lnTo>
                    <a:lnTo>
                      <a:pt x="892" y="2133"/>
                    </a:lnTo>
                    <a:lnTo>
                      <a:pt x="894" y="2151"/>
                    </a:lnTo>
                    <a:lnTo>
                      <a:pt x="882" y="2154"/>
                    </a:lnTo>
                    <a:lnTo>
                      <a:pt x="877" y="2158"/>
                    </a:lnTo>
                    <a:lnTo>
                      <a:pt x="873" y="2160"/>
                    </a:lnTo>
                    <a:lnTo>
                      <a:pt x="869" y="2166"/>
                    </a:lnTo>
                    <a:lnTo>
                      <a:pt x="867" y="2149"/>
                    </a:lnTo>
                    <a:lnTo>
                      <a:pt x="867" y="2133"/>
                    </a:lnTo>
                    <a:lnTo>
                      <a:pt x="865" y="2116"/>
                    </a:lnTo>
                    <a:lnTo>
                      <a:pt x="865" y="2100"/>
                    </a:lnTo>
                    <a:lnTo>
                      <a:pt x="863" y="2110"/>
                    </a:lnTo>
                    <a:lnTo>
                      <a:pt x="861" y="2120"/>
                    </a:lnTo>
                    <a:lnTo>
                      <a:pt x="861" y="2127"/>
                    </a:lnTo>
                    <a:lnTo>
                      <a:pt x="861" y="2135"/>
                    </a:lnTo>
                    <a:lnTo>
                      <a:pt x="861" y="2141"/>
                    </a:lnTo>
                    <a:lnTo>
                      <a:pt x="861" y="2151"/>
                    </a:lnTo>
                    <a:lnTo>
                      <a:pt x="863" y="2160"/>
                    </a:lnTo>
                    <a:lnTo>
                      <a:pt x="865" y="2176"/>
                    </a:lnTo>
                    <a:lnTo>
                      <a:pt x="875" y="2176"/>
                    </a:lnTo>
                    <a:lnTo>
                      <a:pt x="886" y="2180"/>
                    </a:lnTo>
                    <a:lnTo>
                      <a:pt x="880" y="2185"/>
                    </a:lnTo>
                    <a:lnTo>
                      <a:pt x="875" y="2191"/>
                    </a:lnTo>
                    <a:lnTo>
                      <a:pt x="861" y="2187"/>
                    </a:lnTo>
                    <a:lnTo>
                      <a:pt x="853" y="2185"/>
                    </a:lnTo>
                    <a:lnTo>
                      <a:pt x="847" y="2184"/>
                    </a:lnTo>
                    <a:lnTo>
                      <a:pt x="844" y="2184"/>
                    </a:lnTo>
                    <a:lnTo>
                      <a:pt x="838" y="2182"/>
                    </a:lnTo>
                    <a:lnTo>
                      <a:pt x="834" y="2180"/>
                    </a:lnTo>
                    <a:lnTo>
                      <a:pt x="832" y="2162"/>
                    </a:lnTo>
                    <a:lnTo>
                      <a:pt x="832" y="2147"/>
                    </a:lnTo>
                    <a:lnTo>
                      <a:pt x="832" y="2131"/>
                    </a:lnTo>
                    <a:lnTo>
                      <a:pt x="832" y="2118"/>
                    </a:lnTo>
                    <a:lnTo>
                      <a:pt x="828" y="2127"/>
                    </a:lnTo>
                    <a:lnTo>
                      <a:pt x="828" y="2139"/>
                    </a:lnTo>
                    <a:lnTo>
                      <a:pt x="828" y="2151"/>
                    </a:lnTo>
                    <a:lnTo>
                      <a:pt x="828" y="2164"/>
                    </a:lnTo>
                    <a:lnTo>
                      <a:pt x="826" y="2176"/>
                    </a:lnTo>
                    <a:lnTo>
                      <a:pt x="824" y="2187"/>
                    </a:lnTo>
                    <a:lnTo>
                      <a:pt x="816" y="2197"/>
                    </a:lnTo>
                    <a:lnTo>
                      <a:pt x="809" y="2209"/>
                    </a:lnTo>
                    <a:lnTo>
                      <a:pt x="807" y="2191"/>
                    </a:lnTo>
                    <a:lnTo>
                      <a:pt x="807" y="2176"/>
                    </a:lnTo>
                    <a:lnTo>
                      <a:pt x="805" y="2158"/>
                    </a:lnTo>
                    <a:lnTo>
                      <a:pt x="805" y="2143"/>
                    </a:lnTo>
                    <a:lnTo>
                      <a:pt x="801" y="2147"/>
                    </a:lnTo>
                    <a:lnTo>
                      <a:pt x="801" y="2156"/>
                    </a:lnTo>
                    <a:lnTo>
                      <a:pt x="799" y="2162"/>
                    </a:lnTo>
                    <a:lnTo>
                      <a:pt x="799" y="2176"/>
                    </a:lnTo>
                    <a:lnTo>
                      <a:pt x="799" y="2191"/>
                    </a:lnTo>
                    <a:lnTo>
                      <a:pt x="799" y="2213"/>
                    </a:lnTo>
                    <a:lnTo>
                      <a:pt x="791" y="2217"/>
                    </a:lnTo>
                    <a:lnTo>
                      <a:pt x="782" y="2220"/>
                    </a:lnTo>
                    <a:lnTo>
                      <a:pt x="776" y="2207"/>
                    </a:lnTo>
                    <a:lnTo>
                      <a:pt x="772" y="2195"/>
                    </a:lnTo>
                    <a:lnTo>
                      <a:pt x="770" y="2182"/>
                    </a:lnTo>
                    <a:lnTo>
                      <a:pt x="770" y="2170"/>
                    </a:lnTo>
                    <a:lnTo>
                      <a:pt x="770" y="2156"/>
                    </a:lnTo>
                    <a:lnTo>
                      <a:pt x="770" y="2145"/>
                    </a:lnTo>
                    <a:lnTo>
                      <a:pt x="770" y="2135"/>
                    </a:lnTo>
                    <a:lnTo>
                      <a:pt x="772" y="2127"/>
                    </a:lnTo>
                    <a:lnTo>
                      <a:pt x="770" y="2125"/>
                    </a:lnTo>
                    <a:lnTo>
                      <a:pt x="766" y="2131"/>
                    </a:lnTo>
                    <a:lnTo>
                      <a:pt x="766" y="2141"/>
                    </a:lnTo>
                    <a:lnTo>
                      <a:pt x="766" y="2153"/>
                    </a:lnTo>
                    <a:lnTo>
                      <a:pt x="766" y="2168"/>
                    </a:lnTo>
                    <a:lnTo>
                      <a:pt x="766" y="2180"/>
                    </a:lnTo>
                    <a:lnTo>
                      <a:pt x="768" y="2195"/>
                    </a:lnTo>
                    <a:lnTo>
                      <a:pt x="768" y="2207"/>
                    </a:lnTo>
                    <a:lnTo>
                      <a:pt x="770" y="2220"/>
                    </a:lnTo>
                    <a:lnTo>
                      <a:pt x="762" y="2220"/>
                    </a:lnTo>
                    <a:lnTo>
                      <a:pt x="756" y="2222"/>
                    </a:lnTo>
                    <a:lnTo>
                      <a:pt x="754" y="2213"/>
                    </a:lnTo>
                    <a:lnTo>
                      <a:pt x="752" y="2203"/>
                    </a:lnTo>
                    <a:lnTo>
                      <a:pt x="751" y="2191"/>
                    </a:lnTo>
                    <a:lnTo>
                      <a:pt x="751" y="2180"/>
                    </a:lnTo>
                    <a:lnTo>
                      <a:pt x="749" y="2164"/>
                    </a:lnTo>
                    <a:lnTo>
                      <a:pt x="749" y="2153"/>
                    </a:lnTo>
                    <a:lnTo>
                      <a:pt x="747" y="2141"/>
                    </a:lnTo>
                    <a:lnTo>
                      <a:pt x="747" y="2137"/>
                    </a:lnTo>
                    <a:lnTo>
                      <a:pt x="747" y="2156"/>
                    </a:lnTo>
                    <a:lnTo>
                      <a:pt x="747" y="2178"/>
                    </a:lnTo>
                    <a:lnTo>
                      <a:pt x="747" y="2197"/>
                    </a:lnTo>
                    <a:lnTo>
                      <a:pt x="747" y="2217"/>
                    </a:lnTo>
                    <a:lnTo>
                      <a:pt x="737" y="2217"/>
                    </a:lnTo>
                    <a:lnTo>
                      <a:pt x="733" y="2218"/>
                    </a:lnTo>
                    <a:lnTo>
                      <a:pt x="731" y="2222"/>
                    </a:lnTo>
                    <a:lnTo>
                      <a:pt x="729" y="2228"/>
                    </a:lnTo>
                    <a:lnTo>
                      <a:pt x="735" y="2236"/>
                    </a:lnTo>
                    <a:lnTo>
                      <a:pt x="747" y="2242"/>
                    </a:lnTo>
                    <a:lnTo>
                      <a:pt x="760" y="2242"/>
                    </a:lnTo>
                    <a:lnTo>
                      <a:pt x="778" y="2244"/>
                    </a:lnTo>
                    <a:lnTo>
                      <a:pt x="793" y="2240"/>
                    </a:lnTo>
                    <a:lnTo>
                      <a:pt x="809" y="2236"/>
                    </a:lnTo>
                    <a:lnTo>
                      <a:pt x="824" y="2230"/>
                    </a:lnTo>
                    <a:lnTo>
                      <a:pt x="840" y="2228"/>
                    </a:lnTo>
                    <a:lnTo>
                      <a:pt x="840" y="2232"/>
                    </a:lnTo>
                    <a:lnTo>
                      <a:pt x="842" y="2236"/>
                    </a:lnTo>
                    <a:lnTo>
                      <a:pt x="867" y="2244"/>
                    </a:lnTo>
                    <a:lnTo>
                      <a:pt x="894" y="2251"/>
                    </a:lnTo>
                    <a:lnTo>
                      <a:pt x="923" y="2259"/>
                    </a:lnTo>
                    <a:lnTo>
                      <a:pt x="954" y="2269"/>
                    </a:lnTo>
                    <a:lnTo>
                      <a:pt x="983" y="2277"/>
                    </a:lnTo>
                    <a:lnTo>
                      <a:pt x="1012" y="2288"/>
                    </a:lnTo>
                    <a:lnTo>
                      <a:pt x="1041" y="2302"/>
                    </a:lnTo>
                    <a:lnTo>
                      <a:pt x="1072" y="2321"/>
                    </a:lnTo>
                    <a:lnTo>
                      <a:pt x="1090" y="2339"/>
                    </a:lnTo>
                    <a:lnTo>
                      <a:pt x="1107" y="2360"/>
                    </a:lnTo>
                    <a:lnTo>
                      <a:pt x="1125" y="2379"/>
                    </a:lnTo>
                    <a:lnTo>
                      <a:pt x="1146" y="2401"/>
                    </a:lnTo>
                    <a:lnTo>
                      <a:pt x="1164" y="2420"/>
                    </a:lnTo>
                    <a:lnTo>
                      <a:pt x="1185" y="2440"/>
                    </a:lnTo>
                    <a:lnTo>
                      <a:pt x="1206" y="2459"/>
                    </a:lnTo>
                    <a:lnTo>
                      <a:pt x="1230" y="2480"/>
                    </a:lnTo>
                    <a:lnTo>
                      <a:pt x="1268" y="2513"/>
                    </a:lnTo>
                    <a:lnTo>
                      <a:pt x="1297" y="2554"/>
                    </a:lnTo>
                    <a:lnTo>
                      <a:pt x="1319" y="2595"/>
                    </a:lnTo>
                    <a:lnTo>
                      <a:pt x="1336" y="2641"/>
                    </a:lnTo>
                    <a:lnTo>
                      <a:pt x="1350" y="2686"/>
                    </a:lnTo>
                    <a:lnTo>
                      <a:pt x="1369" y="2730"/>
                    </a:lnTo>
                    <a:lnTo>
                      <a:pt x="1394" y="2775"/>
                    </a:lnTo>
                    <a:lnTo>
                      <a:pt x="1427" y="2820"/>
                    </a:lnTo>
                    <a:lnTo>
                      <a:pt x="1439" y="2839"/>
                    </a:lnTo>
                    <a:lnTo>
                      <a:pt x="1451" y="2856"/>
                    </a:lnTo>
                    <a:lnTo>
                      <a:pt x="1458" y="2868"/>
                    </a:lnTo>
                    <a:lnTo>
                      <a:pt x="1466" y="2882"/>
                    </a:lnTo>
                    <a:lnTo>
                      <a:pt x="1470" y="2889"/>
                    </a:lnTo>
                    <a:lnTo>
                      <a:pt x="1476" y="2897"/>
                    </a:lnTo>
                    <a:lnTo>
                      <a:pt x="1480" y="2907"/>
                    </a:lnTo>
                    <a:lnTo>
                      <a:pt x="1487" y="2920"/>
                    </a:lnTo>
                    <a:lnTo>
                      <a:pt x="1478" y="2936"/>
                    </a:lnTo>
                    <a:lnTo>
                      <a:pt x="1470" y="2951"/>
                    </a:lnTo>
                    <a:lnTo>
                      <a:pt x="1460" y="2967"/>
                    </a:lnTo>
                    <a:lnTo>
                      <a:pt x="1453" y="2984"/>
                    </a:lnTo>
                    <a:lnTo>
                      <a:pt x="1449" y="2984"/>
                    </a:lnTo>
                    <a:lnTo>
                      <a:pt x="1445" y="2984"/>
                    </a:lnTo>
                    <a:lnTo>
                      <a:pt x="1439" y="2973"/>
                    </a:lnTo>
                    <a:lnTo>
                      <a:pt x="1437" y="2961"/>
                    </a:lnTo>
                    <a:lnTo>
                      <a:pt x="1433" y="2950"/>
                    </a:lnTo>
                    <a:lnTo>
                      <a:pt x="1433" y="2940"/>
                    </a:lnTo>
                    <a:lnTo>
                      <a:pt x="1429" y="2918"/>
                    </a:lnTo>
                    <a:lnTo>
                      <a:pt x="1423" y="2905"/>
                    </a:lnTo>
                    <a:lnTo>
                      <a:pt x="1408" y="2911"/>
                    </a:lnTo>
                    <a:lnTo>
                      <a:pt x="1396" y="2926"/>
                    </a:lnTo>
                    <a:lnTo>
                      <a:pt x="1387" y="2944"/>
                    </a:lnTo>
                    <a:lnTo>
                      <a:pt x="1375" y="2959"/>
                    </a:lnTo>
                    <a:lnTo>
                      <a:pt x="1361" y="2938"/>
                    </a:lnTo>
                    <a:lnTo>
                      <a:pt x="1358" y="2918"/>
                    </a:lnTo>
                    <a:lnTo>
                      <a:pt x="1358" y="2897"/>
                    </a:lnTo>
                    <a:lnTo>
                      <a:pt x="1363" y="2880"/>
                    </a:lnTo>
                    <a:lnTo>
                      <a:pt x="1354" y="2874"/>
                    </a:lnTo>
                    <a:lnTo>
                      <a:pt x="1348" y="2866"/>
                    </a:lnTo>
                    <a:lnTo>
                      <a:pt x="1340" y="2868"/>
                    </a:lnTo>
                    <a:lnTo>
                      <a:pt x="1334" y="2872"/>
                    </a:lnTo>
                    <a:lnTo>
                      <a:pt x="1313" y="2907"/>
                    </a:lnTo>
                    <a:lnTo>
                      <a:pt x="1297" y="2932"/>
                    </a:lnTo>
                    <a:lnTo>
                      <a:pt x="1284" y="2944"/>
                    </a:lnTo>
                    <a:lnTo>
                      <a:pt x="1274" y="2946"/>
                    </a:lnTo>
                    <a:lnTo>
                      <a:pt x="1266" y="2936"/>
                    </a:lnTo>
                    <a:lnTo>
                      <a:pt x="1261" y="2918"/>
                    </a:lnTo>
                    <a:lnTo>
                      <a:pt x="1259" y="2889"/>
                    </a:lnTo>
                    <a:lnTo>
                      <a:pt x="1259" y="2854"/>
                    </a:lnTo>
                    <a:lnTo>
                      <a:pt x="1241" y="2845"/>
                    </a:lnTo>
                    <a:lnTo>
                      <a:pt x="1230" y="2851"/>
                    </a:lnTo>
                    <a:lnTo>
                      <a:pt x="1218" y="2860"/>
                    </a:lnTo>
                    <a:lnTo>
                      <a:pt x="1206" y="2870"/>
                    </a:lnTo>
                    <a:lnTo>
                      <a:pt x="1204" y="2851"/>
                    </a:lnTo>
                    <a:lnTo>
                      <a:pt x="1204" y="2833"/>
                    </a:lnTo>
                    <a:lnTo>
                      <a:pt x="1204" y="2816"/>
                    </a:lnTo>
                    <a:lnTo>
                      <a:pt x="1206" y="2800"/>
                    </a:lnTo>
                    <a:lnTo>
                      <a:pt x="1206" y="2783"/>
                    </a:lnTo>
                    <a:lnTo>
                      <a:pt x="1206" y="2767"/>
                    </a:lnTo>
                    <a:lnTo>
                      <a:pt x="1206" y="2752"/>
                    </a:lnTo>
                    <a:lnTo>
                      <a:pt x="1208" y="2738"/>
                    </a:lnTo>
                    <a:lnTo>
                      <a:pt x="1197" y="2732"/>
                    </a:lnTo>
                    <a:lnTo>
                      <a:pt x="1187" y="2732"/>
                    </a:lnTo>
                    <a:lnTo>
                      <a:pt x="1175" y="2736"/>
                    </a:lnTo>
                    <a:lnTo>
                      <a:pt x="1166" y="2742"/>
                    </a:lnTo>
                    <a:lnTo>
                      <a:pt x="1154" y="2748"/>
                    </a:lnTo>
                    <a:lnTo>
                      <a:pt x="1142" y="2754"/>
                    </a:lnTo>
                    <a:lnTo>
                      <a:pt x="1131" y="2758"/>
                    </a:lnTo>
                    <a:lnTo>
                      <a:pt x="1119" y="2761"/>
                    </a:lnTo>
                    <a:lnTo>
                      <a:pt x="1113" y="2744"/>
                    </a:lnTo>
                    <a:lnTo>
                      <a:pt x="1115" y="2730"/>
                    </a:lnTo>
                    <a:lnTo>
                      <a:pt x="1113" y="2717"/>
                    </a:lnTo>
                    <a:lnTo>
                      <a:pt x="1109" y="2705"/>
                    </a:lnTo>
                    <a:lnTo>
                      <a:pt x="1094" y="2713"/>
                    </a:lnTo>
                    <a:lnTo>
                      <a:pt x="1078" y="2732"/>
                    </a:lnTo>
                    <a:lnTo>
                      <a:pt x="1063" y="2756"/>
                    </a:lnTo>
                    <a:lnTo>
                      <a:pt x="1049" y="2777"/>
                    </a:lnTo>
                    <a:lnTo>
                      <a:pt x="1034" y="2789"/>
                    </a:lnTo>
                    <a:lnTo>
                      <a:pt x="1020" y="2787"/>
                    </a:lnTo>
                    <a:lnTo>
                      <a:pt x="1005" y="2763"/>
                    </a:lnTo>
                    <a:lnTo>
                      <a:pt x="993" y="2717"/>
                    </a:lnTo>
                    <a:lnTo>
                      <a:pt x="979" y="2705"/>
                    </a:lnTo>
                    <a:lnTo>
                      <a:pt x="970" y="2705"/>
                    </a:lnTo>
                    <a:lnTo>
                      <a:pt x="962" y="2709"/>
                    </a:lnTo>
                    <a:lnTo>
                      <a:pt x="960" y="2721"/>
                    </a:lnTo>
                    <a:lnTo>
                      <a:pt x="954" y="2732"/>
                    </a:lnTo>
                    <a:lnTo>
                      <a:pt x="954" y="2744"/>
                    </a:lnTo>
                    <a:lnTo>
                      <a:pt x="950" y="2754"/>
                    </a:lnTo>
                    <a:lnTo>
                      <a:pt x="948" y="2759"/>
                    </a:lnTo>
                    <a:lnTo>
                      <a:pt x="939" y="2740"/>
                    </a:lnTo>
                    <a:lnTo>
                      <a:pt x="933" y="2725"/>
                    </a:lnTo>
                    <a:lnTo>
                      <a:pt x="927" y="2713"/>
                    </a:lnTo>
                    <a:lnTo>
                      <a:pt x="917" y="2709"/>
                    </a:lnTo>
                    <a:lnTo>
                      <a:pt x="906" y="2717"/>
                    </a:lnTo>
                    <a:lnTo>
                      <a:pt x="902" y="2728"/>
                    </a:lnTo>
                    <a:lnTo>
                      <a:pt x="896" y="2740"/>
                    </a:lnTo>
                    <a:lnTo>
                      <a:pt x="892" y="2754"/>
                    </a:lnTo>
                    <a:lnTo>
                      <a:pt x="884" y="2763"/>
                    </a:lnTo>
                    <a:lnTo>
                      <a:pt x="875" y="2773"/>
                    </a:lnTo>
                    <a:lnTo>
                      <a:pt x="857" y="2781"/>
                    </a:lnTo>
                    <a:lnTo>
                      <a:pt x="834" y="2787"/>
                    </a:lnTo>
                    <a:lnTo>
                      <a:pt x="836" y="2769"/>
                    </a:lnTo>
                    <a:lnTo>
                      <a:pt x="844" y="2754"/>
                    </a:lnTo>
                    <a:lnTo>
                      <a:pt x="853" y="2736"/>
                    </a:lnTo>
                    <a:lnTo>
                      <a:pt x="867" y="2721"/>
                    </a:lnTo>
                    <a:lnTo>
                      <a:pt x="879" y="2701"/>
                    </a:lnTo>
                    <a:lnTo>
                      <a:pt x="890" y="2684"/>
                    </a:lnTo>
                    <a:lnTo>
                      <a:pt x="898" y="2664"/>
                    </a:lnTo>
                    <a:lnTo>
                      <a:pt x="902" y="2645"/>
                    </a:lnTo>
                    <a:lnTo>
                      <a:pt x="888" y="2637"/>
                    </a:lnTo>
                    <a:lnTo>
                      <a:pt x="882" y="2637"/>
                    </a:lnTo>
                    <a:lnTo>
                      <a:pt x="875" y="2637"/>
                    </a:lnTo>
                    <a:lnTo>
                      <a:pt x="867" y="2643"/>
                    </a:lnTo>
                    <a:lnTo>
                      <a:pt x="863" y="2630"/>
                    </a:lnTo>
                    <a:lnTo>
                      <a:pt x="861" y="2622"/>
                    </a:lnTo>
                    <a:lnTo>
                      <a:pt x="855" y="2616"/>
                    </a:lnTo>
                    <a:lnTo>
                      <a:pt x="849" y="2616"/>
                    </a:lnTo>
                    <a:lnTo>
                      <a:pt x="838" y="2626"/>
                    </a:lnTo>
                    <a:lnTo>
                      <a:pt x="828" y="2639"/>
                    </a:lnTo>
                    <a:lnTo>
                      <a:pt x="820" y="2653"/>
                    </a:lnTo>
                    <a:lnTo>
                      <a:pt x="813" y="2668"/>
                    </a:lnTo>
                    <a:lnTo>
                      <a:pt x="799" y="2678"/>
                    </a:lnTo>
                    <a:lnTo>
                      <a:pt x="787" y="2682"/>
                    </a:lnTo>
                    <a:lnTo>
                      <a:pt x="770" y="2680"/>
                    </a:lnTo>
                    <a:lnTo>
                      <a:pt x="749" y="2674"/>
                    </a:lnTo>
                    <a:lnTo>
                      <a:pt x="743" y="2663"/>
                    </a:lnTo>
                    <a:lnTo>
                      <a:pt x="739" y="2647"/>
                    </a:lnTo>
                    <a:lnTo>
                      <a:pt x="731" y="2628"/>
                    </a:lnTo>
                    <a:lnTo>
                      <a:pt x="725" y="2608"/>
                    </a:lnTo>
                    <a:lnTo>
                      <a:pt x="718" y="2587"/>
                    </a:lnTo>
                    <a:lnTo>
                      <a:pt x="712" y="2569"/>
                    </a:lnTo>
                    <a:lnTo>
                      <a:pt x="706" y="2556"/>
                    </a:lnTo>
                    <a:lnTo>
                      <a:pt x="704" y="2548"/>
                    </a:lnTo>
                    <a:lnTo>
                      <a:pt x="692" y="2548"/>
                    </a:lnTo>
                    <a:lnTo>
                      <a:pt x="683" y="2550"/>
                    </a:lnTo>
                    <a:lnTo>
                      <a:pt x="679" y="2554"/>
                    </a:lnTo>
                    <a:lnTo>
                      <a:pt x="677" y="2558"/>
                    </a:lnTo>
                    <a:lnTo>
                      <a:pt x="675" y="2548"/>
                    </a:lnTo>
                    <a:lnTo>
                      <a:pt x="673" y="2538"/>
                    </a:lnTo>
                    <a:lnTo>
                      <a:pt x="667" y="2533"/>
                    </a:lnTo>
                    <a:lnTo>
                      <a:pt x="657" y="2533"/>
                    </a:lnTo>
                    <a:lnTo>
                      <a:pt x="646" y="2550"/>
                    </a:lnTo>
                    <a:lnTo>
                      <a:pt x="640" y="2567"/>
                    </a:lnTo>
                    <a:lnTo>
                      <a:pt x="632" y="2583"/>
                    </a:lnTo>
                    <a:lnTo>
                      <a:pt x="623" y="2600"/>
                    </a:lnTo>
                    <a:lnTo>
                      <a:pt x="619" y="2597"/>
                    </a:lnTo>
                    <a:lnTo>
                      <a:pt x="615" y="2595"/>
                    </a:lnTo>
                    <a:lnTo>
                      <a:pt x="599" y="2606"/>
                    </a:lnTo>
                    <a:lnTo>
                      <a:pt x="590" y="2624"/>
                    </a:lnTo>
                    <a:lnTo>
                      <a:pt x="576" y="2641"/>
                    </a:lnTo>
                    <a:lnTo>
                      <a:pt x="560" y="2659"/>
                    </a:lnTo>
                    <a:lnTo>
                      <a:pt x="539" y="2655"/>
                    </a:lnTo>
                    <a:lnTo>
                      <a:pt x="527" y="2645"/>
                    </a:lnTo>
                    <a:lnTo>
                      <a:pt x="520" y="2628"/>
                    </a:lnTo>
                    <a:lnTo>
                      <a:pt x="520" y="2608"/>
                    </a:lnTo>
                    <a:lnTo>
                      <a:pt x="520" y="2585"/>
                    </a:lnTo>
                    <a:lnTo>
                      <a:pt x="524" y="2564"/>
                    </a:lnTo>
                    <a:lnTo>
                      <a:pt x="526" y="2546"/>
                    </a:lnTo>
                    <a:lnTo>
                      <a:pt x="527" y="2535"/>
                    </a:lnTo>
                    <a:lnTo>
                      <a:pt x="518" y="2527"/>
                    </a:lnTo>
                    <a:lnTo>
                      <a:pt x="508" y="2527"/>
                    </a:lnTo>
                    <a:lnTo>
                      <a:pt x="498" y="2540"/>
                    </a:lnTo>
                    <a:lnTo>
                      <a:pt x="493" y="2562"/>
                    </a:lnTo>
                    <a:lnTo>
                      <a:pt x="485" y="2579"/>
                    </a:lnTo>
                    <a:lnTo>
                      <a:pt x="479" y="2593"/>
                    </a:lnTo>
                    <a:lnTo>
                      <a:pt x="479" y="2577"/>
                    </a:lnTo>
                    <a:lnTo>
                      <a:pt x="481" y="2566"/>
                    </a:lnTo>
                    <a:lnTo>
                      <a:pt x="483" y="2554"/>
                    </a:lnTo>
                    <a:lnTo>
                      <a:pt x="489" y="2542"/>
                    </a:lnTo>
                    <a:lnTo>
                      <a:pt x="496" y="2521"/>
                    </a:lnTo>
                    <a:lnTo>
                      <a:pt x="500" y="2505"/>
                    </a:lnTo>
                    <a:lnTo>
                      <a:pt x="493" y="2498"/>
                    </a:lnTo>
                    <a:lnTo>
                      <a:pt x="485" y="2494"/>
                    </a:lnTo>
                    <a:lnTo>
                      <a:pt x="475" y="2498"/>
                    </a:lnTo>
                    <a:lnTo>
                      <a:pt x="469" y="2509"/>
                    </a:lnTo>
                    <a:lnTo>
                      <a:pt x="462" y="2521"/>
                    </a:lnTo>
                    <a:lnTo>
                      <a:pt x="456" y="2536"/>
                    </a:lnTo>
                    <a:lnTo>
                      <a:pt x="448" y="2546"/>
                    </a:lnTo>
                    <a:lnTo>
                      <a:pt x="442" y="2558"/>
                    </a:lnTo>
                    <a:lnTo>
                      <a:pt x="432" y="2566"/>
                    </a:lnTo>
                    <a:lnTo>
                      <a:pt x="423" y="2569"/>
                    </a:lnTo>
                    <a:lnTo>
                      <a:pt x="417" y="2562"/>
                    </a:lnTo>
                    <a:lnTo>
                      <a:pt x="417" y="2554"/>
                    </a:lnTo>
                    <a:lnTo>
                      <a:pt x="419" y="2542"/>
                    </a:lnTo>
                    <a:lnTo>
                      <a:pt x="423" y="2533"/>
                    </a:lnTo>
                    <a:lnTo>
                      <a:pt x="425" y="2521"/>
                    </a:lnTo>
                    <a:lnTo>
                      <a:pt x="429" y="2509"/>
                    </a:lnTo>
                    <a:lnTo>
                      <a:pt x="432" y="2500"/>
                    </a:lnTo>
                    <a:lnTo>
                      <a:pt x="434" y="2494"/>
                    </a:lnTo>
                    <a:lnTo>
                      <a:pt x="421" y="2488"/>
                    </a:lnTo>
                    <a:lnTo>
                      <a:pt x="415" y="2488"/>
                    </a:lnTo>
                    <a:lnTo>
                      <a:pt x="411" y="2488"/>
                    </a:lnTo>
                    <a:lnTo>
                      <a:pt x="409" y="2490"/>
                    </a:lnTo>
                    <a:lnTo>
                      <a:pt x="403" y="2496"/>
                    </a:lnTo>
                    <a:lnTo>
                      <a:pt x="392" y="2509"/>
                    </a:lnTo>
                    <a:lnTo>
                      <a:pt x="382" y="2505"/>
                    </a:lnTo>
                    <a:lnTo>
                      <a:pt x="374" y="2505"/>
                    </a:lnTo>
                    <a:lnTo>
                      <a:pt x="370" y="2476"/>
                    </a:lnTo>
                    <a:lnTo>
                      <a:pt x="374" y="2449"/>
                    </a:lnTo>
                    <a:lnTo>
                      <a:pt x="378" y="2422"/>
                    </a:lnTo>
                    <a:lnTo>
                      <a:pt x="388" y="2395"/>
                    </a:lnTo>
                    <a:lnTo>
                      <a:pt x="394" y="2368"/>
                    </a:lnTo>
                    <a:lnTo>
                      <a:pt x="401" y="2346"/>
                    </a:lnTo>
                    <a:lnTo>
                      <a:pt x="403" y="2327"/>
                    </a:lnTo>
                    <a:lnTo>
                      <a:pt x="403" y="2315"/>
                    </a:lnTo>
                    <a:lnTo>
                      <a:pt x="392" y="2315"/>
                    </a:lnTo>
                    <a:lnTo>
                      <a:pt x="382" y="2319"/>
                    </a:lnTo>
                    <a:lnTo>
                      <a:pt x="384" y="2308"/>
                    </a:lnTo>
                    <a:lnTo>
                      <a:pt x="390" y="2296"/>
                    </a:lnTo>
                    <a:lnTo>
                      <a:pt x="396" y="2286"/>
                    </a:lnTo>
                    <a:lnTo>
                      <a:pt x="401" y="2277"/>
                    </a:lnTo>
                    <a:lnTo>
                      <a:pt x="405" y="2259"/>
                    </a:lnTo>
                    <a:lnTo>
                      <a:pt x="401" y="2246"/>
                    </a:lnTo>
                    <a:lnTo>
                      <a:pt x="384" y="2249"/>
                    </a:lnTo>
                    <a:lnTo>
                      <a:pt x="367" y="2255"/>
                    </a:lnTo>
                    <a:lnTo>
                      <a:pt x="357" y="2240"/>
                    </a:lnTo>
                    <a:lnTo>
                      <a:pt x="345" y="2238"/>
                    </a:lnTo>
                    <a:lnTo>
                      <a:pt x="332" y="2246"/>
                    </a:lnTo>
                    <a:lnTo>
                      <a:pt x="316" y="2259"/>
                    </a:lnTo>
                    <a:lnTo>
                      <a:pt x="297" y="2275"/>
                    </a:lnTo>
                    <a:lnTo>
                      <a:pt x="277" y="2290"/>
                    </a:lnTo>
                    <a:lnTo>
                      <a:pt x="258" y="2300"/>
                    </a:lnTo>
                    <a:lnTo>
                      <a:pt x="240" y="2306"/>
                    </a:lnTo>
                    <a:lnTo>
                      <a:pt x="237" y="2290"/>
                    </a:lnTo>
                    <a:lnTo>
                      <a:pt x="237" y="2277"/>
                    </a:lnTo>
                    <a:lnTo>
                      <a:pt x="237" y="2263"/>
                    </a:lnTo>
                    <a:lnTo>
                      <a:pt x="240" y="2249"/>
                    </a:lnTo>
                    <a:lnTo>
                      <a:pt x="242" y="2236"/>
                    </a:lnTo>
                    <a:lnTo>
                      <a:pt x="246" y="2222"/>
                    </a:lnTo>
                    <a:lnTo>
                      <a:pt x="250" y="2211"/>
                    </a:lnTo>
                    <a:lnTo>
                      <a:pt x="254" y="2201"/>
                    </a:lnTo>
                    <a:lnTo>
                      <a:pt x="244" y="2195"/>
                    </a:lnTo>
                    <a:lnTo>
                      <a:pt x="240" y="2191"/>
                    </a:lnTo>
                    <a:lnTo>
                      <a:pt x="196" y="2220"/>
                    </a:lnTo>
                    <a:lnTo>
                      <a:pt x="175" y="2226"/>
                    </a:lnTo>
                    <a:lnTo>
                      <a:pt x="171" y="2209"/>
                    </a:lnTo>
                    <a:lnTo>
                      <a:pt x="178" y="2180"/>
                    </a:lnTo>
                    <a:lnTo>
                      <a:pt x="192" y="2143"/>
                    </a:lnTo>
                    <a:lnTo>
                      <a:pt x="209" y="2106"/>
                    </a:lnTo>
                    <a:lnTo>
                      <a:pt x="221" y="2079"/>
                    </a:lnTo>
                    <a:lnTo>
                      <a:pt x="229" y="2069"/>
                    </a:lnTo>
                    <a:lnTo>
                      <a:pt x="211" y="2061"/>
                    </a:lnTo>
                    <a:lnTo>
                      <a:pt x="194" y="2067"/>
                    </a:lnTo>
                    <a:lnTo>
                      <a:pt x="188" y="2058"/>
                    </a:lnTo>
                    <a:lnTo>
                      <a:pt x="186" y="2050"/>
                    </a:lnTo>
                    <a:lnTo>
                      <a:pt x="167" y="2050"/>
                    </a:lnTo>
                    <a:lnTo>
                      <a:pt x="149" y="2058"/>
                    </a:lnTo>
                    <a:lnTo>
                      <a:pt x="134" y="2063"/>
                    </a:lnTo>
                    <a:lnTo>
                      <a:pt x="118" y="2073"/>
                    </a:lnTo>
                    <a:lnTo>
                      <a:pt x="101" y="2077"/>
                    </a:lnTo>
                    <a:lnTo>
                      <a:pt x="83" y="2081"/>
                    </a:lnTo>
                    <a:lnTo>
                      <a:pt x="64" y="2079"/>
                    </a:lnTo>
                    <a:lnTo>
                      <a:pt x="47" y="2073"/>
                    </a:lnTo>
                    <a:lnTo>
                      <a:pt x="47" y="2052"/>
                    </a:lnTo>
                    <a:lnTo>
                      <a:pt x="54" y="2030"/>
                    </a:lnTo>
                    <a:lnTo>
                      <a:pt x="62" y="2007"/>
                    </a:lnTo>
                    <a:lnTo>
                      <a:pt x="74" y="1990"/>
                    </a:lnTo>
                    <a:lnTo>
                      <a:pt x="83" y="1970"/>
                    </a:lnTo>
                    <a:lnTo>
                      <a:pt x="91" y="1955"/>
                    </a:lnTo>
                    <a:lnTo>
                      <a:pt x="97" y="1941"/>
                    </a:lnTo>
                    <a:lnTo>
                      <a:pt x="97" y="1933"/>
                    </a:lnTo>
                    <a:lnTo>
                      <a:pt x="83" y="1933"/>
                    </a:lnTo>
                    <a:lnTo>
                      <a:pt x="72" y="1935"/>
                    </a:lnTo>
                    <a:lnTo>
                      <a:pt x="60" y="1937"/>
                    </a:lnTo>
                    <a:lnTo>
                      <a:pt x="50" y="1941"/>
                    </a:lnTo>
                    <a:lnTo>
                      <a:pt x="29" y="1941"/>
                    </a:lnTo>
                    <a:lnTo>
                      <a:pt x="12" y="1931"/>
                    </a:lnTo>
                    <a:lnTo>
                      <a:pt x="15" y="1900"/>
                    </a:lnTo>
                    <a:lnTo>
                      <a:pt x="31" y="1873"/>
                    </a:lnTo>
                    <a:lnTo>
                      <a:pt x="52" y="1848"/>
                    </a:lnTo>
                    <a:lnTo>
                      <a:pt x="79" y="1827"/>
                    </a:lnTo>
                    <a:lnTo>
                      <a:pt x="107" y="1805"/>
                    </a:lnTo>
                    <a:lnTo>
                      <a:pt x="138" y="1790"/>
                    </a:lnTo>
                    <a:lnTo>
                      <a:pt x="167" y="1772"/>
                    </a:lnTo>
                    <a:lnTo>
                      <a:pt x="194" y="1761"/>
                    </a:lnTo>
                    <a:lnTo>
                      <a:pt x="194" y="1755"/>
                    </a:lnTo>
                    <a:lnTo>
                      <a:pt x="194" y="1751"/>
                    </a:lnTo>
                    <a:lnTo>
                      <a:pt x="188" y="1741"/>
                    </a:lnTo>
                    <a:lnTo>
                      <a:pt x="188" y="1736"/>
                    </a:lnTo>
                    <a:lnTo>
                      <a:pt x="204" y="1722"/>
                    </a:lnTo>
                    <a:lnTo>
                      <a:pt x="213" y="1708"/>
                    </a:lnTo>
                    <a:lnTo>
                      <a:pt x="206" y="1703"/>
                    </a:lnTo>
                    <a:lnTo>
                      <a:pt x="204" y="1703"/>
                    </a:lnTo>
                    <a:lnTo>
                      <a:pt x="186" y="1707"/>
                    </a:lnTo>
                    <a:lnTo>
                      <a:pt x="171" y="1714"/>
                    </a:lnTo>
                    <a:lnTo>
                      <a:pt x="173" y="1699"/>
                    </a:lnTo>
                    <a:lnTo>
                      <a:pt x="175" y="1687"/>
                    </a:lnTo>
                    <a:lnTo>
                      <a:pt x="167" y="1683"/>
                    </a:lnTo>
                    <a:lnTo>
                      <a:pt x="157" y="1685"/>
                    </a:lnTo>
                    <a:lnTo>
                      <a:pt x="142" y="1689"/>
                    </a:lnTo>
                    <a:lnTo>
                      <a:pt x="128" y="1697"/>
                    </a:lnTo>
                    <a:lnTo>
                      <a:pt x="111" y="1703"/>
                    </a:lnTo>
                    <a:lnTo>
                      <a:pt x="95" y="1708"/>
                    </a:lnTo>
                    <a:lnTo>
                      <a:pt x="79" y="1712"/>
                    </a:lnTo>
                    <a:lnTo>
                      <a:pt x="70" y="1718"/>
                    </a:lnTo>
                    <a:lnTo>
                      <a:pt x="70" y="1703"/>
                    </a:lnTo>
                    <a:lnTo>
                      <a:pt x="78" y="1691"/>
                    </a:lnTo>
                    <a:lnTo>
                      <a:pt x="83" y="1679"/>
                    </a:lnTo>
                    <a:lnTo>
                      <a:pt x="93" y="1670"/>
                    </a:lnTo>
                    <a:lnTo>
                      <a:pt x="105" y="1652"/>
                    </a:lnTo>
                    <a:lnTo>
                      <a:pt x="105" y="1637"/>
                    </a:lnTo>
                    <a:lnTo>
                      <a:pt x="87" y="1637"/>
                    </a:lnTo>
                    <a:lnTo>
                      <a:pt x="74" y="1641"/>
                    </a:lnTo>
                    <a:lnTo>
                      <a:pt x="60" y="1644"/>
                    </a:lnTo>
                    <a:lnTo>
                      <a:pt x="48" y="1648"/>
                    </a:lnTo>
                    <a:lnTo>
                      <a:pt x="35" y="1648"/>
                    </a:lnTo>
                    <a:lnTo>
                      <a:pt x="23" y="1650"/>
                    </a:lnTo>
                    <a:lnTo>
                      <a:pt x="12" y="1646"/>
                    </a:lnTo>
                    <a:lnTo>
                      <a:pt x="0" y="1641"/>
                    </a:lnTo>
                    <a:lnTo>
                      <a:pt x="4" y="1606"/>
                    </a:lnTo>
                    <a:lnTo>
                      <a:pt x="19" y="1577"/>
                    </a:lnTo>
                    <a:lnTo>
                      <a:pt x="37" y="1551"/>
                    </a:lnTo>
                    <a:lnTo>
                      <a:pt x="56" y="1532"/>
                    </a:lnTo>
                    <a:lnTo>
                      <a:pt x="68" y="1515"/>
                    </a:lnTo>
                    <a:lnTo>
                      <a:pt x="70" y="1503"/>
                    </a:lnTo>
                    <a:lnTo>
                      <a:pt x="54" y="1493"/>
                    </a:lnTo>
                    <a:lnTo>
                      <a:pt x="19" y="1489"/>
                    </a:lnTo>
                    <a:lnTo>
                      <a:pt x="23" y="1460"/>
                    </a:lnTo>
                    <a:lnTo>
                      <a:pt x="37" y="1437"/>
                    </a:lnTo>
                    <a:lnTo>
                      <a:pt x="56" y="1418"/>
                    </a:lnTo>
                    <a:lnTo>
                      <a:pt x="83" y="1404"/>
                    </a:lnTo>
                    <a:lnTo>
                      <a:pt x="111" y="1392"/>
                    </a:lnTo>
                    <a:lnTo>
                      <a:pt x="140" y="1383"/>
                    </a:lnTo>
                    <a:lnTo>
                      <a:pt x="165" y="1375"/>
                    </a:lnTo>
                    <a:lnTo>
                      <a:pt x="188" y="1367"/>
                    </a:lnTo>
                    <a:lnTo>
                      <a:pt x="188" y="1359"/>
                    </a:lnTo>
                    <a:lnTo>
                      <a:pt x="188" y="1356"/>
                    </a:lnTo>
                    <a:lnTo>
                      <a:pt x="180" y="1346"/>
                    </a:lnTo>
                    <a:lnTo>
                      <a:pt x="180" y="1344"/>
                    </a:lnTo>
                    <a:lnTo>
                      <a:pt x="196" y="1338"/>
                    </a:lnTo>
                    <a:lnTo>
                      <a:pt x="209" y="1334"/>
                    </a:lnTo>
                    <a:lnTo>
                      <a:pt x="219" y="1326"/>
                    </a:lnTo>
                    <a:lnTo>
                      <a:pt x="225" y="1313"/>
                    </a:lnTo>
                    <a:lnTo>
                      <a:pt x="209" y="1301"/>
                    </a:lnTo>
                    <a:lnTo>
                      <a:pt x="198" y="1299"/>
                    </a:lnTo>
                    <a:lnTo>
                      <a:pt x="186" y="1299"/>
                    </a:lnTo>
                    <a:lnTo>
                      <a:pt x="176" y="1305"/>
                    </a:lnTo>
                    <a:lnTo>
                      <a:pt x="157" y="1315"/>
                    </a:lnTo>
                    <a:lnTo>
                      <a:pt x="140" y="1323"/>
                    </a:lnTo>
                    <a:lnTo>
                      <a:pt x="130" y="1307"/>
                    </a:lnTo>
                    <a:lnTo>
                      <a:pt x="130" y="1297"/>
                    </a:lnTo>
                    <a:lnTo>
                      <a:pt x="134" y="1290"/>
                    </a:lnTo>
                    <a:lnTo>
                      <a:pt x="142" y="1286"/>
                    </a:lnTo>
                    <a:lnTo>
                      <a:pt x="149" y="1278"/>
                    </a:lnTo>
                    <a:lnTo>
                      <a:pt x="165" y="1268"/>
                    </a:lnTo>
                    <a:lnTo>
                      <a:pt x="163" y="1257"/>
                    </a:lnTo>
                    <a:lnTo>
                      <a:pt x="163" y="1253"/>
                    </a:lnTo>
                    <a:lnTo>
                      <a:pt x="126" y="1247"/>
                    </a:lnTo>
                    <a:lnTo>
                      <a:pt x="95" y="1247"/>
                    </a:lnTo>
                    <a:lnTo>
                      <a:pt x="70" y="1247"/>
                    </a:lnTo>
                    <a:lnTo>
                      <a:pt x="54" y="1247"/>
                    </a:lnTo>
                    <a:lnTo>
                      <a:pt x="45" y="1239"/>
                    </a:lnTo>
                    <a:lnTo>
                      <a:pt x="47" y="1228"/>
                    </a:lnTo>
                    <a:lnTo>
                      <a:pt x="58" y="1206"/>
                    </a:lnTo>
                    <a:lnTo>
                      <a:pt x="85" y="1175"/>
                    </a:lnTo>
                    <a:lnTo>
                      <a:pt x="101" y="1162"/>
                    </a:lnTo>
                    <a:lnTo>
                      <a:pt x="112" y="1152"/>
                    </a:lnTo>
                    <a:lnTo>
                      <a:pt x="122" y="1144"/>
                    </a:lnTo>
                    <a:lnTo>
                      <a:pt x="130" y="1138"/>
                    </a:lnTo>
                    <a:lnTo>
                      <a:pt x="142" y="1129"/>
                    </a:lnTo>
                    <a:lnTo>
                      <a:pt x="153" y="1121"/>
                    </a:lnTo>
                    <a:lnTo>
                      <a:pt x="153" y="1117"/>
                    </a:lnTo>
                    <a:lnTo>
                      <a:pt x="153" y="1115"/>
                    </a:lnTo>
                    <a:lnTo>
                      <a:pt x="136" y="1102"/>
                    </a:lnTo>
                    <a:lnTo>
                      <a:pt x="118" y="1096"/>
                    </a:lnTo>
                    <a:lnTo>
                      <a:pt x="101" y="1090"/>
                    </a:lnTo>
                    <a:lnTo>
                      <a:pt x="85" y="1086"/>
                    </a:lnTo>
                    <a:lnTo>
                      <a:pt x="85" y="1082"/>
                    </a:lnTo>
                    <a:lnTo>
                      <a:pt x="85" y="1078"/>
                    </a:lnTo>
                    <a:lnTo>
                      <a:pt x="99" y="1059"/>
                    </a:lnTo>
                    <a:lnTo>
                      <a:pt x="114" y="1043"/>
                    </a:lnTo>
                    <a:lnTo>
                      <a:pt x="122" y="1036"/>
                    </a:lnTo>
                    <a:lnTo>
                      <a:pt x="132" y="1030"/>
                    </a:lnTo>
                    <a:lnTo>
                      <a:pt x="142" y="1024"/>
                    </a:lnTo>
                    <a:lnTo>
                      <a:pt x="153" y="1018"/>
                    </a:lnTo>
                    <a:lnTo>
                      <a:pt x="143" y="1003"/>
                    </a:lnTo>
                    <a:lnTo>
                      <a:pt x="126" y="999"/>
                    </a:lnTo>
                    <a:lnTo>
                      <a:pt x="114" y="995"/>
                    </a:lnTo>
                    <a:lnTo>
                      <a:pt x="103" y="993"/>
                    </a:lnTo>
                    <a:lnTo>
                      <a:pt x="93" y="989"/>
                    </a:lnTo>
                    <a:lnTo>
                      <a:pt x="87" y="985"/>
                    </a:lnTo>
                    <a:lnTo>
                      <a:pt x="89" y="950"/>
                    </a:lnTo>
                    <a:lnTo>
                      <a:pt x="109" y="925"/>
                    </a:lnTo>
                    <a:lnTo>
                      <a:pt x="140" y="906"/>
                    </a:lnTo>
                    <a:lnTo>
                      <a:pt x="178" y="894"/>
                    </a:lnTo>
                    <a:lnTo>
                      <a:pt x="217" y="882"/>
                    </a:lnTo>
                    <a:lnTo>
                      <a:pt x="256" y="875"/>
                    </a:lnTo>
                    <a:lnTo>
                      <a:pt x="287" y="867"/>
                    </a:lnTo>
                    <a:lnTo>
                      <a:pt x="308" y="857"/>
                    </a:lnTo>
                    <a:lnTo>
                      <a:pt x="304" y="847"/>
                    </a:lnTo>
                    <a:lnTo>
                      <a:pt x="301" y="842"/>
                    </a:lnTo>
                    <a:lnTo>
                      <a:pt x="295" y="840"/>
                    </a:lnTo>
                    <a:lnTo>
                      <a:pt x="291" y="840"/>
                    </a:lnTo>
                    <a:lnTo>
                      <a:pt x="291" y="836"/>
                    </a:lnTo>
                    <a:lnTo>
                      <a:pt x="293" y="832"/>
                    </a:lnTo>
                    <a:lnTo>
                      <a:pt x="308" y="828"/>
                    </a:lnTo>
                    <a:lnTo>
                      <a:pt x="324" y="826"/>
                    </a:lnTo>
                    <a:lnTo>
                      <a:pt x="334" y="818"/>
                    </a:lnTo>
                    <a:lnTo>
                      <a:pt x="339" y="805"/>
                    </a:lnTo>
                    <a:lnTo>
                      <a:pt x="324" y="801"/>
                    </a:lnTo>
                    <a:lnTo>
                      <a:pt x="312" y="797"/>
                    </a:lnTo>
                    <a:lnTo>
                      <a:pt x="297" y="793"/>
                    </a:lnTo>
                    <a:lnTo>
                      <a:pt x="285" y="791"/>
                    </a:lnTo>
                    <a:lnTo>
                      <a:pt x="271" y="787"/>
                    </a:lnTo>
                    <a:lnTo>
                      <a:pt x="258" y="784"/>
                    </a:lnTo>
                    <a:lnTo>
                      <a:pt x="246" y="780"/>
                    </a:lnTo>
                    <a:lnTo>
                      <a:pt x="239" y="778"/>
                    </a:lnTo>
                    <a:lnTo>
                      <a:pt x="239" y="770"/>
                    </a:lnTo>
                    <a:lnTo>
                      <a:pt x="239" y="762"/>
                    </a:lnTo>
                    <a:lnTo>
                      <a:pt x="244" y="754"/>
                    </a:lnTo>
                    <a:lnTo>
                      <a:pt x="252" y="752"/>
                    </a:lnTo>
                    <a:lnTo>
                      <a:pt x="254" y="749"/>
                    </a:lnTo>
                    <a:lnTo>
                      <a:pt x="260" y="747"/>
                    </a:lnTo>
                    <a:lnTo>
                      <a:pt x="268" y="745"/>
                    </a:lnTo>
                    <a:lnTo>
                      <a:pt x="279" y="743"/>
                    </a:lnTo>
                    <a:lnTo>
                      <a:pt x="271" y="723"/>
                    </a:lnTo>
                    <a:lnTo>
                      <a:pt x="260" y="716"/>
                    </a:lnTo>
                    <a:lnTo>
                      <a:pt x="242" y="712"/>
                    </a:lnTo>
                    <a:lnTo>
                      <a:pt x="231" y="714"/>
                    </a:lnTo>
                    <a:lnTo>
                      <a:pt x="225" y="712"/>
                    </a:lnTo>
                    <a:lnTo>
                      <a:pt x="235" y="708"/>
                    </a:lnTo>
                    <a:lnTo>
                      <a:pt x="262" y="696"/>
                    </a:lnTo>
                    <a:lnTo>
                      <a:pt x="314" y="675"/>
                    </a:lnTo>
                    <a:lnTo>
                      <a:pt x="314" y="667"/>
                    </a:lnTo>
                    <a:lnTo>
                      <a:pt x="316" y="661"/>
                    </a:lnTo>
                    <a:lnTo>
                      <a:pt x="304" y="657"/>
                    </a:lnTo>
                    <a:lnTo>
                      <a:pt x="297" y="657"/>
                    </a:lnTo>
                    <a:lnTo>
                      <a:pt x="289" y="657"/>
                    </a:lnTo>
                    <a:lnTo>
                      <a:pt x="283" y="659"/>
                    </a:lnTo>
                    <a:lnTo>
                      <a:pt x="291" y="646"/>
                    </a:lnTo>
                    <a:lnTo>
                      <a:pt x="308" y="638"/>
                    </a:lnTo>
                    <a:lnTo>
                      <a:pt x="326" y="632"/>
                    </a:lnTo>
                    <a:lnTo>
                      <a:pt x="343" y="626"/>
                    </a:lnTo>
                    <a:lnTo>
                      <a:pt x="339" y="615"/>
                    </a:lnTo>
                    <a:lnTo>
                      <a:pt x="334" y="609"/>
                    </a:lnTo>
                    <a:lnTo>
                      <a:pt x="324" y="601"/>
                    </a:lnTo>
                    <a:lnTo>
                      <a:pt x="314" y="597"/>
                    </a:lnTo>
                    <a:lnTo>
                      <a:pt x="301" y="593"/>
                    </a:lnTo>
                    <a:lnTo>
                      <a:pt x="289" y="592"/>
                    </a:lnTo>
                    <a:lnTo>
                      <a:pt x="277" y="588"/>
                    </a:lnTo>
                    <a:lnTo>
                      <a:pt x="271" y="588"/>
                    </a:lnTo>
                    <a:lnTo>
                      <a:pt x="271" y="584"/>
                    </a:lnTo>
                    <a:lnTo>
                      <a:pt x="271" y="582"/>
                    </a:lnTo>
                    <a:lnTo>
                      <a:pt x="279" y="576"/>
                    </a:lnTo>
                    <a:lnTo>
                      <a:pt x="289" y="572"/>
                    </a:lnTo>
                    <a:lnTo>
                      <a:pt x="301" y="570"/>
                    </a:lnTo>
                    <a:lnTo>
                      <a:pt x="314" y="568"/>
                    </a:lnTo>
                    <a:lnTo>
                      <a:pt x="324" y="564"/>
                    </a:lnTo>
                    <a:lnTo>
                      <a:pt x="334" y="561"/>
                    </a:lnTo>
                    <a:lnTo>
                      <a:pt x="339" y="553"/>
                    </a:lnTo>
                    <a:lnTo>
                      <a:pt x="343" y="545"/>
                    </a:lnTo>
                    <a:lnTo>
                      <a:pt x="330" y="537"/>
                    </a:lnTo>
                    <a:lnTo>
                      <a:pt x="314" y="533"/>
                    </a:lnTo>
                    <a:lnTo>
                      <a:pt x="297" y="529"/>
                    </a:lnTo>
                    <a:lnTo>
                      <a:pt x="283" y="528"/>
                    </a:lnTo>
                    <a:lnTo>
                      <a:pt x="271" y="520"/>
                    </a:lnTo>
                    <a:lnTo>
                      <a:pt x="268" y="512"/>
                    </a:lnTo>
                    <a:lnTo>
                      <a:pt x="271" y="500"/>
                    </a:lnTo>
                    <a:lnTo>
                      <a:pt x="289" y="483"/>
                    </a:lnTo>
                    <a:lnTo>
                      <a:pt x="308" y="477"/>
                    </a:lnTo>
                    <a:lnTo>
                      <a:pt x="330" y="475"/>
                    </a:lnTo>
                    <a:lnTo>
                      <a:pt x="341" y="475"/>
                    </a:lnTo>
                    <a:lnTo>
                      <a:pt x="353" y="475"/>
                    </a:lnTo>
                    <a:lnTo>
                      <a:pt x="365" y="475"/>
                    </a:lnTo>
                    <a:lnTo>
                      <a:pt x="378" y="475"/>
                    </a:lnTo>
                    <a:lnTo>
                      <a:pt x="378" y="458"/>
                    </a:lnTo>
                    <a:lnTo>
                      <a:pt x="367" y="450"/>
                    </a:lnTo>
                    <a:lnTo>
                      <a:pt x="351" y="448"/>
                    </a:lnTo>
                    <a:lnTo>
                      <a:pt x="341" y="448"/>
                    </a:lnTo>
                    <a:lnTo>
                      <a:pt x="341" y="436"/>
                    </a:lnTo>
                    <a:lnTo>
                      <a:pt x="343" y="431"/>
                    </a:lnTo>
                    <a:lnTo>
                      <a:pt x="351" y="429"/>
                    </a:lnTo>
                    <a:lnTo>
                      <a:pt x="363" y="429"/>
                    </a:lnTo>
                    <a:lnTo>
                      <a:pt x="374" y="429"/>
                    </a:lnTo>
                    <a:lnTo>
                      <a:pt x="386" y="431"/>
                    </a:lnTo>
                    <a:lnTo>
                      <a:pt x="396" y="429"/>
                    </a:lnTo>
                    <a:lnTo>
                      <a:pt x="407" y="429"/>
                    </a:lnTo>
                    <a:lnTo>
                      <a:pt x="417" y="427"/>
                    </a:lnTo>
                    <a:lnTo>
                      <a:pt x="427" y="423"/>
                    </a:lnTo>
                    <a:lnTo>
                      <a:pt x="415" y="409"/>
                    </a:lnTo>
                    <a:lnTo>
                      <a:pt x="409" y="405"/>
                    </a:lnTo>
                    <a:lnTo>
                      <a:pt x="401" y="403"/>
                    </a:lnTo>
                    <a:lnTo>
                      <a:pt x="392" y="401"/>
                    </a:lnTo>
                    <a:lnTo>
                      <a:pt x="382" y="390"/>
                    </a:lnTo>
                    <a:lnTo>
                      <a:pt x="380" y="378"/>
                    </a:lnTo>
                    <a:lnTo>
                      <a:pt x="382" y="369"/>
                    </a:lnTo>
                    <a:lnTo>
                      <a:pt x="390" y="359"/>
                    </a:lnTo>
                    <a:lnTo>
                      <a:pt x="403" y="341"/>
                    </a:lnTo>
                    <a:lnTo>
                      <a:pt x="411" y="328"/>
                    </a:lnTo>
                    <a:lnTo>
                      <a:pt x="398" y="316"/>
                    </a:lnTo>
                    <a:lnTo>
                      <a:pt x="384" y="306"/>
                    </a:lnTo>
                    <a:lnTo>
                      <a:pt x="368" y="297"/>
                    </a:lnTo>
                    <a:lnTo>
                      <a:pt x="355" y="289"/>
                    </a:lnTo>
                    <a:lnTo>
                      <a:pt x="343" y="275"/>
                    </a:lnTo>
                    <a:lnTo>
                      <a:pt x="337" y="264"/>
                    </a:lnTo>
                    <a:lnTo>
                      <a:pt x="337" y="248"/>
                    </a:lnTo>
                    <a:lnTo>
                      <a:pt x="349" y="231"/>
                    </a:lnTo>
                    <a:lnTo>
                      <a:pt x="359" y="229"/>
                    </a:lnTo>
                    <a:lnTo>
                      <a:pt x="370" y="229"/>
                    </a:lnTo>
                    <a:lnTo>
                      <a:pt x="382" y="229"/>
                    </a:lnTo>
                    <a:lnTo>
                      <a:pt x="394" y="229"/>
                    </a:lnTo>
                    <a:lnTo>
                      <a:pt x="405" y="229"/>
                    </a:lnTo>
                    <a:lnTo>
                      <a:pt x="417" y="229"/>
                    </a:lnTo>
                    <a:lnTo>
                      <a:pt x="431" y="229"/>
                    </a:lnTo>
                    <a:lnTo>
                      <a:pt x="444" y="231"/>
                    </a:lnTo>
                    <a:lnTo>
                      <a:pt x="442" y="239"/>
                    </a:lnTo>
                    <a:lnTo>
                      <a:pt x="442" y="246"/>
                    </a:lnTo>
                    <a:lnTo>
                      <a:pt x="454" y="244"/>
                    </a:lnTo>
                    <a:lnTo>
                      <a:pt x="465" y="237"/>
                    </a:lnTo>
                    <a:lnTo>
                      <a:pt x="479" y="237"/>
                    </a:lnTo>
                    <a:lnTo>
                      <a:pt x="491" y="237"/>
                    </a:lnTo>
                    <a:lnTo>
                      <a:pt x="479" y="223"/>
                    </a:lnTo>
                    <a:lnTo>
                      <a:pt x="477" y="211"/>
                    </a:lnTo>
                    <a:lnTo>
                      <a:pt x="481" y="196"/>
                    </a:lnTo>
                    <a:lnTo>
                      <a:pt x="491" y="184"/>
                    </a:lnTo>
                    <a:lnTo>
                      <a:pt x="502" y="171"/>
                    </a:lnTo>
                    <a:lnTo>
                      <a:pt x="516" y="161"/>
                    </a:lnTo>
                    <a:lnTo>
                      <a:pt x="527" y="153"/>
                    </a:lnTo>
                    <a:lnTo>
                      <a:pt x="539" y="151"/>
                    </a:lnTo>
                    <a:lnTo>
                      <a:pt x="547" y="167"/>
                    </a:lnTo>
                    <a:lnTo>
                      <a:pt x="557" y="186"/>
                    </a:lnTo>
                    <a:lnTo>
                      <a:pt x="562" y="202"/>
                    </a:lnTo>
                    <a:lnTo>
                      <a:pt x="568" y="217"/>
                    </a:lnTo>
                    <a:lnTo>
                      <a:pt x="574" y="223"/>
                    </a:lnTo>
                    <a:lnTo>
                      <a:pt x="584" y="221"/>
                    </a:lnTo>
                    <a:lnTo>
                      <a:pt x="595" y="208"/>
                    </a:lnTo>
                    <a:lnTo>
                      <a:pt x="615" y="184"/>
                    </a:lnTo>
                    <a:lnTo>
                      <a:pt x="621" y="182"/>
                    </a:lnTo>
                    <a:lnTo>
                      <a:pt x="626" y="180"/>
                    </a:lnTo>
                    <a:lnTo>
                      <a:pt x="630" y="188"/>
                    </a:lnTo>
                    <a:lnTo>
                      <a:pt x="636" y="196"/>
                    </a:lnTo>
                    <a:lnTo>
                      <a:pt x="657" y="192"/>
                    </a:lnTo>
                    <a:lnTo>
                      <a:pt x="679" y="186"/>
                    </a:lnTo>
                    <a:lnTo>
                      <a:pt x="698" y="175"/>
                    </a:lnTo>
                    <a:lnTo>
                      <a:pt x="719" y="163"/>
                    </a:lnTo>
                    <a:lnTo>
                      <a:pt x="737" y="146"/>
                    </a:lnTo>
                    <a:lnTo>
                      <a:pt x="756" y="130"/>
                    </a:lnTo>
                    <a:lnTo>
                      <a:pt x="774" y="115"/>
                    </a:lnTo>
                    <a:lnTo>
                      <a:pt x="793" y="99"/>
                    </a:lnTo>
                    <a:lnTo>
                      <a:pt x="803" y="99"/>
                    </a:lnTo>
                    <a:lnTo>
                      <a:pt x="813" y="101"/>
                    </a:lnTo>
                    <a:lnTo>
                      <a:pt x="818" y="109"/>
                    </a:lnTo>
                    <a:lnTo>
                      <a:pt x="826" y="120"/>
                    </a:lnTo>
                    <a:lnTo>
                      <a:pt x="836" y="116"/>
                    </a:lnTo>
                    <a:lnTo>
                      <a:pt x="846" y="113"/>
                    </a:lnTo>
                    <a:lnTo>
                      <a:pt x="853" y="105"/>
                    </a:lnTo>
                    <a:lnTo>
                      <a:pt x="863" y="99"/>
                    </a:lnTo>
                    <a:lnTo>
                      <a:pt x="871" y="89"/>
                    </a:lnTo>
                    <a:lnTo>
                      <a:pt x="879" y="80"/>
                    </a:lnTo>
                    <a:lnTo>
                      <a:pt x="886" y="70"/>
                    </a:lnTo>
                    <a:lnTo>
                      <a:pt x="894" y="62"/>
                    </a:lnTo>
                    <a:lnTo>
                      <a:pt x="898" y="62"/>
                    </a:lnTo>
                    <a:lnTo>
                      <a:pt x="902" y="62"/>
                    </a:lnTo>
                    <a:lnTo>
                      <a:pt x="902" y="70"/>
                    </a:lnTo>
                    <a:lnTo>
                      <a:pt x="908" y="78"/>
                    </a:lnTo>
                    <a:lnTo>
                      <a:pt x="919" y="74"/>
                    </a:lnTo>
                    <a:lnTo>
                      <a:pt x="931" y="70"/>
                    </a:lnTo>
                    <a:lnTo>
                      <a:pt x="939" y="62"/>
                    </a:lnTo>
                    <a:lnTo>
                      <a:pt x="946" y="56"/>
                    </a:lnTo>
                    <a:lnTo>
                      <a:pt x="958" y="39"/>
                    </a:lnTo>
                    <a:lnTo>
                      <a:pt x="975" y="31"/>
                    </a:lnTo>
                    <a:lnTo>
                      <a:pt x="975" y="37"/>
                    </a:lnTo>
                    <a:lnTo>
                      <a:pt x="977" y="43"/>
                    </a:lnTo>
                    <a:lnTo>
                      <a:pt x="981" y="47"/>
                    </a:lnTo>
                    <a:lnTo>
                      <a:pt x="991" y="56"/>
                    </a:lnTo>
                    <a:lnTo>
                      <a:pt x="1003" y="45"/>
                    </a:lnTo>
                    <a:lnTo>
                      <a:pt x="1016" y="33"/>
                    </a:lnTo>
                    <a:lnTo>
                      <a:pt x="1028" y="19"/>
                    </a:lnTo>
                    <a:lnTo>
                      <a:pt x="1041" y="10"/>
                    </a:lnTo>
                    <a:lnTo>
                      <a:pt x="1053" y="2"/>
                    </a:lnTo>
                    <a:lnTo>
                      <a:pt x="1069" y="0"/>
                    </a:lnTo>
                    <a:lnTo>
                      <a:pt x="1084" y="6"/>
                    </a:lnTo>
                    <a:lnTo>
                      <a:pt x="1103" y="23"/>
                    </a:lnTo>
                    <a:lnTo>
                      <a:pt x="1103" y="33"/>
                    </a:lnTo>
                    <a:lnTo>
                      <a:pt x="1105" y="43"/>
                    </a:lnTo>
                    <a:lnTo>
                      <a:pt x="1105" y="49"/>
                    </a:lnTo>
                    <a:lnTo>
                      <a:pt x="1111" y="56"/>
                    </a:lnTo>
                    <a:lnTo>
                      <a:pt x="1113" y="58"/>
                    </a:lnTo>
                    <a:lnTo>
                      <a:pt x="1121" y="62"/>
                    </a:lnTo>
                    <a:lnTo>
                      <a:pt x="1131" y="64"/>
                    </a:lnTo>
                    <a:lnTo>
                      <a:pt x="1148" y="66"/>
                    </a:lnTo>
                    <a:lnTo>
                      <a:pt x="1148" y="78"/>
                    </a:lnTo>
                    <a:lnTo>
                      <a:pt x="1148" y="91"/>
                    </a:lnTo>
                    <a:lnTo>
                      <a:pt x="1146" y="103"/>
                    </a:lnTo>
                    <a:lnTo>
                      <a:pt x="1148" y="118"/>
                    </a:lnTo>
                    <a:lnTo>
                      <a:pt x="1148" y="128"/>
                    </a:lnTo>
                    <a:lnTo>
                      <a:pt x="1156" y="138"/>
                    </a:lnTo>
                    <a:lnTo>
                      <a:pt x="1166" y="146"/>
                    </a:lnTo>
                    <a:lnTo>
                      <a:pt x="1181" y="153"/>
                    </a:lnTo>
                    <a:lnTo>
                      <a:pt x="1179" y="167"/>
                    </a:lnTo>
                    <a:lnTo>
                      <a:pt x="1179" y="182"/>
                    </a:lnTo>
                    <a:lnTo>
                      <a:pt x="1179" y="200"/>
                    </a:lnTo>
                    <a:lnTo>
                      <a:pt x="1183" y="217"/>
                    </a:lnTo>
                    <a:lnTo>
                      <a:pt x="1195" y="219"/>
                    </a:lnTo>
                    <a:lnTo>
                      <a:pt x="1206" y="217"/>
                    </a:lnTo>
                    <a:lnTo>
                      <a:pt x="1216" y="210"/>
                    </a:lnTo>
                    <a:lnTo>
                      <a:pt x="1226" y="204"/>
                    </a:lnTo>
                    <a:lnTo>
                      <a:pt x="1233" y="194"/>
                    </a:lnTo>
                    <a:lnTo>
                      <a:pt x="1245" y="186"/>
                    </a:lnTo>
                    <a:lnTo>
                      <a:pt x="1257" y="178"/>
                    </a:lnTo>
                    <a:lnTo>
                      <a:pt x="1272" y="178"/>
                    </a:lnTo>
                    <a:lnTo>
                      <a:pt x="1278" y="198"/>
                    </a:lnTo>
                    <a:lnTo>
                      <a:pt x="1286" y="223"/>
                    </a:lnTo>
                    <a:lnTo>
                      <a:pt x="1288" y="246"/>
                    </a:lnTo>
                    <a:lnTo>
                      <a:pt x="1294" y="274"/>
                    </a:lnTo>
                    <a:lnTo>
                      <a:pt x="1295" y="295"/>
                    </a:lnTo>
                    <a:lnTo>
                      <a:pt x="1303" y="316"/>
                    </a:lnTo>
                    <a:lnTo>
                      <a:pt x="1315" y="330"/>
                    </a:lnTo>
                    <a:lnTo>
                      <a:pt x="1332" y="338"/>
                    </a:lnTo>
                    <a:lnTo>
                      <a:pt x="1340" y="322"/>
                    </a:lnTo>
                    <a:lnTo>
                      <a:pt x="1356" y="312"/>
                    </a:lnTo>
                    <a:lnTo>
                      <a:pt x="1354" y="324"/>
                    </a:lnTo>
                    <a:lnTo>
                      <a:pt x="1354" y="338"/>
                    </a:lnTo>
                    <a:lnTo>
                      <a:pt x="1354" y="349"/>
                    </a:lnTo>
                    <a:lnTo>
                      <a:pt x="1358" y="363"/>
                    </a:lnTo>
                    <a:lnTo>
                      <a:pt x="1361" y="372"/>
                    </a:lnTo>
                    <a:lnTo>
                      <a:pt x="1369" y="380"/>
                    </a:lnTo>
                    <a:lnTo>
                      <a:pt x="1381" y="386"/>
                    </a:lnTo>
                    <a:lnTo>
                      <a:pt x="1400" y="388"/>
                    </a:lnTo>
                    <a:lnTo>
                      <a:pt x="1408" y="374"/>
                    </a:lnTo>
                    <a:lnTo>
                      <a:pt x="1418" y="361"/>
                    </a:lnTo>
                    <a:lnTo>
                      <a:pt x="1425" y="349"/>
                    </a:lnTo>
                    <a:lnTo>
                      <a:pt x="1437" y="339"/>
                    </a:lnTo>
                    <a:lnTo>
                      <a:pt x="1449" y="328"/>
                    </a:lnTo>
                    <a:lnTo>
                      <a:pt x="1460" y="318"/>
                    </a:lnTo>
                    <a:lnTo>
                      <a:pt x="1472" y="308"/>
                    </a:lnTo>
                    <a:lnTo>
                      <a:pt x="1487" y="303"/>
                    </a:lnTo>
                    <a:lnTo>
                      <a:pt x="1486" y="308"/>
                    </a:lnTo>
                    <a:lnTo>
                      <a:pt x="1486" y="314"/>
                    </a:lnTo>
                    <a:lnTo>
                      <a:pt x="1487" y="320"/>
                    </a:lnTo>
                    <a:lnTo>
                      <a:pt x="1495" y="332"/>
                    </a:lnTo>
                    <a:lnTo>
                      <a:pt x="1503" y="326"/>
                    </a:lnTo>
                    <a:lnTo>
                      <a:pt x="1513" y="320"/>
                    </a:lnTo>
                    <a:lnTo>
                      <a:pt x="1522" y="308"/>
                    </a:lnTo>
                    <a:lnTo>
                      <a:pt x="1532" y="297"/>
                    </a:lnTo>
                    <a:lnTo>
                      <a:pt x="1540" y="281"/>
                    </a:lnTo>
                    <a:lnTo>
                      <a:pt x="1550" y="268"/>
                    </a:lnTo>
                    <a:lnTo>
                      <a:pt x="1559" y="256"/>
                    </a:lnTo>
                    <a:lnTo>
                      <a:pt x="1569" y="246"/>
                    </a:lnTo>
                    <a:lnTo>
                      <a:pt x="1575" y="250"/>
                    </a:lnTo>
                    <a:lnTo>
                      <a:pt x="1582" y="262"/>
                    </a:lnTo>
                    <a:lnTo>
                      <a:pt x="1584" y="266"/>
                    </a:lnTo>
                    <a:lnTo>
                      <a:pt x="1592" y="268"/>
                    </a:lnTo>
                    <a:lnTo>
                      <a:pt x="1600" y="268"/>
                    </a:lnTo>
                    <a:lnTo>
                      <a:pt x="1614" y="262"/>
                    </a:lnTo>
                    <a:lnTo>
                      <a:pt x="1621" y="242"/>
                    </a:lnTo>
                    <a:lnTo>
                      <a:pt x="1639" y="229"/>
                    </a:lnTo>
                    <a:lnTo>
                      <a:pt x="1648" y="223"/>
                    </a:lnTo>
                    <a:lnTo>
                      <a:pt x="1660" y="219"/>
                    </a:lnTo>
                    <a:lnTo>
                      <a:pt x="1672" y="217"/>
                    </a:lnTo>
                    <a:lnTo>
                      <a:pt x="1685" y="219"/>
                    </a:lnTo>
                    <a:lnTo>
                      <a:pt x="1687" y="225"/>
                    </a:lnTo>
                    <a:lnTo>
                      <a:pt x="1689" y="237"/>
                    </a:lnTo>
                    <a:lnTo>
                      <a:pt x="1689" y="248"/>
                    </a:lnTo>
                    <a:lnTo>
                      <a:pt x="1691" y="262"/>
                    </a:lnTo>
                    <a:lnTo>
                      <a:pt x="1689" y="274"/>
                    </a:lnTo>
                    <a:lnTo>
                      <a:pt x="1689" y="287"/>
                    </a:lnTo>
                    <a:lnTo>
                      <a:pt x="1689" y="299"/>
                    </a:lnTo>
                    <a:lnTo>
                      <a:pt x="1689" y="312"/>
                    </a:lnTo>
                    <a:lnTo>
                      <a:pt x="1703" y="322"/>
                    </a:lnTo>
                    <a:lnTo>
                      <a:pt x="1718" y="320"/>
                    </a:lnTo>
                    <a:lnTo>
                      <a:pt x="1724" y="314"/>
                    </a:lnTo>
                    <a:lnTo>
                      <a:pt x="1734" y="310"/>
                    </a:lnTo>
                    <a:lnTo>
                      <a:pt x="1742" y="305"/>
                    </a:lnTo>
                    <a:lnTo>
                      <a:pt x="1755" y="305"/>
                    </a:lnTo>
                    <a:lnTo>
                      <a:pt x="1751" y="328"/>
                    </a:lnTo>
                    <a:lnTo>
                      <a:pt x="1745" y="349"/>
                    </a:lnTo>
                    <a:lnTo>
                      <a:pt x="1740" y="365"/>
                    </a:lnTo>
                    <a:lnTo>
                      <a:pt x="1738" y="378"/>
                    </a:lnTo>
                    <a:lnTo>
                      <a:pt x="1738" y="384"/>
                    </a:lnTo>
                    <a:lnTo>
                      <a:pt x="1749" y="390"/>
                    </a:lnTo>
                    <a:lnTo>
                      <a:pt x="1769" y="392"/>
                    </a:lnTo>
                    <a:lnTo>
                      <a:pt x="1804" y="392"/>
                    </a:lnTo>
                    <a:lnTo>
                      <a:pt x="1796" y="417"/>
                    </a:lnTo>
                    <a:lnTo>
                      <a:pt x="1800" y="431"/>
                    </a:lnTo>
                    <a:lnTo>
                      <a:pt x="1809" y="434"/>
                    </a:lnTo>
                    <a:lnTo>
                      <a:pt x="1825" y="433"/>
                    </a:lnTo>
                    <a:lnTo>
                      <a:pt x="1840" y="425"/>
                    </a:lnTo>
                    <a:lnTo>
                      <a:pt x="1858" y="417"/>
                    </a:lnTo>
                    <a:lnTo>
                      <a:pt x="1871" y="409"/>
                    </a:lnTo>
                    <a:lnTo>
                      <a:pt x="1881" y="407"/>
                    </a:lnTo>
                    <a:lnTo>
                      <a:pt x="1891" y="423"/>
                    </a:lnTo>
                    <a:lnTo>
                      <a:pt x="1902" y="431"/>
                    </a:lnTo>
                    <a:lnTo>
                      <a:pt x="1914" y="427"/>
                    </a:lnTo>
                    <a:lnTo>
                      <a:pt x="1928" y="421"/>
                    </a:lnTo>
                    <a:lnTo>
                      <a:pt x="1941" y="407"/>
                    </a:lnTo>
                    <a:lnTo>
                      <a:pt x="1957" y="396"/>
                    </a:lnTo>
                    <a:lnTo>
                      <a:pt x="1970" y="386"/>
                    </a:lnTo>
                    <a:lnTo>
                      <a:pt x="1988" y="382"/>
                    </a:lnTo>
                    <a:lnTo>
                      <a:pt x="1986" y="401"/>
                    </a:lnTo>
                    <a:lnTo>
                      <a:pt x="1984" y="419"/>
                    </a:lnTo>
                    <a:lnTo>
                      <a:pt x="1978" y="431"/>
                    </a:lnTo>
                    <a:lnTo>
                      <a:pt x="1980" y="438"/>
                    </a:lnTo>
                    <a:lnTo>
                      <a:pt x="1984" y="438"/>
                    </a:lnTo>
                    <a:lnTo>
                      <a:pt x="1999" y="440"/>
                    </a:lnTo>
                    <a:lnTo>
                      <a:pt x="2023" y="434"/>
                    </a:lnTo>
                    <a:lnTo>
                      <a:pt x="2060" y="431"/>
                    </a:lnTo>
                    <a:lnTo>
                      <a:pt x="2083" y="431"/>
                    </a:lnTo>
                    <a:lnTo>
                      <a:pt x="2098" y="434"/>
                    </a:lnTo>
                    <a:lnTo>
                      <a:pt x="2106" y="440"/>
                    </a:lnTo>
                    <a:lnTo>
                      <a:pt x="2110" y="450"/>
                    </a:lnTo>
                    <a:lnTo>
                      <a:pt x="2108" y="462"/>
                    </a:lnTo>
                    <a:lnTo>
                      <a:pt x="2106" y="477"/>
                    </a:lnTo>
                    <a:lnTo>
                      <a:pt x="2104" y="495"/>
                    </a:lnTo>
                    <a:lnTo>
                      <a:pt x="2104" y="520"/>
                    </a:lnTo>
                    <a:lnTo>
                      <a:pt x="2110" y="522"/>
                    </a:lnTo>
                    <a:lnTo>
                      <a:pt x="2122" y="524"/>
                    </a:lnTo>
                    <a:lnTo>
                      <a:pt x="2133" y="524"/>
                    </a:lnTo>
                    <a:lnTo>
                      <a:pt x="2147" y="524"/>
                    </a:lnTo>
                    <a:lnTo>
                      <a:pt x="2141" y="543"/>
                    </a:lnTo>
                    <a:lnTo>
                      <a:pt x="2131" y="564"/>
                    </a:lnTo>
                    <a:lnTo>
                      <a:pt x="2126" y="574"/>
                    </a:lnTo>
                    <a:lnTo>
                      <a:pt x="2122" y="584"/>
                    </a:lnTo>
                    <a:lnTo>
                      <a:pt x="2120" y="595"/>
                    </a:lnTo>
                    <a:lnTo>
                      <a:pt x="2120" y="607"/>
                    </a:lnTo>
                    <a:lnTo>
                      <a:pt x="2122" y="609"/>
                    </a:lnTo>
                    <a:lnTo>
                      <a:pt x="2137" y="597"/>
                    </a:lnTo>
                    <a:lnTo>
                      <a:pt x="2155" y="592"/>
                    </a:lnTo>
                    <a:lnTo>
                      <a:pt x="2160" y="588"/>
                    </a:lnTo>
                    <a:lnTo>
                      <a:pt x="2170" y="586"/>
                    </a:lnTo>
                    <a:lnTo>
                      <a:pt x="2180" y="586"/>
                    </a:lnTo>
                    <a:lnTo>
                      <a:pt x="2193" y="586"/>
                    </a:lnTo>
                    <a:lnTo>
                      <a:pt x="2195" y="590"/>
                    </a:lnTo>
                    <a:lnTo>
                      <a:pt x="2197" y="601"/>
                    </a:lnTo>
                    <a:lnTo>
                      <a:pt x="2197" y="611"/>
                    </a:lnTo>
                    <a:lnTo>
                      <a:pt x="2199" y="624"/>
                    </a:lnTo>
                    <a:lnTo>
                      <a:pt x="2211" y="628"/>
                    </a:lnTo>
                    <a:lnTo>
                      <a:pt x="2224" y="628"/>
                    </a:lnTo>
                    <a:lnTo>
                      <a:pt x="2236" y="624"/>
                    </a:lnTo>
                    <a:lnTo>
                      <a:pt x="2252" y="623"/>
                    </a:lnTo>
                    <a:lnTo>
                      <a:pt x="2261" y="623"/>
                    </a:lnTo>
                    <a:lnTo>
                      <a:pt x="2271" y="628"/>
                    </a:lnTo>
                    <a:lnTo>
                      <a:pt x="2277" y="644"/>
                    </a:lnTo>
                    <a:lnTo>
                      <a:pt x="2283" y="675"/>
                    </a:lnTo>
                    <a:lnTo>
                      <a:pt x="2288" y="679"/>
                    </a:lnTo>
                    <a:lnTo>
                      <a:pt x="2298" y="679"/>
                    </a:lnTo>
                    <a:lnTo>
                      <a:pt x="2308" y="677"/>
                    </a:lnTo>
                    <a:lnTo>
                      <a:pt x="2319" y="675"/>
                    </a:lnTo>
                    <a:lnTo>
                      <a:pt x="2331" y="673"/>
                    </a:lnTo>
                    <a:lnTo>
                      <a:pt x="2345" y="675"/>
                    </a:lnTo>
                    <a:lnTo>
                      <a:pt x="2358" y="681"/>
                    </a:lnTo>
                    <a:lnTo>
                      <a:pt x="2376" y="694"/>
                    </a:lnTo>
                    <a:lnTo>
                      <a:pt x="2376" y="704"/>
                    </a:lnTo>
                    <a:lnTo>
                      <a:pt x="2378" y="714"/>
                    </a:lnTo>
                    <a:lnTo>
                      <a:pt x="2378" y="725"/>
                    </a:lnTo>
                    <a:lnTo>
                      <a:pt x="2378" y="737"/>
                    </a:lnTo>
                    <a:lnTo>
                      <a:pt x="2378" y="749"/>
                    </a:lnTo>
                    <a:lnTo>
                      <a:pt x="2382" y="760"/>
                    </a:lnTo>
                    <a:lnTo>
                      <a:pt x="2383" y="774"/>
                    </a:lnTo>
                    <a:lnTo>
                      <a:pt x="2391" y="787"/>
                    </a:lnTo>
                    <a:lnTo>
                      <a:pt x="2401" y="785"/>
                    </a:lnTo>
                    <a:lnTo>
                      <a:pt x="2413" y="785"/>
                    </a:lnTo>
                    <a:lnTo>
                      <a:pt x="2424" y="785"/>
                    </a:lnTo>
                    <a:lnTo>
                      <a:pt x="2436" y="785"/>
                    </a:lnTo>
                    <a:lnTo>
                      <a:pt x="2438" y="803"/>
                    </a:lnTo>
                    <a:lnTo>
                      <a:pt x="2446" y="820"/>
                    </a:lnTo>
                    <a:lnTo>
                      <a:pt x="2455" y="838"/>
                    </a:lnTo>
                    <a:lnTo>
                      <a:pt x="2465" y="855"/>
                    </a:lnTo>
                    <a:lnTo>
                      <a:pt x="2471" y="873"/>
                    </a:lnTo>
                    <a:lnTo>
                      <a:pt x="2473" y="890"/>
                    </a:lnTo>
                    <a:lnTo>
                      <a:pt x="2465" y="908"/>
                    </a:lnTo>
                    <a:lnTo>
                      <a:pt x="2451" y="925"/>
                    </a:lnTo>
                    <a:lnTo>
                      <a:pt x="2446" y="933"/>
                    </a:lnTo>
                    <a:lnTo>
                      <a:pt x="2442" y="946"/>
                    </a:lnTo>
                    <a:lnTo>
                      <a:pt x="2434" y="964"/>
                    </a:lnTo>
                    <a:lnTo>
                      <a:pt x="2428" y="981"/>
                    </a:lnTo>
                    <a:lnTo>
                      <a:pt x="2422" y="997"/>
                    </a:lnTo>
                    <a:lnTo>
                      <a:pt x="2416" y="1012"/>
                    </a:lnTo>
                    <a:lnTo>
                      <a:pt x="2414" y="1024"/>
                    </a:lnTo>
                    <a:lnTo>
                      <a:pt x="2418" y="1034"/>
                    </a:lnTo>
                    <a:lnTo>
                      <a:pt x="2446" y="1039"/>
                    </a:lnTo>
                    <a:lnTo>
                      <a:pt x="2463" y="1049"/>
                    </a:lnTo>
                    <a:lnTo>
                      <a:pt x="2467" y="1061"/>
                    </a:lnTo>
                    <a:lnTo>
                      <a:pt x="2467" y="1076"/>
                    </a:lnTo>
                    <a:lnTo>
                      <a:pt x="2463" y="1088"/>
                    </a:lnTo>
                    <a:lnTo>
                      <a:pt x="2463" y="1105"/>
                    </a:lnTo>
                    <a:lnTo>
                      <a:pt x="2469" y="1121"/>
                    </a:lnTo>
                    <a:lnTo>
                      <a:pt x="2486" y="1138"/>
                    </a:lnTo>
                    <a:lnTo>
                      <a:pt x="2490" y="1156"/>
                    </a:lnTo>
                    <a:lnTo>
                      <a:pt x="2500" y="1175"/>
                    </a:lnTo>
                    <a:lnTo>
                      <a:pt x="2502" y="1185"/>
                    </a:lnTo>
                    <a:lnTo>
                      <a:pt x="2506" y="1197"/>
                    </a:lnTo>
                    <a:lnTo>
                      <a:pt x="2508" y="1208"/>
                    </a:lnTo>
                    <a:lnTo>
                      <a:pt x="2510" y="1222"/>
                    </a:lnTo>
                    <a:lnTo>
                      <a:pt x="2496" y="1241"/>
                    </a:lnTo>
                    <a:lnTo>
                      <a:pt x="2494" y="1261"/>
                    </a:lnTo>
                    <a:lnTo>
                      <a:pt x="2496" y="1278"/>
                    </a:lnTo>
                    <a:lnTo>
                      <a:pt x="2504" y="1295"/>
                    </a:lnTo>
                    <a:lnTo>
                      <a:pt x="2506" y="1311"/>
                    </a:lnTo>
                    <a:lnTo>
                      <a:pt x="2504" y="1326"/>
                    </a:lnTo>
                    <a:lnTo>
                      <a:pt x="2490" y="1344"/>
                    </a:lnTo>
                    <a:lnTo>
                      <a:pt x="2467" y="1361"/>
                    </a:lnTo>
                    <a:lnTo>
                      <a:pt x="2455" y="1383"/>
                    </a:lnTo>
                    <a:lnTo>
                      <a:pt x="2447" y="1412"/>
                    </a:lnTo>
                    <a:lnTo>
                      <a:pt x="2440" y="1441"/>
                    </a:lnTo>
                    <a:lnTo>
                      <a:pt x="2432" y="1474"/>
                    </a:lnTo>
                    <a:lnTo>
                      <a:pt x="2418" y="1503"/>
                    </a:lnTo>
                    <a:lnTo>
                      <a:pt x="2405" y="1528"/>
                    </a:lnTo>
                    <a:lnTo>
                      <a:pt x="2382" y="1546"/>
                    </a:lnTo>
                    <a:lnTo>
                      <a:pt x="2354" y="1557"/>
                    </a:lnTo>
                    <a:lnTo>
                      <a:pt x="2337" y="1563"/>
                    </a:lnTo>
                    <a:lnTo>
                      <a:pt x="2323" y="1571"/>
                    </a:lnTo>
                    <a:lnTo>
                      <a:pt x="2310" y="1579"/>
                    </a:lnTo>
                    <a:lnTo>
                      <a:pt x="2298" y="1586"/>
                    </a:lnTo>
                    <a:lnTo>
                      <a:pt x="2300" y="1610"/>
                    </a:lnTo>
                    <a:lnTo>
                      <a:pt x="2302" y="1629"/>
                    </a:lnTo>
                    <a:lnTo>
                      <a:pt x="2304" y="1641"/>
                    </a:lnTo>
                    <a:lnTo>
                      <a:pt x="2308" y="1648"/>
                    </a:lnTo>
                    <a:lnTo>
                      <a:pt x="2314" y="1654"/>
                    </a:lnTo>
                    <a:lnTo>
                      <a:pt x="2327" y="1660"/>
                    </a:lnTo>
                    <a:lnTo>
                      <a:pt x="2345" y="1668"/>
                    </a:lnTo>
                    <a:lnTo>
                      <a:pt x="2376" y="1683"/>
                    </a:lnTo>
                    <a:lnTo>
                      <a:pt x="2376" y="1693"/>
                    </a:lnTo>
                    <a:lnTo>
                      <a:pt x="2376" y="1705"/>
                    </a:lnTo>
                    <a:lnTo>
                      <a:pt x="2376" y="1716"/>
                    </a:lnTo>
                    <a:lnTo>
                      <a:pt x="2380" y="1730"/>
                    </a:lnTo>
                    <a:lnTo>
                      <a:pt x="2391" y="1734"/>
                    </a:lnTo>
                    <a:lnTo>
                      <a:pt x="2407" y="1739"/>
                    </a:lnTo>
                    <a:lnTo>
                      <a:pt x="2403" y="1749"/>
                    </a:lnTo>
                    <a:lnTo>
                      <a:pt x="2401" y="1761"/>
                    </a:lnTo>
                    <a:lnTo>
                      <a:pt x="2397" y="1769"/>
                    </a:lnTo>
                    <a:lnTo>
                      <a:pt x="2395" y="1776"/>
                    </a:lnTo>
                    <a:lnTo>
                      <a:pt x="2393" y="1782"/>
                    </a:lnTo>
                    <a:lnTo>
                      <a:pt x="2397" y="1790"/>
                    </a:lnTo>
                    <a:lnTo>
                      <a:pt x="2405" y="1796"/>
                    </a:lnTo>
                    <a:lnTo>
                      <a:pt x="2422" y="1805"/>
                    </a:lnTo>
                    <a:lnTo>
                      <a:pt x="2422" y="1823"/>
                    </a:lnTo>
                    <a:lnTo>
                      <a:pt x="2422" y="1836"/>
                    </a:lnTo>
                    <a:lnTo>
                      <a:pt x="2422" y="1842"/>
                    </a:lnTo>
                    <a:lnTo>
                      <a:pt x="2422" y="1848"/>
                    </a:lnTo>
                    <a:lnTo>
                      <a:pt x="2422" y="1850"/>
                    </a:lnTo>
                    <a:lnTo>
                      <a:pt x="2426" y="1856"/>
                    </a:lnTo>
                    <a:lnTo>
                      <a:pt x="2434" y="1866"/>
                    </a:lnTo>
                    <a:lnTo>
                      <a:pt x="2451" y="1881"/>
                    </a:lnTo>
                    <a:lnTo>
                      <a:pt x="2449" y="1904"/>
                    </a:lnTo>
                    <a:lnTo>
                      <a:pt x="2447" y="1920"/>
                    </a:lnTo>
                    <a:lnTo>
                      <a:pt x="2446" y="1930"/>
                    </a:lnTo>
                    <a:lnTo>
                      <a:pt x="2447" y="1937"/>
                    </a:lnTo>
                    <a:lnTo>
                      <a:pt x="2449" y="1941"/>
                    </a:lnTo>
                    <a:lnTo>
                      <a:pt x="2457" y="1949"/>
                    </a:lnTo>
                    <a:lnTo>
                      <a:pt x="2469" y="1957"/>
                    </a:lnTo>
                    <a:lnTo>
                      <a:pt x="2490" y="1974"/>
                    </a:lnTo>
                    <a:lnTo>
                      <a:pt x="2486" y="1984"/>
                    </a:lnTo>
                    <a:lnTo>
                      <a:pt x="2484" y="1995"/>
                    </a:lnTo>
                    <a:lnTo>
                      <a:pt x="2478" y="2005"/>
                    </a:lnTo>
                    <a:lnTo>
                      <a:pt x="2477" y="2015"/>
                    </a:lnTo>
                    <a:lnTo>
                      <a:pt x="2473" y="2023"/>
                    </a:lnTo>
                    <a:lnTo>
                      <a:pt x="2477" y="2030"/>
                    </a:lnTo>
                    <a:lnTo>
                      <a:pt x="2484" y="2036"/>
                    </a:lnTo>
                    <a:lnTo>
                      <a:pt x="2500" y="2042"/>
                    </a:lnTo>
                    <a:lnTo>
                      <a:pt x="2513" y="2058"/>
                    </a:lnTo>
                    <a:lnTo>
                      <a:pt x="2519" y="2075"/>
                    </a:lnTo>
                    <a:lnTo>
                      <a:pt x="2517" y="2092"/>
                    </a:lnTo>
                    <a:lnTo>
                      <a:pt x="2513" y="2110"/>
                    </a:lnTo>
                    <a:lnTo>
                      <a:pt x="2508" y="2127"/>
                    </a:lnTo>
                    <a:lnTo>
                      <a:pt x="2506" y="2145"/>
                    </a:lnTo>
                    <a:lnTo>
                      <a:pt x="2508" y="2164"/>
                    </a:lnTo>
                    <a:lnTo>
                      <a:pt x="2521" y="2184"/>
                    </a:lnTo>
                    <a:lnTo>
                      <a:pt x="2517" y="2199"/>
                    </a:lnTo>
                    <a:lnTo>
                      <a:pt x="2515" y="2220"/>
                    </a:lnTo>
                    <a:lnTo>
                      <a:pt x="2510" y="2242"/>
                    </a:lnTo>
                    <a:lnTo>
                      <a:pt x="2506" y="2269"/>
                    </a:lnTo>
                    <a:lnTo>
                      <a:pt x="2496" y="2294"/>
                    </a:lnTo>
                    <a:lnTo>
                      <a:pt x="2488" y="2317"/>
                    </a:lnTo>
                    <a:lnTo>
                      <a:pt x="2478" y="2339"/>
                    </a:lnTo>
                    <a:lnTo>
                      <a:pt x="2471" y="2354"/>
                    </a:lnTo>
                    <a:lnTo>
                      <a:pt x="2453" y="2364"/>
                    </a:lnTo>
                    <a:lnTo>
                      <a:pt x="2442" y="2374"/>
                    </a:lnTo>
                    <a:lnTo>
                      <a:pt x="2430" y="2379"/>
                    </a:lnTo>
                    <a:lnTo>
                      <a:pt x="2424" y="2387"/>
                    </a:lnTo>
                    <a:lnTo>
                      <a:pt x="2426" y="2401"/>
                    </a:lnTo>
                    <a:lnTo>
                      <a:pt x="2432" y="2418"/>
                    </a:lnTo>
                    <a:lnTo>
                      <a:pt x="2436" y="2434"/>
                    </a:lnTo>
                    <a:lnTo>
                      <a:pt x="2442" y="2451"/>
                    </a:lnTo>
                    <a:lnTo>
                      <a:pt x="2444" y="2467"/>
                    </a:lnTo>
                    <a:lnTo>
                      <a:pt x="2442" y="2484"/>
                    </a:lnTo>
                    <a:lnTo>
                      <a:pt x="2436" y="2500"/>
                    </a:lnTo>
                    <a:lnTo>
                      <a:pt x="2424" y="2517"/>
                    </a:lnTo>
                    <a:lnTo>
                      <a:pt x="2420" y="2515"/>
                    </a:lnTo>
                    <a:lnTo>
                      <a:pt x="2418" y="2515"/>
                    </a:lnTo>
                    <a:lnTo>
                      <a:pt x="2411" y="2523"/>
                    </a:lnTo>
                    <a:lnTo>
                      <a:pt x="2409" y="2535"/>
                    </a:lnTo>
                    <a:lnTo>
                      <a:pt x="2405" y="2546"/>
                    </a:lnTo>
                    <a:lnTo>
                      <a:pt x="2405" y="2562"/>
                    </a:lnTo>
                    <a:lnTo>
                      <a:pt x="2401" y="2577"/>
                    </a:lnTo>
                    <a:lnTo>
                      <a:pt x="2399" y="2595"/>
                    </a:lnTo>
                    <a:lnTo>
                      <a:pt x="2391" y="2610"/>
                    </a:lnTo>
                    <a:lnTo>
                      <a:pt x="2385" y="2628"/>
                    </a:lnTo>
                    <a:lnTo>
                      <a:pt x="2366" y="2626"/>
                    </a:lnTo>
                    <a:lnTo>
                      <a:pt x="2350" y="2624"/>
                    </a:lnTo>
                    <a:lnTo>
                      <a:pt x="2337" y="2622"/>
                    </a:lnTo>
                    <a:lnTo>
                      <a:pt x="2325" y="2628"/>
                    </a:lnTo>
                    <a:lnTo>
                      <a:pt x="2325" y="2631"/>
                    </a:lnTo>
                    <a:lnTo>
                      <a:pt x="2325" y="2637"/>
                    </a:lnTo>
                    <a:lnTo>
                      <a:pt x="2333" y="2645"/>
                    </a:lnTo>
                    <a:lnTo>
                      <a:pt x="2345" y="2655"/>
                    </a:lnTo>
                    <a:lnTo>
                      <a:pt x="2352" y="2666"/>
                    </a:lnTo>
                    <a:lnTo>
                      <a:pt x="2358" y="2686"/>
                    </a:lnTo>
                    <a:lnTo>
                      <a:pt x="2349" y="2686"/>
                    </a:lnTo>
                    <a:lnTo>
                      <a:pt x="2335" y="2686"/>
                    </a:lnTo>
                    <a:lnTo>
                      <a:pt x="2318" y="2686"/>
                    </a:lnTo>
                    <a:lnTo>
                      <a:pt x="2306" y="2688"/>
                    </a:lnTo>
                    <a:lnTo>
                      <a:pt x="2296" y="2697"/>
                    </a:lnTo>
                    <a:lnTo>
                      <a:pt x="2294" y="2711"/>
                    </a:lnTo>
                    <a:lnTo>
                      <a:pt x="2288" y="2727"/>
                    </a:lnTo>
                    <a:lnTo>
                      <a:pt x="2283" y="2744"/>
                    </a:lnTo>
                    <a:lnTo>
                      <a:pt x="2269" y="2730"/>
                    </a:lnTo>
                    <a:lnTo>
                      <a:pt x="2261" y="2723"/>
                    </a:lnTo>
                    <a:lnTo>
                      <a:pt x="2254" y="2717"/>
                    </a:lnTo>
                    <a:lnTo>
                      <a:pt x="2242" y="2717"/>
                    </a:lnTo>
                    <a:lnTo>
                      <a:pt x="2228" y="2723"/>
                    </a:lnTo>
                    <a:lnTo>
                      <a:pt x="2219" y="2725"/>
                    </a:lnTo>
                    <a:lnTo>
                      <a:pt x="2207" y="2721"/>
                    </a:lnTo>
                    <a:lnTo>
                      <a:pt x="2195" y="2719"/>
                    </a:lnTo>
                    <a:lnTo>
                      <a:pt x="2188" y="2727"/>
                    </a:lnTo>
                    <a:lnTo>
                      <a:pt x="2180" y="2734"/>
                    </a:lnTo>
                    <a:lnTo>
                      <a:pt x="2180" y="2750"/>
                    </a:lnTo>
                    <a:lnTo>
                      <a:pt x="2184" y="2763"/>
                    </a:lnTo>
                    <a:lnTo>
                      <a:pt x="2184" y="2775"/>
                    </a:lnTo>
                    <a:lnTo>
                      <a:pt x="2184" y="2787"/>
                    </a:lnTo>
                    <a:lnTo>
                      <a:pt x="2178" y="2792"/>
                    </a:lnTo>
                    <a:lnTo>
                      <a:pt x="2168" y="2796"/>
                    </a:lnTo>
                    <a:lnTo>
                      <a:pt x="2149" y="2796"/>
                    </a:lnTo>
                    <a:lnTo>
                      <a:pt x="2126" y="2796"/>
                    </a:lnTo>
                    <a:lnTo>
                      <a:pt x="2116" y="2814"/>
                    </a:lnTo>
                    <a:lnTo>
                      <a:pt x="2114" y="2831"/>
                    </a:lnTo>
                    <a:lnTo>
                      <a:pt x="2110" y="2837"/>
                    </a:lnTo>
                    <a:lnTo>
                      <a:pt x="2104" y="2843"/>
                    </a:lnTo>
                    <a:lnTo>
                      <a:pt x="2093" y="2847"/>
                    </a:lnTo>
                    <a:lnTo>
                      <a:pt x="2075" y="2849"/>
                    </a:lnTo>
                    <a:lnTo>
                      <a:pt x="2062" y="2839"/>
                    </a:lnTo>
                    <a:lnTo>
                      <a:pt x="2054" y="2833"/>
                    </a:lnTo>
                    <a:lnTo>
                      <a:pt x="2048" y="2831"/>
                    </a:lnTo>
                    <a:lnTo>
                      <a:pt x="2042" y="2831"/>
                    </a:lnTo>
                    <a:lnTo>
                      <a:pt x="2034" y="2831"/>
                    </a:lnTo>
                    <a:lnTo>
                      <a:pt x="2029" y="2837"/>
                    </a:lnTo>
                    <a:lnTo>
                      <a:pt x="2021" y="2843"/>
                    </a:lnTo>
                    <a:lnTo>
                      <a:pt x="2011" y="2853"/>
                    </a:lnTo>
                    <a:lnTo>
                      <a:pt x="2011" y="2862"/>
                    </a:lnTo>
                    <a:lnTo>
                      <a:pt x="2013" y="2876"/>
                    </a:lnTo>
                    <a:lnTo>
                      <a:pt x="2011" y="2891"/>
                    </a:lnTo>
                    <a:lnTo>
                      <a:pt x="2009" y="2907"/>
                    </a:lnTo>
                    <a:lnTo>
                      <a:pt x="1994" y="2907"/>
                    </a:lnTo>
                    <a:lnTo>
                      <a:pt x="1986" y="2909"/>
                    </a:lnTo>
                    <a:lnTo>
                      <a:pt x="1980" y="2909"/>
                    </a:lnTo>
                    <a:lnTo>
                      <a:pt x="1976" y="2915"/>
                    </a:lnTo>
                    <a:lnTo>
                      <a:pt x="1976" y="2932"/>
                    </a:lnTo>
                    <a:lnTo>
                      <a:pt x="1978" y="2950"/>
                    </a:lnTo>
                    <a:lnTo>
                      <a:pt x="1976" y="2957"/>
                    </a:lnTo>
                    <a:lnTo>
                      <a:pt x="1974" y="2967"/>
                    </a:lnTo>
                    <a:lnTo>
                      <a:pt x="1970" y="2977"/>
                    </a:lnTo>
                    <a:lnTo>
                      <a:pt x="1966" y="2990"/>
                    </a:lnTo>
                    <a:lnTo>
                      <a:pt x="1953" y="2988"/>
                    </a:lnTo>
                    <a:lnTo>
                      <a:pt x="1941" y="2988"/>
                    </a:lnTo>
                    <a:lnTo>
                      <a:pt x="1932" y="2988"/>
                    </a:lnTo>
                    <a:lnTo>
                      <a:pt x="1926" y="2988"/>
                    </a:lnTo>
                    <a:lnTo>
                      <a:pt x="1918" y="2988"/>
                    </a:lnTo>
                    <a:lnTo>
                      <a:pt x="1916" y="2996"/>
                    </a:lnTo>
                    <a:lnTo>
                      <a:pt x="1914" y="3006"/>
                    </a:lnTo>
                    <a:lnTo>
                      <a:pt x="1918" y="3023"/>
                    </a:lnTo>
                    <a:lnTo>
                      <a:pt x="1908" y="3029"/>
                    </a:lnTo>
                    <a:lnTo>
                      <a:pt x="1902" y="3031"/>
                    </a:lnTo>
                    <a:lnTo>
                      <a:pt x="1893" y="3031"/>
                    </a:lnTo>
                    <a:lnTo>
                      <a:pt x="1885" y="303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9" name="Freeform 108"/>
              <p:cNvSpPr>
                <a:spLocks/>
              </p:cNvSpPr>
              <p:nvPr/>
            </p:nvSpPr>
            <p:spPr bwMode="auto">
              <a:xfrm>
                <a:off x="5118" y="1770"/>
                <a:ext cx="146" cy="241"/>
              </a:xfrm>
              <a:custGeom>
                <a:avLst/>
                <a:gdLst>
                  <a:gd name="T0" fmla="*/ 25 w 291"/>
                  <a:gd name="T1" fmla="*/ 56 h 483"/>
                  <a:gd name="T2" fmla="*/ 23 w 291"/>
                  <a:gd name="T3" fmla="*/ 42 h 483"/>
                  <a:gd name="T4" fmla="*/ 22 w 291"/>
                  <a:gd name="T5" fmla="*/ 33 h 483"/>
                  <a:gd name="T6" fmla="*/ 22 w 291"/>
                  <a:gd name="T7" fmla="*/ 40 h 483"/>
                  <a:gd name="T8" fmla="*/ 23 w 291"/>
                  <a:gd name="T9" fmla="*/ 47 h 483"/>
                  <a:gd name="T10" fmla="*/ 24 w 291"/>
                  <a:gd name="T11" fmla="*/ 57 h 483"/>
                  <a:gd name="T12" fmla="*/ 21 w 291"/>
                  <a:gd name="T13" fmla="*/ 51 h 483"/>
                  <a:gd name="T14" fmla="*/ 19 w 291"/>
                  <a:gd name="T15" fmla="*/ 39 h 483"/>
                  <a:gd name="T16" fmla="*/ 19 w 291"/>
                  <a:gd name="T17" fmla="*/ 30 h 483"/>
                  <a:gd name="T18" fmla="*/ 19 w 291"/>
                  <a:gd name="T19" fmla="*/ 38 h 483"/>
                  <a:gd name="T20" fmla="*/ 20 w 291"/>
                  <a:gd name="T21" fmla="*/ 46 h 483"/>
                  <a:gd name="T22" fmla="*/ 20 w 291"/>
                  <a:gd name="T23" fmla="*/ 51 h 483"/>
                  <a:gd name="T24" fmla="*/ 18 w 291"/>
                  <a:gd name="T25" fmla="*/ 41 h 483"/>
                  <a:gd name="T26" fmla="*/ 17 w 291"/>
                  <a:gd name="T27" fmla="*/ 29 h 483"/>
                  <a:gd name="T28" fmla="*/ 17 w 291"/>
                  <a:gd name="T29" fmla="*/ 33 h 483"/>
                  <a:gd name="T30" fmla="*/ 18 w 291"/>
                  <a:gd name="T31" fmla="*/ 43 h 483"/>
                  <a:gd name="T32" fmla="*/ 18 w 291"/>
                  <a:gd name="T33" fmla="*/ 49 h 483"/>
                  <a:gd name="T34" fmla="*/ 15 w 291"/>
                  <a:gd name="T35" fmla="*/ 39 h 483"/>
                  <a:gd name="T36" fmla="*/ 15 w 291"/>
                  <a:gd name="T37" fmla="*/ 29 h 483"/>
                  <a:gd name="T38" fmla="*/ 14 w 291"/>
                  <a:gd name="T39" fmla="*/ 25 h 483"/>
                  <a:gd name="T40" fmla="*/ 14 w 291"/>
                  <a:gd name="T41" fmla="*/ 32 h 483"/>
                  <a:gd name="T42" fmla="*/ 15 w 291"/>
                  <a:gd name="T43" fmla="*/ 38 h 483"/>
                  <a:gd name="T44" fmla="*/ 13 w 291"/>
                  <a:gd name="T45" fmla="*/ 36 h 483"/>
                  <a:gd name="T46" fmla="*/ 12 w 291"/>
                  <a:gd name="T47" fmla="*/ 31 h 483"/>
                  <a:gd name="T48" fmla="*/ 12 w 291"/>
                  <a:gd name="T49" fmla="*/ 27 h 483"/>
                  <a:gd name="T50" fmla="*/ 12 w 291"/>
                  <a:gd name="T51" fmla="*/ 31 h 483"/>
                  <a:gd name="T52" fmla="*/ 12 w 291"/>
                  <a:gd name="T53" fmla="*/ 34 h 483"/>
                  <a:gd name="T54" fmla="*/ 6 w 291"/>
                  <a:gd name="T55" fmla="*/ 24 h 483"/>
                  <a:gd name="T56" fmla="*/ 1 w 291"/>
                  <a:gd name="T57" fmla="*/ 10 h 483"/>
                  <a:gd name="T58" fmla="*/ 1 w 291"/>
                  <a:gd name="T59" fmla="*/ 4 h 483"/>
                  <a:gd name="T60" fmla="*/ 2 w 291"/>
                  <a:gd name="T61" fmla="*/ 0 h 483"/>
                  <a:gd name="T62" fmla="*/ 5 w 291"/>
                  <a:gd name="T63" fmla="*/ 2 h 483"/>
                  <a:gd name="T64" fmla="*/ 9 w 291"/>
                  <a:gd name="T65" fmla="*/ 1 h 483"/>
                  <a:gd name="T66" fmla="*/ 16 w 291"/>
                  <a:gd name="T67" fmla="*/ 4 h 483"/>
                  <a:gd name="T68" fmla="*/ 24 w 291"/>
                  <a:gd name="T69" fmla="*/ 13 h 483"/>
                  <a:gd name="T70" fmla="*/ 32 w 291"/>
                  <a:gd name="T71" fmla="*/ 22 h 483"/>
                  <a:gd name="T72" fmla="*/ 36 w 291"/>
                  <a:gd name="T73" fmla="*/ 28 h 483"/>
                  <a:gd name="T74" fmla="*/ 37 w 291"/>
                  <a:gd name="T75" fmla="*/ 36 h 483"/>
                  <a:gd name="T76" fmla="*/ 35 w 291"/>
                  <a:gd name="T77" fmla="*/ 42 h 483"/>
                  <a:gd name="T78" fmla="*/ 34 w 291"/>
                  <a:gd name="T79" fmla="*/ 38 h 483"/>
                  <a:gd name="T80" fmla="*/ 33 w 291"/>
                  <a:gd name="T81" fmla="*/ 33 h 483"/>
                  <a:gd name="T82" fmla="*/ 33 w 291"/>
                  <a:gd name="T83" fmla="*/ 34 h 483"/>
                  <a:gd name="T84" fmla="*/ 34 w 291"/>
                  <a:gd name="T85" fmla="*/ 41 h 483"/>
                  <a:gd name="T86" fmla="*/ 32 w 291"/>
                  <a:gd name="T87" fmla="*/ 47 h 483"/>
                  <a:gd name="T88" fmla="*/ 30 w 291"/>
                  <a:gd name="T89" fmla="*/ 45 h 483"/>
                  <a:gd name="T90" fmla="*/ 30 w 291"/>
                  <a:gd name="T91" fmla="*/ 38 h 483"/>
                  <a:gd name="T92" fmla="*/ 30 w 291"/>
                  <a:gd name="T93" fmla="*/ 32 h 483"/>
                  <a:gd name="T94" fmla="*/ 30 w 291"/>
                  <a:gd name="T95" fmla="*/ 40 h 483"/>
                  <a:gd name="T96" fmla="*/ 30 w 291"/>
                  <a:gd name="T97" fmla="*/ 52 h 483"/>
                  <a:gd name="T98" fmla="*/ 28 w 291"/>
                  <a:gd name="T99" fmla="*/ 55 h 483"/>
                  <a:gd name="T100" fmla="*/ 27 w 291"/>
                  <a:gd name="T101" fmla="*/ 45 h 483"/>
                  <a:gd name="T102" fmla="*/ 26 w 291"/>
                  <a:gd name="T103" fmla="*/ 35 h 483"/>
                  <a:gd name="T104" fmla="*/ 26 w 291"/>
                  <a:gd name="T105" fmla="*/ 38 h 483"/>
                  <a:gd name="T106" fmla="*/ 26 w 291"/>
                  <a:gd name="T107" fmla="*/ 49 h 483"/>
                  <a:gd name="T108" fmla="*/ 27 w 291"/>
                  <a:gd name="T109" fmla="*/ 59 h 4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"/>
                  <a:gd name="T166" fmla="*/ 0 h 483"/>
                  <a:gd name="T167" fmla="*/ 291 w 291"/>
                  <a:gd name="T168" fmla="*/ 483 h 4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" h="483">
                    <a:moveTo>
                      <a:pt x="207" y="483"/>
                    </a:moveTo>
                    <a:lnTo>
                      <a:pt x="198" y="471"/>
                    </a:lnTo>
                    <a:lnTo>
                      <a:pt x="194" y="448"/>
                    </a:lnTo>
                    <a:lnTo>
                      <a:pt x="188" y="415"/>
                    </a:lnTo>
                    <a:lnTo>
                      <a:pt x="188" y="380"/>
                    </a:lnTo>
                    <a:lnTo>
                      <a:pt x="184" y="341"/>
                    </a:lnTo>
                    <a:lnTo>
                      <a:pt x="182" y="310"/>
                    </a:lnTo>
                    <a:lnTo>
                      <a:pt x="178" y="285"/>
                    </a:lnTo>
                    <a:lnTo>
                      <a:pt x="176" y="271"/>
                    </a:lnTo>
                    <a:lnTo>
                      <a:pt x="176" y="289"/>
                    </a:lnTo>
                    <a:lnTo>
                      <a:pt x="176" y="306"/>
                    </a:lnTo>
                    <a:lnTo>
                      <a:pt x="176" y="320"/>
                    </a:lnTo>
                    <a:lnTo>
                      <a:pt x="176" y="337"/>
                    </a:lnTo>
                    <a:lnTo>
                      <a:pt x="176" y="357"/>
                    </a:lnTo>
                    <a:lnTo>
                      <a:pt x="180" y="382"/>
                    </a:lnTo>
                    <a:lnTo>
                      <a:pt x="184" y="413"/>
                    </a:lnTo>
                    <a:lnTo>
                      <a:pt x="190" y="457"/>
                    </a:lnTo>
                    <a:lnTo>
                      <a:pt x="188" y="457"/>
                    </a:lnTo>
                    <a:lnTo>
                      <a:pt x="188" y="459"/>
                    </a:lnTo>
                    <a:lnTo>
                      <a:pt x="174" y="440"/>
                    </a:lnTo>
                    <a:lnTo>
                      <a:pt x="165" y="415"/>
                    </a:lnTo>
                    <a:lnTo>
                      <a:pt x="157" y="382"/>
                    </a:lnTo>
                    <a:lnTo>
                      <a:pt x="155" y="349"/>
                    </a:lnTo>
                    <a:lnTo>
                      <a:pt x="149" y="314"/>
                    </a:lnTo>
                    <a:lnTo>
                      <a:pt x="149" y="285"/>
                    </a:lnTo>
                    <a:lnTo>
                      <a:pt x="149" y="260"/>
                    </a:lnTo>
                    <a:lnTo>
                      <a:pt x="149" y="246"/>
                    </a:lnTo>
                    <a:lnTo>
                      <a:pt x="149" y="265"/>
                    </a:lnTo>
                    <a:lnTo>
                      <a:pt x="149" y="289"/>
                    </a:lnTo>
                    <a:lnTo>
                      <a:pt x="149" y="308"/>
                    </a:lnTo>
                    <a:lnTo>
                      <a:pt x="153" y="331"/>
                    </a:lnTo>
                    <a:lnTo>
                      <a:pt x="153" y="351"/>
                    </a:lnTo>
                    <a:lnTo>
                      <a:pt x="157" y="374"/>
                    </a:lnTo>
                    <a:lnTo>
                      <a:pt x="159" y="397"/>
                    </a:lnTo>
                    <a:lnTo>
                      <a:pt x="163" y="423"/>
                    </a:lnTo>
                    <a:lnTo>
                      <a:pt x="155" y="415"/>
                    </a:lnTo>
                    <a:lnTo>
                      <a:pt x="149" y="395"/>
                    </a:lnTo>
                    <a:lnTo>
                      <a:pt x="143" y="364"/>
                    </a:lnTo>
                    <a:lnTo>
                      <a:pt x="139" y="329"/>
                    </a:lnTo>
                    <a:lnTo>
                      <a:pt x="134" y="291"/>
                    </a:lnTo>
                    <a:lnTo>
                      <a:pt x="132" y="260"/>
                    </a:lnTo>
                    <a:lnTo>
                      <a:pt x="130" y="236"/>
                    </a:lnTo>
                    <a:lnTo>
                      <a:pt x="130" y="229"/>
                    </a:lnTo>
                    <a:lnTo>
                      <a:pt x="130" y="240"/>
                    </a:lnTo>
                    <a:lnTo>
                      <a:pt x="132" y="264"/>
                    </a:lnTo>
                    <a:lnTo>
                      <a:pt x="132" y="289"/>
                    </a:lnTo>
                    <a:lnTo>
                      <a:pt x="135" y="318"/>
                    </a:lnTo>
                    <a:lnTo>
                      <a:pt x="137" y="345"/>
                    </a:lnTo>
                    <a:lnTo>
                      <a:pt x="139" y="368"/>
                    </a:lnTo>
                    <a:lnTo>
                      <a:pt x="139" y="384"/>
                    </a:lnTo>
                    <a:lnTo>
                      <a:pt x="139" y="393"/>
                    </a:lnTo>
                    <a:lnTo>
                      <a:pt x="128" y="370"/>
                    </a:lnTo>
                    <a:lnTo>
                      <a:pt x="122" y="345"/>
                    </a:lnTo>
                    <a:lnTo>
                      <a:pt x="120" y="318"/>
                    </a:lnTo>
                    <a:lnTo>
                      <a:pt x="120" y="291"/>
                    </a:lnTo>
                    <a:lnTo>
                      <a:pt x="118" y="262"/>
                    </a:lnTo>
                    <a:lnTo>
                      <a:pt x="118" y="238"/>
                    </a:lnTo>
                    <a:lnTo>
                      <a:pt x="114" y="217"/>
                    </a:lnTo>
                    <a:lnTo>
                      <a:pt x="108" y="201"/>
                    </a:lnTo>
                    <a:lnTo>
                      <a:pt x="106" y="207"/>
                    </a:lnTo>
                    <a:lnTo>
                      <a:pt x="108" y="223"/>
                    </a:lnTo>
                    <a:lnTo>
                      <a:pt x="108" y="240"/>
                    </a:lnTo>
                    <a:lnTo>
                      <a:pt x="112" y="262"/>
                    </a:lnTo>
                    <a:lnTo>
                      <a:pt x="112" y="279"/>
                    </a:lnTo>
                    <a:lnTo>
                      <a:pt x="114" y="297"/>
                    </a:lnTo>
                    <a:lnTo>
                      <a:pt x="114" y="308"/>
                    </a:lnTo>
                    <a:lnTo>
                      <a:pt x="116" y="314"/>
                    </a:lnTo>
                    <a:lnTo>
                      <a:pt x="108" y="300"/>
                    </a:lnTo>
                    <a:lnTo>
                      <a:pt x="103" y="289"/>
                    </a:lnTo>
                    <a:lnTo>
                      <a:pt x="99" y="277"/>
                    </a:lnTo>
                    <a:lnTo>
                      <a:pt x="97" y="265"/>
                    </a:lnTo>
                    <a:lnTo>
                      <a:pt x="95" y="254"/>
                    </a:lnTo>
                    <a:lnTo>
                      <a:pt x="93" y="244"/>
                    </a:lnTo>
                    <a:lnTo>
                      <a:pt x="91" y="233"/>
                    </a:lnTo>
                    <a:lnTo>
                      <a:pt x="91" y="223"/>
                    </a:lnTo>
                    <a:lnTo>
                      <a:pt x="91" y="233"/>
                    </a:lnTo>
                    <a:lnTo>
                      <a:pt x="91" y="244"/>
                    </a:lnTo>
                    <a:lnTo>
                      <a:pt x="91" y="252"/>
                    </a:lnTo>
                    <a:lnTo>
                      <a:pt x="91" y="260"/>
                    </a:lnTo>
                    <a:lnTo>
                      <a:pt x="91" y="269"/>
                    </a:lnTo>
                    <a:lnTo>
                      <a:pt x="91" y="275"/>
                    </a:lnTo>
                    <a:lnTo>
                      <a:pt x="79" y="258"/>
                    </a:lnTo>
                    <a:lnTo>
                      <a:pt x="64" y="231"/>
                    </a:lnTo>
                    <a:lnTo>
                      <a:pt x="48" y="196"/>
                    </a:lnTo>
                    <a:lnTo>
                      <a:pt x="33" y="159"/>
                    </a:lnTo>
                    <a:lnTo>
                      <a:pt x="15" y="120"/>
                    </a:lnTo>
                    <a:lnTo>
                      <a:pt x="6" y="87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" y="33"/>
                    </a:lnTo>
                    <a:lnTo>
                      <a:pt x="4" y="21"/>
                    </a:lnTo>
                    <a:lnTo>
                      <a:pt x="6" y="10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35" y="17"/>
                    </a:lnTo>
                    <a:lnTo>
                      <a:pt x="40" y="19"/>
                    </a:lnTo>
                    <a:lnTo>
                      <a:pt x="48" y="19"/>
                    </a:lnTo>
                    <a:lnTo>
                      <a:pt x="54" y="15"/>
                    </a:lnTo>
                    <a:lnTo>
                      <a:pt x="68" y="13"/>
                    </a:lnTo>
                    <a:lnTo>
                      <a:pt x="83" y="11"/>
                    </a:lnTo>
                    <a:lnTo>
                      <a:pt x="106" y="11"/>
                    </a:lnTo>
                    <a:lnTo>
                      <a:pt x="126" y="35"/>
                    </a:lnTo>
                    <a:lnTo>
                      <a:pt x="147" y="58"/>
                    </a:lnTo>
                    <a:lnTo>
                      <a:pt x="167" y="81"/>
                    </a:lnTo>
                    <a:lnTo>
                      <a:pt x="190" y="106"/>
                    </a:lnTo>
                    <a:lnTo>
                      <a:pt x="209" y="130"/>
                    </a:lnTo>
                    <a:lnTo>
                      <a:pt x="232" y="153"/>
                    </a:lnTo>
                    <a:lnTo>
                      <a:pt x="256" y="176"/>
                    </a:lnTo>
                    <a:lnTo>
                      <a:pt x="285" y="203"/>
                    </a:lnTo>
                    <a:lnTo>
                      <a:pt x="285" y="213"/>
                    </a:lnTo>
                    <a:lnTo>
                      <a:pt x="287" y="229"/>
                    </a:lnTo>
                    <a:lnTo>
                      <a:pt x="289" y="248"/>
                    </a:lnTo>
                    <a:lnTo>
                      <a:pt x="291" y="271"/>
                    </a:lnTo>
                    <a:lnTo>
                      <a:pt x="289" y="291"/>
                    </a:lnTo>
                    <a:lnTo>
                      <a:pt x="287" y="310"/>
                    </a:lnTo>
                    <a:lnTo>
                      <a:pt x="281" y="326"/>
                    </a:lnTo>
                    <a:lnTo>
                      <a:pt x="277" y="339"/>
                    </a:lnTo>
                    <a:lnTo>
                      <a:pt x="271" y="331"/>
                    </a:lnTo>
                    <a:lnTo>
                      <a:pt x="269" y="322"/>
                    </a:lnTo>
                    <a:lnTo>
                      <a:pt x="267" y="310"/>
                    </a:lnTo>
                    <a:lnTo>
                      <a:pt x="267" y="298"/>
                    </a:lnTo>
                    <a:lnTo>
                      <a:pt x="265" y="283"/>
                    </a:lnTo>
                    <a:lnTo>
                      <a:pt x="263" y="271"/>
                    </a:lnTo>
                    <a:lnTo>
                      <a:pt x="263" y="260"/>
                    </a:lnTo>
                    <a:lnTo>
                      <a:pt x="263" y="256"/>
                    </a:lnTo>
                    <a:lnTo>
                      <a:pt x="263" y="273"/>
                    </a:lnTo>
                    <a:lnTo>
                      <a:pt x="263" y="291"/>
                    </a:lnTo>
                    <a:lnTo>
                      <a:pt x="263" y="310"/>
                    </a:lnTo>
                    <a:lnTo>
                      <a:pt x="265" y="329"/>
                    </a:lnTo>
                    <a:lnTo>
                      <a:pt x="263" y="347"/>
                    </a:lnTo>
                    <a:lnTo>
                      <a:pt x="262" y="364"/>
                    </a:lnTo>
                    <a:lnTo>
                      <a:pt x="254" y="382"/>
                    </a:lnTo>
                    <a:lnTo>
                      <a:pt x="248" y="399"/>
                    </a:lnTo>
                    <a:lnTo>
                      <a:pt x="242" y="378"/>
                    </a:lnTo>
                    <a:lnTo>
                      <a:pt x="240" y="360"/>
                    </a:lnTo>
                    <a:lnTo>
                      <a:pt x="240" y="339"/>
                    </a:lnTo>
                    <a:lnTo>
                      <a:pt x="240" y="322"/>
                    </a:lnTo>
                    <a:lnTo>
                      <a:pt x="238" y="304"/>
                    </a:lnTo>
                    <a:lnTo>
                      <a:pt x="238" y="287"/>
                    </a:lnTo>
                    <a:lnTo>
                      <a:pt x="236" y="269"/>
                    </a:lnTo>
                    <a:lnTo>
                      <a:pt x="234" y="256"/>
                    </a:lnTo>
                    <a:lnTo>
                      <a:pt x="234" y="271"/>
                    </a:lnTo>
                    <a:lnTo>
                      <a:pt x="236" y="297"/>
                    </a:lnTo>
                    <a:lnTo>
                      <a:pt x="236" y="326"/>
                    </a:lnTo>
                    <a:lnTo>
                      <a:pt x="238" y="359"/>
                    </a:lnTo>
                    <a:lnTo>
                      <a:pt x="236" y="390"/>
                    </a:lnTo>
                    <a:lnTo>
                      <a:pt x="236" y="419"/>
                    </a:lnTo>
                    <a:lnTo>
                      <a:pt x="229" y="440"/>
                    </a:lnTo>
                    <a:lnTo>
                      <a:pt x="223" y="456"/>
                    </a:lnTo>
                    <a:lnTo>
                      <a:pt x="219" y="446"/>
                    </a:lnTo>
                    <a:lnTo>
                      <a:pt x="217" y="424"/>
                    </a:lnTo>
                    <a:lnTo>
                      <a:pt x="213" y="397"/>
                    </a:lnTo>
                    <a:lnTo>
                      <a:pt x="211" y="366"/>
                    </a:lnTo>
                    <a:lnTo>
                      <a:pt x="207" y="331"/>
                    </a:lnTo>
                    <a:lnTo>
                      <a:pt x="205" y="304"/>
                    </a:lnTo>
                    <a:lnTo>
                      <a:pt x="201" y="281"/>
                    </a:lnTo>
                    <a:lnTo>
                      <a:pt x="201" y="271"/>
                    </a:lnTo>
                    <a:lnTo>
                      <a:pt x="201" y="283"/>
                    </a:lnTo>
                    <a:lnTo>
                      <a:pt x="201" y="304"/>
                    </a:lnTo>
                    <a:lnTo>
                      <a:pt x="203" y="329"/>
                    </a:lnTo>
                    <a:lnTo>
                      <a:pt x="207" y="362"/>
                    </a:lnTo>
                    <a:lnTo>
                      <a:pt x="207" y="392"/>
                    </a:lnTo>
                    <a:lnTo>
                      <a:pt x="211" y="424"/>
                    </a:lnTo>
                    <a:lnTo>
                      <a:pt x="211" y="452"/>
                    </a:lnTo>
                    <a:lnTo>
                      <a:pt x="215" y="479"/>
                    </a:lnTo>
                    <a:lnTo>
                      <a:pt x="211" y="479"/>
                    </a:lnTo>
                    <a:lnTo>
                      <a:pt x="207" y="48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0" name="Freeform 109"/>
              <p:cNvSpPr>
                <a:spLocks/>
              </p:cNvSpPr>
              <p:nvPr/>
            </p:nvSpPr>
            <p:spPr bwMode="auto">
              <a:xfrm>
                <a:off x="5278" y="1772"/>
                <a:ext cx="6" cy="41"/>
              </a:xfrm>
              <a:custGeom>
                <a:avLst/>
                <a:gdLst>
                  <a:gd name="T0" fmla="*/ 1 w 11"/>
                  <a:gd name="T1" fmla="*/ 11 h 81"/>
                  <a:gd name="T2" fmla="*/ 1 w 11"/>
                  <a:gd name="T3" fmla="*/ 8 h 81"/>
                  <a:gd name="T4" fmla="*/ 0 w 11"/>
                  <a:gd name="T5" fmla="*/ 6 h 81"/>
                  <a:gd name="T6" fmla="*/ 0 w 11"/>
                  <a:gd name="T7" fmla="*/ 5 h 81"/>
                  <a:gd name="T8" fmla="*/ 0 w 11"/>
                  <a:gd name="T9" fmla="*/ 4 h 81"/>
                  <a:gd name="T10" fmla="*/ 0 w 11"/>
                  <a:gd name="T11" fmla="*/ 2 h 81"/>
                  <a:gd name="T12" fmla="*/ 0 w 11"/>
                  <a:gd name="T13" fmla="*/ 0 h 81"/>
                  <a:gd name="T14" fmla="*/ 1 w 11"/>
                  <a:gd name="T15" fmla="*/ 3 h 81"/>
                  <a:gd name="T16" fmla="*/ 1 w 11"/>
                  <a:gd name="T17" fmla="*/ 5 h 81"/>
                  <a:gd name="T18" fmla="*/ 1 w 11"/>
                  <a:gd name="T19" fmla="*/ 6 h 81"/>
                  <a:gd name="T20" fmla="*/ 1 w 11"/>
                  <a:gd name="T21" fmla="*/ 8 h 81"/>
                  <a:gd name="T22" fmla="*/ 2 w 11"/>
                  <a:gd name="T23" fmla="*/ 9 h 81"/>
                  <a:gd name="T24" fmla="*/ 2 w 11"/>
                  <a:gd name="T25" fmla="*/ 11 h 81"/>
                  <a:gd name="T26" fmla="*/ 1 w 11"/>
                  <a:gd name="T27" fmla="*/ 11 h 81"/>
                  <a:gd name="T28" fmla="*/ 1 w 11"/>
                  <a:gd name="T29" fmla="*/ 11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1"/>
                  <a:gd name="T47" fmla="*/ 11 w 11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1">
                    <a:moveTo>
                      <a:pt x="4" y="81"/>
                    </a:moveTo>
                    <a:lnTo>
                      <a:pt x="2" y="62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7" y="60"/>
                    </a:lnTo>
                    <a:lnTo>
                      <a:pt x="9" y="70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1" name="Freeform 110"/>
              <p:cNvSpPr>
                <a:spLocks/>
              </p:cNvSpPr>
              <p:nvPr/>
            </p:nvSpPr>
            <p:spPr bwMode="auto">
              <a:xfrm>
                <a:off x="5424" y="1689"/>
                <a:ext cx="37" cy="65"/>
              </a:xfrm>
              <a:custGeom>
                <a:avLst/>
                <a:gdLst>
                  <a:gd name="T0" fmla="*/ 2 w 73"/>
                  <a:gd name="T1" fmla="*/ 17 h 130"/>
                  <a:gd name="T2" fmla="*/ 2 w 73"/>
                  <a:gd name="T3" fmla="*/ 14 h 130"/>
                  <a:gd name="T4" fmla="*/ 2 w 73"/>
                  <a:gd name="T5" fmla="*/ 12 h 130"/>
                  <a:gd name="T6" fmla="*/ 2 w 73"/>
                  <a:gd name="T7" fmla="*/ 10 h 130"/>
                  <a:gd name="T8" fmla="*/ 2 w 73"/>
                  <a:gd name="T9" fmla="*/ 9 h 130"/>
                  <a:gd name="T10" fmla="*/ 1 w 73"/>
                  <a:gd name="T11" fmla="*/ 7 h 130"/>
                  <a:gd name="T12" fmla="*/ 1 w 73"/>
                  <a:gd name="T13" fmla="*/ 6 h 130"/>
                  <a:gd name="T14" fmla="*/ 0 w 73"/>
                  <a:gd name="T15" fmla="*/ 4 h 130"/>
                  <a:gd name="T16" fmla="*/ 0 w 73"/>
                  <a:gd name="T17" fmla="*/ 2 h 130"/>
                  <a:gd name="T18" fmla="*/ 2 w 73"/>
                  <a:gd name="T19" fmla="*/ 1 h 130"/>
                  <a:gd name="T20" fmla="*/ 5 w 73"/>
                  <a:gd name="T21" fmla="*/ 0 h 130"/>
                  <a:gd name="T22" fmla="*/ 5 w 73"/>
                  <a:gd name="T23" fmla="*/ 0 h 130"/>
                  <a:gd name="T24" fmla="*/ 7 w 73"/>
                  <a:gd name="T25" fmla="*/ 1 h 130"/>
                  <a:gd name="T26" fmla="*/ 8 w 73"/>
                  <a:gd name="T27" fmla="*/ 1 h 130"/>
                  <a:gd name="T28" fmla="*/ 10 w 73"/>
                  <a:gd name="T29" fmla="*/ 1 h 130"/>
                  <a:gd name="T30" fmla="*/ 9 w 73"/>
                  <a:gd name="T31" fmla="*/ 2 h 130"/>
                  <a:gd name="T32" fmla="*/ 9 w 73"/>
                  <a:gd name="T33" fmla="*/ 5 h 130"/>
                  <a:gd name="T34" fmla="*/ 8 w 73"/>
                  <a:gd name="T35" fmla="*/ 7 h 130"/>
                  <a:gd name="T36" fmla="*/ 7 w 73"/>
                  <a:gd name="T37" fmla="*/ 9 h 130"/>
                  <a:gd name="T38" fmla="*/ 6 w 73"/>
                  <a:gd name="T39" fmla="*/ 11 h 130"/>
                  <a:gd name="T40" fmla="*/ 5 w 73"/>
                  <a:gd name="T41" fmla="*/ 14 h 130"/>
                  <a:gd name="T42" fmla="*/ 3 w 73"/>
                  <a:gd name="T43" fmla="*/ 15 h 130"/>
                  <a:gd name="T44" fmla="*/ 2 w 73"/>
                  <a:gd name="T45" fmla="*/ 17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130"/>
                  <a:gd name="T71" fmla="*/ 73 w 73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130">
                    <a:moveTo>
                      <a:pt x="9" y="130"/>
                    </a:moveTo>
                    <a:lnTo>
                      <a:pt x="11" y="108"/>
                    </a:lnTo>
                    <a:lnTo>
                      <a:pt x="13" y="93"/>
                    </a:lnTo>
                    <a:lnTo>
                      <a:pt x="11" y="79"/>
                    </a:lnTo>
                    <a:lnTo>
                      <a:pt x="11" y="70"/>
                    </a:lnTo>
                    <a:lnTo>
                      <a:pt x="7" y="56"/>
                    </a:lnTo>
                    <a:lnTo>
                      <a:pt x="4" y="44"/>
                    </a:lnTo>
                    <a:lnTo>
                      <a:pt x="0" y="29"/>
                    </a:lnTo>
                    <a:lnTo>
                      <a:pt x="0" y="12"/>
                    </a:lnTo>
                    <a:lnTo>
                      <a:pt x="1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69" y="19"/>
                    </a:lnTo>
                    <a:lnTo>
                      <a:pt x="66" y="37"/>
                    </a:lnTo>
                    <a:lnTo>
                      <a:pt x="58" y="54"/>
                    </a:lnTo>
                    <a:lnTo>
                      <a:pt x="52" y="75"/>
                    </a:lnTo>
                    <a:lnTo>
                      <a:pt x="42" y="91"/>
                    </a:lnTo>
                    <a:lnTo>
                      <a:pt x="33" y="108"/>
                    </a:lnTo>
                    <a:lnTo>
                      <a:pt x="21" y="12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2" name="Freeform 111"/>
              <p:cNvSpPr>
                <a:spLocks/>
              </p:cNvSpPr>
              <p:nvPr/>
            </p:nvSpPr>
            <p:spPr bwMode="auto">
              <a:xfrm>
                <a:off x="5231" y="1735"/>
                <a:ext cx="75" cy="14"/>
              </a:xfrm>
              <a:custGeom>
                <a:avLst/>
                <a:gdLst>
                  <a:gd name="T0" fmla="*/ 1 w 151"/>
                  <a:gd name="T1" fmla="*/ 4 h 27"/>
                  <a:gd name="T2" fmla="*/ 0 w 151"/>
                  <a:gd name="T3" fmla="*/ 2 h 27"/>
                  <a:gd name="T4" fmla="*/ 0 w 151"/>
                  <a:gd name="T5" fmla="*/ 1 h 27"/>
                  <a:gd name="T6" fmla="*/ 1 w 151"/>
                  <a:gd name="T7" fmla="*/ 0 h 27"/>
                  <a:gd name="T8" fmla="*/ 3 w 151"/>
                  <a:gd name="T9" fmla="*/ 0 h 27"/>
                  <a:gd name="T10" fmla="*/ 5 w 151"/>
                  <a:gd name="T11" fmla="*/ 0 h 27"/>
                  <a:gd name="T12" fmla="*/ 8 w 151"/>
                  <a:gd name="T13" fmla="*/ 0 h 27"/>
                  <a:gd name="T14" fmla="*/ 11 w 151"/>
                  <a:gd name="T15" fmla="*/ 0 h 27"/>
                  <a:gd name="T16" fmla="*/ 14 w 151"/>
                  <a:gd name="T17" fmla="*/ 1 h 27"/>
                  <a:gd name="T18" fmla="*/ 16 w 151"/>
                  <a:gd name="T19" fmla="*/ 1 h 27"/>
                  <a:gd name="T20" fmla="*/ 18 w 151"/>
                  <a:gd name="T21" fmla="*/ 1 h 27"/>
                  <a:gd name="T22" fmla="*/ 18 w 151"/>
                  <a:gd name="T23" fmla="*/ 2 h 27"/>
                  <a:gd name="T24" fmla="*/ 17 w 151"/>
                  <a:gd name="T25" fmla="*/ 3 h 27"/>
                  <a:gd name="T26" fmla="*/ 14 w 151"/>
                  <a:gd name="T27" fmla="*/ 3 h 27"/>
                  <a:gd name="T28" fmla="*/ 13 w 151"/>
                  <a:gd name="T29" fmla="*/ 3 h 27"/>
                  <a:gd name="T30" fmla="*/ 11 w 151"/>
                  <a:gd name="T31" fmla="*/ 3 h 27"/>
                  <a:gd name="T32" fmla="*/ 10 w 151"/>
                  <a:gd name="T33" fmla="*/ 4 h 27"/>
                  <a:gd name="T34" fmla="*/ 8 w 151"/>
                  <a:gd name="T35" fmla="*/ 4 h 27"/>
                  <a:gd name="T36" fmla="*/ 6 w 151"/>
                  <a:gd name="T37" fmla="*/ 4 h 27"/>
                  <a:gd name="T38" fmla="*/ 4 w 151"/>
                  <a:gd name="T39" fmla="*/ 4 h 27"/>
                  <a:gd name="T40" fmla="*/ 1 w 151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27"/>
                  <a:gd name="T65" fmla="*/ 151 w 15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27">
                    <a:moveTo>
                      <a:pt x="13" y="27"/>
                    </a:moveTo>
                    <a:lnTo>
                      <a:pt x="2" y="14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70" y="0"/>
                    </a:lnTo>
                    <a:lnTo>
                      <a:pt x="91" y="0"/>
                    </a:lnTo>
                    <a:lnTo>
                      <a:pt x="112" y="2"/>
                    </a:lnTo>
                    <a:lnTo>
                      <a:pt x="134" y="4"/>
                    </a:lnTo>
                    <a:lnTo>
                      <a:pt x="151" y="6"/>
                    </a:lnTo>
                    <a:lnTo>
                      <a:pt x="145" y="16"/>
                    </a:lnTo>
                    <a:lnTo>
                      <a:pt x="137" y="21"/>
                    </a:lnTo>
                    <a:lnTo>
                      <a:pt x="118" y="21"/>
                    </a:lnTo>
                    <a:lnTo>
                      <a:pt x="104" y="23"/>
                    </a:lnTo>
                    <a:lnTo>
                      <a:pt x="91" y="23"/>
                    </a:lnTo>
                    <a:lnTo>
                      <a:pt x="81" y="25"/>
                    </a:lnTo>
                    <a:lnTo>
                      <a:pt x="68" y="25"/>
                    </a:lnTo>
                    <a:lnTo>
                      <a:pt x="54" y="25"/>
                    </a:lnTo>
                    <a:lnTo>
                      <a:pt x="35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3" name="Freeform 112"/>
              <p:cNvSpPr>
                <a:spLocks/>
              </p:cNvSpPr>
              <p:nvPr/>
            </p:nvSpPr>
            <p:spPr bwMode="auto">
              <a:xfrm>
                <a:off x="4744" y="1720"/>
                <a:ext cx="11" cy="13"/>
              </a:xfrm>
              <a:custGeom>
                <a:avLst/>
                <a:gdLst>
                  <a:gd name="T0" fmla="*/ 1 w 21"/>
                  <a:gd name="T1" fmla="*/ 4 h 25"/>
                  <a:gd name="T2" fmla="*/ 0 w 21"/>
                  <a:gd name="T3" fmla="*/ 3 h 25"/>
                  <a:gd name="T4" fmla="*/ 0 w 21"/>
                  <a:gd name="T5" fmla="*/ 3 h 25"/>
                  <a:gd name="T6" fmla="*/ 0 w 21"/>
                  <a:gd name="T7" fmla="*/ 2 h 25"/>
                  <a:gd name="T8" fmla="*/ 0 w 21"/>
                  <a:gd name="T9" fmla="*/ 1 h 25"/>
                  <a:gd name="T10" fmla="*/ 1 w 21"/>
                  <a:gd name="T11" fmla="*/ 0 h 25"/>
                  <a:gd name="T12" fmla="*/ 3 w 21"/>
                  <a:gd name="T13" fmla="*/ 0 h 25"/>
                  <a:gd name="T14" fmla="*/ 3 w 21"/>
                  <a:gd name="T15" fmla="*/ 2 h 25"/>
                  <a:gd name="T16" fmla="*/ 2 w 21"/>
                  <a:gd name="T17" fmla="*/ 4 h 25"/>
                  <a:gd name="T18" fmla="*/ 1 w 21"/>
                  <a:gd name="T19" fmla="*/ 4 h 25"/>
                  <a:gd name="T20" fmla="*/ 1 w 21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2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1" y="12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4" name="Freeform 113"/>
              <p:cNvSpPr>
                <a:spLocks/>
              </p:cNvSpPr>
              <p:nvPr/>
            </p:nvSpPr>
            <p:spPr bwMode="auto">
              <a:xfrm>
                <a:off x="4670" y="1684"/>
                <a:ext cx="11" cy="9"/>
              </a:xfrm>
              <a:custGeom>
                <a:avLst/>
                <a:gdLst>
                  <a:gd name="T0" fmla="*/ 1 w 21"/>
                  <a:gd name="T1" fmla="*/ 2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0 h 20"/>
                  <a:gd name="T10" fmla="*/ 3 w 21"/>
                  <a:gd name="T11" fmla="*/ 0 h 20"/>
                  <a:gd name="T12" fmla="*/ 3 w 21"/>
                  <a:gd name="T13" fmla="*/ 1 h 20"/>
                  <a:gd name="T14" fmla="*/ 2 w 21"/>
                  <a:gd name="T15" fmla="*/ 1 h 20"/>
                  <a:gd name="T16" fmla="*/ 1 w 21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4" y="20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5" name="Freeform 114"/>
              <p:cNvSpPr>
                <a:spLocks/>
              </p:cNvSpPr>
              <p:nvPr/>
            </p:nvSpPr>
            <p:spPr bwMode="auto">
              <a:xfrm>
                <a:off x="4940" y="1547"/>
                <a:ext cx="53" cy="131"/>
              </a:xfrm>
              <a:custGeom>
                <a:avLst/>
                <a:gdLst>
                  <a:gd name="T0" fmla="*/ 13 w 107"/>
                  <a:gd name="T1" fmla="*/ 33 h 262"/>
                  <a:gd name="T2" fmla="*/ 9 w 107"/>
                  <a:gd name="T3" fmla="*/ 30 h 262"/>
                  <a:gd name="T4" fmla="*/ 7 w 107"/>
                  <a:gd name="T5" fmla="*/ 26 h 262"/>
                  <a:gd name="T6" fmla="*/ 4 w 107"/>
                  <a:gd name="T7" fmla="*/ 23 h 262"/>
                  <a:gd name="T8" fmla="*/ 2 w 107"/>
                  <a:gd name="T9" fmla="*/ 19 h 262"/>
                  <a:gd name="T10" fmla="*/ 1 w 107"/>
                  <a:gd name="T11" fmla="*/ 15 h 262"/>
                  <a:gd name="T12" fmla="*/ 0 w 107"/>
                  <a:gd name="T13" fmla="*/ 10 h 262"/>
                  <a:gd name="T14" fmla="*/ 0 w 107"/>
                  <a:gd name="T15" fmla="*/ 7 h 262"/>
                  <a:gd name="T16" fmla="*/ 0 w 107"/>
                  <a:gd name="T17" fmla="*/ 3 h 262"/>
                  <a:gd name="T18" fmla="*/ 1 w 107"/>
                  <a:gd name="T19" fmla="*/ 2 h 262"/>
                  <a:gd name="T20" fmla="*/ 3 w 107"/>
                  <a:gd name="T21" fmla="*/ 1 h 262"/>
                  <a:gd name="T22" fmla="*/ 5 w 107"/>
                  <a:gd name="T23" fmla="*/ 0 h 262"/>
                  <a:gd name="T24" fmla="*/ 8 w 107"/>
                  <a:gd name="T25" fmla="*/ 0 h 262"/>
                  <a:gd name="T26" fmla="*/ 8 w 107"/>
                  <a:gd name="T27" fmla="*/ 3 h 262"/>
                  <a:gd name="T28" fmla="*/ 9 w 107"/>
                  <a:gd name="T29" fmla="*/ 7 h 262"/>
                  <a:gd name="T30" fmla="*/ 10 w 107"/>
                  <a:gd name="T31" fmla="*/ 11 h 262"/>
                  <a:gd name="T32" fmla="*/ 11 w 107"/>
                  <a:gd name="T33" fmla="*/ 17 h 262"/>
                  <a:gd name="T34" fmla="*/ 12 w 107"/>
                  <a:gd name="T35" fmla="*/ 21 h 262"/>
                  <a:gd name="T36" fmla="*/ 13 w 107"/>
                  <a:gd name="T37" fmla="*/ 25 h 262"/>
                  <a:gd name="T38" fmla="*/ 13 w 107"/>
                  <a:gd name="T39" fmla="*/ 29 h 262"/>
                  <a:gd name="T40" fmla="*/ 13 w 107"/>
                  <a:gd name="T41" fmla="*/ 33 h 262"/>
                  <a:gd name="T42" fmla="*/ 13 w 107"/>
                  <a:gd name="T43" fmla="*/ 33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262"/>
                  <a:gd name="T68" fmla="*/ 107 w 10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262">
                    <a:moveTo>
                      <a:pt x="105" y="260"/>
                    </a:moveTo>
                    <a:lnTo>
                      <a:pt x="79" y="236"/>
                    </a:lnTo>
                    <a:lnTo>
                      <a:pt x="58" y="211"/>
                    </a:lnTo>
                    <a:lnTo>
                      <a:pt x="39" y="180"/>
                    </a:lnTo>
                    <a:lnTo>
                      <a:pt x="23" y="149"/>
                    </a:lnTo>
                    <a:lnTo>
                      <a:pt x="10" y="116"/>
                    </a:lnTo>
                    <a:lnTo>
                      <a:pt x="4" y="83"/>
                    </a:lnTo>
                    <a:lnTo>
                      <a:pt x="0" y="52"/>
                    </a:lnTo>
                    <a:lnTo>
                      <a:pt x="4" y="25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8" y="23"/>
                    </a:lnTo>
                    <a:lnTo>
                      <a:pt x="74" y="54"/>
                    </a:lnTo>
                    <a:lnTo>
                      <a:pt x="81" y="89"/>
                    </a:lnTo>
                    <a:lnTo>
                      <a:pt x="91" y="130"/>
                    </a:lnTo>
                    <a:lnTo>
                      <a:pt x="97" y="167"/>
                    </a:lnTo>
                    <a:lnTo>
                      <a:pt x="105" y="203"/>
                    </a:lnTo>
                    <a:lnTo>
                      <a:pt x="107" y="234"/>
                    </a:lnTo>
                    <a:lnTo>
                      <a:pt x="107" y="262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6" name="Freeform 115"/>
              <p:cNvSpPr>
                <a:spLocks/>
              </p:cNvSpPr>
              <p:nvPr/>
            </p:nvSpPr>
            <p:spPr bwMode="auto">
              <a:xfrm>
                <a:off x="4937" y="1617"/>
                <a:ext cx="14" cy="35"/>
              </a:xfrm>
              <a:custGeom>
                <a:avLst/>
                <a:gdLst>
                  <a:gd name="T0" fmla="*/ 1 w 27"/>
                  <a:gd name="T1" fmla="*/ 9 h 70"/>
                  <a:gd name="T2" fmla="*/ 0 w 27"/>
                  <a:gd name="T3" fmla="*/ 6 h 70"/>
                  <a:gd name="T4" fmla="*/ 0 w 27"/>
                  <a:gd name="T5" fmla="*/ 4 h 70"/>
                  <a:gd name="T6" fmla="*/ 0 w 27"/>
                  <a:gd name="T7" fmla="*/ 2 h 70"/>
                  <a:gd name="T8" fmla="*/ 1 w 27"/>
                  <a:gd name="T9" fmla="*/ 0 h 70"/>
                  <a:gd name="T10" fmla="*/ 1 w 27"/>
                  <a:gd name="T11" fmla="*/ 2 h 70"/>
                  <a:gd name="T12" fmla="*/ 2 w 27"/>
                  <a:gd name="T13" fmla="*/ 4 h 70"/>
                  <a:gd name="T14" fmla="*/ 3 w 27"/>
                  <a:gd name="T15" fmla="*/ 5 h 70"/>
                  <a:gd name="T16" fmla="*/ 3 w 27"/>
                  <a:gd name="T17" fmla="*/ 6 h 70"/>
                  <a:gd name="T18" fmla="*/ 3 w 27"/>
                  <a:gd name="T19" fmla="*/ 7 h 70"/>
                  <a:gd name="T20" fmla="*/ 4 w 27"/>
                  <a:gd name="T21" fmla="*/ 9 h 70"/>
                  <a:gd name="T22" fmla="*/ 3 w 27"/>
                  <a:gd name="T23" fmla="*/ 9 h 70"/>
                  <a:gd name="T24" fmla="*/ 1 w 27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70"/>
                  <a:gd name="T41" fmla="*/ 27 w 2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70">
                    <a:moveTo>
                      <a:pt x="8" y="70"/>
                    </a:moveTo>
                    <a:lnTo>
                      <a:pt x="0" y="51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8" y="14"/>
                    </a:lnTo>
                    <a:lnTo>
                      <a:pt x="16" y="30"/>
                    </a:lnTo>
                    <a:lnTo>
                      <a:pt x="18" y="37"/>
                    </a:lnTo>
                    <a:lnTo>
                      <a:pt x="21" y="47"/>
                    </a:lnTo>
                    <a:lnTo>
                      <a:pt x="23" y="57"/>
                    </a:lnTo>
                    <a:lnTo>
                      <a:pt x="27" y="68"/>
                    </a:lnTo>
                    <a:lnTo>
                      <a:pt x="18" y="68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7" name="Freeform 116"/>
              <p:cNvSpPr>
                <a:spLocks/>
              </p:cNvSpPr>
              <p:nvPr/>
            </p:nvSpPr>
            <p:spPr bwMode="auto">
              <a:xfrm>
                <a:off x="4874" y="1618"/>
                <a:ext cx="36" cy="29"/>
              </a:xfrm>
              <a:custGeom>
                <a:avLst/>
                <a:gdLst>
                  <a:gd name="T0" fmla="*/ 5 w 72"/>
                  <a:gd name="T1" fmla="*/ 7 h 59"/>
                  <a:gd name="T2" fmla="*/ 3 w 72"/>
                  <a:gd name="T3" fmla="*/ 6 h 59"/>
                  <a:gd name="T4" fmla="*/ 0 w 72"/>
                  <a:gd name="T5" fmla="*/ 5 h 59"/>
                  <a:gd name="T6" fmla="*/ 0 w 72"/>
                  <a:gd name="T7" fmla="*/ 5 h 59"/>
                  <a:gd name="T8" fmla="*/ 0 w 72"/>
                  <a:gd name="T9" fmla="*/ 4 h 59"/>
                  <a:gd name="T10" fmla="*/ 2 w 72"/>
                  <a:gd name="T11" fmla="*/ 3 h 59"/>
                  <a:gd name="T12" fmla="*/ 5 w 72"/>
                  <a:gd name="T13" fmla="*/ 2 h 59"/>
                  <a:gd name="T14" fmla="*/ 7 w 72"/>
                  <a:gd name="T15" fmla="*/ 0 h 59"/>
                  <a:gd name="T16" fmla="*/ 9 w 72"/>
                  <a:gd name="T17" fmla="*/ 0 h 59"/>
                  <a:gd name="T18" fmla="*/ 9 w 72"/>
                  <a:gd name="T19" fmla="*/ 1 h 59"/>
                  <a:gd name="T20" fmla="*/ 9 w 72"/>
                  <a:gd name="T21" fmla="*/ 3 h 59"/>
                  <a:gd name="T22" fmla="*/ 9 w 72"/>
                  <a:gd name="T23" fmla="*/ 5 h 59"/>
                  <a:gd name="T24" fmla="*/ 9 w 72"/>
                  <a:gd name="T25" fmla="*/ 7 h 59"/>
                  <a:gd name="T26" fmla="*/ 7 w 72"/>
                  <a:gd name="T27" fmla="*/ 7 h 59"/>
                  <a:gd name="T28" fmla="*/ 5 w 72"/>
                  <a:gd name="T29" fmla="*/ 7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59"/>
                  <a:gd name="T47" fmla="*/ 72 w 72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59">
                    <a:moveTo>
                      <a:pt x="37" y="59"/>
                    </a:moveTo>
                    <a:lnTo>
                      <a:pt x="17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4" y="26"/>
                    </a:lnTo>
                    <a:lnTo>
                      <a:pt x="33" y="16"/>
                    </a:lnTo>
                    <a:lnTo>
                      <a:pt x="52" y="4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2" y="28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54" y="59"/>
                    </a:ln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8" name="Freeform 117"/>
              <p:cNvSpPr>
                <a:spLocks/>
              </p:cNvSpPr>
              <p:nvPr/>
            </p:nvSpPr>
            <p:spPr bwMode="auto">
              <a:xfrm>
                <a:off x="4587" y="1540"/>
                <a:ext cx="71" cy="72"/>
              </a:xfrm>
              <a:custGeom>
                <a:avLst/>
                <a:gdLst>
                  <a:gd name="T0" fmla="*/ 17 w 142"/>
                  <a:gd name="T1" fmla="*/ 18 h 144"/>
                  <a:gd name="T2" fmla="*/ 14 w 142"/>
                  <a:gd name="T3" fmla="*/ 17 h 144"/>
                  <a:gd name="T4" fmla="*/ 12 w 142"/>
                  <a:gd name="T5" fmla="*/ 17 h 144"/>
                  <a:gd name="T6" fmla="*/ 11 w 142"/>
                  <a:gd name="T7" fmla="*/ 17 h 144"/>
                  <a:gd name="T8" fmla="*/ 10 w 142"/>
                  <a:gd name="T9" fmla="*/ 17 h 144"/>
                  <a:gd name="T10" fmla="*/ 9 w 142"/>
                  <a:gd name="T11" fmla="*/ 16 h 144"/>
                  <a:gd name="T12" fmla="*/ 8 w 142"/>
                  <a:gd name="T13" fmla="*/ 15 h 144"/>
                  <a:gd name="T14" fmla="*/ 7 w 142"/>
                  <a:gd name="T15" fmla="*/ 14 h 144"/>
                  <a:gd name="T16" fmla="*/ 7 w 142"/>
                  <a:gd name="T17" fmla="*/ 11 h 144"/>
                  <a:gd name="T18" fmla="*/ 3 w 142"/>
                  <a:gd name="T19" fmla="*/ 11 h 144"/>
                  <a:gd name="T20" fmla="*/ 1 w 142"/>
                  <a:gd name="T21" fmla="*/ 9 h 144"/>
                  <a:gd name="T22" fmla="*/ 0 w 142"/>
                  <a:gd name="T23" fmla="*/ 7 h 144"/>
                  <a:gd name="T24" fmla="*/ 1 w 142"/>
                  <a:gd name="T25" fmla="*/ 5 h 144"/>
                  <a:gd name="T26" fmla="*/ 2 w 142"/>
                  <a:gd name="T27" fmla="*/ 3 h 144"/>
                  <a:gd name="T28" fmla="*/ 3 w 142"/>
                  <a:gd name="T29" fmla="*/ 1 h 144"/>
                  <a:gd name="T30" fmla="*/ 5 w 142"/>
                  <a:gd name="T31" fmla="*/ 0 h 144"/>
                  <a:gd name="T32" fmla="*/ 6 w 142"/>
                  <a:gd name="T33" fmla="*/ 1 h 144"/>
                  <a:gd name="T34" fmla="*/ 5 w 142"/>
                  <a:gd name="T35" fmla="*/ 3 h 144"/>
                  <a:gd name="T36" fmla="*/ 5 w 142"/>
                  <a:gd name="T37" fmla="*/ 5 h 144"/>
                  <a:gd name="T38" fmla="*/ 5 w 142"/>
                  <a:gd name="T39" fmla="*/ 7 h 144"/>
                  <a:gd name="T40" fmla="*/ 5 w 142"/>
                  <a:gd name="T41" fmla="*/ 9 h 144"/>
                  <a:gd name="T42" fmla="*/ 6 w 142"/>
                  <a:gd name="T43" fmla="*/ 9 h 144"/>
                  <a:gd name="T44" fmla="*/ 7 w 142"/>
                  <a:gd name="T45" fmla="*/ 9 h 144"/>
                  <a:gd name="T46" fmla="*/ 9 w 142"/>
                  <a:gd name="T47" fmla="*/ 9 h 144"/>
                  <a:gd name="T48" fmla="*/ 10 w 142"/>
                  <a:gd name="T49" fmla="*/ 9 h 144"/>
                  <a:gd name="T50" fmla="*/ 10 w 142"/>
                  <a:gd name="T51" fmla="*/ 10 h 144"/>
                  <a:gd name="T52" fmla="*/ 10 w 142"/>
                  <a:gd name="T53" fmla="*/ 11 h 144"/>
                  <a:gd name="T54" fmla="*/ 10 w 142"/>
                  <a:gd name="T55" fmla="*/ 12 h 144"/>
                  <a:gd name="T56" fmla="*/ 10 w 142"/>
                  <a:gd name="T57" fmla="*/ 14 h 144"/>
                  <a:gd name="T58" fmla="*/ 11 w 142"/>
                  <a:gd name="T59" fmla="*/ 14 h 144"/>
                  <a:gd name="T60" fmla="*/ 11 w 142"/>
                  <a:gd name="T61" fmla="*/ 14 h 144"/>
                  <a:gd name="T62" fmla="*/ 12 w 142"/>
                  <a:gd name="T63" fmla="*/ 13 h 144"/>
                  <a:gd name="T64" fmla="*/ 14 w 142"/>
                  <a:gd name="T65" fmla="*/ 12 h 144"/>
                  <a:gd name="T66" fmla="*/ 15 w 142"/>
                  <a:gd name="T67" fmla="*/ 12 h 144"/>
                  <a:gd name="T68" fmla="*/ 16 w 142"/>
                  <a:gd name="T69" fmla="*/ 12 h 144"/>
                  <a:gd name="T70" fmla="*/ 17 w 142"/>
                  <a:gd name="T71" fmla="*/ 12 h 144"/>
                  <a:gd name="T72" fmla="*/ 17 w 142"/>
                  <a:gd name="T73" fmla="*/ 13 h 144"/>
                  <a:gd name="T74" fmla="*/ 17 w 142"/>
                  <a:gd name="T75" fmla="*/ 15 h 144"/>
                  <a:gd name="T76" fmla="*/ 18 w 142"/>
                  <a:gd name="T77" fmla="*/ 18 h 144"/>
                  <a:gd name="T78" fmla="*/ 17 w 142"/>
                  <a:gd name="T79" fmla="*/ 18 h 144"/>
                  <a:gd name="T80" fmla="*/ 17 w 142"/>
                  <a:gd name="T81" fmla="*/ 18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44"/>
                  <a:gd name="T125" fmla="*/ 142 w 142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44">
                    <a:moveTo>
                      <a:pt x="134" y="142"/>
                    </a:moveTo>
                    <a:lnTo>
                      <a:pt x="114" y="134"/>
                    </a:lnTo>
                    <a:lnTo>
                      <a:pt x="99" y="132"/>
                    </a:lnTo>
                    <a:lnTo>
                      <a:pt x="85" y="130"/>
                    </a:lnTo>
                    <a:lnTo>
                      <a:pt x="76" y="130"/>
                    </a:lnTo>
                    <a:lnTo>
                      <a:pt x="66" y="126"/>
                    </a:lnTo>
                    <a:lnTo>
                      <a:pt x="60" y="120"/>
                    </a:lnTo>
                    <a:lnTo>
                      <a:pt x="54" y="109"/>
                    </a:lnTo>
                    <a:lnTo>
                      <a:pt x="52" y="91"/>
                    </a:lnTo>
                    <a:lnTo>
                      <a:pt x="21" y="86"/>
                    </a:lnTo>
                    <a:lnTo>
                      <a:pt x="6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12" y="22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43" y="20"/>
                    </a:lnTo>
                    <a:lnTo>
                      <a:pt x="37" y="35"/>
                    </a:lnTo>
                    <a:lnTo>
                      <a:pt x="33" y="53"/>
                    </a:lnTo>
                    <a:lnTo>
                      <a:pt x="33" y="72"/>
                    </a:lnTo>
                    <a:lnTo>
                      <a:pt x="47" y="70"/>
                    </a:lnTo>
                    <a:lnTo>
                      <a:pt x="56" y="70"/>
                    </a:lnTo>
                    <a:lnTo>
                      <a:pt x="66" y="70"/>
                    </a:lnTo>
                    <a:lnTo>
                      <a:pt x="83" y="72"/>
                    </a:lnTo>
                    <a:lnTo>
                      <a:pt x="83" y="78"/>
                    </a:lnTo>
                    <a:lnTo>
                      <a:pt x="83" y="88"/>
                    </a:lnTo>
                    <a:lnTo>
                      <a:pt x="83" y="99"/>
                    </a:lnTo>
                    <a:lnTo>
                      <a:pt x="83" y="111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99" y="101"/>
                    </a:lnTo>
                    <a:lnTo>
                      <a:pt x="112" y="95"/>
                    </a:lnTo>
                    <a:lnTo>
                      <a:pt x="118" y="93"/>
                    </a:lnTo>
                    <a:lnTo>
                      <a:pt x="126" y="95"/>
                    </a:lnTo>
                    <a:lnTo>
                      <a:pt x="130" y="99"/>
                    </a:lnTo>
                    <a:lnTo>
                      <a:pt x="134" y="107"/>
                    </a:lnTo>
                    <a:lnTo>
                      <a:pt x="136" y="119"/>
                    </a:lnTo>
                    <a:lnTo>
                      <a:pt x="142" y="138"/>
                    </a:lnTo>
                    <a:lnTo>
                      <a:pt x="136" y="144"/>
                    </a:lnTo>
                    <a:lnTo>
                      <a:pt x="13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9" name="Freeform 118"/>
              <p:cNvSpPr>
                <a:spLocks/>
              </p:cNvSpPr>
              <p:nvPr/>
            </p:nvSpPr>
            <p:spPr bwMode="auto">
              <a:xfrm>
                <a:off x="5498" y="1466"/>
                <a:ext cx="32" cy="49"/>
              </a:xfrm>
              <a:custGeom>
                <a:avLst/>
                <a:gdLst>
                  <a:gd name="T0" fmla="*/ 0 w 64"/>
                  <a:gd name="T1" fmla="*/ 13 h 97"/>
                  <a:gd name="T2" fmla="*/ 1 w 64"/>
                  <a:gd name="T3" fmla="*/ 11 h 97"/>
                  <a:gd name="T4" fmla="*/ 2 w 64"/>
                  <a:gd name="T5" fmla="*/ 10 h 97"/>
                  <a:gd name="T6" fmla="*/ 3 w 64"/>
                  <a:gd name="T7" fmla="*/ 9 h 97"/>
                  <a:gd name="T8" fmla="*/ 4 w 64"/>
                  <a:gd name="T9" fmla="*/ 8 h 97"/>
                  <a:gd name="T10" fmla="*/ 5 w 64"/>
                  <a:gd name="T11" fmla="*/ 8 h 97"/>
                  <a:gd name="T12" fmla="*/ 5 w 64"/>
                  <a:gd name="T13" fmla="*/ 8 h 97"/>
                  <a:gd name="T14" fmla="*/ 6 w 64"/>
                  <a:gd name="T15" fmla="*/ 6 h 97"/>
                  <a:gd name="T16" fmla="*/ 7 w 64"/>
                  <a:gd name="T17" fmla="*/ 4 h 97"/>
                  <a:gd name="T18" fmla="*/ 7 w 64"/>
                  <a:gd name="T19" fmla="*/ 2 h 97"/>
                  <a:gd name="T20" fmla="*/ 7 w 64"/>
                  <a:gd name="T21" fmla="*/ 1 h 97"/>
                  <a:gd name="T22" fmla="*/ 7 w 64"/>
                  <a:gd name="T23" fmla="*/ 0 h 97"/>
                  <a:gd name="T24" fmla="*/ 8 w 64"/>
                  <a:gd name="T25" fmla="*/ 0 h 97"/>
                  <a:gd name="T26" fmla="*/ 8 w 64"/>
                  <a:gd name="T27" fmla="*/ 2 h 97"/>
                  <a:gd name="T28" fmla="*/ 8 w 64"/>
                  <a:gd name="T29" fmla="*/ 5 h 97"/>
                  <a:gd name="T30" fmla="*/ 8 w 64"/>
                  <a:gd name="T31" fmla="*/ 6 h 97"/>
                  <a:gd name="T32" fmla="*/ 7 w 64"/>
                  <a:gd name="T33" fmla="*/ 9 h 97"/>
                  <a:gd name="T34" fmla="*/ 6 w 64"/>
                  <a:gd name="T35" fmla="*/ 10 h 97"/>
                  <a:gd name="T36" fmla="*/ 4 w 64"/>
                  <a:gd name="T37" fmla="*/ 12 h 97"/>
                  <a:gd name="T38" fmla="*/ 2 w 64"/>
                  <a:gd name="T39" fmla="*/ 12 h 97"/>
                  <a:gd name="T40" fmla="*/ 0 w 64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97"/>
                  <a:gd name="T65" fmla="*/ 64 w 64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97">
                    <a:moveTo>
                      <a:pt x="0" y="97"/>
                    </a:moveTo>
                    <a:lnTo>
                      <a:pt x="10" y="85"/>
                    </a:lnTo>
                    <a:lnTo>
                      <a:pt x="19" y="77"/>
                    </a:lnTo>
                    <a:lnTo>
                      <a:pt x="27" y="6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8" y="41"/>
                    </a:lnTo>
                    <a:lnTo>
                      <a:pt x="52" y="29"/>
                    </a:lnTo>
                    <a:lnTo>
                      <a:pt x="54" y="15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64" y="33"/>
                    </a:lnTo>
                    <a:lnTo>
                      <a:pt x="60" y="48"/>
                    </a:lnTo>
                    <a:lnTo>
                      <a:pt x="56" y="66"/>
                    </a:lnTo>
                    <a:lnTo>
                      <a:pt x="47" y="79"/>
                    </a:lnTo>
                    <a:lnTo>
                      <a:pt x="35" y="89"/>
                    </a:lnTo>
                    <a:lnTo>
                      <a:pt x="17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0" name="Freeform 119"/>
              <p:cNvSpPr>
                <a:spLocks/>
              </p:cNvSpPr>
              <p:nvPr/>
            </p:nvSpPr>
            <p:spPr bwMode="auto">
              <a:xfrm>
                <a:off x="5528" y="1457"/>
                <a:ext cx="13" cy="33"/>
              </a:xfrm>
              <a:custGeom>
                <a:avLst/>
                <a:gdLst>
                  <a:gd name="T0" fmla="*/ 2 w 27"/>
                  <a:gd name="T1" fmla="*/ 9 h 66"/>
                  <a:gd name="T2" fmla="*/ 2 w 27"/>
                  <a:gd name="T3" fmla="*/ 7 h 66"/>
                  <a:gd name="T4" fmla="*/ 2 w 27"/>
                  <a:gd name="T5" fmla="*/ 6 h 66"/>
                  <a:gd name="T6" fmla="*/ 1 w 27"/>
                  <a:gd name="T7" fmla="*/ 4 h 66"/>
                  <a:gd name="T8" fmla="*/ 1 w 27"/>
                  <a:gd name="T9" fmla="*/ 4 h 66"/>
                  <a:gd name="T10" fmla="*/ 0 w 27"/>
                  <a:gd name="T11" fmla="*/ 2 h 66"/>
                  <a:gd name="T12" fmla="*/ 0 w 27"/>
                  <a:gd name="T13" fmla="*/ 0 h 66"/>
                  <a:gd name="T14" fmla="*/ 0 w 27"/>
                  <a:gd name="T15" fmla="*/ 0 h 66"/>
                  <a:gd name="T16" fmla="*/ 1 w 27"/>
                  <a:gd name="T17" fmla="*/ 0 h 66"/>
                  <a:gd name="T18" fmla="*/ 1 w 27"/>
                  <a:gd name="T19" fmla="*/ 2 h 66"/>
                  <a:gd name="T20" fmla="*/ 2 w 27"/>
                  <a:gd name="T21" fmla="*/ 4 h 66"/>
                  <a:gd name="T22" fmla="*/ 2 w 27"/>
                  <a:gd name="T23" fmla="*/ 4 h 66"/>
                  <a:gd name="T24" fmla="*/ 2 w 27"/>
                  <a:gd name="T25" fmla="*/ 5 h 66"/>
                  <a:gd name="T26" fmla="*/ 3 w 27"/>
                  <a:gd name="T27" fmla="*/ 6 h 66"/>
                  <a:gd name="T28" fmla="*/ 3 w 27"/>
                  <a:gd name="T29" fmla="*/ 8 h 66"/>
                  <a:gd name="T30" fmla="*/ 2 w 27"/>
                  <a:gd name="T31" fmla="*/ 8 h 66"/>
                  <a:gd name="T32" fmla="*/ 2 w 27"/>
                  <a:gd name="T33" fmla="*/ 9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66"/>
                  <a:gd name="T53" fmla="*/ 27 w 2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66">
                    <a:moveTo>
                      <a:pt x="21" y="66"/>
                    </a:moveTo>
                    <a:lnTo>
                      <a:pt x="18" y="55"/>
                    </a:lnTo>
                    <a:lnTo>
                      <a:pt x="16" y="45"/>
                    </a:lnTo>
                    <a:lnTo>
                      <a:pt x="14" y="35"/>
                    </a:lnTo>
                    <a:lnTo>
                      <a:pt x="12" y="2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25" y="51"/>
                    </a:lnTo>
                    <a:lnTo>
                      <a:pt x="27" y="63"/>
                    </a:lnTo>
                    <a:lnTo>
                      <a:pt x="23" y="64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1" name="Freeform 120"/>
              <p:cNvSpPr>
                <a:spLocks/>
              </p:cNvSpPr>
              <p:nvPr/>
            </p:nvSpPr>
            <p:spPr bwMode="auto">
              <a:xfrm>
                <a:off x="5417" y="1424"/>
                <a:ext cx="25" cy="53"/>
              </a:xfrm>
              <a:custGeom>
                <a:avLst/>
                <a:gdLst>
                  <a:gd name="T0" fmla="*/ 2 w 50"/>
                  <a:gd name="T1" fmla="*/ 14 h 106"/>
                  <a:gd name="T2" fmla="*/ 1 w 50"/>
                  <a:gd name="T3" fmla="*/ 13 h 106"/>
                  <a:gd name="T4" fmla="*/ 0 w 50"/>
                  <a:gd name="T5" fmla="*/ 13 h 106"/>
                  <a:gd name="T6" fmla="*/ 0 w 50"/>
                  <a:gd name="T7" fmla="*/ 13 h 106"/>
                  <a:gd name="T8" fmla="*/ 0 w 50"/>
                  <a:gd name="T9" fmla="*/ 12 h 106"/>
                  <a:gd name="T10" fmla="*/ 2 w 50"/>
                  <a:gd name="T11" fmla="*/ 10 h 106"/>
                  <a:gd name="T12" fmla="*/ 3 w 50"/>
                  <a:gd name="T13" fmla="*/ 9 h 106"/>
                  <a:gd name="T14" fmla="*/ 3 w 50"/>
                  <a:gd name="T15" fmla="*/ 7 h 106"/>
                  <a:gd name="T16" fmla="*/ 3 w 50"/>
                  <a:gd name="T17" fmla="*/ 6 h 106"/>
                  <a:gd name="T18" fmla="*/ 2 w 50"/>
                  <a:gd name="T19" fmla="*/ 3 h 106"/>
                  <a:gd name="T20" fmla="*/ 2 w 50"/>
                  <a:gd name="T21" fmla="*/ 1 h 106"/>
                  <a:gd name="T22" fmla="*/ 3 w 50"/>
                  <a:gd name="T23" fmla="*/ 0 h 106"/>
                  <a:gd name="T24" fmla="*/ 3 w 50"/>
                  <a:gd name="T25" fmla="*/ 0 h 106"/>
                  <a:gd name="T26" fmla="*/ 5 w 50"/>
                  <a:gd name="T27" fmla="*/ 2 h 106"/>
                  <a:gd name="T28" fmla="*/ 6 w 50"/>
                  <a:gd name="T29" fmla="*/ 4 h 106"/>
                  <a:gd name="T30" fmla="*/ 7 w 50"/>
                  <a:gd name="T31" fmla="*/ 5 h 106"/>
                  <a:gd name="T32" fmla="*/ 7 w 50"/>
                  <a:gd name="T33" fmla="*/ 7 h 106"/>
                  <a:gd name="T34" fmla="*/ 6 w 50"/>
                  <a:gd name="T35" fmla="*/ 9 h 106"/>
                  <a:gd name="T36" fmla="*/ 6 w 50"/>
                  <a:gd name="T37" fmla="*/ 11 h 106"/>
                  <a:gd name="T38" fmla="*/ 4 w 50"/>
                  <a:gd name="T39" fmla="*/ 13 h 106"/>
                  <a:gd name="T40" fmla="*/ 2 w 50"/>
                  <a:gd name="T41" fmla="*/ 14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06"/>
                  <a:gd name="T65" fmla="*/ 50 w 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06">
                    <a:moveTo>
                      <a:pt x="16" y="106"/>
                    </a:moveTo>
                    <a:lnTo>
                      <a:pt x="8" y="102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2" y="79"/>
                    </a:lnTo>
                    <a:lnTo>
                      <a:pt x="19" y="67"/>
                    </a:lnTo>
                    <a:lnTo>
                      <a:pt x="21" y="56"/>
                    </a:lnTo>
                    <a:lnTo>
                      <a:pt x="21" y="44"/>
                    </a:lnTo>
                    <a:lnTo>
                      <a:pt x="14" y="23"/>
                    </a:lnTo>
                    <a:lnTo>
                      <a:pt x="10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7" y="9"/>
                    </a:lnTo>
                    <a:lnTo>
                      <a:pt x="45" y="25"/>
                    </a:lnTo>
                    <a:lnTo>
                      <a:pt x="49" y="38"/>
                    </a:lnTo>
                    <a:lnTo>
                      <a:pt x="50" y="56"/>
                    </a:lnTo>
                    <a:lnTo>
                      <a:pt x="47" y="69"/>
                    </a:lnTo>
                    <a:lnTo>
                      <a:pt x="41" y="85"/>
                    </a:lnTo>
                    <a:lnTo>
                      <a:pt x="29" y="97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2" name="Freeform 121"/>
              <p:cNvSpPr>
                <a:spLocks/>
              </p:cNvSpPr>
              <p:nvPr/>
            </p:nvSpPr>
            <p:spPr bwMode="auto">
              <a:xfrm>
                <a:off x="4548" y="1309"/>
                <a:ext cx="77" cy="143"/>
              </a:xfrm>
              <a:custGeom>
                <a:avLst/>
                <a:gdLst>
                  <a:gd name="T0" fmla="*/ 15 w 154"/>
                  <a:gd name="T1" fmla="*/ 35 h 285"/>
                  <a:gd name="T2" fmla="*/ 12 w 154"/>
                  <a:gd name="T3" fmla="*/ 35 h 285"/>
                  <a:gd name="T4" fmla="*/ 9 w 154"/>
                  <a:gd name="T5" fmla="*/ 34 h 285"/>
                  <a:gd name="T6" fmla="*/ 7 w 154"/>
                  <a:gd name="T7" fmla="*/ 31 h 285"/>
                  <a:gd name="T8" fmla="*/ 8 w 154"/>
                  <a:gd name="T9" fmla="*/ 28 h 285"/>
                  <a:gd name="T10" fmla="*/ 6 w 154"/>
                  <a:gd name="T11" fmla="*/ 25 h 285"/>
                  <a:gd name="T12" fmla="*/ 6 w 154"/>
                  <a:gd name="T13" fmla="*/ 23 h 285"/>
                  <a:gd name="T14" fmla="*/ 3 w 154"/>
                  <a:gd name="T15" fmla="*/ 19 h 285"/>
                  <a:gd name="T16" fmla="*/ 0 w 154"/>
                  <a:gd name="T17" fmla="*/ 17 h 285"/>
                  <a:gd name="T18" fmla="*/ 0 w 154"/>
                  <a:gd name="T19" fmla="*/ 14 h 285"/>
                  <a:gd name="T20" fmla="*/ 1 w 154"/>
                  <a:gd name="T21" fmla="*/ 12 h 285"/>
                  <a:gd name="T22" fmla="*/ 3 w 154"/>
                  <a:gd name="T23" fmla="*/ 8 h 285"/>
                  <a:gd name="T24" fmla="*/ 4 w 154"/>
                  <a:gd name="T25" fmla="*/ 7 h 285"/>
                  <a:gd name="T26" fmla="*/ 2 w 154"/>
                  <a:gd name="T27" fmla="*/ 5 h 285"/>
                  <a:gd name="T28" fmla="*/ 1 w 154"/>
                  <a:gd name="T29" fmla="*/ 3 h 285"/>
                  <a:gd name="T30" fmla="*/ 2 w 154"/>
                  <a:gd name="T31" fmla="*/ 2 h 285"/>
                  <a:gd name="T32" fmla="*/ 5 w 154"/>
                  <a:gd name="T33" fmla="*/ 1 h 285"/>
                  <a:gd name="T34" fmla="*/ 8 w 154"/>
                  <a:gd name="T35" fmla="*/ 0 h 285"/>
                  <a:gd name="T36" fmla="*/ 10 w 154"/>
                  <a:gd name="T37" fmla="*/ 2 h 285"/>
                  <a:gd name="T38" fmla="*/ 8 w 154"/>
                  <a:gd name="T39" fmla="*/ 4 h 285"/>
                  <a:gd name="T40" fmla="*/ 6 w 154"/>
                  <a:gd name="T41" fmla="*/ 4 h 285"/>
                  <a:gd name="T42" fmla="*/ 8 w 154"/>
                  <a:gd name="T43" fmla="*/ 5 h 285"/>
                  <a:gd name="T44" fmla="*/ 8 w 154"/>
                  <a:gd name="T45" fmla="*/ 8 h 285"/>
                  <a:gd name="T46" fmla="*/ 6 w 154"/>
                  <a:gd name="T47" fmla="*/ 10 h 285"/>
                  <a:gd name="T48" fmla="*/ 7 w 154"/>
                  <a:gd name="T49" fmla="*/ 11 h 285"/>
                  <a:gd name="T50" fmla="*/ 7 w 154"/>
                  <a:gd name="T51" fmla="*/ 12 h 285"/>
                  <a:gd name="T52" fmla="*/ 5 w 154"/>
                  <a:gd name="T53" fmla="*/ 13 h 285"/>
                  <a:gd name="T54" fmla="*/ 4 w 154"/>
                  <a:gd name="T55" fmla="*/ 15 h 285"/>
                  <a:gd name="T56" fmla="*/ 4 w 154"/>
                  <a:gd name="T57" fmla="*/ 16 h 285"/>
                  <a:gd name="T58" fmla="*/ 5 w 154"/>
                  <a:gd name="T59" fmla="*/ 16 h 285"/>
                  <a:gd name="T60" fmla="*/ 7 w 154"/>
                  <a:gd name="T61" fmla="*/ 17 h 285"/>
                  <a:gd name="T62" fmla="*/ 9 w 154"/>
                  <a:gd name="T63" fmla="*/ 18 h 285"/>
                  <a:gd name="T64" fmla="*/ 12 w 154"/>
                  <a:gd name="T65" fmla="*/ 19 h 285"/>
                  <a:gd name="T66" fmla="*/ 14 w 154"/>
                  <a:gd name="T67" fmla="*/ 21 h 285"/>
                  <a:gd name="T68" fmla="*/ 13 w 154"/>
                  <a:gd name="T69" fmla="*/ 22 h 285"/>
                  <a:gd name="T70" fmla="*/ 11 w 154"/>
                  <a:gd name="T71" fmla="*/ 23 h 285"/>
                  <a:gd name="T72" fmla="*/ 12 w 154"/>
                  <a:gd name="T73" fmla="*/ 25 h 285"/>
                  <a:gd name="T74" fmla="*/ 13 w 154"/>
                  <a:gd name="T75" fmla="*/ 27 h 285"/>
                  <a:gd name="T76" fmla="*/ 11 w 154"/>
                  <a:gd name="T77" fmla="*/ 30 h 285"/>
                  <a:gd name="T78" fmla="*/ 12 w 154"/>
                  <a:gd name="T79" fmla="*/ 32 h 285"/>
                  <a:gd name="T80" fmla="*/ 16 w 154"/>
                  <a:gd name="T81" fmla="*/ 32 h 285"/>
                  <a:gd name="T82" fmla="*/ 18 w 154"/>
                  <a:gd name="T83" fmla="*/ 33 h 285"/>
                  <a:gd name="T84" fmla="*/ 18 w 154"/>
                  <a:gd name="T85" fmla="*/ 35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5"/>
                  <a:gd name="T131" fmla="*/ 154 w 154"/>
                  <a:gd name="T132" fmla="*/ 285 h 2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5">
                    <a:moveTo>
                      <a:pt x="130" y="285"/>
                    </a:moveTo>
                    <a:lnTo>
                      <a:pt x="117" y="279"/>
                    </a:lnTo>
                    <a:lnTo>
                      <a:pt x="107" y="277"/>
                    </a:lnTo>
                    <a:lnTo>
                      <a:pt x="97" y="275"/>
                    </a:lnTo>
                    <a:lnTo>
                      <a:pt x="90" y="275"/>
                    </a:lnTo>
                    <a:lnTo>
                      <a:pt x="72" y="269"/>
                    </a:lnTo>
                    <a:lnTo>
                      <a:pt x="59" y="262"/>
                    </a:lnTo>
                    <a:lnTo>
                      <a:pt x="59" y="246"/>
                    </a:lnTo>
                    <a:lnTo>
                      <a:pt x="61" y="234"/>
                    </a:lnTo>
                    <a:lnTo>
                      <a:pt x="61" y="223"/>
                    </a:lnTo>
                    <a:lnTo>
                      <a:pt x="62" y="213"/>
                    </a:lnTo>
                    <a:lnTo>
                      <a:pt x="49" y="199"/>
                    </a:lnTo>
                    <a:lnTo>
                      <a:pt x="47" y="190"/>
                    </a:lnTo>
                    <a:lnTo>
                      <a:pt x="49" y="178"/>
                    </a:lnTo>
                    <a:lnTo>
                      <a:pt x="53" y="168"/>
                    </a:lnTo>
                    <a:lnTo>
                      <a:pt x="24" y="151"/>
                    </a:lnTo>
                    <a:lnTo>
                      <a:pt x="8" y="139"/>
                    </a:lnTo>
                    <a:lnTo>
                      <a:pt x="0" y="130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4" y="103"/>
                    </a:lnTo>
                    <a:lnTo>
                      <a:pt x="8" y="89"/>
                    </a:lnTo>
                    <a:lnTo>
                      <a:pt x="8" y="73"/>
                    </a:lnTo>
                    <a:lnTo>
                      <a:pt x="18" y="62"/>
                    </a:lnTo>
                    <a:lnTo>
                      <a:pt x="28" y="56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16" y="40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12" y="13"/>
                    </a:lnTo>
                    <a:lnTo>
                      <a:pt x="24" y="7"/>
                    </a:lnTo>
                    <a:lnTo>
                      <a:pt x="35" y="4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72" y="4"/>
                    </a:lnTo>
                    <a:lnTo>
                      <a:pt x="80" y="11"/>
                    </a:lnTo>
                    <a:lnTo>
                      <a:pt x="84" y="27"/>
                    </a:lnTo>
                    <a:lnTo>
                      <a:pt x="6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3"/>
                    </a:lnTo>
                    <a:lnTo>
                      <a:pt x="61" y="39"/>
                    </a:lnTo>
                    <a:lnTo>
                      <a:pt x="78" y="52"/>
                    </a:lnTo>
                    <a:lnTo>
                      <a:pt x="64" y="64"/>
                    </a:lnTo>
                    <a:lnTo>
                      <a:pt x="53" y="70"/>
                    </a:lnTo>
                    <a:lnTo>
                      <a:pt x="51" y="75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5" y="85"/>
                    </a:lnTo>
                    <a:lnTo>
                      <a:pt x="55" y="91"/>
                    </a:lnTo>
                    <a:lnTo>
                      <a:pt x="55" y="95"/>
                    </a:lnTo>
                    <a:lnTo>
                      <a:pt x="43" y="103"/>
                    </a:lnTo>
                    <a:lnTo>
                      <a:pt x="37" y="108"/>
                    </a:lnTo>
                    <a:lnTo>
                      <a:pt x="31" y="114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7" y="130"/>
                    </a:lnTo>
                    <a:lnTo>
                      <a:pt x="55" y="132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2" y="149"/>
                    </a:lnTo>
                    <a:lnTo>
                      <a:pt x="92" y="151"/>
                    </a:lnTo>
                    <a:lnTo>
                      <a:pt x="111" y="157"/>
                    </a:lnTo>
                    <a:lnTo>
                      <a:pt x="111" y="161"/>
                    </a:lnTo>
                    <a:lnTo>
                      <a:pt x="111" y="168"/>
                    </a:lnTo>
                    <a:lnTo>
                      <a:pt x="101" y="172"/>
                    </a:lnTo>
                    <a:lnTo>
                      <a:pt x="95" y="176"/>
                    </a:lnTo>
                    <a:lnTo>
                      <a:pt x="90" y="182"/>
                    </a:lnTo>
                    <a:lnTo>
                      <a:pt x="88" y="192"/>
                    </a:lnTo>
                    <a:lnTo>
                      <a:pt x="97" y="194"/>
                    </a:lnTo>
                    <a:lnTo>
                      <a:pt x="109" y="199"/>
                    </a:lnTo>
                    <a:lnTo>
                      <a:pt x="103" y="211"/>
                    </a:lnTo>
                    <a:lnTo>
                      <a:pt x="95" y="225"/>
                    </a:lnTo>
                    <a:lnTo>
                      <a:pt x="88" y="236"/>
                    </a:lnTo>
                    <a:lnTo>
                      <a:pt x="86" y="256"/>
                    </a:lnTo>
                    <a:lnTo>
                      <a:pt x="99" y="252"/>
                    </a:lnTo>
                    <a:lnTo>
                      <a:pt x="119" y="250"/>
                    </a:lnTo>
                    <a:lnTo>
                      <a:pt x="126" y="250"/>
                    </a:lnTo>
                    <a:lnTo>
                      <a:pt x="136" y="254"/>
                    </a:lnTo>
                    <a:lnTo>
                      <a:pt x="144" y="258"/>
                    </a:lnTo>
                    <a:lnTo>
                      <a:pt x="154" y="269"/>
                    </a:lnTo>
                    <a:lnTo>
                      <a:pt x="142" y="279"/>
                    </a:lnTo>
                    <a:lnTo>
                      <a:pt x="13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6397" name="Picture 122" descr="Fire%20Campi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432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126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92" name="Rectangle 128"/>
          <p:cNvSpPr>
            <a:spLocks noChangeArrowheads="1"/>
          </p:cNvSpPr>
          <p:nvPr/>
        </p:nvSpPr>
        <p:spPr bwMode="auto">
          <a:xfrm>
            <a:off x="971550" y="1844675"/>
            <a:ext cx="76327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indent="11113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Заготовить дрова, сложив их на расстоянии 5-6 м. от костра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indent="11113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Обеспечить наличие воды.</a:t>
            </a:r>
          </a:p>
          <a:p>
            <a:pPr indent="11113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Установить палатки компактно входом к костру на расстоянии 5-6 м.</a:t>
            </a:r>
          </a:p>
          <a:p>
            <a:pPr indent="11113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Развести костер.</a:t>
            </a:r>
          </a:p>
          <a:p>
            <a:pPr indent="11113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Оборудовать место возле костра для</a:t>
            </a:r>
            <a:b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приема пищи.</a:t>
            </a:r>
          </a:p>
          <a:p>
            <a:pPr indent="11113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Приготовить пищу.</a:t>
            </a:r>
          </a:p>
        </p:txBody>
      </p:sp>
      <p:pic>
        <p:nvPicPr>
          <p:cNvPr id="16391" name="Picture 129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797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0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59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1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2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3" descr="button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054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/>
              <a:t>«Туристский бивак. Организация бивачных работ»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5508625" y="1916113"/>
            <a:ext cx="3571875" cy="4527550"/>
            <a:chOff x="2699" y="541"/>
            <a:chExt cx="2975" cy="3518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2795" y="541"/>
              <a:ext cx="2879" cy="3518"/>
              <a:chOff x="2795" y="541"/>
              <a:chExt cx="2879" cy="3518"/>
            </a:xfrm>
          </p:grpSpPr>
          <p:sp>
            <p:nvSpPr>
              <p:cNvPr id="17415" name="Freeform 6"/>
              <p:cNvSpPr>
                <a:spLocks/>
              </p:cNvSpPr>
              <p:nvPr/>
            </p:nvSpPr>
            <p:spPr bwMode="auto">
              <a:xfrm>
                <a:off x="4048" y="3104"/>
                <a:ext cx="1561" cy="955"/>
              </a:xfrm>
              <a:custGeom>
                <a:avLst/>
                <a:gdLst>
                  <a:gd name="T0" fmla="*/ 136 w 3122"/>
                  <a:gd name="T1" fmla="*/ 230 h 1910"/>
                  <a:gd name="T2" fmla="*/ 123 w 3122"/>
                  <a:gd name="T3" fmla="*/ 228 h 1910"/>
                  <a:gd name="T4" fmla="*/ 91 w 3122"/>
                  <a:gd name="T5" fmla="*/ 235 h 1910"/>
                  <a:gd name="T6" fmla="*/ 80 w 3122"/>
                  <a:gd name="T7" fmla="*/ 230 h 1910"/>
                  <a:gd name="T8" fmla="*/ 55 w 3122"/>
                  <a:gd name="T9" fmla="*/ 224 h 1910"/>
                  <a:gd name="T10" fmla="*/ 37 w 3122"/>
                  <a:gd name="T11" fmla="*/ 221 h 1910"/>
                  <a:gd name="T12" fmla="*/ 0 w 3122"/>
                  <a:gd name="T13" fmla="*/ 221 h 1910"/>
                  <a:gd name="T14" fmla="*/ 6 w 3122"/>
                  <a:gd name="T15" fmla="*/ 213 h 1910"/>
                  <a:gd name="T16" fmla="*/ 17 w 3122"/>
                  <a:gd name="T17" fmla="*/ 201 h 1910"/>
                  <a:gd name="T18" fmla="*/ 34 w 3122"/>
                  <a:gd name="T19" fmla="*/ 194 h 1910"/>
                  <a:gd name="T20" fmla="*/ 61 w 3122"/>
                  <a:gd name="T21" fmla="*/ 189 h 1910"/>
                  <a:gd name="T22" fmla="*/ 75 w 3122"/>
                  <a:gd name="T23" fmla="*/ 179 h 1910"/>
                  <a:gd name="T24" fmla="*/ 94 w 3122"/>
                  <a:gd name="T25" fmla="*/ 172 h 1910"/>
                  <a:gd name="T26" fmla="*/ 124 w 3122"/>
                  <a:gd name="T27" fmla="*/ 151 h 1910"/>
                  <a:gd name="T28" fmla="*/ 140 w 3122"/>
                  <a:gd name="T29" fmla="*/ 130 h 1910"/>
                  <a:gd name="T30" fmla="*/ 148 w 3122"/>
                  <a:gd name="T31" fmla="*/ 110 h 1910"/>
                  <a:gd name="T32" fmla="*/ 164 w 3122"/>
                  <a:gd name="T33" fmla="*/ 114 h 1910"/>
                  <a:gd name="T34" fmla="*/ 181 w 3122"/>
                  <a:gd name="T35" fmla="*/ 113 h 1910"/>
                  <a:gd name="T36" fmla="*/ 174 w 3122"/>
                  <a:gd name="T37" fmla="*/ 108 h 1910"/>
                  <a:gd name="T38" fmla="*/ 192 w 3122"/>
                  <a:gd name="T39" fmla="*/ 93 h 1910"/>
                  <a:gd name="T40" fmla="*/ 195 w 3122"/>
                  <a:gd name="T41" fmla="*/ 80 h 1910"/>
                  <a:gd name="T42" fmla="*/ 214 w 3122"/>
                  <a:gd name="T43" fmla="*/ 67 h 1910"/>
                  <a:gd name="T44" fmla="*/ 243 w 3122"/>
                  <a:gd name="T45" fmla="*/ 56 h 1910"/>
                  <a:gd name="T46" fmla="*/ 250 w 3122"/>
                  <a:gd name="T47" fmla="*/ 56 h 1910"/>
                  <a:gd name="T48" fmla="*/ 252 w 3122"/>
                  <a:gd name="T49" fmla="*/ 38 h 1910"/>
                  <a:gd name="T50" fmla="*/ 269 w 3122"/>
                  <a:gd name="T51" fmla="*/ 41 h 1910"/>
                  <a:gd name="T52" fmla="*/ 289 w 3122"/>
                  <a:gd name="T53" fmla="*/ 27 h 1910"/>
                  <a:gd name="T54" fmla="*/ 315 w 3122"/>
                  <a:gd name="T55" fmla="*/ 21 h 1910"/>
                  <a:gd name="T56" fmla="*/ 298 w 3122"/>
                  <a:gd name="T57" fmla="*/ 8 h 1910"/>
                  <a:gd name="T58" fmla="*/ 342 w 3122"/>
                  <a:gd name="T59" fmla="*/ 13 h 1910"/>
                  <a:gd name="T60" fmla="*/ 355 w 3122"/>
                  <a:gd name="T61" fmla="*/ 25 h 1910"/>
                  <a:gd name="T62" fmla="*/ 378 w 3122"/>
                  <a:gd name="T63" fmla="*/ 29 h 1910"/>
                  <a:gd name="T64" fmla="*/ 381 w 3122"/>
                  <a:gd name="T65" fmla="*/ 41 h 1910"/>
                  <a:gd name="T66" fmla="*/ 378 w 3122"/>
                  <a:gd name="T67" fmla="*/ 51 h 1910"/>
                  <a:gd name="T68" fmla="*/ 366 w 3122"/>
                  <a:gd name="T69" fmla="*/ 59 h 1910"/>
                  <a:gd name="T70" fmla="*/ 386 w 3122"/>
                  <a:gd name="T71" fmla="*/ 74 h 1910"/>
                  <a:gd name="T72" fmla="*/ 385 w 3122"/>
                  <a:gd name="T73" fmla="*/ 96 h 1910"/>
                  <a:gd name="T74" fmla="*/ 381 w 3122"/>
                  <a:gd name="T75" fmla="*/ 107 h 1910"/>
                  <a:gd name="T76" fmla="*/ 371 w 3122"/>
                  <a:gd name="T77" fmla="*/ 108 h 1910"/>
                  <a:gd name="T78" fmla="*/ 388 w 3122"/>
                  <a:gd name="T79" fmla="*/ 141 h 1910"/>
                  <a:gd name="T80" fmla="*/ 382 w 3122"/>
                  <a:gd name="T81" fmla="*/ 153 h 1910"/>
                  <a:gd name="T82" fmla="*/ 379 w 3122"/>
                  <a:gd name="T83" fmla="*/ 167 h 1910"/>
                  <a:gd name="T84" fmla="*/ 375 w 3122"/>
                  <a:gd name="T85" fmla="*/ 186 h 1910"/>
                  <a:gd name="T86" fmla="*/ 381 w 3122"/>
                  <a:gd name="T87" fmla="*/ 196 h 1910"/>
                  <a:gd name="T88" fmla="*/ 379 w 3122"/>
                  <a:gd name="T89" fmla="*/ 216 h 1910"/>
                  <a:gd name="T90" fmla="*/ 364 w 3122"/>
                  <a:gd name="T91" fmla="*/ 226 h 1910"/>
                  <a:gd name="T92" fmla="*/ 364 w 3122"/>
                  <a:gd name="T93" fmla="*/ 235 h 1910"/>
                  <a:gd name="T94" fmla="*/ 329 w 3122"/>
                  <a:gd name="T95" fmla="*/ 230 h 1910"/>
                  <a:gd name="T96" fmla="*/ 316 w 3122"/>
                  <a:gd name="T97" fmla="*/ 227 h 1910"/>
                  <a:gd name="T98" fmla="*/ 307 w 3122"/>
                  <a:gd name="T99" fmla="*/ 235 h 1910"/>
                  <a:gd name="T100" fmla="*/ 290 w 3122"/>
                  <a:gd name="T101" fmla="*/ 230 h 1910"/>
                  <a:gd name="T102" fmla="*/ 273 w 3122"/>
                  <a:gd name="T103" fmla="*/ 231 h 1910"/>
                  <a:gd name="T104" fmla="*/ 259 w 3122"/>
                  <a:gd name="T105" fmla="*/ 234 h 1910"/>
                  <a:gd name="T106" fmla="*/ 241 w 3122"/>
                  <a:gd name="T107" fmla="*/ 237 h 1910"/>
                  <a:gd name="T108" fmla="*/ 243 w 3122"/>
                  <a:gd name="T109" fmla="*/ 231 h 1910"/>
                  <a:gd name="T110" fmla="*/ 231 w 3122"/>
                  <a:gd name="T111" fmla="*/ 222 h 1910"/>
                  <a:gd name="T112" fmla="*/ 211 w 3122"/>
                  <a:gd name="T113" fmla="*/ 234 h 1910"/>
                  <a:gd name="T114" fmla="*/ 192 w 3122"/>
                  <a:gd name="T115" fmla="*/ 233 h 1910"/>
                  <a:gd name="T116" fmla="*/ 181 w 3122"/>
                  <a:gd name="T117" fmla="*/ 234 h 1910"/>
                  <a:gd name="T118" fmla="*/ 170 w 3122"/>
                  <a:gd name="T119" fmla="*/ 235 h 1910"/>
                  <a:gd name="T120" fmla="*/ 173 w 3122"/>
                  <a:gd name="T121" fmla="*/ 222 h 1910"/>
                  <a:gd name="T122" fmla="*/ 152 w 3122"/>
                  <a:gd name="T123" fmla="*/ 225 h 1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2"/>
                  <a:gd name="T187" fmla="*/ 0 h 1910"/>
                  <a:gd name="T188" fmla="*/ 3122 w 3122"/>
                  <a:gd name="T189" fmla="*/ 1910 h 1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2" h="1910">
                    <a:moveTo>
                      <a:pt x="1152" y="1910"/>
                    </a:moveTo>
                    <a:lnTo>
                      <a:pt x="1138" y="1900"/>
                    </a:lnTo>
                    <a:lnTo>
                      <a:pt x="1126" y="1891"/>
                    </a:lnTo>
                    <a:lnTo>
                      <a:pt x="1117" y="1881"/>
                    </a:lnTo>
                    <a:lnTo>
                      <a:pt x="1109" y="1871"/>
                    </a:lnTo>
                    <a:lnTo>
                      <a:pt x="1099" y="1860"/>
                    </a:lnTo>
                    <a:lnTo>
                      <a:pt x="1092" y="1848"/>
                    </a:lnTo>
                    <a:lnTo>
                      <a:pt x="1084" y="1838"/>
                    </a:lnTo>
                    <a:lnTo>
                      <a:pt x="1078" y="1829"/>
                    </a:lnTo>
                    <a:lnTo>
                      <a:pt x="1066" y="1829"/>
                    </a:lnTo>
                    <a:lnTo>
                      <a:pt x="1055" y="1833"/>
                    </a:lnTo>
                    <a:lnTo>
                      <a:pt x="1041" y="1834"/>
                    </a:lnTo>
                    <a:lnTo>
                      <a:pt x="1026" y="1838"/>
                    </a:lnTo>
                    <a:lnTo>
                      <a:pt x="1018" y="1823"/>
                    </a:lnTo>
                    <a:lnTo>
                      <a:pt x="1018" y="1811"/>
                    </a:lnTo>
                    <a:lnTo>
                      <a:pt x="981" y="1821"/>
                    </a:lnTo>
                    <a:lnTo>
                      <a:pt x="946" y="1833"/>
                    </a:lnTo>
                    <a:lnTo>
                      <a:pt x="909" y="1844"/>
                    </a:lnTo>
                    <a:lnTo>
                      <a:pt x="874" y="1860"/>
                    </a:lnTo>
                    <a:lnTo>
                      <a:pt x="836" y="1869"/>
                    </a:lnTo>
                    <a:lnTo>
                      <a:pt x="801" y="1881"/>
                    </a:lnTo>
                    <a:lnTo>
                      <a:pt x="766" y="1887"/>
                    </a:lnTo>
                    <a:lnTo>
                      <a:pt x="737" y="1891"/>
                    </a:lnTo>
                    <a:lnTo>
                      <a:pt x="725" y="1877"/>
                    </a:lnTo>
                    <a:lnTo>
                      <a:pt x="715" y="1869"/>
                    </a:lnTo>
                    <a:lnTo>
                      <a:pt x="706" y="1864"/>
                    </a:lnTo>
                    <a:lnTo>
                      <a:pt x="696" y="1860"/>
                    </a:lnTo>
                    <a:lnTo>
                      <a:pt x="686" y="1854"/>
                    </a:lnTo>
                    <a:lnTo>
                      <a:pt x="678" y="1848"/>
                    </a:lnTo>
                    <a:lnTo>
                      <a:pt x="673" y="1840"/>
                    </a:lnTo>
                    <a:lnTo>
                      <a:pt x="669" y="1833"/>
                    </a:lnTo>
                    <a:lnTo>
                      <a:pt x="636" y="1836"/>
                    </a:lnTo>
                    <a:lnTo>
                      <a:pt x="603" y="1842"/>
                    </a:lnTo>
                    <a:lnTo>
                      <a:pt x="570" y="1846"/>
                    </a:lnTo>
                    <a:lnTo>
                      <a:pt x="541" y="1848"/>
                    </a:lnTo>
                    <a:lnTo>
                      <a:pt x="512" y="1842"/>
                    </a:lnTo>
                    <a:lnTo>
                      <a:pt x="488" y="1833"/>
                    </a:lnTo>
                    <a:lnTo>
                      <a:pt x="469" y="1813"/>
                    </a:lnTo>
                    <a:lnTo>
                      <a:pt x="457" y="1786"/>
                    </a:lnTo>
                    <a:lnTo>
                      <a:pt x="436" y="1786"/>
                    </a:lnTo>
                    <a:lnTo>
                      <a:pt x="419" y="1790"/>
                    </a:lnTo>
                    <a:lnTo>
                      <a:pt x="401" y="1790"/>
                    </a:lnTo>
                    <a:lnTo>
                      <a:pt x="386" y="1792"/>
                    </a:lnTo>
                    <a:lnTo>
                      <a:pt x="368" y="1790"/>
                    </a:lnTo>
                    <a:lnTo>
                      <a:pt x="355" y="1786"/>
                    </a:lnTo>
                    <a:lnTo>
                      <a:pt x="341" y="1776"/>
                    </a:lnTo>
                    <a:lnTo>
                      <a:pt x="331" y="1765"/>
                    </a:lnTo>
                    <a:lnTo>
                      <a:pt x="293" y="1765"/>
                    </a:lnTo>
                    <a:lnTo>
                      <a:pt x="250" y="1770"/>
                    </a:lnTo>
                    <a:lnTo>
                      <a:pt x="203" y="1776"/>
                    </a:lnTo>
                    <a:lnTo>
                      <a:pt x="157" y="1784"/>
                    </a:lnTo>
                    <a:lnTo>
                      <a:pt x="110" y="1788"/>
                    </a:lnTo>
                    <a:lnTo>
                      <a:pt x="68" y="1792"/>
                    </a:lnTo>
                    <a:lnTo>
                      <a:pt x="29" y="1790"/>
                    </a:lnTo>
                    <a:lnTo>
                      <a:pt x="0" y="1782"/>
                    </a:lnTo>
                    <a:lnTo>
                      <a:pt x="0" y="1765"/>
                    </a:lnTo>
                    <a:lnTo>
                      <a:pt x="7" y="1753"/>
                    </a:lnTo>
                    <a:lnTo>
                      <a:pt x="17" y="1741"/>
                    </a:lnTo>
                    <a:lnTo>
                      <a:pt x="31" y="1736"/>
                    </a:lnTo>
                    <a:lnTo>
                      <a:pt x="40" y="1728"/>
                    </a:lnTo>
                    <a:lnTo>
                      <a:pt x="52" y="1722"/>
                    </a:lnTo>
                    <a:lnTo>
                      <a:pt x="62" y="1712"/>
                    </a:lnTo>
                    <a:lnTo>
                      <a:pt x="68" y="1705"/>
                    </a:lnTo>
                    <a:lnTo>
                      <a:pt x="50" y="1701"/>
                    </a:lnTo>
                    <a:lnTo>
                      <a:pt x="37" y="1699"/>
                    </a:lnTo>
                    <a:lnTo>
                      <a:pt x="27" y="1691"/>
                    </a:lnTo>
                    <a:lnTo>
                      <a:pt x="25" y="1681"/>
                    </a:lnTo>
                    <a:lnTo>
                      <a:pt x="46" y="1666"/>
                    </a:lnTo>
                    <a:lnTo>
                      <a:pt x="68" y="1652"/>
                    </a:lnTo>
                    <a:lnTo>
                      <a:pt x="89" y="1637"/>
                    </a:lnTo>
                    <a:lnTo>
                      <a:pt x="112" y="1623"/>
                    </a:lnTo>
                    <a:lnTo>
                      <a:pt x="133" y="1608"/>
                    </a:lnTo>
                    <a:lnTo>
                      <a:pt x="157" y="1594"/>
                    </a:lnTo>
                    <a:lnTo>
                      <a:pt x="180" y="1580"/>
                    </a:lnTo>
                    <a:lnTo>
                      <a:pt x="207" y="1569"/>
                    </a:lnTo>
                    <a:lnTo>
                      <a:pt x="219" y="1563"/>
                    </a:lnTo>
                    <a:lnTo>
                      <a:pt x="232" y="1561"/>
                    </a:lnTo>
                    <a:lnTo>
                      <a:pt x="244" y="1557"/>
                    </a:lnTo>
                    <a:lnTo>
                      <a:pt x="256" y="1557"/>
                    </a:lnTo>
                    <a:lnTo>
                      <a:pt x="271" y="1551"/>
                    </a:lnTo>
                    <a:lnTo>
                      <a:pt x="281" y="1551"/>
                    </a:lnTo>
                    <a:lnTo>
                      <a:pt x="293" y="1511"/>
                    </a:lnTo>
                    <a:lnTo>
                      <a:pt x="316" y="1489"/>
                    </a:lnTo>
                    <a:lnTo>
                      <a:pt x="345" y="1480"/>
                    </a:lnTo>
                    <a:lnTo>
                      <a:pt x="380" y="1482"/>
                    </a:lnTo>
                    <a:lnTo>
                      <a:pt x="415" y="1487"/>
                    </a:lnTo>
                    <a:lnTo>
                      <a:pt x="453" y="1497"/>
                    </a:lnTo>
                    <a:lnTo>
                      <a:pt x="486" y="1505"/>
                    </a:lnTo>
                    <a:lnTo>
                      <a:pt x="517" y="1509"/>
                    </a:lnTo>
                    <a:lnTo>
                      <a:pt x="527" y="1482"/>
                    </a:lnTo>
                    <a:lnTo>
                      <a:pt x="537" y="1462"/>
                    </a:lnTo>
                    <a:lnTo>
                      <a:pt x="545" y="1447"/>
                    </a:lnTo>
                    <a:lnTo>
                      <a:pt x="552" y="1439"/>
                    </a:lnTo>
                    <a:lnTo>
                      <a:pt x="560" y="1431"/>
                    </a:lnTo>
                    <a:lnTo>
                      <a:pt x="576" y="1429"/>
                    </a:lnTo>
                    <a:lnTo>
                      <a:pt x="593" y="1427"/>
                    </a:lnTo>
                    <a:lnTo>
                      <a:pt x="618" y="1433"/>
                    </a:lnTo>
                    <a:lnTo>
                      <a:pt x="636" y="1416"/>
                    </a:lnTo>
                    <a:lnTo>
                      <a:pt x="655" y="1404"/>
                    </a:lnTo>
                    <a:lnTo>
                      <a:pt x="673" y="1392"/>
                    </a:lnTo>
                    <a:lnTo>
                      <a:pt x="690" y="1387"/>
                    </a:lnTo>
                    <a:lnTo>
                      <a:pt x="708" y="1379"/>
                    </a:lnTo>
                    <a:lnTo>
                      <a:pt x="729" y="1375"/>
                    </a:lnTo>
                    <a:lnTo>
                      <a:pt x="752" y="1371"/>
                    </a:lnTo>
                    <a:lnTo>
                      <a:pt x="779" y="1371"/>
                    </a:lnTo>
                    <a:lnTo>
                      <a:pt x="781" y="1332"/>
                    </a:lnTo>
                    <a:lnTo>
                      <a:pt x="799" y="1299"/>
                    </a:lnTo>
                    <a:lnTo>
                      <a:pt x="828" y="1270"/>
                    </a:lnTo>
                    <a:lnTo>
                      <a:pt x="867" y="1249"/>
                    </a:lnTo>
                    <a:lnTo>
                      <a:pt x="907" y="1229"/>
                    </a:lnTo>
                    <a:lnTo>
                      <a:pt x="952" y="1216"/>
                    </a:lnTo>
                    <a:lnTo>
                      <a:pt x="993" y="1206"/>
                    </a:lnTo>
                    <a:lnTo>
                      <a:pt x="1029" y="1202"/>
                    </a:lnTo>
                    <a:lnTo>
                      <a:pt x="1029" y="1164"/>
                    </a:lnTo>
                    <a:lnTo>
                      <a:pt x="1031" y="1131"/>
                    </a:lnTo>
                    <a:lnTo>
                      <a:pt x="1035" y="1100"/>
                    </a:lnTo>
                    <a:lnTo>
                      <a:pt x="1047" y="1074"/>
                    </a:lnTo>
                    <a:lnTo>
                      <a:pt x="1062" y="1053"/>
                    </a:lnTo>
                    <a:lnTo>
                      <a:pt x="1086" y="1041"/>
                    </a:lnTo>
                    <a:lnTo>
                      <a:pt x="1117" y="1039"/>
                    </a:lnTo>
                    <a:lnTo>
                      <a:pt x="1159" y="1049"/>
                    </a:lnTo>
                    <a:lnTo>
                      <a:pt x="1156" y="1028"/>
                    </a:lnTo>
                    <a:lnTo>
                      <a:pt x="1154" y="1001"/>
                    </a:lnTo>
                    <a:lnTo>
                      <a:pt x="1150" y="970"/>
                    </a:lnTo>
                    <a:lnTo>
                      <a:pt x="1150" y="939"/>
                    </a:lnTo>
                    <a:lnTo>
                      <a:pt x="1152" y="909"/>
                    </a:lnTo>
                    <a:lnTo>
                      <a:pt x="1159" y="888"/>
                    </a:lnTo>
                    <a:lnTo>
                      <a:pt x="1177" y="878"/>
                    </a:lnTo>
                    <a:lnTo>
                      <a:pt x="1204" y="884"/>
                    </a:lnTo>
                    <a:lnTo>
                      <a:pt x="1212" y="900"/>
                    </a:lnTo>
                    <a:lnTo>
                      <a:pt x="1223" y="917"/>
                    </a:lnTo>
                    <a:lnTo>
                      <a:pt x="1235" y="933"/>
                    </a:lnTo>
                    <a:lnTo>
                      <a:pt x="1254" y="950"/>
                    </a:lnTo>
                    <a:lnTo>
                      <a:pt x="1272" y="929"/>
                    </a:lnTo>
                    <a:lnTo>
                      <a:pt x="1289" y="915"/>
                    </a:lnTo>
                    <a:lnTo>
                      <a:pt x="1307" y="906"/>
                    </a:lnTo>
                    <a:lnTo>
                      <a:pt x="1324" y="904"/>
                    </a:lnTo>
                    <a:lnTo>
                      <a:pt x="1342" y="904"/>
                    </a:lnTo>
                    <a:lnTo>
                      <a:pt x="1361" y="909"/>
                    </a:lnTo>
                    <a:lnTo>
                      <a:pt x="1382" y="917"/>
                    </a:lnTo>
                    <a:lnTo>
                      <a:pt x="1408" y="933"/>
                    </a:lnTo>
                    <a:lnTo>
                      <a:pt x="1419" y="923"/>
                    </a:lnTo>
                    <a:lnTo>
                      <a:pt x="1431" y="913"/>
                    </a:lnTo>
                    <a:lnTo>
                      <a:pt x="1441" y="902"/>
                    </a:lnTo>
                    <a:lnTo>
                      <a:pt x="1448" y="890"/>
                    </a:lnTo>
                    <a:lnTo>
                      <a:pt x="1437" y="888"/>
                    </a:lnTo>
                    <a:lnTo>
                      <a:pt x="1425" y="888"/>
                    </a:lnTo>
                    <a:lnTo>
                      <a:pt x="1415" y="886"/>
                    </a:lnTo>
                    <a:lnTo>
                      <a:pt x="1410" y="886"/>
                    </a:lnTo>
                    <a:lnTo>
                      <a:pt x="1394" y="880"/>
                    </a:lnTo>
                    <a:lnTo>
                      <a:pt x="1382" y="873"/>
                    </a:lnTo>
                    <a:lnTo>
                      <a:pt x="1388" y="857"/>
                    </a:lnTo>
                    <a:lnTo>
                      <a:pt x="1404" y="844"/>
                    </a:lnTo>
                    <a:lnTo>
                      <a:pt x="1425" y="828"/>
                    </a:lnTo>
                    <a:lnTo>
                      <a:pt x="1454" y="813"/>
                    </a:lnTo>
                    <a:lnTo>
                      <a:pt x="1479" y="795"/>
                    </a:lnTo>
                    <a:lnTo>
                      <a:pt x="1507" y="780"/>
                    </a:lnTo>
                    <a:lnTo>
                      <a:pt x="1528" y="766"/>
                    </a:lnTo>
                    <a:lnTo>
                      <a:pt x="1543" y="754"/>
                    </a:lnTo>
                    <a:lnTo>
                      <a:pt x="1532" y="743"/>
                    </a:lnTo>
                    <a:lnTo>
                      <a:pt x="1522" y="737"/>
                    </a:lnTo>
                    <a:lnTo>
                      <a:pt x="1510" y="731"/>
                    </a:lnTo>
                    <a:lnTo>
                      <a:pt x="1501" y="725"/>
                    </a:lnTo>
                    <a:lnTo>
                      <a:pt x="1483" y="712"/>
                    </a:lnTo>
                    <a:lnTo>
                      <a:pt x="1476" y="696"/>
                    </a:lnTo>
                    <a:lnTo>
                      <a:pt x="1505" y="671"/>
                    </a:lnTo>
                    <a:lnTo>
                      <a:pt x="1530" y="654"/>
                    </a:lnTo>
                    <a:lnTo>
                      <a:pt x="1555" y="638"/>
                    </a:lnTo>
                    <a:lnTo>
                      <a:pt x="1580" y="628"/>
                    </a:lnTo>
                    <a:lnTo>
                      <a:pt x="1605" y="619"/>
                    </a:lnTo>
                    <a:lnTo>
                      <a:pt x="1637" y="615"/>
                    </a:lnTo>
                    <a:lnTo>
                      <a:pt x="1669" y="613"/>
                    </a:lnTo>
                    <a:lnTo>
                      <a:pt x="1712" y="613"/>
                    </a:lnTo>
                    <a:lnTo>
                      <a:pt x="1728" y="595"/>
                    </a:lnTo>
                    <a:lnTo>
                      <a:pt x="1747" y="580"/>
                    </a:lnTo>
                    <a:lnTo>
                      <a:pt x="1708" y="531"/>
                    </a:lnTo>
                    <a:lnTo>
                      <a:pt x="1699" y="495"/>
                    </a:lnTo>
                    <a:lnTo>
                      <a:pt x="1712" y="469"/>
                    </a:lnTo>
                    <a:lnTo>
                      <a:pt x="1743" y="454"/>
                    </a:lnTo>
                    <a:lnTo>
                      <a:pt x="1786" y="444"/>
                    </a:lnTo>
                    <a:lnTo>
                      <a:pt x="1836" y="440"/>
                    </a:lnTo>
                    <a:lnTo>
                      <a:pt x="1885" y="438"/>
                    </a:lnTo>
                    <a:lnTo>
                      <a:pt x="1933" y="440"/>
                    </a:lnTo>
                    <a:lnTo>
                      <a:pt x="1945" y="444"/>
                    </a:lnTo>
                    <a:lnTo>
                      <a:pt x="1958" y="450"/>
                    </a:lnTo>
                    <a:lnTo>
                      <a:pt x="1966" y="454"/>
                    </a:lnTo>
                    <a:lnTo>
                      <a:pt x="1976" y="458"/>
                    </a:lnTo>
                    <a:lnTo>
                      <a:pt x="1982" y="460"/>
                    </a:lnTo>
                    <a:lnTo>
                      <a:pt x="1988" y="462"/>
                    </a:lnTo>
                    <a:lnTo>
                      <a:pt x="1995" y="464"/>
                    </a:lnTo>
                    <a:lnTo>
                      <a:pt x="2007" y="469"/>
                    </a:lnTo>
                    <a:lnTo>
                      <a:pt x="1999" y="442"/>
                    </a:lnTo>
                    <a:lnTo>
                      <a:pt x="1997" y="421"/>
                    </a:lnTo>
                    <a:lnTo>
                      <a:pt x="1995" y="401"/>
                    </a:lnTo>
                    <a:lnTo>
                      <a:pt x="1997" y="384"/>
                    </a:lnTo>
                    <a:lnTo>
                      <a:pt x="1997" y="367"/>
                    </a:lnTo>
                    <a:lnTo>
                      <a:pt x="2001" y="349"/>
                    </a:lnTo>
                    <a:lnTo>
                      <a:pt x="2003" y="330"/>
                    </a:lnTo>
                    <a:lnTo>
                      <a:pt x="2007" y="306"/>
                    </a:lnTo>
                    <a:lnTo>
                      <a:pt x="2017" y="299"/>
                    </a:lnTo>
                    <a:lnTo>
                      <a:pt x="2032" y="299"/>
                    </a:lnTo>
                    <a:lnTo>
                      <a:pt x="2050" y="297"/>
                    </a:lnTo>
                    <a:lnTo>
                      <a:pt x="2067" y="303"/>
                    </a:lnTo>
                    <a:lnTo>
                      <a:pt x="2084" y="306"/>
                    </a:lnTo>
                    <a:lnTo>
                      <a:pt x="2104" y="314"/>
                    </a:lnTo>
                    <a:lnTo>
                      <a:pt x="2119" y="322"/>
                    </a:lnTo>
                    <a:lnTo>
                      <a:pt x="2135" y="332"/>
                    </a:lnTo>
                    <a:lnTo>
                      <a:pt x="2145" y="326"/>
                    </a:lnTo>
                    <a:lnTo>
                      <a:pt x="2164" y="316"/>
                    </a:lnTo>
                    <a:lnTo>
                      <a:pt x="2185" y="301"/>
                    </a:lnTo>
                    <a:lnTo>
                      <a:pt x="2211" y="285"/>
                    </a:lnTo>
                    <a:lnTo>
                      <a:pt x="2232" y="266"/>
                    </a:lnTo>
                    <a:lnTo>
                      <a:pt x="2255" y="248"/>
                    </a:lnTo>
                    <a:lnTo>
                      <a:pt x="2269" y="233"/>
                    </a:lnTo>
                    <a:lnTo>
                      <a:pt x="2278" y="223"/>
                    </a:lnTo>
                    <a:lnTo>
                      <a:pt x="2306" y="209"/>
                    </a:lnTo>
                    <a:lnTo>
                      <a:pt x="2335" y="196"/>
                    </a:lnTo>
                    <a:lnTo>
                      <a:pt x="2362" y="184"/>
                    </a:lnTo>
                    <a:lnTo>
                      <a:pt x="2391" y="175"/>
                    </a:lnTo>
                    <a:lnTo>
                      <a:pt x="2418" y="165"/>
                    </a:lnTo>
                    <a:lnTo>
                      <a:pt x="2449" y="161"/>
                    </a:lnTo>
                    <a:lnTo>
                      <a:pt x="2480" y="159"/>
                    </a:lnTo>
                    <a:lnTo>
                      <a:pt x="2515" y="163"/>
                    </a:lnTo>
                    <a:lnTo>
                      <a:pt x="2515" y="161"/>
                    </a:lnTo>
                    <a:lnTo>
                      <a:pt x="2517" y="161"/>
                    </a:lnTo>
                    <a:lnTo>
                      <a:pt x="2494" y="142"/>
                    </a:lnTo>
                    <a:lnTo>
                      <a:pt x="2470" y="128"/>
                    </a:lnTo>
                    <a:lnTo>
                      <a:pt x="2447" y="116"/>
                    </a:lnTo>
                    <a:lnTo>
                      <a:pt x="2426" y="109"/>
                    </a:lnTo>
                    <a:lnTo>
                      <a:pt x="2406" y="95"/>
                    </a:lnTo>
                    <a:lnTo>
                      <a:pt x="2393" y="83"/>
                    </a:lnTo>
                    <a:lnTo>
                      <a:pt x="2383" y="62"/>
                    </a:lnTo>
                    <a:lnTo>
                      <a:pt x="2383" y="37"/>
                    </a:lnTo>
                    <a:lnTo>
                      <a:pt x="2412" y="8"/>
                    </a:lnTo>
                    <a:lnTo>
                      <a:pt x="2457" y="0"/>
                    </a:lnTo>
                    <a:lnTo>
                      <a:pt x="2509" y="8"/>
                    </a:lnTo>
                    <a:lnTo>
                      <a:pt x="2569" y="27"/>
                    </a:lnTo>
                    <a:lnTo>
                      <a:pt x="2629" y="50"/>
                    </a:lnTo>
                    <a:lnTo>
                      <a:pt x="2686" y="78"/>
                    </a:lnTo>
                    <a:lnTo>
                      <a:pt x="2732" y="101"/>
                    </a:lnTo>
                    <a:lnTo>
                      <a:pt x="2769" y="120"/>
                    </a:lnTo>
                    <a:lnTo>
                      <a:pt x="2777" y="114"/>
                    </a:lnTo>
                    <a:lnTo>
                      <a:pt x="2790" y="114"/>
                    </a:lnTo>
                    <a:lnTo>
                      <a:pt x="2798" y="124"/>
                    </a:lnTo>
                    <a:lnTo>
                      <a:pt x="2806" y="142"/>
                    </a:lnTo>
                    <a:lnTo>
                      <a:pt x="2814" y="161"/>
                    </a:lnTo>
                    <a:lnTo>
                      <a:pt x="2823" y="182"/>
                    </a:lnTo>
                    <a:lnTo>
                      <a:pt x="2833" y="200"/>
                    </a:lnTo>
                    <a:lnTo>
                      <a:pt x="2845" y="219"/>
                    </a:lnTo>
                    <a:lnTo>
                      <a:pt x="2858" y="231"/>
                    </a:lnTo>
                    <a:lnTo>
                      <a:pt x="2876" y="239"/>
                    </a:lnTo>
                    <a:lnTo>
                      <a:pt x="2897" y="231"/>
                    </a:lnTo>
                    <a:lnTo>
                      <a:pt x="2928" y="225"/>
                    </a:lnTo>
                    <a:lnTo>
                      <a:pt x="2961" y="221"/>
                    </a:lnTo>
                    <a:lnTo>
                      <a:pt x="2994" y="223"/>
                    </a:lnTo>
                    <a:lnTo>
                      <a:pt x="3017" y="227"/>
                    </a:lnTo>
                    <a:lnTo>
                      <a:pt x="3029" y="239"/>
                    </a:lnTo>
                    <a:lnTo>
                      <a:pt x="3021" y="258"/>
                    </a:lnTo>
                    <a:lnTo>
                      <a:pt x="2994" y="289"/>
                    </a:lnTo>
                    <a:lnTo>
                      <a:pt x="2996" y="295"/>
                    </a:lnTo>
                    <a:lnTo>
                      <a:pt x="3004" y="303"/>
                    </a:lnTo>
                    <a:lnTo>
                      <a:pt x="3015" y="310"/>
                    </a:lnTo>
                    <a:lnTo>
                      <a:pt x="3031" y="320"/>
                    </a:lnTo>
                    <a:lnTo>
                      <a:pt x="3046" y="328"/>
                    </a:lnTo>
                    <a:lnTo>
                      <a:pt x="3062" y="336"/>
                    </a:lnTo>
                    <a:lnTo>
                      <a:pt x="3074" y="341"/>
                    </a:lnTo>
                    <a:lnTo>
                      <a:pt x="3085" y="349"/>
                    </a:lnTo>
                    <a:lnTo>
                      <a:pt x="3085" y="359"/>
                    </a:lnTo>
                    <a:lnTo>
                      <a:pt x="3085" y="368"/>
                    </a:lnTo>
                    <a:lnTo>
                      <a:pt x="3062" y="380"/>
                    </a:lnTo>
                    <a:lnTo>
                      <a:pt x="3041" y="392"/>
                    </a:lnTo>
                    <a:lnTo>
                      <a:pt x="3017" y="401"/>
                    </a:lnTo>
                    <a:lnTo>
                      <a:pt x="2996" y="413"/>
                    </a:lnTo>
                    <a:lnTo>
                      <a:pt x="2973" y="421"/>
                    </a:lnTo>
                    <a:lnTo>
                      <a:pt x="2949" y="431"/>
                    </a:lnTo>
                    <a:lnTo>
                      <a:pt x="2928" y="442"/>
                    </a:lnTo>
                    <a:lnTo>
                      <a:pt x="2907" y="454"/>
                    </a:lnTo>
                    <a:lnTo>
                      <a:pt x="2907" y="460"/>
                    </a:lnTo>
                    <a:lnTo>
                      <a:pt x="2907" y="465"/>
                    </a:lnTo>
                    <a:lnTo>
                      <a:pt x="2924" y="467"/>
                    </a:lnTo>
                    <a:lnTo>
                      <a:pt x="2953" y="473"/>
                    </a:lnTo>
                    <a:lnTo>
                      <a:pt x="2986" y="481"/>
                    </a:lnTo>
                    <a:lnTo>
                      <a:pt x="3023" y="493"/>
                    </a:lnTo>
                    <a:lnTo>
                      <a:pt x="3054" y="504"/>
                    </a:lnTo>
                    <a:lnTo>
                      <a:pt x="3079" y="522"/>
                    </a:lnTo>
                    <a:lnTo>
                      <a:pt x="3089" y="541"/>
                    </a:lnTo>
                    <a:lnTo>
                      <a:pt x="3085" y="568"/>
                    </a:lnTo>
                    <a:lnTo>
                      <a:pt x="3087" y="586"/>
                    </a:lnTo>
                    <a:lnTo>
                      <a:pt x="3097" y="611"/>
                    </a:lnTo>
                    <a:lnTo>
                      <a:pt x="3107" y="638"/>
                    </a:lnTo>
                    <a:lnTo>
                      <a:pt x="3118" y="669"/>
                    </a:lnTo>
                    <a:lnTo>
                      <a:pt x="3122" y="696"/>
                    </a:lnTo>
                    <a:lnTo>
                      <a:pt x="3122" y="723"/>
                    </a:lnTo>
                    <a:lnTo>
                      <a:pt x="3110" y="743"/>
                    </a:lnTo>
                    <a:lnTo>
                      <a:pt x="3087" y="754"/>
                    </a:lnTo>
                    <a:lnTo>
                      <a:pt x="3079" y="764"/>
                    </a:lnTo>
                    <a:lnTo>
                      <a:pt x="3077" y="776"/>
                    </a:lnTo>
                    <a:lnTo>
                      <a:pt x="3076" y="787"/>
                    </a:lnTo>
                    <a:lnTo>
                      <a:pt x="3076" y="799"/>
                    </a:lnTo>
                    <a:lnTo>
                      <a:pt x="3072" y="811"/>
                    </a:lnTo>
                    <a:lnTo>
                      <a:pt x="3070" y="824"/>
                    </a:lnTo>
                    <a:lnTo>
                      <a:pt x="3064" y="838"/>
                    </a:lnTo>
                    <a:lnTo>
                      <a:pt x="3058" y="851"/>
                    </a:lnTo>
                    <a:lnTo>
                      <a:pt x="3044" y="851"/>
                    </a:lnTo>
                    <a:lnTo>
                      <a:pt x="3033" y="851"/>
                    </a:lnTo>
                    <a:lnTo>
                      <a:pt x="3021" y="851"/>
                    </a:lnTo>
                    <a:lnTo>
                      <a:pt x="3010" y="853"/>
                    </a:lnTo>
                    <a:lnTo>
                      <a:pt x="2996" y="853"/>
                    </a:lnTo>
                    <a:lnTo>
                      <a:pt x="2984" y="853"/>
                    </a:lnTo>
                    <a:lnTo>
                      <a:pt x="2973" y="853"/>
                    </a:lnTo>
                    <a:lnTo>
                      <a:pt x="2961" y="855"/>
                    </a:lnTo>
                    <a:lnTo>
                      <a:pt x="2961" y="859"/>
                    </a:lnTo>
                    <a:lnTo>
                      <a:pt x="2961" y="865"/>
                    </a:lnTo>
                    <a:lnTo>
                      <a:pt x="2988" y="886"/>
                    </a:lnTo>
                    <a:lnTo>
                      <a:pt x="3021" y="917"/>
                    </a:lnTo>
                    <a:lnTo>
                      <a:pt x="3050" y="952"/>
                    </a:lnTo>
                    <a:lnTo>
                      <a:pt x="3077" y="995"/>
                    </a:lnTo>
                    <a:lnTo>
                      <a:pt x="3093" y="1037"/>
                    </a:lnTo>
                    <a:lnTo>
                      <a:pt x="3103" y="1082"/>
                    </a:lnTo>
                    <a:lnTo>
                      <a:pt x="3097" y="1123"/>
                    </a:lnTo>
                    <a:lnTo>
                      <a:pt x="3077" y="1162"/>
                    </a:lnTo>
                    <a:lnTo>
                      <a:pt x="3062" y="1160"/>
                    </a:lnTo>
                    <a:lnTo>
                      <a:pt x="3052" y="1160"/>
                    </a:lnTo>
                    <a:lnTo>
                      <a:pt x="3043" y="1160"/>
                    </a:lnTo>
                    <a:lnTo>
                      <a:pt x="3035" y="1160"/>
                    </a:lnTo>
                    <a:lnTo>
                      <a:pt x="3039" y="1185"/>
                    </a:lnTo>
                    <a:lnTo>
                      <a:pt x="3046" y="1206"/>
                    </a:lnTo>
                    <a:lnTo>
                      <a:pt x="3052" y="1222"/>
                    </a:lnTo>
                    <a:lnTo>
                      <a:pt x="3056" y="1239"/>
                    </a:lnTo>
                    <a:lnTo>
                      <a:pt x="3052" y="1253"/>
                    </a:lnTo>
                    <a:lnTo>
                      <a:pt x="3044" y="1268"/>
                    </a:lnTo>
                    <a:lnTo>
                      <a:pt x="3025" y="1284"/>
                    </a:lnTo>
                    <a:lnTo>
                      <a:pt x="2994" y="1305"/>
                    </a:lnTo>
                    <a:lnTo>
                      <a:pt x="2994" y="1307"/>
                    </a:lnTo>
                    <a:lnTo>
                      <a:pt x="2994" y="1313"/>
                    </a:lnTo>
                    <a:lnTo>
                      <a:pt x="3027" y="1332"/>
                    </a:lnTo>
                    <a:lnTo>
                      <a:pt x="3056" y="1357"/>
                    </a:lnTo>
                    <a:lnTo>
                      <a:pt x="3074" y="1385"/>
                    </a:lnTo>
                    <a:lnTo>
                      <a:pt x="3085" y="1412"/>
                    </a:lnTo>
                    <a:lnTo>
                      <a:pt x="3081" y="1433"/>
                    </a:lnTo>
                    <a:lnTo>
                      <a:pt x="3066" y="1456"/>
                    </a:lnTo>
                    <a:lnTo>
                      <a:pt x="3037" y="1472"/>
                    </a:lnTo>
                    <a:lnTo>
                      <a:pt x="2994" y="1483"/>
                    </a:lnTo>
                    <a:lnTo>
                      <a:pt x="2994" y="1487"/>
                    </a:lnTo>
                    <a:lnTo>
                      <a:pt x="2994" y="1491"/>
                    </a:lnTo>
                    <a:lnTo>
                      <a:pt x="3004" y="1497"/>
                    </a:lnTo>
                    <a:lnTo>
                      <a:pt x="3019" y="1507"/>
                    </a:lnTo>
                    <a:lnTo>
                      <a:pt x="3033" y="1518"/>
                    </a:lnTo>
                    <a:lnTo>
                      <a:pt x="3046" y="1530"/>
                    </a:lnTo>
                    <a:lnTo>
                      <a:pt x="3052" y="1542"/>
                    </a:lnTo>
                    <a:lnTo>
                      <a:pt x="3054" y="1555"/>
                    </a:lnTo>
                    <a:lnTo>
                      <a:pt x="3044" y="1565"/>
                    </a:lnTo>
                    <a:lnTo>
                      <a:pt x="3023" y="1577"/>
                    </a:lnTo>
                    <a:lnTo>
                      <a:pt x="3035" y="1604"/>
                    </a:lnTo>
                    <a:lnTo>
                      <a:pt x="3041" y="1629"/>
                    </a:lnTo>
                    <a:lnTo>
                      <a:pt x="3041" y="1648"/>
                    </a:lnTo>
                    <a:lnTo>
                      <a:pt x="3041" y="1670"/>
                    </a:lnTo>
                    <a:lnTo>
                      <a:pt x="3035" y="1687"/>
                    </a:lnTo>
                    <a:lnTo>
                      <a:pt x="3031" y="1706"/>
                    </a:lnTo>
                    <a:lnTo>
                      <a:pt x="3027" y="1728"/>
                    </a:lnTo>
                    <a:lnTo>
                      <a:pt x="3027" y="1755"/>
                    </a:lnTo>
                    <a:lnTo>
                      <a:pt x="3050" y="1823"/>
                    </a:lnTo>
                    <a:lnTo>
                      <a:pt x="3056" y="1860"/>
                    </a:lnTo>
                    <a:lnTo>
                      <a:pt x="3044" y="1869"/>
                    </a:lnTo>
                    <a:lnTo>
                      <a:pt x="3023" y="1864"/>
                    </a:lnTo>
                    <a:lnTo>
                      <a:pt x="2990" y="1844"/>
                    </a:lnTo>
                    <a:lnTo>
                      <a:pt x="2953" y="1823"/>
                    </a:lnTo>
                    <a:lnTo>
                      <a:pt x="2911" y="1805"/>
                    </a:lnTo>
                    <a:lnTo>
                      <a:pt x="2872" y="1800"/>
                    </a:lnTo>
                    <a:lnTo>
                      <a:pt x="2876" y="1811"/>
                    </a:lnTo>
                    <a:lnTo>
                      <a:pt x="2891" y="1825"/>
                    </a:lnTo>
                    <a:lnTo>
                      <a:pt x="2907" y="1838"/>
                    </a:lnTo>
                    <a:lnTo>
                      <a:pt x="2924" y="1852"/>
                    </a:lnTo>
                    <a:lnTo>
                      <a:pt x="2932" y="1862"/>
                    </a:lnTo>
                    <a:lnTo>
                      <a:pt x="2928" y="1871"/>
                    </a:lnTo>
                    <a:lnTo>
                      <a:pt x="2907" y="1877"/>
                    </a:lnTo>
                    <a:lnTo>
                      <a:pt x="2862" y="1881"/>
                    </a:lnTo>
                    <a:lnTo>
                      <a:pt x="2814" y="1875"/>
                    </a:lnTo>
                    <a:lnTo>
                      <a:pt x="2777" y="1875"/>
                    </a:lnTo>
                    <a:lnTo>
                      <a:pt x="2742" y="1873"/>
                    </a:lnTo>
                    <a:lnTo>
                      <a:pt x="2715" y="1873"/>
                    </a:lnTo>
                    <a:lnTo>
                      <a:pt x="2686" y="1867"/>
                    </a:lnTo>
                    <a:lnTo>
                      <a:pt x="2659" y="1858"/>
                    </a:lnTo>
                    <a:lnTo>
                      <a:pt x="2631" y="1840"/>
                    </a:lnTo>
                    <a:lnTo>
                      <a:pt x="2602" y="1817"/>
                    </a:lnTo>
                    <a:lnTo>
                      <a:pt x="2598" y="1817"/>
                    </a:lnTo>
                    <a:lnTo>
                      <a:pt x="2595" y="1817"/>
                    </a:lnTo>
                    <a:lnTo>
                      <a:pt x="2585" y="1831"/>
                    </a:lnTo>
                    <a:lnTo>
                      <a:pt x="2573" y="1834"/>
                    </a:lnTo>
                    <a:lnTo>
                      <a:pt x="2558" y="1833"/>
                    </a:lnTo>
                    <a:lnTo>
                      <a:pt x="2542" y="1825"/>
                    </a:lnTo>
                    <a:lnTo>
                      <a:pt x="2523" y="1813"/>
                    </a:lnTo>
                    <a:lnTo>
                      <a:pt x="2507" y="1803"/>
                    </a:lnTo>
                    <a:lnTo>
                      <a:pt x="2496" y="1792"/>
                    </a:lnTo>
                    <a:lnTo>
                      <a:pt x="2490" y="1788"/>
                    </a:lnTo>
                    <a:lnTo>
                      <a:pt x="2486" y="1815"/>
                    </a:lnTo>
                    <a:lnTo>
                      <a:pt x="2482" y="1838"/>
                    </a:lnTo>
                    <a:lnTo>
                      <a:pt x="2476" y="1856"/>
                    </a:lnTo>
                    <a:lnTo>
                      <a:pt x="2468" y="1869"/>
                    </a:lnTo>
                    <a:lnTo>
                      <a:pt x="2455" y="1875"/>
                    </a:lnTo>
                    <a:lnTo>
                      <a:pt x="2436" y="1879"/>
                    </a:lnTo>
                    <a:lnTo>
                      <a:pt x="2408" y="1879"/>
                    </a:lnTo>
                    <a:lnTo>
                      <a:pt x="2375" y="1875"/>
                    </a:lnTo>
                    <a:lnTo>
                      <a:pt x="2364" y="1867"/>
                    </a:lnTo>
                    <a:lnTo>
                      <a:pt x="2354" y="1862"/>
                    </a:lnTo>
                    <a:lnTo>
                      <a:pt x="2342" y="1854"/>
                    </a:lnTo>
                    <a:lnTo>
                      <a:pt x="2333" y="1848"/>
                    </a:lnTo>
                    <a:lnTo>
                      <a:pt x="2313" y="1836"/>
                    </a:lnTo>
                    <a:lnTo>
                      <a:pt x="2300" y="1833"/>
                    </a:lnTo>
                    <a:lnTo>
                      <a:pt x="2276" y="1850"/>
                    </a:lnTo>
                    <a:lnTo>
                      <a:pt x="2259" y="1862"/>
                    </a:lnTo>
                    <a:lnTo>
                      <a:pt x="2244" y="1865"/>
                    </a:lnTo>
                    <a:lnTo>
                      <a:pt x="2230" y="1865"/>
                    </a:lnTo>
                    <a:lnTo>
                      <a:pt x="2214" y="1860"/>
                    </a:lnTo>
                    <a:lnTo>
                      <a:pt x="2199" y="1854"/>
                    </a:lnTo>
                    <a:lnTo>
                      <a:pt x="2181" y="1848"/>
                    </a:lnTo>
                    <a:lnTo>
                      <a:pt x="2164" y="1848"/>
                    </a:lnTo>
                    <a:lnTo>
                      <a:pt x="2147" y="1862"/>
                    </a:lnTo>
                    <a:lnTo>
                      <a:pt x="2133" y="1873"/>
                    </a:lnTo>
                    <a:lnTo>
                      <a:pt x="2119" y="1881"/>
                    </a:lnTo>
                    <a:lnTo>
                      <a:pt x="2108" y="1885"/>
                    </a:lnTo>
                    <a:lnTo>
                      <a:pt x="2094" y="1883"/>
                    </a:lnTo>
                    <a:lnTo>
                      <a:pt x="2081" y="1877"/>
                    </a:lnTo>
                    <a:lnTo>
                      <a:pt x="2065" y="1865"/>
                    </a:lnTo>
                    <a:lnTo>
                      <a:pt x="2052" y="1848"/>
                    </a:lnTo>
                    <a:lnTo>
                      <a:pt x="2046" y="1846"/>
                    </a:lnTo>
                    <a:lnTo>
                      <a:pt x="2042" y="1846"/>
                    </a:lnTo>
                    <a:lnTo>
                      <a:pt x="2026" y="1856"/>
                    </a:lnTo>
                    <a:lnTo>
                      <a:pt x="2007" y="1865"/>
                    </a:lnTo>
                    <a:lnTo>
                      <a:pt x="1984" y="1875"/>
                    </a:lnTo>
                    <a:lnTo>
                      <a:pt x="1958" y="1885"/>
                    </a:lnTo>
                    <a:lnTo>
                      <a:pt x="1931" y="1889"/>
                    </a:lnTo>
                    <a:lnTo>
                      <a:pt x="1910" y="1889"/>
                    </a:lnTo>
                    <a:lnTo>
                      <a:pt x="1893" y="1883"/>
                    </a:lnTo>
                    <a:lnTo>
                      <a:pt x="1883" y="1871"/>
                    </a:lnTo>
                    <a:lnTo>
                      <a:pt x="1889" y="1862"/>
                    </a:lnTo>
                    <a:lnTo>
                      <a:pt x="1902" y="1856"/>
                    </a:lnTo>
                    <a:lnTo>
                      <a:pt x="1914" y="1852"/>
                    </a:lnTo>
                    <a:lnTo>
                      <a:pt x="1929" y="1850"/>
                    </a:lnTo>
                    <a:lnTo>
                      <a:pt x="1941" y="1842"/>
                    </a:lnTo>
                    <a:lnTo>
                      <a:pt x="1953" y="1833"/>
                    </a:lnTo>
                    <a:lnTo>
                      <a:pt x="1960" y="1813"/>
                    </a:lnTo>
                    <a:lnTo>
                      <a:pt x="1964" y="1790"/>
                    </a:lnTo>
                    <a:lnTo>
                      <a:pt x="1941" y="1767"/>
                    </a:lnTo>
                    <a:lnTo>
                      <a:pt x="1918" y="1757"/>
                    </a:lnTo>
                    <a:lnTo>
                      <a:pt x="1893" y="1755"/>
                    </a:lnTo>
                    <a:lnTo>
                      <a:pt x="1869" y="1761"/>
                    </a:lnTo>
                    <a:lnTo>
                      <a:pt x="1844" y="1769"/>
                    </a:lnTo>
                    <a:lnTo>
                      <a:pt x="1821" y="1780"/>
                    </a:lnTo>
                    <a:lnTo>
                      <a:pt x="1799" y="1790"/>
                    </a:lnTo>
                    <a:lnTo>
                      <a:pt x="1782" y="1798"/>
                    </a:lnTo>
                    <a:lnTo>
                      <a:pt x="1784" y="1834"/>
                    </a:lnTo>
                    <a:lnTo>
                      <a:pt x="1774" y="1860"/>
                    </a:lnTo>
                    <a:lnTo>
                      <a:pt x="1751" y="1871"/>
                    </a:lnTo>
                    <a:lnTo>
                      <a:pt x="1722" y="1875"/>
                    </a:lnTo>
                    <a:lnTo>
                      <a:pt x="1687" y="1869"/>
                    </a:lnTo>
                    <a:lnTo>
                      <a:pt x="1652" y="1858"/>
                    </a:lnTo>
                    <a:lnTo>
                      <a:pt x="1623" y="1842"/>
                    </a:lnTo>
                    <a:lnTo>
                      <a:pt x="1602" y="1829"/>
                    </a:lnTo>
                    <a:lnTo>
                      <a:pt x="1590" y="1831"/>
                    </a:lnTo>
                    <a:lnTo>
                      <a:pt x="1576" y="1836"/>
                    </a:lnTo>
                    <a:lnTo>
                      <a:pt x="1561" y="1844"/>
                    </a:lnTo>
                    <a:lnTo>
                      <a:pt x="1547" y="1854"/>
                    </a:lnTo>
                    <a:lnTo>
                      <a:pt x="1532" y="1858"/>
                    </a:lnTo>
                    <a:lnTo>
                      <a:pt x="1516" y="1858"/>
                    </a:lnTo>
                    <a:lnTo>
                      <a:pt x="1503" y="1850"/>
                    </a:lnTo>
                    <a:lnTo>
                      <a:pt x="1493" y="1834"/>
                    </a:lnTo>
                    <a:lnTo>
                      <a:pt x="1487" y="1834"/>
                    </a:lnTo>
                    <a:lnTo>
                      <a:pt x="1485" y="1834"/>
                    </a:lnTo>
                    <a:lnTo>
                      <a:pt x="1472" y="1844"/>
                    </a:lnTo>
                    <a:lnTo>
                      <a:pt x="1458" y="1856"/>
                    </a:lnTo>
                    <a:lnTo>
                      <a:pt x="1441" y="1867"/>
                    </a:lnTo>
                    <a:lnTo>
                      <a:pt x="1425" y="1879"/>
                    </a:lnTo>
                    <a:lnTo>
                      <a:pt x="1408" y="1887"/>
                    </a:lnTo>
                    <a:lnTo>
                      <a:pt x="1390" y="1895"/>
                    </a:lnTo>
                    <a:lnTo>
                      <a:pt x="1373" y="1898"/>
                    </a:lnTo>
                    <a:lnTo>
                      <a:pt x="1357" y="1902"/>
                    </a:lnTo>
                    <a:lnTo>
                      <a:pt x="1351" y="1897"/>
                    </a:lnTo>
                    <a:lnTo>
                      <a:pt x="1349" y="1885"/>
                    </a:lnTo>
                    <a:lnTo>
                      <a:pt x="1359" y="1873"/>
                    </a:lnTo>
                    <a:lnTo>
                      <a:pt x="1367" y="1862"/>
                    </a:lnTo>
                    <a:lnTo>
                      <a:pt x="1373" y="1850"/>
                    </a:lnTo>
                    <a:lnTo>
                      <a:pt x="1381" y="1840"/>
                    </a:lnTo>
                    <a:lnTo>
                      <a:pt x="1384" y="1827"/>
                    </a:lnTo>
                    <a:lnTo>
                      <a:pt x="1388" y="1815"/>
                    </a:lnTo>
                    <a:lnTo>
                      <a:pt x="1390" y="1801"/>
                    </a:lnTo>
                    <a:lnTo>
                      <a:pt x="1392" y="1790"/>
                    </a:lnTo>
                    <a:lnTo>
                      <a:pt x="1377" y="1769"/>
                    </a:lnTo>
                    <a:lnTo>
                      <a:pt x="1357" y="1767"/>
                    </a:lnTo>
                    <a:lnTo>
                      <a:pt x="1334" y="1774"/>
                    </a:lnTo>
                    <a:lnTo>
                      <a:pt x="1313" y="1788"/>
                    </a:lnTo>
                    <a:lnTo>
                      <a:pt x="1287" y="1801"/>
                    </a:lnTo>
                    <a:lnTo>
                      <a:pt x="1266" y="1809"/>
                    </a:lnTo>
                    <a:lnTo>
                      <a:pt x="1247" y="1805"/>
                    </a:lnTo>
                    <a:lnTo>
                      <a:pt x="1233" y="1788"/>
                    </a:lnTo>
                    <a:lnTo>
                      <a:pt x="1216" y="1794"/>
                    </a:lnTo>
                    <a:lnTo>
                      <a:pt x="1208" y="1809"/>
                    </a:lnTo>
                    <a:lnTo>
                      <a:pt x="1204" y="1827"/>
                    </a:lnTo>
                    <a:lnTo>
                      <a:pt x="1202" y="1848"/>
                    </a:lnTo>
                    <a:lnTo>
                      <a:pt x="1196" y="1867"/>
                    </a:lnTo>
                    <a:lnTo>
                      <a:pt x="1189" y="1887"/>
                    </a:lnTo>
                    <a:lnTo>
                      <a:pt x="1175" y="1900"/>
                    </a:lnTo>
                    <a:lnTo>
                      <a:pt x="1152" y="19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6" name="Freeform 7"/>
              <p:cNvSpPr>
                <a:spLocks/>
              </p:cNvSpPr>
              <p:nvPr/>
            </p:nvSpPr>
            <p:spPr bwMode="auto">
              <a:xfrm>
                <a:off x="4397" y="3117"/>
                <a:ext cx="1199" cy="928"/>
              </a:xfrm>
              <a:custGeom>
                <a:avLst/>
                <a:gdLst>
                  <a:gd name="T0" fmla="*/ 47 w 2399"/>
                  <a:gd name="T1" fmla="*/ 220 h 1858"/>
                  <a:gd name="T2" fmla="*/ 45 w 2399"/>
                  <a:gd name="T3" fmla="*/ 214 h 1858"/>
                  <a:gd name="T4" fmla="*/ 15 w 2399"/>
                  <a:gd name="T5" fmla="*/ 226 h 1858"/>
                  <a:gd name="T6" fmla="*/ 12 w 2399"/>
                  <a:gd name="T7" fmla="*/ 207 h 1858"/>
                  <a:gd name="T8" fmla="*/ 2 w 2399"/>
                  <a:gd name="T9" fmla="*/ 201 h 1858"/>
                  <a:gd name="T10" fmla="*/ 11 w 2399"/>
                  <a:gd name="T11" fmla="*/ 184 h 1858"/>
                  <a:gd name="T12" fmla="*/ 23 w 2399"/>
                  <a:gd name="T13" fmla="*/ 177 h 1858"/>
                  <a:gd name="T14" fmla="*/ 25 w 2399"/>
                  <a:gd name="T15" fmla="*/ 153 h 1858"/>
                  <a:gd name="T16" fmla="*/ 48 w 2399"/>
                  <a:gd name="T17" fmla="*/ 148 h 1858"/>
                  <a:gd name="T18" fmla="*/ 48 w 2399"/>
                  <a:gd name="T19" fmla="*/ 142 h 1858"/>
                  <a:gd name="T20" fmla="*/ 56 w 2399"/>
                  <a:gd name="T21" fmla="*/ 132 h 1858"/>
                  <a:gd name="T22" fmla="*/ 59 w 2399"/>
                  <a:gd name="T23" fmla="*/ 111 h 1858"/>
                  <a:gd name="T24" fmla="*/ 87 w 2399"/>
                  <a:gd name="T25" fmla="*/ 116 h 1858"/>
                  <a:gd name="T26" fmla="*/ 96 w 2399"/>
                  <a:gd name="T27" fmla="*/ 106 h 1858"/>
                  <a:gd name="T28" fmla="*/ 93 w 2399"/>
                  <a:gd name="T29" fmla="*/ 102 h 1858"/>
                  <a:gd name="T30" fmla="*/ 105 w 2399"/>
                  <a:gd name="T31" fmla="*/ 95 h 1858"/>
                  <a:gd name="T32" fmla="*/ 105 w 2399"/>
                  <a:gd name="T33" fmla="*/ 85 h 1858"/>
                  <a:gd name="T34" fmla="*/ 127 w 2399"/>
                  <a:gd name="T35" fmla="*/ 77 h 1858"/>
                  <a:gd name="T36" fmla="*/ 137 w 2399"/>
                  <a:gd name="T37" fmla="*/ 75 h 1858"/>
                  <a:gd name="T38" fmla="*/ 130 w 2399"/>
                  <a:gd name="T39" fmla="*/ 65 h 1858"/>
                  <a:gd name="T40" fmla="*/ 145 w 2399"/>
                  <a:gd name="T41" fmla="*/ 56 h 1858"/>
                  <a:gd name="T42" fmla="*/ 162 w 2399"/>
                  <a:gd name="T43" fmla="*/ 58 h 1858"/>
                  <a:gd name="T44" fmla="*/ 165 w 2399"/>
                  <a:gd name="T45" fmla="*/ 50 h 1858"/>
                  <a:gd name="T46" fmla="*/ 176 w 2399"/>
                  <a:gd name="T47" fmla="*/ 40 h 1858"/>
                  <a:gd name="T48" fmla="*/ 193 w 2399"/>
                  <a:gd name="T49" fmla="*/ 42 h 1858"/>
                  <a:gd name="T50" fmla="*/ 193 w 2399"/>
                  <a:gd name="T51" fmla="*/ 32 h 1858"/>
                  <a:gd name="T52" fmla="*/ 214 w 2399"/>
                  <a:gd name="T53" fmla="*/ 20 h 1858"/>
                  <a:gd name="T54" fmla="*/ 234 w 2399"/>
                  <a:gd name="T55" fmla="*/ 20 h 1858"/>
                  <a:gd name="T56" fmla="*/ 221 w 2399"/>
                  <a:gd name="T57" fmla="*/ 0 h 1858"/>
                  <a:gd name="T58" fmla="*/ 273 w 2399"/>
                  <a:gd name="T59" fmla="*/ 29 h 1858"/>
                  <a:gd name="T60" fmla="*/ 281 w 2399"/>
                  <a:gd name="T61" fmla="*/ 31 h 1858"/>
                  <a:gd name="T62" fmla="*/ 291 w 2399"/>
                  <a:gd name="T63" fmla="*/ 39 h 1858"/>
                  <a:gd name="T64" fmla="*/ 286 w 2399"/>
                  <a:gd name="T65" fmla="*/ 59 h 1858"/>
                  <a:gd name="T66" fmla="*/ 299 w 2399"/>
                  <a:gd name="T67" fmla="*/ 82 h 1858"/>
                  <a:gd name="T68" fmla="*/ 293 w 2399"/>
                  <a:gd name="T69" fmla="*/ 99 h 1858"/>
                  <a:gd name="T70" fmla="*/ 282 w 2399"/>
                  <a:gd name="T71" fmla="*/ 108 h 1858"/>
                  <a:gd name="T72" fmla="*/ 292 w 2399"/>
                  <a:gd name="T73" fmla="*/ 137 h 1858"/>
                  <a:gd name="T74" fmla="*/ 289 w 2399"/>
                  <a:gd name="T75" fmla="*/ 153 h 1858"/>
                  <a:gd name="T76" fmla="*/ 289 w 2399"/>
                  <a:gd name="T77" fmla="*/ 166 h 1858"/>
                  <a:gd name="T78" fmla="*/ 280 w 2399"/>
                  <a:gd name="T79" fmla="*/ 180 h 1858"/>
                  <a:gd name="T80" fmla="*/ 290 w 2399"/>
                  <a:gd name="T81" fmla="*/ 189 h 1858"/>
                  <a:gd name="T82" fmla="*/ 285 w 2399"/>
                  <a:gd name="T83" fmla="*/ 193 h 1858"/>
                  <a:gd name="T84" fmla="*/ 288 w 2399"/>
                  <a:gd name="T85" fmla="*/ 211 h 1858"/>
                  <a:gd name="T86" fmla="*/ 283 w 2399"/>
                  <a:gd name="T87" fmla="*/ 221 h 1858"/>
                  <a:gd name="T88" fmla="*/ 272 w 2399"/>
                  <a:gd name="T89" fmla="*/ 227 h 1858"/>
                  <a:gd name="T90" fmla="*/ 239 w 2399"/>
                  <a:gd name="T91" fmla="*/ 220 h 1858"/>
                  <a:gd name="T92" fmla="*/ 227 w 2399"/>
                  <a:gd name="T93" fmla="*/ 218 h 1858"/>
                  <a:gd name="T94" fmla="*/ 219 w 2399"/>
                  <a:gd name="T95" fmla="*/ 223 h 1858"/>
                  <a:gd name="T96" fmla="*/ 201 w 2399"/>
                  <a:gd name="T97" fmla="*/ 221 h 1858"/>
                  <a:gd name="T98" fmla="*/ 182 w 2399"/>
                  <a:gd name="T99" fmla="*/ 221 h 1858"/>
                  <a:gd name="T100" fmla="*/ 171 w 2399"/>
                  <a:gd name="T101" fmla="*/ 222 h 1858"/>
                  <a:gd name="T102" fmla="*/ 160 w 2399"/>
                  <a:gd name="T103" fmla="*/ 223 h 1858"/>
                  <a:gd name="T104" fmla="*/ 138 w 2399"/>
                  <a:gd name="T105" fmla="*/ 212 h 1858"/>
                  <a:gd name="T106" fmla="*/ 131 w 2399"/>
                  <a:gd name="T107" fmla="*/ 215 h 1858"/>
                  <a:gd name="T108" fmla="*/ 132 w 2399"/>
                  <a:gd name="T109" fmla="*/ 227 h 1858"/>
                  <a:gd name="T110" fmla="*/ 108 w 2399"/>
                  <a:gd name="T111" fmla="*/ 222 h 1858"/>
                  <a:gd name="T112" fmla="*/ 97 w 2399"/>
                  <a:gd name="T113" fmla="*/ 221 h 1858"/>
                  <a:gd name="T114" fmla="*/ 89 w 2399"/>
                  <a:gd name="T115" fmla="*/ 223 h 1858"/>
                  <a:gd name="T116" fmla="*/ 71 w 2399"/>
                  <a:gd name="T117" fmla="*/ 216 h 1858"/>
                  <a:gd name="T118" fmla="*/ 58 w 2399"/>
                  <a:gd name="T119" fmla="*/ 229 h 18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99"/>
                  <a:gd name="T181" fmla="*/ 0 h 1858"/>
                  <a:gd name="T182" fmla="*/ 2399 w 2399"/>
                  <a:gd name="T183" fmla="*/ 1858 h 18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99" h="1858">
                    <a:moveTo>
                      <a:pt x="458" y="1858"/>
                    </a:moveTo>
                    <a:lnTo>
                      <a:pt x="446" y="1844"/>
                    </a:lnTo>
                    <a:lnTo>
                      <a:pt x="436" y="1831"/>
                    </a:lnTo>
                    <a:lnTo>
                      <a:pt x="427" y="1817"/>
                    </a:lnTo>
                    <a:lnTo>
                      <a:pt x="417" y="1806"/>
                    </a:lnTo>
                    <a:lnTo>
                      <a:pt x="405" y="1792"/>
                    </a:lnTo>
                    <a:lnTo>
                      <a:pt x="397" y="1780"/>
                    </a:lnTo>
                    <a:lnTo>
                      <a:pt x="388" y="1771"/>
                    </a:lnTo>
                    <a:lnTo>
                      <a:pt x="380" y="1765"/>
                    </a:lnTo>
                    <a:lnTo>
                      <a:pt x="380" y="1759"/>
                    </a:lnTo>
                    <a:lnTo>
                      <a:pt x="380" y="1755"/>
                    </a:lnTo>
                    <a:lnTo>
                      <a:pt x="386" y="1744"/>
                    </a:lnTo>
                    <a:lnTo>
                      <a:pt x="394" y="1736"/>
                    </a:lnTo>
                    <a:lnTo>
                      <a:pt x="397" y="1724"/>
                    </a:lnTo>
                    <a:lnTo>
                      <a:pt x="399" y="1714"/>
                    </a:lnTo>
                    <a:lnTo>
                      <a:pt x="388" y="1711"/>
                    </a:lnTo>
                    <a:lnTo>
                      <a:pt x="378" y="1713"/>
                    </a:lnTo>
                    <a:lnTo>
                      <a:pt x="366" y="1716"/>
                    </a:lnTo>
                    <a:lnTo>
                      <a:pt x="357" y="1726"/>
                    </a:lnTo>
                    <a:lnTo>
                      <a:pt x="347" y="1732"/>
                    </a:lnTo>
                    <a:lnTo>
                      <a:pt x="337" y="1744"/>
                    </a:lnTo>
                    <a:lnTo>
                      <a:pt x="328" y="1751"/>
                    </a:lnTo>
                    <a:lnTo>
                      <a:pt x="322" y="1761"/>
                    </a:lnTo>
                    <a:lnTo>
                      <a:pt x="300" y="1765"/>
                    </a:lnTo>
                    <a:lnTo>
                      <a:pt x="254" y="1780"/>
                    </a:lnTo>
                    <a:lnTo>
                      <a:pt x="192" y="1796"/>
                    </a:lnTo>
                    <a:lnTo>
                      <a:pt x="124" y="1811"/>
                    </a:lnTo>
                    <a:lnTo>
                      <a:pt x="62" y="1819"/>
                    </a:lnTo>
                    <a:lnTo>
                      <a:pt x="17" y="1815"/>
                    </a:lnTo>
                    <a:lnTo>
                      <a:pt x="4" y="1796"/>
                    </a:lnTo>
                    <a:lnTo>
                      <a:pt x="33" y="1757"/>
                    </a:lnTo>
                    <a:lnTo>
                      <a:pt x="43" y="1734"/>
                    </a:lnTo>
                    <a:lnTo>
                      <a:pt x="56" y="1714"/>
                    </a:lnTo>
                    <a:lnTo>
                      <a:pt x="72" y="1697"/>
                    </a:lnTo>
                    <a:lnTo>
                      <a:pt x="89" y="1681"/>
                    </a:lnTo>
                    <a:lnTo>
                      <a:pt x="103" y="1664"/>
                    </a:lnTo>
                    <a:lnTo>
                      <a:pt x="118" y="1649"/>
                    </a:lnTo>
                    <a:lnTo>
                      <a:pt x="130" y="1629"/>
                    </a:lnTo>
                    <a:lnTo>
                      <a:pt x="141" y="1612"/>
                    </a:lnTo>
                    <a:lnTo>
                      <a:pt x="130" y="1604"/>
                    </a:lnTo>
                    <a:lnTo>
                      <a:pt x="112" y="1602"/>
                    </a:lnTo>
                    <a:lnTo>
                      <a:pt x="91" y="1602"/>
                    </a:lnTo>
                    <a:lnTo>
                      <a:pt x="68" y="1606"/>
                    </a:lnTo>
                    <a:lnTo>
                      <a:pt x="43" y="1606"/>
                    </a:lnTo>
                    <a:lnTo>
                      <a:pt x="23" y="1610"/>
                    </a:lnTo>
                    <a:lnTo>
                      <a:pt x="6" y="1612"/>
                    </a:lnTo>
                    <a:lnTo>
                      <a:pt x="0" y="1614"/>
                    </a:lnTo>
                    <a:lnTo>
                      <a:pt x="4" y="1586"/>
                    </a:lnTo>
                    <a:lnTo>
                      <a:pt x="15" y="1565"/>
                    </a:lnTo>
                    <a:lnTo>
                      <a:pt x="31" y="1542"/>
                    </a:lnTo>
                    <a:lnTo>
                      <a:pt x="50" y="1524"/>
                    </a:lnTo>
                    <a:lnTo>
                      <a:pt x="66" y="1507"/>
                    </a:lnTo>
                    <a:lnTo>
                      <a:pt x="83" y="1490"/>
                    </a:lnTo>
                    <a:lnTo>
                      <a:pt x="93" y="1474"/>
                    </a:lnTo>
                    <a:lnTo>
                      <a:pt x="97" y="1460"/>
                    </a:lnTo>
                    <a:lnTo>
                      <a:pt x="110" y="1453"/>
                    </a:lnTo>
                    <a:lnTo>
                      <a:pt x="124" y="1447"/>
                    </a:lnTo>
                    <a:lnTo>
                      <a:pt x="138" y="1441"/>
                    </a:lnTo>
                    <a:lnTo>
                      <a:pt x="151" y="1435"/>
                    </a:lnTo>
                    <a:lnTo>
                      <a:pt x="161" y="1429"/>
                    </a:lnTo>
                    <a:lnTo>
                      <a:pt x="171" y="1427"/>
                    </a:lnTo>
                    <a:lnTo>
                      <a:pt x="178" y="1424"/>
                    </a:lnTo>
                    <a:lnTo>
                      <a:pt x="184" y="1424"/>
                    </a:lnTo>
                    <a:lnTo>
                      <a:pt x="184" y="1416"/>
                    </a:lnTo>
                    <a:lnTo>
                      <a:pt x="184" y="1408"/>
                    </a:lnTo>
                    <a:lnTo>
                      <a:pt x="143" y="1367"/>
                    </a:lnTo>
                    <a:lnTo>
                      <a:pt x="122" y="1336"/>
                    </a:lnTo>
                    <a:lnTo>
                      <a:pt x="114" y="1311"/>
                    </a:lnTo>
                    <a:lnTo>
                      <a:pt x="120" y="1290"/>
                    </a:lnTo>
                    <a:lnTo>
                      <a:pt x="138" y="1268"/>
                    </a:lnTo>
                    <a:lnTo>
                      <a:pt x="167" y="1251"/>
                    </a:lnTo>
                    <a:lnTo>
                      <a:pt x="203" y="1232"/>
                    </a:lnTo>
                    <a:lnTo>
                      <a:pt x="254" y="1212"/>
                    </a:lnTo>
                    <a:lnTo>
                      <a:pt x="269" y="1208"/>
                    </a:lnTo>
                    <a:lnTo>
                      <a:pt x="291" y="1208"/>
                    </a:lnTo>
                    <a:lnTo>
                      <a:pt x="312" y="1208"/>
                    </a:lnTo>
                    <a:lnTo>
                      <a:pt x="333" y="1210"/>
                    </a:lnTo>
                    <a:lnTo>
                      <a:pt x="353" y="1208"/>
                    </a:lnTo>
                    <a:lnTo>
                      <a:pt x="370" y="1204"/>
                    </a:lnTo>
                    <a:lnTo>
                      <a:pt x="382" y="1199"/>
                    </a:lnTo>
                    <a:lnTo>
                      <a:pt x="390" y="1189"/>
                    </a:lnTo>
                    <a:lnTo>
                      <a:pt x="382" y="1181"/>
                    </a:lnTo>
                    <a:lnTo>
                      <a:pt x="376" y="1179"/>
                    </a:lnTo>
                    <a:lnTo>
                      <a:pt x="370" y="1175"/>
                    </a:lnTo>
                    <a:lnTo>
                      <a:pt x="363" y="1171"/>
                    </a:lnTo>
                    <a:lnTo>
                      <a:pt x="361" y="1160"/>
                    </a:lnTo>
                    <a:lnTo>
                      <a:pt x="361" y="1148"/>
                    </a:lnTo>
                    <a:lnTo>
                      <a:pt x="374" y="1146"/>
                    </a:lnTo>
                    <a:lnTo>
                      <a:pt x="384" y="1142"/>
                    </a:lnTo>
                    <a:lnTo>
                      <a:pt x="388" y="1137"/>
                    </a:lnTo>
                    <a:lnTo>
                      <a:pt x="388" y="1131"/>
                    </a:lnTo>
                    <a:lnTo>
                      <a:pt x="376" y="1113"/>
                    </a:lnTo>
                    <a:lnTo>
                      <a:pt x="364" y="1098"/>
                    </a:lnTo>
                    <a:lnTo>
                      <a:pt x="368" y="1059"/>
                    </a:lnTo>
                    <a:lnTo>
                      <a:pt x="380" y="1038"/>
                    </a:lnTo>
                    <a:lnTo>
                      <a:pt x="394" y="1030"/>
                    </a:lnTo>
                    <a:lnTo>
                      <a:pt x="411" y="1036"/>
                    </a:lnTo>
                    <a:lnTo>
                      <a:pt x="428" y="1044"/>
                    </a:lnTo>
                    <a:lnTo>
                      <a:pt x="448" y="1057"/>
                    </a:lnTo>
                    <a:lnTo>
                      <a:pt x="469" y="1069"/>
                    </a:lnTo>
                    <a:lnTo>
                      <a:pt x="491" y="1076"/>
                    </a:lnTo>
                    <a:lnTo>
                      <a:pt x="494" y="1055"/>
                    </a:lnTo>
                    <a:lnTo>
                      <a:pt x="492" y="1028"/>
                    </a:lnTo>
                    <a:lnTo>
                      <a:pt x="485" y="997"/>
                    </a:lnTo>
                    <a:lnTo>
                      <a:pt x="479" y="966"/>
                    </a:lnTo>
                    <a:lnTo>
                      <a:pt x="473" y="935"/>
                    </a:lnTo>
                    <a:lnTo>
                      <a:pt x="471" y="912"/>
                    </a:lnTo>
                    <a:lnTo>
                      <a:pt x="477" y="894"/>
                    </a:lnTo>
                    <a:lnTo>
                      <a:pt x="492" y="888"/>
                    </a:lnTo>
                    <a:lnTo>
                      <a:pt x="529" y="935"/>
                    </a:lnTo>
                    <a:lnTo>
                      <a:pt x="556" y="952"/>
                    </a:lnTo>
                    <a:lnTo>
                      <a:pt x="578" y="947"/>
                    </a:lnTo>
                    <a:lnTo>
                      <a:pt x="599" y="929"/>
                    </a:lnTo>
                    <a:lnTo>
                      <a:pt x="617" y="908"/>
                    </a:lnTo>
                    <a:lnTo>
                      <a:pt x="638" y="896"/>
                    </a:lnTo>
                    <a:lnTo>
                      <a:pt x="663" y="900"/>
                    </a:lnTo>
                    <a:lnTo>
                      <a:pt x="700" y="935"/>
                    </a:lnTo>
                    <a:lnTo>
                      <a:pt x="706" y="935"/>
                    </a:lnTo>
                    <a:lnTo>
                      <a:pt x="717" y="937"/>
                    </a:lnTo>
                    <a:lnTo>
                      <a:pt x="733" y="919"/>
                    </a:lnTo>
                    <a:lnTo>
                      <a:pt x="752" y="904"/>
                    </a:lnTo>
                    <a:lnTo>
                      <a:pt x="772" y="884"/>
                    </a:lnTo>
                    <a:lnTo>
                      <a:pt x="789" y="867"/>
                    </a:lnTo>
                    <a:lnTo>
                      <a:pt x="787" y="859"/>
                    </a:lnTo>
                    <a:lnTo>
                      <a:pt x="787" y="855"/>
                    </a:lnTo>
                    <a:lnTo>
                      <a:pt x="770" y="850"/>
                    </a:lnTo>
                    <a:lnTo>
                      <a:pt x="760" y="848"/>
                    </a:lnTo>
                    <a:lnTo>
                      <a:pt x="750" y="844"/>
                    </a:lnTo>
                    <a:lnTo>
                      <a:pt x="745" y="844"/>
                    </a:lnTo>
                    <a:lnTo>
                      <a:pt x="733" y="844"/>
                    </a:lnTo>
                    <a:lnTo>
                      <a:pt x="721" y="844"/>
                    </a:lnTo>
                    <a:lnTo>
                      <a:pt x="721" y="838"/>
                    </a:lnTo>
                    <a:lnTo>
                      <a:pt x="721" y="834"/>
                    </a:lnTo>
                    <a:lnTo>
                      <a:pt x="733" y="828"/>
                    </a:lnTo>
                    <a:lnTo>
                      <a:pt x="750" y="822"/>
                    </a:lnTo>
                    <a:lnTo>
                      <a:pt x="768" y="817"/>
                    </a:lnTo>
                    <a:lnTo>
                      <a:pt x="787" y="813"/>
                    </a:lnTo>
                    <a:lnTo>
                      <a:pt x="803" y="805"/>
                    </a:lnTo>
                    <a:lnTo>
                      <a:pt x="820" y="799"/>
                    </a:lnTo>
                    <a:lnTo>
                      <a:pt x="830" y="793"/>
                    </a:lnTo>
                    <a:lnTo>
                      <a:pt x="836" y="788"/>
                    </a:lnTo>
                    <a:lnTo>
                      <a:pt x="828" y="776"/>
                    </a:lnTo>
                    <a:lnTo>
                      <a:pt x="826" y="770"/>
                    </a:lnTo>
                    <a:lnTo>
                      <a:pt x="842" y="762"/>
                    </a:lnTo>
                    <a:lnTo>
                      <a:pt x="859" y="762"/>
                    </a:lnTo>
                    <a:lnTo>
                      <a:pt x="876" y="760"/>
                    </a:lnTo>
                    <a:lnTo>
                      <a:pt x="896" y="757"/>
                    </a:lnTo>
                    <a:lnTo>
                      <a:pt x="892" y="741"/>
                    </a:lnTo>
                    <a:lnTo>
                      <a:pt x="886" y="729"/>
                    </a:lnTo>
                    <a:lnTo>
                      <a:pt x="875" y="716"/>
                    </a:lnTo>
                    <a:lnTo>
                      <a:pt x="865" y="706"/>
                    </a:lnTo>
                    <a:lnTo>
                      <a:pt x="851" y="694"/>
                    </a:lnTo>
                    <a:lnTo>
                      <a:pt x="840" y="687"/>
                    </a:lnTo>
                    <a:lnTo>
                      <a:pt x="828" y="679"/>
                    </a:lnTo>
                    <a:lnTo>
                      <a:pt x="818" y="679"/>
                    </a:lnTo>
                    <a:lnTo>
                      <a:pt x="824" y="648"/>
                    </a:lnTo>
                    <a:lnTo>
                      <a:pt x="845" y="630"/>
                    </a:lnTo>
                    <a:lnTo>
                      <a:pt x="876" y="619"/>
                    </a:lnTo>
                    <a:lnTo>
                      <a:pt x="913" y="617"/>
                    </a:lnTo>
                    <a:lnTo>
                      <a:pt x="950" y="615"/>
                    </a:lnTo>
                    <a:lnTo>
                      <a:pt x="989" y="621"/>
                    </a:lnTo>
                    <a:lnTo>
                      <a:pt x="1020" y="623"/>
                    </a:lnTo>
                    <a:lnTo>
                      <a:pt x="1043" y="627"/>
                    </a:lnTo>
                    <a:lnTo>
                      <a:pt x="1049" y="615"/>
                    </a:lnTo>
                    <a:lnTo>
                      <a:pt x="1051" y="607"/>
                    </a:lnTo>
                    <a:lnTo>
                      <a:pt x="1049" y="598"/>
                    </a:lnTo>
                    <a:lnTo>
                      <a:pt x="1049" y="588"/>
                    </a:lnTo>
                    <a:lnTo>
                      <a:pt x="1065" y="590"/>
                    </a:lnTo>
                    <a:lnTo>
                      <a:pt x="1082" y="599"/>
                    </a:lnTo>
                    <a:lnTo>
                      <a:pt x="1090" y="603"/>
                    </a:lnTo>
                    <a:lnTo>
                      <a:pt x="1099" y="607"/>
                    </a:lnTo>
                    <a:lnTo>
                      <a:pt x="1111" y="609"/>
                    </a:lnTo>
                    <a:lnTo>
                      <a:pt x="1123" y="613"/>
                    </a:lnTo>
                    <a:lnTo>
                      <a:pt x="1127" y="601"/>
                    </a:lnTo>
                    <a:lnTo>
                      <a:pt x="1127" y="594"/>
                    </a:lnTo>
                    <a:lnTo>
                      <a:pt x="1109" y="580"/>
                    </a:lnTo>
                    <a:lnTo>
                      <a:pt x="1094" y="566"/>
                    </a:lnTo>
                    <a:lnTo>
                      <a:pt x="1076" y="551"/>
                    </a:lnTo>
                    <a:lnTo>
                      <a:pt x="1061" y="537"/>
                    </a:lnTo>
                    <a:lnTo>
                      <a:pt x="1043" y="522"/>
                    </a:lnTo>
                    <a:lnTo>
                      <a:pt x="1034" y="506"/>
                    </a:lnTo>
                    <a:lnTo>
                      <a:pt x="1026" y="491"/>
                    </a:lnTo>
                    <a:lnTo>
                      <a:pt x="1024" y="477"/>
                    </a:lnTo>
                    <a:lnTo>
                      <a:pt x="1047" y="458"/>
                    </a:lnTo>
                    <a:lnTo>
                      <a:pt x="1070" y="446"/>
                    </a:lnTo>
                    <a:lnTo>
                      <a:pt x="1094" y="440"/>
                    </a:lnTo>
                    <a:lnTo>
                      <a:pt x="1117" y="442"/>
                    </a:lnTo>
                    <a:lnTo>
                      <a:pt x="1140" y="444"/>
                    </a:lnTo>
                    <a:lnTo>
                      <a:pt x="1165" y="448"/>
                    </a:lnTo>
                    <a:lnTo>
                      <a:pt x="1189" y="450"/>
                    </a:lnTo>
                    <a:lnTo>
                      <a:pt x="1216" y="454"/>
                    </a:lnTo>
                    <a:lnTo>
                      <a:pt x="1220" y="446"/>
                    </a:lnTo>
                    <a:lnTo>
                      <a:pt x="1226" y="442"/>
                    </a:lnTo>
                    <a:lnTo>
                      <a:pt x="1239" y="442"/>
                    </a:lnTo>
                    <a:lnTo>
                      <a:pt x="1255" y="448"/>
                    </a:lnTo>
                    <a:lnTo>
                      <a:pt x="1268" y="454"/>
                    </a:lnTo>
                    <a:lnTo>
                      <a:pt x="1284" y="464"/>
                    </a:lnTo>
                    <a:lnTo>
                      <a:pt x="1297" y="471"/>
                    </a:lnTo>
                    <a:lnTo>
                      <a:pt x="1313" y="479"/>
                    </a:lnTo>
                    <a:lnTo>
                      <a:pt x="1326" y="483"/>
                    </a:lnTo>
                    <a:lnTo>
                      <a:pt x="1344" y="487"/>
                    </a:lnTo>
                    <a:lnTo>
                      <a:pt x="1346" y="471"/>
                    </a:lnTo>
                    <a:lnTo>
                      <a:pt x="1346" y="458"/>
                    </a:lnTo>
                    <a:lnTo>
                      <a:pt x="1340" y="444"/>
                    </a:lnTo>
                    <a:lnTo>
                      <a:pt x="1336" y="431"/>
                    </a:lnTo>
                    <a:lnTo>
                      <a:pt x="1330" y="415"/>
                    </a:lnTo>
                    <a:lnTo>
                      <a:pt x="1326" y="400"/>
                    </a:lnTo>
                    <a:lnTo>
                      <a:pt x="1324" y="382"/>
                    </a:lnTo>
                    <a:lnTo>
                      <a:pt x="1330" y="367"/>
                    </a:lnTo>
                    <a:lnTo>
                      <a:pt x="1330" y="351"/>
                    </a:lnTo>
                    <a:lnTo>
                      <a:pt x="1332" y="336"/>
                    </a:lnTo>
                    <a:lnTo>
                      <a:pt x="1334" y="320"/>
                    </a:lnTo>
                    <a:lnTo>
                      <a:pt x="1336" y="307"/>
                    </a:lnTo>
                    <a:lnTo>
                      <a:pt x="1355" y="299"/>
                    </a:lnTo>
                    <a:lnTo>
                      <a:pt x="1383" y="307"/>
                    </a:lnTo>
                    <a:lnTo>
                      <a:pt x="1410" y="322"/>
                    </a:lnTo>
                    <a:lnTo>
                      <a:pt x="1441" y="343"/>
                    </a:lnTo>
                    <a:lnTo>
                      <a:pt x="1468" y="365"/>
                    </a:lnTo>
                    <a:lnTo>
                      <a:pt x="1493" y="386"/>
                    </a:lnTo>
                    <a:lnTo>
                      <a:pt x="1514" y="400"/>
                    </a:lnTo>
                    <a:lnTo>
                      <a:pt x="1530" y="407"/>
                    </a:lnTo>
                    <a:lnTo>
                      <a:pt x="1544" y="388"/>
                    </a:lnTo>
                    <a:lnTo>
                      <a:pt x="1551" y="373"/>
                    </a:lnTo>
                    <a:lnTo>
                      <a:pt x="1551" y="355"/>
                    </a:lnTo>
                    <a:lnTo>
                      <a:pt x="1549" y="343"/>
                    </a:lnTo>
                    <a:lnTo>
                      <a:pt x="1540" y="332"/>
                    </a:lnTo>
                    <a:lnTo>
                      <a:pt x="1530" y="320"/>
                    </a:lnTo>
                    <a:lnTo>
                      <a:pt x="1516" y="311"/>
                    </a:lnTo>
                    <a:lnTo>
                      <a:pt x="1505" y="305"/>
                    </a:lnTo>
                    <a:lnTo>
                      <a:pt x="1501" y="297"/>
                    </a:lnTo>
                    <a:lnTo>
                      <a:pt x="1501" y="293"/>
                    </a:lnTo>
                    <a:lnTo>
                      <a:pt x="1513" y="281"/>
                    </a:lnTo>
                    <a:lnTo>
                      <a:pt x="1532" y="270"/>
                    </a:lnTo>
                    <a:lnTo>
                      <a:pt x="1551" y="258"/>
                    </a:lnTo>
                    <a:lnTo>
                      <a:pt x="1573" y="247"/>
                    </a:lnTo>
                    <a:lnTo>
                      <a:pt x="1590" y="233"/>
                    </a:lnTo>
                    <a:lnTo>
                      <a:pt x="1608" y="219"/>
                    </a:lnTo>
                    <a:lnTo>
                      <a:pt x="1619" y="206"/>
                    </a:lnTo>
                    <a:lnTo>
                      <a:pt x="1627" y="194"/>
                    </a:lnTo>
                    <a:lnTo>
                      <a:pt x="1650" y="183"/>
                    </a:lnTo>
                    <a:lnTo>
                      <a:pt x="1674" y="175"/>
                    </a:lnTo>
                    <a:lnTo>
                      <a:pt x="1695" y="167"/>
                    </a:lnTo>
                    <a:lnTo>
                      <a:pt x="1718" y="161"/>
                    </a:lnTo>
                    <a:lnTo>
                      <a:pt x="1741" y="155"/>
                    </a:lnTo>
                    <a:lnTo>
                      <a:pt x="1765" y="155"/>
                    </a:lnTo>
                    <a:lnTo>
                      <a:pt x="1790" y="155"/>
                    </a:lnTo>
                    <a:lnTo>
                      <a:pt x="1819" y="163"/>
                    </a:lnTo>
                    <a:lnTo>
                      <a:pt x="1829" y="169"/>
                    </a:lnTo>
                    <a:lnTo>
                      <a:pt x="1846" y="181"/>
                    </a:lnTo>
                    <a:lnTo>
                      <a:pt x="1864" y="186"/>
                    </a:lnTo>
                    <a:lnTo>
                      <a:pt x="1881" y="186"/>
                    </a:lnTo>
                    <a:lnTo>
                      <a:pt x="1873" y="161"/>
                    </a:lnTo>
                    <a:lnTo>
                      <a:pt x="1858" y="138"/>
                    </a:lnTo>
                    <a:lnTo>
                      <a:pt x="1833" y="119"/>
                    </a:lnTo>
                    <a:lnTo>
                      <a:pt x="1805" y="103"/>
                    </a:lnTo>
                    <a:lnTo>
                      <a:pt x="1774" y="86"/>
                    </a:lnTo>
                    <a:lnTo>
                      <a:pt x="1747" y="70"/>
                    </a:lnTo>
                    <a:lnTo>
                      <a:pt x="1724" y="55"/>
                    </a:lnTo>
                    <a:lnTo>
                      <a:pt x="1708" y="43"/>
                    </a:lnTo>
                    <a:lnTo>
                      <a:pt x="1724" y="10"/>
                    </a:lnTo>
                    <a:lnTo>
                      <a:pt x="1770" y="0"/>
                    </a:lnTo>
                    <a:lnTo>
                      <a:pt x="1834" y="8"/>
                    </a:lnTo>
                    <a:lnTo>
                      <a:pt x="1912" y="35"/>
                    </a:lnTo>
                    <a:lnTo>
                      <a:pt x="1988" y="74"/>
                    </a:lnTo>
                    <a:lnTo>
                      <a:pt x="2059" y="124"/>
                    </a:lnTo>
                    <a:lnTo>
                      <a:pt x="2112" y="181"/>
                    </a:lnTo>
                    <a:lnTo>
                      <a:pt x="2143" y="245"/>
                    </a:lnTo>
                    <a:lnTo>
                      <a:pt x="2153" y="247"/>
                    </a:lnTo>
                    <a:lnTo>
                      <a:pt x="2168" y="243"/>
                    </a:lnTo>
                    <a:lnTo>
                      <a:pt x="2187" y="233"/>
                    </a:lnTo>
                    <a:lnTo>
                      <a:pt x="2211" y="225"/>
                    </a:lnTo>
                    <a:lnTo>
                      <a:pt x="2232" y="214"/>
                    </a:lnTo>
                    <a:lnTo>
                      <a:pt x="2255" y="210"/>
                    </a:lnTo>
                    <a:lnTo>
                      <a:pt x="2279" y="210"/>
                    </a:lnTo>
                    <a:lnTo>
                      <a:pt x="2302" y="221"/>
                    </a:lnTo>
                    <a:lnTo>
                      <a:pt x="2288" y="231"/>
                    </a:lnTo>
                    <a:lnTo>
                      <a:pt x="2277" y="241"/>
                    </a:lnTo>
                    <a:lnTo>
                      <a:pt x="2265" y="247"/>
                    </a:lnTo>
                    <a:lnTo>
                      <a:pt x="2253" y="254"/>
                    </a:lnTo>
                    <a:lnTo>
                      <a:pt x="2253" y="264"/>
                    </a:lnTo>
                    <a:lnTo>
                      <a:pt x="2253" y="274"/>
                    </a:lnTo>
                    <a:lnTo>
                      <a:pt x="2259" y="279"/>
                    </a:lnTo>
                    <a:lnTo>
                      <a:pt x="2271" y="285"/>
                    </a:lnTo>
                    <a:lnTo>
                      <a:pt x="2282" y="291"/>
                    </a:lnTo>
                    <a:lnTo>
                      <a:pt x="2294" y="299"/>
                    </a:lnTo>
                    <a:lnTo>
                      <a:pt x="2306" y="305"/>
                    </a:lnTo>
                    <a:lnTo>
                      <a:pt x="2319" y="311"/>
                    </a:lnTo>
                    <a:lnTo>
                      <a:pt x="2331" y="318"/>
                    </a:lnTo>
                    <a:lnTo>
                      <a:pt x="2345" y="326"/>
                    </a:lnTo>
                    <a:lnTo>
                      <a:pt x="2345" y="330"/>
                    </a:lnTo>
                    <a:lnTo>
                      <a:pt x="2345" y="334"/>
                    </a:lnTo>
                    <a:lnTo>
                      <a:pt x="2234" y="388"/>
                    </a:lnTo>
                    <a:lnTo>
                      <a:pt x="2182" y="425"/>
                    </a:lnTo>
                    <a:lnTo>
                      <a:pt x="2172" y="444"/>
                    </a:lnTo>
                    <a:lnTo>
                      <a:pt x="2197" y="460"/>
                    </a:lnTo>
                    <a:lnTo>
                      <a:pt x="2240" y="468"/>
                    </a:lnTo>
                    <a:lnTo>
                      <a:pt x="2290" y="477"/>
                    </a:lnTo>
                    <a:lnTo>
                      <a:pt x="2335" y="491"/>
                    </a:lnTo>
                    <a:lnTo>
                      <a:pt x="2362" y="518"/>
                    </a:lnTo>
                    <a:lnTo>
                      <a:pt x="2352" y="532"/>
                    </a:lnTo>
                    <a:lnTo>
                      <a:pt x="2354" y="549"/>
                    </a:lnTo>
                    <a:lnTo>
                      <a:pt x="2358" y="566"/>
                    </a:lnTo>
                    <a:lnTo>
                      <a:pt x="2370" y="590"/>
                    </a:lnTo>
                    <a:lnTo>
                      <a:pt x="2379" y="613"/>
                    </a:lnTo>
                    <a:lnTo>
                      <a:pt x="2389" y="638"/>
                    </a:lnTo>
                    <a:lnTo>
                      <a:pt x="2395" y="663"/>
                    </a:lnTo>
                    <a:lnTo>
                      <a:pt x="2399" y="691"/>
                    </a:lnTo>
                    <a:lnTo>
                      <a:pt x="2378" y="693"/>
                    </a:lnTo>
                    <a:lnTo>
                      <a:pt x="2366" y="698"/>
                    </a:lnTo>
                    <a:lnTo>
                      <a:pt x="2356" y="706"/>
                    </a:lnTo>
                    <a:lnTo>
                      <a:pt x="2354" y="720"/>
                    </a:lnTo>
                    <a:lnTo>
                      <a:pt x="2350" y="733"/>
                    </a:lnTo>
                    <a:lnTo>
                      <a:pt x="2350" y="753"/>
                    </a:lnTo>
                    <a:lnTo>
                      <a:pt x="2346" y="774"/>
                    </a:lnTo>
                    <a:lnTo>
                      <a:pt x="2345" y="799"/>
                    </a:lnTo>
                    <a:lnTo>
                      <a:pt x="2325" y="801"/>
                    </a:lnTo>
                    <a:lnTo>
                      <a:pt x="2302" y="803"/>
                    </a:lnTo>
                    <a:lnTo>
                      <a:pt x="2273" y="805"/>
                    </a:lnTo>
                    <a:lnTo>
                      <a:pt x="2248" y="807"/>
                    </a:lnTo>
                    <a:lnTo>
                      <a:pt x="2224" y="811"/>
                    </a:lnTo>
                    <a:lnTo>
                      <a:pt x="2215" y="821"/>
                    </a:lnTo>
                    <a:lnTo>
                      <a:pt x="2217" y="834"/>
                    </a:lnTo>
                    <a:lnTo>
                      <a:pt x="2238" y="857"/>
                    </a:lnTo>
                    <a:lnTo>
                      <a:pt x="2263" y="869"/>
                    </a:lnTo>
                    <a:lnTo>
                      <a:pt x="2290" y="892"/>
                    </a:lnTo>
                    <a:lnTo>
                      <a:pt x="2317" y="923"/>
                    </a:lnTo>
                    <a:lnTo>
                      <a:pt x="2345" y="962"/>
                    </a:lnTo>
                    <a:lnTo>
                      <a:pt x="2362" y="1001"/>
                    </a:lnTo>
                    <a:lnTo>
                      <a:pt x="2376" y="1040"/>
                    </a:lnTo>
                    <a:lnTo>
                      <a:pt x="2379" y="1075"/>
                    </a:lnTo>
                    <a:lnTo>
                      <a:pt x="2372" y="1104"/>
                    </a:lnTo>
                    <a:lnTo>
                      <a:pt x="2354" y="1102"/>
                    </a:lnTo>
                    <a:lnTo>
                      <a:pt x="2341" y="1102"/>
                    </a:lnTo>
                    <a:lnTo>
                      <a:pt x="2329" y="1102"/>
                    </a:lnTo>
                    <a:lnTo>
                      <a:pt x="2323" y="1104"/>
                    </a:lnTo>
                    <a:lnTo>
                      <a:pt x="2315" y="1106"/>
                    </a:lnTo>
                    <a:lnTo>
                      <a:pt x="2312" y="1113"/>
                    </a:lnTo>
                    <a:lnTo>
                      <a:pt x="2306" y="1125"/>
                    </a:lnTo>
                    <a:lnTo>
                      <a:pt x="2306" y="1142"/>
                    </a:lnTo>
                    <a:lnTo>
                      <a:pt x="2325" y="1183"/>
                    </a:lnTo>
                    <a:lnTo>
                      <a:pt x="2329" y="1212"/>
                    </a:lnTo>
                    <a:lnTo>
                      <a:pt x="2317" y="1230"/>
                    </a:lnTo>
                    <a:lnTo>
                      <a:pt x="2302" y="1243"/>
                    </a:lnTo>
                    <a:lnTo>
                      <a:pt x="2279" y="1251"/>
                    </a:lnTo>
                    <a:lnTo>
                      <a:pt x="2259" y="1259"/>
                    </a:lnTo>
                    <a:lnTo>
                      <a:pt x="2242" y="1268"/>
                    </a:lnTo>
                    <a:lnTo>
                      <a:pt x="2238" y="1288"/>
                    </a:lnTo>
                    <a:lnTo>
                      <a:pt x="2246" y="1292"/>
                    </a:lnTo>
                    <a:lnTo>
                      <a:pt x="2267" y="1303"/>
                    </a:lnTo>
                    <a:lnTo>
                      <a:pt x="2292" y="1317"/>
                    </a:lnTo>
                    <a:lnTo>
                      <a:pt x="2319" y="1336"/>
                    </a:lnTo>
                    <a:lnTo>
                      <a:pt x="2341" y="1354"/>
                    </a:lnTo>
                    <a:lnTo>
                      <a:pt x="2356" y="1375"/>
                    </a:lnTo>
                    <a:lnTo>
                      <a:pt x="2360" y="1396"/>
                    </a:lnTo>
                    <a:lnTo>
                      <a:pt x="2350" y="1418"/>
                    </a:lnTo>
                    <a:lnTo>
                      <a:pt x="2314" y="1424"/>
                    </a:lnTo>
                    <a:lnTo>
                      <a:pt x="2288" y="1429"/>
                    </a:lnTo>
                    <a:lnTo>
                      <a:pt x="2269" y="1433"/>
                    </a:lnTo>
                    <a:lnTo>
                      <a:pt x="2257" y="1437"/>
                    </a:lnTo>
                    <a:lnTo>
                      <a:pt x="2244" y="1441"/>
                    </a:lnTo>
                    <a:lnTo>
                      <a:pt x="2238" y="1445"/>
                    </a:lnTo>
                    <a:lnTo>
                      <a:pt x="2236" y="1455"/>
                    </a:lnTo>
                    <a:lnTo>
                      <a:pt x="2242" y="1466"/>
                    </a:lnTo>
                    <a:lnTo>
                      <a:pt x="2251" y="1476"/>
                    </a:lnTo>
                    <a:lnTo>
                      <a:pt x="2267" y="1486"/>
                    </a:lnTo>
                    <a:lnTo>
                      <a:pt x="2281" y="1493"/>
                    </a:lnTo>
                    <a:lnTo>
                      <a:pt x="2296" y="1501"/>
                    </a:lnTo>
                    <a:lnTo>
                      <a:pt x="2312" y="1509"/>
                    </a:lnTo>
                    <a:lnTo>
                      <a:pt x="2325" y="1517"/>
                    </a:lnTo>
                    <a:lnTo>
                      <a:pt x="2321" y="1519"/>
                    </a:lnTo>
                    <a:lnTo>
                      <a:pt x="2319" y="1521"/>
                    </a:lnTo>
                    <a:lnTo>
                      <a:pt x="2302" y="1519"/>
                    </a:lnTo>
                    <a:lnTo>
                      <a:pt x="2286" y="1517"/>
                    </a:lnTo>
                    <a:lnTo>
                      <a:pt x="2279" y="1521"/>
                    </a:lnTo>
                    <a:lnTo>
                      <a:pt x="2277" y="1522"/>
                    </a:lnTo>
                    <a:lnTo>
                      <a:pt x="2273" y="1526"/>
                    </a:lnTo>
                    <a:lnTo>
                      <a:pt x="2271" y="1536"/>
                    </a:lnTo>
                    <a:lnTo>
                      <a:pt x="2281" y="1548"/>
                    </a:lnTo>
                    <a:lnTo>
                      <a:pt x="2292" y="1561"/>
                    </a:lnTo>
                    <a:lnTo>
                      <a:pt x="2302" y="1575"/>
                    </a:lnTo>
                    <a:lnTo>
                      <a:pt x="2310" y="1588"/>
                    </a:lnTo>
                    <a:lnTo>
                      <a:pt x="2314" y="1600"/>
                    </a:lnTo>
                    <a:lnTo>
                      <a:pt x="2319" y="1617"/>
                    </a:lnTo>
                    <a:lnTo>
                      <a:pt x="2319" y="1635"/>
                    </a:lnTo>
                    <a:lnTo>
                      <a:pt x="2321" y="1660"/>
                    </a:lnTo>
                    <a:lnTo>
                      <a:pt x="2310" y="1678"/>
                    </a:lnTo>
                    <a:lnTo>
                      <a:pt x="2304" y="1695"/>
                    </a:lnTo>
                    <a:lnTo>
                      <a:pt x="2302" y="1711"/>
                    </a:lnTo>
                    <a:lnTo>
                      <a:pt x="2306" y="1728"/>
                    </a:lnTo>
                    <a:lnTo>
                      <a:pt x="2310" y="1745"/>
                    </a:lnTo>
                    <a:lnTo>
                      <a:pt x="2315" y="1763"/>
                    </a:lnTo>
                    <a:lnTo>
                      <a:pt x="2319" y="1782"/>
                    </a:lnTo>
                    <a:lnTo>
                      <a:pt x="2325" y="1808"/>
                    </a:lnTo>
                    <a:lnTo>
                      <a:pt x="2315" y="1802"/>
                    </a:lnTo>
                    <a:lnTo>
                      <a:pt x="2296" y="1790"/>
                    </a:lnTo>
                    <a:lnTo>
                      <a:pt x="2267" y="1775"/>
                    </a:lnTo>
                    <a:lnTo>
                      <a:pt x="2236" y="1759"/>
                    </a:lnTo>
                    <a:lnTo>
                      <a:pt x="2201" y="1747"/>
                    </a:lnTo>
                    <a:lnTo>
                      <a:pt x="2174" y="1745"/>
                    </a:lnTo>
                    <a:lnTo>
                      <a:pt x="2151" y="1753"/>
                    </a:lnTo>
                    <a:lnTo>
                      <a:pt x="2141" y="1780"/>
                    </a:lnTo>
                    <a:lnTo>
                      <a:pt x="2147" y="1790"/>
                    </a:lnTo>
                    <a:lnTo>
                      <a:pt x="2153" y="1802"/>
                    </a:lnTo>
                    <a:lnTo>
                      <a:pt x="2162" y="1811"/>
                    </a:lnTo>
                    <a:lnTo>
                      <a:pt x="2176" y="1823"/>
                    </a:lnTo>
                    <a:lnTo>
                      <a:pt x="2176" y="1827"/>
                    </a:lnTo>
                    <a:lnTo>
                      <a:pt x="2176" y="1831"/>
                    </a:lnTo>
                    <a:lnTo>
                      <a:pt x="2122" y="1825"/>
                    </a:lnTo>
                    <a:lnTo>
                      <a:pt x="2077" y="1823"/>
                    </a:lnTo>
                    <a:lnTo>
                      <a:pt x="2038" y="1821"/>
                    </a:lnTo>
                    <a:lnTo>
                      <a:pt x="2005" y="1817"/>
                    </a:lnTo>
                    <a:lnTo>
                      <a:pt x="1974" y="1806"/>
                    </a:lnTo>
                    <a:lnTo>
                      <a:pt x="1945" y="1788"/>
                    </a:lnTo>
                    <a:lnTo>
                      <a:pt x="1916" y="1761"/>
                    </a:lnTo>
                    <a:lnTo>
                      <a:pt x="1887" y="1724"/>
                    </a:lnTo>
                    <a:lnTo>
                      <a:pt x="1879" y="1724"/>
                    </a:lnTo>
                    <a:lnTo>
                      <a:pt x="1871" y="1724"/>
                    </a:lnTo>
                    <a:lnTo>
                      <a:pt x="1866" y="1734"/>
                    </a:lnTo>
                    <a:lnTo>
                      <a:pt x="1864" y="1745"/>
                    </a:lnTo>
                    <a:lnTo>
                      <a:pt x="1864" y="1759"/>
                    </a:lnTo>
                    <a:lnTo>
                      <a:pt x="1864" y="1775"/>
                    </a:lnTo>
                    <a:lnTo>
                      <a:pt x="1840" y="1767"/>
                    </a:lnTo>
                    <a:lnTo>
                      <a:pt x="1819" y="1747"/>
                    </a:lnTo>
                    <a:lnTo>
                      <a:pt x="1798" y="1724"/>
                    </a:lnTo>
                    <a:lnTo>
                      <a:pt x="1782" y="1705"/>
                    </a:lnTo>
                    <a:lnTo>
                      <a:pt x="1765" y="1689"/>
                    </a:lnTo>
                    <a:lnTo>
                      <a:pt x="1755" y="1691"/>
                    </a:lnTo>
                    <a:lnTo>
                      <a:pt x="1747" y="1713"/>
                    </a:lnTo>
                    <a:lnTo>
                      <a:pt x="1745" y="1763"/>
                    </a:lnTo>
                    <a:lnTo>
                      <a:pt x="1753" y="1773"/>
                    </a:lnTo>
                    <a:lnTo>
                      <a:pt x="1759" y="1782"/>
                    </a:lnTo>
                    <a:lnTo>
                      <a:pt x="1759" y="1786"/>
                    </a:lnTo>
                    <a:lnTo>
                      <a:pt x="1761" y="1792"/>
                    </a:lnTo>
                    <a:lnTo>
                      <a:pt x="1761" y="1800"/>
                    </a:lnTo>
                    <a:lnTo>
                      <a:pt x="1763" y="1813"/>
                    </a:lnTo>
                    <a:lnTo>
                      <a:pt x="1734" y="1831"/>
                    </a:lnTo>
                    <a:lnTo>
                      <a:pt x="1706" y="1833"/>
                    </a:lnTo>
                    <a:lnTo>
                      <a:pt x="1679" y="1823"/>
                    </a:lnTo>
                    <a:lnTo>
                      <a:pt x="1656" y="1808"/>
                    </a:lnTo>
                    <a:lnTo>
                      <a:pt x="1633" y="1786"/>
                    </a:lnTo>
                    <a:lnTo>
                      <a:pt x="1611" y="1771"/>
                    </a:lnTo>
                    <a:lnTo>
                      <a:pt x="1594" y="1761"/>
                    </a:lnTo>
                    <a:lnTo>
                      <a:pt x="1580" y="1765"/>
                    </a:lnTo>
                    <a:lnTo>
                      <a:pt x="1575" y="1800"/>
                    </a:lnTo>
                    <a:lnTo>
                      <a:pt x="1563" y="1817"/>
                    </a:lnTo>
                    <a:lnTo>
                      <a:pt x="1544" y="1819"/>
                    </a:lnTo>
                    <a:lnTo>
                      <a:pt x="1522" y="1811"/>
                    </a:lnTo>
                    <a:lnTo>
                      <a:pt x="1499" y="1798"/>
                    </a:lnTo>
                    <a:lnTo>
                      <a:pt x="1478" y="1786"/>
                    </a:lnTo>
                    <a:lnTo>
                      <a:pt x="1456" y="1776"/>
                    </a:lnTo>
                    <a:lnTo>
                      <a:pt x="1445" y="1778"/>
                    </a:lnTo>
                    <a:lnTo>
                      <a:pt x="1439" y="1813"/>
                    </a:lnTo>
                    <a:lnTo>
                      <a:pt x="1431" y="1833"/>
                    </a:lnTo>
                    <a:lnTo>
                      <a:pt x="1419" y="1839"/>
                    </a:lnTo>
                    <a:lnTo>
                      <a:pt x="1410" y="1835"/>
                    </a:lnTo>
                    <a:lnTo>
                      <a:pt x="1398" y="1821"/>
                    </a:lnTo>
                    <a:lnTo>
                      <a:pt x="1386" y="1808"/>
                    </a:lnTo>
                    <a:lnTo>
                      <a:pt x="1375" y="1792"/>
                    </a:lnTo>
                    <a:lnTo>
                      <a:pt x="1369" y="1780"/>
                    </a:lnTo>
                    <a:lnTo>
                      <a:pt x="1359" y="1780"/>
                    </a:lnTo>
                    <a:lnTo>
                      <a:pt x="1352" y="1780"/>
                    </a:lnTo>
                    <a:lnTo>
                      <a:pt x="1332" y="1796"/>
                    </a:lnTo>
                    <a:lnTo>
                      <a:pt x="1315" y="1811"/>
                    </a:lnTo>
                    <a:lnTo>
                      <a:pt x="1303" y="1817"/>
                    </a:lnTo>
                    <a:lnTo>
                      <a:pt x="1293" y="1823"/>
                    </a:lnTo>
                    <a:lnTo>
                      <a:pt x="1282" y="1829"/>
                    </a:lnTo>
                    <a:lnTo>
                      <a:pt x="1272" y="1835"/>
                    </a:lnTo>
                    <a:lnTo>
                      <a:pt x="1284" y="1792"/>
                    </a:lnTo>
                    <a:lnTo>
                      <a:pt x="1284" y="1759"/>
                    </a:lnTo>
                    <a:lnTo>
                      <a:pt x="1270" y="1736"/>
                    </a:lnTo>
                    <a:lnTo>
                      <a:pt x="1251" y="1720"/>
                    </a:lnTo>
                    <a:lnTo>
                      <a:pt x="1222" y="1709"/>
                    </a:lnTo>
                    <a:lnTo>
                      <a:pt x="1189" y="1707"/>
                    </a:lnTo>
                    <a:lnTo>
                      <a:pt x="1156" y="1707"/>
                    </a:lnTo>
                    <a:lnTo>
                      <a:pt x="1123" y="1714"/>
                    </a:lnTo>
                    <a:lnTo>
                      <a:pt x="1113" y="1705"/>
                    </a:lnTo>
                    <a:lnTo>
                      <a:pt x="1105" y="1697"/>
                    </a:lnTo>
                    <a:lnTo>
                      <a:pt x="1096" y="1697"/>
                    </a:lnTo>
                    <a:lnTo>
                      <a:pt x="1088" y="1699"/>
                    </a:lnTo>
                    <a:lnTo>
                      <a:pt x="1082" y="1713"/>
                    </a:lnTo>
                    <a:lnTo>
                      <a:pt x="1082" y="1732"/>
                    </a:lnTo>
                    <a:lnTo>
                      <a:pt x="1080" y="1734"/>
                    </a:lnTo>
                    <a:lnTo>
                      <a:pt x="1080" y="1736"/>
                    </a:lnTo>
                    <a:lnTo>
                      <a:pt x="1068" y="1728"/>
                    </a:lnTo>
                    <a:lnTo>
                      <a:pt x="1061" y="1726"/>
                    </a:lnTo>
                    <a:lnTo>
                      <a:pt x="1053" y="1726"/>
                    </a:lnTo>
                    <a:lnTo>
                      <a:pt x="1047" y="1732"/>
                    </a:lnTo>
                    <a:lnTo>
                      <a:pt x="1047" y="1742"/>
                    </a:lnTo>
                    <a:lnTo>
                      <a:pt x="1049" y="1753"/>
                    </a:lnTo>
                    <a:lnTo>
                      <a:pt x="1051" y="1763"/>
                    </a:lnTo>
                    <a:lnTo>
                      <a:pt x="1055" y="1775"/>
                    </a:lnTo>
                    <a:lnTo>
                      <a:pt x="1057" y="1784"/>
                    </a:lnTo>
                    <a:lnTo>
                      <a:pt x="1059" y="1796"/>
                    </a:lnTo>
                    <a:lnTo>
                      <a:pt x="1061" y="1808"/>
                    </a:lnTo>
                    <a:lnTo>
                      <a:pt x="1063" y="1821"/>
                    </a:lnTo>
                    <a:lnTo>
                      <a:pt x="1026" y="1829"/>
                    </a:lnTo>
                    <a:lnTo>
                      <a:pt x="997" y="1827"/>
                    </a:lnTo>
                    <a:lnTo>
                      <a:pt x="968" y="1813"/>
                    </a:lnTo>
                    <a:lnTo>
                      <a:pt x="944" y="1798"/>
                    </a:lnTo>
                    <a:lnTo>
                      <a:pt x="923" y="1776"/>
                    </a:lnTo>
                    <a:lnTo>
                      <a:pt x="906" y="1761"/>
                    </a:lnTo>
                    <a:lnTo>
                      <a:pt x="890" y="1749"/>
                    </a:lnTo>
                    <a:lnTo>
                      <a:pt x="880" y="1749"/>
                    </a:lnTo>
                    <a:lnTo>
                      <a:pt x="871" y="1780"/>
                    </a:lnTo>
                    <a:lnTo>
                      <a:pt x="861" y="1800"/>
                    </a:lnTo>
                    <a:lnTo>
                      <a:pt x="851" y="1806"/>
                    </a:lnTo>
                    <a:lnTo>
                      <a:pt x="842" y="1806"/>
                    </a:lnTo>
                    <a:lnTo>
                      <a:pt x="830" y="1796"/>
                    </a:lnTo>
                    <a:lnTo>
                      <a:pt x="820" y="1786"/>
                    </a:lnTo>
                    <a:lnTo>
                      <a:pt x="811" y="1775"/>
                    </a:lnTo>
                    <a:lnTo>
                      <a:pt x="801" y="1765"/>
                    </a:lnTo>
                    <a:lnTo>
                      <a:pt x="791" y="1767"/>
                    </a:lnTo>
                    <a:lnTo>
                      <a:pt x="783" y="1773"/>
                    </a:lnTo>
                    <a:lnTo>
                      <a:pt x="778" y="1782"/>
                    </a:lnTo>
                    <a:lnTo>
                      <a:pt x="770" y="1792"/>
                    </a:lnTo>
                    <a:lnTo>
                      <a:pt x="760" y="1802"/>
                    </a:lnTo>
                    <a:lnTo>
                      <a:pt x="750" y="1813"/>
                    </a:lnTo>
                    <a:lnTo>
                      <a:pt x="737" y="1821"/>
                    </a:lnTo>
                    <a:lnTo>
                      <a:pt x="725" y="1829"/>
                    </a:lnTo>
                    <a:lnTo>
                      <a:pt x="714" y="1835"/>
                    </a:lnTo>
                    <a:lnTo>
                      <a:pt x="704" y="1840"/>
                    </a:lnTo>
                    <a:lnTo>
                      <a:pt x="717" y="1788"/>
                    </a:lnTo>
                    <a:lnTo>
                      <a:pt x="719" y="1755"/>
                    </a:lnTo>
                    <a:lnTo>
                      <a:pt x="710" y="1736"/>
                    </a:lnTo>
                    <a:lnTo>
                      <a:pt x="694" y="1728"/>
                    </a:lnTo>
                    <a:lnTo>
                      <a:pt x="669" y="1728"/>
                    </a:lnTo>
                    <a:lnTo>
                      <a:pt x="640" y="1736"/>
                    </a:lnTo>
                    <a:lnTo>
                      <a:pt x="607" y="1745"/>
                    </a:lnTo>
                    <a:lnTo>
                      <a:pt x="574" y="1761"/>
                    </a:lnTo>
                    <a:lnTo>
                      <a:pt x="574" y="1745"/>
                    </a:lnTo>
                    <a:lnTo>
                      <a:pt x="574" y="1736"/>
                    </a:lnTo>
                    <a:lnTo>
                      <a:pt x="572" y="1724"/>
                    </a:lnTo>
                    <a:lnTo>
                      <a:pt x="572" y="1716"/>
                    </a:lnTo>
                    <a:lnTo>
                      <a:pt x="545" y="1718"/>
                    </a:lnTo>
                    <a:lnTo>
                      <a:pt x="525" y="1728"/>
                    </a:lnTo>
                    <a:lnTo>
                      <a:pt x="506" y="1744"/>
                    </a:lnTo>
                    <a:lnTo>
                      <a:pt x="494" y="1765"/>
                    </a:lnTo>
                    <a:lnTo>
                      <a:pt x="483" y="1786"/>
                    </a:lnTo>
                    <a:lnTo>
                      <a:pt x="475" y="1809"/>
                    </a:lnTo>
                    <a:lnTo>
                      <a:pt x="469" y="1833"/>
                    </a:lnTo>
                    <a:lnTo>
                      <a:pt x="465" y="1858"/>
                    </a:lnTo>
                    <a:lnTo>
                      <a:pt x="461" y="1858"/>
                    </a:lnTo>
                    <a:lnTo>
                      <a:pt x="458" y="185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7" name="Freeform 8"/>
              <p:cNvSpPr>
                <a:spLocks/>
              </p:cNvSpPr>
              <p:nvPr/>
            </p:nvSpPr>
            <p:spPr bwMode="auto">
              <a:xfrm>
                <a:off x="4066" y="3800"/>
                <a:ext cx="379" cy="213"/>
              </a:xfrm>
              <a:custGeom>
                <a:avLst/>
                <a:gdLst>
                  <a:gd name="T0" fmla="*/ 57 w 758"/>
                  <a:gd name="T1" fmla="*/ 51 h 425"/>
                  <a:gd name="T2" fmla="*/ 56 w 758"/>
                  <a:gd name="T3" fmla="*/ 47 h 425"/>
                  <a:gd name="T4" fmla="*/ 54 w 758"/>
                  <a:gd name="T5" fmla="*/ 46 h 425"/>
                  <a:gd name="T6" fmla="*/ 48 w 758"/>
                  <a:gd name="T7" fmla="*/ 47 h 425"/>
                  <a:gd name="T8" fmla="*/ 44 w 758"/>
                  <a:gd name="T9" fmla="*/ 48 h 425"/>
                  <a:gd name="T10" fmla="*/ 41 w 758"/>
                  <a:gd name="T11" fmla="*/ 45 h 425"/>
                  <a:gd name="T12" fmla="*/ 40 w 758"/>
                  <a:gd name="T13" fmla="*/ 43 h 425"/>
                  <a:gd name="T14" fmla="*/ 35 w 758"/>
                  <a:gd name="T15" fmla="*/ 44 h 425"/>
                  <a:gd name="T16" fmla="*/ 19 w 758"/>
                  <a:gd name="T17" fmla="*/ 47 h 425"/>
                  <a:gd name="T18" fmla="*/ 3 w 758"/>
                  <a:gd name="T19" fmla="*/ 48 h 425"/>
                  <a:gd name="T20" fmla="*/ 2 w 758"/>
                  <a:gd name="T21" fmla="*/ 45 h 425"/>
                  <a:gd name="T22" fmla="*/ 6 w 758"/>
                  <a:gd name="T23" fmla="*/ 42 h 425"/>
                  <a:gd name="T24" fmla="*/ 10 w 758"/>
                  <a:gd name="T25" fmla="*/ 39 h 425"/>
                  <a:gd name="T26" fmla="*/ 6 w 758"/>
                  <a:gd name="T27" fmla="*/ 37 h 425"/>
                  <a:gd name="T28" fmla="*/ 10 w 758"/>
                  <a:gd name="T29" fmla="*/ 30 h 425"/>
                  <a:gd name="T30" fmla="*/ 24 w 758"/>
                  <a:gd name="T31" fmla="*/ 25 h 425"/>
                  <a:gd name="T32" fmla="*/ 38 w 758"/>
                  <a:gd name="T33" fmla="*/ 23 h 425"/>
                  <a:gd name="T34" fmla="*/ 37 w 758"/>
                  <a:gd name="T35" fmla="*/ 20 h 425"/>
                  <a:gd name="T36" fmla="*/ 35 w 758"/>
                  <a:gd name="T37" fmla="*/ 19 h 425"/>
                  <a:gd name="T38" fmla="*/ 41 w 758"/>
                  <a:gd name="T39" fmla="*/ 13 h 425"/>
                  <a:gd name="T40" fmla="*/ 54 w 758"/>
                  <a:gd name="T41" fmla="*/ 16 h 425"/>
                  <a:gd name="T42" fmla="*/ 61 w 758"/>
                  <a:gd name="T43" fmla="*/ 19 h 425"/>
                  <a:gd name="T44" fmla="*/ 63 w 758"/>
                  <a:gd name="T45" fmla="*/ 16 h 425"/>
                  <a:gd name="T46" fmla="*/ 65 w 758"/>
                  <a:gd name="T47" fmla="*/ 10 h 425"/>
                  <a:gd name="T48" fmla="*/ 69 w 758"/>
                  <a:gd name="T49" fmla="*/ 7 h 425"/>
                  <a:gd name="T50" fmla="*/ 69 w 758"/>
                  <a:gd name="T51" fmla="*/ 10 h 425"/>
                  <a:gd name="T52" fmla="*/ 72 w 758"/>
                  <a:gd name="T53" fmla="*/ 11 h 425"/>
                  <a:gd name="T54" fmla="*/ 77 w 758"/>
                  <a:gd name="T55" fmla="*/ 4 h 425"/>
                  <a:gd name="T56" fmla="*/ 83 w 758"/>
                  <a:gd name="T57" fmla="*/ 1 h 425"/>
                  <a:gd name="T58" fmla="*/ 88 w 758"/>
                  <a:gd name="T59" fmla="*/ 2 h 425"/>
                  <a:gd name="T60" fmla="*/ 86 w 758"/>
                  <a:gd name="T61" fmla="*/ 8 h 425"/>
                  <a:gd name="T62" fmla="*/ 85 w 758"/>
                  <a:gd name="T63" fmla="*/ 13 h 425"/>
                  <a:gd name="T64" fmla="*/ 88 w 758"/>
                  <a:gd name="T65" fmla="*/ 16 h 425"/>
                  <a:gd name="T66" fmla="*/ 83 w 758"/>
                  <a:gd name="T67" fmla="*/ 22 h 425"/>
                  <a:gd name="T68" fmla="*/ 80 w 758"/>
                  <a:gd name="T69" fmla="*/ 29 h 425"/>
                  <a:gd name="T70" fmla="*/ 79 w 758"/>
                  <a:gd name="T71" fmla="*/ 35 h 425"/>
                  <a:gd name="T72" fmla="*/ 83 w 758"/>
                  <a:gd name="T73" fmla="*/ 35 h 425"/>
                  <a:gd name="T74" fmla="*/ 89 w 758"/>
                  <a:gd name="T75" fmla="*/ 33 h 425"/>
                  <a:gd name="T76" fmla="*/ 95 w 758"/>
                  <a:gd name="T77" fmla="*/ 34 h 425"/>
                  <a:gd name="T78" fmla="*/ 89 w 758"/>
                  <a:gd name="T79" fmla="*/ 39 h 425"/>
                  <a:gd name="T80" fmla="*/ 84 w 758"/>
                  <a:gd name="T81" fmla="*/ 45 h 425"/>
                  <a:gd name="T82" fmla="*/ 82 w 758"/>
                  <a:gd name="T83" fmla="*/ 51 h 425"/>
                  <a:gd name="T84" fmla="*/ 75 w 758"/>
                  <a:gd name="T85" fmla="*/ 52 h 425"/>
                  <a:gd name="T86" fmla="*/ 67 w 758"/>
                  <a:gd name="T87" fmla="*/ 53 h 425"/>
                  <a:gd name="T88" fmla="*/ 59 w 758"/>
                  <a:gd name="T89" fmla="*/ 54 h 4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58"/>
                  <a:gd name="T136" fmla="*/ 0 h 425"/>
                  <a:gd name="T137" fmla="*/ 758 w 758"/>
                  <a:gd name="T138" fmla="*/ 425 h 4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58" h="425">
                    <a:moveTo>
                      <a:pt x="471" y="425"/>
                    </a:moveTo>
                    <a:lnTo>
                      <a:pt x="459" y="413"/>
                    </a:lnTo>
                    <a:lnTo>
                      <a:pt x="453" y="404"/>
                    </a:lnTo>
                    <a:lnTo>
                      <a:pt x="449" y="392"/>
                    </a:lnTo>
                    <a:lnTo>
                      <a:pt x="449" y="384"/>
                    </a:lnTo>
                    <a:lnTo>
                      <a:pt x="446" y="373"/>
                    </a:lnTo>
                    <a:lnTo>
                      <a:pt x="444" y="367"/>
                    </a:lnTo>
                    <a:lnTo>
                      <a:pt x="436" y="361"/>
                    </a:lnTo>
                    <a:lnTo>
                      <a:pt x="428" y="361"/>
                    </a:lnTo>
                    <a:lnTo>
                      <a:pt x="415" y="363"/>
                    </a:lnTo>
                    <a:lnTo>
                      <a:pt x="401" y="367"/>
                    </a:lnTo>
                    <a:lnTo>
                      <a:pt x="387" y="371"/>
                    </a:lnTo>
                    <a:lnTo>
                      <a:pt x="374" y="375"/>
                    </a:lnTo>
                    <a:lnTo>
                      <a:pt x="358" y="375"/>
                    </a:lnTo>
                    <a:lnTo>
                      <a:pt x="347" y="377"/>
                    </a:lnTo>
                    <a:lnTo>
                      <a:pt x="335" y="375"/>
                    </a:lnTo>
                    <a:lnTo>
                      <a:pt x="327" y="373"/>
                    </a:lnTo>
                    <a:lnTo>
                      <a:pt x="325" y="359"/>
                    </a:lnTo>
                    <a:lnTo>
                      <a:pt x="323" y="351"/>
                    </a:lnTo>
                    <a:lnTo>
                      <a:pt x="321" y="346"/>
                    </a:lnTo>
                    <a:lnTo>
                      <a:pt x="320" y="342"/>
                    </a:lnTo>
                    <a:lnTo>
                      <a:pt x="314" y="336"/>
                    </a:lnTo>
                    <a:lnTo>
                      <a:pt x="302" y="336"/>
                    </a:lnTo>
                    <a:lnTo>
                      <a:pt x="273" y="347"/>
                    </a:lnTo>
                    <a:lnTo>
                      <a:pt x="238" y="359"/>
                    </a:lnTo>
                    <a:lnTo>
                      <a:pt x="195" y="365"/>
                    </a:lnTo>
                    <a:lnTo>
                      <a:pt x="151" y="373"/>
                    </a:lnTo>
                    <a:lnTo>
                      <a:pt x="104" y="375"/>
                    </a:lnTo>
                    <a:lnTo>
                      <a:pt x="62" y="377"/>
                    </a:lnTo>
                    <a:lnTo>
                      <a:pt x="25" y="377"/>
                    </a:lnTo>
                    <a:lnTo>
                      <a:pt x="0" y="378"/>
                    </a:lnTo>
                    <a:lnTo>
                      <a:pt x="3" y="365"/>
                    </a:lnTo>
                    <a:lnTo>
                      <a:pt x="11" y="357"/>
                    </a:lnTo>
                    <a:lnTo>
                      <a:pt x="23" y="349"/>
                    </a:lnTo>
                    <a:lnTo>
                      <a:pt x="36" y="344"/>
                    </a:lnTo>
                    <a:lnTo>
                      <a:pt x="48" y="336"/>
                    </a:lnTo>
                    <a:lnTo>
                      <a:pt x="60" y="328"/>
                    </a:lnTo>
                    <a:lnTo>
                      <a:pt x="69" y="316"/>
                    </a:lnTo>
                    <a:lnTo>
                      <a:pt x="75" y="307"/>
                    </a:lnTo>
                    <a:lnTo>
                      <a:pt x="64" y="299"/>
                    </a:lnTo>
                    <a:lnTo>
                      <a:pt x="52" y="297"/>
                    </a:lnTo>
                    <a:lnTo>
                      <a:pt x="42" y="295"/>
                    </a:lnTo>
                    <a:lnTo>
                      <a:pt x="34" y="293"/>
                    </a:lnTo>
                    <a:lnTo>
                      <a:pt x="46" y="258"/>
                    </a:lnTo>
                    <a:lnTo>
                      <a:pt x="73" y="235"/>
                    </a:lnTo>
                    <a:lnTo>
                      <a:pt x="106" y="218"/>
                    </a:lnTo>
                    <a:lnTo>
                      <a:pt x="149" y="208"/>
                    </a:lnTo>
                    <a:lnTo>
                      <a:pt x="192" y="200"/>
                    </a:lnTo>
                    <a:lnTo>
                      <a:pt x="234" y="192"/>
                    </a:lnTo>
                    <a:lnTo>
                      <a:pt x="271" y="185"/>
                    </a:lnTo>
                    <a:lnTo>
                      <a:pt x="300" y="179"/>
                    </a:lnTo>
                    <a:lnTo>
                      <a:pt x="298" y="165"/>
                    </a:lnTo>
                    <a:lnTo>
                      <a:pt x="296" y="159"/>
                    </a:lnTo>
                    <a:lnTo>
                      <a:pt x="294" y="154"/>
                    </a:lnTo>
                    <a:lnTo>
                      <a:pt x="292" y="152"/>
                    </a:lnTo>
                    <a:lnTo>
                      <a:pt x="283" y="150"/>
                    </a:lnTo>
                    <a:lnTo>
                      <a:pt x="275" y="150"/>
                    </a:lnTo>
                    <a:lnTo>
                      <a:pt x="281" y="124"/>
                    </a:lnTo>
                    <a:lnTo>
                      <a:pt x="300" y="111"/>
                    </a:lnTo>
                    <a:lnTo>
                      <a:pt x="327" y="103"/>
                    </a:lnTo>
                    <a:lnTo>
                      <a:pt x="362" y="107"/>
                    </a:lnTo>
                    <a:lnTo>
                      <a:pt x="397" y="113"/>
                    </a:lnTo>
                    <a:lnTo>
                      <a:pt x="432" y="126"/>
                    </a:lnTo>
                    <a:lnTo>
                      <a:pt x="461" y="138"/>
                    </a:lnTo>
                    <a:lnTo>
                      <a:pt x="484" y="152"/>
                    </a:lnTo>
                    <a:lnTo>
                      <a:pt x="488" y="150"/>
                    </a:lnTo>
                    <a:lnTo>
                      <a:pt x="492" y="150"/>
                    </a:lnTo>
                    <a:lnTo>
                      <a:pt x="498" y="134"/>
                    </a:lnTo>
                    <a:lnTo>
                      <a:pt x="504" y="121"/>
                    </a:lnTo>
                    <a:lnTo>
                      <a:pt x="506" y="105"/>
                    </a:lnTo>
                    <a:lnTo>
                      <a:pt x="512" y="91"/>
                    </a:lnTo>
                    <a:lnTo>
                      <a:pt x="515" y="76"/>
                    </a:lnTo>
                    <a:lnTo>
                      <a:pt x="523" y="64"/>
                    </a:lnTo>
                    <a:lnTo>
                      <a:pt x="535" y="55"/>
                    </a:lnTo>
                    <a:lnTo>
                      <a:pt x="552" y="51"/>
                    </a:lnTo>
                    <a:lnTo>
                      <a:pt x="550" y="64"/>
                    </a:lnTo>
                    <a:lnTo>
                      <a:pt x="550" y="78"/>
                    </a:lnTo>
                    <a:lnTo>
                      <a:pt x="552" y="80"/>
                    </a:lnTo>
                    <a:lnTo>
                      <a:pt x="556" y="84"/>
                    </a:lnTo>
                    <a:lnTo>
                      <a:pt x="562" y="84"/>
                    </a:lnTo>
                    <a:lnTo>
                      <a:pt x="572" y="86"/>
                    </a:lnTo>
                    <a:lnTo>
                      <a:pt x="583" y="62"/>
                    </a:lnTo>
                    <a:lnTo>
                      <a:pt x="597" y="47"/>
                    </a:lnTo>
                    <a:lnTo>
                      <a:pt x="610" y="31"/>
                    </a:lnTo>
                    <a:lnTo>
                      <a:pt x="628" y="22"/>
                    </a:lnTo>
                    <a:lnTo>
                      <a:pt x="643" y="12"/>
                    </a:lnTo>
                    <a:lnTo>
                      <a:pt x="663" y="8"/>
                    </a:lnTo>
                    <a:lnTo>
                      <a:pt x="686" y="2"/>
                    </a:lnTo>
                    <a:lnTo>
                      <a:pt x="711" y="0"/>
                    </a:lnTo>
                    <a:lnTo>
                      <a:pt x="702" y="14"/>
                    </a:lnTo>
                    <a:lnTo>
                      <a:pt x="696" y="27"/>
                    </a:lnTo>
                    <a:lnTo>
                      <a:pt x="688" y="41"/>
                    </a:lnTo>
                    <a:lnTo>
                      <a:pt x="682" y="57"/>
                    </a:lnTo>
                    <a:lnTo>
                      <a:pt x="676" y="70"/>
                    </a:lnTo>
                    <a:lnTo>
                      <a:pt x="676" y="86"/>
                    </a:lnTo>
                    <a:lnTo>
                      <a:pt x="676" y="103"/>
                    </a:lnTo>
                    <a:lnTo>
                      <a:pt x="682" y="121"/>
                    </a:lnTo>
                    <a:lnTo>
                      <a:pt x="690" y="123"/>
                    </a:lnTo>
                    <a:lnTo>
                      <a:pt x="702" y="126"/>
                    </a:lnTo>
                    <a:lnTo>
                      <a:pt x="684" y="142"/>
                    </a:lnTo>
                    <a:lnTo>
                      <a:pt x="672" y="159"/>
                    </a:lnTo>
                    <a:lnTo>
                      <a:pt x="659" y="175"/>
                    </a:lnTo>
                    <a:lnTo>
                      <a:pt x="649" y="192"/>
                    </a:lnTo>
                    <a:lnTo>
                      <a:pt x="640" y="210"/>
                    </a:lnTo>
                    <a:lnTo>
                      <a:pt x="634" y="229"/>
                    </a:lnTo>
                    <a:lnTo>
                      <a:pt x="628" y="250"/>
                    </a:lnTo>
                    <a:lnTo>
                      <a:pt x="628" y="276"/>
                    </a:lnTo>
                    <a:lnTo>
                      <a:pt x="630" y="276"/>
                    </a:lnTo>
                    <a:lnTo>
                      <a:pt x="632" y="280"/>
                    </a:lnTo>
                    <a:lnTo>
                      <a:pt x="643" y="278"/>
                    </a:lnTo>
                    <a:lnTo>
                      <a:pt x="659" y="274"/>
                    </a:lnTo>
                    <a:lnTo>
                      <a:pt x="676" y="270"/>
                    </a:lnTo>
                    <a:lnTo>
                      <a:pt x="694" y="268"/>
                    </a:lnTo>
                    <a:lnTo>
                      <a:pt x="709" y="264"/>
                    </a:lnTo>
                    <a:lnTo>
                      <a:pt x="725" y="264"/>
                    </a:lnTo>
                    <a:lnTo>
                      <a:pt x="740" y="264"/>
                    </a:lnTo>
                    <a:lnTo>
                      <a:pt x="758" y="270"/>
                    </a:lnTo>
                    <a:lnTo>
                      <a:pt x="742" y="283"/>
                    </a:lnTo>
                    <a:lnTo>
                      <a:pt x="727" y="297"/>
                    </a:lnTo>
                    <a:lnTo>
                      <a:pt x="709" y="311"/>
                    </a:lnTo>
                    <a:lnTo>
                      <a:pt x="696" y="324"/>
                    </a:lnTo>
                    <a:lnTo>
                      <a:pt x="680" y="338"/>
                    </a:lnTo>
                    <a:lnTo>
                      <a:pt x="671" y="355"/>
                    </a:lnTo>
                    <a:lnTo>
                      <a:pt x="661" y="373"/>
                    </a:lnTo>
                    <a:lnTo>
                      <a:pt x="659" y="398"/>
                    </a:lnTo>
                    <a:lnTo>
                      <a:pt x="651" y="406"/>
                    </a:lnTo>
                    <a:lnTo>
                      <a:pt x="643" y="415"/>
                    </a:lnTo>
                    <a:lnTo>
                      <a:pt x="620" y="415"/>
                    </a:lnTo>
                    <a:lnTo>
                      <a:pt x="597" y="415"/>
                    </a:lnTo>
                    <a:lnTo>
                      <a:pt x="576" y="417"/>
                    </a:lnTo>
                    <a:lnTo>
                      <a:pt x="554" y="419"/>
                    </a:lnTo>
                    <a:lnTo>
                      <a:pt x="531" y="419"/>
                    </a:lnTo>
                    <a:lnTo>
                      <a:pt x="512" y="421"/>
                    </a:lnTo>
                    <a:lnTo>
                      <a:pt x="490" y="423"/>
                    </a:lnTo>
                    <a:lnTo>
                      <a:pt x="471" y="425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8" name="Freeform 9"/>
              <p:cNvSpPr>
                <a:spLocks/>
              </p:cNvSpPr>
              <p:nvPr/>
            </p:nvSpPr>
            <p:spPr bwMode="auto">
              <a:xfrm>
                <a:off x="4597" y="3857"/>
                <a:ext cx="86" cy="70"/>
              </a:xfrm>
              <a:custGeom>
                <a:avLst/>
                <a:gdLst>
                  <a:gd name="T0" fmla="*/ 11 w 173"/>
                  <a:gd name="T1" fmla="*/ 18 h 139"/>
                  <a:gd name="T2" fmla="*/ 10 w 173"/>
                  <a:gd name="T3" fmla="*/ 16 h 139"/>
                  <a:gd name="T4" fmla="*/ 8 w 173"/>
                  <a:gd name="T5" fmla="*/ 14 h 139"/>
                  <a:gd name="T6" fmla="*/ 5 w 173"/>
                  <a:gd name="T7" fmla="*/ 11 h 139"/>
                  <a:gd name="T8" fmla="*/ 3 w 173"/>
                  <a:gd name="T9" fmla="*/ 9 h 139"/>
                  <a:gd name="T10" fmla="*/ 1 w 173"/>
                  <a:gd name="T11" fmla="*/ 6 h 139"/>
                  <a:gd name="T12" fmla="*/ 0 w 173"/>
                  <a:gd name="T13" fmla="*/ 3 h 139"/>
                  <a:gd name="T14" fmla="*/ 0 w 173"/>
                  <a:gd name="T15" fmla="*/ 1 h 139"/>
                  <a:gd name="T16" fmla="*/ 3 w 173"/>
                  <a:gd name="T17" fmla="*/ 0 h 139"/>
                  <a:gd name="T18" fmla="*/ 3 w 173"/>
                  <a:gd name="T19" fmla="*/ 2 h 139"/>
                  <a:gd name="T20" fmla="*/ 3 w 173"/>
                  <a:gd name="T21" fmla="*/ 4 h 139"/>
                  <a:gd name="T22" fmla="*/ 3 w 173"/>
                  <a:gd name="T23" fmla="*/ 6 h 139"/>
                  <a:gd name="T24" fmla="*/ 5 w 173"/>
                  <a:gd name="T25" fmla="*/ 7 h 139"/>
                  <a:gd name="T26" fmla="*/ 6 w 173"/>
                  <a:gd name="T27" fmla="*/ 9 h 139"/>
                  <a:gd name="T28" fmla="*/ 7 w 173"/>
                  <a:gd name="T29" fmla="*/ 11 h 139"/>
                  <a:gd name="T30" fmla="*/ 9 w 173"/>
                  <a:gd name="T31" fmla="*/ 12 h 139"/>
                  <a:gd name="T32" fmla="*/ 11 w 173"/>
                  <a:gd name="T33" fmla="*/ 14 h 139"/>
                  <a:gd name="T34" fmla="*/ 11 w 173"/>
                  <a:gd name="T35" fmla="*/ 13 h 139"/>
                  <a:gd name="T36" fmla="*/ 13 w 173"/>
                  <a:gd name="T37" fmla="*/ 12 h 139"/>
                  <a:gd name="T38" fmla="*/ 14 w 173"/>
                  <a:gd name="T39" fmla="*/ 10 h 139"/>
                  <a:gd name="T40" fmla="*/ 16 w 173"/>
                  <a:gd name="T41" fmla="*/ 8 h 139"/>
                  <a:gd name="T42" fmla="*/ 17 w 173"/>
                  <a:gd name="T43" fmla="*/ 5 h 139"/>
                  <a:gd name="T44" fmla="*/ 18 w 173"/>
                  <a:gd name="T45" fmla="*/ 4 h 139"/>
                  <a:gd name="T46" fmla="*/ 19 w 173"/>
                  <a:gd name="T47" fmla="*/ 2 h 139"/>
                  <a:gd name="T48" fmla="*/ 20 w 173"/>
                  <a:gd name="T49" fmla="*/ 1 h 139"/>
                  <a:gd name="T50" fmla="*/ 20 w 173"/>
                  <a:gd name="T51" fmla="*/ 0 h 139"/>
                  <a:gd name="T52" fmla="*/ 21 w 173"/>
                  <a:gd name="T53" fmla="*/ 0 h 139"/>
                  <a:gd name="T54" fmla="*/ 20 w 173"/>
                  <a:gd name="T55" fmla="*/ 2 h 139"/>
                  <a:gd name="T56" fmla="*/ 20 w 173"/>
                  <a:gd name="T57" fmla="*/ 5 h 139"/>
                  <a:gd name="T58" fmla="*/ 19 w 173"/>
                  <a:gd name="T59" fmla="*/ 7 h 139"/>
                  <a:gd name="T60" fmla="*/ 18 w 173"/>
                  <a:gd name="T61" fmla="*/ 9 h 139"/>
                  <a:gd name="T62" fmla="*/ 17 w 173"/>
                  <a:gd name="T63" fmla="*/ 11 h 139"/>
                  <a:gd name="T64" fmla="*/ 16 w 173"/>
                  <a:gd name="T65" fmla="*/ 13 h 139"/>
                  <a:gd name="T66" fmla="*/ 14 w 173"/>
                  <a:gd name="T67" fmla="*/ 16 h 139"/>
                  <a:gd name="T68" fmla="*/ 14 w 173"/>
                  <a:gd name="T69" fmla="*/ 18 h 139"/>
                  <a:gd name="T70" fmla="*/ 12 w 173"/>
                  <a:gd name="T71" fmla="*/ 18 h 139"/>
                  <a:gd name="T72" fmla="*/ 11 w 173"/>
                  <a:gd name="T73" fmla="*/ 1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3"/>
                  <a:gd name="T112" fmla="*/ 0 h 139"/>
                  <a:gd name="T113" fmla="*/ 173 w 173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3" h="139">
                    <a:moveTo>
                      <a:pt x="93" y="139"/>
                    </a:moveTo>
                    <a:lnTo>
                      <a:pt x="82" y="128"/>
                    </a:lnTo>
                    <a:lnTo>
                      <a:pt x="64" y="110"/>
                    </a:lnTo>
                    <a:lnTo>
                      <a:pt x="45" y="87"/>
                    </a:lnTo>
                    <a:lnTo>
                      <a:pt x="26" y="66"/>
                    </a:lnTo>
                    <a:lnTo>
                      <a:pt x="8" y="42"/>
                    </a:lnTo>
                    <a:lnTo>
                      <a:pt x="0" y="21"/>
                    </a:lnTo>
                    <a:lnTo>
                      <a:pt x="2" y="6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28" y="29"/>
                    </a:lnTo>
                    <a:lnTo>
                      <a:pt x="31" y="42"/>
                    </a:lnTo>
                    <a:lnTo>
                      <a:pt x="41" y="56"/>
                    </a:lnTo>
                    <a:lnTo>
                      <a:pt x="49" y="68"/>
                    </a:lnTo>
                    <a:lnTo>
                      <a:pt x="60" y="81"/>
                    </a:lnTo>
                    <a:lnTo>
                      <a:pt x="72" y="93"/>
                    </a:lnTo>
                    <a:lnTo>
                      <a:pt x="88" y="106"/>
                    </a:lnTo>
                    <a:lnTo>
                      <a:pt x="93" y="101"/>
                    </a:lnTo>
                    <a:lnTo>
                      <a:pt x="105" y="91"/>
                    </a:lnTo>
                    <a:lnTo>
                      <a:pt x="117" y="75"/>
                    </a:lnTo>
                    <a:lnTo>
                      <a:pt x="128" y="60"/>
                    </a:lnTo>
                    <a:lnTo>
                      <a:pt x="138" y="40"/>
                    </a:lnTo>
                    <a:lnTo>
                      <a:pt x="150" y="25"/>
                    </a:lnTo>
                    <a:lnTo>
                      <a:pt x="157" y="9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73" y="0"/>
                    </a:lnTo>
                    <a:lnTo>
                      <a:pt x="167" y="15"/>
                    </a:lnTo>
                    <a:lnTo>
                      <a:pt x="163" y="33"/>
                    </a:lnTo>
                    <a:lnTo>
                      <a:pt x="156" y="50"/>
                    </a:lnTo>
                    <a:lnTo>
                      <a:pt x="148" y="70"/>
                    </a:lnTo>
                    <a:lnTo>
                      <a:pt x="138" y="87"/>
                    </a:lnTo>
                    <a:lnTo>
                      <a:pt x="128" y="104"/>
                    </a:lnTo>
                    <a:lnTo>
                      <a:pt x="119" y="122"/>
                    </a:lnTo>
                    <a:lnTo>
                      <a:pt x="113" y="139"/>
                    </a:lnTo>
                    <a:lnTo>
                      <a:pt x="103" y="139"/>
                    </a:lnTo>
                    <a:lnTo>
                      <a:pt x="9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Freeform 10"/>
              <p:cNvSpPr>
                <a:spLocks/>
              </p:cNvSpPr>
              <p:nvPr/>
            </p:nvSpPr>
            <p:spPr bwMode="auto">
              <a:xfrm>
                <a:off x="4962" y="3818"/>
                <a:ext cx="61" cy="89"/>
              </a:xfrm>
              <a:custGeom>
                <a:avLst/>
                <a:gdLst>
                  <a:gd name="T0" fmla="*/ 12 w 122"/>
                  <a:gd name="T1" fmla="*/ 22 h 179"/>
                  <a:gd name="T2" fmla="*/ 8 w 122"/>
                  <a:gd name="T3" fmla="*/ 20 h 179"/>
                  <a:gd name="T4" fmla="*/ 5 w 122"/>
                  <a:gd name="T5" fmla="*/ 17 h 179"/>
                  <a:gd name="T6" fmla="*/ 3 w 122"/>
                  <a:gd name="T7" fmla="*/ 14 h 179"/>
                  <a:gd name="T8" fmla="*/ 1 w 122"/>
                  <a:gd name="T9" fmla="*/ 11 h 179"/>
                  <a:gd name="T10" fmla="*/ 0 w 122"/>
                  <a:gd name="T11" fmla="*/ 7 h 179"/>
                  <a:gd name="T12" fmla="*/ 1 w 122"/>
                  <a:gd name="T13" fmla="*/ 5 h 179"/>
                  <a:gd name="T14" fmla="*/ 2 w 122"/>
                  <a:gd name="T15" fmla="*/ 3 h 179"/>
                  <a:gd name="T16" fmla="*/ 5 w 122"/>
                  <a:gd name="T17" fmla="*/ 3 h 179"/>
                  <a:gd name="T18" fmla="*/ 5 w 122"/>
                  <a:gd name="T19" fmla="*/ 5 h 179"/>
                  <a:gd name="T20" fmla="*/ 4 w 122"/>
                  <a:gd name="T21" fmla="*/ 7 h 179"/>
                  <a:gd name="T22" fmla="*/ 4 w 122"/>
                  <a:gd name="T23" fmla="*/ 9 h 179"/>
                  <a:gd name="T24" fmla="*/ 4 w 122"/>
                  <a:gd name="T25" fmla="*/ 11 h 179"/>
                  <a:gd name="T26" fmla="*/ 4 w 122"/>
                  <a:gd name="T27" fmla="*/ 13 h 179"/>
                  <a:gd name="T28" fmla="*/ 5 w 122"/>
                  <a:gd name="T29" fmla="*/ 16 h 179"/>
                  <a:gd name="T30" fmla="*/ 7 w 122"/>
                  <a:gd name="T31" fmla="*/ 17 h 179"/>
                  <a:gd name="T32" fmla="*/ 11 w 122"/>
                  <a:gd name="T33" fmla="*/ 18 h 179"/>
                  <a:gd name="T34" fmla="*/ 11 w 122"/>
                  <a:gd name="T35" fmla="*/ 16 h 179"/>
                  <a:gd name="T36" fmla="*/ 11 w 122"/>
                  <a:gd name="T37" fmla="*/ 13 h 179"/>
                  <a:gd name="T38" fmla="*/ 12 w 122"/>
                  <a:gd name="T39" fmla="*/ 11 h 179"/>
                  <a:gd name="T40" fmla="*/ 12 w 122"/>
                  <a:gd name="T41" fmla="*/ 9 h 179"/>
                  <a:gd name="T42" fmla="*/ 13 w 122"/>
                  <a:gd name="T43" fmla="*/ 6 h 179"/>
                  <a:gd name="T44" fmla="*/ 14 w 122"/>
                  <a:gd name="T45" fmla="*/ 4 h 179"/>
                  <a:gd name="T46" fmla="*/ 15 w 122"/>
                  <a:gd name="T47" fmla="*/ 2 h 179"/>
                  <a:gd name="T48" fmla="*/ 16 w 122"/>
                  <a:gd name="T49" fmla="*/ 0 h 179"/>
                  <a:gd name="T50" fmla="*/ 15 w 122"/>
                  <a:gd name="T51" fmla="*/ 1 h 179"/>
                  <a:gd name="T52" fmla="*/ 15 w 122"/>
                  <a:gd name="T53" fmla="*/ 4 h 179"/>
                  <a:gd name="T54" fmla="*/ 15 w 122"/>
                  <a:gd name="T55" fmla="*/ 7 h 179"/>
                  <a:gd name="T56" fmla="*/ 15 w 122"/>
                  <a:gd name="T57" fmla="*/ 11 h 179"/>
                  <a:gd name="T58" fmla="*/ 14 w 122"/>
                  <a:gd name="T59" fmla="*/ 15 h 179"/>
                  <a:gd name="T60" fmla="*/ 14 w 122"/>
                  <a:gd name="T61" fmla="*/ 18 h 179"/>
                  <a:gd name="T62" fmla="*/ 14 w 122"/>
                  <a:gd name="T63" fmla="*/ 20 h 179"/>
                  <a:gd name="T64" fmla="*/ 14 w 122"/>
                  <a:gd name="T65" fmla="*/ 22 h 179"/>
                  <a:gd name="T66" fmla="*/ 13 w 122"/>
                  <a:gd name="T67" fmla="*/ 22 h 179"/>
                  <a:gd name="T68" fmla="*/ 12 w 122"/>
                  <a:gd name="T69" fmla="*/ 22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2"/>
                  <a:gd name="T106" fmla="*/ 0 h 179"/>
                  <a:gd name="T107" fmla="*/ 122 w 122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2" h="179">
                    <a:moveTo>
                      <a:pt x="93" y="179"/>
                    </a:moveTo>
                    <a:lnTo>
                      <a:pt x="64" y="163"/>
                    </a:lnTo>
                    <a:lnTo>
                      <a:pt x="40" y="142"/>
                    </a:lnTo>
                    <a:lnTo>
                      <a:pt x="19" y="115"/>
                    </a:lnTo>
                    <a:lnTo>
                      <a:pt x="7" y="89"/>
                    </a:lnTo>
                    <a:lnTo>
                      <a:pt x="0" y="62"/>
                    </a:lnTo>
                    <a:lnTo>
                      <a:pt x="1" y="43"/>
                    </a:lnTo>
                    <a:lnTo>
                      <a:pt x="13" y="29"/>
                    </a:lnTo>
                    <a:lnTo>
                      <a:pt x="38" y="29"/>
                    </a:lnTo>
                    <a:lnTo>
                      <a:pt x="34" y="41"/>
                    </a:lnTo>
                    <a:lnTo>
                      <a:pt x="32" y="58"/>
                    </a:lnTo>
                    <a:lnTo>
                      <a:pt x="29" y="76"/>
                    </a:lnTo>
                    <a:lnTo>
                      <a:pt x="29" y="95"/>
                    </a:lnTo>
                    <a:lnTo>
                      <a:pt x="31" y="111"/>
                    </a:lnTo>
                    <a:lnTo>
                      <a:pt x="40" y="128"/>
                    </a:lnTo>
                    <a:lnTo>
                      <a:pt x="54" y="140"/>
                    </a:lnTo>
                    <a:lnTo>
                      <a:pt x="81" y="150"/>
                    </a:lnTo>
                    <a:lnTo>
                      <a:pt x="83" y="128"/>
                    </a:lnTo>
                    <a:lnTo>
                      <a:pt x="87" y="109"/>
                    </a:lnTo>
                    <a:lnTo>
                      <a:pt x="91" y="89"/>
                    </a:lnTo>
                    <a:lnTo>
                      <a:pt x="96" y="72"/>
                    </a:lnTo>
                    <a:lnTo>
                      <a:pt x="102" y="53"/>
                    </a:lnTo>
                    <a:lnTo>
                      <a:pt x="108" y="35"/>
                    </a:lnTo>
                    <a:lnTo>
                      <a:pt x="114" y="18"/>
                    </a:lnTo>
                    <a:lnTo>
                      <a:pt x="122" y="0"/>
                    </a:lnTo>
                    <a:lnTo>
                      <a:pt x="120" y="12"/>
                    </a:lnTo>
                    <a:lnTo>
                      <a:pt x="120" y="35"/>
                    </a:lnTo>
                    <a:lnTo>
                      <a:pt x="118" y="60"/>
                    </a:lnTo>
                    <a:lnTo>
                      <a:pt x="116" y="93"/>
                    </a:lnTo>
                    <a:lnTo>
                      <a:pt x="112" y="120"/>
                    </a:lnTo>
                    <a:lnTo>
                      <a:pt x="110" y="148"/>
                    </a:lnTo>
                    <a:lnTo>
                      <a:pt x="108" y="167"/>
                    </a:lnTo>
                    <a:lnTo>
                      <a:pt x="106" y="179"/>
                    </a:lnTo>
                    <a:lnTo>
                      <a:pt x="98" y="179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Freeform 11"/>
              <p:cNvSpPr>
                <a:spLocks/>
              </p:cNvSpPr>
              <p:nvPr/>
            </p:nvSpPr>
            <p:spPr bwMode="auto">
              <a:xfrm>
                <a:off x="4711" y="3813"/>
                <a:ext cx="70" cy="87"/>
              </a:xfrm>
              <a:custGeom>
                <a:avLst/>
                <a:gdLst>
                  <a:gd name="T0" fmla="*/ 13 w 140"/>
                  <a:gd name="T1" fmla="*/ 22 h 174"/>
                  <a:gd name="T2" fmla="*/ 11 w 140"/>
                  <a:gd name="T3" fmla="*/ 20 h 174"/>
                  <a:gd name="T4" fmla="*/ 9 w 140"/>
                  <a:gd name="T5" fmla="*/ 19 h 174"/>
                  <a:gd name="T6" fmla="*/ 7 w 140"/>
                  <a:gd name="T7" fmla="*/ 17 h 174"/>
                  <a:gd name="T8" fmla="*/ 5 w 140"/>
                  <a:gd name="T9" fmla="*/ 15 h 174"/>
                  <a:gd name="T10" fmla="*/ 3 w 140"/>
                  <a:gd name="T11" fmla="*/ 13 h 174"/>
                  <a:gd name="T12" fmla="*/ 2 w 140"/>
                  <a:gd name="T13" fmla="*/ 11 h 174"/>
                  <a:gd name="T14" fmla="*/ 1 w 140"/>
                  <a:gd name="T15" fmla="*/ 10 h 174"/>
                  <a:gd name="T16" fmla="*/ 0 w 140"/>
                  <a:gd name="T17" fmla="*/ 8 h 174"/>
                  <a:gd name="T18" fmla="*/ 1 w 140"/>
                  <a:gd name="T19" fmla="*/ 7 h 174"/>
                  <a:gd name="T20" fmla="*/ 2 w 140"/>
                  <a:gd name="T21" fmla="*/ 6 h 174"/>
                  <a:gd name="T22" fmla="*/ 1 w 140"/>
                  <a:gd name="T23" fmla="*/ 5 h 174"/>
                  <a:gd name="T24" fmla="*/ 1 w 140"/>
                  <a:gd name="T25" fmla="*/ 3 h 174"/>
                  <a:gd name="T26" fmla="*/ 1 w 140"/>
                  <a:gd name="T27" fmla="*/ 2 h 174"/>
                  <a:gd name="T28" fmla="*/ 1 w 140"/>
                  <a:gd name="T29" fmla="*/ 0 h 174"/>
                  <a:gd name="T30" fmla="*/ 1 w 140"/>
                  <a:gd name="T31" fmla="*/ 1 h 174"/>
                  <a:gd name="T32" fmla="*/ 1 w 140"/>
                  <a:gd name="T33" fmla="*/ 3 h 174"/>
                  <a:gd name="T34" fmla="*/ 2 w 140"/>
                  <a:gd name="T35" fmla="*/ 4 h 174"/>
                  <a:gd name="T36" fmla="*/ 2 w 140"/>
                  <a:gd name="T37" fmla="*/ 5 h 174"/>
                  <a:gd name="T38" fmla="*/ 3 w 140"/>
                  <a:gd name="T39" fmla="*/ 8 h 174"/>
                  <a:gd name="T40" fmla="*/ 6 w 140"/>
                  <a:gd name="T41" fmla="*/ 10 h 174"/>
                  <a:gd name="T42" fmla="*/ 5 w 140"/>
                  <a:gd name="T43" fmla="*/ 10 h 174"/>
                  <a:gd name="T44" fmla="*/ 5 w 140"/>
                  <a:gd name="T45" fmla="*/ 11 h 174"/>
                  <a:gd name="T46" fmla="*/ 6 w 140"/>
                  <a:gd name="T47" fmla="*/ 12 h 174"/>
                  <a:gd name="T48" fmla="*/ 9 w 140"/>
                  <a:gd name="T49" fmla="*/ 15 h 174"/>
                  <a:gd name="T50" fmla="*/ 9 w 140"/>
                  <a:gd name="T51" fmla="*/ 16 h 174"/>
                  <a:gd name="T52" fmla="*/ 11 w 140"/>
                  <a:gd name="T53" fmla="*/ 17 h 174"/>
                  <a:gd name="T54" fmla="*/ 12 w 140"/>
                  <a:gd name="T55" fmla="*/ 18 h 174"/>
                  <a:gd name="T56" fmla="*/ 13 w 140"/>
                  <a:gd name="T57" fmla="*/ 19 h 174"/>
                  <a:gd name="T58" fmla="*/ 14 w 140"/>
                  <a:gd name="T59" fmla="*/ 19 h 174"/>
                  <a:gd name="T60" fmla="*/ 14 w 140"/>
                  <a:gd name="T61" fmla="*/ 19 h 174"/>
                  <a:gd name="T62" fmla="*/ 14 w 140"/>
                  <a:gd name="T63" fmla="*/ 17 h 174"/>
                  <a:gd name="T64" fmla="*/ 14 w 140"/>
                  <a:gd name="T65" fmla="*/ 15 h 174"/>
                  <a:gd name="T66" fmla="*/ 13 w 140"/>
                  <a:gd name="T67" fmla="*/ 13 h 174"/>
                  <a:gd name="T68" fmla="*/ 13 w 140"/>
                  <a:gd name="T69" fmla="*/ 12 h 174"/>
                  <a:gd name="T70" fmla="*/ 13 w 140"/>
                  <a:gd name="T71" fmla="*/ 11 h 174"/>
                  <a:gd name="T72" fmla="*/ 13 w 140"/>
                  <a:gd name="T73" fmla="*/ 9 h 174"/>
                  <a:gd name="T74" fmla="*/ 13 w 140"/>
                  <a:gd name="T75" fmla="*/ 8 h 174"/>
                  <a:gd name="T76" fmla="*/ 13 w 140"/>
                  <a:gd name="T77" fmla="*/ 6 h 174"/>
                  <a:gd name="T78" fmla="*/ 14 w 140"/>
                  <a:gd name="T79" fmla="*/ 7 h 174"/>
                  <a:gd name="T80" fmla="*/ 14 w 140"/>
                  <a:gd name="T81" fmla="*/ 8 h 174"/>
                  <a:gd name="T82" fmla="*/ 15 w 140"/>
                  <a:gd name="T83" fmla="*/ 10 h 174"/>
                  <a:gd name="T84" fmla="*/ 16 w 140"/>
                  <a:gd name="T85" fmla="*/ 12 h 174"/>
                  <a:gd name="T86" fmla="*/ 17 w 140"/>
                  <a:gd name="T87" fmla="*/ 14 h 174"/>
                  <a:gd name="T88" fmla="*/ 18 w 140"/>
                  <a:gd name="T89" fmla="*/ 16 h 174"/>
                  <a:gd name="T90" fmla="*/ 18 w 140"/>
                  <a:gd name="T91" fmla="*/ 19 h 174"/>
                  <a:gd name="T92" fmla="*/ 18 w 140"/>
                  <a:gd name="T93" fmla="*/ 20 h 174"/>
                  <a:gd name="T94" fmla="*/ 17 w 140"/>
                  <a:gd name="T95" fmla="*/ 22 h 174"/>
                  <a:gd name="T96" fmla="*/ 15 w 140"/>
                  <a:gd name="T97" fmla="*/ 22 h 174"/>
                  <a:gd name="T98" fmla="*/ 13 w 140"/>
                  <a:gd name="T99" fmla="*/ 22 h 1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0"/>
                  <a:gd name="T151" fmla="*/ 0 h 174"/>
                  <a:gd name="T152" fmla="*/ 140 w 140"/>
                  <a:gd name="T153" fmla="*/ 174 h 1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0" h="174">
                    <a:moveTo>
                      <a:pt x="105" y="174"/>
                    </a:moveTo>
                    <a:lnTo>
                      <a:pt x="87" y="160"/>
                    </a:lnTo>
                    <a:lnTo>
                      <a:pt x="70" y="149"/>
                    </a:lnTo>
                    <a:lnTo>
                      <a:pt x="53" y="135"/>
                    </a:lnTo>
                    <a:lnTo>
                      <a:pt x="37" y="122"/>
                    </a:lnTo>
                    <a:lnTo>
                      <a:pt x="22" y="106"/>
                    </a:lnTo>
                    <a:lnTo>
                      <a:pt x="12" y="91"/>
                    </a:lnTo>
                    <a:lnTo>
                      <a:pt x="2" y="75"/>
                    </a:lnTo>
                    <a:lnTo>
                      <a:pt x="0" y="60"/>
                    </a:lnTo>
                    <a:lnTo>
                      <a:pt x="8" y="52"/>
                    </a:lnTo>
                    <a:lnTo>
                      <a:pt x="16" y="48"/>
                    </a:lnTo>
                    <a:lnTo>
                      <a:pt x="10" y="33"/>
                    </a:lnTo>
                    <a:lnTo>
                      <a:pt x="6" y="21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8" y="7"/>
                    </a:lnTo>
                    <a:lnTo>
                      <a:pt x="10" y="17"/>
                    </a:lnTo>
                    <a:lnTo>
                      <a:pt x="12" y="29"/>
                    </a:lnTo>
                    <a:lnTo>
                      <a:pt x="18" y="40"/>
                    </a:lnTo>
                    <a:lnTo>
                      <a:pt x="27" y="60"/>
                    </a:lnTo>
                    <a:lnTo>
                      <a:pt x="45" y="77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47" y="98"/>
                    </a:lnTo>
                    <a:lnTo>
                      <a:pt x="66" y="118"/>
                    </a:lnTo>
                    <a:lnTo>
                      <a:pt x="74" y="126"/>
                    </a:lnTo>
                    <a:lnTo>
                      <a:pt x="86" y="133"/>
                    </a:lnTo>
                    <a:lnTo>
                      <a:pt x="95" y="141"/>
                    </a:lnTo>
                    <a:lnTo>
                      <a:pt x="107" y="149"/>
                    </a:lnTo>
                    <a:lnTo>
                      <a:pt x="109" y="147"/>
                    </a:lnTo>
                    <a:lnTo>
                      <a:pt x="113" y="145"/>
                    </a:lnTo>
                    <a:lnTo>
                      <a:pt x="109" y="131"/>
                    </a:lnTo>
                    <a:lnTo>
                      <a:pt x="109" y="118"/>
                    </a:lnTo>
                    <a:lnTo>
                      <a:pt x="105" y="106"/>
                    </a:lnTo>
                    <a:lnTo>
                      <a:pt x="105" y="95"/>
                    </a:lnTo>
                    <a:lnTo>
                      <a:pt x="103" y="83"/>
                    </a:lnTo>
                    <a:lnTo>
                      <a:pt x="103" y="71"/>
                    </a:lnTo>
                    <a:lnTo>
                      <a:pt x="103" y="60"/>
                    </a:lnTo>
                    <a:lnTo>
                      <a:pt x="105" y="50"/>
                    </a:lnTo>
                    <a:lnTo>
                      <a:pt x="109" y="52"/>
                    </a:lnTo>
                    <a:lnTo>
                      <a:pt x="113" y="62"/>
                    </a:lnTo>
                    <a:lnTo>
                      <a:pt x="120" y="75"/>
                    </a:lnTo>
                    <a:lnTo>
                      <a:pt x="126" y="93"/>
                    </a:lnTo>
                    <a:lnTo>
                      <a:pt x="134" y="110"/>
                    </a:lnTo>
                    <a:lnTo>
                      <a:pt x="138" y="128"/>
                    </a:lnTo>
                    <a:lnTo>
                      <a:pt x="140" y="145"/>
                    </a:lnTo>
                    <a:lnTo>
                      <a:pt x="138" y="159"/>
                    </a:lnTo>
                    <a:lnTo>
                      <a:pt x="134" y="174"/>
                    </a:lnTo>
                    <a:lnTo>
                      <a:pt x="119" y="174"/>
                    </a:lnTo>
                    <a:lnTo>
                      <a:pt x="10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2"/>
              <p:cNvSpPr>
                <a:spLocks/>
              </p:cNvSpPr>
              <p:nvPr/>
            </p:nvSpPr>
            <p:spPr bwMode="auto">
              <a:xfrm>
                <a:off x="4567" y="3753"/>
                <a:ext cx="139" cy="126"/>
              </a:xfrm>
              <a:custGeom>
                <a:avLst/>
                <a:gdLst>
                  <a:gd name="T0" fmla="*/ 18 w 280"/>
                  <a:gd name="T1" fmla="*/ 32 h 252"/>
                  <a:gd name="T2" fmla="*/ 17 w 280"/>
                  <a:gd name="T3" fmla="*/ 30 h 252"/>
                  <a:gd name="T4" fmla="*/ 17 w 280"/>
                  <a:gd name="T5" fmla="*/ 28 h 252"/>
                  <a:gd name="T6" fmla="*/ 17 w 280"/>
                  <a:gd name="T7" fmla="*/ 26 h 252"/>
                  <a:gd name="T8" fmla="*/ 18 w 280"/>
                  <a:gd name="T9" fmla="*/ 24 h 252"/>
                  <a:gd name="T10" fmla="*/ 18 w 280"/>
                  <a:gd name="T11" fmla="*/ 23 h 252"/>
                  <a:gd name="T12" fmla="*/ 19 w 280"/>
                  <a:gd name="T13" fmla="*/ 21 h 252"/>
                  <a:gd name="T14" fmla="*/ 19 w 280"/>
                  <a:gd name="T15" fmla="*/ 20 h 252"/>
                  <a:gd name="T16" fmla="*/ 19 w 280"/>
                  <a:gd name="T17" fmla="*/ 19 h 252"/>
                  <a:gd name="T18" fmla="*/ 17 w 280"/>
                  <a:gd name="T19" fmla="*/ 19 h 252"/>
                  <a:gd name="T20" fmla="*/ 14 w 280"/>
                  <a:gd name="T21" fmla="*/ 19 h 252"/>
                  <a:gd name="T22" fmla="*/ 11 w 280"/>
                  <a:gd name="T23" fmla="*/ 19 h 252"/>
                  <a:gd name="T24" fmla="*/ 8 w 280"/>
                  <a:gd name="T25" fmla="*/ 19 h 252"/>
                  <a:gd name="T26" fmla="*/ 5 w 280"/>
                  <a:gd name="T27" fmla="*/ 19 h 252"/>
                  <a:gd name="T28" fmla="*/ 3 w 280"/>
                  <a:gd name="T29" fmla="*/ 19 h 252"/>
                  <a:gd name="T30" fmla="*/ 1 w 280"/>
                  <a:gd name="T31" fmla="*/ 18 h 252"/>
                  <a:gd name="T32" fmla="*/ 0 w 280"/>
                  <a:gd name="T33" fmla="*/ 17 h 252"/>
                  <a:gd name="T34" fmla="*/ 2 w 280"/>
                  <a:gd name="T35" fmla="*/ 14 h 252"/>
                  <a:gd name="T36" fmla="*/ 4 w 280"/>
                  <a:gd name="T37" fmla="*/ 12 h 252"/>
                  <a:gd name="T38" fmla="*/ 8 w 280"/>
                  <a:gd name="T39" fmla="*/ 9 h 252"/>
                  <a:gd name="T40" fmla="*/ 12 w 280"/>
                  <a:gd name="T41" fmla="*/ 6 h 252"/>
                  <a:gd name="T42" fmla="*/ 16 w 280"/>
                  <a:gd name="T43" fmla="*/ 3 h 252"/>
                  <a:gd name="T44" fmla="*/ 20 w 280"/>
                  <a:gd name="T45" fmla="*/ 2 h 252"/>
                  <a:gd name="T46" fmla="*/ 24 w 280"/>
                  <a:gd name="T47" fmla="*/ 0 h 252"/>
                  <a:gd name="T48" fmla="*/ 28 w 280"/>
                  <a:gd name="T49" fmla="*/ 0 h 252"/>
                  <a:gd name="T50" fmla="*/ 28 w 280"/>
                  <a:gd name="T51" fmla="*/ 1 h 252"/>
                  <a:gd name="T52" fmla="*/ 27 w 280"/>
                  <a:gd name="T53" fmla="*/ 3 h 252"/>
                  <a:gd name="T54" fmla="*/ 25 w 280"/>
                  <a:gd name="T55" fmla="*/ 4 h 252"/>
                  <a:gd name="T56" fmla="*/ 24 w 280"/>
                  <a:gd name="T57" fmla="*/ 6 h 252"/>
                  <a:gd name="T58" fmla="*/ 22 w 280"/>
                  <a:gd name="T59" fmla="*/ 8 h 252"/>
                  <a:gd name="T60" fmla="*/ 22 w 280"/>
                  <a:gd name="T61" fmla="*/ 10 h 252"/>
                  <a:gd name="T62" fmla="*/ 21 w 280"/>
                  <a:gd name="T63" fmla="*/ 13 h 252"/>
                  <a:gd name="T64" fmla="*/ 22 w 280"/>
                  <a:gd name="T65" fmla="*/ 16 h 252"/>
                  <a:gd name="T66" fmla="*/ 24 w 280"/>
                  <a:gd name="T67" fmla="*/ 16 h 252"/>
                  <a:gd name="T68" fmla="*/ 26 w 280"/>
                  <a:gd name="T69" fmla="*/ 16 h 252"/>
                  <a:gd name="T70" fmla="*/ 28 w 280"/>
                  <a:gd name="T71" fmla="*/ 15 h 252"/>
                  <a:gd name="T72" fmla="*/ 30 w 280"/>
                  <a:gd name="T73" fmla="*/ 14 h 252"/>
                  <a:gd name="T74" fmla="*/ 30 w 280"/>
                  <a:gd name="T75" fmla="*/ 12 h 252"/>
                  <a:gd name="T76" fmla="*/ 31 w 280"/>
                  <a:gd name="T77" fmla="*/ 10 h 252"/>
                  <a:gd name="T78" fmla="*/ 32 w 280"/>
                  <a:gd name="T79" fmla="*/ 8 h 252"/>
                  <a:gd name="T80" fmla="*/ 33 w 280"/>
                  <a:gd name="T81" fmla="*/ 6 h 252"/>
                  <a:gd name="T82" fmla="*/ 34 w 280"/>
                  <a:gd name="T83" fmla="*/ 5 h 252"/>
                  <a:gd name="T84" fmla="*/ 34 w 280"/>
                  <a:gd name="T85" fmla="*/ 5 h 252"/>
                  <a:gd name="T86" fmla="*/ 33 w 280"/>
                  <a:gd name="T87" fmla="*/ 11 h 252"/>
                  <a:gd name="T88" fmla="*/ 31 w 280"/>
                  <a:gd name="T89" fmla="*/ 15 h 252"/>
                  <a:gd name="T90" fmla="*/ 28 w 280"/>
                  <a:gd name="T91" fmla="*/ 17 h 252"/>
                  <a:gd name="T92" fmla="*/ 25 w 280"/>
                  <a:gd name="T93" fmla="*/ 19 h 252"/>
                  <a:gd name="T94" fmla="*/ 22 w 280"/>
                  <a:gd name="T95" fmla="*/ 20 h 252"/>
                  <a:gd name="T96" fmla="*/ 20 w 280"/>
                  <a:gd name="T97" fmla="*/ 22 h 252"/>
                  <a:gd name="T98" fmla="*/ 18 w 280"/>
                  <a:gd name="T99" fmla="*/ 25 h 252"/>
                  <a:gd name="T100" fmla="*/ 18 w 280"/>
                  <a:gd name="T101" fmla="*/ 30 h 252"/>
                  <a:gd name="T102" fmla="*/ 18 w 280"/>
                  <a:gd name="T103" fmla="*/ 31 h 252"/>
                  <a:gd name="T104" fmla="*/ 19 w 280"/>
                  <a:gd name="T105" fmla="*/ 32 h 252"/>
                  <a:gd name="T106" fmla="*/ 18 w 280"/>
                  <a:gd name="T107" fmla="*/ 32 h 252"/>
                  <a:gd name="T108" fmla="*/ 18 w 280"/>
                  <a:gd name="T109" fmla="*/ 32 h 2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0"/>
                  <a:gd name="T166" fmla="*/ 0 h 252"/>
                  <a:gd name="T167" fmla="*/ 280 w 280"/>
                  <a:gd name="T168" fmla="*/ 252 h 2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0" h="252">
                    <a:moveTo>
                      <a:pt x="152" y="252"/>
                    </a:moveTo>
                    <a:lnTo>
                      <a:pt x="142" y="235"/>
                    </a:lnTo>
                    <a:lnTo>
                      <a:pt x="140" y="219"/>
                    </a:lnTo>
                    <a:lnTo>
                      <a:pt x="140" y="204"/>
                    </a:lnTo>
                    <a:lnTo>
                      <a:pt x="146" y="190"/>
                    </a:lnTo>
                    <a:lnTo>
                      <a:pt x="150" y="177"/>
                    </a:lnTo>
                    <a:lnTo>
                      <a:pt x="155" y="165"/>
                    </a:lnTo>
                    <a:lnTo>
                      <a:pt x="155" y="154"/>
                    </a:lnTo>
                    <a:lnTo>
                      <a:pt x="153" y="146"/>
                    </a:lnTo>
                    <a:lnTo>
                      <a:pt x="136" y="146"/>
                    </a:lnTo>
                    <a:lnTo>
                      <a:pt x="115" y="148"/>
                    </a:lnTo>
                    <a:lnTo>
                      <a:pt x="91" y="150"/>
                    </a:lnTo>
                    <a:lnTo>
                      <a:pt x="70" y="152"/>
                    </a:lnTo>
                    <a:lnTo>
                      <a:pt x="47" y="150"/>
                    </a:lnTo>
                    <a:lnTo>
                      <a:pt x="25" y="150"/>
                    </a:lnTo>
                    <a:lnTo>
                      <a:pt x="10" y="144"/>
                    </a:lnTo>
                    <a:lnTo>
                      <a:pt x="0" y="134"/>
                    </a:lnTo>
                    <a:lnTo>
                      <a:pt x="16" y="111"/>
                    </a:lnTo>
                    <a:lnTo>
                      <a:pt x="39" y="90"/>
                    </a:lnTo>
                    <a:lnTo>
                      <a:pt x="66" y="66"/>
                    </a:lnTo>
                    <a:lnTo>
                      <a:pt x="101" y="45"/>
                    </a:lnTo>
                    <a:lnTo>
                      <a:pt x="134" y="24"/>
                    </a:lnTo>
                    <a:lnTo>
                      <a:pt x="167" y="10"/>
                    </a:lnTo>
                    <a:lnTo>
                      <a:pt x="200" y="0"/>
                    </a:lnTo>
                    <a:lnTo>
                      <a:pt x="229" y="0"/>
                    </a:lnTo>
                    <a:lnTo>
                      <a:pt x="225" y="8"/>
                    </a:lnTo>
                    <a:lnTo>
                      <a:pt x="217" y="18"/>
                    </a:lnTo>
                    <a:lnTo>
                      <a:pt x="206" y="29"/>
                    </a:lnTo>
                    <a:lnTo>
                      <a:pt x="196" y="43"/>
                    </a:lnTo>
                    <a:lnTo>
                      <a:pt x="184" y="58"/>
                    </a:lnTo>
                    <a:lnTo>
                      <a:pt x="177" y="78"/>
                    </a:lnTo>
                    <a:lnTo>
                      <a:pt x="173" y="99"/>
                    </a:lnTo>
                    <a:lnTo>
                      <a:pt x="179" y="126"/>
                    </a:lnTo>
                    <a:lnTo>
                      <a:pt x="198" y="126"/>
                    </a:lnTo>
                    <a:lnTo>
                      <a:pt x="216" y="122"/>
                    </a:lnTo>
                    <a:lnTo>
                      <a:pt x="229" y="117"/>
                    </a:lnTo>
                    <a:lnTo>
                      <a:pt x="241" y="107"/>
                    </a:lnTo>
                    <a:lnTo>
                      <a:pt x="248" y="91"/>
                    </a:lnTo>
                    <a:lnTo>
                      <a:pt x="256" y="76"/>
                    </a:lnTo>
                    <a:lnTo>
                      <a:pt x="264" y="58"/>
                    </a:lnTo>
                    <a:lnTo>
                      <a:pt x="272" y="41"/>
                    </a:lnTo>
                    <a:lnTo>
                      <a:pt x="276" y="39"/>
                    </a:lnTo>
                    <a:lnTo>
                      <a:pt x="280" y="37"/>
                    </a:lnTo>
                    <a:lnTo>
                      <a:pt x="268" y="82"/>
                    </a:lnTo>
                    <a:lnTo>
                      <a:pt x="252" y="113"/>
                    </a:lnTo>
                    <a:lnTo>
                      <a:pt x="229" y="132"/>
                    </a:lnTo>
                    <a:lnTo>
                      <a:pt x="208" y="146"/>
                    </a:lnTo>
                    <a:lnTo>
                      <a:pt x="184" y="155"/>
                    </a:lnTo>
                    <a:lnTo>
                      <a:pt x="165" y="173"/>
                    </a:lnTo>
                    <a:lnTo>
                      <a:pt x="152" y="198"/>
                    </a:lnTo>
                    <a:lnTo>
                      <a:pt x="148" y="237"/>
                    </a:lnTo>
                    <a:lnTo>
                      <a:pt x="152" y="243"/>
                    </a:lnTo>
                    <a:lnTo>
                      <a:pt x="159" y="249"/>
                    </a:lnTo>
                    <a:lnTo>
                      <a:pt x="152" y="250"/>
                    </a:lnTo>
                    <a:lnTo>
                      <a:pt x="152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Freeform 13"/>
              <p:cNvSpPr>
                <a:spLocks/>
              </p:cNvSpPr>
              <p:nvPr/>
            </p:nvSpPr>
            <p:spPr bwMode="auto">
              <a:xfrm>
                <a:off x="4990" y="3822"/>
                <a:ext cx="9" cy="48"/>
              </a:xfrm>
              <a:custGeom>
                <a:avLst/>
                <a:gdLst>
                  <a:gd name="T0" fmla="*/ 0 w 17"/>
                  <a:gd name="T1" fmla="*/ 12 h 97"/>
                  <a:gd name="T2" fmla="*/ 0 w 17"/>
                  <a:gd name="T3" fmla="*/ 10 h 97"/>
                  <a:gd name="T4" fmla="*/ 1 w 17"/>
                  <a:gd name="T5" fmla="*/ 9 h 97"/>
                  <a:gd name="T6" fmla="*/ 1 w 17"/>
                  <a:gd name="T7" fmla="*/ 7 h 97"/>
                  <a:gd name="T8" fmla="*/ 1 w 17"/>
                  <a:gd name="T9" fmla="*/ 5 h 97"/>
                  <a:gd name="T10" fmla="*/ 1 w 17"/>
                  <a:gd name="T11" fmla="*/ 3 h 97"/>
                  <a:gd name="T12" fmla="*/ 2 w 17"/>
                  <a:gd name="T13" fmla="*/ 2 h 97"/>
                  <a:gd name="T14" fmla="*/ 2 w 17"/>
                  <a:gd name="T15" fmla="*/ 0 h 97"/>
                  <a:gd name="T16" fmla="*/ 3 w 17"/>
                  <a:gd name="T17" fmla="*/ 0 h 97"/>
                  <a:gd name="T18" fmla="*/ 2 w 17"/>
                  <a:gd name="T19" fmla="*/ 0 h 97"/>
                  <a:gd name="T20" fmla="*/ 2 w 17"/>
                  <a:gd name="T21" fmla="*/ 2 h 97"/>
                  <a:gd name="T22" fmla="*/ 2 w 17"/>
                  <a:gd name="T23" fmla="*/ 3 h 97"/>
                  <a:gd name="T24" fmla="*/ 2 w 17"/>
                  <a:gd name="T25" fmla="*/ 5 h 97"/>
                  <a:gd name="T26" fmla="*/ 1 w 17"/>
                  <a:gd name="T27" fmla="*/ 8 h 97"/>
                  <a:gd name="T28" fmla="*/ 1 w 17"/>
                  <a:gd name="T29" fmla="*/ 11 h 97"/>
                  <a:gd name="T30" fmla="*/ 1 w 17"/>
                  <a:gd name="T31" fmla="*/ 11 h 97"/>
                  <a:gd name="T32" fmla="*/ 0 w 17"/>
                  <a:gd name="T33" fmla="*/ 12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97"/>
                  <a:gd name="T53" fmla="*/ 17 w 17"/>
                  <a:gd name="T54" fmla="*/ 97 h 9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97">
                    <a:moveTo>
                      <a:pt x="0" y="97"/>
                    </a:moveTo>
                    <a:lnTo>
                      <a:pt x="0" y="85"/>
                    </a:lnTo>
                    <a:lnTo>
                      <a:pt x="2" y="74"/>
                    </a:lnTo>
                    <a:lnTo>
                      <a:pt x="2" y="60"/>
                    </a:lnTo>
                    <a:lnTo>
                      <a:pt x="6" y="47"/>
                    </a:lnTo>
                    <a:lnTo>
                      <a:pt x="6" y="31"/>
                    </a:lnTo>
                    <a:lnTo>
                      <a:pt x="9" y="17"/>
                    </a:lnTo>
                    <a:lnTo>
                      <a:pt x="11" y="6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15" y="17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8" y="64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Freeform 14"/>
              <p:cNvSpPr>
                <a:spLocks/>
              </p:cNvSpPr>
              <p:nvPr/>
            </p:nvSpPr>
            <p:spPr bwMode="auto">
              <a:xfrm>
                <a:off x="4417" y="3854"/>
                <a:ext cx="8" cy="6"/>
              </a:xfrm>
              <a:custGeom>
                <a:avLst/>
                <a:gdLst>
                  <a:gd name="T0" fmla="*/ 1 w 15"/>
                  <a:gd name="T1" fmla="*/ 2 h 12"/>
                  <a:gd name="T2" fmla="*/ 0 w 15"/>
                  <a:gd name="T3" fmla="*/ 1 h 12"/>
                  <a:gd name="T4" fmla="*/ 0 w 15"/>
                  <a:gd name="T5" fmla="*/ 0 h 12"/>
                  <a:gd name="T6" fmla="*/ 1 w 15"/>
                  <a:gd name="T7" fmla="*/ 1 h 12"/>
                  <a:gd name="T8" fmla="*/ 2 w 15"/>
                  <a:gd name="T9" fmla="*/ 1 h 12"/>
                  <a:gd name="T10" fmla="*/ 1 w 15"/>
                  <a:gd name="T11" fmla="*/ 1 h 12"/>
                  <a:gd name="T12" fmla="*/ 1 w 15"/>
                  <a:gd name="T13" fmla="*/ 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2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Freeform 15"/>
              <p:cNvSpPr>
                <a:spLocks/>
              </p:cNvSpPr>
              <p:nvPr/>
            </p:nvSpPr>
            <p:spPr bwMode="auto">
              <a:xfrm>
                <a:off x="4414" y="3794"/>
                <a:ext cx="53" cy="47"/>
              </a:xfrm>
              <a:custGeom>
                <a:avLst/>
                <a:gdLst>
                  <a:gd name="T0" fmla="*/ 0 w 104"/>
                  <a:gd name="T1" fmla="*/ 12 h 93"/>
                  <a:gd name="T2" fmla="*/ 1 w 104"/>
                  <a:gd name="T3" fmla="*/ 10 h 93"/>
                  <a:gd name="T4" fmla="*/ 1 w 104"/>
                  <a:gd name="T5" fmla="*/ 8 h 93"/>
                  <a:gd name="T6" fmla="*/ 2 w 104"/>
                  <a:gd name="T7" fmla="*/ 6 h 93"/>
                  <a:gd name="T8" fmla="*/ 3 w 104"/>
                  <a:gd name="T9" fmla="*/ 5 h 93"/>
                  <a:gd name="T10" fmla="*/ 4 w 104"/>
                  <a:gd name="T11" fmla="*/ 4 h 93"/>
                  <a:gd name="T12" fmla="*/ 5 w 104"/>
                  <a:gd name="T13" fmla="*/ 3 h 93"/>
                  <a:gd name="T14" fmla="*/ 6 w 104"/>
                  <a:gd name="T15" fmla="*/ 1 h 93"/>
                  <a:gd name="T16" fmla="*/ 8 w 104"/>
                  <a:gd name="T17" fmla="*/ 0 h 93"/>
                  <a:gd name="T18" fmla="*/ 9 w 104"/>
                  <a:gd name="T19" fmla="*/ 2 h 93"/>
                  <a:gd name="T20" fmla="*/ 11 w 104"/>
                  <a:gd name="T21" fmla="*/ 4 h 93"/>
                  <a:gd name="T22" fmla="*/ 12 w 104"/>
                  <a:gd name="T23" fmla="*/ 5 h 93"/>
                  <a:gd name="T24" fmla="*/ 14 w 104"/>
                  <a:gd name="T25" fmla="*/ 8 h 93"/>
                  <a:gd name="T26" fmla="*/ 11 w 104"/>
                  <a:gd name="T27" fmla="*/ 8 h 93"/>
                  <a:gd name="T28" fmla="*/ 10 w 104"/>
                  <a:gd name="T29" fmla="*/ 9 h 93"/>
                  <a:gd name="T30" fmla="*/ 8 w 104"/>
                  <a:gd name="T31" fmla="*/ 10 h 93"/>
                  <a:gd name="T32" fmla="*/ 7 w 104"/>
                  <a:gd name="T33" fmla="*/ 10 h 93"/>
                  <a:gd name="T34" fmla="*/ 5 w 104"/>
                  <a:gd name="T35" fmla="*/ 11 h 93"/>
                  <a:gd name="T36" fmla="*/ 4 w 104"/>
                  <a:gd name="T37" fmla="*/ 11 h 93"/>
                  <a:gd name="T38" fmla="*/ 2 w 104"/>
                  <a:gd name="T39" fmla="*/ 12 h 93"/>
                  <a:gd name="T40" fmla="*/ 0 w 104"/>
                  <a:gd name="T41" fmla="*/ 12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93"/>
                  <a:gd name="T65" fmla="*/ 104 w 104"/>
                  <a:gd name="T66" fmla="*/ 93 h 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93">
                    <a:moveTo>
                      <a:pt x="0" y="93"/>
                    </a:moveTo>
                    <a:lnTo>
                      <a:pt x="4" y="73"/>
                    </a:lnTo>
                    <a:lnTo>
                      <a:pt x="8" y="60"/>
                    </a:lnTo>
                    <a:lnTo>
                      <a:pt x="13" y="46"/>
                    </a:lnTo>
                    <a:lnTo>
                      <a:pt x="19" y="37"/>
                    </a:lnTo>
                    <a:lnTo>
                      <a:pt x="25" y="27"/>
                    </a:lnTo>
                    <a:lnTo>
                      <a:pt x="35" y="17"/>
                    </a:lnTo>
                    <a:lnTo>
                      <a:pt x="44" y="7"/>
                    </a:lnTo>
                    <a:lnTo>
                      <a:pt x="58" y="0"/>
                    </a:lnTo>
                    <a:lnTo>
                      <a:pt x="68" y="11"/>
                    </a:lnTo>
                    <a:lnTo>
                      <a:pt x="83" y="25"/>
                    </a:lnTo>
                    <a:lnTo>
                      <a:pt x="95" y="38"/>
                    </a:lnTo>
                    <a:lnTo>
                      <a:pt x="104" y="58"/>
                    </a:lnTo>
                    <a:lnTo>
                      <a:pt x="87" y="62"/>
                    </a:lnTo>
                    <a:lnTo>
                      <a:pt x="75" y="68"/>
                    </a:lnTo>
                    <a:lnTo>
                      <a:pt x="62" y="73"/>
                    </a:lnTo>
                    <a:lnTo>
                      <a:pt x="50" y="79"/>
                    </a:lnTo>
                    <a:lnTo>
                      <a:pt x="37" y="83"/>
                    </a:lnTo>
                    <a:lnTo>
                      <a:pt x="25" y="87"/>
                    </a:lnTo>
                    <a:lnTo>
                      <a:pt x="11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Freeform 16"/>
              <p:cNvSpPr>
                <a:spLocks/>
              </p:cNvSpPr>
              <p:nvPr/>
            </p:nvSpPr>
            <p:spPr bwMode="auto">
              <a:xfrm>
                <a:off x="4590" y="3777"/>
                <a:ext cx="57" cy="44"/>
              </a:xfrm>
              <a:custGeom>
                <a:avLst/>
                <a:gdLst>
                  <a:gd name="T0" fmla="*/ 8 w 114"/>
                  <a:gd name="T1" fmla="*/ 11 h 87"/>
                  <a:gd name="T2" fmla="*/ 6 w 114"/>
                  <a:gd name="T3" fmla="*/ 11 h 87"/>
                  <a:gd name="T4" fmla="*/ 4 w 114"/>
                  <a:gd name="T5" fmla="*/ 10 h 87"/>
                  <a:gd name="T6" fmla="*/ 2 w 114"/>
                  <a:gd name="T7" fmla="*/ 10 h 87"/>
                  <a:gd name="T8" fmla="*/ 0 w 114"/>
                  <a:gd name="T9" fmla="*/ 10 h 87"/>
                  <a:gd name="T10" fmla="*/ 0 w 114"/>
                  <a:gd name="T11" fmla="*/ 9 h 87"/>
                  <a:gd name="T12" fmla="*/ 0 w 114"/>
                  <a:gd name="T13" fmla="*/ 8 h 87"/>
                  <a:gd name="T14" fmla="*/ 2 w 114"/>
                  <a:gd name="T15" fmla="*/ 6 h 87"/>
                  <a:gd name="T16" fmla="*/ 3 w 114"/>
                  <a:gd name="T17" fmla="*/ 5 h 87"/>
                  <a:gd name="T18" fmla="*/ 5 w 114"/>
                  <a:gd name="T19" fmla="*/ 3 h 87"/>
                  <a:gd name="T20" fmla="*/ 6 w 114"/>
                  <a:gd name="T21" fmla="*/ 2 h 87"/>
                  <a:gd name="T22" fmla="*/ 7 w 114"/>
                  <a:gd name="T23" fmla="*/ 1 h 87"/>
                  <a:gd name="T24" fmla="*/ 10 w 114"/>
                  <a:gd name="T25" fmla="*/ 1 h 87"/>
                  <a:gd name="T26" fmla="*/ 12 w 114"/>
                  <a:gd name="T27" fmla="*/ 0 h 87"/>
                  <a:gd name="T28" fmla="*/ 14 w 114"/>
                  <a:gd name="T29" fmla="*/ 0 h 87"/>
                  <a:gd name="T30" fmla="*/ 14 w 114"/>
                  <a:gd name="T31" fmla="*/ 1 h 87"/>
                  <a:gd name="T32" fmla="*/ 15 w 114"/>
                  <a:gd name="T33" fmla="*/ 2 h 87"/>
                  <a:gd name="T34" fmla="*/ 14 w 114"/>
                  <a:gd name="T35" fmla="*/ 3 h 87"/>
                  <a:gd name="T36" fmla="*/ 14 w 114"/>
                  <a:gd name="T37" fmla="*/ 5 h 87"/>
                  <a:gd name="T38" fmla="*/ 14 w 114"/>
                  <a:gd name="T39" fmla="*/ 6 h 87"/>
                  <a:gd name="T40" fmla="*/ 14 w 114"/>
                  <a:gd name="T41" fmla="*/ 8 h 87"/>
                  <a:gd name="T42" fmla="*/ 14 w 114"/>
                  <a:gd name="T43" fmla="*/ 9 h 87"/>
                  <a:gd name="T44" fmla="*/ 14 w 114"/>
                  <a:gd name="T45" fmla="*/ 11 h 87"/>
                  <a:gd name="T46" fmla="*/ 13 w 114"/>
                  <a:gd name="T47" fmla="*/ 11 h 87"/>
                  <a:gd name="T48" fmla="*/ 12 w 114"/>
                  <a:gd name="T49" fmla="*/ 11 h 87"/>
                  <a:gd name="T50" fmla="*/ 12 w 114"/>
                  <a:gd name="T51" fmla="*/ 11 h 87"/>
                  <a:gd name="T52" fmla="*/ 11 w 114"/>
                  <a:gd name="T53" fmla="*/ 11 h 87"/>
                  <a:gd name="T54" fmla="*/ 10 w 114"/>
                  <a:gd name="T55" fmla="*/ 11 h 87"/>
                  <a:gd name="T56" fmla="*/ 8 w 114"/>
                  <a:gd name="T57" fmla="*/ 11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4"/>
                  <a:gd name="T88" fmla="*/ 0 h 87"/>
                  <a:gd name="T89" fmla="*/ 114 w 114"/>
                  <a:gd name="T90" fmla="*/ 87 h 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4" h="87">
                    <a:moveTo>
                      <a:pt x="62" y="87"/>
                    </a:moveTo>
                    <a:lnTo>
                      <a:pt x="46" y="81"/>
                    </a:lnTo>
                    <a:lnTo>
                      <a:pt x="31" y="79"/>
                    </a:lnTo>
                    <a:lnTo>
                      <a:pt x="15" y="75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11" y="46"/>
                    </a:lnTo>
                    <a:lnTo>
                      <a:pt x="23" y="33"/>
                    </a:lnTo>
                    <a:lnTo>
                      <a:pt x="35" y="21"/>
                    </a:lnTo>
                    <a:lnTo>
                      <a:pt x="46" y="13"/>
                    </a:lnTo>
                    <a:lnTo>
                      <a:pt x="58" y="6"/>
                    </a:lnTo>
                    <a:lnTo>
                      <a:pt x="73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11"/>
                    </a:lnTo>
                    <a:lnTo>
                      <a:pt x="112" y="23"/>
                    </a:lnTo>
                    <a:lnTo>
                      <a:pt x="110" y="37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105" y="72"/>
                    </a:lnTo>
                    <a:lnTo>
                      <a:pt x="105" y="81"/>
                    </a:lnTo>
                    <a:lnTo>
                      <a:pt x="101" y="81"/>
                    </a:lnTo>
                    <a:lnTo>
                      <a:pt x="95" y="83"/>
                    </a:lnTo>
                    <a:lnTo>
                      <a:pt x="89" y="83"/>
                    </a:lnTo>
                    <a:lnTo>
                      <a:pt x="83" y="85"/>
                    </a:lnTo>
                    <a:lnTo>
                      <a:pt x="73" y="85"/>
                    </a:lnTo>
                    <a:lnTo>
                      <a:pt x="62" y="8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Freeform 17"/>
              <p:cNvSpPr>
                <a:spLocks/>
              </p:cNvSpPr>
              <p:nvPr/>
            </p:nvSpPr>
            <p:spPr bwMode="auto">
              <a:xfrm>
                <a:off x="4664" y="3761"/>
                <a:ext cx="32" cy="51"/>
              </a:xfrm>
              <a:custGeom>
                <a:avLst/>
                <a:gdLst>
                  <a:gd name="T0" fmla="*/ 0 w 64"/>
                  <a:gd name="T1" fmla="*/ 13 h 101"/>
                  <a:gd name="T2" fmla="*/ 0 w 64"/>
                  <a:gd name="T3" fmla="*/ 12 h 101"/>
                  <a:gd name="T4" fmla="*/ 1 w 64"/>
                  <a:gd name="T5" fmla="*/ 10 h 101"/>
                  <a:gd name="T6" fmla="*/ 2 w 64"/>
                  <a:gd name="T7" fmla="*/ 7 h 101"/>
                  <a:gd name="T8" fmla="*/ 3 w 64"/>
                  <a:gd name="T9" fmla="*/ 5 h 101"/>
                  <a:gd name="T10" fmla="*/ 4 w 64"/>
                  <a:gd name="T11" fmla="*/ 3 h 101"/>
                  <a:gd name="T12" fmla="*/ 5 w 64"/>
                  <a:gd name="T13" fmla="*/ 1 h 101"/>
                  <a:gd name="T14" fmla="*/ 7 w 64"/>
                  <a:gd name="T15" fmla="*/ 0 h 101"/>
                  <a:gd name="T16" fmla="*/ 8 w 64"/>
                  <a:gd name="T17" fmla="*/ 0 h 101"/>
                  <a:gd name="T18" fmla="*/ 7 w 64"/>
                  <a:gd name="T19" fmla="*/ 1 h 101"/>
                  <a:gd name="T20" fmla="*/ 6 w 64"/>
                  <a:gd name="T21" fmla="*/ 3 h 101"/>
                  <a:gd name="T22" fmla="*/ 4 w 64"/>
                  <a:gd name="T23" fmla="*/ 5 h 101"/>
                  <a:gd name="T24" fmla="*/ 3 w 64"/>
                  <a:gd name="T25" fmla="*/ 7 h 101"/>
                  <a:gd name="T26" fmla="*/ 2 w 64"/>
                  <a:gd name="T27" fmla="*/ 9 h 101"/>
                  <a:gd name="T28" fmla="*/ 1 w 64"/>
                  <a:gd name="T29" fmla="*/ 11 h 101"/>
                  <a:gd name="T30" fmla="*/ 0 w 64"/>
                  <a:gd name="T31" fmla="*/ 13 h 101"/>
                  <a:gd name="T32" fmla="*/ 0 w 64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01"/>
                  <a:gd name="T53" fmla="*/ 64 w 64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01">
                    <a:moveTo>
                      <a:pt x="0" y="101"/>
                    </a:moveTo>
                    <a:lnTo>
                      <a:pt x="0" y="89"/>
                    </a:lnTo>
                    <a:lnTo>
                      <a:pt x="6" y="73"/>
                    </a:lnTo>
                    <a:lnTo>
                      <a:pt x="12" y="56"/>
                    </a:lnTo>
                    <a:lnTo>
                      <a:pt x="22" y="39"/>
                    </a:lnTo>
                    <a:lnTo>
                      <a:pt x="31" y="21"/>
                    </a:lnTo>
                    <a:lnTo>
                      <a:pt x="43" y="8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54" y="8"/>
                    </a:lnTo>
                    <a:lnTo>
                      <a:pt x="45" y="21"/>
                    </a:lnTo>
                    <a:lnTo>
                      <a:pt x="35" y="37"/>
                    </a:lnTo>
                    <a:lnTo>
                      <a:pt x="25" y="56"/>
                    </a:lnTo>
                    <a:lnTo>
                      <a:pt x="14" y="72"/>
                    </a:lnTo>
                    <a:lnTo>
                      <a:pt x="6" y="87"/>
                    </a:lnTo>
                    <a:lnTo>
                      <a:pt x="0" y="97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18"/>
              <p:cNvSpPr>
                <a:spLocks/>
              </p:cNvSpPr>
              <p:nvPr/>
            </p:nvSpPr>
            <p:spPr bwMode="auto">
              <a:xfrm>
                <a:off x="4767" y="3625"/>
                <a:ext cx="90" cy="71"/>
              </a:xfrm>
              <a:custGeom>
                <a:avLst/>
                <a:gdLst>
                  <a:gd name="T0" fmla="*/ 2 w 178"/>
                  <a:gd name="T1" fmla="*/ 17 h 144"/>
                  <a:gd name="T2" fmla="*/ 0 w 178"/>
                  <a:gd name="T3" fmla="*/ 15 h 144"/>
                  <a:gd name="T4" fmla="*/ 1 w 178"/>
                  <a:gd name="T5" fmla="*/ 13 h 144"/>
                  <a:gd name="T6" fmla="*/ 3 w 178"/>
                  <a:gd name="T7" fmla="*/ 9 h 144"/>
                  <a:gd name="T8" fmla="*/ 6 w 178"/>
                  <a:gd name="T9" fmla="*/ 6 h 144"/>
                  <a:gd name="T10" fmla="*/ 10 w 178"/>
                  <a:gd name="T11" fmla="*/ 3 h 144"/>
                  <a:gd name="T12" fmla="*/ 14 w 178"/>
                  <a:gd name="T13" fmla="*/ 1 h 144"/>
                  <a:gd name="T14" fmla="*/ 18 w 178"/>
                  <a:gd name="T15" fmla="*/ 0 h 144"/>
                  <a:gd name="T16" fmla="*/ 23 w 178"/>
                  <a:gd name="T17" fmla="*/ 1 h 144"/>
                  <a:gd name="T18" fmla="*/ 19 w 178"/>
                  <a:gd name="T19" fmla="*/ 1 h 144"/>
                  <a:gd name="T20" fmla="*/ 16 w 178"/>
                  <a:gd name="T21" fmla="*/ 1 h 144"/>
                  <a:gd name="T22" fmla="*/ 12 w 178"/>
                  <a:gd name="T23" fmla="*/ 3 h 144"/>
                  <a:gd name="T24" fmla="*/ 9 w 178"/>
                  <a:gd name="T25" fmla="*/ 4 h 144"/>
                  <a:gd name="T26" fmla="*/ 6 w 178"/>
                  <a:gd name="T27" fmla="*/ 6 h 144"/>
                  <a:gd name="T28" fmla="*/ 4 w 178"/>
                  <a:gd name="T29" fmla="*/ 9 h 144"/>
                  <a:gd name="T30" fmla="*/ 3 w 178"/>
                  <a:gd name="T31" fmla="*/ 12 h 144"/>
                  <a:gd name="T32" fmla="*/ 2 w 178"/>
                  <a:gd name="T33" fmla="*/ 15 h 144"/>
                  <a:gd name="T34" fmla="*/ 3 w 178"/>
                  <a:gd name="T35" fmla="*/ 15 h 144"/>
                  <a:gd name="T36" fmla="*/ 5 w 178"/>
                  <a:gd name="T37" fmla="*/ 15 h 144"/>
                  <a:gd name="T38" fmla="*/ 6 w 178"/>
                  <a:gd name="T39" fmla="*/ 15 h 144"/>
                  <a:gd name="T40" fmla="*/ 9 w 178"/>
                  <a:gd name="T41" fmla="*/ 15 h 144"/>
                  <a:gd name="T42" fmla="*/ 11 w 178"/>
                  <a:gd name="T43" fmla="*/ 15 h 144"/>
                  <a:gd name="T44" fmla="*/ 13 w 178"/>
                  <a:gd name="T45" fmla="*/ 15 h 144"/>
                  <a:gd name="T46" fmla="*/ 15 w 178"/>
                  <a:gd name="T47" fmla="*/ 15 h 144"/>
                  <a:gd name="T48" fmla="*/ 17 w 178"/>
                  <a:gd name="T49" fmla="*/ 15 h 144"/>
                  <a:gd name="T50" fmla="*/ 16 w 178"/>
                  <a:gd name="T51" fmla="*/ 15 h 144"/>
                  <a:gd name="T52" fmla="*/ 14 w 178"/>
                  <a:gd name="T53" fmla="*/ 15 h 144"/>
                  <a:gd name="T54" fmla="*/ 12 w 178"/>
                  <a:gd name="T55" fmla="*/ 16 h 144"/>
                  <a:gd name="T56" fmla="*/ 9 w 178"/>
                  <a:gd name="T57" fmla="*/ 16 h 144"/>
                  <a:gd name="T58" fmla="*/ 6 w 178"/>
                  <a:gd name="T59" fmla="*/ 17 h 144"/>
                  <a:gd name="T60" fmla="*/ 4 w 178"/>
                  <a:gd name="T61" fmla="*/ 17 h 144"/>
                  <a:gd name="T62" fmla="*/ 2 w 178"/>
                  <a:gd name="T63" fmla="*/ 17 h 144"/>
                  <a:gd name="T64" fmla="*/ 2 w 178"/>
                  <a:gd name="T65" fmla="*/ 17 h 1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44"/>
                  <a:gd name="T101" fmla="*/ 178 w 178"/>
                  <a:gd name="T102" fmla="*/ 144 h 1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44">
                    <a:moveTo>
                      <a:pt x="9" y="144"/>
                    </a:moveTo>
                    <a:lnTo>
                      <a:pt x="0" y="128"/>
                    </a:lnTo>
                    <a:lnTo>
                      <a:pt x="6" y="107"/>
                    </a:lnTo>
                    <a:lnTo>
                      <a:pt x="21" y="80"/>
                    </a:lnTo>
                    <a:lnTo>
                      <a:pt x="46" y="53"/>
                    </a:lnTo>
                    <a:lnTo>
                      <a:pt x="75" y="28"/>
                    </a:lnTo>
                    <a:lnTo>
                      <a:pt x="110" y="10"/>
                    </a:lnTo>
                    <a:lnTo>
                      <a:pt x="143" y="0"/>
                    </a:lnTo>
                    <a:lnTo>
                      <a:pt x="178" y="8"/>
                    </a:lnTo>
                    <a:lnTo>
                      <a:pt x="151" y="8"/>
                    </a:lnTo>
                    <a:lnTo>
                      <a:pt x="124" y="14"/>
                    </a:lnTo>
                    <a:lnTo>
                      <a:pt x="95" y="24"/>
                    </a:lnTo>
                    <a:lnTo>
                      <a:pt x="71" y="37"/>
                    </a:lnTo>
                    <a:lnTo>
                      <a:pt x="46" y="53"/>
                    </a:lnTo>
                    <a:lnTo>
                      <a:pt x="29" y="74"/>
                    </a:lnTo>
                    <a:lnTo>
                      <a:pt x="17" y="97"/>
                    </a:lnTo>
                    <a:lnTo>
                      <a:pt x="11" y="126"/>
                    </a:lnTo>
                    <a:lnTo>
                      <a:pt x="21" y="126"/>
                    </a:lnTo>
                    <a:lnTo>
                      <a:pt x="33" y="126"/>
                    </a:lnTo>
                    <a:lnTo>
                      <a:pt x="48" y="124"/>
                    </a:lnTo>
                    <a:lnTo>
                      <a:pt x="66" y="124"/>
                    </a:lnTo>
                    <a:lnTo>
                      <a:pt x="81" y="123"/>
                    </a:lnTo>
                    <a:lnTo>
                      <a:pt x="99" y="121"/>
                    </a:lnTo>
                    <a:lnTo>
                      <a:pt x="114" y="121"/>
                    </a:lnTo>
                    <a:lnTo>
                      <a:pt x="132" y="123"/>
                    </a:lnTo>
                    <a:lnTo>
                      <a:pt x="122" y="124"/>
                    </a:lnTo>
                    <a:lnTo>
                      <a:pt x="108" y="128"/>
                    </a:lnTo>
                    <a:lnTo>
                      <a:pt x="89" y="130"/>
                    </a:lnTo>
                    <a:lnTo>
                      <a:pt x="70" y="136"/>
                    </a:lnTo>
                    <a:lnTo>
                      <a:pt x="48" y="138"/>
                    </a:lnTo>
                    <a:lnTo>
                      <a:pt x="31" y="140"/>
                    </a:lnTo>
                    <a:lnTo>
                      <a:pt x="15" y="142"/>
                    </a:lnTo>
                    <a:lnTo>
                      <a:pt x="9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19"/>
              <p:cNvSpPr>
                <a:spLocks/>
              </p:cNvSpPr>
              <p:nvPr/>
            </p:nvSpPr>
            <p:spPr bwMode="auto">
              <a:xfrm>
                <a:off x="4795" y="3654"/>
                <a:ext cx="49" cy="17"/>
              </a:xfrm>
              <a:custGeom>
                <a:avLst/>
                <a:gdLst>
                  <a:gd name="T0" fmla="*/ 1 w 97"/>
                  <a:gd name="T1" fmla="*/ 5 h 34"/>
                  <a:gd name="T2" fmla="*/ 1 w 97"/>
                  <a:gd name="T3" fmla="*/ 4 h 34"/>
                  <a:gd name="T4" fmla="*/ 0 w 97"/>
                  <a:gd name="T5" fmla="*/ 4 h 34"/>
                  <a:gd name="T6" fmla="*/ 1 w 97"/>
                  <a:gd name="T7" fmla="*/ 3 h 34"/>
                  <a:gd name="T8" fmla="*/ 3 w 97"/>
                  <a:gd name="T9" fmla="*/ 2 h 34"/>
                  <a:gd name="T10" fmla="*/ 4 w 97"/>
                  <a:gd name="T11" fmla="*/ 1 h 34"/>
                  <a:gd name="T12" fmla="*/ 6 w 97"/>
                  <a:gd name="T13" fmla="*/ 1 h 34"/>
                  <a:gd name="T14" fmla="*/ 8 w 97"/>
                  <a:gd name="T15" fmla="*/ 1 h 34"/>
                  <a:gd name="T16" fmla="*/ 9 w 97"/>
                  <a:gd name="T17" fmla="*/ 1 h 34"/>
                  <a:gd name="T18" fmla="*/ 11 w 97"/>
                  <a:gd name="T19" fmla="*/ 0 h 34"/>
                  <a:gd name="T20" fmla="*/ 13 w 97"/>
                  <a:gd name="T21" fmla="*/ 1 h 34"/>
                  <a:gd name="T22" fmla="*/ 11 w 97"/>
                  <a:gd name="T23" fmla="*/ 1 h 34"/>
                  <a:gd name="T24" fmla="*/ 10 w 97"/>
                  <a:gd name="T25" fmla="*/ 1 h 34"/>
                  <a:gd name="T26" fmla="*/ 8 w 97"/>
                  <a:gd name="T27" fmla="*/ 2 h 34"/>
                  <a:gd name="T28" fmla="*/ 6 w 97"/>
                  <a:gd name="T29" fmla="*/ 3 h 34"/>
                  <a:gd name="T30" fmla="*/ 5 w 97"/>
                  <a:gd name="T31" fmla="*/ 3 h 34"/>
                  <a:gd name="T32" fmla="*/ 3 w 97"/>
                  <a:gd name="T33" fmla="*/ 4 h 34"/>
                  <a:gd name="T34" fmla="*/ 1 w 97"/>
                  <a:gd name="T35" fmla="*/ 4 h 34"/>
                  <a:gd name="T36" fmla="*/ 1 w 97"/>
                  <a:gd name="T37" fmla="*/ 5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4"/>
                  <a:gd name="T59" fmla="*/ 97 w 97"/>
                  <a:gd name="T60" fmla="*/ 34 h 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4">
                    <a:moveTo>
                      <a:pt x="4" y="34"/>
                    </a:moveTo>
                    <a:lnTo>
                      <a:pt x="2" y="31"/>
                    </a:lnTo>
                    <a:lnTo>
                      <a:pt x="0" y="29"/>
                    </a:lnTo>
                    <a:lnTo>
                      <a:pt x="6" y="21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5" y="7"/>
                    </a:lnTo>
                    <a:lnTo>
                      <a:pt x="58" y="1"/>
                    </a:lnTo>
                    <a:lnTo>
                      <a:pt x="72" y="1"/>
                    </a:lnTo>
                    <a:lnTo>
                      <a:pt x="83" y="0"/>
                    </a:lnTo>
                    <a:lnTo>
                      <a:pt x="97" y="3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62" y="15"/>
                    </a:lnTo>
                    <a:lnTo>
                      <a:pt x="48" y="21"/>
                    </a:lnTo>
                    <a:lnTo>
                      <a:pt x="33" y="25"/>
                    </a:lnTo>
                    <a:lnTo>
                      <a:pt x="19" y="31"/>
                    </a:lnTo>
                    <a:lnTo>
                      <a:pt x="8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20"/>
              <p:cNvSpPr>
                <a:spLocks noEditPoints="1"/>
              </p:cNvSpPr>
              <p:nvPr/>
            </p:nvSpPr>
            <p:spPr bwMode="auto">
              <a:xfrm>
                <a:off x="2795" y="541"/>
                <a:ext cx="2879" cy="3034"/>
              </a:xfrm>
              <a:custGeom>
                <a:avLst/>
                <a:gdLst>
                  <a:gd name="T0" fmla="*/ 135 w 5758"/>
                  <a:gd name="T1" fmla="*/ 751 h 6069"/>
                  <a:gd name="T2" fmla="*/ 83 w 5758"/>
                  <a:gd name="T3" fmla="*/ 740 h 6069"/>
                  <a:gd name="T4" fmla="*/ 95 w 5758"/>
                  <a:gd name="T5" fmla="*/ 715 h 6069"/>
                  <a:gd name="T6" fmla="*/ 128 w 5758"/>
                  <a:gd name="T7" fmla="*/ 675 h 6069"/>
                  <a:gd name="T8" fmla="*/ 91 w 5758"/>
                  <a:gd name="T9" fmla="*/ 632 h 6069"/>
                  <a:gd name="T10" fmla="*/ 78 w 5758"/>
                  <a:gd name="T11" fmla="*/ 622 h 6069"/>
                  <a:gd name="T12" fmla="*/ 119 w 5758"/>
                  <a:gd name="T13" fmla="*/ 620 h 6069"/>
                  <a:gd name="T14" fmla="*/ 124 w 5758"/>
                  <a:gd name="T15" fmla="*/ 586 h 6069"/>
                  <a:gd name="T16" fmla="*/ 111 w 5758"/>
                  <a:gd name="T17" fmla="*/ 589 h 6069"/>
                  <a:gd name="T18" fmla="*/ 80 w 5758"/>
                  <a:gd name="T19" fmla="*/ 590 h 6069"/>
                  <a:gd name="T20" fmla="*/ 48 w 5758"/>
                  <a:gd name="T21" fmla="*/ 593 h 6069"/>
                  <a:gd name="T22" fmla="*/ 3 w 5758"/>
                  <a:gd name="T23" fmla="*/ 590 h 6069"/>
                  <a:gd name="T24" fmla="*/ 45 w 5758"/>
                  <a:gd name="T25" fmla="*/ 552 h 6069"/>
                  <a:gd name="T26" fmla="*/ 76 w 5758"/>
                  <a:gd name="T27" fmla="*/ 500 h 6069"/>
                  <a:gd name="T28" fmla="*/ 162 w 5758"/>
                  <a:gd name="T29" fmla="*/ 476 h 6069"/>
                  <a:gd name="T30" fmla="*/ 220 w 5758"/>
                  <a:gd name="T31" fmla="*/ 440 h 6069"/>
                  <a:gd name="T32" fmla="*/ 277 w 5758"/>
                  <a:gd name="T33" fmla="*/ 395 h 6069"/>
                  <a:gd name="T34" fmla="*/ 522 w 5758"/>
                  <a:gd name="T35" fmla="*/ 388 h 6069"/>
                  <a:gd name="T36" fmla="*/ 531 w 5758"/>
                  <a:gd name="T37" fmla="*/ 355 h 6069"/>
                  <a:gd name="T38" fmla="*/ 502 w 5758"/>
                  <a:gd name="T39" fmla="*/ 338 h 6069"/>
                  <a:gd name="T40" fmla="*/ 456 w 5758"/>
                  <a:gd name="T41" fmla="*/ 330 h 6069"/>
                  <a:gd name="T42" fmla="*/ 438 w 5758"/>
                  <a:gd name="T43" fmla="*/ 291 h 6069"/>
                  <a:gd name="T44" fmla="*/ 412 w 5758"/>
                  <a:gd name="T45" fmla="*/ 227 h 6069"/>
                  <a:gd name="T46" fmla="*/ 411 w 5758"/>
                  <a:gd name="T47" fmla="*/ 175 h 6069"/>
                  <a:gd name="T48" fmla="*/ 410 w 5758"/>
                  <a:gd name="T49" fmla="*/ 127 h 6069"/>
                  <a:gd name="T50" fmla="*/ 425 w 5758"/>
                  <a:gd name="T51" fmla="*/ 91 h 6069"/>
                  <a:gd name="T52" fmla="*/ 431 w 5758"/>
                  <a:gd name="T53" fmla="*/ 67 h 6069"/>
                  <a:gd name="T54" fmla="*/ 442 w 5758"/>
                  <a:gd name="T55" fmla="*/ 30 h 6069"/>
                  <a:gd name="T56" fmla="*/ 488 w 5758"/>
                  <a:gd name="T57" fmla="*/ 22 h 6069"/>
                  <a:gd name="T58" fmla="*/ 535 w 5758"/>
                  <a:gd name="T59" fmla="*/ 0 h 6069"/>
                  <a:gd name="T60" fmla="*/ 567 w 5758"/>
                  <a:gd name="T61" fmla="*/ 38 h 6069"/>
                  <a:gd name="T62" fmla="*/ 616 w 5758"/>
                  <a:gd name="T63" fmla="*/ 34 h 6069"/>
                  <a:gd name="T64" fmla="*/ 643 w 5758"/>
                  <a:gd name="T65" fmla="*/ 49 h 6069"/>
                  <a:gd name="T66" fmla="*/ 678 w 5758"/>
                  <a:gd name="T67" fmla="*/ 75 h 6069"/>
                  <a:gd name="T68" fmla="*/ 712 w 5758"/>
                  <a:gd name="T69" fmla="*/ 114 h 6069"/>
                  <a:gd name="T70" fmla="*/ 714 w 5758"/>
                  <a:gd name="T71" fmla="*/ 174 h 6069"/>
                  <a:gd name="T72" fmla="*/ 704 w 5758"/>
                  <a:gd name="T73" fmla="*/ 221 h 6069"/>
                  <a:gd name="T74" fmla="*/ 708 w 5758"/>
                  <a:gd name="T75" fmla="*/ 306 h 6069"/>
                  <a:gd name="T76" fmla="*/ 682 w 5758"/>
                  <a:gd name="T77" fmla="*/ 349 h 6069"/>
                  <a:gd name="T78" fmla="*/ 649 w 5758"/>
                  <a:gd name="T79" fmla="*/ 377 h 6069"/>
                  <a:gd name="T80" fmla="*/ 624 w 5758"/>
                  <a:gd name="T81" fmla="*/ 448 h 6069"/>
                  <a:gd name="T82" fmla="*/ 677 w 5758"/>
                  <a:gd name="T83" fmla="*/ 512 h 6069"/>
                  <a:gd name="T84" fmla="*/ 709 w 5758"/>
                  <a:gd name="T85" fmla="*/ 553 h 6069"/>
                  <a:gd name="T86" fmla="*/ 675 w 5758"/>
                  <a:gd name="T87" fmla="*/ 592 h 6069"/>
                  <a:gd name="T88" fmla="*/ 707 w 5758"/>
                  <a:gd name="T89" fmla="*/ 614 h 6069"/>
                  <a:gd name="T90" fmla="*/ 658 w 5758"/>
                  <a:gd name="T91" fmla="*/ 603 h 6069"/>
                  <a:gd name="T92" fmla="*/ 669 w 5758"/>
                  <a:gd name="T93" fmla="*/ 625 h 6069"/>
                  <a:gd name="T94" fmla="*/ 600 w 5758"/>
                  <a:gd name="T95" fmla="*/ 612 h 6069"/>
                  <a:gd name="T96" fmla="*/ 638 w 5758"/>
                  <a:gd name="T97" fmla="*/ 634 h 6069"/>
                  <a:gd name="T98" fmla="*/ 570 w 5758"/>
                  <a:gd name="T99" fmla="*/ 628 h 6069"/>
                  <a:gd name="T100" fmla="*/ 588 w 5758"/>
                  <a:gd name="T101" fmla="*/ 639 h 6069"/>
                  <a:gd name="T102" fmla="*/ 508 w 5758"/>
                  <a:gd name="T103" fmla="*/ 631 h 6069"/>
                  <a:gd name="T104" fmla="*/ 525 w 5758"/>
                  <a:gd name="T105" fmla="*/ 645 h 6069"/>
                  <a:gd name="T106" fmla="*/ 490 w 5758"/>
                  <a:gd name="T107" fmla="*/ 644 h 6069"/>
                  <a:gd name="T108" fmla="*/ 487 w 5758"/>
                  <a:gd name="T109" fmla="*/ 641 h 6069"/>
                  <a:gd name="T110" fmla="*/ 389 w 5758"/>
                  <a:gd name="T111" fmla="*/ 630 h 6069"/>
                  <a:gd name="T112" fmla="*/ 193 w 5758"/>
                  <a:gd name="T113" fmla="*/ 709 h 6069"/>
                  <a:gd name="T114" fmla="*/ 217 w 5758"/>
                  <a:gd name="T115" fmla="*/ 743 h 6069"/>
                  <a:gd name="T116" fmla="*/ 219 w 5758"/>
                  <a:gd name="T117" fmla="*/ 749 h 6069"/>
                  <a:gd name="T118" fmla="*/ 597 w 5758"/>
                  <a:gd name="T119" fmla="*/ 440 h 6069"/>
                  <a:gd name="T120" fmla="*/ 579 w 5758"/>
                  <a:gd name="T121" fmla="*/ 379 h 6069"/>
                  <a:gd name="T122" fmla="*/ 580 w 5758"/>
                  <a:gd name="T123" fmla="*/ 429 h 6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58"/>
                  <a:gd name="T187" fmla="*/ 0 h 6069"/>
                  <a:gd name="T188" fmla="*/ 5758 w 5758"/>
                  <a:gd name="T189" fmla="*/ 6069 h 60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58" h="6069">
                    <a:moveTo>
                      <a:pt x="1437" y="6069"/>
                    </a:moveTo>
                    <a:lnTo>
                      <a:pt x="1406" y="6056"/>
                    </a:lnTo>
                    <a:lnTo>
                      <a:pt x="1367" y="6050"/>
                    </a:lnTo>
                    <a:lnTo>
                      <a:pt x="1321" y="6046"/>
                    </a:lnTo>
                    <a:lnTo>
                      <a:pt x="1276" y="6046"/>
                    </a:lnTo>
                    <a:lnTo>
                      <a:pt x="1228" y="6046"/>
                    </a:lnTo>
                    <a:lnTo>
                      <a:pt x="1187" y="6050"/>
                    </a:lnTo>
                    <a:lnTo>
                      <a:pt x="1154" y="6052"/>
                    </a:lnTo>
                    <a:lnTo>
                      <a:pt x="1133" y="6054"/>
                    </a:lnTo>
                    <a:lnTo>
                      <a:pt x="1133" y="6048"/>
                    </a:lnTo>
                    <a:lnTo>
                      <a:pt x="1133" y="6044"/>
                    </a:lnTo>
                    <a:lnTo>
                      <a:pt x="1148" y="6042"/>
                    </a:lnTo>
                    <a:lnTo>
                      <a:pt x="1168" y="6040"/>
                    </a:lnTo>
                    <a:lnTo>
                      <a:pt x="1168" y="6038"/>
                    </a:lnTo>
                    <a:lnTo>
                      <a:pt x="1168" y="6036"/>
                    </a:lnTo>
                    <a:lnTo>
                      <a:pt x="1160" y="6036"/>
                    </a:lnTo>
                    <a:lnTo>
                      <a:pt x="1154" y="6036"/>
                    </a:lnTo>
                    <a:lnTo>
                      <a:pt x="1152" y="6031"/>
                    </a:lnTo>
                    <a:lnTo>
                      <a:pt x="1152" y="6025"/>
                    </a:lnTo>
                    <a:lnTo>
                      <a:pt x="1154" y="6023"/>
                    </a:lnTo>
                    <a:lnTo>
                      <a:pt x="1160" y="6021"/>
                    </a:lnTo>
                    <a:lnTo>
                      <a:pt x="1148" y="6017"/>
                    </a:lnTo>
                    <a:lnTo>
                      <a:pt x="1136" y="6017"/>
                    </a:lnTo>
                    <a:lnTo>
                      <a:pt x="1125" y="6017"/>
                    </a:lnTo>
                    <a:lnTo>
                      <a:pt x="1115" y="6017"/>
                    </a:lnTo>
                    <a:lnTo>
                      <a:pt x="1094" y="6017"/>
                    </a:lnTo>
                    <a:lnTo>
                      <a:pt x="1076" y="6019"/>
                    </a:lnTo>
                    <a:lnTo>
                      <a:pt x="1076" y="6011"/>
                    </a:lnTo>
                    <a:lnTo>
                      <a:pt x="1076" y="6007"/>
                    </a:lnTo>
                    <a:lnTo>
                      <a:pt x="1061" y="6007"/>
                    </a:lnTo>
                    <a:lnTo>
                      <a:pt x="1051" y="6007"/>
                    </a:lnTo>
                    <a:lnTo>
                      <a:pt x="1043" y="6007"/>
                    </a:lnTo>
                    <a:lnTo>
                      <a:pt x="1038" y="6007"/>
                    </a:lnTo>
                    <a:lnTo>
                      <a:pt x="1026" y="6007"/>
                    </a:lnTo>
                    <a:lnTo>
                      <a:pt x="1016" y="6009"/>
                    </a:lnTo>
                    <a:lnTo>
                      <a:pt x="1014" y="6002"/>
                    </a:lnTo>
                    <a:lnTo>
                      <a:pt x="1014" y="5996"/>
                    </a:lnTo>
                    <a:lnTo>
                      <a:pt x="979" y="5996"/>
                    </a:lnTo>
                    <a:lnTo>
                      <a:pt x="937" y="6002"/>
                    </a:lnTo>
                    <a:lnTo>
                      <a:pt x="884" y="6007"/>
                    </a:lnTo>
                    <a:lnTo>
                      <a:pt x="834" y="6013"/>
                    </a:lnTo>
                    <a:lnTo>
                      <a:pt x="784" y="6015"/>
                    </a:lnTo>
                    <a:lnTo>
                      <a:pt x="743" y="6015"/>
                    </a:lnTo>
                    <a:lnTo>
                      <a:pt x="714" y="6009"/>
                    </a:lnTo>
                    <a:lnTo>
                      <a:pt x="702" y="6000"/>
                    </a:lnTo>
                    <a:lnTo>
                      <a:pt x="677" y="5996"/>
                    </a:lnTo>
                    <a:lnTo>
                      <a:pt x="663" y="5992"/>
                    </a:lnTo>
                    <a:lnTo>
                      <a:pt x="656" y="5984"/>
                    </a:lnTo>
                    <a:lnTo>
                      <a:pt x="654" y="5978"/>
                    </a:lnTo>
                    <a:lnTo>
                      <a:pt x="656" y="5959"/>
                    </a:lnTo>
                    <a:lnTo>
                      <a:pt x="659" y="5940"/>
                    </a:lnTo>
                    <a:lnTo>
                      <a:pt x="652" y="5934"/>
                    </a:lnTo>
                    <a:lnTo>
                      <a:pt x="650" y="5934"/>
                    </a:lnTo>
                    <a:lnTo>
                      <a:pt x="650" y="5926"/>
                    </a:lnTo>
                    <a:lnTo>
                      <a:pt x="650" y="5922"/>
                    </a:lnTo>
                    <a:lnTo>
                      <a:pt x="661" y="5920"/>
                    </a:lnTo>
                    <a:lnTo>
                      <a:pt x="673" y="5920"/>
                    </a:lnTo>
                    <a:lnTo>
                      <a:pt x="685" y="5920"/>
                    </a:lnTo>
                    <a:lnTo>
                      <a:pt x="696" y="5920"/>
                    </a:lnTo>
                    <a:lnTo>
                      <a:pt x="708" y="5918"/>
                    </a:lnTo>
                    <a:lnTo>
                      <a:pt x="720" y="5918"/>
                    </a:lnTo>
                    <a:lnTo>
                      <a:pt x="731" y="5918"/>
                    </a:lnTo>
                    <a:lnTo>
                      <a:pt x="745" y="5918"/>
                    </a:lnTo>
                    <a:lnTo>
                      <a:pt x="743" y="5912"/>
                    </a:lnTo>
                    <a:lnTo>
                      <a:pt x="743" y="5907"/>
                    </a:lnTo>
                    <a:lnTo>
                      <a:pt x="727" y="5905"/>
                    </a:lnTo>
                    <a:lnTo>
                      <a:pt x="714" y="5903"/>
                    </a:lnTo>
                    <a:lnTo>
                      <a:pt x="700" y="5901"/>
                    </a:lnTo>
                    <a:lnTo>
                      <a:pt x="687" y="5899"/>
                    </a:lnTo>
                    <a:lnTo>
                      <a:pt x="671" y="5895"/>
                    </a:lnTo>
                    <a:lnTo>
                      <a:pt x="659" y="5893"/>
                    </a:lnTo>
                    <a:lnTo>
                      <a:pt x="646" y="5891"/>
                    </a:lnTo>
                    <a:lnTo>
                      <a:pt x="638" y="5889"/>
                    </a:lnTo>
                    <a:lnTo>
                      <a:pt x="644" y="5881"/>
                    </a:lnTo>
                    <a:lnTo>
                      <a:pt x="656" y="5879"/>
                    </a:lnTo>
                    <a:lnTo>
                      <a:pt x="669" y="5877"/>
                    </a:lnTo>
                    <a:lnTo>
                      <a:pt x="687" y="5877"/>
                    </a:lnTo>
                    <a:lnTo>
                      <a:pt x="700" y="5877"/>
                    </a:lnTo>
                    <a:lnTo>
                      <a:pt x="714" y="5877"/>
                    </a:lnTo>
                    <a:lnTo>
                      <a:pt x="725" y="5877"/>
                    </a:lnTo>
                    <a:lnTo>
                      <a:pt x="737" y="5879"/>
                    </a:lnTo>
                    <a:lnTo>
                      <a:pt x="737" y="5808"/>
                    </a:lnTo>
                    <a:lnTo>
                      <a:pt x="745" y="5757"/>
                    </a:lnTo>
                    <a:lnTo>
                      <a:pt x="758" y="5722"/>
                    </a:lnTo>
                    <a:lnTo>
                      <a:pt x="780" y="5703"/>
                    </a:lnTo>
                    <a:lnTo>
                      <a:pt x="809" y="5689"/>
                    </a:lnTo>
                    <a:lnTo>
                      <a:pt x="849" y="5686"/>
                    </a:lnTo>
                    <a:lnTo>
                      <a:pt x="900" y="5686"/>
                    </a:lnTo>
                    <a:lnTo>
                      <a:pt x="966" y="5686"/>
                    </a:lnTo>
                    <a:lnTo>
                      <a:pt x="954" y="5633"/>
                    </a:lnTo>
                    <a:lnTo>
                      <a:pt x="941" y="5589"/>
                    </a:lnTo>
                    <a:lnTo>
                      <a:pt x="927" y="5546"/>
                    </a:lnTo>
                    <a:lnTo>
                      <a:pt x="915" y="5505"/>
                    </a:lnTo>
                    <a:lnTo>
                      <a:pt x="904" y="5463"/>
                    </a:lnTo>
                    <a:lnTo>
                      <a:pt x="900" y="5420"/>
                    </a:lnTo>
                    <a:lnTo>
                      <a:pt x="902" y="5371"/>
                    </a:lnTo>
                    <a:lnTo>
                      <a:pt x="915" y="5323"/>
                    </a:lnTo>
                    <a:lnTo>
                      <a:pt x="921" y="5302"/>
                    </a:lnTo>
                    <a:lnTo>
                      <a:pt x="927" y="5284"/>
                    </a:lnTo>
                    <a:lnTo>
                      <a:pt x="933" y="5265"/>
                    </a:lnTo>
                    <a:lnTo>
                      <a:pt x="943" y="5247"/>
                    </a:lnTo>
                    <a:lnTo>
                      <a:pt x="948" y="5228"/>
                    </a:lnTo>
                    <a:lnTo>
                      <a:pt x="960" y="5212"/>
                    </a:lnTo>
                    <a:lnTo>
                      <a:pt x="970" y="5197"/>
                    </a:lnTo>
                    <a:lnTo>
                      <a:pt x="983" y="5187"/>
                    </a:lnTo>
                    <a:lnTo>
                      <a:pt x="989" y="5203"/>
                    </a:lnTo>
                    <a:lnTo>
                      <a:pt x="993" y="5230"/>
                    </a:lnTo>
                    <a:lnTo>
                      <a:pt x="995" y="5265"/>
                    </a:lnTo>
                    <a:lnTo>
                      <a:pt x="997" y="5304"/>
                    </a:lnTo>
                    <a:lnTo>
                      <a:pt x="999" y="5340"/>
                    </a:lnTo>
                    <a:lnTo>
                      <a:pt x="1008" y="5375"/>
                    </a:lnTo>
                    <a:lnTo>
                      <a:pt x="1020" y="5400"/>
                    </a:lnTo>
                    <a:lnTo>
                      <a:pt x="1043" y="5414"/>
                    </a:lnTo>
                    <a:lnTo>
                      <a:pt x="1047" y="5393"/>
                    </a:lnTo>
                    <a:lnTo>
                      <a:pt x="1049" y="5371"/>
                    </a:lnTo>
                    <a:lnTo>
                      <a:pt x="1047" y="5350"/>
                    </a:lnTo>
                    <a:lnTo>
                      <a:pt x="1047" y="5329"/>
                    </a:lnTo>
                    <a:lnTo>
                      <a:pt x="1043" y="5305"/>
                    </a:lnTo>
                    <a:lnTo>
                      <a:pt x="1040" y="5284"/>
                    </a:lnTo>
                    <a:lnTo>
                      <a:pt x="1036" y="5263"/>
                    </a:lnTo>
                    <a:lnTo>
                      <a:pt x="1036" y="5247"/>
                    </a:lnTo>
                    <a:lnTo>
                      <a:pt x="1036" y="5220"/>
                    </a:lnTo>
                    <a:lnTo>
                      <a:pt x="1040" y="5195"/>
                    </a:lnTo>
                    <a:lnTo>
                      <a:pt x="1043" y="5168"/>
                    </a:lnTo>
                    <a:lnTo>
                      <a:pt x="1049" y="5143"/>
                    </a:lnTo>
                    <a:lnTo>
                      <a:pt x="1055" y="5115"/>
                    </a:lnTo>
                    <a:lnTo>
                      <a:pt x="1061" y="5090"/>
                    </a:lnTo>
                    <a:lnTo>
                      <a:pt x="1069" y="5067"/>
                    </a:lnTo>
                    <a:lnTo>
                      <a:pt x="1076" y="5044"/>
                    </a:lnTo>
                    <a:lnTo>
                      <a:pt x="1028" y="5036"/>
                    </a:lnTo>
                    <a:lnTo>
                      <a:pt x="981" y="5038"/>
                    </a:lnTo>
                    <a:lnTo>
                      <a:pt x="931" y="5044"/>
                    </a:lnTo>
                    <a:lnTo>
                      <a:pt x="882" y="5055"/>
                    </a:lnTo>
                    <a:lnTo>
                      <a:pt x="834" y="5063"/>
                    </a:lnTo>
                    <a:lnTo>
                      <a:pt x="787" y="5073"/>
                    </a:lnTo>
                    <a:lnTo>
                      <a:pt x="743" y="5077"/>
                    </a:lnTo>
                    <a:lnTo>
                      <a:pt x="706" y="5075"/>
                    </a:lnTo>
                    <a:lnTo>
                      <a:pt x="708" y="5067"/>
                    </a:lnTo>
                    <a:lnTo>
                      <a:pt x="710" y="5063"/>
                    </a:lnTo>
                    <a:lnTo>
                      <a:pt x="729" y="5057"/>
                    </a:lnTo>
                    <a:lnTo>
                      <a:pt x="752" y="5053"/>
                    </a:lnTo>
                    <a:lnTo>
                      <a:pt x="772" y="5048"/>
                    </a:lnTo>
                    <a:lnTo>
                      <a:pt x="795" y="5044"/>
                    </a:lnTo>
                    <a:lnTo>
                      <a:pt x="816" y="5038"/>
                    </a:lnTo>
                    <a:lnTo>
                      <a:pt x="840" y="5036"/>
                    </a:lnTo>
                    <a:lnTo>
                      <a:pt x="863" y="5032"/>
                    </a:lnTo>
                    <a:lnTo>
                      <a:pt x="888" y="5030"/>
                    </a:lnTo>
                    <a:lnTo>
                      <a:pt x="873" y="5018"/>
                    </a:lnTo>
                    <a:lnTo>
                      <a:pt x="853" y="5015"/>
                    </a:lnTo>
                    <a:lnTo>
                      <a:pt x="828" y="5011"/>
                    </a:lnTo>
                    <a:lnTo>
                      <a:pt x="803" y="5011"/>
                    </a:lnTo>
                    <a:lnTo>
                      <a:pt x="776" y="5009"/>
                    </a:lnTo>
                    <a:lnTo>
                      <a:pt x="751" y="5007"/>
                    </a:lnTo>
                    <a:lnTo>
                      <a:pt x="727" y="5003"/>
                    </a:lnTo>
                    <a:lnTo>
                      <a:pt x="712" y="4999"/>
                    </a:lnTo>
                    <a:lnTo>
                      <a:pt x="716" y="4997"/>
                    </a:lnTo>
                    <a:lnTo>
                      <a:pt x="720" y="4995"/>
                    </a:lnTo>
                    <a:lnTo>
                      <a:pt x="720" y="4991"/>
                    </a:lnTo>
                    <a:lnTo>
                      <a:pt x="720" y="4987"/>
                    </a:lnTo>
                    <a:lnTo>
                      <a:pt x="704" y="4987"/>
                    </a:lnTo>
                    <a:lnTo>
                      <a:pt x="688" y="4987"/>
                    </a:lnTo>
                    <a:lnTo>
                      <a:pt x="667" y="4987"/>
                    </a:lnTo>
                    <a:lnTo>
                      <a:pt x="648" y="4987"/>
                    </a:lnTo>
                    <a:lnTo>
                      <a:pt x="626" y="4985"/>
                    </a:lnTo>
                    <a:lnTo>
                      <a:pt x="609" y="4985"/>
                    </a:lnTo>
                    <a:lnTo>
                      <a:pt x="595" y="4984"/>
                    </a:lnTo>
                    <a:lnTo>
                      <a:pt x="590" y="4984"/>
                    </a:lnTo>
                    <a:lnTo>
                      <a:pt x="619" y="4976"/>
                    </a:lnTo>
                    <a:lnTo>
                      <a:pt x="654" y="4974"/>
                    </a:lnTo>
                    <a:lnTo>
                      <a:pt x="688" y="4972"/>
                    </a:lnTo>
                    <a:lnTo>
                      <a:pt x="725" y="4974"/>
                    </a:lnTo>
                    <a:lnTo>
                      <a:pt x="760" y="4974"/>
                    </a:lnTo>
                    <a:lnTo>
                      <a:pt x="795" y="4978"/>
                    </a:lnTo>
                    <a:lnTo>
                      <a:pt x="830" y="4980"/>
                    </a:lnTo>
                    <a:lnTo>
                      <a:pt x="867" y="4984"/>
                    </a:lnTo>
                    <a:lnTo>
                      <a:pt x="869" y="4980"/>
                    </a:lnTo>
                    <a:lnTo>
                      <a:pt x="871" y="4978"/>
                    </a:lnTo>
                    <a:lnTo>
                      <a:pt x="859" y="4970"/>
                    </a:lnTo>
                    <a:lnTo>
                      <a:pt x="851" y="4964"/>
                    </a:lnTo>
                    <a:lnTo>
                      <a:pt x="844" y="4960"/>
                    </a:lnTo>
                    <a:lnTo>
                      <a:pt x="838" y="4956"/>
                    </a:lnTo>
                    <a:lnTo>
                      <a:pt x="830" y="4945"/>
                    </a:lnTo>
                    <a:lnTo>
                      <a:pt x="830" y="4931"/>
                    </a:lnTo>
                    <a:lnTo>
                      <a:pt x="834" y="4925"/>
                    </a:lnTo>
                    <a:lnTo>
                      <a:pt x="846" y="4920"/>
                    </a:lnTo>
                    <a:lnTo>
                      <a:pt x="857" y="4914"/>
                    </a:lnTo>
                    <a:lnTo>
                      <a:pt x="873" y="4908"/>
                    </a:lnTo>
                    <a:lnTo>
                      <a:pt x="888" y="4902"/>
                    </a:lnTo>
                    <a:lnTo>
                      <a:pt x="904" y="4898"/>
                    </a:lnTo>
                    <a:lnTo>
                      <a:pt x="917" y="4894"/>
                    </a:lnTo>
                    <a:lnTo>
                      <a:pt x="929" y="4894"/>
                    </a:lnTo>
                    <a:lnTo>
                      <a:pt x="935" y="4906"/>
                    </a:lnTo>
                    <a:lnTo>
                      <a:pt x="941" y="4923"/>
                    </a:lnTo>
                    <a:lnTo>
                      <a:pt x="943" y="4941"/>
                    </a:lnTo>
                    <a:lnTo>
                      <a:pt x="948" y="4962"/>
                    </a:lnTo>
                    <a:lnTo>
                      <a:pt x="954" y="4964"/>
                    </a:lnTo>
                    <a:lnTo>
                      <a:pt x="958" y="4966"/>
                    </a:lnTo>
                    <a:lnTo>
                      <a:pt x="999" y="4933"/>
                    </a:lnTo>
                    <a:lnTo>
                      <a:pt x="1041" y="4900"/>
                    </a:lnTo>
                    <a:lnTo>
                      <a:pt x="1082" y="4865"/>
                    </a:lnTo>
                    <a:lnTo>
                      <a:pt x="1125" y="4832"/>
                    </a:lnTo>
                    <a:lnTo>
                      <a:pt x="1164" y="4795"/>
                    </a:lnTo>
                    <a:lnTo>
                      <a:pt x="1204" y="4761"/>
                    </a:lnTo>
                    <a:lnTo>
                      <a:pt x="1245" y="4726"/>
                    </a:lnTo>
                    <a:lnTo>
                      <a:pt x="1286" y="4691"/>
                    </a:lnTo>
                    <a:lnTo>
                      <a:pt x="1268" y="4689"/>
                    </a:lnTo>
                    <a:lnTo>
                      <a:pt x="1255" y="4687"/>
                    </a:lnTo>
                    <a:lnTo>
                      <a:pt x="1239" y="4687"/>
                    </a:lnTo>
                    <a:lnTo>
                      <a:pt x="1226" y="4687"/>
                    </a:lnTo>
                    <a:lnTo>
                      <a:pt x="1210" y="4687"/>
                    </a:lnTo>
                    <a:lnTo>
                      <a:pt x="1199" y="4687"/>
                    </a:lnTo>
                    <a:lnTo>
                      <a:pt x="1183" y="4687"/>
                    </a:lnTo>
                    <a:lnTo>
                      <a:pt x="1171" y="4687"/>
                    </a:lnTo>
                    <a:lnTo>
                      <a:pt x="1158" y="4689"/>
                    </a:lnTo>
                    <a:lnTo>
                      <a:pt x="1136" y="4691"/>
                    </a:lnTo>
                    <a:lnTo>
                      <a:pt x="1105" y="4691"/>
                    </a:lnTo>
                    <a:lnTo>
                      <a:pt x="1072" y="4691"/>
                    </a:lnTo>
                    <a:lnTo>
                      <a:pt x="1034" y="4687"/>
                    </a:lnTo>
                    <a:lnTo>
                      <a:pt x="1001" y="4685"/>
                    </a:lnTo>
                    <a:lnTo>
                      <a:pt x="970" y="4685"/>
                    </a:lnTo>
                    <a:lnTo>
                      <a:pt x="948" y="4687"/>
                    </a:lnTo>
                    <a:lnTo>
                      <a:pt x="958" y="4689"/>
                    </a:lnTo>
                    <a:lnTo>
                      <a:pt x="974" y="4693"/>
                    </a:lnTo>
                    <a:lnTo>
                      <a:pt x="991" y="4695"/>
                    </a:lnTo>
                    <a:lnTo>
                      <a:pt x="1008" y="4697"/>
                    </a:lnTo>
                    <a:lnTo>
                      <a:pt x="1026" y="4699"/>
                    </a:lnTo>
                    <a:lnTo>
                      <a:pt x="1045" y="4700"/>
                    </a:lnTo>
                    <a:lnTo>
                      <a:pt x="1061" y="4702"/>
                    </a:lnTo>
                    <a:lnTo>
                      <a:pt x="1078" y="4706"/>
                    </a:lnTo>
                    <a:lnTo>
                      <a:pt x="1080" y="4710"/>
                    </a:lnTo>
                    <a:lnTo>
                      <a:pt x="1082" y="4714"/>
                    </a:lnTo>
                    <a:lnTo>
                      <a:pt x="1069" y="4714"/>
                    </a:lnTo>
                    <a:lnTo>
                      <a:pt x="1055" y="4716"/>
                    </a:lnTo>
                    <a:lnTo>
                      <a:pt x="1041" y="4714"/>
                    </a:lnTo>
                    <a:lnTo>
                      <a:pt x="1028" y="4714"/>
                    </a:lnTo>
                    <a:lnTo>
                      <a:pt x="1012" y="4712"/>
                    </a:lnTo>
                    <a:lnTo>
                      <a:pt x="1001" y="4710"/>
                    </a:lnTo>
                    <a:lnTo>
                      <a:pt x="987" y="4708"/>
                    </a:lnTo>
                    <a:lnTo>
                      <a:pt x="979" y="4708"/>
                    </a:lnTo>
                    <a:lnTo>
                      <a:pt x="979" y="4712"/>
                    </a:lnTo>
                    <a:lnTo>
                      <a:pt x="979" y="4716"/>
                    </a:lnTo>
                    <a:lnTo>
                      <a:pt x="991" y="4718"/>
                    </a:lnTo>
                    <a:lnTo>
                      <a:pt x="1005" y="4720"/>
                    </a:lnTo>
                    <a:lnTo>
                      <a:pt x="1018" y="4722"/>
                    </a:lnTo>
                    <a:lnTo>
                      <a:pt x="1034" y="4728"/>
                    </a:lnTo>
                    <a:lnTo>
                      <a:pt x="1034" y="4730"/>
                    </a:lnTo>
                    <a:lnTo>
                      <a:pt x="1034" y="4733"/>
                    </a:lnTo>
                    <a:lnTo>
                      <a:pt x="983" y="4726"/>
                    </a:lnTo>
                    <a:lnTo>
                      <a:pt x="946" y="4722"/>
                    </a:lnTo>
                    <a:lnTo>
                      <a:pt x="919" y="4716"/>
                    </a:lnTo>
                    <a:lnTo>
                      <a:pt x="902" y="4716"/>
                    </a:lnTo>
                    <a:lnTo>
                      <a:pt x="886" y="4714"/>
                    </a:lnTo>
                    <a:lnTo>
                      <a:pt x="875" y="4714"/>
                    </a:lnTo>
                    <a:lnTo>
                      <a:pt x="865" y="4714"/>
                    </a:lnTo>
                    <a:lnTo>
                      <a:pt x="855" y="4714"/>
                    </a:lnTo>
                    <a:lnTo>
                      <a:pt x="855" y="4722"/>
                    </a:lnTo>
                    <a:lnTo>
                      <a:pt x="855" y="4730"/>
                    </a:lnTo>
                    <a:lnTo>
                      <a:pt x="822" y="4731"/>
                    </a:lnTo>
                    <a:lnTo>
                      <a:pt x="778" y="4730"/>
                    </a:lnTo>
                    <a:lnTo>
                      <a:pt x="721" y="4718"/>
                    </a:lnTo>
                    <a:lnTo>
                      <a:pt x="661" y="4706"/>
                    </a:lnTo>
                    <a:lnTo>
                      <a:pt x="597" y="4693"/>
                    </a:lnTo>
                    <a:lnTo>
                      <a:pt x="539" y="4683"/>
                    </a:lnTo>
                    <a:lnTo>
                      <a:pt x="487" y="4679"/>
                    </a:lnTo>
                    <a:lnTo>
                      <a:pt x="450" y="4687"/>
                    </a:lnTo>
                    <a:lnTo>
                      <a:pt x="452" y="4687"/>
                    </a:lnTo>
                    <a:lnTo>
                      <a:pt x="458" y="4689"/>
                    </a:lnTo>
                    <a:lnTo>
                      <a:pt x="469" y="4689"/>
                    </a:lnTo>
                    <a:lnTo>
                      <a:pt x="493" y="4693"/>
                    </a:lnTo>
                    <a:lnTo>
                      <a:pt x="524" y="4697"/>
                    </a:lnTo>
                    <a:lnTo>
                      <a:pt x="574" y="4702"/>
                    </a:lnTo>
                    <a:lnTo>
                      <a:pt x="642" y="4710"/>
                    </a:lnTo>
                    <a:lnTo>
                      <a:pt x="735" y="4724"/>
                    </a:lnTo>
                    <a:lnTo>
                      <a:pt x="720" y="4724"/>
                    </a:lnTo>
                    <a:lnTo>
                      <a:pt x="708" y="4724"/>
                    </a:lnTo>
                    <a:lnTo>
                      <a:pt x="692" y="4724"/>
                    </a:lnTo>
                    <a:lnTo>
                      <a:pt x="681" y="4724"/>
                    </a:lnTo>
                    <a:lnTo>
                      <a:pt x="667" y="4724"/>
                    </a:lnTo>
                    <a:lnTo>
                      <a:pt x="654" y="4724"/>
                    </a:lnTo>
                    <a:lnTo>
                      <a:pt x="640" y="4726"/>
                    </a:lnTo>
                    <a:lnTo>
                      <a:pt x="628" y="4728"/>
                    </a:lnTo>
                    <a:lnTo>
                      <a:pt x="636" y="4731"/>
                    </a:lnTo>
                    <a:lnTo>
                      <a:pt x="646" y="4739"/>
                    </a:lnTo>
                    <a:lnTo>
                      <a:pt x="644" y="4741"/>
                    </a:lnTo>
                    <a:lnTo>
                      <a:pt x="644" y="4745"/>
                    </a:lnTo>
                    <a:lnTo>
                      <a:pt x="630" y="4741"/>
                    </a:lnTo>
                    <a:lnTo>
                      <a:pt x="619" y="4739"/>
                    </a:lnTo>
                    <a:lnTo>
                      <a:pt x="607" y="4737"/>
                    </a:lnTo>
                    <a:lnTo>
                      <a:pt x="595" y="4737"/>
                    </a:lnTo>
                    <a:lnTo>
                      <a:pt x="584" y="4735"/>
                    </a:lnTo>
                    <a:lnTo>
                      <a:pt x="572" y="4735"/>
                    </a:lnTo>
                    <a:lnTo>
                      <a:pt x="560" y="4733"/>
                    </a:lnTo>
                    <a:lnTo>
                      <a:pt x="551" y="4733"/>
                    </a:lnTo>
                    <a:lnTo>
                      <a:pt x="551" y="4743"/>
                    </a:lnTo>
                    <a:lnTo>
                      <a:pt x="551" y="4753"/>
                    </a:lnTo>
                    <a:lnTo>
                      <a:pt x="539" y="4751"/>
                    </a:lnTo>
                    <a:lnTo>
                      <a:pt x="524" y="4751"/>
                    </a:lnTo>
                    <a:lnTo>
                      <a:pt x="500" y="4749"/>
                    </a:lnTo>
                    <a:lnTo>
                      <a:pt x="475" y="4747"/>
                    </a:lnTo>
                    <a:lnTo>
                      <a:pt x="448" y="4743"/>
                    </a:lnTo>
                    <a:lnTo>
                      <a:pt x="425" y="4741"/>
                    </a:lnTo>
                    <a:lnTo>
                      <a:pt x="407" y="4739"/>
                    </a:lnTo>
                    <a:lnTo>
                      <a:pt x="398" y="4739"/>
                    </a:lnTo>
                    <a:lnTo>
                      <a:pt x="398" y="4745"/>
                    </a:lnTo>
                    <a:lnTo>
                      <a:pt x="411" y="4747"/>
                    </a:lnTo>
                    <a:lnTo>
                      <a:pt x="425" y="4749"/>
                    </a:lnTo>
                    <a:lnTo>
                      <a:pt x="403" y="4747"/>
                    </a:lnTo>
                    <a:lnTo>
                      <a:pt x="384" y="4747"/>
                    </a:lnTo>
                    <a:lnTo>
                      <a:pt x="361" y="4745"/>
                    </a:lnTo>
                    <a:lnTo>
                      <a:pt x="334" y="4743"/>
                    </a:lnTo>
                    <a:lnTo>
                      <a:pt x="293" y="4739"/>
                    </a:lnTo>
                    <a:lnTo>
                      <a:pt x="242" y="4735"/>
                    </a:lnTo>
                    <a:lnTo>
                      <a:pt x="175" y="4728"/>
                    </a:lnTo>
                    <a:lnTo>
                      <a:pt x="91" y="4722"/>
                    </a:lnTo>
                    <a:lnTo>
                      <a:pt x="91" y="4726"/>
                    </a:lnTo>
                    <a:lnTo>
                      <a:pt x="91" y="4730"/>
                    </a:lnTo>
                    <a:lnTo>
                      <a:pt x="118" y="4730"/>
                    </a:lnTo>
                    <a:lnTo>
                      <a:pt x="151" y="4733"/>
                    </a:lnTo>
                    <a:lnTo>
                      <a:pt x="184" y="4737"/>
                    </a:lnTo>
                    <a:lnTo>
                      <a:pt x="219" y="4743"/>
                    </a:lnTo>
                    <a:lnTo>
                      <a:pt x="252" y="4749"/>
                    </a:lnTo>
                    <a:lnTo>
                      <a:pt x="285" y="4755"/>
                    </a:lnTo>
                    <a:lnTo>
                      <a:pt x="318" y="4762"/>
                    </a:lnTo>
                    <a:lnTo>
                      <a:pt x="353" y="4770"/>
                    </a:lnTo>
                    <a:lnTo>
                      <a:pt x="308" y="4766"/>
                    </a:lnTo>
                    <a:lnTo>
                      <a:pt x="266" y="4762"/>
                    </a:lnTo>
                    <a:lnTo>
                      <a:pt x="221" y="4757"/>
                    </a:lnTo>
                    <a:lnTo>
                      <a:pt x="178" y="4751"/>
                    </a:lnTo>
                    <a:lnTo>
                      <a:pt x="134" y="4743"/>
                    </a:lnTo>
                    <a:lnTo>
                      <a:pt x="91" y="4737"/>
                    </a:lnTo>
                    <a:lnTo>
                      <a:pt x="47" y="4731"/>
                    </a:lnTo>
                    <a:lnTo>
                      <a:pt x="6" y="4731"/>
                    </a:lnTo>
                    <a:lnTo>
                      <a:pt x="0" y="4728"/>
                    </a:lnTo>
                    <a:lnTo>
                      <a:pt x="0" y="4724"/>
                    </a:lnTo>
                    <a:lnTo>
                      <a:pt x="10" y="4720"/>
                    </a:lnTo>
                    <a:lnTo>
                      <a:pt x="19" y="4720"/>
                    </a:lnTo>
                    <a:lnTo>
                      <a:pt x="31" y="4720"/>
                    </a:lnTo>
                    <a:lnTo>
                      <a:pt x="43" y="4722"/>
                    </a:lnTo>
                    <a:lnTo>
                      <a:pt x="52" y="4722"/>
                    </a:lnTo>
                    <a:lnTo>
                      <a:pt x="64" y="4724"/>
                    </a:lnTo>
                    <a:lnTo>
                      <a:pt x="74" y="4724"/>
                    </a:lnTo>
                    <a:lnTo>
                      <a:pt x="85" y="4724"/>
                    </a:lnTo>
                    <a:lnTo>
                      <a:pt x="85" y="4718"/>
                    </a:lnTo>
                    <a:lnTo>
                      <a:pt x="85" y="4712"/>
                    </a:lnTo>
                    <a:lnTo>
                      <a:pt x="97" y="4708"/>
                    </a:lnTo>
                    <a:lnTo>
                      <a:pt x="114" y="4708"/>
                    </a:lnTo>
                    <a:lnTo>
                      <a:pt x="132" y="4710"/>
                    </a:lnTo>
                    <a:lnTo>
                      <a:pt x="151" y="4712"/>
                    </a:lnTo>
                    <a:lnTo>
                      <a:pt x="155" y="4704"/>
                    </a:lnTo>
                    <a:lnTo>
                      <a:pt x="161" y="4699"/>
                    </a:lnTo>
                    <a:lnTo>
                      <a:pt x="112" y="4666"/>
                    </a:lnTo>
                    <a:lnTo>
                      <a:pt x="89" y="4635"/>
                    </a:lnTo>
                    <a:lnTo>
                      <a:pt x="85" y="4603"/>
                    </a:lnTo>
                    <a:lnTo>
                      <a:pt x="99" y="4578"/>
                    </a:lnTo>
                    <a:lnTo>
                      <a:pt x="124" y="4553"/>
                    </a:lnTo>
                    <a:lnTo>
                      <a:pt x="163" y="4536"/>
                    </a:lnTo>
                    <a:lnTo>
                      <a:pt x="206" y="4522"/>
                    </a:lnTo>
                    <a:lnTo>
                      <a:pt x="254" y="4518"/>
                    </a:lnTo>
                    <a:lnTo>
                      <a:pt x="272" y="4487"/>
                    </a:lnTo>
                    <a:lnTo>
                      <a:pt x="287" y="4466"/>
                    </a:lnTo>
                    <a:lnTo>
                      <a:pt x="301" y="4448"/>
                    </a:lnTo>
                    <a:lnTo>
                      <a:pt x="318" y="4437"/>
                    </a:lnTo>
                    <a:lnTo>
                      <a:pt x="336" y="4425"/>
                    </a:lnTo>
                    <a:lnTo>
                      <a:pt x="359" y="4417"/>
                    </a:lnTo>
                    <a:lnTo>
                      <a:pt x="388" y="4410"/>
                    </a:lnTo>
                    <a:lnTo>
                      <a:pt x="429" y="4402"/>
                    </a:lnTo>
                    <a:lnTo>
                      <a:pt x="423" y="4377"/>
                    </a:lnTo>
                    <a:lnTo>
                      <a:pt x="411" y="4357"/>
                    </a:lnTo>
                    <a:lnTo>
                      <a:pt x="398" y="4340"/>
                    </a:lnTo>
                    <a:lnTo>
                      <a:pt x="386" y="4324"/>
                    </a:lnTo>
                    <a:lnTo>
                      <a:pt x="376" y="4307"/>
                    </a:lnTo>
                    <a:lnTo>
                      <a:pt x="380" y="4289"/>
                    </a:lnTo>
                    <a:lnTo>
                      <a:pt x="396" y="4270"/>
                    </a:lnTo>
                    <a:lnTo>
                      <a:pt x="429" y="4249"/>
                    </a:lnTo>
                    <a:lnTo>
                      <a:pt x="425" y="4220"/>
                    </a:lnTo>
                    <a:lnTo>
                      <a:pt x="423" y="4198"/>
                    </a:lnTo>
                    <a:lnTo>
                      <a:pt x="421" y="4179"/>
                    </a:lnTo>
                    <a:lnTo>
                      <a:pt x="423" y="4167"/>
                    </a:lnTo>
                    <a:lnTo>
                      <a:pt x="427" y="4156"/>
                    </a:lnTo>
                    <a:lnTo>
                      <a:pt x="440" y="4146"/>
                    </a:lnTo>
                    <a:lnTo>
                      <a:pt x="460" y="4134"/>
                    </a:lnTo>
                    <a:lnTo>
                      <a:pt x="493" y="4123"/>
                    </a:lnTo>
                    <a:lnTo>
                      <a:pt x="493" y="4103"/>
                    </a:lnTo>
                    <a:lnTo>
                      <a:pt x="498" y="4090"/>
                    </a:lnTo>
                    <a:lnTo>
                      <a:pt x="504" y="4076"/>
                    </a:lnTo>
                    <a:lnTo>
                      <a:pt x="516" y="4070"/>
                    </a:lnTo>
                    <a:lnTo>
                      <a:pt x="528" y="4061"/>
                    </a:lnTo>
                    <a:lnTo>
                      <a:pt x="541" y="4055"/>
                    </a:lnTo>
                    <a:lnTo>
                      <a:pt x="557" y="4049"/>
                    </a:lnTo>
                    <a:lnTo>
                      <a:pt x="574" y="4045"/>
                    </a:lnTo>
                    <a:lnTo>
                      <a:pt x="584" y="4020"/>
                    </a:lnTo>
                    <a:lnTo>
                      <a:pt x="603" y="4000"/>
                    </a:lnTo>
                    <a:lnTo>
                      <a:pt x="626" y="3983"/>
                    </a:lnTo>
                    <a:lnTo>
                      <a:pt x="656" y="3973"/>
                    </a:lnTo>
                    <a:lnTo>
                      <a:pt x="685" y="3962"/>
                    </a:lnTo>
                    <a:lnTo>
                      <a:pt x="718" y="3956"/>
                    </a:lnTo>
                    <a:lnTo>
                      <a:pt x="749" y="3952"/>
                    </a:lnTo>
                    <a:lnTo>
                      <a:pt x="778" y="3954"/>
                    </a:lnTo>
                    <a:lnTo>
                      <a:pt x="807" y="3966"/>
                    </a:lnTo>
                    <a:lnTo>
                      <a:pt x="830" y="3971"/>
                    </a:lnTo>
                    <a:lnTo>
                      <a:pt x="849" y="3967"/>
                    </a:lnTo>
                    <a:lnTo>
                      <a:pt x="871" y="3960"/>
                    </a:lnTo>
                    <a:lnTo>
                      <a:pt x="888" y="3944"/>
                    </a:lnTo>
                    <a:lnTo>
                      <a:pt x="908" y="3929"/>
                    </a:lnTo>
                    <a:lnTo>
                      <a:pt x="933" y="3909"/>
                    </a:lnTo>
                    <a:lnTo>
                      <a:pt x="964" y="3890"/>
                    </a:lnTo>
                    <a:lnTo>
                      <a:pt x="999" y="3876"/>
                    </a:lnTo>
                    <a:lnTo>
                      <a:pt x="1034" y="3859"/>
                    </a:lnTo>
                    <a:lnTo>
                      <a:pt x="1065" y="3838"/>
                    </a:lnTo>
                    <a:lnTo>
                      <a:pt x="1098" y="3818"/>
                    </a:lnTo>
                    <a:lnTo>
                      <a:pt x="1129" y="3801"/>
                    </a:lnTo>
                    <a:lnTo>
                      <a:pt x="1160" y="3793"/>
                    </a:lnTo>
                    <a:lnTo>
                      <a:pt x="1193" y="3799"/>
                    </a:lnTo>
                    <a:lnTo>
                      <a:pt x="1230" y="3822"/>
                    </a:lnTo>
                    <a:lnTo>
                      <a:pt x="1235" y="3830"/>
                    </a:lnTo>
                    <a:lnTo>
                      <a:pt x="1245" y="3841"/>
                    </a:lnTo>
                    <a:lnTo>
                      <a:pt x="1257" y="3851"/>
                    </a:lnTo>
                    <a:lnTo>
                      <a:pt x="1272" y="3859"/>
                    </a:lnTo>
                    <a:lnTo>
                      <a:pt x="1284" y="3834"/>
                    </a:lnTo>
                    <a:lnTo>
                      <a:pt x="1296" y="3814"/>
                    </a:lnTo>
                    <a:lnTo>
                      <a:pt x="1307" y="3799"/>
                    </a:lnTo>
                    <a:lnTo>
                      <a:pt x="1323" y="3787"/>
                    </a:lnTo>
                    <a:lnTo>
                      <a:pt x="1336" y="3775"/>
                    </a:lnTo>
                    <a:lnTo>
                      <a:pt x="1356" y="3770"/>
                    </a:lnTo>
                    <a:lnTo>
                      <a:pt x="1377" y="3764"/>
                    </a:lnTo>
                    <a:lnTo>
                      <a:pt x="1406" y="3758"/>
                    </a:lnTo>
                    <a:lnTo>
                      <a:pt x="1412" y="3739"/>
                    </a:lnTo>
                    <a:lnTo>
                      <a:pt x="1422" y="3725"/>
                    </a:lnTo>
                    <a:lnTo>
                      <a:pt x="1433" y="3715"/>
                    </a:lnTo>
                    <a:lnTo>
                      <a:pt x="1445" y="3710"/>
                    </a:lnTo>
                    <a:lnTo>
                      <a:pt x="1455" y="3704"/>
                    </a:lnTo>
                    <a:lnTo>
                      <a:pt x="1464" y="3700"/>
                    </a:lnTo>
                    <a:lnTo>
                      <a:pt x="1474" y="3694"/>
                    </a:lnTo>
                    <a:lnTo>
                      <a:pt x="1482" y="3688"/>
                    </a:lnTo>
                    <a:lnTo>
                      <a:pt x="1482" y="3673"/>
                    </a:lnTo>
                    <a:lnTo>
                      <a:pt x="1482" y="3663"/>
                    </a:lnTo>
                    <a:lnTo>
                      <a:pt x="1484" y="3655"/>
                    </a:lnTo>
                    <a:lnTo>
                      <a:pt x="1489" y="3649"/>
                    </a:lnTo>
                    <a:lnTo>
                      <a:pt x="1499" y="3640"/>
                    </a:lnTo>
                    <a:lnTo>
                      <a:pt x="1515" y="3628"/>
                    </a:lnTo>
                    <a:lnTo>
                      <a:pt x="1499" y="3560"/>
                    </a:lnTo>
                    <a:lnTo>
                      <a:pt x="1507" y="3512"/>
                    </a:lnTo>
                    <a:lnTo>
                      <a:pt x="1530" y="3475"/>
                    </a:lnTo>
                    <a:lnTo>
                      <a:pt x="1569" y="3457"/>
                    </a:lnTo>
                    <a:lnTo>
                      <a:pt x="1614" y="3452"/>
                    </a:lnTo>
                    <a:lnTo>
                      <a:pt x="1664" y="3461"/>
                    </a:lnTo>
                    <a:lnTo>
                      <a:pt x="1712" y="3485"/>
                    </a:lnTo>
                    <a:lnTo>
                      <a:pt x="1759" y="3525"/>
                    </a:lnTo>
                    <a:lnTo>
                      <a:pt x="1778" y="3520"/>
                    </a:lnTo>
                    <a:lnTo>
                      <a:pt x="1806" y="3516"/>
                    </a:lnTo>
                    <a:lnTo>
                      <a:pt x="1833" y="3514"/>
                    </a:lnTo>
                    <a:lnTo>
                      <a:pt x="1864" y="3516"/>
                    </a:lnTo>
                    <a:lnTo>
                      <a:pt x="1891" y="3520"/>
                    </a:lnTo>
                    <a:lnTo>
                      <a:pt x="1916" y="3531"/>
                    </a:lnTo>
                    <a:lnTo>
                      <a:pt x="1935" y="3549"/>
                    </a:lnTo>
                    <a:lnTo>
                      <a:pt x="1951" y="3576"/>
                    </a:lnTo>
                    <a:lnTo>
                      <a:pt x="1970" y="3580"/>
                    </a:lnTo>
                    <a:lnTo>
                      <a:pt x="1986" y="3589"/>
                    </a:lnTo>
                    <a:lnTo>
                      <a:pt x="1996" y="3601"/>
                    </a:lnTo>
                    <a:lnTo>
                      <a:pt x="2003" y="3616"/>
                    </a:lnTo>
                    <a:lnTo>
                      <a:pt x="2007" y="3632"/>
                    </a:lnTo>
                    <a:lnTo>
                      <a:pt x="2009" y="3653"/>
                    </a:lnTo>
                    <a:lnTo>
                      <a:pt x="2011" y="3675"/>
                    </a:lnTo>
                    <a:lnTo>
                      <a:pt x="2015" y="3698"/>
                    </a:lnTo>
                    <a:lnTo>
                      <a:pt x="2021" y="3682"/>
                    </a:lnTo>
                    <a:lnTo>
                      <a:pt x="2036" y="3647"/>
                    </a:lnTo>
                    <a:lnTo>
                      <a:pt x="2054" y="3599"/>
                    </a:lnTo>
                    <a:lnTo>
                      <a:pt x="2077" y="3547"/>
                    </a:lnTo>
                    <a:lnTo>
                      <a:pt x="2096" y="3492"/>
                    </a:lnTo>
                    <a:lnTo>
                      <a:pt x="2116" y="3446"/>
                    </a:lnTo>
                    <a:lnTo>
                      <a:pt x="2127" y="3413"/>
                    </a:lnTo>
                    <a:lnTo>
                      <a:pt x="2135" y="3401"/>
                    </a:lnTo>
                    <a:lnTo>
                      <a:pt x="2153" y="3341"/>
                    </a:lnTo>
                    <a:lnTo>
                      <a:pt x="2172" y="3283"/>
                    </a:lnTo>
                    <a:lnTo>
                      <a:pt x="2191" y="3225"/>
                    </a:lnTo>
                    <a:lnTo>
                      <a:pt x="2213" y="3167"/>
                    </a:lnTo>
                    <a:lnTo>
                      <a:pt x="2232" y="3108"/>
                    </a:lnTo>
                    <a:lnTo>
                      <a:pt x="2254" y="3050"/>
                    </a:lnTo>
                    <a:lnTo>
                      <a:pt x="2275" y="2992"/>
                    </a:lnTo>
                    <a:lnTo>
                      <a:pt x="2296" y="2936"/>
                    </a:lnTo>
                    <a:lnTo>
                      <a:pt x="2339" y="2920"/>
                    </a:lnTo>
                    <a:lnTo>
                      <a:pt x="2376" y="2913"/>
                    </a:lnTo>
                    <a:lnTo>
                      <a:pt x="2409" y="2907"/>
                    </a:lnTo>
                    <a:lnTo>
                      <a:pt x="2440" y="2913"/>
                    </a:lnTo>
                    <a:lnTo>
                      <a:pt x="2467" y="2924"/>
                    </a:lnTo>
                    <a:lnTo>
                      <a:pt x="2498" y="2947"/>
                    </a:lnTo>
                    <a:lnTo>
                      <a:pt x="2527" y="2979"/>
                    </a:lnTo>
                    <a:lnTo>
                      <a:pt x="2564" y="3025"/>
                    </a:lnTo>
                    <a:lnTo>
                      <a:pt x="2579" y="3023"/>
                    </a:lnTo>
                    <a:lnTo>
                      <a:pt x="2591" y="3027"/>
                    </a:lnTo>
                    <a:lnTo>
                      <a:pt x="2595" y="3027"/>
                    </a:lnTo>
                    <a:lnTo>
                      <a:pt x="2601" y="3033"/>
                    </a:lnTo>
                    <a:lnTo>
                      <a:pt x="2607" y="3041"/>
                    </a:lnTo>
                    <a:lnTo>
                      <a:pt x="2618" y="3052"/>
                    </a:lnTo>
                    <a:lnTo>
                      <a:pt x="2783" y="3134"/>
                    </a:lnTo>
                    <a:lnTo>
                      <a:pt x="2961" y="3200"/>
                    </a:lnTo>
                    <a:lnTo>
                      <a:pt x="3148" y="3242"/>
                    </a:lnTo>
                    <a:lnTo>
                      <a:pt x="3342" y="3267"/>
                    </a:lnTo>
                    <a:lnTo>
                      <a:pt x="3535" y="3271"/>
                    </a:lnTo>
                    <a:lnTo>
                      <a:pt x="3729" y="3258"/>
                    </a:lnTo>
                    <a:lnTo>
                      <a:pt x="3918" y="3223"/>
                    </a:lnTo>
                    <a:lnTo>
                      <a:pt x="4100" y="3172"/>
                    </a:lnTo>
                    <a:lnTo>
                      <a:pt x="4135" y="3145"/>
                    </a:lnTo>
                    <a:lnTo>
                      <a:pt x="4172" y="3106"/>
                    </a:lnTo>
                    <a:lnTo>
                      <a:pt x="4210" y="3062"/>
                    </a:lnTo>
                    <a:lnTo>
                      <a:pt x="4251" y="3017"/>
                    </a:lnTo>
                    <a:lnTo>
                      <a:pt x="4292" y="2977"/>
                    </a:lnTo>
                    <a:lnTo>
                      <a:pt x="4333" y="2951"/>
                    </a:lnTo>
                    <a:lnTo>
                      <a:pt x="4373" y="2946"/>
                    </a:lnTo>
                    <a:lnTo>
                      <a:pt x="4414" y="2967"/>
                    </a:lnTo>
                    <a:lnTo>
                      <a:pt x="4420" y="2965"/>
                    </a:lnTo>
                    <a:lnTo>
                      <a:pt x="4424" y="2963"/>
                    </a:lnTo>
                    <a:lnTo>
                      <a:pt x="4422" y="2944"/>
                    </a:lnTo>
                    <a:lnTo>
                      <a:pt x="4422" y="2926"/>
                    </a:lnTo>
                    <a:lnTo>
                      <a:pt x="4397" y="2926"/>
                    </a:lnTo>
                    <a:lnTo>
                      <a:pt x="4379" y="2918"/>
                    </a:lnTo>
                    <a:lnTo>
                      <a:pt x="4369" y="2905"/>
                    </a:lnTo>
                    <a:lnTo>
                      <a:pt x="4366" y="2887"/>
                    </a:lnTo>
                    <a:lnTo>
                      <a:pt x="4364" y="2866"/>
                    </a:lnTo>
                    <a:lnTo>
                      <a:pt x="4364" y="2845"/>
                    </a:lnTo>
                    <a:lnTo>
                      <a:pt x="4366" y="2821"/>
                    </a:lnTo>
                    <a:lnTo>
                      <a:pt x="4369" y="2806"/>
                    </a:lnTo>
                    <a:lnTo>
                      <a:pt x="4354" y="2810"/>
                    </a:lnTo>
                    <a:lnTo>
                      <a:pt x="4342" y="2812"/>
                    </a:lnTo>
                    <a:lnTo>
                      <a:pt x="4333" y="2812"/>
                    </a:lnTo>
                    <a:lnTo>
                      <a:pt x="4325" y="2814"/>
                    </a:lnTo>
                    <a:lnTo>
                      <a:pt x="4315" y="2812"/>
                    </a:lnTo>
                    <a:lnTo>
                      <a:pt x="4305" y="2810"/>
                    </a:lnTo>
                    <a:lnTo>
                      <a:pt x="4296" y="2810"/>
                    </a:lnTo>
                    <a:lnTo>
                      <a:pt x="4286" y="2810"/>
                    </a:lnTo>
                    <a:lnTo>
                      <a:pt x="4265" y="2833"/>
                    </a:lnTo>
                    <a:lnTo>
                      <a:pt x="4247" y="2845"/>
                    </a:lnTo>
                    <a:lnTo>
                      <a:pt x="4234" y="2847"/>
                    </a:lnTo>
                    <a:lnTo>
                      <a:pt x="4222" y="2843"/>
                    </a:lnTo>
                    <a:lnTo>
                      <a:pt x="4208" y="2833"/>
                    </a:lnTo>
                    <a:lnTo>
                      <a:pt x="4197" y="2823"/>
                    </a:lnTo>
                    <a:lnTo>
                      <a:pt x="4185" y="2814"/>
                    </a:lnTo>
                    <a:lnTo>
                      <a:pt x="4175" y="2810"/>
                    </a:lnTo>
                    <a:lnTo>
                      <a:pt x="4168" y="2819"/>
                    </a:lnTo>
                    <a:lnTo>
                      <a:pt x="4162" y="2827"/>
                    </a:lnTo>
                    <a:lnTo>
                      <a:pt x="4152" y="2829"/>
                    </a:lnTo>
                    <a:lnTo>
                      <a:pt x="4144" y="2833"/>
                    </a:lnTo>
                    <a:lnTo>
                      <a:pt x="4131" y="2816"/>
                    </a:lnTo>
                    <a:lnTo>
                      <a:pt x="4117" y="2800"/>
                    </a:lnTo>
                    <a:lnTo>
                      <a:pt x="4108" y="2804"/>
                    </a:lnTo>
                    <a:lnTo>
                      <a:pt x="4092" y="2814"/>
                    </a:lnTo>
                    <a:lnTo>
                      <a:pt x="4080" y="2819"/>
                    </a:lnTo>
                    <a:lnTo>
                      <a:pt x="4069" y="2825"/>
                    </a:lnTo>
                    <a:lnTo>
                      <a:pt x="4055" y="2833"/>
                    </a:lnTo>
                    <a:lnTo>
                      <a:pt x="4044" y="2841"/>
                    </a:lnTo>
                    <a:lnTo>
                      <a:pt x="4011" y="2835"/>
                    </a:lnTo>
                    <a:lnTo>
                      <a:pt x="3997" y="2825"/>
                    </a:lnTo>
                    <a:lnTo>
                      <a:pt x="3995" y="2810"/>
                    </a:lnTo>
                    <a:lnTo>
                      <a:pt x="4005" y="2792"/>
                    </a:lnTo>
                    <a:lnTo>
                      <a:pt x="4018" y="2769"/>
                    </a:lnTo>
                    <a:lnTo>
                      <a:pt x="4036" y="2748"/>
                    </a:lnTo>
                    <a:lnTo>
                      <a:pt x="4051" y="2726"/>
                    </a:lnTo>
                    <a:lnTo>
                      <a:pt x="4061" y="2707"/>
                    </a:lnTo>
                    <a:lnTo>
                      <a:pt x="4040" y="2703"/>
                    </a:lnTo>
                    <a:lnTo>
                      <a:pt x="4018" y="2711"/>
                    </a:lnTo>
                    <a:lnTo>
                      <a:pt x="3997" y="2721"/>
                    </a:lnTo>
                    <a:lnTo>
                      <a:pt x="3976" y="2732"/>
                    </a:lnTo>
                    <a:lnTo>
                      <a:pt x="3954" y="2732"/>
                    </a:lnTo>
                    <a:lnTo>
                      <a:pt x="3935" y="2723"/>
                    </a:lnTo>
                    <a:lnTo>
                      <a:pt x="3916" y="2693"/>
                    </a:lnTo>
                    <a:lnTo>
                      <a:pt x="3898" y="2639"/>
                    </a:lnTo>
                    <a:lnTo>
                      <a:pt x="3879" y="2645"/>
                    </a:lnTo>
                    <a:lnTo>
                      <a:pt x="3861" y="2653"/>
                    </a:lnTo>
                    <a:lnTo>
                      <a:pt x="3844" y="2660"/>
                    </a:lnTo>
                    <a:lnTo>
                      <a:pt x="3830" y="2670"/>
                    </a:lnTo>
                    <a:lnTo>
                      <a:pt x="3815" y="2676"/>
                    </a:lnTo>
                    <a:lnTo>
                      <a:pt x="3799" y="2686"/>
                    </a:lnTo>
                    <a:lnTo>
                      <a:pt x="3782" y="2697"/>
                    </a:lnTo>
                    <a:lnTo>
                      <a:pt x="3764" y="2709"/>
                    </a:lnTo>
                    <a:lnTo>
                      <a:pt x="3745" y="2709"/>
                    </a:lnTo>
                    <a:lnTo>
                      <a:pt x="3731" y="2711"/>
                    </a:lnTo>
                    <a:lnTo>
                      <a:pt x="3720" y="2705"/>
                    </a:lnTo>
                    <a:lnTo>
                      <a:pt x="3714" y="2701"/>
                    </a:lnTo>
                    <a:lnTo>
                      <a:pt x="3708" y="2692"/>
                    </a:lnTo>
                    <a:lnTo>
                      <a:pt x="3704" y="2682"/>
                    </a:lnTo>
                    <a:lnTo>
                      <a:pt x="3698" y="2668"/>
                    </a:lnTo>
                    <a:lnTo>
                      <a:pt x="3695" y="2657"/>
                    </a:lnTo>
                    <a:lnTo>
                      <a:pt x="3677" y="2655"/>
                    </a:lnTo>
                    <a:lnTo>
                      <a:pt x="3667" y="2655"/>
                    </a:lnTo>
                    <a:lnTo>
                      <a:pt x="3660" y="2653"/>
                    </a:lnTo>
                    <a:lnTo>
                      <a:pt x="3656" y="2653"/>
                    </a:lnTo>
                    <a:lnTo>
                      <a:pt x="3652" y="2647"/>
                    </a:lnTo>
                    <a:lnTo>
                      <a:pt x="3650" y="2641"/>
                    </a:lnTo>
                    <a:lnTo>
                      <a:pt x="3650" y="2631"/>
                    </a:lnTo>
                    <a:lnTo>
                      <a:pt x="3650" y="2620"/>
                    </a:lnTo>
                    <a:lnTo>
                      <a:pt x="3627" y="2620"/>
                    </a:lnTo>
                    <a:lnTo>
                      <a:pt x="3611" y="2622"/>
                    </a:lnTo>
                    <a:lnTo>
                      <a:pt x="3599" y="2620"/>
                    </a:lnTo>
                    <a:lnTo>
                      <a:pt x="3594" y="2616"/>
                    </a:lnTo>
                    <a:lnTo>
                      <a:pt x="3588" y="2608"/>
                    </a:lnTo>
                    <a:lnTo>
                      <a:pt x="3588" y="2596"/>
                    </a:lnTo>
                    <a:lnTo>
                      <a:pt x="3588" y="2581"/>
                    </a:lnTo>
                    <a:lnTo>
                      <a:pt x="3592" y="2564"/>
                    </a:lnTo>
                    <a:lnTo>
                      <a:pt x="3563" y="2554"/>
                    </a:lnTo>
                    <a:lnTo>
                      <a:pt x="3547" y="2540"/>
                    </a:lnTo>
                    <a:lnTo>
                      <a:pt x="3541" y="2519"/>
                    </a:lnTo>
                    <a:lnTo>
                      <a:pt x="3543" y="2496"/>
                    </a:lnTo>
                    <a:lnTo>
                      <a:pt x="3547" y="2469"/>
                    </a:lnTo>
                    <a:lnTo>
                      <a:pt x="3555" y="2443"/>
                    </a:lnTo>
                    <a:lnTo>
                      <a:pt x="3559" y="2420"/>
                    </a:lnTo>
                    <a:lnTo>
                      <a:pt x="3561" y="2401"/>
                    </a:lnTo>
                    <a:lnTo>
                      <a:pt x="3549" y="2393"/>
                    </a:lnTo>
                    <a:lnTo>
                      <a:pt x="3543" y="2383"/>
                    </a:lnTo>
                    <a:lnTo>
                      <a:pt x="3541" y="2372"/>
                    </a:lnTo>
                    <a:lnTo>
                      <a:pt x="3545" y="2360"/>
                    </a:lnTo>
                    <a:lnTo>
                      <a:pt x="3549" y="2346"/>
                    </a:lnTo>
                    <a:lnTo>
                      <a:pt x="3555" y="2335"/>
                    </a:lnTo>
                    <a:lnTo>
                      <a:pt x="3561" y="2323"/>
                    </a:lnTo>
                    <a:lnTo>
                      <a:pt x="3567" y="2315"/>
                    </a:lnTo>
                    <a:lnTo>
                      <a:pt x="3532" y="2319"/>
                    </a:lnTo>
                    <a:lnTo>
                      <a:pt x="3501" y="2331"/>
                    </a:lnTo>
                    <a:lnTo>
                      <a:pt x="3473" y="2344"/>
                    </a:lnTo>
                    <a:lnTo>
                      <a:pt x="3452" y="2356"/>
                    </a:lnTo>
                    <a:lnTo>
                      <a:pt x="3433" y="2356"/>
                    </a:lnTo>
                    <a:lnTo>
                      <a:pt x="3419" y="2346"/>
                    </a:lnTo>
                    <a:lnTo>
                      <a:pt x="3413" y="2317"/>
                    </a:lnTo>
                    <a:lnTo>
                      <a:pt x="3415" y="2267"/>
                    </a:lnTo>
                    <a:lnTo>
                      <a:pt x="3373" y="2265"/>
                    </a:lnTo>
                    <a:lnTo>
                      <a:pt x="3349" y="2259"/>
                    </a:lnTo>
                    <a:lnTo>
                      <a:pt x="3340" y="2247"/>
                    </a:lnTo>
                    <a:lnTo>
                      <a:pt x="3342" y="2230"/>
                    </a:lnTo>
                    <a:lnTo>
                      <a:pt x="3347" y="2205"/>
                    </a:lnTo>
                    <a:lnTo>
                      <a:pt x="3359" y="2180"/>
                    </a:lnTo>
                    <a:lnTo>
                      <a:pt x="3371" y="2149"/>
                    </a:lnTo>
                    <a:lnTo>
                      <a:pt x="3382" y="2119"/>
                    </a:lnTo>
                    <a:lnTo>
                      <a:pt x="3334" y="2119"/>
                    </a:lnTo>
                    <a:lnTo>
                      <a:pt x="3293" y="2121"/>
                    </a:lnTo>
                    <a:lnTo>
                      <a:pt x="3258" y="2121"/>
                    </a:lnTo>
                    <a:lnTo>
                      <a:pt x="3233" y="2119"/>
                    </a:lnTo>
                    <a:lnTo>
                      <a:pt x="3217" y="2106"/>
                    </a:lnTo>
                    <a:lnTo>
                      <a:pt x="3215" y="2083"/>
                    </a:lnTo>
                    <a:lnTo>
                      <a:pt x="3229" y="2046"/>
                    </a:lnTo>
                    <a:lnTo>
                      <a:pt x="3260" y="1993"/>
                    </a:lnTo>
                    <a:lnTo>
                      <a:pt x="3202" y="1980"/>
                    </a:lnTo>
                    <a:lnTo>
                      <a:pt x="3184" y="1957"/>
                    </a:lnTo>
                    <a:lnTo>
                      <a:pt x="3194" y="1924"/>
                    </a:lnTo>
                    <a:lnTo>
                      <a:pt x="3223" y="1889"/>
                    </a:lnTo>
                    <a:lnTo>
                      <a:pt x="3260" y="1850"/>
                    </a:lnTo>
                    <a:lnTo>
                      <a:pt x="3297" y="1817"/>
                    </a:lnTo>
                    <a:lnTo>
                      <a:pt x="3324" y="1786"/>
                    </a:lnTo>
                    <a:lnTo>
                      <a:pt x="3336" y="1767"/>
                    </a:lnTo>
                    <a:lnTo>
                      <a:pt x="3326" y="1759"/>
                    </a:lnTo>
                    <a:lnTo>
                      <a:pt x="3316" y="1759"/>
                    </a:lnTo>
                    <a:lnTo>
                      <a:pt x="3305" y="1759"/>
                    </a:lnTo>
                    <a:lnTo>
                      <a:pt x="3293" y="1761"/>
                    </a:lnTo>
                    <a:lnTo>
                      <a:pt x="3278" y="1761"/>
                    </a:lnTo>
                    <a:lnTo>
                      <a:pt x="3262" y="1763"/>
                    </a:lnTo>
                    <a:lnTo>
                      <a:pt x="3248" y="1761"/>
                    </a:lnTo>
                    <a:lnTo>
                      <a:pt x="3239" y="1757"/>
                    </a:lnTo>
                    <a:lnTo>
                      <a:pt x="3239" y="1739"/>
                    </a:lnTo>
                    <a:lnTo>
                      <a:pt x="3241" y="1728"/>
                    </a:lnTo>
                    <a:lnTo>
                      <a:pt x="3247" y="1716"/>
                    </a:lnTo>
                    <a:lnTo>
                      <a:pt x="3254" y="1704"/>
                    </a:lnTo>
                    <a:lnTo>
                      <a:pt x="3198" y="1693"/>
                    </a:lnTo>
                    <a:lnTo>
                      <a:pt x="3173" y="1677"/>
                    </a:lnTo>
                    <a:lnTo>
                      <a:pt x="3167" y="1654"/>
                    </a:lnTo>
                    <a:lnTo>
                      <a:pt x="3179" y="1633"/>
                    </a:lnTo>
                    <a:lnTo>
                      <a:pt x="3196" y="1606"/>
                    </a:lnTo>
                    <a:lnTo>
                      <a:pt x="3217" y="1582"/>
                    </a:lnTo>
                    <a:lnTo>
                      <a:pt x="3231" y="1557"/>
                    </a:lnTo>
                    <a:lnTo>
                      <a:pt x="3235" y="1540"/>
                    </a:lnTo>
                    <a:lnTo>
                      <a:pt x="3196" y="1528"/>
                    </a:lnTo>
                    <a:lnTo>
                      <a:pt x="3188" y="1511"/>
                    </a:lnTo>
                    <a:lnTo>
                      <a:pt x="3200" y="1485"/>
                    </a:lnTo>
                    <a:lnTo>
                      <a:pt x="3225" y="1460"/>
                    </a:lnTo>
                    <a:lnTo>
                      <a:pt x="3256" y="1431"/>
                    </a:lnTo>
                    <a:lnTo>
                      <a:pt x="3287" y="1404"/>
                    </a:lnTo>
                    <a:lnTo>
                      <a:pt x="3309" y="1383"/>
                    </a:lnTo>
                    <a:lnTo>
                      <a:pt x="3320" y="1369"/>
                    </a:lnTo>
                    <a:lnTo>
                      <a:pt x="3305" y="1350"/>
                    </a:lnTo>
                    <a:lnTo>
                      <a:pt x="3301" y="1338"/>
                    </a:lnTo>
                    <a:lnTo>
                      <a:pt x="3303" y="1322"/>
                    </a:lnTo>
                    <a:lnTo>
                      <a:pt x="3312" y="1309"/>
                    </a:lnTo>
                    <a:lnTo>
                      <a:pt x="3311" y="1305"/>
                    </a:lnTo>
                    <a:lnTo>
                      <a:pt x="3311" y="1301"/>
                    </a:lnTo>
                    <a:lnTo>
                      <a:pt x="3248" y="1295"/>
                    </a:lnTo>
                    <a:lnTo>
                      <a:pt x="3219" y="1282"/>
                    </a:lnTo>
                    <a:lnTo>
                      <a:pt x="3215" y="1262"/>
                    </a:lnTo>
                    <a:lnTo>
                      <a:pt x="3229" y="1241"/>
                    </a:lnTo>
                    <a:lnTo>
                      <a:pt x="3250" y="1214"/>
                    </a:lnTo>
                    <a:lnTo>
                      <a:pt x="3278" y="1189"/>
                    </a:lnTo>
                    <a:lnTo>
                      <a:pt x="3299" y="1165"/>
                    </a:lnTo>
                    <a:lnTo>
                      <a:pt x="3312" y="1146"/>
                    </a:lnTo>
                    <a:lnTo>
                      <a:pt x="3293" y="1140"/>
                    </a:lnTo>
                    <a:lnTo>
                      <a:pt x="3281" y="1136"/>
                    </a:lnTo>
                    <a:lnTo>
                      <a:pt x="3270" y="1129"/>
                    </a:lnTo>
                    <a:lnTo>
                      <a:pt x="3260" y="1123"/>
                    </a:lnTo>
                    <a:lnTo>
                      <a:pt x="3260" y="1109"/>
                    </a:lnTo>
                    <a:lnTo>
                      <a:pt x="3262" y="1098"/>
                    </a:lnTo>
                    <a:lnTo>
                      <a:pt x="3264" y="1088"/>
                    </a:lnTo>
                    <a:lnTo>
                      <a:pt x="3270" y="1082"/>
                    </a:lnTo>
                    <a:lnTo>
                      <a:pt x="3279" y="1068"/>
                    </a:lnTo>
                    <a:lnTo>
                      <a:pt x="3297" y="1055"/>
                    </a:lnTo>
                    <a:lnTo>
                      <a:pt x="3287" y="1034"/>
                    </a:lnTo>
                    <a:lnTo>
                      <a:pt x="3278" y="1020"/>
                    </a:lnTo>
                    <a:lnTo>
                      <a:pt x="3268" y="1010"/>
                    </a:lnTo>
                    <a:lnTo>
                      <a:pt x="3262" y="1003"/>
                    </a:lnTo>
                    <a:lnTo>
                      <a:pt x="3260" y="991"/>
                    </a:lnTo>
                    <a:lnTo>
                      <a:pt x="3268" y="977"/>
                    </a:lnTo>
                    <a:lnTo>
                      <a:pt x="3285" y="958"/>
                    </a:lnTo>
                    <a:lnTo>
                      <a:pt x="3320" y="933"/>
                    </a:lnTo>
                    <a:lnTo>
                      <a:pt x="3336" y="921"/>
                    </a:lnTo>
                    <a:lnTo>
                      <a:pt x="3357" y="915"/>
                    </a:lnTo>
                    <a:lnTo>
                      <a:pt x="3378" y="908"/>
                    </a:lnTo>
                    <a:lnTo>
                      <a:pt x="3402" y="900"/>
                    </a:lnTo>
                    <a:lnTo>
                      <a:pt x="3421" y="890"/>
                    </a:lnTo>
                    <a:lnTo>
                      <a:pt x="3439" y="882"/>
                    </a:lnTo>
                    <a:lnTo>
                      <a:pt x="3450" y="869"/>
                    </a:lnTo>
                    <a:lnTo>
                      <a:pt x="3456" y="857"/>
                    </a:lnTo>
                    <a:lnTo>
                      <a:pt x="3464" y="847"/>
                    </a:lnTo>
                    <a:lnTo>
                      <a:pt x="3468" y="840"/>
                    </a:lnTo>
                    <a:lnTo>
                      <a:pt x="3437" y="830"/>
                    </a:lnTo>
                    <a:lnTo>
                      <a:pt x="3419" y="822"/>
                    </a:lnTo>
                    <a:lnTo>
                      <a:pt x="3411" y="814"/>
                    </a:lnTo>
                    <a:lnTo>
                      <a:pt x="3409" y="807"/>
                    </a:lnTo>
                    <a:lnTo>
                      <a:pt x="3409" y="797"/>
                    </a:lnTo>
                    <a:lnTo>
                      <a:pt x="3413" y="787"/>
                    </a:lnTo>
                    <a:lnTo>
                      <a:pt x="3415" y="778"/>
                    </a:lnTo>
                    <a:lnTo>
                      <a:pt x="3413" y="768"/>
                    </a:lnTo>
                    <a:lnTo>
                      <a:pt x="3400" y="756"/>
                    </a:lnTo>
                    <a:lnTo>
                      <a:pt x="3396" y="749"/>
                    </a:lnTo>
                    <a:lnTo>
                      <a:pt x="3394" y="741"/>
                    </a:lnTo>
                    <a:lnTo>
                      <a:pt x="3396" y="731"/>
                    </a:lnTo>
                    <a:lnTo>
                      <a:pt x="3407" y="717"/>
                    </a:lnTo>
                    <a:lnTo>
                      <a:pt x="3419" y="712"/>
                    </a:lnTo>
                    <a:lnTo>
                      <a:pt x="3431" y="706"/>
                    </a:lnTo>
                    <a:lnTo>
                      <a:pt x="3448" y="700"/>
                    </a:lnTo>
                    <a:lnTo>
                      <a:pt x="3448" y="686"/>
                    </a:lnTo>
                    <a:lnTo>
                      <a:pt x="3450" y="675"/>
                    </a:lnTo>
                    <a:lnTo>
                      <a:pt x="3460" y="667"/>
                    </a:lnTo>
                    <a:lnTo>
                      <a:pt x="3468" y="663"/>
                    </a:lnTo>
                    <a:lnTo>
                      <a:pt x="3471" y="659"/>
                    </a:lnTo>
                    <a:lnTo>
                      <a:pt x="3477" y="657"/>
                    </a:lnTo>
                    <a:lnTo>
                      <a:pt x="3483" y="652"/>
                    </a:lnTo>
                    <a:lnTo>
                      <a:pt x="3491" y="648"/>
                    </a:lnTo>
                    <a:lnTo>
                      <a:pt x="3477" y="642"/>
                    </a:lnTo>
                    <a:lnTo>
                      <a:pt x="3468" y="640"/>
                    </a:lnTo>
                    <a:lnTo>
                      <a:pt x="3458" y="634"/>
                    </a:lnTo>
                    <a:lnTo>
                      <a:pt x="3452" y="632"/>
                    </a:lnTo>
                    <a:lnTo>
                      <a:pt x="3446" y="626"/>
                    </a:lnTo>
                    <a:lnTo>
                      <a:pt x="3442" y="622"/>
                    </a:lnTo>
                    <a:lnTo>
                      <a:pt x="3439" y="615"/>
                    </a:lnTo>
                    <a:lnTo>
                      <a:pt x="3439" y="605"/>
                    </a:lnTo>
                    <a:lnTo>
                      <a:pt x="3444" y="597"/>
                    </a:lnTo>
                    <a:lnTo>
                      <a:pt x="3450" y="595"/>
                    </a:lnTo>
                    <a:lnTo>
                      <a:pt x="3458" y="590"/>
                    </a:lnTo>
                    <a:lnTo>
                      <a:pt x="3471" y="586"/>
                    </a:lnTo>
                    <a:lnTo>
                      <a:pt x="3471" y="580"/>
                    </a:lnTo>
                    <a:lnTo>
                      <a:pt x="3471" y="578"/>
                    </a:lnTo>
                    <a:lnTo>
                      <a:pt x="3452" y="557"/>
                    </a:lnTo>
                    <a:lnTo>
                      <a:pt x="3444" y="541"/>
                    </a:lnTo>
                    <a:lnTo>
                      <a:pt x="3444" y="526"/>
                    </a:lnTo>
                    <a:lnTo>
                      <a:pt x="3450" y="516"/>
                    </a:lnTo>
                    <a:lnTo>
                      <a:pt x="3460" y="504"/>
                    </a:lnTo>
                    <a:lnTo>
                      <a:pt x="3475" y="496"/>
                    </a:lnTo>
                    <a:lnTo>
                      <a:pt x="3495" y="491"/>
                    </a:lnTo>
                    <a:lnTo>
                      <a:pt x="3518" y="485"/>
                    </a:lnTo>
                    <a:lnTo>
                      <a:pt x="3516" y="479"/>
                    </a:lnTo>
                    <a:lnTo>
                      <a:pt x="3514" y="473"/>
                    </a:lnTo>
                    <a:lnTo>
                      <a:pt x="3512" y="463"/>
                    </a:lnTo>
                    <a:lnTo>
                      <a:pt x="3510" y="454"/>
                    </a:lnTo>
                    <a:lnTo>
                      <a:pt x="3520" y="442"/>
                    </a:lnTo>
                    <a:lnTo>
                      <a:pt x="3535" y="438"/>
                    </a:lnTo>
                    <a:lnTo>
                      <a:pt x="3551" y="434"/>
                    </a:lnTo>
                    <a:lnTo>
                      <a:pt x="3567" y="434"/>
                    </a:lnTo>
                    <a:lnTo>
                      <a:pt x="3567" y="419"/>
                    </a:lnTo>
                    <a:lnTo>
                      <a:pt x="3568" y="407"/>
                    </a:lnTo>
                    <a:lnTo>
                      <a:pt x="3570" y="394"/>
                    </a:lnTo>
                    <a:lnTo>
                      <a:pt x="3574" y="386"/>
                    </a:lnTo>
                    <a:lnTo>
                      <a:pt x="3580" y="368"/>
                    </a:lnTo>
                    <a:lnTo>
                      <a:pt x="3584" y="357"/>
                    </a:lnTo>
                    <a:lnTo>
                      <a:pt x="3570" y="345"/>
                    </a:lnTo>
                    <a:lnTo>
                      <a:pt x="3557" y="332"/>
                    </a:lnTo>
                    <a:lnTo>
                      <a:pt x="3541" y="316"/>
                    </a:lnTo>
                    <a:lnTo>
                      <a:pt x="3530" y="301"/>
                    </a:lnTo>
                    <a:lnTo>
                      <a:pt x="3520" y="283"/>
                    </a:lnTo>
                    <a:lnTo>
                      <a:pt x="3516" y="268"/>
                    </a:lnTo>
                    <a:lnTo>
                      <a:pt x="3520" y="254"/>
                    </a:lnTo>
                    <a:lnTo>
                      <a:pt x="3534" y="246"/>
                    </a:lnTo>
                    <a:lnTo>
                      <a:pt x="3582" y="244"/>
                    </a:lnTo>
                    <a:lnTo>
                      <a:pt x="3615" y="242"/>
                    </a:lnTo>
                    <a:lnTo>
                      <a:pt x="3636" y="239"/>
                    </a:lnTo>
                    <a:lnTo>
                      <a:pt x="3652" y="235"/>
                    </a:lnTo>
                    <a:lnTo>
                      <a:pt x="3662" y="223"/>
                    </a:lnTo>
                    <a:lnTo>
                      <a:pt x="3675" y="207"/>
                    </a:lnTo>
                    <a:lnTo>
                      <a:pt x="3696" y="186"/>
                    </a:lnTo>
                    <a:lnTo>
                      <a:pt x="3729" y="159"/>
                    </a:lnTo>
                    <a:lnTo>
                      <a:pt x="3739" y="159"/>
                    </a:lnTo>
                    <a:lnTo>
                      <a:pt x="3749" y="163"/>
                    </a:lnTo>
                    <a:lnTo>
                      <a:pt x="3755" y="167"/>
                    </a:lnTo>
                    <a:lnTo>
                      <a:pt x="3762" y="173"/>
                    </a:lnTo>
                    <a:lnTo>
                      <a:pt x="3766" y="178"/>
                    </a:lnTo>
                    <a:lnTo>
                      <a:pt x="3770" y="190"/>
                    </a:lnTo>
                    <a:lnTo>
                      <a:pt x="3776" y="202"/>
                    </a:lnTo>
                    <a:lnTo>
                      <a:pt x="3786" y="217"/>
                    </a:lnTo>
                    <a:lnTo>
                      <a:pt x="3791" y="202"/>
                    </a:lnTo>
                    <a:lnTo>
                      <a:pt x="3799" y="192"/>
                    </a:lnTo>
                    <a:lnTo>
                      <a:pt x="3805" y="182"/>
                    </a:lnTo>
                    <a:lnTo>
                      <a:pt x="3813" y="178"/>
                    </a:lnTo>
                    <a:lnTo>
                      <a:pt x="3819" y="175"/>
                    </a:lnTo>
                    <a:lnTo>
                      <a:pt x="3826" y="176"/>
                    </a:lnTo>
                    <a:lnTo>
                      <a:pt x="3836" y="182"/>
                    </a:lnTo>
                    <a:lnTo>
                      <a:pt x="3852" y="196"/>
                    </a:lnTo>
                    <a:lnTo>
                      <a:pt x="3859" y="186"/>
                    </a:lnTo>
                    <a:lnTo>
                      <a:pt x="3869" y="182"/>
                    </a:lnTo>
                    <a:lnTo>
                      <a:pt x="3881" y="180"/>
                    </a:lnTo>
                    <a:lnTo>
                      <a:pt x="3900" y="182"/>
                    </a:lnTo>
                    <a:lnTo>
                      <a:pt x="3929" y="153"/>
                    </a:lnTo>
                    <a:lnTo>
                      <a:pt x="3949" y="134"/>
                    </a:lnTo>
                    <a:lnTo>
                      <a:pt x="3962" y="120"/>
                    </a:lnTo>
                    <a:lnTo>
                      <a:pt x="3972" y="114"/>
                    </a:lnTo>
                    <a:lnTo>
                      <a:pt x="3980" y="111"/>
                    </a:lnTo>
                    <a:lnTo>
                      <a:pt x="3995" y="111"/>
                    </a:lnTo>
                    <a:lnTo>
                      <a:pt x="4013" y="111"/>
                    </a:lnTo>
                    <a:lnTo>
                      <a:pt x="4044" y="112"/>
                    </a:lnTo>
                    <a:lnTo>
                      <a:pt x="4053" y="97"/>
                    </a:lnTo>
                    <a:lnTo>
                      <a:pt x="4063" y="85"/>
                    </a:lnTo>
                    <a:lnTo>
                      <a:pt x="4071" y="74"/>
                    </a:lnTo>
                    <a:lnTo>
                      <a:pt x="4080" y="68"/>
                    </a:lnTo>
                    <a:lnTo>
                      <a:pt x="4090" y="60"/>
                    </a:lnTo>
                    <a:lnTo>
                      <a:pt x="4102" y="56"/>
                    </a:lnTo>
                    <a:lnTo>
                      <a:pt x="4115" y="54"/>
                    </a:lnTo>
                    <a:lnTo>
                      <a:pt x="4135" y="54"/>
                    </a:lnTo>
                    <a:lnTo>
                      <a:pt x="4141" y="43"/>
                    </a:lnTo>
                    <a:lnTo>
                      <a:pt x="4148" y="33"/>
                    </a:lnTo>
                    <a:lnTo>
                      <a:pt x="4156" y="27"/>
                    </a:lnTo>
                    <a:lnTo>
                      <a:pt x="4164" y="23"/>
                    </a:lnTo>
                    <a:lnTo>
                      <a:pt x="4170" y="21"/>
                    </a:lnTo>
                    <a:lnTo>
                      <a:pt x="4179" y="23"/>
                    </a:lnTo>
                    <a:lnTo>
                      <a:pt x="4191" y="27"/>
                    </a:lnTo>
                    <a:lnTo>
                      <a:pt x="4205" y="35"/>
                    </a:lnTo>
                    <a:lnTo>
                      <a:pt x="4222" y="21"/>
                    </a:lnTo>
                    <a:lnTo>
                      <a:pt x="4241" y="12"/>
                    </a:lnTo>
                    <a:lnTo>
                      <a:pt x="4259" y="2"/>
                    </a:lnTo>
                    <a:lnTo>
                      <a:pt x="4280" y="0"/>
                    </a:lnTo>
                    <a:lnTo>
                      <a:pt x="4296" y="0"/>
                    </a:lnTo>
                    <a:lnTo>
                      <a:pt x="4311" y="10"/>
                    </a:lnTo>
                    <a:lnTo>
                      <a:pt x="4325" y="27"/>
                    </a:lnTo>
                    <a:lnTo>
                      <a:pt x="4338" y="56"/>
                    </a:lnTo>
                    <a:lnTo>
                      <a:pt x="4354" y="56"/>
                    </a:lnTo>
                    <a:lnTo>
                      <a:pt x="4367" y="60"/>
                    </a:lnTo>
                    <a:lnTo>
                      <a:pt x="4373" y="64"/>
                    </a:lnTo>
                    <a:lnTo>
                      <a:pt x="4379" y="72"/>
                    </a:lnTo>
                    <a:lnTo>
                      <a:pt x="4379" y="81"/>
                    </a:lnTo>
                    <a:lnTo>
                      <a:pt x="4381" y="95"/>
                    </a:lnTo>
                    <a:lnTo>
                      <a:pt x="4381" y="112"/>
                    </a:lnTo>
                    <a:lnTo>
                      <a:pt x="4383" y="138"/>
                    </a:lnTo>
                    <a:lnTo>
                      <a:pt x="4397" y="134"/>
                    </a:lnTo>
                    <a:lnTo>
                      <a:pt x="4408" y="136"/>
                    </a:lnTo>
                    <a:lnTo>
                      <a:pt x="4414" y="140"/>
                    </a:lnTo>
                    <a:lnTo>
                      <a:pt x="4418" y="147"/>
                    </a:lnTo>
                    <a:lnTo>
                      <a:pt x="4416" y="157"/>
                    </a:lnTo>
                    <a:lnTo>
                      <a:pt x="4416" y="169"/>
                    </a:lnTo>
                    <a:lnTo>
                      <a:pt x="4414" y="184"/>
                    </a:lnTo>
                    <a:lnTo>
                      <a:pt x="4414" y="202"/>
                    </a:lnTo>
                    <a:lnTo>
                      <a:pt x="4441" y="186"/>
                    </a:lnTo>
                    <a:lnTo>
                      <a:pt x="4464" y="182"/>
                    </a:lnTo>
                    <a:lnTo>
                      <a:pt x="4484" y="188"/>
                    </a:lnTo>
                    <a:lnTo>
                      <a:pt x="4499" y="204"/>
                    </a:lnTo>
                    <a:lnTo>
                      <a:pt x="4509" y="223"/>
                    </a:lnTo>
                    <a:lnTo>
                      <a:pt x="4519" y="248"/>
                    </a:lnTo>
                    <a:lnTo>
                      <a:pt x="4525" y="277"/>
                    </a:lnTo>
                    <a:lnTo>
                      <a:pt x="4532" y="310"/>
                    </a:lnTo>
                    <a:lnTo>
                      <a:pt x="4538" y="303"/>
                    </a:lnTo>
                    <a:lnTo>
                      <a:pt x="4544" y="303"/>
                    </a:lnTo>
                    <a:lnTo>
                      <a:pt x="4550" y="301"/>
                    </a:lnTo>
                    <a:lnTo>
                      <a:pt x="4563" y="301"/>
                    </a:lnTo>
                    <a:lnTo>
                      <a:pt x="4575" y="316"/>
                    </a:lnTo>
                    <a:lnTo>
                      <a:pt x="4583" y="335"/>
                    </a:lnTo>
                    <a:lnTo>
                      <a:pt x="4583" y="345"/>
                    </a:lnTo>
                    <a:lnTo>
                      <a:pt x="4585" y="357"/>
                    </a:lnTo>
                    <a:lnTo>
                      <a:pt x="4587" y="370"/>
                    </a:lnTo>
                    <a:lnTo>
                      <a:pt x="4589" y="384"/>
                    </a:lnTo>
                    <a:lnTo>
                      <a:pt x="4598" y="378"/>
                    </a:lnTo>
                    <a:lnTo>
                      <a:pt x="4610" y="368"/>
                    </a:lnTo>
                    <a:lnTo>
                      <a:pt x="4622" y="353"/>
                    </a:lnTo>
                    <a:lnTo>
                      <a:pt x="4637" y="339"/>
                    </a:lnTo>
                    <a:lnTo>
                      <a:pt x="4651" y="322"/>
                    </a:lnTo>
                    <a:lnTo>
                      <a:pt x="4670" y="308"/>
                    </a:lnTo>
                    <a:lnTo>
                      <a:pt x="4687" y="297"/>
                    </a:lnTo>
                    <a:lnTo>
                      <a:pt x="4711" y="295"/>
                    </a:lnTo>
                    <a:lnTo>
                      <a:pt x="4728" y="277"/>
                    </a:lnTo>
                    <a:lnTo>
                      <a:pt x="4753" y="260"/>
                    </a:lnTo>
                    <a:lnTo>
                      <a:pt x="4782" y="242"/>
                    </a:lnTo>
                    <a:lnTo>
                      <a:pt x="4815" y="231"/>
                    </a:lnTo>
                    <a:lnTo>
                      <a:pt x="4846" y="221"/>
                    </a:lnTo>
                    <a:lnTo>
                      <a:pt x="4878" y="219"/>
                    </a:lnTo>
                    <a:lnTo>
                      <a:pt x="4901" y="227"/>
                    </a:lnTo>
                    <a:lnTo>
                      <a:pt x="4920" y="248"/>
                    </a:lnTo>
                    <a:lnTo>
                      <a:pt x="4922" y="260"/>
                    </a:lnTo>
                    <a:lnTo>
                      <a:pt x="4924" y="275"/>
                    </a:lnTo>
                    <a:lnTo>
                      <a:pt x="4926" y="287"/>
                    </a:lnTo>
                    <a:lnTo>
                      <a:pt x="4930" y="303"/>
                    </a:lnTo>
                    <a:lnTo>
                      <a:pt x="4953" y="301"/>
                    </a:lnTo>
                    <a:lnTo>
                      <a:pt x="4969" y="306"/>
                    </a:lnTo>
                    <a:lnTo>
                      <a:pt x="4976" y="314"/>
                    </a:lnTo>
                    <a:lnTo>
                      <a:pt x="4980" y="330"/>
                    </a:lnTo>
                    <a:lnTo>
                      <a:pt x="4976" y="345"/>
                    </a:lnTo>
                    <a:lnTo>
                      <a:pt x="4974" y="365"/>
                    </a:lnTo>
                    <a:lnTo>
                      <a:pt x="4971" y="386"/>
                    </a:lnTo>
                    <a:lnTo>
                      <a:pt x="4971" y="407"/>
                    </a:lnTo>
                    <a:lnTo>
                      <a:pt x="4982" y="403"/>
                    </a:lnTo>
                    <a:lnTo>
                      <a:pt x="4996" y="403"/>
                    </a:lnTo>
                    <a:lnTo>
                      <a:pt x="5007" y="401"/>
                    </a:lnTo>
                    <a:lnTo>
                      <a:pt x="5021" y="401"/>
                    </a:lnTo>
                    <a:lnTo>
                      <a:pt x="5023" y="407"/>
                    </a:lnTo>
                    <a:lnTo>
                      <a:pt x="5027" y="413"/>
                    </a:lnTo>
                    <a:lnTo>
                      <a:pt x="5031" y="419"/>
                    </a:lnTo>
                    <a:lnTo>
                      <a:pt x="5042" y="425"/>
                    </a:lnTo>
                    <a:lnTo>
                      <a:pt x="5054" y="409"/>
                    </a:lnTo>
                    <a:lnTo>
                      <a:pt x="5066" y="401"/>
                    </a:lnTo>
                    <a:lnTo>
                      <a:pt x="5071" y="399"/>
                    </a:lnTo>
                    <a:lnTo>
                      <a:pt x="5079" y="403"/>
                    </a:lnTo>
                    <a:lnTo>
                      <a:pt x="5083" y="407"/>
                    </a:lnTo>
                    <a:lnTo>
                      <a:pt x="5089" y="415"/>
                    </a:lnTo>
                    <a:lnTo>
                      <a:pt x="5097" y="421"/>
                    </a:lnTo>
                    <a:lnTo>
                      <a:pt x="5110" y="427"/>
                    </a:lnTo>
                    <a:lnTo>
                      <a:pt x="5126" y="409"/>
                    </a:lnTo>
                    <a:lnTo>
                      <a:pt x="5143" y="398"/>
                    </a:lnTo>
                    <a:lnTo>
                      <a:pt x="5161" y="386"/>
                    </a:lnTo>
                    <a:lnTo>
                      <a:pt x="5180" y="382"/>
                    </a:lnTo>
                    <a:lnTo>
                      <a:pt x="5196" y="382"/>
                    </a:lnTo>
                    <a:lnTo>
                      <a:pt x="5207" y="392"/>
                    </a:lnTo>
                    <a:lnTo>
                      <a:pt x="5215" y="411"/>
                    </a:lnTo>
                    <a:lnTo>
                      <a:pt x="5219" y="442"/>
                    </a:lnTo>
                    <a:lnTo>
                      <a:pt x="5242" y="438"/>
                    </a:lnTo>
                    <a:lnTo>
                      <a:pt x="5265" y="436"/>
                    </a:lnTo>
                    <a:lnTo>
                      <a:pt x="5287" y="436"/>
                    </a:lnTo>
                    <a:lnTo>
                      <a:pt x="5308" y="442"/>
                    </a:lnTo>
                    <a:lnTo>
                      <a:pt x="5324" y="450"/>
                    </a:lnTo>
                    <a:lnTo>
                      <a:pt x="5337" y="465"/>
                    </a:lnTo>
                    <a:lnTo>
                      <a:pt x="5343" y="487"/>
                    </a:lnTo>
                    <a:lnTo>
                      <a:pt x="5345" y="520"/>
                    </a:lnTo>
                    <a:lnTo>
                      <a:pt x="5355" y="524"/>
                    </a:lnTo>
                    <a:lnTo>
                      <a:pt x="5364" y="527"/>
                    </a:lnTo>
                    <a:lnTo>
                      <a:pt x="5368" y="533"/>
                    </a:lnTo>
                    <a:lnTo>
                      <a:pt x="5374" y="541"/>
                    </a:lnTo>
                    <a:lnTo>
                      <a:pt x="5374" y="547"/>
                    </a:lnTo>
                    <a:lnTo>
                      <a:pt x="5376" y="558"/>
                    </a:lnTo>
                    <a:lnTo>
                      <a:pt x="5374" y="572"/>
                    </a:lnTo>
                    <a:lnTo>
                      <a:pt x="5374" y="590"/>
                    </a:lnTo>
                    <a:lnTo>
                      <a:pt x="5384" y="590"/>
                    </a:lnTo>
                    <a:lnTo>
                      <a:pt x="5395" y="590"/>
                    </a:lnTo>
                    <a:lnTo>
                      <a:pt x="5403" y="590"/>
                    </a:lnTo>
                    <a:lnTo>
                      <a:pt x="5411" y="593"/>
                    </a:lnTo>
                    <a:lnTo>
                      <a:pt x="5415" y="597"/>
                    </a:lnTo>
                    <a:lnTo>
                      <a:pt x="5421" y="607"/>
                    </a:lnTo>
                    <a:lnTo>
                      <a:pt x="5424" y="617"/>
                    </a:lnTo>
                    <a:lnTo>
                      <a:pt x="5428" y="632"/>
                    </a:lnTo>
                    <a:lnTo>
                      <a:pt x="5442" y="630"/>
                    </a:lnTo>
                    <a:lnTo>
                      <a:pt x="5457" y="630"/>
                    </a:lnTo>
                    <a:lnTo>
                      <a:pt x="5469" y="632"/>
                    </a:lnTo>
                    <a:lnTo>
                      <a:pt x="5481" y="636"/>
                    </a:lnTo>
                    <a:lnTo>
                      <a:pt x="5488" y="640"/>
                    </a:lnTo>
                    <a:lnTo>
                      <a:pt x="5498" y="650"/>
                    </a:lnTo>
                    <a:lnTo>
                      <a:pt x="5506" y="661"/>
                    </a:lnTo>
                    <a:lnTo>
                      <a:pt x="5514" y="679"/>
                    </a:lnTo>
                    <a:lnTo>
                      <a:pt x="5539" y="679"/>
                    </a:lnTo>
                    <a:lnTo>
                      <a:pt x="5560" y="685"/>
                    </a:lnTo>
                    <a:lnTo>
                      <a:pt x="5576" y="690"/>
                    </a:lnTo>
                    <a:lnTo>
                      <a:pt x="5589" y="702"/>
                    </a:lnTo>
                    <a:lnTo>
                      <a:pt x="5595" y="714"/>
                    </a:lnTo>
                    <a:lnTo>
                      <a:pt x="5603" y="733"/>
                    </a:lnTo>
                    <a:lnTo>
                      <a:pt x="5605" y="758"/>
                    </a:lnTo>
                    <a:lnTo>
                      <a:pt x="5609" y="789"/>
                    </a:lnTo>
                    <a:lnTo>
                      <a:pt x="5622" y="783"/>
                    </a:lnTo>
                    <a:lnTo>
                      <a:pt x="5636" y="781"/>
                    </a:lnTo>
                    <a:lnTo>
                      <a:pt x="5647" y="781"/>
                    </a:lnTo>
                    <a:lnTo>
                      <a:pt x="5665" y="791"/>
                    </a:lnTo>
                    <a:lnTo>
                      <a:pt x="5669" y="813"/>
                    </a:lnTo>
                    <a:lnTo>
                      <a:pt x="5677" y="834"/>
                    </a:lnTo>
                    <a:lnTo>
                      <a:pt x="5682" y="853"/>
                    </a:lnTo>
                    <a:lnTo>
                      <a:pt x="5688" y="873"/>
                    </a:lnTo>
                    <a:lnTo>
                      <a:pt x="5692" y="892"/>
                    </a:lnTo>
                    <a:lnTo>
                      <a:pt x="5694" y="913"/>
                    </a:lnTo>
                    <a:lnTo>
                      <a:pt x="5690" y="935"/>
                    </a:lnTo>
                    <a:lnTo>
                      <a:pt x="5684" y="962"/>
                    </a:lnTo>
                    <a:lnTo>
                      <a:pt x="5673" y="979"/>
                    </a:lnTo>
                    <a:lnTo>
                      <a:pt x="5663" y="999"/>
                    </a:lnTo>
                    <a:lnTo>
                      <a:pt x="5659" y="1008"/>
                    </a:lnTo>
                    <a:lnTo>
                      <a:pt x="5657" y="1020"/>
                    </a:lnTo>
                    <a:lnTo>
                      <a:pt x="5653" y="1032"/>
                    </a:lnTo>
                    <a:lnTo>
                      <a:pt x="5653" y="1045"/>
                    </a:lnTo>
                    <a:lnTo>
                      <a:pt x="5667" y="1049"/>
                    </a:lnTo>
                    <a:lnTo>
                      <a:pt x="5678" y="1055"/>
                    </a:lnTo>
                    <a:lnTo>
                      <a:pt x="5684" y="1061"/>
                    </a:lnTo>
                    <a:lnTo>
                      <a:pt x="5692" y="1072"/>
                    </a:lnTo>
                    <a:lnTo>
                      <a:pt x="5694" y="1082"/>
                    </a:lnTo>
                    <a:lnTo>
                      <a:pt x="5696" y="1096"/>
                    </a:lnTo>
                    <a:lnTo>
                      <a:pt x="5696" y="1111"/>
                    </a:lnTo>
                    <a:lnTo>
                      <a:pt x="5700" y="1131"/>
                    </a:lnTo>
                    <a:lnTo>
                      <a:pt x="5706" y="1131"/>
                    </a:lnTo>
                    <a:lnTo>
                      <a:pt x="5715" y="1132"/>
                    </a:lnTo>
                    <a:lnTo>
                      <a:pt x="5715" y="1144"/>
                    </a:lnTo>
                    <a:lnTo>
                      <a:pt x="5719" y="1171"/>
                    </a:lnTo>
                    <a:lnTo>
                      <a:pt x="5723" y="1206"/>
                    </a:lnTo>
                    <a:lnTo>
                      <a:pt x="5727" y="1249"/>
                    </a:lnTo>
                    <a:lnTo>
                      <a:pt x="5729" y="1290"/>
                    </a:lnTo>
                    <a:lnTo>
                      <a:pt x="5731" y="1328"/>
                    </a:lnTo>
                    <a:lnTo>
                      <a:pt x="5731" y="1357"/>
                    </a:lnTo>
                    <a:lnTo>
                      <a:pt x="5729" y="1375"/>
                    </a:lnTo>
                    <a:lnTo>
                      <a:pt x="5719" y="1383"/>
                    </a:lnTo>
                    <a:lnTo>
                      <a:pt x="5711" y="1394"/>
                    </a:lnTo>
                    <a:lnTo>
                      <a:pt x="5702" y="1408"/>
                    </a:lnTo>
                    <a:lnTo>
                      <a:pt x="5692" y="1421"/>
                    </a:lnTo>
                    <a:lnTo>
                      <a:pt x="5682" y="1435"/>
                    </a:lnTo>
                    <a:lnTo>
                      <a:pt x="5677" y="1449"/>
                    </a:lnTo>
                    <a:lnTo>
                      <a:pt x="5671" y="1462"/>
                    </a:lnTo>
                    <a:lnTo>
                      <a:pt x="5669" y="1478"/>
                    </a:lnTo>
                    <a:lnTo>
                      <a:pt x="5673" y="1481"/>
                    </a:lnTo>
                    <a:lnTo>
                      <a:pt x="5678" y="1485"/>
                    </a:lnTo>
                    <a:lnTo>
                      <a:pt x="5675" y="1497"/>
                    </a:lnTo>
                    <a:lnTo>
                      <a:pt x="5669" y="1511"/>
                    </a:lnTo>
                    <a:lnTo>
                      <a:pt x="5661" y="1520"/>
                    </a:lnTo>
                    <a:lnTo>
                      <a:pt x="5653" y="1532"/>
                    </a:lnTo>
                    <a:lnTo>
                      <a:pt x="5642" y="1542"/>
                    </a:lnTo>
                    <a:lnTo>
                      <a:pt x="5634" y="1555"/>
                    </a:lnTo>
                    <a:lnTo>
                      <a:pt x="5628" y="1571"/>
                    </a:lnTo>
                    <a:lnTo>
                      <a:pt x="5628" y="1590"/>
                    </a:lnTo>
                    <a:lnTo>
                      <a:pt x="5613" y="1598"/>
                    </a:lnTo>
                    <a:lnTo>
                      <a:pt x="5597" y="1606"/>
                    </a:lnTo>
                    <a:lnTo>
                      <a:pt x="5582" y="1608"/>
                    </a:lnTo>
                    <a:lnTo>
                      <a:pt x="5566" y="1611"/>
                    </a:lnTo>
                    <a:lnTo>
                      <a:pt x="5550" y="1613"/>
                    </a:lnTo>
                    <a:lnTo>
                      <a:pt x="5541" y="1623"/>
                    </a:lnTo>
                    <a:lnTo>
                      <a:pt x="5531" y="1637"/>
                    </a:lnTo>
                    <a:lnTo>
                      <a:pt x="5529" y="1662"/>
                    </a:lnTo>
                    <a:lnTo>
                      <a:pt x="5576" y="1689"/>
                    </a:lnTo>
                    <a:lnTo>
                      <a:pt x="5605" y="1716"/>
                    </a:lnTo>
                    <a:lnTo>
                      <a:pt x="5618" y="1745"/>
                    </a:lnTo>
                    <a:lnTo>
                      <a:pt x="5628" y="1774"/>
                    </a:lnTo>
                    <a:lnTo>
                      <a:pt x="5632" y="1803"/>
                    </a:lnTo>
                    <a:lnTo>
                      <a:pt x="5638" y="1834"/>
                    </a:lnTo>
                    <a:lnTo>
                      <a:pt x="5651" y="1867"/>
                    </a:lnTo>
                    <a:lnTo>
                      <a:pt x="5677" y="1904"/>
                    </a:lnTo>
                    <a:lnTo>
                      <a:pt x="5677" y="1920"/>
                    </a:lnTo>
                    <a:lnTo>
                      <a:pt x="5677" y="1933"/>
                    </a:lnTo>
                    <a:lnTo>
                      <a:pt x="5677" y="1937"/>
                    </a:lnTo>
                    <a:lnTo>
                      <a:pt x="5677" y="1943"/>
                    </a:lnTo>
                    <a:lnTo>
                      <a:pt x="5677" y="1951"/>
                    </a:lnTo>
                    <a:lnTo>
                      <a:pt x="5677" y="1962"/>
                    </a:lnTo>
                    <a:lnTo>
                      <a:pt x="5698" y="1980"/>
                    </a:lnTo>
                    <a:lnTo>
                      <a:pt x="5715" y="2015"/>
                    </a:lnTo>
                    <a:lnTo>
                      <a:pt x="5729" y="2057"/>
                    </a:lnTo>
                    <a:lnTo>
                      <a:pt x="5739" y="2108"/>
                    </a:lnTo>
                    <a:lnTo>
                      <a:pt x="5742" y="2156"/>
                    </a:lnTo>
                    <a:lnTo>
                      <a:pt x="5744" y="2207"/>
                    </a:lnTo>
                    <a:lnTo>
                      <a:pt x="5739" y="2251"/>
                    </a:lnTo>
                    <a:lnTo>
                      <a:pt x="5733" y="2284"/>
                    </a:lnTo>
                    <a:lnTo>
                      <a:pt x="5731" y="2308"/>
                    </a:lnTo>
                    <a:lnTo>
                      <a:pt x="5729" y="2329"/>
                    </a:lnTo>
                    <a:lnTo>
                      <a:pt x="5723" y="2346"/>
                    </a:lnTo>
                    <a:lnTo>
                      <a:pt x="5717" y="2364"/>
                    </a:lnTo>
                    <a:lnTo>
                      <a:pt x="5706" y="2377"/>
                    </a:lnTo>
                    <a:lnTo>
                      <a:pt x="5694" y="2393"/>
                    </a:lnTo>
                    <a:lnTo>
                      <a:pt x="5678" y="2408"/>
                    </a:lnTo>
                    <a:lnTo>
                      <a:pt x="5661" y="2426"/>
                    </a:lnTo>
                    <a:lnTo>
                      <a:pt x="5661" y="2439"/>
                    </a:lnTo>
                    <a:lnTo>
                      <a:pt x="5663" y="2455"/>
                    </a:lnTo>
                    <a:lnTo>
                      <a:pt x="5663" y="2469"/>
                    </a:lnTo>
                    <a:lnTo>
                      <a:pt x="5667" y="2482"/>
                    </a:lnTo>
                    <a:lnTo>
                      <a:pt x="5667" y="2496"/>
                    </a:lnTo>
                    <a:lnTo>
                      <a:pt x="5667" y="2511"/>
                    </a:lnTo>
                    <a:lnTo>
                      <a:pt x="5665" y="2527"/>
                    </a:lnTo>
                    <a:lnTo>
                      <a:pt x="5661" y="2546"/>
                    </a:lnTo>
                    <a:lnTo>
                      <a:pt x="5647" y="2564"/>
                    </a:lnTo>
                    <a:lnTo>
                      <a:pt x="5642" y="2583"/>
                    </a:lnTo>
                    <a:lnTo>
                      <a:pt x="5634" y="2600"/>
                    </a:lnTo>
                    <a:lnTo>
                      <a:pt x="5630" y="2620"/>
                    </a:lnTo>
                    <a:lnTo>
                      <a:pt x="5622" y="2635"/>
                    </a:lnTo>
                    <a:lnTo>
                      <a:pt x="5614" y="2653"/>
                    </a:lnTo>
                    <a:lnTo>
                      <a:pt x="5601" y="2668"/>
                    </a:lnTo>
                    <a:lnTo>
                      <a:pt x="5585" y="2684"/>
                    </a:lnTo>
                    <a:lnTo>
                      <a:pt x="5583" y="2713"/>
                    </a:lnTo>
                    <a:lnTo>
                      <a:pt x="5582" y="2728"/>
                    </a:lnTo>
                    <a:lnTo>
                      <a:pt x="5578" y="2736"/>
                    </a:lnTo>
                    <a:lnTo>
                      <a:pt x="5574" y="2738"/>
                    </a:lnTo>
                    <a:lnTo>
                      <a:pt x="5564" y="2734"/>
                    </a:lnTo>
                    <a:lnTo>
                      <a:pt x="5554" y="2734"/>
                    </a:lnTo>
                    <a:lnTo>
                      <a:pt x="5543" y="2738"/>
                    </a:lnTo>
                    <a:lnTo>
                      <a:pt x="5529" y="2754"/>
                    </a:lnTo>
                    <a:lnTo>
                      <a:pt x="5519" y="2775"/>
                    </a:lnTo>
                    <a:lnTo>
                      <a:pt x="5510" y="2788"/>
                    </a:lnTo>
                    <a:lnTo>
                      <a:pt x="5498" y="2796"/>
                    </a:lnTo>
                    <a:lnTo>
                      <a:pt x="5486" y="2800"/>
                    </a:lnTo>
                    <a:lnTo>
                      <a:pt x="5471" y="2798"/>
                    </a:lnTo>
                    <a:lnTo>
                      <a:pt x="5455" y="2794"/>
                    </a:lnTo>
                    <a:lnTo>
                      <a:pt x="5438" y="2788"/>
                    </a:lnTo>
                    <a:lnTo>
                      <a:pt x="5419" y="2785"/>
                    </a:lnTo>
                    <a:lnTo>
                      <a:pt x="5419" y="2802"/>
                    </a:lnTo>
                    <a:lnTo>
                      <a:pt x="5419" y="2818"/>
                    </a:lnTo>
                    <a:lnTo>
                      <a:pt x="5413" y="2829"/>
                    </a:lnTo>
                    <a:lnTo>
                      <a:pt x="5407" y="2839"/>
                    </a:lnTo>
                    <a:lnTo>
                      <a:pt x="5395" y="2845"/>
                    </a:lnTo>
                    <a:lnTo>
                      <a:pt x="5384" y="2851"/>
                    </a:lnTo>
                    <a:lnTo>
                      <a:pt x="5368" y="2854"/>
                    </a:lnTo>
                    <a:lnTo>
                      <a:pt x="5355" y="2860"/>
                    </a:lnTo>
                    <a:lnTo>
                      <a:pt x="5345" y="2874"/>
                    </a:lnTo>
                    <a:lnTo>
                      <a:pt x="5333" y="2885"/>
                    </a:lnTo>
                    <a:lnTo>
                      <a:pt x="5320" y="2893"/>
                    </a:lnTo>
                    <a:lnTo>
                      <a:pt x="5308" y="2901"/>
                    </a:lnTo>
                    <a:lnTo>
                      <a:pt x="5293" y="2903"/>
                    </a:lnTo>
                    <a:lnTo>
                      <a:pt x="5277" y="2903"/>
                    </a:lnTo>
                    <a:lnTo>
                      <a:pt x="5260" y="2901"/>
                    </a:lnTo>
                    <a:lnTo>
                      <a:pt x="5246" y="2899"/>
                    </a:lnTo>
                    <a:lnTo>
                      <a:pt x="5244" y="2911"/>
                    </a:lnTo>
                    <a:lnTo>
                      <a:pt x="5242" y="2922"/>
                    </a:lnTo>
                    <a:lnTo>
                      <a:pt x="5240" y="2930"/>
                    </a:lnTo>
                    <a:lnTo>
                      <a:pt x="5240" y="2938"/>
                    </a:lnTo>
                    <a:lnTo>
                      <a:pt x="5234" y="2944"/>
                    </a:lnTo>
                    <a:lnTo>
                      <a:pt x="5230" y="2951"/>
                    </a:lnTo>
                    <a:lnTo>
                      <a:pt x="5223" y="2957"/>
                    </a:lnTo>
                    <a:lnTo>
                      <a:pt x="5213" y="2967"/>
                    </a:lnTo>
                    <a:lnTo>
                      <a:pt x="5203" y="2994"/>
                    </a:lnTo>
                    <a:lnTo>
                      <a:pt x="5186" y="3021"/>
                    </a:lnTo>
                    <a:lnTo>
                      <a:pt x="5163" y="3046"/>
                    </a:lnTo>
                    <a:lnTo>
                      <a:pt x="5135" y="3068"/>
                    </a:lnTo>
                    <a:lnTo>
                      <a:pt x="5104" y="3081"/>
                    </a:lnTo>
                    <a:lnTo>
                      <a:pt x="5077" y="3085"/>
                    </a:lnTo>
                    <a:lnTo>
                      <a:pt x="5050" y="3077"/>
                    </a:lnTo>
                    <a:lnTo>
                      <a:pt x="5033" y="3054"/>
                    </a:lnTo>
                    <a:lnTo>
                      <a:pt x="5027" y="3052"/>
                    </a:lnTo>
                    <a:lnTo>
                      <a:pt x="5023" y="3052"/>
                    </a:lnTo>
                    <a:lnTo>
                      <a:pt x="5002" y="3077"/>
                    </a:lnTo>
                    <a:lnTo>
                      <a:pt x="4986" y="3110"/>
                    </a:lnTo>
                    <a:lnTo>
                      <a:pt x="4976" y="3143"/>
                    </a:lnTo>
                    <a:lnTo>
                      <a:pt x="4973" y="3180"/>
                    </a:lnTo>
                    <a:lnTo>
                      <a:pt x="4974" y="3213"/>
                    </a:lnTo>
                    <a:lnTo>
                      <a:pt x="4988" y="3246"/>
                    </a:lnTo>
                    <a:lnTo>
                      <a:pt x="5009" y="3271"/>
                    </a:lnTo>
                    <a:lnTo>
                      <a:pt x="5042" y="3293"/>
                    </a:lnTo>
                    <a:lnTo>
                      <a:pt x="5054" y="3314"/>
                    </a:lnTo>
                    <a:lnTo>
                      <a:pt x="5060" y="3339"/>
                    </a:lnTo>
                    <a:lnTo>
                      <a:pt x="5056" y="3364"/>
                    </a:lnTo>
                    <a:lnTo>
                      <a:pt x="5050" y="3392"/>
                    </a:lnTo>
                    <a:lnTo>
                      <a:pt x="5037" y="3415"/>
                    </a:lnTo>
                    <a:lnTo>
                      <a:pt x="5023" y="3440"/>
                    </a:lnTo>
                    <a:lnTo>
                      <a:pt x="5007" y="3463"/>
                    </a:lnTo>
                    <a:lnTo>
                      <a:pt x="4996" y="3485"/>
                    </a:lnTo>
                    <a:lnTo>
                      <a:pt x="4988" y="3510"/>
                    </a:lnTo>
                    <a:lnTo>
                      <a:pt x="4986" y="3535"/>
                    </a:lnTo>
                    <a:lnTo>
                      <a:pt x="4986" y="3558"/>
                    </a:lnTo>
                    <a:lnTo>
                      <a:pt x="4990" y="3584"/>
                    </a:lnTo>
                    <a:lnTo>
                      <a:pt x="4992" y="3607"/>
                    </a:lnTo>
                    <a:lnTo>
                      <a:pt x="4998" y="3630"/>
                    </a:lnTo>
                    <a:lnTo>
                      <a:pt x="5004" y="3655"/>
                    </a:lnTo>
                    <a:lnTo>
                      <a:pt x="5013" y="3686"/>
                    </a:lnTo>
                    <a:lnTo>
                      <a:pt x="5029" y="3710"/>
                    </a:lnTo>
                    <a:lnTo>
                      <a:pt x="5042" y="3739"/>
                    </a:lnTo>
                    <a:lnTo>
                      <a:pt x="5054" y="3768"/>
                    </a:lnTo>
                    <a:lnTo>
                      <a:pt x="5068" y="3799"/>
                    </a:lnTo>
                    <a:lnTo>
                      <a:pt x="5075" y="3828"/>
                    </a:lnTo>
                    <a:lnTo>
                      <a:pt x="5085" y="3861"/>
                    </a:lnTo>
                    <a:lnTo>
                      <a:pt x="5093" y="3892"/>
                    </a:lnTo>
                    <a:lnTo>
                      <a:pt x="5101" y="3925"/>
                    </a:lnTo>
                    <a:lnTo>
                      <a:pt x="5126" y="3934"/>
                    </a:lnTo>
                    <a:lnTo>
                      <a:pt x="5145" y="3946"/>
                    </a:lnTo>
                    <a:lnTo>
                      <a:pt x="5157" y="3960"/>
                    </a:lnTo>
                    <a:lnTo>
                      <a:pt x="5163" y="3979"/>
                    </a:lnTo>
                    <a:lnTo>
                      <a:pt x="5163" y="3998"/>
                    </a:lnTo>
                    <a:lnTo>
                      <a:pt x="5163" y="4024"/>
                    </a:lnTo>
                    <a:lnTo>
                      <a:pt x="5159" y="4055"/>
                    </a:lnTo>
                    <a:lnTo>
                      <a:pt x="5157" y="4093"/>
                    </a:lnTo>
                    <a:lnTo>
                      <a:pt x="5184" y="4084"/>
                    </a:lnTo>
                    <a:lnTo>
                      <a:pt x="5221" y="4070"/>
                    </a:lnTo>
                    <a:lnTo>
                      <a:pt x="5262" y="4055"/>
                    </a:lnTo>
                    <a:lnTo>
                      <a:pt x="5304" y="4045"/>
                    </a:lnTo>
                    <a:lnTo>
                      <a:pt x="5343" y="4039"/>
                    </a:lnTo>
                    <a:lnTo>
                      <a:pt x="5378" y="4045"/>
                    </a:lnTo>
                    <a:lnTo>
                      <a:pt x="5401" y="4064"/>
                    </a:lnTo>
                    <a:lnTo>
                      <a:pt x="5413" y="4103"/>
                    </a:lnTo>
                    <a:lnTo>
                      <a:pt x="5411" y="4111"/>
                    </a:lnTo>
                    <a:lnTo>
                      <a:pt x="5411" y="4117"/>
                    </a:lnTo>
                    <a:lnTo>
                      <a:pt x="5411" y="4123"/>
                    </a:lnTo>
                    <a:lnTo>
                      <a:pt x="5411" y="4130"/>
                    </a:lnTo>
                    <a:lnTo>
                      <a:pt x="5442" y="4136"/>
                    </a:lnTo>
                    <a:lnTo>
                      <a:pt x="5467" y="4142"/>
                    </a:lnTo>
                    <a:lnTo>
                      <a:pt x="5481" y="4150"/>
                    </a:lnTo>
                    <a:lnTo>
                      <a:pt x="5490" y="4161"/>
                    </a:lnTo>
                    <a:lnTo>
                      <a:pt x="5492" y="4175"/>
                    </a:lnTo>
                    <a:lnTo>
                      <a:pt x="5494" y="4194"/>
                    </a:lnTo>
                    <a:lnTo>
                      <a:pt x="5496" y="4220"/>
                    </a:lnTo>
                    <a:lnTo>
                      <a:pt x="5500" y="4254"/>
                    </a:lnTo>
                    <a:lnTo>
                      <a:pt x="5512" y="4262"/>
                    </a:lnTo>
                    <a:lnTo>
                      <a:pt x="5523" y="4274"/>
                    </a:lnTo>
                    <a:lnTo>
                      <a:pt x="5533" y="4284"/>
                    </a:lnTo>
                    <a:lnTo>
                      <a:pt x="5543" y="4295"/>
                    </a:lnTo>
                    <a:lnTo>
                      <a:pt x="5547" y="4307"/>
                    </a:lnTo>
                    <a:lnTo>
                      <a:pt x="5552" y="4322"/>
                    </a:lnTo>
                    <a:lnTo>
                      <a:pt x="5556" y="4340"/>
                    </a:lnTo>
                    <a:lnTo>
                      <a:pt x="5558" y="4363"/>
                    </a:lnTo>
                    <a:lnTo>
                      <a:pt x="5576" y="4363"/>
                    </a:lnTo>
                    <a:lnTo>
                      <a:pt x="5595" y="4365"/>
                    </a:lnTo>
                    <a:lnTo>
                      <a:pt x="5613" y="4367"/>
                    </a:lnTo>
                    <a:lnTo>
                      <a:pt x="5630" y="4373"/>
                    </a:lnTo>
                    <a:lnTo>
                      <a:pt x="5644" y="4379"/>
                    </a:lnTo>
                    <a:lnTo>
                      <a:pt x="5655" y="4390"/>
                    </a:lnTo>
                    <a:lnTo>
                      <a:pt x="5663" y="4408"/>
                    </a:lnTo>
                    <a:lnTo>
                      <a:pt x="5667" y="4431"/>
                    </a:lnTo>
                    <a:lnTo>
                      <a:pt x="5673" y="4433"/>
                    </a:lnTo>
                    <a:lnTo>
                      <a:pt x="5686" y="4443"/>
                    </a:lnTo>
                    <a:lnTo>
                      <a:pt x="5704" y="4454"/>
                    </a:lnTo>
                    <a:lnTo>
                      <a:pt x="5723" y="4470"/>
                    </a:lnTo>
                    <a:lnTo>
                      <a:pt x="5739" y="4485"/>
                    </a:lnTo>
                    <a:lnTo>
                      <a:pt x="5752" y="4501"/>
                    </a:lnTo>
                    <a:lnTo>
                      <a:pt x="5758" y="4516"/>
                    </a:lnTo>
                    <a:lnTo>
                      <a:pt x="5758" y="4528"/>
                    </a:lnTo>
                    <a:lnTo>
                      <a:pt x="5737" y="4541"/>
                    </a:lnTo>
                    <a:lnTo>
                      <a:pt x="5700" y="4551"/>
                    </a:lnTo>
                    <a:lnTo>
                      <a:pt x="5649" y="4557"/>
                    </a:lnTo>
                    <a:lnTo>
                      <a:pt x="5593" y="4559"/>
                    </a:lnTo>
                    <a:lnTo>
                      <a:pt x="5533" y="4557"/>
                    </a:lnTo>
                    <a:lnTo>
                      <a:pt x="5479" y="4557"/>
                    </a:lnTo>
                    <a:lnTo>
                      <a:pt x="5436" y="4555"/>
                    </a:lnTo>
                    <a:lnTo>
                      <a:pt x="5411" y="4555"/>
                    </a:lnTo>
                    <a:lnTo>
                      <a:pt x="5409" y="4578"/>
                    </a:lnTo>
                    <a:lnTo>
                      <a:pt x="5409" y="4598"/>
                    </a:lnTo>
                    <a:lnTo>
                      <a:pt x="5405" y="4611"/>
                    </a:lnTo>
                    <a:lnTo>
                      <a:pt x="5399" y="4623"/>
                    </a:lnTo>
                    <a:lnTo>
                      <a:pt x="5388" y="4631"/>
                    </a:lnTo>
                    <a:lnTo>
                      <a:pt x="5372" y="4638"/>
                    </a:lnTo>
                    <a:lnTo>
                      <a:pt x="5349" y="4644"/>
                    </a:lnTo>
                    <a:lnTo>
                      <a:pt x="5320" y="4654"/>
                    </a:lnTo>
                    <a:lnTo>
                      <a:pt x="5326" y="4662"/>
                    </a:lnTo>
                    <a:lnTo>
                      <a:pt x="5343" y="4681"/>
                    </a:lnTo>
                    <a:lnTo>
                      <a:pt x="5368" y="4706"/>
                    </a:lnTo>
                    <a:lnTo>
                      <a:pt x="5399" y="4737"/>
                    </a:lnTo>
                    <a:lnTo>
                      <a:pt x="5428" y="4764"/>
                    </a:lnTo>
                    <a:lnTo>
                      <a:pt x="5457" y="4792"/>
                    </a:lnTo>
                    <a:lnTo>
                      <a:pt x="5481" y="4811"/>
                    </a:lnTo>
                    <a:lnTo>
                      <a:pt x="5498" y="4821"/>
                    </a:lnTo>
                    <a:lnTo>
                      <a:pt x="5506" y="4801"/>
                    </a:lnTo>
                    <a:lnTo>
                      <a:pt x="5512" y="4788"/>
                    </a:lnTo>
                    <a:lnTo>
                      <a:pt x="5516" y="4776"/>
                    </a:lnTo>
                    <a:lnTo>
                      <a:pt x="5521" y="4768"/>
                    </a:lnTo>
                    <a:lnTo>
                      <a:pt x="5529" y="4761"/>
                    </a:lnTo>
                    <a:lnTo>
                      <a:pt x="5543" y="4759"/>
                    </a:lnTo>
                    <a:lnTo>
                      <a:pt x="5564" y="4757"/>
                    </a:lnTo>
                    <a:lnTo>
                      <a:pt x="5599" y="4757"/>
                    </a:lnTo>
                    <a:lnTo>
                      <a:pt x="5601" y="4761"/>
                    </a:lnTo>
                    <a:lnTo>
                      <a:pt x="5609" y="4764"/>
                    </a:lnTo>
                    <a:lnTo>
                      <a:pt x="5603" y="4774"/>
                    </a:lnTo>
                    <a:lnTo>
                      <a:pt x="5599" y="4792"/>
                    </a:lnTo>
                    <a:lnTo>
                      <a:pt x="5593" y="4813"/>
                    </a:lnTo>
                    <a:lnTo>
                      <a:pt x="5589" y="4836"/>
                    </a:lnTo>
                    <a:lnTo>
                      <a:pt x="5583" y="4858"/>
                    </a:lnTo>
                    <a:lnTo>
                      <a:pt x="5578" y="4879"/>
                    </a:lnTo>
                    <a:lnTo>
                      <a:pt x="5574" y="4896"/>
                    </a:lnTo>
                    <a:lnTo>
                      <a:pt x="5576" y="4908"/>
                    </a:lnTo>
                    <a:lnTo>
                      <a:pt x="5591" y="4910"/>
                    </a:lnTo>
                    <a:lnTo>
                      <a:pt x="5607" y="4912"/>
                    </a:lnTo>
                    <a:lnTo>
                      <a:pt x="5620" y="4914"/>
                    </a:lnTo>
                    <a:lnTo>
                      <a:pt x="5634" y="4916"/>
                    </a:lnTo>
                    <a:lnTo>
                      <a:pt x="5644" y="4916"/>
                    </a:lnTo>
                    <a:lnTo>
                      <a:pt x="5651" y="4918"/>
                    </a:lnTo>
                    <a:lnTo>
                      <a:pt x="5657" y="4918"/>
                    </a:lnTo>
                    <a:lnTo>
                      <a:pt x="5661" y="4920"/>
                    </a:lnTo>
                    <a:lnTo>
                      <a:pt x="5659" y="4922"/>
                    </a:lnTo>
                    <a:lnTo>
                      <a:pt x="5659" y="4925"/>
                    </a:lnTo>
                    <a:lnTo>
                      <a:pt x="5638" y="4923"/>
                    </a:lnTo>
                    <a:lnTo>
                      <a:pt x="5618" y="4923"/>
                    </a:lnTo>
                    <a:lnTo>
                      <a:pt x="5599" y="4922"/>
                    </a:lnTo>
                    <a:lnTo>
                      <a:pt x="5580" y="4922"/>
                    </a:lnTo>
                    <a:lnTo>
                      <a:pt x="5560" y="4920"/>
                    </a:lnTo>
                    <a:lnTo>
                      <a:pt x="5541" y="4918"/>
                    </a:lnTo>
                    <a:lnTo>
                      <a:pt x="5523" y="4916"/>
                    </a:lnTo>
                    <a:lnTo>
                      <a:pt x="5508" y="4914"/>
                    </a:lnTo>
                    <a:lnTo>
                      <a:pt x="5506" y="4908"/>
                    </a:lnTo>
                    <a:lnTo>
                      <a:pt x="5506" y="4906"/>
                    </a:lnTo>
                    <a:lnTo>
                      <a:pt x="5518" y="4902"/>
                    </a:lnTo>
                    <a:lnTo>
                      <a:pt x="5533" y="4902"/>
                    </a:lnTo>
                    <a:lnTo>
                      <a:pt x="5533" y="4900"/>
                    </a:lnTo>
                    <a:lnTo>
                      <a:pt x="5535" y="4900"/>
                    </a:lnTo>
                    <a:lnTo>
                      <a:pt x="5521" y="4889"/>
                    </a:lnTo>
                    <a:lnTo>
                      <a:pt x="5516" y="4885"/>
                    </a:lnTo>
                    <a:lnTo>
                      <a:pt x="5506" y="4883"/>
                    </a:lnTo>
                    <a:lnTo>
                      <a:pt x="5498" y="4883"/>
                    </a:lnTo>
                    <a:lnTo>
                      <a:pt x="5488" y="4889"/>
                    </a:lnTo>
                    <a:lnTo>
                      <a:pt x="5479" y="4892"/>
                    </a:lnTo>
                    <a:lnTo>
                      <a:pt x="5455" y="4879"/>
                    </a:lnTo>
                    <a:lnTo>
                      <a:pt x="5405" y="4863"/>
                    </a:lnTo>
                    <a:lnTo>
                      <a:pt x="5335" y="4844"/>
                    </a:lnTo>
                    <a:lnTo>
                      <a:pt x="5262" y="4828"/>
                    </a:lnTo>
                    <a:lnTo>
                      <a:pt x="5184" y="4815"/>
                    </a:lnTo>
                    <a:lnTo>
                      <a:pt x="5118" y="4813"/>
                    </a:lnTo>
                    <a:lnTo>
                      <a:pt x="5071" y="4823"/>
                    </a:lnTo>
                    <a:lnTo>
                      <a:pt x="5056" y="4852"/>
                    </a:lnTo>
                    <a:lnTo>
                      <a:pt x="5068" y="4863"/>
                    </a:lnTo>
                    <a:lnTo>
                      <a:pt x="5081" y="4877"/>
                    </a:lnTo>
                    <a:lnTo>
                      <a:pt x="5093" y="4890"/>
                    </a:lnTo>
                    <a:lnTo>
                      <a:pt x="5108" y="4910"/>
                    </a:lnTo>
                    <a:lnTo>
                      <a:pt x="5112" y="4910"/>
                    </a:lnTo>
                    <a:lnTo>
                      <a:pt x="5116" y="4910"/>
                    </a:lnTo>
                    <a:lnTo>
                      <a:pt x="5124" y="4894"/>
                    </a:lnTo>
                    <a:lnTo>
                      <a:pt x="5128" y="4881"/>
                    </a:lnTo>
                    <a:lnTo>
                      <a:pt x="5130" y="4867"/>
                    </a:lnTo>
                    <a:lnTo>
                      <a:pt x="5139" y="4856"/>
                    </a:lnTo>
                    <a:lnTo>
                      <a:pt x="5182" y="4852"/>
                    </a:lnTo>
                    <a:lnTo>
                      <a:pt x="5207" y="4854"/>
                    </a:lnTo>
                    <a:lnTo>
                      <a:pt x="5217" y="4861"/>
                    </a:lnTo>
                    <a:lnTo>
                      <a:pt x="5219" y="4877"/>
                    </a:lnTo>
                    <a:lnTo>
                      <a:pt x="5209" y="4894"/>
                    </a:lnTo>
                    <a:lnTo>
                      <a:pt x="5201" y="4922"/>
                    </a:lnTo>
                    <a:lnTo>
                      <a:pt x="5190" y="4954"/>
                    </a:lnTo>
                    <a:lnTo>
                      <a:pt x="5186" y="4995"/>
                    </a:lnTo>
                    <a:lnTo>
                      <a:pt x="5236" y="4997"/>
                    </a:lnTo>
                    <a:lnTo>
                      <a:pt x="5277" y="4999"/>
                    </a:lnTo>
                    <a:lnTo>
                      <a:pt x="5304" y="4999"/>
                    </a:lnTo>
                    <a:lnTo>
                      <a:pt x="5326" y="5001"/>
                    </a:lnTo>
                    <a:lnTo>
                      <a:pt x="5339" y="5001"/>
                    </a:lnTo>
                    <a:lnTo>
                      <a:pt x="5349" y="5003"/>
                    </a:lnTo>
                    <a:lnTo>
                      <a:pt x="5355" y="5005"/>
                    </a:lnTo>
                    <a:lnTo>
                      <a:pt x="5360" y="5007"/>
                    </a:lnTo>
                    <a:lnTo>
                      <a:pt x="5345" y="5011"/>
                    </a:lnTo>
                    <a:lnTo>
                      <a:pt x="5318" y="5017"/>
                    </a:lnTo>
                    <a:lnTo>
                      <a:pt x="5285" y="5018"/>
                    </a:lnTo>
                    <a:lnTo>
                      <a:pt x="5248" y="5020"/>
                    </a:lnTo>
                    <a:lnTo>
                      <a:pt x="5211" y="5018"/>
                    </a:lnTo>
                    <a:lnTo>
                      <a:pt x="5180" y="5015"/>
                    </a:lnTo>
                    <a:lnTo>
                      <a:pt x="5157" y="5009"/>
                    </a:lnTo>
                    <a:lnTo>
                      <a:pt x="5149" y="5001"/>
                    </a:lnTo>
                    <a:lnTo>
                      <a:pt x="5134" y="4993"/>
                    </a:lnTo>
                    <a:lnTo>
                      <a:pt x="5122" y="4987"/>
                    </a:lnTo>
                    <a:lnTo>
                      <a:pt x="5108" y="4982"/>
                    </a:lnTo>
                    <a:lnTo>
                      <a:pt x="5099" y="4978"/>
                    </a:lnTo>
                    <a:lnTo>
                      <a:pt x="5087" y="4970"/>
                    </a:lnTo>
                    <a:lnTo>
                      <a:pt x="5083" y="4964"/>
                    </a:lnTo>
                    <a:lnTo>
                      <a:pt x="5079" y="4954"/>
                    </a:lnTo>
                    <a:lnTo>
                      <a:pt x="5081" y="4945"/>
                    </a:lnTo>
                    <a:lnTo>
                      <a:pt x="5050" y="4925"/>
                    </a:lnTo>
                    <a:lnTo>
                      <a:pt x="5019" y="4906"/>
                    </a:lnTo>
                    <a:lnTo>
                      <a:pt x="4984" y="4887"/>
                    </a:lnTo>
                    <a:lnTo>
                      <a:pt x="4951" y="4871"/>
                    </a:lnTo>
                    <a:lnTo>
                      <a:pt x="4916" y="4859"/>
                    </a:lnTo>
                    <a:lnTo>
                      <a:pt x="4883" y="4856"/>
                    </a:lnTo>
                    <a:lnTo>
                      <a:pt x="4850" y="4858"/>
                    </a:lnTo>
                    <a:lnTo>
                      <a:pt x="4821" y="4873"/>
                    </a:lnTo>
                    <a:lnTo>
                      <a:pt x="4808" y="4885"/>
                    </a:lnTo>
                    <a:lnTo>
                      <a:pt x="4794" y="4902"/>
                    </a:lnTo>
                    <a:lnTo>
                      <a:pt x="4781" y="4920"/>
                    </a:lnTo>
                    <a:lnTo>
                      <a:pt x="4777" y="4935"/>
                    </a:lnTo>
                    <a:lnTo>
                      <a:pt x="4792" y="4949"/>
                    </a:lnTo>
                    <a:lnTo>
                      <a:pt x="4810" y="4964"/>
                    </a:lnTo>
                    <a:lnTo>
                      <a:pt x="4827" y="4980"/>
                    </a:lnTo>
                    <a:lnTo>
                      <a:pt x="4845" y="4995"/>
                    </a:lnTo>
                    <a:lnTo>
                      <a:pt x="4852" y="4982"/>
                    </a:lnTo>
                    <a:lnTo>
                      <a:pt x="4858" y="4968"/>
                    </a:lnTo>
                    <a:lnTo>
                      <a:pt x="4860" y="4953"/>
                    </a:lnTo>
                    <a:lnTo>
                      <a:pt x="4862" y="4937"/>
                    </a:lnTo>
                    <a:lnTo>
                      <a:pt x="4916" y="4908"/>
                    </a:lnTo>
                    <a:lnTo>
                      <a:pt x="4949" y="4896"/>
                    </a:lnTo>
                    <a:lnTo>
                      <a:pt x="4965" y="4900"/>
                    </a:lnTo>
                    <a:lnTo>
                      <a:pt x="4969" y="4918"/>
                    </a:lnTo>
                    <a:lnTo>
                      <a:pt x="4961" y="4941"/>
                    </a:lnTo>
                    <a:lnTo>
                      <a:pt x="4949" y="4974"/>
                    </a:lnTo>
                    <a:lnTo>
                      <a:pt x="4934" y="5013"/>
                    </a:lnTo>
                    <a:lnTo>
                      <a:pt x="4924" y="5055"/>
                    </a:lnTo>
                    <a:lnTo>
                      <a:pt x="4971" y="5057"/>
                    </a:lnTo>
                    <a:lnTo>
                      <a:pt x="5006" y="5059"/>
                    </a:lnTo>
                    <a:lnTo>
                      <a:pt x="5031" y="5059"/>
                    </a:lnTo>
                    <a:lnTo>
                      <a:pt x="5052" y="5061"/>
                    </a:lnTo>
                    <a:lnTo>
                      <a:pt x="5066" y="5061"/>
                    </a:lnTo>
                    <a:lnTo>
                      <a:pt x="5077" y="5063"/>
                    </a:lnTo>
                    <a:lnTo>
                      <a:pt x="5087" y="5065"/>
                    </a:lnTo>
                    <a:lnTo>
                      <a:pt x="5101" y="5067"/>
                    </a:lnTo>
                    <a:lnTo>
                      <a:pt x="5099" y="5069"/>
                    </a:lnTo>
                    <a:lnTo>
                      <a:pt x="5099" y="5075"/>
                    </a:lnTo>
                    <a:lnTo>
                      <a:pt x="4990" y="5088"/>
                    </a:lnTo>
                    <a:lnTo>
                      <a:pt x="4895" y="5075"/>
                    </a:lnTo>
                    <a:lnTo>
                      <a:pt x="4810" y="5038"/>
                    </a:lnTo>
                    <a:lnTo>
                      <a:pt x="4730" y="4993"/>
                    </a:lnTo>
                    <a:lnTo>
                      <a:pt x="4653" y="4947"/>
                    </a:lnTo>
                    <a:lnTo>
                      <a:pt x="4577" y="4912"/>
                    </a:lnTo>
                    <a:lnTo>
                      <a:pt x="4497" y="4896"/>
                    </a:lnTo>
                    <a:lnTo>
                      <a:pt x="4414" y="4914"/>
                    </a:lnTo>
                    <a:lnTo>
                      <a:pt x="4391" y="4931"/>
                    </a:lnTo>
                    <a:lnTo>
                      <a:pt x="4377" y="4949"/>
                    </a:lnTo>
                    <a:lnTo>
                      <a:pt x="4371" y="4964"/>
                    </a:lnTo>
                    <a:lnTo>
                      <a:pt x="4373" y="4982"/>
                    </a:lnTo>
                    <a:lnTo>
                      <a:pt x="4379" y="4999"/>
                    </a:lnTo>
                    <a:lnTo>
                      <a:pt x="4393" y="5017"/>
                    </a:lnTo>
                    <a:lnTo>
                      <a:pt x="4410" y="5038"/>
                    </a:lnTo>
                    <a:lnTo>
                      <a:pt x="4437" y="5063"/>
                    </a:lnTo>
                    <a:lnTo>
                      <a:pt x="4441" y="5051"/>
                    </a:lnTo>
                    <a:lnTo>
                      <a:pt x="4449" y="5034"/>
                    </a:lnTo>
                    <a:lnTo>
                      <a:pt x="4451" y="5022"/>
                    </a:lnTo>
                    <a:lnTo>
                      <a:pt x="4455" y="5011"/>
                    </a:lnTo>
                    <a:lnTo>
                      <a:pt x="4459" y="5003"/>
                    </a:lnTo>
                    <a:lnTo>
                      <a:pt x="4462" y="4999"/>
                    </a:lnTo>
                    <a:lnTo>
                      <a:pt x="4530" y="4968"/>
                    </a:lnTo>
                    <a:lnTo>
                      <a:pt x="4569" y="4960"/>
                    </a:lnTo>
                    <a:lnTo>
                      <a:pt x="4585" y="4964"/>
                    </a:lnTo>
                    <a:lnTo>
                      <a:pt x="4583" y="4982"/>
                    </a:lnTo>
                    <a:lnTo>
                      <a:pt x="4569" y="5003"/>
                    </a:lnTo>
                    <a:lnTo>
                      <a:pt x="4554" y="5028"/>
                    </a:lnTo>
                    <a:lnTo>
                      <a:pt x="4540" y="5049"/>
                    </a:lnTo>
                    <a:lnTo>
                      <a:pt x="4538" y="5069"/>
                    </a:lnTo>
                    <a:lnTo>
                      <a:pt x="4563" y="5069"/>
                    </a:lnTo>
                    <a:lnTo>
                      <a:pt x="4590" y="5071"/>
                    </a:lnTo>
                    <a:lnTo>
                      <a:pt x="4616" y="5073"/>
                    </a:lnTo>
                    <a:lnTo>
                      <a:pt x="4643" y="5077"/>
                    </a:lnTo>
                    <a:lnTo>
                      <a:pt x="4668" y="5077"/>
                    </a:lnTo>
                    <a:lnTo>
                      <a:pt x="4695" y="5081"/>
                    </a:lnTo>
                    <a:lnTo>
                      <a:pt x="4720" y="5082"/>
                    </a:lnTo>
                    <a:lnTo>
                      <a:pt x="4750" y="5086"/>
                    </a:lnTo>
                    <a:lnTo>
                      <a:pt x="4728" y="5092"/>
                    </a:lnTo>
                    <a:lnTo>
                      <a:pt x="4701" y="5096"/>
                    </a:lnTo>
                    <a:lnTo>
                      <a:pt x="4668" y="5096"/>
                    </a:lnTo>
                    <a:lnTo>
                      <a:pt x="4633" y="5096"/>
                    </a:lnTo>
                    <a:lnTo>
                      <a:pt x="4594" y="5092"/>
                    </a:lnTo>
                    <a:lnTo>
                      <a:pt x="4561" y="5090"/>
                    </a:lnTo>
                    <a:lnTo>
                      <a:pt x="4534" y="5088"/>
                    </a:lnTo>
                    <a:lnTo>
                      <a:pt x="4515" y="5088"/>
                    </a:lnTo>
                    <a:lnTo>
                      <a:pt x="4509" y="5094"/>
                    </a:lnTo>
                    <a:lnTo>
                      <a:pt x="4509" y="5104"/>
                    </a:lnTo>
                    <a:lnTo>
                      <a:pt x="4532" y="5104"/>
                    </a:lnTo>
                    <a:lnTo>
                      <a:pt x="4556" y="5106"/>
                    </a:lnTo>
                    <a:lnTo>
                      <a:pt x="4579" y="5106"/>
                    </a:lnTo>
                    <a:lnTo>
                      <a:pt x="4602" y="5108"/>
                    </a:lnTo>
                    <a:lnTo>
                      <a:pt x="4625" y="5108"/>
                    </a:lnTo>
                    <a:lnTo>
                      <a:pt x="4651" y="5110"/>
                    </a:lnTo>
                    <a:lnTo>
                      <a:pt x="4676" y="5112"/>
                    </a:lnTo>
                    <a:lnTo>
                      <a:pt x="4703" y="5117"/>
                    </a:lnTo>
                    <a:lnTo>
                      <a:pt x="4598" y="5141"/>
                    </a:lnTo>
                    <a:lnTo>
                      <a:pt x="4505" y="5137"/>
                    </a:lnTo>
                    <a:lnTo>
                      <a:pt x="4416" y="5112"/>
                    </a:lnTo>
                    <a:lnTo>
                      <a:pt x="4335" y="5071"/>
                    </a:lnTo>
                    <a:lnTo>
                      <a:pt x="4253" y="5020"/>
                    </a:lnTo>
                    <a:lnTo>
                      <a:pt x="4175" y="4970"/>
                    </a:lnTo>
                    <a:lnTo>
                      <a:pt x="4096" y="4923"/>
                    </a:lnTo>
                    <a:lnTo>
                      <a:pt x="4016" y="4889"/>
                    </a:lnTo>
                    <a:lnTo>
                      <a:pt x="3958" y="4890"/>
                    </a:lnTo>
                    <a:lnTo>
                      <a:pt x="3923" y="4900"/>
                    </a:lnTo>
                    <a:lnTo>
                      <a:pt x="3908" y="4916"/>
                    </a:lnTo>
                    <a:lnTo>
                      <a:pt x="3908" y="4937"/>
                    </a:lnTo>
                    <a:lnTo>
                      <a:pt x="3918" y="4960"/>
                    </a:lnTo>
                    <a:lnTo>
                      <a:pt x="3935" y="4989"/>
                    </a:lnTo>
                    <a:lnTo>
                      <a:pt x="3954" y="5022"/>
                    </a:lnTo>
                    <a:lnTo>
                      <a:pt x="3974" y="5061"/>
                    </a:lnTo>
                    <a:lnTo>
                      <a:pt x="3987" y="5079"/>
                    </a:lnTo>
                    <a:lnTo>
                      <a:pt x="4005" y="5098"/>
                    </a:lnTo>
                    <a:lnTo>
                      <a:pt x="4020" y="5117"/>
                    </a:lnTo>
                    <a:lnTo>
                      <a:pt x="4042" y="5137"/>
                    </a:lnTo>
                    <a:lnTo>
                      <a:pt x="4042" y="5131"/>
                    </a:lnTo>
                    <a:lnTo>
                      <a:pt x="4044" y="5125"/>
                    </a:lnTo>
                    <a:lnTo>
                      <a:pt x="4046" y="5115"/>
                    </a:lnTo>
                    <a:lnTo>
                      <a:pt x="4049" y="5106"/>
                    </a:lnTo>
                    <a:lnTo>
                      <a:pt x="4051" y="5090"/>
                    </a:lnTo>
                    <a:lnTo>
                      <a:pt x="4055" y="5079"/>
                    </a:lnTo>
                    <a:lnTo>
                      <a:pt x="4059" y="5065"/>
                    </a:lnTo>
                    <a:lnTo>
                      <a:pt x="4065" y="5053"/>
                    </a:lnTo>
                    <a:lnTo>
                      <a:pt x="4071" y="5048"/>
                    </a:lnTo>
                    <a:lnTo>
                      <a:pt x="4082" y="5042"/>
                    </a:lnTo>
                    <a:lnTo>
                      <a:pt x="4098" y="5036"/>
                    </a:lnTo>
                    <a:lnTo>
                      <a:pt x="4115" y="5032"/>
                    </a:lnTo>
                    <a:lnTo>
                      <a:pt x="4131" y="5026"/>
                    </a:lnTo>
                    <a:lnTo>
                      <a:pt x="4148" y="5028"/>
                    </a:lnTo>
                    <a:lnTo>
                      <a:pt x="4160" y="5032"/>
                    </a:lnTo>
                    <a:lnTo>
                      <a:pt x="4170" y="5042"/>
                    </a:lnTo>
                    <a:lnTo>
                      <a:pt x="4162" y="5055"/>
                    </a:lnTo>
                    <a:lnTo>
                      <a:pt x="4156" y="5071"/>
                    </a:lnTo>
                    <a:lnTo>
                      <a:pt x="4150" y="5084"/>
                    </a:lnTo>
                    <a:lnTo>
                      <a:pt x="4144" y="5098"/>
                    </a:lnTo>
                    <a:lnTo>
                      <a:pt x="4139" y="5108"/>
                    </a:lnTo>
                    <a:lnTo>
                      <a:pt x="4133" y="5119"/>
                    </a:lnTo>
                    <a:lnTo>
                      <a:pt x="4129" y="5127"/>
                    </a:lnTo>
                    <a:lnTo>
                      <a:pt x="4127" y="5137"/>
                    </a:lnTo>
                    <a:lnTo>
                      <a:pt x="4166" y="5139"/>
                    </a:lnTo>
                    <a:lnTo>
                      <a:pt x="4199" y="5143"/>
                    </a:lnTo>
                    <a:lnTo>
                      <a:pt x="4222" y="5145"/>
                    </a:lnTo>
                    <a:lnTo>
                      <a:pt x="4241" y="5146"/>
                    </a:lnTo>
                    <a:lnTo>
                      <a:pt x="4253" y="5146"/>
                    </a:lnTo>
                    <a:lnTo>
                      <a:pt x="4263" y="5148"/>
                    </a:lnTo>
                    <a:lnTo>
                      <a:pt x="4267" y="5150"/>
                    </a:lnTo>
                    <a:lnTo>
                      <a:pt x="4271" y="5156"/>
                    </a:lnTo>
                    <a:lnTo>
                      <a:pt x="4249" y="5156"/>
                    </a:lnTo>
                    <a:lnTo>
                      <a:pt x="4232" y="5158"/>
                    </a:lnTo>
                    <a:lnTo>
                      <a:pt x="4212" y="5158"/>
                    </a:lnTo>
                    <a:lnTo>
                      <a:pt x="4195" y="5160"/>
                    </a:lnTo>
                    <a:lnTo>
                      <a:pt x="4175" y="5160"/>
                    </a:lnTo>
                    <a:lnTo>
                      <a:pt x="4158" y="5160"/>
                    </a:lnTo>
                    <a:lnTo>
                      <a:pt x="4141" y="5160"/>
                    </a:lnTo>
                    <a:lnTo>
                      <a:pt x="4125" y="5160"/>
                    </a:lnTo>
                    <a:lnTo>
                      <a:pt x="4133" y="5164"/>
                    </a:lnTo>
                    <a:lnTo>
                      <a:pt x="4148" y="5170"/>
                    </a:lnTo>
                    <a:lnTo>
                      <a:pt x="4166" y="5172"/>
                    </a:lnTo>
                    <a:lnTo>
                      <a:pt x="4187" y="5174"/>
                    </a:lnTo>
                    <a:lnTo>
                      <a:pt x="4207" y="5174"/>
                    </a:lnTo>
                    <a:lnTo>
                      <a:pt x="4228" y="5174"/>
                    </a:lnTo>
                    <a:lnTo>
                      <a:pt x="4245" y="5176"/>
                    </a:lnTo>
                    <a:lnTo>
                      <a:pt x="4263" y="5181"/>
                    </a:lnTo>
                    <a:lnTo>
                      <a:pt x="4265" y="5185"/>
                    </a:lnTo>
                    <a:lnTo>
                      <a:pt x="4267" y="5189"/>
                    </a:lnTo>
                    <a:lnTo>
                      <a:pt x="4236" y="5187"/>
                    </a:lnTo>
                    <a:lnTo>
                      <a:pt x="4187" y="5187"/>
                    </a:lnTo>
                    <a:lnTo>
                      <a:pt x="4125" y="5185"/>
                    </a:lnTo>
                    <a:lnTo>
                      <a:pt x="4057" y="5183"/>
                    </a:lnTo>
                    <a:lnTo>
                      <a:pt x="3987" y="5177"/>
                    </a:lnTo>
                    <a:lnTo>
                      <a:pt x="3927" y="5174"/>
                    </a:lnTo>
                    <a:lnTo>
                      <a:pt x="3879" y="5168"/>
                    </a:lnTo>
                    <a:lnTo>
                      <a:pt x="3854" y="5164"/>
                    </a:lnTo>
                    <a:lnTo>
                      <a:pt x="3865" y="5162"/>
                    </a:lnTo>
                    <a:lnTo>
                      <a:pt x="3875" y="5160"/>
                    </a:lnTo>
                    <a:lnTo>
                      <a:pt x="3883" y="5158"/>
                    </a:lnTo>
                    <a:lnTo>
                      <a:pt x="3890" y="5158"/>
                    </a:lnTo>
                    <a:lnTo>
                      <a:pt x="3900" y="5156"/>
                    </a:lnTo>
                    <a:lnTo>
                      <a:pt x="3916" y="5154"/>
                    </a:lnTo>
                    <a:lnTo>
                      <a:pt x="3914" y="5150"/>
                    </a:lnTo>
                    <a:lnTo>
                      <a:pt x="3914" y="5148"/>
                    </a:lnTo>
                    <a:lnTo>
                      <a:pt x="3871" y="5146"/>
                    </a:lnTo>
                    <a:lnTo>
                      <a:pt x="3834" y="5145"/>
                    </a:lnTo>
                    <a:lnTo>
                      <a:pt x="3797" y="5145"/>
                    </a:lnTo>
                    <a:lnTo>
                      <a:pt x="3764" y="5148"/>
                    </a:lnTo>
                    <a:lnTo>
                      <a:pt x="3729" y="5150"/>
                    </a:lnTo>
                    <a:lnTo>
                      <a:pt x="3696" y="5158"/>
                    </a:lnTo>
                    <a:lnTo>
                      <a:pt x="3662" y="5166"/>
                    </a:lnTo>
                    <a:lnTo>
                      <a:pt x="3627" y="5177"/>
                    </a:lnTo>
                    <a:lnTo>
                      <a:pt x="3576" y="5160"/>
                    </a:lnTo>
                    <a:lnTo>
                      <a:pt x="3526" y="5154"/>
                    </a:lnTo>
                    <a:lnTo>
                      <a:pt x="3473" y="5154"/>
                    </a:lnTo>
                    <a:lnTo>
                      <a:pt x="3423" y="5160"/>
                    </a:lnTo>
                    <a:lnTo>
                      <a:pt x="3371" y="5166"/>
                    </a:lnTo>
                    <a:lnTo>
                      <a:pt x="3322" y="5176"/>
                    </a:lnTo>
                    <a:lnTo>
                      <a:pt x="3272" y="5181"/>
                    </a:lnTo>
                    <a:lnTo>
                      <a:pt x="3227" y="5185"/>
                    </a:lnTo>
                    <a:lnTo>
                      <a:pt x="3223" y="5172"/>
                    </a:lnTo>
                    <a:lnTo>
                      <a:pt x="3225" y="5164"/>
                    </a:lnTo>
                    <a:lnTo>
                      <a:pt x="3303" y="5154"/>
                    </a:lnTo>
                    <a:lnTo>
                      <a:pt x="3386" y="5148"/>
                    </a:lnTo>
                    <a:lnTo>
                      <a:pt x="3470" y="5141"/>
                    </a:lnTo>
                    <a:lnTo>
                      <a:pt x="3557" y="5137"/>
                    </a:lnTo>
                    <a:lnTo>
                      <a:pt x="3642" y="5131"/>
                    </a:lnTo>
                    <a:lnTo>
                      <a:pt x="3727" y="5127"/>
                    </a:lnTo>
                    <a:lnTo>
                      <a:pt x="3813" y="5127"/>
                    </a:lnTo>
                    <a:lnTo>
                      <a:pt x="3896" y="5129"/>
                    </a:lnTo>
                    <a:lnTo>
                      <a:pt x="3896" y="5125"/>
                    </a:lnTo>
                    <a:lnTo>
                      <a:pt x="3896" y="5121"/>
                    </a:lnTo>
                    <a:lnTo>
                      <a:pt x="3848" y="5102"/>
                    </a:lnTo>
                    <a:lnTo>
                      <a:pt x="3791" y="5088"/>
                    </a:lnTo>
                    <a:lnTo>
                      <a:pt x="3726" y="5079"/>
                    </a:lnTo>
                    <a:lnTo>
                      <a:pt x="3660" y="5075"/>
                    </a:lnTo>
                    <a:lnTo>
                      <a:pt x="3590" y="5073"/>
                    </a:lnTo>
                    <a:lnTo>
                      <a:pt x="3524" y="5073"/>
                    </a:lnTo>
                    <a:lnTo>
                      <a:pt x="3464" y="5073"/>
                    </a:lnTo>
                    <a:lnTo>
                      <a:pt x="3417" y="5077"/>
                    </a:lnTo>
                    <a:lnTo>
                      <a:pt x="3417" y="5073"/>
                    </a:lnTo>
                    <a:lnTo>
                      <a:pt x="3417" y="5069"/>
                    </a:lnTo>
                    <a:lnTo>
                      <a:pt x="3440" y="5059"/>
                    </a:lnTo>
                    <a:lnTo>
                      <a:pt x="3471" y="5055"/>
                    </a:lnTo>
                    <a:lnTo>
                      <a:pt x="3508" y="5053"/>
                    </a:lnTo>
                    <a:lnTo>
                      <a:pt x="3549" y="5057"/>
                    </a:lnTo>
                    <a:lnTo>
                      <a:pt x="3588" y="5059"/>
                    </a:lnTo>
                    <a:lnTo>
                      <a:pt x="3629" y="5063"/>
                    </a:lnTo>
                    <a:lnTo>
                      <a:pt x="3663" y="5067"/>
                    </a:lnTo>
                    <a:lnTo>
                      <a:pt x="3696" y="5069"/>
                    </a:lnTo>
                    <a:lnTo>
                      <a:pt x="3702" y="5061"/>
                    </a:lnTo>
                    <a:lnTo>
                      <a:pt x="3706" y="5057"/>
                    </a:lnTo>
                    <a:lnTo>
                      <a:pt x="3710" y="5053"/>
                    </a:lnTo>
                    <a:lnTo>
                      <a:pt x="3722" y="5055"/>
                    </a:lnTo>
                    <a:lnTo>
                      <a:pt x="3722" y="5051"/>
                    </a:lnTo>
                    <a:lnTo>
                      <a:pt x="3726" y="5049"/>
                    </a:lnTo>
                    <a:lnTo>
                      <a:pt x="3419" y="5044"/>
                    </a:lnTo>
                    <a:lnTo>
                      <a:pt x="3115" y="5042"/>
                    </a:lnTo>
                    <a:lnTo>
                      <a:pt x="2810" y="5040"/>
                    </a:lnTo>
                    <a:lnTo>
                      <a:pt x="2506" y="5040"/>
                    </a:lnTo>
                    <a:lnTo>
                      <a:pt x="2201" y="5040"/>
                    </a:lnTo>
                    <a:lnTo>
                      <a:pt x="1897" y="5042"/>
                    </a:lnTo>
                    <a:lnTo>
                      <a:pt x="1594" y="5044"/>
                    </a:lnTo>
                    <a:lnTo>
                      <a:pt x="1294" y="5049"/>
                    </a:lnTo>
                    <a:lnTo>
                      <a:pt x="1294" y="5057"/>
                    </a:lnTo>
                    <a:lnTo>
                      <a:pt x="1297" y="5067"/>
                    </a:lnTo>
                    <a:lnTo>
                      <a:pt x="1303" y="5079"/>
                    </a:lnTo>
                    <a:lnTo>
                      <a:pt x="1309" y="5090"/>
                    </a:lnTo>
                    <a:lnTo>
                      <a:pt x="1315" y="5100"/>
                    </a:lnTo>
                    <a:lnTo>
                      <a:pt x="1323" y="5112"/>
                    </a:lnTo>
                    <a:lnTo>
                      <a:pt x="1328" y="5123"/>
                    </a:lnTo>
                    <a:lnTo>
                      <a:pt x="1336" y="5135"/>
                    </a:lnTo>
                    <a:lnTo>
                      <a:pt x="1369" y="5187"/>
                    </a:lnTo>
                    <a:lnTo>
                      <a:pt x="1408" y="5251"/>
                    </a:lnTo>
                    <a:lnTo>
                      <a:pt x="1443" y="5323"/>
                    </a:lnTo>
                    <a:lnTo>
                      <a:pt x="1472" y="5400"/>
                    </a:lnTo>
                    <a:lnTo>
                      <a:pt x="1489" y="5476"/>
                    </a:lnTo>
                    <a:lnTo>
                      <a:pt x="1491" y="5552"/>
                    </a:lnTo>
                    <a:lnTo>
                      <a:pt x="1472" y="5622"/>
                    </a:lnTo>
                    <a:lnTo>
                      <a:pt x="1431" y="5686"/>
                    </a:lnTo>
                    <a:lnTo>
                      <a:pt x="1431" y="5687"/>
                    </a:lnTo>
                    <a:lnTo>
                      <a:pt x="1433" y="5695"/>
                    </a:lnTo>
                    <a:lnTo>
                      <a:pt x="1449" y="5689"/>
                    </a:lnTo>
                    <a:lnTo>
                      <a:pt x="1476" y="5686"/>
                    </a:lnTo>
                    <a:lnTo>
                      <a:pt x="1509" y="5680"/>
                    </a:lnTo>
                    <a:lnTo>
                      <a:pt x="1546" y="5676"/>
                    </a:lnTo>
                    <a:lnTo>
                      <a:pt x="1579" y="5672"/>
                    </a:lnTo>
                    <a:lnTo>
                      <a:pt x="1612" y="5670"/>
                    </a:lnTo>
                    <a:lnTo>
                      <a:pt x="1639" y="5670"/>
                    </a:lnTo>
                    <a:lnTo>
                      <a:pt x="1658" y="5674"/>
                    </a:lnTo>
                    <a:lnTo>
                      <a:pt x="1668" y="5693"/>
                    </a:lnTo>
                    <a:lnTo>
                      <a:pt x="1676" y="5720"/>
                    </a:lnTo>
                    <a:lnTo>
                      <a:pt x="1679" y="5751"/>
                    </a:lnTo>
                    <a:lnTo>
                      <a:pt x="1685" y="5786"/>
                    </a:lnTo>
                    <a:lnTo>
                      <a:pt x="1687" y="5821"/>
                    </a:lnTo>
                    <a:lnTo>
                      <a:pt x="1689" y="5856"/>
                    </a:lnTo>
                    <a:lnTo>
                      <a:pt x="1689" y="5889"/>
                    </a:lnTo>
                    <a:lnTo>
                      <a:pt x="1695" y="5922"/>
                    </a:lnTo>
                    <a:lnTo>
                      <a:pt x="1712" y="5920"/>
                    </a:lnTo>
                    <a:lnTo>
                      <a:pt x="1732" y="5920"/>
                    </a:lnTo>
                    <a:lnTo>
                      <a:pt x="1751" y="5920"/>
                    </a:lnTo>
                    <a:lnTo>
                      <a:pt x="1773" y="5922"/>
                    </a:lnTo>
                    <a:lnTo>
                      <a:pt x="1792" y="5922"/>
                    </a:lnTo>
                    <a:lnTo>
                      <a:pt x="1813" y="5924"/>
                    </a:lnTo>
                    <a:lnTo>
                      <a:pt x="1835" y="5928"/>
                    </a:lnTo>
                    <a:lnTo>
                      <a:pt x="1856" y="5936"/>
                    </a:lnTo>
                    <a:lnTo>
                      <a:pt x="1839" y="5938"/>
                    </a:lnTo>
                    <a:lnTo>
                      <a:pt x="1823" y="5940"/>
                    </a:lnTo>
                    <a:lnTo>
                      <a:pt x="1807" y="5941"/>
                    </a:lnTo>
                    <a:lnTo>
                      <a:pt x="1794" y="5943"/>
                    </a:lnTo>
                    <a:lnTo>
                      <a:pt x="1776" y="5943"/>
                    </a:lnTo>
                    <a:lnTo>
                      <a:pt x="1763" y="5943"/>
                    </a:lnTo>
                    <a:lnTo>
                      <a:pt x="1747" y="5943"/>
                    </a:lnTo>
                    <a:lnTo>
                      <a:pt x="1736" y="5947"/>
                    </a:lnTo>
                    <a:lnTo>
                      <a:pt x="1747" y="5949"/>
                    </a:lnTo>
                    <a:lnTo>
                      <a:pt x="1763" y="5951"/>
                    </a:lnTo>
                    <a:lnTo>
                      <a:pt x="1778" y="5953"/>
                    </a:lnTo>
                    <a:lnTo>
                      <a:pt x="1796" y="5955"/>
                    </a:lnTo>
                    <a:lnTo>
                      <a:pt x="1813" y="5955"/>
                    </a:lnTo>
                    <a:lnTo>
                      <a:pt x="1831" y="5959"/>
                    </a:lnTo>
                    <a:lnTo>
                      <a:pt x="1848" y="5961"/>
                    </a:lnTo>
                    <a:lnTo>
                      <a:pt x="1866" y="5969"/>
                    </a:lnTo>
                    <a:lnTo>
                      <a:pt x="1854" y="5969"/>
                    </a:lnTo>
                    <a:lnTo>
                      <a:pt x="1842" y="5971"/>
                    </a:lnTo>
                    <a:lnTo>
                      <a:pt x="1831" y="5971"/>
                    </a:lnTo>
                    <a:lnTo>
                      <a:pt x="1821" y="5974"/>
                    </a:lnTo>
                    <a:lnTo>
                      <a:pt x="1821" y="5976"/>
                    </a:lnTo>
                    <a:lnTo>
                      <a:pt x="1823" y="5978"/>
                    </a:lnTo>
                    <a:lnTo>
                      <a:pt x="1829" y="5982"/>
                    </a:lnTo>
                    <a:lnTo>
                      <a:pt x="1827" y="5984"/>
                    </a:lnTo>
                    <a:lnTo>
                      <a:pt x="1827" y="5990"/>
                    </a:lnTo>
                    <a:lnTo>
                      <a:pt x="1809" y="5988"/>
                    </a:lnTo>
                    <a:lnTo>
                      <a:pt x="1796" y="5988"/>
                    </a:lnTo>
                    <a:lnTo>
                      <a:pt x="1778" y="5988"/>
                    </a:lnTo>
                    <a:lnTo>
                      <a:pt x="1765" y="5988"/>
                    </a:lnTo>
                    <a:lnTo>
                      <a:pt x="1747" y="5986"/>
                    </a:lnTo>
                    <a:lnTo>
                      <a:pt x="1734" y="5986"/>
                    </a:lnTo>
                    <a:lnTo>
                      <a:pt x="1716" y="5986"/>
                    </a:lnTo>
                    <a:lnTo>
                      <a:pt x="1703" y="5986"/>
                    </a:lnTo>
                    <a:lnTo>
                      <a:pt x="1703" y="5990"/>
                    </a:lnTo>
                    <a:lnTo>
                      <a:pt x="1703" y="5994"/>
                    </a:lnTo>
                    <a:lnTo>
                      <a:pt x="1749" y="5994"/>
                    </a:lnTo>
                    <a:lnTo>
                      <a:pt x="1790" y="5996"/>
                    </a:lnTo>
                    <a:lnTo>
                      <a:pt x="1819" y="5998"/>
                    </a:lnTo>
                    <a:lnTo>
                      <a:pt x="1842" y="6000"/>
                    </a:lnTo>
                    <a:lnTo>
                      <a:pt x="1858" y="6000"/>
                    </a:lnTo>
                    <a:lnTo>
                      <a:pt x="1871" y="6002"/>
                    </a:lnTo>
                    <a:lnTo>
                      <a:pt x="1879" y="6005"/>
                    </a:lnTo>
                    <a:lnTo>
                      <a:pt x="1887" y="6011"/>
                    </a:lnTo>
                    <a:lnTo>
                      <a:pt x="1835" y="6011"/>
                    </a:lnTo>
                    <a:lnTo>
                      <a:pt x="1786" y="6011"/>
                    </a:lnTo>
                    <a:lnTo>
                      <a:pt x="1740" y="6009"/>
                    </a:lnTo>
                    <a:lnTo>
                      <a:pt x="1693" y="6007"/>
                    </a:lnTo>
                    <a:lnTo>
                      <a:pt x="1647" y="6002"/>
                    </a:lnTo>
                    <a:lnTo>
                      <a:pt x="1602" y="5996"/>
                    </a:lnTo>
                    <a:lnTo>
                      <a:pt x="1553" y="5990"/>
                    </a:lnTo>
                    <a:lnTo>
                      <a:pt x="1507" y="5986"/>
                    </a:lnTo>
                    <a:lnTo>
                      <a:pt x="1501" y="5998"/>
                    </a:lnTo>
                    <a:lnTo>
                      <a:pt x="1495" y="6011"/>
                    </a:lnTo>
                    <a:lnTo>
                      <a:pt x="1487" y="6025"/>
                    </a:lnTo>
                    <a:lnTo>
                      <a:pt x="1482" y="6038"/>
                    </a:lnTo>
                    <a:lnTo>
                      <a:pt x="1470" y="6048"/>
                    </a:lnTo>
                    <a:lnTo>
                      <a:pt x="1460" y="6058"/>
                    </a:lnTo>
                    <a:lnTo>
                      <a:pt x="1449" y="6064"/>
                    </a:lnTo>
                    <a:lnTo>
                      <a:pt x="1437" y="6069"/>
                    </a:lnTo>
                    <a:close/>
                    <a:moveTo>
                      <a:pt x="4759" y="3766"/>
                    </a:moveTo>
                    <a:lnTo>
                      <a:pt x="4773" y="3744"/>
                    </a:lnTo>
                    <a:lnTo>
                      <a:pt x="4781" y="3690"/>
                    </a:lnTo>
                    <a:lnTo>
                      <a:pt x="4779" y="3611"/>
                    </a:lnTo>
                    <a:lnTo>
                      <a:pt x="4775" y="3521"/>
                    </a:lnTo>
                    <a:lnTo>
                      <a:pt x="4765" y="3426"/>
                    </a:lnTo>
                    <a:lnTo>
                      <a:pt x="4757" y="3343"/>
                    </a:lnTo>
                    <a:lnTo>
                      <a:pt x="4748" y="3275"/>
                    </a:lnTo>
                    <a:lnTo>
                      <a:pt x="4746" y="3240"/>
                    </a:lnTo>
                    <a:lnTo>
                      <a:pt x="4746" y="3221"/>
                    </a:lnTo>
                    <a:lnTo>
                      <a:pt x="4748" y="3202"/>
                    </a:lnTo>
                    <a:lnTo>
                      <a:pt x="4748" y="3184"/>
                    </a:lnTo>
                    <a:lnTo>
                      <a:pt x="4750" y="3167"/>
                    </a:lnTo>
                    <a:lnTo>
                      <a:pt x="4750" y="3147"/>
                    </a:lnTo>
                    <a:lnTo>
                      <a:pt x="4751" y="3130"/>
                    </a:lnTo>
                    <a:lnTo>
                      <a:pt x="4751" y="3112"/>
                    </a:lnTo>
                    <a:lnTo>
                      <a:pt x="4753" y="3095"/>
                    </a:lnTo>
                    <a:lnTo>
                      <a:pt x="4746" y="3079"/>
                    </a:lnTo>
                    <a:lnTo>
                      <a:pt x="4740" y="3068"/>
                    </a:lnTo>
                    <a:lnTo>
                      <a:pt x="4730" y="3052"/>
                    </a:lnTo>
                    <a:lnTo>
                      <a:pt x="4724" y="3041"/>
                    </a:lnTo>
                    <a:lnTo>
                      <a:pt x="4715" y="3027"/>
                    </a:lnTo>
                    <a:lnTo>
                      <a:pt x="4709" y="3015"/>
                    </a:lnTo>
                    <a:lnTo>
                      <a:pt x="4703" y="3004"/>
                    </a:lnTo>
                    <a:lnTo>
                      <a:pt x="4701" y="2996"/>
                    </a:lnTo>
                    <a:lnTo>
                      <a:pt x="4697" y="2996"/>
                    </a:lnTo>
                    <a:lnTo>
                      <a:pt x="4693" y="2996"/>
                    </a:lnTo>
                    <a:lnTo>
                      <a:pt x="4680" y="3011"/>
                    </a:lnTo>
                    <a:lnTo>
                      <a:pt x="4668" y="3027"/>
                    </a:lnTo>
                    <a:lnTo>
                      <a:pt x="4656" y="3037"/>
                    </a:lnTo>
                    <a:lnTo>
                      <a:pt x="4649" y="3044"/>
                    </a:lnTo>
                    <a:lnTo>
                      <a:pt x="4637" y="3044"/>
                    </a:lnTo>
                    <a:lnTo>
                      <a:pt x="4629" y="3039"/>
                    </a:lnTo>
                    <a:lnTo>
                      <a:pt x="4618" y="3025"/>
                    </a:lnTo>
                    <a:lnTo>
                      <a:pt x="4610" y="3006"/>
                    </a:lnTo>
                    <a:lnTo>
                      <a:pt x="4594" y="3002"/>
                    </a:lnTo>
                    <a:lnTo>
                      <a:pt x="4583" y="3006"/>
                    </a:lnTo>
                    <a:lnTo>
                      <a:pt x="4571" y="3008"/>
                    </a:lnTo>
                    <a:lnTo>
                      <a:pt x="4563" y="3011"/>
                    </a:lnTo>
                    <a:lnTo>
                      <a:pt x="4556" y="3010"/>
                    </a:lnTo>
                    <a:lnTo>
                      <a:pt x="4548" y="3004"/>
                    </a:lnTo>
                    <a:lnTo>
                      <a:pt x="4540" y="2990"/>
                    </a:lnTo>
                    <a:lnTo>
                      <a:pt x="4532" y="2969"/>
                    </a:lnTo>
                    <a:lnTo>
                      <a:pt x="4525" y="2967"/>
                    </a:lnTo>
                    <a:lnTo>
                      <a:pt x="4517" y="2973"/>
                    </a:lnTo>
                    <a:lnTo>
                      <a:pt x="4505" y="2977"/>
                    </a:lnTo>
                    <a:lnTo>
                      <a:pt x="4495" y="2984"/>
                    </a:lnTo>
                    <a:lnTo>
                      <a:pt x="4482" y="2990"/>
                    </a:lnTo>
                    <a:lnTo>
                      <a:pt x="4468" y="2996"/>
                    </a:lnTo>
                    <a:lnTo>
                      <a:pt x="4455" y="3000"/>
                    </a:lnTo>
                    <a:lnTo>
                      <a:pt x="4441" y="3004"/>
                    </a:lnTo>
                    <a:lnTo>
                      <a:pt x="4441" y="3008"/>
                    </a:lnTo>
                    <a:lnTo>
                      <a:pt x="4441" y="3013"/>
                    </a:lnTo>
                    <a:lnTo>
                      <a:pt x="4466" y="3062"/>
                    </a:lnTo>
                    <a:lnTo>
                      <a:pt x="4494" y="3114"/>
                    </a:lnTo>
                    <a:lnTo>
                      <a:pt x="4519" y="3167"/>
                    </a:lnTo>
                    <a:lnTo>
                      <a:pt x="4544" y="3219"/>
                    </a:lnTo>
                    <a:lnTo>
                      <a:pt x="4567" y="3271"/>
                    </a:lnTo>
                    <a:lnTo>
                      <a:pt x="4590" y="3326"/>
                    </a:lnTo>
                    <a:lnTo>
                      <a:pt x="4614" y="3380"/>
                    </a:lnTo>
                    <a:lnTo>
                      <a:pt x="4637" y="3434"/>
                    </a:lnTo>
                    <a:lnTo>
                      <a:pt x="4668" y="3523"/>
                    </a:lnTo>
                    <a:lnTo>
                      <a:pt x="4695" y="3595"/>
                    </a:lnTo>
                    <a:lnTo>
                      <a:pt x="4715" y="3653"/>
                    </a:lnTo>
                    <a:lnTo>
                      <a:pt x="4732" y="3698"/>
                    </a:lnTo>
                    <a:lnTo>
                      <a:pt x="4742" y="3727"/>
                    </a:lnTo>
                    <a:lnTo>
                      <a:pt x="4750" y="3748"/>
                    </a:lnTo>
                    <a:lnTo>
                      <a:pt x="4753" y="3760"/>
                    </a:lnTo>
                    <a:lnTo>
                      <a:pt x="4759" y="37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21"/>
              <p:cNvSpPr>
                <a:spLocks/>
              </p:cNvSpPr>
              <p:nvPr/>
            </p:nvSpPr>
            <p:spPr bwMode="auto">
              <a:xfrm>
                <a:off x="5196" y="3502"/>
                <a:ext cx="72" cy="69"/>
              </a:xfrm>
              <a:custGeom>
                <a:avLst/>
                <a:gdLst>
                  <a:gd name="T0" fmla="*/ 6 w 143"/>
                  <a:gd name="T1" fmla="*/ 17 h 140"/>
                  <a:gd name="T2" fmla="*/ 4 w 143"/>
                  <a:gd name="T3" fmla="*/ 16 h 140"/>
                  <a:gd name="T4" fmla="*/ 3 w 143"/>
                  <a:gd name="T5" fmla="*/ 16 h 140"/>
                  <a:gd name="T6" fmla="*/ 2 w 143"/>
                  <a:gd name="T7" fmla="*/ 15 h 140"/>
                  <a:gd name="T8" fmla="*/ 1 w 143"/>
                  <a:gd name="T9" fmla="*/ 15 h 140"/>
                  <a:gd name="T10" fmla="*/ 0 w 143"/>
                  <a:gd name="T11" fmla="*/ 15 h 140"/>
                  <a:gd name="T12" fmla="*/ 0 w 143"/>
                  <a:gd name="T13" fmla="*/ 15 h 140"/>
                  <a:gd name="T14" fmla="*/ 0 w 143"/>
                  <a:gd name="T15" fmla="*/ 12 h 140"/>
                  <a:gd name="T16" fmla="*/ 1 w 143"/>
                  <a:gd name="T17" fmla="*/ 10 h 140"/>
                  <a:gd name="T18" fmla="*/ 2 w 143"/>
                  <a:gd name="T19" fmla="*/ 7 h 140"/>
                  <a:gd name="T20" fmla="*/ 4 w 143"/>
                  <a:gd name="T21" fmla="*/ 4 h 140"/>
                  <a:gd name="T22" fmla="*/ 5 w 143"/>
                  <a:gd name="T23" fmla="*/ 2 h 140"/>
                  <a:gd name="T24" fmla="*/ 7 w 143"/>
                  <a:gd name="T25" fmla="*/ 1 h 140"/>
                  <a:gd name="T26" fmla="*/ 9 w 143"/>
                  <a:gd name="T27" fmla="*/ 0 h 140"/>
                  <a:gd name="T28" fmla="*/ 13 w 143"/>
                  <a:gd name="T29" fmla="*/ 0 h 140"/>
                  <a:gd name="T30" fmla="*/ 10 w 143"/>
                  <a:gd name="T31" fmla="*/ 1 h 140"/>
                  <a:gd name="T32" fmla="*/ 8 w 143"/>
                  <a:gd name="T33" fmla="*/ 2 h 140"/>
                  <a:gd name="T34" fmla="*/ 6 w 143"/>
                  <a:gd name="T35" fmla="*/ 3 h 140"/>
                  <a:gd name="T36" fmla="*/ 4 w 143"/>
                  <a:gd name="T37" fmla="*/ 4 h 140"/>
                  <a:gd name="T38" fmla="*/ 3 w 143"/>
                  <a:gd name="T39" fmla="*/ 6 h 140"/>
                  <a:gd name="T40" fmla="*/ 2 w 143"/>
                  <a:gd name="T41" fmla="*/ 8 h 140"/>
                  <a:gd name="T42" fmla="*/ 1 w 143"/>
                  <a:gd name="T43" fmla="*/ 10 h 140"/>
                  <a:gd name="T44" fmla="*/ 1 w 143"/>
                  <a:gd name="T45" fmla="*/ 13 h 140"/>
                  <a:gd name="T46" fmla="*/ 3 w 143"/>
                  <a:gd name="T47" fmla="*/ 15 h 140"/>
                  <a:gd name="T48" fmla="*/ 5 w 143"/>
                  <a:gd name="T49" fmla="*/ 16 h 140"/>
                  <a:gd name="T50" fmla="*/ 7 w 143"/>
                  <a:gd name="T51" fmla="*/ 16 h 140"/>
                  <a:gd name="T52" fmla="*/ 10 w 143"/>
                  <a:gd name="T53" fmla="*/ 15 h 140"/>
                  <a:gd name="T54" fmla="*/ 12 w 143"/>
                  <a:gd name="T55" fmla="*/ 14 h 140"/>
                  <a:gd name="T56" fmla="*/ 14 w 143"/>
                  <a:gd name="T57" fmla="*/ 13 h 140"/>
                  <a:gd name="T58" fmla="*/ 16 w 143"/>
                  <a:gd name="T59" fmla="*/ 11 h 140"/>
                  <a:gd name="T60" fmla="*/ 18 w 143"/>
                  <a:gd name="T61" fmla="*/ 10 h 140"/>
                  <a:gd name="T62" fmla="*/ 18 w 143"/>
                  <a:gd name="T63" fmla="*/ 11 h 140"/>
                  <a:gd name="T64" fmla="*/ 17 w 143"/>
                  <a:gd name="T65" fmla="*/ 12 h 140"/>
                  <a:gd name="T66" fmla="*/ 15 w 143"/>
                  <a:gd name="T67" fmla="*/ 14 h 140"/>
                  <a:gd name="T68" fmla="*/ 14 w 143"/>
                  <a:gd name="T69" fmla="*/ 14 h 140"/>
                  <a:gd name="T70" fmla="*/ 13 w 143"/>
                  <a:gd name="T71" fmla="*/ 15 h 140"/>
                  <a:gd name="T72" fmla="*/ 11 w 143"/>
                  <a:gd name="T73" fmla="*/ 16 h 140"/>
                  <a:gd name="T74" fmla="*/ 9 w 143"/>
                  <a:gd name="T75" fmla="*/ 16 h 140"/>
                  <a:gd name="T76" fmla="*/ 8 w 143"/>
                  <a:gd name="T77" fmla="*/ 17 h 140"/>
                  <a:gd name="T78" fmla="*/ 6 w 143"/>
                  <a:gd name="T79" fmla="*/ 17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"/>
                  <a:gd name="T121" fmla="*/ 0 h 140"/>
                  <a:gd name="T122" fmla="*/ 143 w 143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" h="140">
                    <a:moveTo>
                      <a:pt x="44" y="140"/>
                    </a:moveTo>
                    <a:lnTo>
                      <a:pt x="29" y="134"/>
                    </a:lnTo>
                    <a:lnTo>
                      <a:pt x="19" y="132"/>
                    </a:lnTo>
                    <a:lnTo>
                      <a:pt x="10" y="128"/>
                    </a:lnTo>
                    <a:lnTo>
                      <a:pt x="6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03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5" y="39"/>
                    </a:lnTo>
                    <a:lnTo>
                      <a:pt x="37" y="19"/>
                    </a:lnTo>
                    <a:lnTo>
                      <a:pt x="54" y="8"/>
                    </a:lnTo>
                    <a:lnTo>
                      <a:pt x="72" y="0"/>
                    </a:lnTo>
                    <a:lnTo>
                      <a:pt x="97" y="0"/>
                    </a:lnTo>
                    <a:lnTo>
                      <a:pt x="76" y="8"/>
                    </a:lnTo>
                    <a:lnTo>
                      <a:pt x="58" y="18"/>
                    </a:lnTo>
                    <a:lnTo>
                      <a:pt x="43" y="25"/>
                    </a:lnTo>
                    <a:lnTo>
                      <a:pt x="31" y="37"/>
                    </a:lnTo>
                    <a:lnTo>
                      <a:pt x="19" y="49"/>
                    </a:lnTo>
                    <a:lnTo>
                      <a:pt x="13" y="64"/>
                    </a:lnTo>
                    <a:lnTo>
                      <a:pt x="8" y="83"/>
                    </a:lnTo>
                    <a:lnTo>
                      <a:pt x="8" y="111"/>
                    </a:lnTo>
                    <a:lnTo>
                      <a:pt x="19" y="122"/>
                    </a:lnTo>
                    <a:lnTo>
                      <a:pt x="37" y="130"/>
                    </a:lnTo>
                    <a:lnTo>
                      <a:pt x="54" y="130"/>
                    </a:lnTo>
                    <a:lnTo>
                      <a:pt x="76" y="126"/>
                    </a:lnTo>
                    <a:lnTo>
                      <a:pt x="93" y="116"/>
                    </a:lnTo>
                    <a:lnTo>
                      <a:pt x="112" y="107"/>
                    </a:lnTo>
                    <a:lnTo>
                      <a:pt x="128" y="95"/>
                    </a:lnTo>
                    <a:lnTo>
                      <a:pt x="143" y="85"/>
                    </a:lnTo>
                    <a:lnTo>
                      <a:pt x="143" y="89"/>
                    </a:lnTo>
                    <a:lnTo>
                      <a:pt x="132" y="101"/>
                    </a:lnTo>
                    <a:lnTo>
                      <a:pt x="120" y="113"/>
                    </a:lnTo>
                    <a:lnTo>
                      <a:pt x="108" y="120"/>
                    </a:lnTo>
                    <a:lnTo>
                      <a:pt x="97" y="128"/>
                    </a:lnTo>
                    <a:lnTo>
                      <a:pt x="83" y="132"/>
                    </a:lnTo>
                    <a:lnTo>
                      <a:pt x="72" y="136"/>
                    </a:lnTo>
                    <a:lnTo>
                      <a:pt x="58" y="138"/>
                    </a:lnTo>
                    <a:lnTo>
                      <a:pt x="4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22"/>
              <p:cNvSpPr>
                <a:spLocks/>
              </p:cNvSpPr>
              <p:nvPr/>
            </p:nvSpPr>
            <p:spPr bwMode="auto">
              <a:xfrm>
                <a:off x="3508" y="3430"/>
                <a:ext cx="28" cy="127"/>
              </a:xfrm>
              <a:custGeom>
                <a:avLst/>
                <a:gdLst>
                  <a:gd name="T0" fmla="*/ 3 w 57"/>
                  <a:gd name="T1" fmla="*/ 32 h 254"/>
                  <a:gd name="T2" fmla="*/ 1 w 57"/>
                  <a:gd name="T3" fmla="*/ 28 h 254"/>
                  <a:gd name="T4" fmla="*/ 0 w 57"/>
                  <a:gd name="T5" fmla="*/ 24 h 254"/>
                  <a:gd name="T6" fmla="*/ 0 w 57"/>
                  <a:gd name="T7" fmla="*/ 20 h 254"/>
                  <a:gd name="T8" fmla="*/ 0 w 57"/>
                  <a:gd name="T9" fmla="*/ 16 h 254"/>
                  <a:gd name="T10" fmla="*/ 0 w 57"/>
                  <a:gd name="T11" fmla="*/ 12 h 254"/>
                  <a:gd name="T12" fmla="*/ 0 w 57"/>
                  <a:gd name="T13" fmla="*/ 8 h 254"/>
                  <a:gd name="T14" fmla="*/ 1 w 57"/>
                  <a:gd name="T15" fmla="*/ 4 h 254"/>
                  <a:gd name="T16" fmla="*/ 1 w 57"/>
                  <a:gd name="T17" fmla="*/ 0 h 254"/>
                  <a:gd name="T18" fmla="*/ 3 w 57"/>
                  <a:gd name="T19" fmla="*/ 2 h 254"/>
                  <a:gd name="T20" fmla="*/ 5 w 57"/>
                  <a:gd name="T21" fmla="*/ 5 h 254"/>
                  <a:gd name="T22" fmla="*/ 6 w 57"/>
                  <a:gd name="T23" fmla="*/ 9 h 254"/>
                  <a:gd name="T24" fmla="*/ 7 w 57"/>
                  <a:gd name="T25" fmla="*/ 14 h 254"/>
                  <a:gd name="T26" fmla="*/ 6 w 57"/>
                  <a:gd name="T27" fmla="*/ 20 h 254"/>
                  <a:gd name="T28" fmla="*/ 6 w 57"/>
                  <a:gd name="T29" fmla="*/ 25 h 254"/>
                  <a:gd name="T30" fmla="*/ 5 w 57"/>
                  <a:gd name="T31" fmla="*/ 29 h 254"/>
                  <a:gd name="T32" fmla="*/ 4 w 57"/>
                  <a:gd name="T33" fmla="*/ 32 h 254"/>
                  <a:gd name="T34" fmla="*/ 3 w 57"/>
                  <a:gd name="T35" fmla="*/ 32 h 254"/>
                  <a:gd name="T36" fmla="*/ 3 w 57"/>
                  <a:gd name="T37" fmla="*/ 32 h 2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254"/>
                  <a:gd name="T59" fmla="*/ 57 w 57"/>
                  <a:gd name="T60" fmla="*/ 254 h 2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254">
                    <a:moveTo>
                      <a:pt x="24" y="254"/>
                    </a:moveTo>
                    <a:lnTo>
                      <a:pt x="10" y="219"/>
                    </a:lnTo>
                    <a:lnTo>
                      <a:pt x="4" y="188"/>
                    </a:lnTo>
                    <a:lnTo>
                      <a:pt x="0" y="155"/>
                    </a:lnTo>
                    <a:lnTo>
                      <a:pt x="2" y="124"/>
                    </a:lnTo>
                    <a:lnTo>
                      <a:pt x="2" y="93"/>
                    </a:lnTo>
                    <a:lnTo>
                      <a:pt x="4" y="62"/>
                    </a:lnTo>
                    <a:lnTo>
                      <a:pt x="8" y="31"/>
                    </a:lnTo>
                    <a:lnTo>
                      <a:pt x="12" y="0"/>
                    </a:lnTo>
                    <a:lnTo>
                      <a:pt x="30" y="9"/>
                    </a:lnTo>
                    <a:lnTo>
                      <a:pt x="43" y="35"/>
                    </a:lnTo>
                    <a:lnTo>
                      <a:pt x="51" y="69"/>
                    </a:lnTo>
                    <a:lnTo>
                      <a:pt x="57" y="112"/>
                    </a:lnTo>
                    <a:lnTo>
                      <a:pt x="55" y="153"/>
                    </a:lnTo>
                    <a:lnTo>
                      <a:pt x="51" y="194"/>
                    </a:lnTo>
                    <a:lnTo>
                      <a:pt x="43" y="226"/>
                    </a:lnTo>
                    <a:lnTo>
                      <a:pt x="33" y="254"/>
                    </a:lnTo>
                    <a:lnTo>
                      <a:pt x="28" y="254"/>
                    </a:lnTo>
                    <a:lnTo>
                      <a:pt x="24" y="25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23"/>
              <p:cNvSpPr>
                <a:spLocks/>
              </p:cNvSpPr>
              <p:nvPr/>
            </p:nvSpPr>
            <p:spPr bwMode="auto">
              <a:xfrm>
                <a:off x="3401" y="3419"/>
                <a:ext cx="101" cy="136"/>
              </a:xfrm>
              <a:custGeom>
                <a:avLst/>
                <a:gdLst>
                  <a:gd name="T0" fmla="*/ 22 w 202"/>
                  <a:gd name="T1" fmla="*/ 33 h 272"/>
                  <a:gd name="T2" fmla="*/ 18 w 202"/>
                  <a:gd name="T3" fmla="*/ 32 h 272"/>
                  <a:gd name="T4" fmla="*/ 13 w 202"/>
                  <a:gd name="T5" fmla="*/ 30 h 272"/>
                  <a:gd name="T6" fmla="*/ 10 w 202"/>
                  <a:gd name="T7" fmla="*/ 28 h 272"/>
                  <a:gd name="T8" fmla="*/ 3 w 202"/>
                  <a:gd name="T9" fmla="*/ 26 h 272"/>
                  <a:gd name="T10" fmla="*/ 1 w 202"/>
                  <a:gd name="T11" fmla="*/ 25 h 272"/>
                  <a:gd name="T12" fmla="*/ 6 w 202"/>
                  <a:gd name="T13" fmla="*/ 26 h 272"/>
                  <a:gd name="T14" fmla="*/ 12 w 202"/>
                  <a:gd name="T15" fmla="*/ 26 h 272"/>
                  <a:gd name="T16" fmla="*/ 13 w 202"/>
                  <a:gd name="T17" fmla="*/ 26 h 272"/>
                  <a:gd name="T18" fmla="*/ 10 w 202"/>
                  <a:gd name="T19" fmla="*/ 24 h 272"/>
                  <a:gd name="T20" fmla="*/ 7 w 202"/>
                  <a:gd name="T21" fmla="*/ 23 h 272"/>
                  <a:gd name="T22" fmla="*/ 8 w 202"/>
                  <a:gd name="T23" fmla="*/ 22 h 272"/>
                  <a:gd name="T24" fmla="*/ 9 w 202"/>
                  <a:gd name="T25" fmla="*/ 21 h 272"/>
                  <a:gd name="T26" fmla="*/ 7 w 202"/>
                  <a:gd name="T27" fmla="*/ 20 h 272"/>
                  <a:gd name="T28" fmla="*/ 5 w 202"/>
                  <a:gd name="T29" fmla="*/ 19 h 272"/>
                  <a:gd name="T30" fmla="*/ 3 w 202"/>
                  <a:gd name="T31" fmla="*/ 18 h 272"/>
                  <a:gd name="T32" fmla="*/ 1 w 202"/>
                  <a:gd name="T33" fmla="*/ 17 h 272"/>
                  <a:gd name="T34" fmla="*/ 3 w 202"/>
                  <a:gd name="T35" fmla="*/ 17 h 272"/>
                  <a:gd name="T36" fmla="*/ 8 w 202"/>
                  <a:gd name="T37" fmla="*/ 18 h 272"/>
                  <a:gd name="T38" fmla="*/ 12 w 202"/>
                  <a:gd name="T39" fmla="*/ 19 h 272"/>
                  <a:gd name="T40" fmla="*/ 17 w 202"/>
                  <a:gd name="T41" fmla="*/ 20 h 272"/>
                  <a:gd name="T42" fmla="*/ 20 w 202"/>
                  <a:gd name="T43" fmla="*/ 20 h 272"/>
                  <a:gd name="T44" fmla="*/ 19 w 202"/>
                  <a:gd name="T45" fmla="*/ 19 h 272"/>
                  <a:gd name="T46" fmla="*/ 16 w 202"/>
                  <a:gd name="T47" fmla="*/ 18 h 272"/>
                  <a:gd name="T48" fmla="*/ 13 w 202"/>
                  <a:gd name="T49" fmla="*/ 17 h 272"/>
                  <a:gd name="T50" fmla="*/ 11 w 202"/>
                  <a:gd name="T51" fmla="*/ 16 h 272"/>
                  <a:gd name="T52" fmla="*/ 10 w 202"/>
                  <a:gd name="T53" fmla="*/ 15 h 272"/>
                  <a:gd name="T54" fmla="*/ 13 w 202"/>
                  <a:gd name="T55" fmla="*/ 15 h 272"/>
                  <a:gd name="T56" fmla="*/ 15 w 202"/>
                  <a:gd name="T57" fmla="*/ 14 h 272"/>
                  <a:gd name="T58" fmla="*/ 13 w 202"/>
                  <a:gd name="T59" fmla="*/ 13 h 272"/>
                  <a:gd name="T60" fmla="*/ 10 w 202"/>
                  <a:gd name="T61" fmla="*/ 12 h 272"/>
                  <a:gd name="T62" fmla="*/ 9 w 202"/>
                  <a:gd name="T63" fmla="*/ 10 h 272"/>
                  <a:gd name="T64" fmla="*/ 10 w 202"/>
                  <a:gd name="T65" fmla="*/ 9 h 272"/>
                  <a:gd name="T66" fmla="*/ 12 w 202"/>
                  <a:gd name="T67" fmla="*/ 10 h 272"/>
                  <a:gd name="T68" fmla="*/ 14 w 202"/>
                  <a:gd name="T69" fmla="*/ 10 h 272"/>
                  <a:gd name="T70" fmla="*/ 17 w 202"/>
                  <a:gd name="T71" fmla="*/ 10 h 272"/>
                  <a:gd name="T72" fmla="*/ 16 w 202"/>
                  <a:gd name="T73" fmla="*/ 9 h 272"/>
                  <a:gd name="T74" fmla="*/ 13 w 202"/>
                  <a:gd name="T75" fmla="*/ 7 h 272"/>
                  <a:gd name="T76" fmla="*/ 11 w 202"/>
                  <a:gd name="T77" fmla="*/ 5 h 272"/>
                  <a:gd name="T78" fmla="*/ 12 w 202"/>
                  <a:gd name="T79" fmla="*/ 3 h 272"/>
                  <a:gd name="T80" fmla="*/ 14 w 202"/>
                  <a:gd name="T81" fmla="*/ 3 h 272"/>
                  <a:gd name="T82" fmla="*/ 16 w 202"/>
                  <a:gd name="T83" fmla="*/ 2 h 272"/>
                  <a:gd name="T84" fmla="*/ 18 w 202"/>
                  <a:gd name="T85" fmla="*/ 1 h 272"/>
                  <a:gd name="T86" fmla="*/ 20 w 202"/>
                  <a:gd name="T87" fmla="*/ 1 h 272"/>
                  <a:gd name="T88" fmla="*/ 21 w 202"/>
                  <a:gd name="T89" fmla="*/ 1 h 272"/>
                  <a:gd name="T90" fmla="*/ 23 w 202"/>
                  <a:gd name="T91" fmla="*/ 1 h 272"/>
                  <a:gd name="T92" fmla="*/ 25 w 202"/>
                  <a:gd name="T93" fmla="*/ 3 h 272"/>
                  <a:gd name="T94" fmla="*/ 25 w 202"/>
                  <a:gd name="T95" fmla="*/ 11 h 272"/>
                  <a:gd name="T96" fmla="*/ 25 w 202"/>
                  <a:gd name="T97" fmla="*/ 22 h 272"/>
                  <a:gd name="T98" fmla="*/ 25 w 202"/>
                  <a:gd name="T99" fmla="*/ 31 h 272"/>
                  <a:gd name="T100" fmla="*/ 25 w 202"/>
                  <a:gd name="T101" fmla="*/ 34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2"/>
                  <a:gd name="T154" fmla="*/ 0 h 272"/>
                  <a:gd name="T155" fmla="*/ 202 w 202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2" h="272">
                    <a:moveTo>
                      <a:pt x="194" y="272"/>
                    </a:moveTo>
                    <a:lnTo>
                      <a:pt x="175" y="264"/>
                    </a:lnTo>
                    <a:lnTo>
                      <a:pt x="157" y="258"/>
                    </a:lnTo>
                    <a:lnTo>
                      <a:pt x="140" y="252"/>
                    </a:lnTo>
                    <a:lnTo>
                      <a:pt x="124" y="247"/>
                    </a:lnTo>
                    <a:lnTo>
                      <a:pt x="107" y="239"/>
                    </a:lnTo>
                    <a:lnTo>
                      <a:pt x="91" y="233"/>
                    </a:lnTo>
                    <a:lnTo>
                      <a:pt x="76" y="227"/>
                    </a:lnTo>
                    <a:lnTo>
                      <a:pt x="64" y="221"/>
                    </a:lnTo>
                    <a:lnTo>
                      <a:pt x="20" y="208"/>
                    </a:lnTo>
                    <a:lnTo>
                      <a:pt x="0" y="200"/>
                    </a:lnTo>
                    <a:lnTo>
                      <a:pt x="2" y="198"/>
                    </a:lnTo>
                    <a:lnTo>
                      <a:pt x="20" y="202"/>
                    </a:lnTo>
                    <a:lnTo>
                      <a:pt x="43" y="204"/>
                    </a:lnTo>
                    <a:lnTo>
                      <a:pt x="70" y="208"/>
                    </a:lnTo>
                    <a:lnTo>
                      <a:pt x="95" y="210"/>
                    </a:lnTo>
                    <a:lnTo>
                      <a:pt x="113" y="212"/>
                    </a:lnTo>
                    <a:lnTo>
                      <a:pt x="105" y="208"/>
                    </a:lnTo>
                    <a:lnTo>
                      <a:pt x="93" y="202"/>
                    </a:lnTo>
                    <a:lnTo>
                      <a:pt x="76" y="194"/>
                    </a:lnTo>
                    <a:lnTo>
                      <a:pt x="58" y="186"/>
                    </a:lnTo>
                    <a:lnTo>
                      <a:pt x="56" y="183"/>
                    </a:lnTo>
                    <a:lnTo>
                      <a:pt x="56" y="179"/>
                    </a:lnTo>
                    <a:lnTo>
                      <a:pt x="60" y="177"/>
                    </a:lnTo>
                    <a:lnTo>
                      <a:pt x="66" y="175"/>
                    </a:lnTo>
                    <a:lnTo>
                      <a:pt x="68" y="169"/>
                    </a:lnTo>
                    <a:lnTo>
                      <a:pt x="70" y="167"/>
                    </a:lnTo>
                    <a:lnTo>
                      <a:pt x="52" y="159"/>
                    </a:lnTo>
                    <a:lnTo>
                      <a:pt x="43" y="155"/>
                    </a:lnTo>
                    <a:lnTo>
                      <a:pt x="33" y="152"/>
                    </a:lnTo>
                    <a:lnTo>
                      <a:pt x="27" y="150"/>
                    </a:lnTo>
                    <a:lnTo>
                      <a:pt x="18" y="144"/>
                    </a:lnTo>
                    <a:lnTo>
                      <a:pt x="8" y="140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25" y="132"/>
                    </a:lnTo>
                    <a:lnTo>
                      <a:pt x="43" y="136"/>
                    </a:lnTo>
                    <a:lnTo>
                      <a:pt x="60" y="142"/>
                    </a:lnTo>
                    <a:lnTo>
                      <a:pt x="78" y="148"/>
                    </a:lnTo>
                    <a:lnTo>
                      <a:pt x="95" y="153"/>
                    </a:lnTo>
                    <a:lnTo>
                      <a:pt x="115" y="159"/>
                    </a:lnTo>
                    <a:lnTo>
                      <a:pt x="134" y="161"/>
                    </a:lnTo>
                    <a:lnTo>
                      <a:pt x="159" y="165"/>
                    </a:lnTo>
                    <a:lnTo>
                      <a:pt x="159" y="163"/>
                    </a:lnTo>
                    <a:lnTo>
                      <a:pt x="161" y="161"/>
                    </a:lnTo>
                    <a:lnTo>
                      <a:pt x="149" y="155"/>
                    </a:lnTo>
                    <a:lnTo>
                      <a:pt x="138" y="152"/>
                    </a:lnTo>
                    <a:lnTo>
                      <a:pt x="126" y="146"/>
                    </a:lnTo>
                    <a:lnTo>
                      <a:pt x="116" y="142"/>
                    </a:lnTo>
                    <a:lnTo>
                      <a:pt x="105" y="136"/>
                    </a:lnTo>
                    <a:lnTo>
                      <a:pt x="95" y="132"/>
                    </a:lnTo>
                    <a:lnTo>
                      <a:pt x="84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93" y="119"/>
                    </a:lnTo>
                    <a:lnTo>
                      <a:pt x="105" y="117"/>
                    </a:lnTo>
                    <a:lnTo>
                      <a:pt x="118" y="119"/>
                    </a:lnTo>
                    <a:lnTo>
                      <a:pt x="118" y="115"/>
                    </a:lnTo>
                    <a:lnTo>
                      <a:pt x="118" y="111"/>
                    </a:lnTo>
                    <a:lnTo>
                      <a:pt x="105" y="105"/>
                    </a:lnTo>
                    <a:lnTo>
                      <a:pt x="93" y="101"/>
                    </a:lnTo>
                    <a:lnTo>
                      <a:pt x="80" y="95"/>
                    </a:lnTo>
                    <a:lnTo>
                      <a:pt x="68" y="91"/>
                    </a:lnTo>
                    <a:lnTo>
                      <a:pt x="68" y="78"/>
                    </a:lnTo>
                    <a:lnTo>
                      <a:pt x="70" y="74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91" y="76"/>
                    </a:lnTo>
                    <a:lnTo>
                      <a:pt x="103" y="78"/>
                    </a:lnTo>
                    <a:lnTo>
                      <a:pt x="113" y="78"/>
                    </a:lnTo>
                    <a:lnTo>
                      <a:pt x="124" y="78"/>
                    </a:lnTo>
                    <a:lnTo>
                      <a:pt x="134" y="76"/>
                    </a:lnTo>
                    <a:lnTo>
                      <a:pt x="142" y="74"/>
                    </a:lnTo>
                    <a:lnTo>
                      <a:pt x="128" y="68"/>
                    </a:lnTo>
                    <a:lnTo>
                      <a:pt x="116" y="62"/>
                    </a:lnTo>
                    <a:lnTo>
                      <a:pt x="101" y="57"/>
                    </a:lnTo>
                    <a:lnTo>
                      <a:pt x="85" y="51"/>
                    </a:lnTo>
                    <a:lnTo>
                      <a:pt x="85" y="41"/>
                    </a:lnTo>
                    <a:lnTo>
                      <a:pt x="85" y="31"/>
                    </a:lnTo>
                    <a:lnTo>
                      <a:pt x="89" y="25"/>
                    </a:lnTo>
                    <a:lnTo>
                      <a:pt x="99" y="24"/>
                    </a:lnTo>
                    <a:lnTo>
                      <a:pt x="109" y="22"/>
                    </a:lnTo>
                    <a:lnTo>
                      <a:pt x="120" y="22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2" y="8"/>
                    </a:lnTo>
                    <a:lnTo>
                      <a:pt x="144" y="0"/>
                    </a:lnTo>
                    <a:lnTo>
                      <a:pt x="153" y="2"/>
                    </a:lnTo>
                    <a:lnTo>
                      <a:pt x="161" y="4"/>
                    </a:lnTo>
                    <a:lnTo>
                      <a:pt x="167" y="6"/>
                    </a:lnTo>
                    <a:lnTo>
                      <a:pt x="175" y="8"/>
                    </a:lnTo>
                    <a:lnTo>
                      <a:pt x="182" y="10"/>
                    </a:lnTo>
                    <a:lnTo>
                      <a:pt x="196" y="18"/>
                    </a:lnTo>
                    <a:lnTo>
                      <a:pt x="196" y="25"/>
                    </a:lnTo>
                    <a:lnTo>
                      <a:pt x="198" y="53"/>
                    </a:lnTo>
                    <a:lnTo>
                      <a:pt x="198" y="89"/>
                    </a:lnTo>
                    <a:lnTo>
                      <a:pt x="200" y="134"/>
                    </a:lnTo>
                    <a:lnTo>
                      <a:pt x="200" y="177"/>
                    </a:lnTo>
                    <a:lnTo>
                      <a:pt x="200" y="219"/>
                    </a:lnTo>
                    <a:lnTo>
                      <a:pt x="200" y="250"/>
                    </a:lnTo>
                    <a:lnTo>
                      <a:pt x="202" y="272"/>
                    </a:lnTo>
                    <a:lnTo>
                      <a:pt x="198" y="272"/>
                    </a:lnTo>
                    <a:lnTo>
                      <a:pt x="194" y="27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24"/>
              <p:cNvSpPr>
                <a:spLocks/>
              </p:cNvSpPr>
              <p:nvPr/>
            </p:nvSpPr>
            <p:spPr bwMode="auto">
              <a:xfrm>
                <a:off x="5216" y="3523"/>
                <a:ext cx="40" cy="30"/>
              </a:xfrm>
              <a:custGeom>
                <a:avLst/>
                <a:gdLst>
                  <a:gd name="T0" fmla="*/ 0 w 79"/>
                  <a:gd name="T1" fmla="*/ 8 h 60"/>
                  <a:gd name="T2" fmla="*/ 1 w 79"/>
                  <a:gd name="T3" fmla="*/ 7 h 60"/>
                  <a:gd name="T4" fmla="*/ 2 w 79"/>
                  <a:gd name="T5" fmla="*/ 6 h 60"/>
                  <a:gd name="T6" fmla="*/ 3 w 79"/>
                  <a:gd name="T7" fmla="*/ 5 h 60"/>
                  <a:gd name="T8" fmla="*/ 5 w 79"/>
                  <a:gd name="T9" fmla="*/ 4 h 60"/>
                  <a:gd name="T10" fmla="*/ 6 w 79"/>
                  <a:gd name="T11" fmla="*/ 2 h 60"/>
                  <a:gd name="T12" fmla="*/ 8 w 79"/>
                  <a:gd name="T13" fmla="*/ 1 h 60"/>
                  <a:gd name="T14" fmla="*/ 9 w 79"/>
                  <a:gd name="T15" fmla="*/ 0 h 60"/>
                  <a:gd name="T16" fmla="*/ 10 w 79"/>
                  <a:gd name="T17" fmla="*/ 0 h 60"/>
                  <a:gd name="T18" fmla="*/ 9 w 79"/>
                  <a:gd name="T19" fmla="*/ 1 h 60"/>
                  <a:gd name="T20" fmla="*/ 8 w 79"/>
                  <a:gd name="T21" fmla="*/ 2 h 60"/>
                  <a:gd name="T22" fmla="*/ 6 w 79"/>
                  <a:gd name="T23" fmla="*/ 3 h 60"/>
                  <a:gd name="T24" fmla="*/ 5 w 79"/>
                  <a:gd name="T25" fmla="*/ 5 h 60"/>
                  <a:gd name="T26" fmla="*/ 3 w 79"/>
                  <a:gd name="T27" fmla="*/ 6 h 60"/>
                  <a:gd name="T28" fmla="*/ 0 w 79"/>
                  <a:gd name="T29" fmla="*/ 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60"/>
                  <a:gd name="T47" fmla="*/ 79 w 7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60">
                    <a:moveTo>
                      <a:pt x="0" y="60"/>
                    </a:moveTo>
                    <a:lnTo>
                      <a:pt x="2" y="54"/>
                    </a:lnTo>
                    <a:lnTo>
                      <a:pt x="9" y="44"/>
                    </a:lnTo>
                    <a:lnTo>
                      <a:pt x="19" y="35"/>
                    </a:lnTo>
                    <a:lnTo>
                      <a:pt x="35" y="25"/>
                    </a:lnTo>
                    <a:lnTo>
                      <a:pt x="46" y="13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67" y="8"/>
                    </a:lnTo>
                    <a:lnTo>
                      <a:pt x="58" y="15"/>
                    </a:lnTo>
                    <a:lnTo>
                      <a:pt x="46" y="23"/>
                    </a:lnTo>
                    <a:lnTo>
                      <a:pt x="36" y="33"/>
                    </a:lnTo>
                    <a:lnTo>
                      <a:pt x="17" y="4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5"/>
              <p:cNvSpPr>
                <a:spLocks/>
              </p:cNvSpPr>
              <p:nvPr/>
            </p:nvSpPr>
            <p:spPr bwMode="auto">
              <a:xfrm>
                <a:off x="3365" y="3540"/>
                <a:ext cx="30" cy="2"/>
              </a:xfrm>
              <a:custGeom>
                <a:avLst/>
                <a:gdLst>
                  <a:gd name="T0" fmla="*/ 1 w 60"/>
                  <a:gd name="T1" fmla="*/ 1 h 4"/>
                  <a:gd name="T2" fmla="*/ 0 w 60"/>
                  <a:gd name="T3" fmla="*/ 1 h 4"/>
                  <a:gd name="T4" fmla="*/ 0 w 60"/>
                  <a:gd name="T5" fmla="*/ 0 h 4"/>
                  <a:gd name="T6" fmla="*/ 2 w 60"/>
                  <a:gd name="T7" fmla="*/ 0 h 4"/>
                  <a:gd name="T8" fmla="*/ 4 w 60"/>
                  <a:gd name="T9" fmla="*/ 0 h 4"/>
                  <a:gd name="T10" fmla="*/ 6 w 60"/>
                  <a:gd name="T11" fmla="*/ 0 h 4"/>
                  <a:gd name="T12" fmla="*/ 8 w 60"/>
                  <a:gd name="T13" fmla="*/ 1 h 4"/>
                  <a:gd name="T14" fmla="*/ 8 w 60"/>
                  <a:gd name="T15" fmla="*/ 1 h 4"/>
                  <a:gd name="T16" fmla="*/ 8 w 60"/>
                  <a:gd name="T17" fmla="*/ 1 h 4"/>
                  <a:gd name="T18" fmla="*/ 6 w 60"/>
                  <a:gd name="T19" fmla="*/ 1 h 4"/>
                  <a:gd name="T20" fmla="*/ 4 w 60"/>
                  <a:gd name="T21" fmla="*/ 1 h 4"/>
                  <a:gd name="T22" fmla="*/ 2 w 60"/>
                  <a:gd name="T23" fmla="*/ 1 h 4"/>
                  <a:gd name="T24" fmla="*/ 1 w 60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4"/>
                  <a:gd name="T41" fmla="*/ 60 w 60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9" y="0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41" y="4"/>
                    </a:lnTo>
                    <a:lnTo>
                      <a:pt x="28" y="4"/>
                    </a:lnTo>
                    <a:lnTo>
                      <a:pt x="14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26"/>
              <p:cNvSpPr>
                <a:spLocks/>
              </p:cNvSpPr>
              <p:nvPr/>
            </p:nvSpPr>
            <p:spPr bwMode="auto">
              <a:xfrm>
                <a:off x="3168" y="3520"/>
                <a:ext cx="7" cy="9"/>
              </a:xfrm>
              <a:custGeom>
                <a:avLst/>
                <a:gdLst>
                  <a:gd name="T0" fmla="*/ 0 w 13"/>
                  <a:gd name="T1" fmla="*/ 3 h 17"/>
                  <a:gd name="T2" fmla="*/ 1 w 13"/>
                  <a:gd name="T3" fmla="*/ 1 h 17"/>
                  <a:gd name="T4" fmla="*/ 1 w 13"/>
                  <a:gd name="T5" fmla="*/ 0 h 17"/>
                  <a:gd name="T6" fmla="*/ 1 w 13"/>
                  <a:gd name="T7" fmla="*/ 0 h 17"/>
                  <a:gd name="T8" fmla="*/ 2 w 13"/>
                  <a:gd name="T9" fmla="*/ 1 h 17"/>
                  <a:gd name="T10" fmla="*/ 2 w 13"/>
                  <a:gd name="T11" fmla="*/ 2 h 17"/>
                  <a:gd name="T12" fmla="*/ 2 w 13"/>
                  <a:gd name="T13" fmla="*/ 2 h 17"/>
                  <a:gd name="T14" fmla="*/ 1 w 13"/>
                  <a:gd name="T15" fmla="*/ 2 h 17"/>
                  <a:gd name="T16" fmla="*/ 0 w 13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7"/>
                  <a:gd name="T29" fmla="*/ 13 w 1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7">
                    <a:moveTo>
                      <a:pt x="0" y="17"/>
                    </a:moveTo>
                    <a:lnTo>
                      <a:pt x="2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9" y="10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27"/>
              <p:cNvSpPr>
                <a:spLocks/>
              </p:cNvSpPr>
              <p:nvPr/>
            </p:nvSpPr>
            <p:spPr bwMode="auto">
              <a:xfrm>
                <a:off x="3171" y="3397"/>
                <a:ext cx="38" cy="128"/>
              </a:xfrm>
              <a:custGeom>
                <a:avLst/>
                <a:gdLst>
                  <a:gd name="T0" fmla="*/ 5 w 76"/>
                  <a:gd name="T1" fmla="*/ 32 h 256"/>
                  <a:gd name="T2" fmla="*/ 3 w 76"/>
                  <a:gd name="T3" fmla="*/ 28 h 256"/>
                  <a:gd name="T4" fmla="*/ 1 w 76"/>
                  <a:gd name="T5" fmla="*/ 24 h 256"/>
                  <a:gd name="T6" fmla="*/ 0 w 76"/>
                  <a:gd name="T7" fmla="*/ 20 h 256"/>
                  <a:gd name="T8" fmla="*/ 0 w 76"/>
                  <a:gd name="T9" fmla="*/ 16 h 256"/>
                  <a:gd name="T10" fmla="*/ 0 w 76"/>
                  <a:gd name="T11" fmla="*/ 12 h 256"/>
                  <a:gd name="T12" fmla="*/ 1 w 76"/>
                  <a:gd name="T13" fmla="*/ 8 h 256"/>
                  <a:gd name="T14" fmla="*/ 2 w 76"/>
                  <a:gd name="T15" fmla="*/ 4 h 256"/>
                  <a:gd name="T16" fmla="*/ 4 w 76"/>
                  <a:gd name="T17" fmla="*/ 0 h 256"/>
                  <a:gd name="T18" fmla="*/ 5 w 76"/>
                  <a:gd name="T19" fmla="*/ 0 h 256"/>
                  <a:gd name="T20" fmla="*/ 5 w 76"/>
                  <a:gd name="T21" fmla="*/ 0 h 256"/>
                  <a:gd name="T22" fmla="*/ 5 w 76"/>
                  <a:gd name="T23" fmla="*/ 2 h 256"/>
                  <a:gd name="T24" fmla="*/ 7 w 76"/>
                  <a:gd name="T25" fmla="*/ 6 h 256"/>
                  <a:gd name="T26" fmla="*/ 8 w 76"/>
                  <a:gd name="T27" fmla="*/ 11 h 256"/>
                  <a:gd name="T28" fmla="*/ 10 w 76"/>
                  <a:gd name="T29" fmla="*/ 17 h 256"/>
                  <a:gd name="T30" fmla="*/ 10 w 76"/>
                  <a:gd name="T31" fmla="*/ 23 h 256"/>
                  <a:gd name="T32" fmla="*/ 9 w 76"/>
                  <a:gd name="T33" fmla="*/ 27 h 256"/>
                  <a:gd name="T34" fmla="*/ 7 w 76"/>
                  <a:gd name="T35" fmla="*/ 31 h 256"/>
                  <a:gd name="T36" fmla="*/ 5 w 76"/>
                  <a:gd name="T37" fmla="*/ 32 h 2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256"/>
                  <a:gd name="T59" fmla="*/ 76 w 76"/>
                  <a:gd name="T60" fmla="*/ 256 h 2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256">
                    <a:moveTo>
                      <a:pt x="35" y="256"/>
                    </a:moveTo>
                    <a:lnTo>
                      <a:pt x="20" y="223"/>
                    </a:lnTo>
                    <a:lnTo>
                      <a:pt x="8" y="192"/>
                    </a:lnTo>
                    <a:lnTo>
                      <a:pt x="0" y="159"/>
                    </a:lnTo>
                    <a:lnTo>
                      <a:pt x="0" y="128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14" y="29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3" y="17"/>
                    </a:lnTo>
                    <a:lnTo>
                      <a:pt x="55" y="50"/>
                    </a:lnTo>
                    <a:lnTo>
                      <a:pt x="64" y="91"/>
                    </a:lnTo>
                    <a:lnTo>
                      <a:pt x="74" y="137"/>
                    </a:lnTo>
                    <a:lnTo>
                      <a:pt x="76" y="180"/>
                    </a:lnTo>
                    <a:lnTo>
                      <a:pt x="72" y="219"/>
                    </a:lnTo>
                    <a:lnTo>
                      <a:pt x="59" y="244"/>
                    </a:lnTo>
                    <a:lnTo>
                      <a:pt x="35" y="25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28"/>
              <p:cNvSpPr>
                <a:spLocks/>
              </p:cNvSpPr>
              <p:nvPr/>
            </p:nvSpPr>
            <p:spPr bwMode="auto">
              <a:xfrm>
                <a:off x="3523" y="3391"/>
                <a:ext cx="97" cy="134"/>
              </a:xfrm>
              <a:custGeom>
                <a:avLst/>
                <a:gdLst>
                  <a:gd name="T0" fmla="*/ 6 w 194"/>
                  <a:gd name="T1" fmla="*/ 32 h 268"/>
                  <a:gd name="T2" fmla="*/ 6 w 194"/>
                  <a:gd name="T3" fmla="*/ 27 h 268"/>
                  <a:gd name="T4" fmla="*/ 5 w 194"/>
                  <a:gd name="T5" fmla="*/ 21 h 268"/>
                  <a:gd name="T6" fmla="*/ 5 w 194"/>
                  <a:gd name="T7" fmla="*/ 17 h 268"/>
                  <a:gd name="T8" fmla="*/ 6 w 194"/>
                  <a:gd name="T9" fmla="*/ 17 h 268"/>
                  <a:gd name="T10" fmla="*/ 6 w 194"/>
                  <a:gd name="T11" fmla="*/ 18 h 268"/>
                  <a:gd name="T12" fmla="*/ 9 w 194"/>
                  <a:gd name="T13" fmla="*/ 19 h 268"/>
                  <a:gd name="T14" fmla="*/ 11 w 194"/>
                  <a:gd name="T15" fmla="*/ 17 h 268"/>
                  <a:gd name="T16" fmla="*/ 10 w 194"/>
                  <a:gd name="T17" fmla="*/ 17 h 268"/>
                  <a:gd name="T18" fmla="*/ 11 w 194"/>
                  <a:gd name="T19" fmla="*/ 16 h 268"/>
                  <a:gd name="T20" fmla="*/ 12 w 194"/>
                  <a:gd name="T21" fmla="*/ 15 h 268"/>
                  <a:gd name="T22" fmla="*/ 11 w 194"/>
                  <a:gd name="T23" fmla="*/ 13 h 268"/>
                  <a:gd name="T24" fmla="*/ 8 w 194"/>
                  <a:gd name="T25" fmla="*/ 13 h 268"/>
                  <a:gd name="T26" fmla="*/ 6 w 194"/>
                  <a:gd name="T27" fmla="*/ 12 h 268"/>
                  <a:gd name="T28" fmla="*/ 7 w 194"/>
                  <a:gd name="T29" fmla="*/ 11 h 268"/>
                  <a:gd name="T30" fmla="*/ 11 w 194"/>
                  <a:gd name="T31" fmla="*/ 11 h 268"/>
                  <a:gd name="T32" fmla="*/ 12 w 194"/>
                  <a:gd name="T33" fmla="*/ 10 h 268"/>
                  <a:gd name="T34" fmla="*/ 9 w 194"/>
                  <a:gd name="T35" fmla="*/ 9 h 268"/>
                  <a:gd name="T36" fmla="*/ 6 w 194"/>
                  <a:gd name="T37" fmla="*/ 9 h 268"/>
                  <a:gd name="T38" fmla="*/ 5 w 194"/>
                  <a:gd name="T39" fmla="*/ 9 h 268"/>
                  <a:gd name="T40" fmla="*/ 4 w 194"/>
                  <a:gd name="T41" fmla="*/ 8 h 268"/>
                  <a:gd name="T42" fmla="*/ 6 w 194"/>
                  <a:gd name="T43" fmla="*/ 7 h 268"/>
                  <a:gd name="T44" fmla="*/ 8 w 194"/>
                  <a:gd name="T45" fmla="*/ 7 h 268"/>
                  <a:gd name="T46" fmla="*/ 10 w 194"/>
                  <a:gd name="T47" fmla="*/ 6 h 268"/>
                  <a:gd name="T48" fmla="*/ 7 w 194"/>
                  <a:gd name="T49" fmla="*/ 5 h 268"/>
                  <a:gd name="T50" fmla="*/ 7 w 194"/>
                  <a:gd name="T51" fmla="*/ 4 h 268"/>
                  <a:gd name="T52" fmla="*/ 11 w 194"/>
                  <a:gd name="T53" fmla="*/ 4 h 268"/>
                  <a:gd name="T54" fmla="*/ 12 w 194"/>
                  <a:gd name="T55" fmla="*/ 2 h 268"/>
                  <a:gd name="T56" fmla="*/ 11 w 194"/>
                  <a:gd name="T57" fmla="*/ 2 h 268"/>
                  <a:gd name="T58" fmla="*/ 9 w 194"/>
                  <a:gd name="T59" fmla="*/ 2 h 268"/>
                  <a:gd name="T60" fmla="*/ 6 w 194"/>
                  <a:gd name="T61" fmla="*/ 2 h 268"/>
                  <a:gd name="T62" fmla="*/ 3 w 194"/>
                  <a:gd name="T63" fmla="*/ 2 h 268"/>
                  <a:gd name="T64" fmla="*/ 0 w 194"/>
                  <a:gd name="T65" fmla="*/ 2 h 268"/>
                  <a:gd name="T66" fmla="*/ 3 w 194"/>
                  <a:gd name="T67" fmla="*/ 0 h 268"/>
                  <a:gd name="T68" fmla="*/ 9 w 194"/>
                  <a:gd name="T69" fmla="*/ 0 h 268"/>
                  <a:gd name="T70" fmla="*/ 13 w 194"/>
                  <a:gd name="T71" fmla="*/ 1 h 268"/>
                  <a:gd name="T72" fmla="*/ 19 w 194"/>
                  <a:gd name="T73" fmla="*/ 1 h 268"/>
                  <a:gd name="T74" fmla="*/ 23 w 194"/>
                  <a:gd name="T75" fmla="*/ 2 h 268"/>
                  <a:gd name="T76" fmla="*/ 24 w 194"/>
                  <a:gd name="T77" fmla="*/ 10 h 268"/>
                  <a:gd name="T78" fmla="*/ 24 w 194"/>
                  <a:gd name="T79" fmla="*/ 21 h 268"/>
                  <a:gd name="T80" fmla="*/ 24 w 194"/>
                  <a:gd name="T81" fmla="*/ 30 h 268"/>
                  <a:gd name="T82" fmla="*/ 22 w 194"/>
                  <a:gd name="T83" fmla="*/ 32 h 268"/>
                  <a:gd name="T84" fmla="*/ 17 w 194"/>
                  <a:gd name="T85" fmla="*/ 33 h 268"/>
                  <a:gd name="T86" fmla="*/ 13 w 194"/>
                  <a:gd name="T87" fmla="*/ 33 h 268"/>
                  <a:gd name="T88" fmla="*/ 9 w 194"/>
                  <a:gd name="T89" fmla="*/ 33 h 2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4"/>
                  <a:gd name="T136" fmla="*/ 0 h 268"/>
                  <a:gd name="T137" fmla="*/ 194 w 194"/>
                  <a:gd name="T138" fmla="*/ 268 h 2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4" h="268">
                    <a:moveTo>
                      <a:pt x="51" y="268"/>
                    </a:moveTo>
                    <a:lnTo>
                      <a:pt x="47" y="252"/>
                    </a:lnTo>
                    <a:lnTo>
                      <a:pt x="45" y="237"/>
                    </a:lnTo>
                    <a:lnTo>
                      <a:pt x="41" y="215"/>
                    </a:lnTo>
                    <a:lnTo>
                      <a:pt x="41" y="194"/>
                    </a:lnTo>
                    <a:lnTo>
                      <a:pt x="39" y="171"/>
                    </a:lnTo>
                    <a:lnTo>
                      <a:pt x="39" y="153"/>
                    </a:lnTo>
                    <a:lnTo>
                      <a:pt x="39" y="138"/>
                    </a:lnTo>
                    <a:lnTo>
                      <a:pt x="41" y="130"/>
                    </a:lnTo>
                    <a:lnTo>
                      <a:pt x="47" y="130"/>
                    </a:lnTo>
                    <a:lnTo>
                      <a:pt x="51" y="132"/>
                    </a:lnTo>
                    <a:lnTo>
                      <a:pt x="47" y="142"/>
                    </a:lnTo>
                    <a:lnTo>
                      <a:pt x="57" y="151"/>
                    </a:lnTo>
                    <a:lnTo>
                      <a:pt x="70" y="153"/>
                    </a:lnTo>
                    <a:lnTo>
                      <a:pt x="88" y="149"/>
                    </a:lnTo>
                    <a:lnTo>
                      <a:pt x="86" y="138"/>
                    </a:lnTo>
                    <a:lnTo>
                      <a:pt x="82" y="134"/>
                    </a:lnTo>
                    <a:lnTo>
                      <a:pt x="76" y="132"/>
                    </a:lnTo>
                    <a:lnTo>
                      <a:pt x="74" y="130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95" y="120"/>
                    </a:lnTo>
                    <a:lnTo>
                      <a:pt x="99" y="120"/>
                    </a:lnTo>
                    <a:lnTo>
                      <a:pt x="86" y="107"/>
                    </a:lnTo>
                    <a:lnTo>
                      <a:pt x="74" y="103"/>
                    </a:lnTo>
                    <a:lnTo>
                      <a:pt x="61" y="101"/>
                    </a:lnTo>
                    <a:lnTo>
                      <a:pt x="49" y="103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57" y="91"/>
                    </a:lnTo>
                    <a:lnTo>
                      <a:pt x="68" y="89"/>
                    </a:lnTo>
                    <a:lnTo>
                      <a:pt x="82" y="87"/>
                    </a:lnTo>
                    <a:lnTo>
                      <a:pt x="95" y="87"/>
                    </a:lnTo>
                    <a:lnTo>
                      <a:pt x="94" y="81"/>
                    </a:lnTo>
                    <a:lnTo>
                      <a:pt x="94" y="78"/>
                    </a:lnTo>
                    <a:lnTo>
                      <a:pt x="72" y="74"/>
                    </a:lnTo>
                    <a:lnTo>
                      <a:pt x="59" y="72"/>
                    </a:lnTo>
                    <a:lnTo>
                      <a:pt x="49" y="70"/>
                    </a:lnTo>
                    <a:lnTo>
                      <a:pt x="43" y="70"/>
                    </a:lnTo>
                    <a:lnTo>
                      <a:pt x="33" y="66"/>
                    </a:lnTo>
                    <a:lnTo>
                      <a:pt x="30" y="64"/>
                    </a:lnTo>
                    <a:lnTo>
                      <a:pt x="31" y="62"/>
                    </a:lnTo>
                    <a:lnTo>
                      <a:pt x="37" y="60"/>
                    </a:lnTo>
                    <a:lnTo>
                      <a:pt x="41" y="58"/>
                    </a:lnTo>
                    <a:lnTo>
                      <a:pt x="51" y="58"/>
                    </a:lnTo>
                    <a:lnTo>
                      <a:pt x="61" y="56"/>
                    </a:lnTo>
                    <a:lnTo>
                      <a:pt x="76" y="54"/>
                    </a:lnTo>
                    <a:lnTo>
                      <a:pt x="74" y="49"/>
                    </a:lnTo>
                    <a:lnTo>
                      <a:pt x="74" y="45"/>
                    </a:lnTo>
                    <a:lnTo>
                      <a:pt x="59" y="41"/>
                    </a:lnTo>
                    <a:lnTo>
                      <a:pt x="45" y="39"/>
                    </a:lnTo>
                    <a:lnTo>
                      <a:pt x="53" y="33"/>
                    </a:lnTo>
                    <a:lnTo>
                      <a:pt x="66" y="31"/>
                    </a:lnTo>
                    <a:lnTo>
                      <a:pt x="82" y="29"/>
                    </a:lnTo>
                    <a:lnTo>
                      <a:pt x="99" y="27"/>
                    </a:lnTo>
                    <a:lnTo>
                      <a:pt x="99" y="19"/>
                    </a:lnTo>
                    <a:lnTo>
                      <a:pt x="99" y="14"/>
                    </a:lnTo>
                    <a:lnTo>
                      <a:pt x="86" y="14"/>
                    </a:lnTo>
                    <a:lnTo>
                      <a:pt x="78" y="14"/>
                    </a:lnTo>
                    <a:lnTo>
                      <a:pt x="68" y="14"/>
                    </a:lnTo>
                    <a:lnTo>
                      <a:pt x="61" y="14"/>
                    </a:lnTo>
                    <a:lnTo>
                      <a:pt x="49" y="14"/>
                    </a:lnTo>
                    <a:lnTo>
                      <a:pt x="37" y="14"/>
                    </a:lnTo>
                    <a:lnTo>
                      <a:pt x="20" y="16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66" y="0"/>
                    </a:lnTo>
                    <a:lnTo>
                      <a:pt x="88" y="2"/>
                    </a:lnTo>
                    <a:lnTo>
                      <a:pt x="107" y="4"/>
                    </a:lnTo>
                    <a:lnTo>
                      <a:pt x="130" y="6"/>
                    </a:lnTo>
                    <a:lnTo>
                      <a:pt x="152" y="8"/>
                    </a:lnTo>
                    <a:lnTo>
                      <a:pt x="179" y="10"/>
                    </a:lnTo>
                    <a:lnTo>
                      <a:pt x="179" y="17"/>
                    </a:lnTo>
                    <a:lnTo>
                      <a:pt x="181" y="45"/>
                    </a:lnTo>
                    <a:lnTo>
                      <a:pt x="185" y="81"/>
                    </a:lnTo>
                    <a:lnTo>
                      <a:pt x="191" y="126"/>
                    </a:lnTo>
                    <a:lnTo>
                      <a:pt x="192" y="169"/>
                    </a:lnTo>
                    <a:lnTo>
                      <a:pt x="194" y="209"/>
                    </a:lnTo>
                    <a:lnTo>
                      <a:pt x="192" y="240"/>
                    </a:lnTo>
                    <a:lnTo>
                      <a:pt x="191" y="256"/>
                    </a:lnTo>
                    <a:lnTo>
                      <a:pt x="171" y="256"/>
                    </a:lnTo>
                    <a:lnTo>
                      <a:pt x="154" y="256"/>
                    </a:lnTo>
                    <a:lnTo>
                      <a:pt x="136" y="258"/>
                    </a:lnTo>
                    <a:lnTo>
                      <a:pt x="119" y="260"/>
                    </a:lnTo>
                    <a:lnTo>
                      <a:pt x="101" y="260"/>
                    </a:lnTo>
                    <a:lnTo>
                      <a:pt x="84" y="264"/>
                    </a:lnTo>
                    <a:lnTo>
                      <a:pt x="66" y="264"/>
                    </a:lnTo>
                    <a:lnTo>
                      <a:pt x="51" y="268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29"/>
              <p:cNvSpPr>
                <a:spLocks/>
              </p:cNvSpPr>
              <p:nvPr/>
            </p:nvSpPr>
            <p:spPr bwMode="auto">
              <a:xfrm>
                <a:off x="3343" y="3514"/>
                <a:ext cx="11" cy="10"/>
              </a:xfrm>
              <a:custGeom>
                <a:avLst/>
                <a:gdLst>
                  <a:gd name="T0" fmla="*/ 1 w 21"/>
                  <a:gd name="T1" fmla="*/ 3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2 h 20"/>
                  <a:gd name="T10" fmla="*/ 3 w 21"/>
                  <a:gd name="T11" fmla="*/ 2 h 20"/>
                  <a:gd name="T12" fmla="*/ 3 w 21"/>
                  <a:gd name="T13" fmla="*/ 3 h 20"/>
                  <a:gd name="T14" fmla="*/ 2 w 21"/>
                  <a:gd name="T15" fmla="*/ 3 h 20"/>
                  <a:gd name="T16" fmla="*/ 1 w 21"/>
                  <a:gd name="T17" fmla="*/ 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6" y="20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3" y="18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30"/>
              <p:cNvSpPr>
                <a:spLocks/>
              </p:cNvSpPr>
              <p:nvPr/>
            </p:nvSpPr>
            <p:spPr bwMode="auto">
              <a:xfrm>
                <a:off x="3372" y="3507"/>
                <a:ext cx="28" cy="16"/>
              </a:xfrm>
              <a:custGeom>
                <a:avLst/>
                <a:gdLst>
                  <a:gd name="T0" fmla="*/ 0 w 56"/>
                  <a:gd name="T1" fmla="*/ 4 h 31"/>
                  <a:gd name="T2" fmla="*/ 0 w 56"/>
                  <a:gd name="T3" fmla="*/ 3 h 31"/>
                  <a:gd name="T4" fmla="*/ 0 w 56"/>
                  <a:gd name="T5" fmla="*/ 2 h 31"/>
                  <a:gd name="T6" fmla="*/ 0 w 56"/>
                  <a:gd name="T7" fmla="*/ 1 h 31"/>
                  <a:gd name="T8" fmla="*/ 1 w 56"/>
                  <a:gd name="T9" fmla="*/ 0 h 31"/>
                  <a:gd name="T10" fmla="*/ 2 w 56"/>
                  <a:gd name="T11" fmla="*/ 0 h 31"/>
                  <a:gd name="T12" fmla="*/ 3 w 56"/>
                  <a:gd name="T13" fmla="*/ 1 h 31"/>
                  <a:gd name="T14" fmla="*/ 3 w 56"/>
                  <a:gd name="T15" fmla="*/ 1 h 31"/>
                  <a:gd name="T16" fmla="*/ 4 w 56"/>
                  <a:gd name="T17" fmla="*/ 2 h 31"/>
                  <a:gd name="T18" fmla="*/ 6 w 56"/>
                  <a:gd name="T19" fmla="*/ 2 h 31"/>
                  <a:gd name="T20" fmla="*/ 7 w 56"/>
                  <a:gd name="T21" fmla="*/ 3 h 31"/>
                  <a:gd name="T22" fmla="*/ 6 w 56"/>
                  <a:gd name="T23" fmla="*/ 3 h 31"/>
                  <a:gd name="T24" fmla="*/ 4 w 56"/>
                  <a:gd name="T25" fmla="*/ 3 h 31"/>
                  <a:gd name="T26" fmla="*/ 2 w 56"/>
                  <a:gd name="T27" fmla="*/ 3 h 31"/>
                  <a:gd name="T28" fmla="*/ 1 w 56"/>
                  <a:gd name="T29" fmla="*/ 3 h 31"/>
                  <a:gd name="T30" fmla="*/ 1 w 56"/>
                  <a:gd name="T31" fmla="*/ 4 h 31"/>
                  <a:gd name="T32" fmla="*/ 0 w 56"/>
                  <a:gd name="T33" fmla="*/ 4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31"/>
                  <a:gd name="T53" fmla="*/ 56 w 56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31">
                    <a:moveTo>
                      <a:pt x="0" y="31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31" y="9"/>
                    </a:lnTo>
                    <a:lnTo>
                      <a:pt x="41" y="13"/>
                    </a:lnTo>
                    <a:lnTo>
                      <a:pt x="56" y="23"/>
                    </a:lnTo>
                    <a:lnTo>
                      <a:pt x="46" y="21"/>
                    </a:lnTo>
                    <a:lnTo>
                      <a:pt x="31" y="21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Freeform 31"/>
              <p:cNvSpPr>
                <a:spLocks/>
              </p:cNvSpPr>
              <p:nvPr/>
            </p:nvSpPr>
            <p:spPr bwMode="auto">
              <a:xfrm>
                <a:off x="3209" y="3396"/>
                <a:ext cx="124" cy="121"/>
              </a:xfrm>
              <a:custGeom>
                <a:avLst/>
                <a:gdLst>
                  <a:gd name="T0" fmla="*/ 3 w 248"/>
                  <a:gd name="T1" fmla="*/ 27 h 242"/>
                  <a:gd name="T2" fmla="*/ 2 w 248"/>
                  <a:gd name="T3" fmla="*/ 19 h 242"/>
                  <a:gd name="T4" fmla="*/ 1 w 248"/>
                  <a:gd name="T5" fmla="*/ 10 h 242"/>
                  <a:gd name="T6" fmla="*/ 0 w 248"/>
                  <a:gd name="T7" fmla="*/ 3 h 242"/>
                  <a:gd name="T8" fmla="*/ 3 w 248"/>
                  <a:gd name="T9" fmla="*/ 0 h 242"/>
                  <a:gd name="T10" fmla="*/ 6 w 248"/>
                  <a:gd name="T11" fmla="*/ 1 h 242"/>
                  <a:gd name="T12" fmla="*/ 8 w 248"/>
                  <a:gd name="T13" fmla="*/ 2 h 242"/>
                  <a:gd name="T14" fmla="*/ 11 w 248"/>
                  <a:gd name="T15" fmla="*/ 4 h 242"/>
                  <a:gd name="T16" fmla="*/ 13 w 248"/>
                  <a:gd name="T17" fmla="*/ 6 h 242"/>
                  <a:gd name="T18" fmla="*/ 13 w 248"/>
                  <a:gd name="T19" fmla="*/ 7 h 242"/>
                  <a:gd name="T20" fmla="*/ 13 w 248"/>
                  <a:gd name="T21" fmla="*/ 9 h 242"/>
                  <a:gd name="T22" fmla="*/ 15 w 248"/>
                  <a:gd name="T23" fmla="*/ 11 h 242"/>
                  <a:gd name="T24" fmla="*/ 19 w 248"/>
                  <a:gd name="T25" fmla="*/ 11 h 242"/>
                  <a:gd name="T26" fmla="*/ 19 w 248"/>
                  <a:gd name="T27" fmla="*/ 12 h 242"/>
                  <a:gd name="T28" fmla="*/ 17 w 248"/>
                  <a:gd name="T29" fmla="*/ 13 h 242"/>
                  <a:gd name="T30" fmla="*/ 19 w 248"/>
                  <a:gd name="T31" fmla="*/ 14 h 242"/>
                  <a:gd name="T32" fmla="*/ 21 w 248"/>
                  <a:gd name="T33" fmla="*/ 15 h 242"/>
                  <a:gd name="T34" fmla="*/ 22 w 248"/>
                  <a:gd name="T35" fmla="*/ 16 h 242"/>
                  <a:gd name="T36" fmla="*/ 24 w 248"/>
                  <a:gd name="T37" fmla="*/ 19 h 242"/>
                  <a:gd name="T38" fmla="*/ 27 w 248"/>
                  <a:gd name="T39" fmla="*/ 20 h 242"/>
                  <a:gd name="T40" fmla="*/ 30 w 248"/>
                  <a:gd name="T41" fmla="*/ 20 h 242"/>
                  <a:gd name="T42" fmla="*/ 30 w 248"/>
                  <a:gd name="T43" fmla="*/ 20 h 242"/>
                  <a:gd name="T44" fmla="*/ 27 w 248"/>
                  <a:gd name="T45" fmla="*/ 21 h 242"/>
                  <a:gd name="T46" fmla="*/ 25 w 248"/>
                  <a:gd name="T47" fmla="*/ 22 h 242"/>
                  <a:gd name="T48" fmla="*/ 28 w 248"/>
                  <a:gd name="T49" fmla="*/ 24 h 242"/>
                  <a:gd name="T50" fmla="*/ 28 w 248"/>
                  <a:gd name="T51" fmla="*/ 25 h 242"/>
                  <a:gd name="T52" fmla="*/ 24 w 248"/>
                  <a:gd name="T53" fmla="*/ 26 h 242"/>
                  <a:gd name="T54" fmla="*/ 24 w 248"/>
                  <a:gd name="T55" fmla="*/ 27 h 242"/>
                  <a:gd name="T56" fmla="*/ 27 w 248"/>
                  <a:gd name="T57" fmla="*/ 28 h 242"/>
                  <a:gd name="T58" fmla="*/ 30 w 248"/>
                  <a:gd name="T59" fmla="*/ 28 h 242"/>
                  <a:gd name="T60" fmla="*/ 31 w 248"/>
                  <a:gd name="T61" fmla="*/ 29 h 242"/>
                  <a:gd name="T62" fmla="*/ 28 w 248"/>
                  <a:gd name="T63" fmla="*/ 29 h 242"/>
                  <a:gd name="T64" fmla="*/ 20 w 248"/>
                  <a:gd name="T65" fmla="*/ 30 h 242"/>
                  <a:gd name="T66" fmla="*/ 14 w 248"/>
                  <a:gd name="T67" fmla="*/ 30 h 242"/>
                  <a:gd name="T68" fmla="*/ 7 w 248"/>
                  <a:gd name="T69" fmla="*/ 30 h 2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42"/>
                  <a:gd name="T107" fmla="*/ 248 w 248"/>
                  <a:gd name="T108" fmla="*/ 242 h 2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42">
                    <a:moveTo>
                      <a:pt x="25" y="242"/>
                    </a:moveTo>
                    <a:lnTo>
                      <a:pt x="23" y="215"/>
                    </a:lnTo>
                    <a:lnTo>
                      <a:pt x="21" y="182"/>
                    </a:lnTo>
                    <a:lnTo>
                      <a:pt x="16" y="147"/>
                    </a:lnTo>
                    <a:lnTo>
                      <a:pt x="12" y="112"/>
                    </a:lnTo>
                    <a:lnTo>
                      <a:pt x="6" y="75"/>
                    </a:lnTo>
                    <a:lnTo>
                      <a:pt x="2" y="46"/>
                    </a:lnTo>
                    <a:lnTo>
                      <a:pt x="0" y="21"/>
                    </a:lnTo>
                    <a:lnTo>
                      <a:pt x="2" y="7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51" y="7"/>
                    </a:lnTo>
                    <a:lnTo>
                      <a:pt x="58" y="13"/>
                    </a:lnTo>
                    <a:lnTo>
                      <a:pt x="68" y="21"/>
                    </a:lnTo>
                    <a:lnTo>
                      <a:pt x="82" y="27"/>
                    </a:lnTo>
                    <a:lnTo>
                      <a:pt x="101" y="35"/>
                    </a:lnTo>
                    <a:lnTo>
                      <a:pt x="97" y="44"/>
                    </a:lnTo>
                    <a:lnTo>
                      <a:pt x="97" y="54"/>
                    </a:lnTo>
                    <a:lnTo>
                      <a:pt x="99" y="56"/>
                    </a:lnTo>
                    <a:lnTo>
                      <a:pt x="103" y="62"/>
                    </a:lnTo>
                    <a:lnTo>
                      <a:pt x="103" y="66"/>
                    </a:lnTo>
                    <a:lnTo>
                      <a:pt x="105" y="77"/>
                    </a:lnTo>
                    <a:lnTo>
                      <a:pt x="118" y="83"/>
                    </a:lnTo>
                    <a:lnTo>
                      <a:pt x="134" y="85"/>
                    </a:lnTo>
                    <a:lnTo>
                      <a:pt x="149" y="85"/>
                    </a:lnTo>
                    <a:lnTo>
                      <a:pt x="165" y="93"/>
                    </a:lnTo>
                    <a:lnTo>
                      <a:pt x="151" y="95"/>
                    </a:lnTo>
                    <a:lnTo>
                      <a:pt x="140" y="97"/>
                    </a:lnTo>
                    <a:lnTo>
                      <a:pt x="136" y="103"/>
                    </a:lnTo>
                    <a:lnTo>
                      <a:pt x="138" y="112"/>
                    </a:lnTo>
                    <a:lnTo>
                      <a:pt x="149" y="112"/>
                    </a:lnTo>
                    <a:lnTo>
                      <a:pt x="163" y="114"/>
                    </a:lnTo>
                    <a:lnTo>
                      <a:pt x="163" y="118"/>
                    </a:lnTo>
                    <a:lnTo>
                      <a:pt x="165" y="124"/>
                    </a:lnTo>
                    <a:lnTo>
                      <a:pt x="169" y="128"/>
                    </a:lnTo>
                    <a:lnTo>
                      <a:pt x="180" y="132"/>
                    </a:lnTo>
                    <a:lnTo>
                      <a:pt x="188" y="145"/>
                    </a:lnTo>
                    <a:lnTo>
                      <a:pt x="204" y="153"/>
                    </a:lnTo>
                    <a:lnTo>
                      <a:pt x="212" y="153"/>
                    </a:lnTo>
                    <a:lnTo>
                      <a:pt x="223" y="155"/>
                    </a:lnTo>
                    <a:lnTo>
                      <a:pt x="235" y="155"/>
                    </a:lnTo>
                    <a:lnTo>
                      <a:pt x="248" y="157"/>
                    </a:lnTo>
                    <a:lnTo>
                      <a:pt x="235" y="159"/>
                    </a:lnTo>
                    <a:lnTo>
                      <a:pt x="223" y="163"/>
                    </a:lnTo>
                    <a:lnTo>
                      <a:pt x="212" y="165"/>
                    </a:lnTo>
                    <a:lnTo>
                      <a:pt x="200" y="170"/>
                    </a:lnTo>
                    <a:lnTo>
                      <a:pt x="198" y="174"/>
                    </a:lnTo>
                    <a:lnTo>
                      <a:pt x="198" y="182"/>
                    </a:lnTo>
                    <a:lnTo>
                      <a:pt x="217" y="186"/>
                    </a:lnTo>
                    <a:lnTo>
                      <a:pt x="239" y="192"/>
                    </a:lnTo>
                    <a:lnTo>
                      <a:pt x="223" y="198"/>
                    </a:lnTo>
                    <a:lnTo>
                      <a:pt x="210" y="201"/>
                    </a:lnTo>
                    <a:lnTo>
                      <a:pt x="192" y="203"/>
                    </a:lnTo>
                    <a:lnTo>
                      <a:pt x="180" y="205"/>
                    </a:lnTo>
                    <a:lnTo>
                      <a:pt x="186" y="215"/>
                    </a:lnTo>
                    <a:lnTo>
                      <a:pt x="206" y="219"/>
                    </a:lnTo>
                    <a:lnTo>
                      <a:pt x="215" y="219"/>
                    </a:lnTo>
                    <a:lnTo>
                      <a:pt x="227" y="219"/>
                    </a:lnTo>
                    <a:lnTo>
                      <a:pt x="237" y="219"/>
                    </a:lnTo>
                    <a:lnTo>
                      <a:pt x="248" y="221"/>
                    </a:lnTo>
                    <a:lnTo>
                      <a:pt x="246" y="229"/>
                    </a:lnTo>
                    <a:lnTo>
                      <a:pt x="246" y="236"/>
                    </a:lnTo>
                    <a:lnTo>
                      <a:pt x="217" y="232"/>
                    </a:lnTo>
                    <a:lnTo>
                      <a:pt x="188" y="232"/>
                    </a:lnTo>
                    <a:lnTo>
                      <a:pt x="159" y="234"/>
                    </a:lnTo>
                    <a:lnTo>
                      <a:pt x="132" y="236"/>
                    </a:lnTo>
                    <a:lnTo>
                      <a:pt x="105" y="236"/>
                    </a:lnTo>
                    <a:lnTo>
                      <a:pt x="78" y="238"/>
                    </a:lnTo>
                    <a:lnTo>
                      <a:pt x="51" y="240"/>
                    </a:lnTo>
                    <a:lnTo>
                      <a:pt x="25" y="242"/>
                    </a:lnTo>
                    <a:close/>
                  </a:path>
                </a:pathLst>
              </a:custGeom>
              <a:solidFill>
                <a:srgbClr val="756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Freeform 32"/>
              <p:cNvSpPr>
                <a:spLocks/>
              </p:cNvSpPr>
              <p:nvPr/>
            </p:nvSpPr>
            <p:spPr bwMode="auto">
              <a:xfrm>
                <a:off x="3387" y="3495"/>
                <a:ext cx="21" cy="14"/>
              </a:xfrm>
              <a:custGeom>
                <a:avLst/>
                <a:gdLst>
                  <a:gd name="T0" fmla="*/ 4 w 43"/>
                  <a:gd name="T1" fmla="*/ 3 h 29"/>
                  <a:gd name="T2" fmla="*/ 2 w 43"/>
                  <a:gd name="T3" fmla="*/ 2 h 29"/>
                  <a:gd name="T4" fmla="*/ 1 w 43"/>
                  <a:gd name="T5" fmla="*/ 1 h 29"/>
                  <a:gd name="T6" fmla="*/ 0 w 43"/>
                  <a:gd name="T7" fmla="*/ 0 h 29"/>
                  <a:gd name="T8" fmla="*/ 0 w 43"/>
                  <a:gd name="T9" fmla="*/ 0 h 29"/>
                  <a:gd name="T10" fmla="*/ 2 w 43"/>
                  <a:gd name="T11" fmla="*/ 0 h 29"/>
                  <a:gd name="T12" fmla="*/ 4 w 43"/>
                  <a:gd name="T13" fmla="*/ 0 h 29"/>
                  <a:gd name="T14" fmla="*/ 4 w 43"/>
                  <a:gd name="T15" fmla="*/ 1 h 29"/>
                  <a:gd name="T16" fmla="*/ 5 w 43"/>
                  <a:gd name="T17" fmla="*/ 2 h 29"/>
                  <a:gd name="T18" fmla="*/ 5 w 43"/>
                  <a:gd name="T19" fmla="*/ 2 h 29"/>
                  <a:gd name="T20" fmla="*/ 5 w 43"/>
                  <a:gd name="T21" fmla="*/ 3 h 29"/>
                  <a:gd name="T22" fmla="*/ 4 w 43"/>
                  <a:gd name="T23" fmla="*/ 3 h 29"/>
                  <a:gd name="T24" fmla="*/ 4 w 43"/>
                  <a:gd name="T25" fmla="*/ 3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9"/>
                  <a:gd name="T41" fmla="*/ 43 w 4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9">
                    <a:moveTo>
                      <a:pt x="37" y="27"/>
                    </a:moveTo>
                    <a:lnTo>
                      <a:pt x="21" y="21"/>
                    </a:lnTo>
                    <a:lnTo>
                      <a:pt x="12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35" y="7"/>
                    </a:lnTo>
                    <a:lnTo>
                      <a:pt x="39" y="15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37" y="29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Freeform 33"/>
              <p:cNvSpPr>
                <a:spLocks/>
              </p:cNvSpPr>
              <p:nvPr/>
            </p:nvSpPr>
            <p:spPr bwMode="auto">
              <a:xfrm>
                <a:off x="3256" y="2968"/>
                <a:ext cx="266" cy="535"/>
              </a:xfrm>
              <a:custGeom>
                <a:avLst/>
                <a:gdLst>
                  <a:gd name="T0" fmla="*/ 23 w 534"/>
                  <a:gd name="T1" fmla="*/ 132 h 1070"/>
                  <a:gd name="T2" fmla="*/ 22 w 534"/>
                  <a:gd name="T3" fmla="*/ 129 h 1070"/>
                  <a:gd name="T4" fmla="*/ 21 w 534"/>
                  <a:gd name="T5" fmla="*/ 124 h 1070"/>
                  <a:gd name="T6" fmla="*/ 20 w 534"/>
                  <a:gd name="T7" fmla="*/ 120 h 1070"/>
                  <a:gd name="T8" fmla="*/ 13 w 534"/>
                  <a:gd name="T9" fmla="*/ 111 h 1070"/>
                  <a:gd name="T10" fmla="*/ 3 w 534"/>
                  <a:gd name="T11" fmla="*/ 94 h 1070"/>
                  <a:gd name="T12" fmla="*/ 0 w 534"/>
                  <a:gd name="T13" fmla="*/ 76 h 1070"/>
                  <a:gd name="T14" fmla="*/ 2 w 534"/>
                  <a:gd name="T15" fmla="*/ 57 h 1070"/>
                  <a:gd name="T16" fmla="*/ 5 w 534"/>
                  <a:gd name="T17" fmla="*/ 48 h 1070"/>
                  <a:gd name="T18" fmla="*/ 6 w 534"/>
                  <a:gd name="T19" fmla="*/ 50 h 1070"/>
                  <a:gd name="T20" fmla="*/ 7 w 534"/>
                  <a:gd name="T21" fmla="*/ 58 h 1070"/>
                  <a:gd name="T22" fmla="*/ 9 w 534"/>
                  <a:gd name="T23" fmla="*/ 66 h 1070"/>
                  <a:gd name="T24" fmla="*/ 13 w 534"/>
                  <a:gd name="T25" fmla="*/ 72 h 1070"/>
                  <a:gd name="T26" fmla="*/ 18 w 534"/>
                  <a:gd name="T27" fmla="*/ 68 h 1070"/>
                  <a:gd name="T28" fmla="*/ 18 w 534"/>
                  <a:gd name="T29" fmla="*/ 55 h 1070"/>
                  <a:gd name="T30" fmla="*/ 17 w 534"/>
                  <a:gd name="T31" fmla="*/ 39 h 1070"/>
                  <a:gd name="T32" fmla="*/ 20 w 534"/>
                  <a:gd name="T33" fmla="*/ 25 h 1070"/>
                  <a:gd name="T34" fmla="*/ 24 w 534"/>
                  <a:gd name="T35" fmla="*/ 21 h 1070"/>
                  <a:gd name="T36" fmla="*/ 24 w 534"/>
                  <a:gd name="T37" fmla="*/ 26 h 1070"/>
                  <a:gd name="T38" fmla="*/ 25 w 534"/>
                  <a:gd name="T39" fmla="*/ 31 h 1070"/>
                  <a:gd name="T40" fmla="*/ 28 w 534"/>
                  <a:gd name="T41" fmla="*/ 34 h 1070"/>
                  <a:gd name="T42" fmla="*/ 32 w 534"/>
                  <a:gd name="T43" fmla="*/ 31 h 1070"/>
                  <a:gd name="T44" fmla="*/ 33 w 534"/>
                  <a:gd name="T45" fmla="*/ 21 h 1070"/>
                  <a:gd name="T46" fmla="*/ 35 w 534"/>
                  <a:gd name="T47" fmla="*/ 10 h 1070"/>
                  <a:gd name="T48" fmla="*/ 37 w 534"/>
                  <a:gd name="T49" fmla="*/ 2 h 1070"/>
                  <a:gd name="T50" fmla="*/ 39 w 534"/>
                  <a:gd name="T51" fmla="*/ 9 h 1070"/>
                  <a:gd name="T52" fmla="*/ 44 w 534"/>
                  <a:gd name="T53" fmla="*/ 25 h 1070"/>
                  <a:gd name="T54" fmla="*/ 50 w 534"/>
                  <a:gd name="T55" fmla="*/ 38 h 1070"/>
                  <a:gd name="T56" fmla="*/ 59 w 534"/>
                  <a:gd name="T57" fmla="*/ 53 h 1070"/>
                  <a:gd name="T58" fmla="*/ 65 w 534"/>
                  <a:gd name="T59" fmla="*/ 68 h 1070"/>
                  <a:gd name="T60" fmla="*/ 66 w 534"/>
                  <a:gd name="T61" fmla="*/ 81 h 1070"/>
                  <a:gd name="T62" fmla="*/ 64 w 534"/>
                  <a:gd name="T63" fmla="*/ 93 h 1070"/>
                  <a:gd name="T64" fmla="*/ 57 w 534"/>
                  <a:gd name="T65" fmla="*/ 104 h 1070"/>
                  <a:gd name="T66" fmla="*/ 48 w 534"/>
                  <a:gd name="T67" fmla="*/ 109 h 1070"/>
                  <a:gd name="T68" fmla="*/ 43 w 534"/>
                  <a:gd name="T69" fmla="*/ 113 h 1070"/>
                  <a:gd name="T70" fmla="*/ 40 w 534"/>
                  <a:gd name="T71" fmla="*/ 120 h 1070"/>
                  <a:gd name="T72" fmla="*/ 35 w 534"/>
                  <a:gd name="T73" fmla="*/ 126 h 1070"/>
                  <a:gd name="T74" fmla="*/ 29 w 534"/>
                  <a:gd name="T75" fmla="*/ 129 h 1070"/>
                  <a:gd name="T76" fmla="*/ 26 w 534"/>
                  <a:gd name="T77" fmla="*/ 133 h 10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1070"/>
                  <a:gd name="T119" fmla="*/ 534 w 534"/>
                  <a:gd name="T120" fmla="*/ 1070 h 10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1070">
                    <a:moveTo>
                      <a:pt x="204" y="1070"/>
                    </a:moveTo>
                    <a:lnTo>
                      <a:pt x="190" y="1056"/>
                    </a:lnTo>
                    <a:lnTo>
                      <a:pt x="183" y="1043"/>
                    </a:lnTo>
                    <a:lnTo>
                      <a:pt x="177" y="1027"/>
                    </a:lnTo>
                    <a:lnTo>
                      <a:pt x="175" y="1012"/>
                    </a:lnTo>
                    <a:lnTo>
                      <a:pt x="169" y="994"/>
                    </a:lnTo>
                    <a:lnTo>
                      <a:pt x="169" y="979"/>
                    </a:lnTo>
                    <a:lnTo>
                      <a:pt x="165" y="961"/>
                    </a:lnTo>
                    <a:lnTo>
                      <a:pt x="163" y="950"/>
                    </a:lnTo>
                    <a:lnTo>
                      <a:pt x="105" y="884"/>
                    </a:lnTo>
                    <a:lnTo>
                      <a:pt x="62" y="818"/>
                    </a:lnTo>
                    <a:lnTo>
                      <a:pt x="29" y="748"/>
                    </a:lnTo>
                    <a:lnTo>
                      <a:pt x="10" y="680"/>
                    </a:lnTo>
                    <a:lnTo>
                      <a:pt x="0" y="607"/>
                    </a:lnTo>
                    <a:lnTo>
                      <a:pt x="4" y="533"/>
                    </a:lnTo>
                    <a:lnTo>
                      <a:pt x="18" y="457"/>
                    </a:lnTo>
                    <a:lnTo>
                      <a:pt x="45" y="382"/>
                    </a:lnTo>
                    <a:lnTo>
                      <a:pt x="47" y="382"/>
                    </a:lnTo>
                    <a:lnTo>
                      <a:pt x="53" y="382"/>
                    </a:lnTo>
                    <a:lnTo>
                      <a:pt x="53" y="401"/>
                    </a:lnTo>
                    <a:lnTo>
                      <a:pt x="53" y="430"/>
                    </a:lnTo>
                    <a:lnTo>
                      <a:pt x="56" y="461"/>
                    </a:lnTo>
                    <a:lnTo>
                      <a:pt x="64" y="496"/>
                    </a:lnTo>
                    <a:lnTo>
                      <a:pt x="72" y="525"/>
                    </a:lnTo>
                    <a:lnTo>
                      <a:pt x="86" y="554"/>
                    </a:lnTo>
                    <a:lnTo>
                      <a:pt x="105" y="574"/>
                    </a:lnTo>
                    <a:lnTo>
                      <a:pt x="130" y="583"/>
                    </a:lnTo>
                    <a:lnTo>
                      <a:pt x="146" y="544"/>
                    </a:lnTo>
                    <a:lnTo>
                      <a:pt x="150" y="496"/>
                    </a:lnTo>
                    <a:lnTo>
                      <a:pt x="146" y="438"/>
                    </a:lnTo>
                    <a:lnTo>
                      <a:pt x="144" y="378"/>
                    </a:lnTo>
                    <a:lnTo>
                      <a:pt x="142" y="314"/>
                    </a:lnTo>
                    <a:lnTo>
                      <a:pt x="146" y="254"/>
                    </a:lnTo>
                    <a:lnTo>
                      <a:pt x="161" y="199"/>
                    </a:lnTo>
                    <a:lnTo>
                      <a:pt x="194" y="155"/>
                    </a:lnTo>
                    <a:lnTo>
                      <a:pt x="192" y="168"/>
                    </a:lnTo>
                    <a:lnTo>
                      <a:pt x="192" y="186"/>
                    </a:lnTo>
                    <a:lnTo>
                      <a:pt x="194" y="207"/>
                    </a:lnTo>
                    <a:lnTo>
                      <a:pt x="198" y="228"/>
                    </a:lnTo>
                    <a:lnTo>
                      <a:pt x="204" y="246"/>
                    </a:lnTo>
                    <a:lnTo>
                      <a:pt x="215" y="261"/>
                    </a:lnTo>
                    <a:lnTo>
                      <a:pt x="229" y="271"/>
                    </a:lnTo>
                    <a:lnTo>
                      <a:pt x="250" y="275"/>
                    </a:lnTo>
                    <a:lnTo>
                      <a:pt x="256" y="246"/>
                    </a:lnTo>
                    <a:lnTo>
                      <a:pt x="262" y="209"/>
                    </a:lnTo>
                    <a:lnTo>
                      <a:pt x="268" y="166"/>
                    </a:lnTo>
                    <a:lnTo>
                      <a:pt x="276" y="124"/>
                    </a:lnTo>
                    <a:lnTo>
                      <a:pt x="281" y="81"/>
                    </a:lnTo>
                    <a:lnTo>
                      <a:pt x="289" y="44"/>
                    </a:lnTo>
                    <a:lnTo>
                      <a:pt x="297" y="15"/>
                    </a:lnTo>
                    <a:lnTo>
                      <a:pt x="309" y="0"/>
                    </a:lnTo>
                    <a:lnTo>
                      <a:pt x="318" y="75"/>
                    </a:lnTo>
                    <a:lnTo>
                      <a:pt x="334" y="141"/>
                    </a:lnTo>
                    <a:lnTo>
                      <a:pt x="353" y="199"/>
                    </a:lnTo>
                    <a:lnTo>
                      <a:pt x="378" y="254"/>
                    </a:lnTo>
                    <a:lnTo>
                      <a:pt x="406" y="304"/>
                    </a:lnTo>
                    <a:lnTo>
                      <a:pt x="439" y="360"/>
                    </a:lnTo>
                    <a:lnTo>
                      <a:pt x="473" y="420"/>
                    </a:lnTo>
                    <a:lnTo>
                      <a:pt x="512" y="494"/>
                    </a:lnTo>
                    <a:lnTo>
                      <a:pt x="526" y="543"/>
                    </a:lnTo>
                    <a:lnTo>
                      <a:pt x="534" y="595"/>
                    </a:lnTo>
                    <a:lnTo>
                      <a:pt x="534" y="647"/>
                    </a:lnTo>
                    <a:lnTo>
                      <a:pt x="530" y="700"/>
                    </a:lnTo>
                    <a:lnTo>
                      <a:pt x="516" y="746"/>
                    </a:lnTo>
                    <a:lnTo>
                      <a:pt x="493" y="791"/>
                    </a:lnTo>
                    <a:lnTo>
                      <a:pt x="460" y="831"/>
                    </a:lnTo>
                    <a:lnTo>
                      <a:pt x="419" y="866"/>
                    </a:lnTo>
                    <a:lnTo>
                      <a:pt x="386" y="870"/>
                    </a:lnTo>
                    <a:lnTo>
                      <a:pt x="365" y="886"/>
                    </a:lnTo>
                    <a:lnTo>
                      <a:pt x="349" y="907"/>
                    </a:lnTo>
                    <a:lnTo>
                      <a:pt x="340" y="934"/>
                    </a:lnTo>
                    <a:lnTo>
                      <a:pt x="326" y="959"/>
                    </a:lnTo>
                    <a:lnTo>
                      <a:pt x="311" y="985"/>
                    </a:lnTo>
                    <a:lnTo>
                      <a:pt x="285" y="1004"/>
                    </a:lnTo>
                    <a:lnTo>
                      <a:pt x="250" y="1018"/>
                    </a:lnTo>
                    <a:lnTo>
                      <a:pt x="239" y="1029"/>
                    </a:lnTo>
                    <a:lnTo>
                      <a:pt x="223" y="1047"/>
                    </a:lnTo>
                    <a:lnTo>
                      <a:pt x="210" y="1062"/>
                    </a:lnTo>
                    <a:lnTo>
                      <a:pt x="204" y="1070"/>
                    </a:lnTo>
                    <a:close/>
                  </a:path>
                </a:pathLst>
              </a:custGeom>
              <a:solidFill>
                <a:srgbClr val="FF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Freeform 34"/>
              <p:cNvSpPr>
                <a:spLocks/>
              </p:cNvSpPr>
              <p:nvPr/>
            </p:nvSpPr>
            <p:spPr bwMode="auto">
              <a:xfrm>
                <a:off x="3187" y="3436"/>
                <a:ext cx="18" cy="66"/>
              </a:xfrm>
              <a:custGeom>
                <a:avLst/>
                <a:gdLst>
                  <a:gd name="T0" fmla="*/ 4 w 36"/>
                  <a:gd name="T1" fmla="*/ 17 h 132"/>
                  <a:gd name="T2" fmla="*/ 1 w 36"/>
                  <a:gd name="T3" fmla="*/ 13 h 132"/>
                  <a:gd name="T4" fmla="*/ 1 w 36"/>
                  <a:gd name="T5" fmla="*/ 9 h 132"/>
                  <a:gd name="T6" fmla="*/ 0 w 36"/>
                  <a:gd name="T7" fmla="*/ 6 h 132"/>
                  <a:gd name="T8" fmla="*/ 1 w 36"/>
                  <a:gd name="T9" fmla="*/ 3 h 132"/>
                  <a:gd name="T10" fmla="*/ 1 w 36"/>
                  <a:gd name="T11" fmla="*/ 1 h 132"/>
                  <a:gd name="T12" fmla="*/ 2 w 36"/>
                  <a:gd name="T13" fmla="*/ 0 h 132"/>
                  <a:gd name="T14" fmla="*/ 3 w 36"/>
                  <a:gd name="T15" fmla="*/ 1 h 132"/>
                  <a:gd name="T16" fmla="*/ 3 w 36"/>
                  <a:gd name="T17" fmla="*/ 3 h 132"/>
                  <a:gd name="T18" fmla="*/ 3 w 36"/>
                  <a:gd name="T19" fmla="*/ 5 h 132"/>
                  <a:gd name="T20" fmla="*/ 3 w 36"/>
                  <a:gd name="T21" fmla="*/ 7 h 132"/>
                  <a:gd name="T22" fmla="*/ 3 w 36"/>
                  <a:gd name="T23" fmla="*/ 9 h 132"/>
                  <a:gd name="T24" fmla="*/ 3 w 36"/>
                  <a:gd name="T25" fmla="*/ 10 h 132"/>
                  <a:gd name="T26" fmla="*/ 4 w 36"/>
                  <a:gd name="T27" fmla="*/ 12 h 132"/>
                  <a:gd name="T28" fmla="*/ 5 w 36"/>
                  <a:gd name="T29" fmla="*/ 13 h 132"/>
                  <a:gd name="T30" fmla="*/ 5 w 36"/>
                  <a:gd name="T31" fmla="*/ 15 h 132"/>
                  <a:gd name="T32" fmla="*/ 5 w 36"/>
                  <a:gd name="T33" fmla="*/ 17 h 132"/>
                  <a:gd name="T34" fmla="*/ 4 w 36"/>
                  <a:gd name="T35" fmla="*/ 17 h 132"/>
                  <a:gd name="T36" fmla="*/ 4 w 36"/>
                  <a:gd name="T37" fmla="*/ 17 h 1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"/>
                  <a:gd name="T58" fmla="*/ 0 h 132"/>
                  <a:gd name="T59" fmla="*/ 36 w 36"/>
                  <a:gd name="T60" fmla="*/ 132 h 1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" h="132">
                    <a:moveTo>
                      <a:pt x="29" y="132"/>
                    </a:moveTo>
                    <a:lnTo>
                      <a:pt x="9" y="103"/>
                    </a:lnTo>
                    <a:lnTo>
                      <a:pt x="1" y="74"/>
                    </a:lnTo>
                    <a:lnTo>
                      <a:pt x="0" y="47"/>
                    </a:lnTo>
                    <a:lnTo>
                      <a:pt x="3" y="25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7" y="22"/>
                    </a:lnTo>
                    <a:lnTo>
                      <a:pt x="19" y="37"/>
                    </a:lnTo>
                    <a:lnTo>
                      <a:pt x="19" y="53"/>
                    </a:lnTo>
                    <a:lnTo>
                      <a:pt x="19" y="66"/>
                    </a:lnTo>
                    <a:lnTo>
                      <a:pt x="25" y="82"/>
                    </a:lnTo>
                    <a:lnTo>
                      <a:pt x="29" y="93"/>
                    </a:lnTo>
                    <a:lnTo>
                      <a:pt x="34" y="107"/>
                    </a:lnTo>
                    <a:lnTo>
                      <a:pt x="36" y="119"/>
                    </a:lnTo>
                    <a:lnTo>
                      <a:pt x="36" y="132"/>
                    </a:lnTo>
                    <a:lnTo>
                      <a:pt x="32" y="132"/>
                    </a:lnTo>
                    <a:lnTo>
                      <a:pt x="29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Freeform 35"/>
              <p:cNvSpPr>
                <a:spLocks/>
              </p:cNvSpPr>
              <p:nvPr/>
            </p:nvSpPr>
            <p:spPr bwMode="auto">
              <a:xfrm>
                <a:off x="3650" y="3480"/>
                <a:ext cx="80" cy="19"/>
              </a:xfrm>
              <a:custGeom>
                <a:avLst/>
                <a:gdLst>
                  <a:gd name="T0" fmla="*/ 12 w 159"/>
                  <a:gd name="T1" fmla="*/ 5 h 37"/>
                  <a:gd name="T2" fmla="*/ 11 w 159"/>
                  <a:gd name="T3" fmla="*/ 5 h 37"/>
                  <a:gd name="T4" fmla="*/ 10 w 159"/>
                  <a:gd name="T5" fmla="*/ 5 h 37"/>
                  <a:gd name="T6" fmla="*/ 8 w 159"/>
                  <a:gd name="T7" fmla="*/ 5 h 37"/>
                  <a:gd name="T8" fmla="*/ 7 w 159"/>
                  <a:gd name="T9" fmla="*/ 5 h 37"/>
                  <a:gd name="T10" fmla="*/ 5 w 159"/>
                  <a:gd name="T11" fmla="*/ 4 h 37"/>
                  <a:gd name="T12" fmla="*/ 4 w 159"/>
                  <a:gd name="T13" fmla="*/ 4 h 37"/>
                  <a:gd name="T14" fmla="*/ 2 w 159"/>
                  <a:gd name="T15" fmla="*/ 4 h 37"/>
                  <a:gd name="T16" fmla="*/ 1 w 159"/>
                  <a:gd name="T17" fmla="*/ 4 h 37"/>
                  <a:gd name="T18" fmla="*/ 1 w 159"/>
                  <a:gd name="T19" fmla="*/ 3 h 37"/>
                  <a:gd name="T20" fmla="*/ 0 w 159"/>
                  <a:gd name="T21" fmla="*/ 2 h 37"/>
                  <a:gd name="T22" fmla="*/ 0 w 159"/>
                  <a:gd name="T23" fmla="*/ 1 h 37"/>
                  <a:gd name="T24" fmla="*/ 0 w 159"/>
                  <a:gd name="T25" fmla="*/ 1 h 37"/>
                  <a:gd name="T26" fmla="*/ 2 w 159"/>
                  <a:gd name="T27" fmla="*/ 0 h 37"/>
                  <a:gd name="T28" fmla="*/ 5 w 159"/>
                  <a:gd name="T29" fmla="*/ 0 h 37"/>
                  <a:gd name="T30" fmla="*/ 7 w 159"/>
                  <a:gd name="T31" fmla="*/ 0 h 37"/>
                  <a:gd name="T32" fmla="*/ 10 w 159"/>
                  <a:gd name="T33" fmla="*/ 1 h 37"/>
                  <a:gd name="T34" fmla="*/ 13 w 159"/>
                  <a:gd name="T35" fmla="*/ 1 h 37"/>
                  <a:gd name="T36" fmla="*/ 15 w 159"/>
                  <a:gd name="T37" fmla="*/ 1 h 37"/>
                  <a:gd name="T38" fmla="*/ 18 w 159"/>
                  <a:gd name="T39" fmla="*/ 2 h 37"/>
                  <a:gd name="T40" fmla="*/ 20 w 159"/>
                  <a:gd name="T41" fmla="*/ 3 h 37"/>
                  <a:gd name="T42" fmla="*/ 18 w 159"/>
                  <a:gd name="T43" fmla="*/ 4 h 37"/>
                  <a:gd name="T44" fmla="*/ 16 w 159"/>
                  <a:gd name="T45" fmla="*/ 5 h 37"/>
                  <a:gd name="T46" fmla="*/ 14 w 159"/>
                  <a:gd name="T47" fmla="*/ 5 h 37"/>
                  <a:gd name="T48" fmla="*/ 12 w 159"/>
                  <a:gd name="T49" fmla="*/ 5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9"/>
                  <a:gd name="T76" fmla="*/ 0 h 37"/>
                  <a:gd name="T77" fmla="*/ 159 w 159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9" h="37">
                    <a:moveTo>
                      <a:pt x="96" y="37"/>
                    </a:moveTo>
                    <a:lnTo>
                      <a:pt x="85" y="35"/>
                    </a:lnTo>
                    <a:lnTo>
                      <a:pt x="73" y="33"/>
                    </a:lnTo>
                    <a:lnTo>
                      <a:pt x="62" y="33"/>
                    </a:lnTo>
                    <a:lnTo>
                      <a:pt x="50" y="33"/>
                    </a:lnTo>
                    <a:lnTo>
                      <a:pt x="38" y="31"/>
                    </a:lnTo>
                    <a:lnTo>
                      <a:pt x="27" y="30"/>
                    </a:lnTo>
                    <a:lnTo>
                      <a:pt x="15" y="30"/>
                    </a:lnTo>
                    <a:lnTo>
                      <a:pt x="5" y="30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4" y="0"/>
                    </a:lnTo>
                    <a:lnTo>
                      <a:pt x="54" y="0"/>
                    </a:lnTo>
                    <a:lnTo>
                      <a:pt x="77" y="2"/>
                    </a:lnTo>
                    <a:lnTo>
                      <a:pt x="98" y="4"/>
                    </a:lnTo>
                    <a:lnTo>
                      <a:pt x="120" y="8"/>
                    </a:lnTo>
                    <a:lnTo>
                      <a:pt x="139" y="14"/>
                    </a:lnTo>
                    <a:lnTo>
                      <a:pt x="159" y="22"/>
                    </a:lnTo>
                    <a:lnTo>
                      <a:pt x="143" y="31"/>
                    </a:lnTo>
                    <a:lnTo>
                      <a:pt x="128" y="37"/>
                    </a:lnTo>
                    <a:lnTo>
                      <a:pt x="112" y="37"/>
                    </a:lnTo>
                    <a:lnTo>
                      <a:pt x="9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5" name="Freeform 36"/>
              <p:cNvSpPr>
                <a:spLocks/>
              </p:cNvSpPr>
              <p:nvPr/>
            </p:nvSpPr>
            <p:spPr bwMode="auto">
              <a:xfrm>
                <a:off x="3328" y="3190"/>
                <a:ext cx="111" cy="247"/>
              </a:xfrm>
              <a:custGeom>
                <a:avLst/>
                <a:gdLst>
                  <a:gd name="T0" fmla="*/ 14 w 221"/>
                  <a:gd name="T1" fmla="*/ 62 h 492"/>
                  <a:gd name="T2" fmla="*/ 13 w 221"/>
                  <a:gd name="T3" fmla="*/ 61 h 492"/>
                  <a:gd name="T4" fmla="*/ 11 w 221"/>
                  <a:gd name="T5" fmla="*/ 58 h 492"/>
                  <a:gd name="T6" fmla="*/ 9 w 221"/>
                  <a:gd name="T7" fmla="*/ 55 h 492"/>
                  <a:gd name="T8" fmla="*/ 7 w 221"/>
                  <a:gd name="T9" fmla="*/ 51 h 492"/>
                  <a:gd name="T10" fmla="*/ 4 w 221"/>
                  <a:gd name="T11" fmla="*/ 47 h 492"/>
                  <a:gd name="T12" fmla="*/ 2 w 221"/>
                  <a:gd name="T13" fmla="*/ 43 h 492"/>
                  <a:gd name="T14" fmla="*/ 1 w 221"/>
                  <a:gd name="T15" fmla="*/ 41 h 492"/>
                  <a:gd name="T16" fmla="*/ 0 w 221"/>
                  <a:gd name="T17" fmla="*/ 39 h 492"/>
                  <a:gd name="T18" fmla="*/ 0 w 221"/>
                  <a:gd name="T19" fmla="*/ 33 h 492"/>
                  <a:gd name="T20" fmla="*/ 1 w 221"/>
                  <a:gd name="T21" fmla="*/ 28 h 492"/>
                  <a:gd name="T22" fmla="*/ 3 w 221"/>
                  <a:gd name="T23" fmla="*/ 23 h 492"/>
                  <a:gd name="T24" fmla="*/ 5 w 221"/>
                  <a:gd name="T25" fmla="*/ 19 h 492"/>
                  <a:gd name="T26" fmla="*/ 7 w 221"/>
                  <a:gd name="T27" fmla="*/ 14 h 492"/>
                  <a:gd name="T28" fmla="*/ 9 w 221"/>
                  <a:gd name="T29" fmla="*/ 11 h 492"/>
                  <a:gd name="T30" fmla="*/ 12 w 221"/>
                  <a:gd name="T31" fmla="*/ 6 h 492"/>
                  <a:gd name="T32" fmla="*/ 15 w 221"/>
                  <a:gd name="T33" fmla="*/ 1 h 492"/>
                  <a:gd name="T34" fmla="*/ 16 w 221"/>
                  <a:gd name="T35" fmla="*/ 0 h 492"/>
                  <a:gd name="T36" fmla="*/ 17 w 221"/>
                  <a:gd name="T37" fmla="*/ 2 h 492"/>
                  <a:gd name="T38" fmla="*/ 17 w 221"/>
                  <a:gd name="T39" fmla="*/ 5 h 492"/>
                  <a:gd name="T40" fmla="*/ 17 w 221"/>
                  <a:gd name="T41" fmla="*/ 9 h 492"/>
                  <a:gd name="T42" fmla="*/ 16 w 221"/>
                  <a:gd name="T43" fmla="*/ 13 h 492"/>
                  <a:gd name="T44" fmla="*/ 16 w 221"/>
                  <a:gd name="T45" fmla="*/ 18 h 492"/>
                  <a:gd name="T46" fmla="*/ 15 w 221"/>
                  <a:gd name="T47" fmla="*/ 21 h 492"/>
                  <a:gd name="T48" fmla="*/ 16 w 221"/>
                  <a:gd name="T49" fmla="*/ 25 h 492"/>
                  <a:gd name="T50" fmla="*/ 16 w 221"/>
                  <a:gd name="T51" fmla="*/ 25 h 492"/>
                  <a:gd name="T52" fmla="*/ 17 w 221"/>
                  <a:gd name="T53" fmla="*/ 25 h 492"/>
                  <a:gd name="T54" fmla="*/ 17 w 221"/>
                  <a:gd name="T55" fmla="*/ 25 h 492"/>
                  <a:gd name="T56" fmla="*/ 17 w 221"/>
                  <a:gd name="T57" fmla="*/ 26 h 492"/>
                  <a:gd name="T58" fmla="*/ 18 w 221"/>
                  <a:gd name="T59" fmla="*/ 26 h 492"/>
                  <a:gd name="T60" fmla="*/ 19 w 221"/>
                  <a:gd name="T61" fmla="*/ 26 h 492"/>
                  <a:gd name="T62" fmla="*/ 20 w 221"/>
                  <a:gd name="T63" fmla="*/ 24 h 492"/>
                  <a:gd name="T64" fmla="*/ 20 w 221"/>
                  <a:gd name="T65" fmla="*/ 23 h 492"/>
                  <a:gd name="T66" fmla="*/ 20 w 221"/>
                  <a:gd name="T67" fmla="*/ 21 h 492"/>
                  <a:gd name="T68" fmla="*/ 20 w 221"/>
                  <a:gd name="T69" fmla="*/ 20 h 492"/>
                  <a:gd name="T70" fmla="*/ 21 w 221"/>
                  <a:gd name="T71" fmla="*/ 19 h 492"/>
                  <a:gd name="T72" fmla="*/ 23 w 221"/>
                  <a:gd name="T73" fmla="*/ 19 h 492"/>
                  <a:gd name="T74" fmla="*/ 24 w 221"/>
                  <a:gd name="T75" fmla="*/ 20 h 492"/>
                  <a:gd name="T76" fmla="*/ 25 w 221"/>
                  <a:gd name="T77" fmla="*/ 22 h 492"/>
                  <a:gd name="T78" fmla="*/ 26 w 221"/>
                  <a:gd name="T79" fmla="*/ 24 h 492"/>
                  <a:gd name="T80" fmla="*/ 27 w 221"/>
                  <a:gd name="T81" fmla="*/ 27 h 492"/>
                  <a:gd name="T82" fmla="*/ 27 w 221"/>
                  <a:gd name="T83" fmla="*/ 29 h 492"/>
                  <a:gd name="T84" fmla="*/ 28 w 221"/>
                  <a:gd name="T85" fmla="*/ 30 h 492"/>
                  <a:gd name="T86" fmla="*/ 27 w 221"/>
                  <a:gd name="T87" fmla="*/ 35 h 492"/>
                  <a:gd name="T88" fmla="*/ 26 w 221"/>
                  <a:gd name="T89" fmla="*/ 39 h 492"/>
                  <a:gd name="T90" fmla="*/ 24 w 221"/>
                  <a:gd name="T91" fmla="*/ 43 h 492"/>
                  <a:gd name="T92" fmla="*/ 22 w 221"/>
                  <a:gd name="T93" fmla="*/ 46 h 492"/>
                  <a:gd name="T94" fmla="*/ 19 w 221"/>
                  <a:gd name="T95" fmla="*/ 49 h 492"/>
                  <a:gd name="T96" fmla="*/ 17 w 221"/>
                  <a:gd name="T97" fmla="*/ 53 h 492"/>
                  <a:gd name="T98" fmla="*/ 16 w 221"/>
                  <a:gd name="T99" fmla="*/ 57 h 492"/>
                  <a:gd name="T100" fmla="*/ 15 w 221"/>
                  <a:gd name="T101" fmla="*/ 62 h 492"/>
                  <a:gd name="T102" fmla="*/ 15 w 221"/>
                  <a:gd name="T103" fmla="*/ 62 h 492"/>
                  <a:gd name="T104" fmla="*/ 14 w 221"/>
                  <a:gd name="T105" fmla="*/ 62 h 4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1"/>
                  <a:gd name="T160" fmla="*/ 0 h 492"/>
                  <a:gd name="T161" fmla="*/ 221 w 221"/>
                  <a:gd name="T162" fmla="*/ 492 h 4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1" h="492">
                    <a:moveTo>
                      <a:pt x="110" y="492"/>
                    </a:moveTo>
                    <a:lnTo>
                      <a:pt x="99" y="481"/>
                    </a:lnTo>
                    <a:lnTo>
                      <a:pt x="85" y="461"/>
                    </a:lnTo>
                    <a:lnTo>
                      <a:pt x="68" y="432"/>
                    </a:lnTo>
                    <a:lnTo>
                      <a:pt x="50" y="403"/>
                    </a:lnTo>
                    <a:lnTo>
                      <a:pt x="31" y="370"/>
                    </a:lnTo>
                    <a:lnTo>
                      <a:pt x="15" y="343"/>
                    </a:lnTo>
                    <a:lnTo>
                      <a:pt x="4" y="320"/>
                    </a:lnTo>
                    <a:lnTo>
                      <a:pt x="0" y="310"/>
                    </a:lnTo>
                    <a:lnTo>
                      <a:pt x="0" y="258"/>
                    </a:lnTo>
                    <a:lnTo>
                      <a:pt x="5" y="217"/>
                    </a:lnTo>
                    <a:lnTo>
                      <a:pt x="17" y="178"/>
                    </a:lnTo>
                    <a:lnTo>
                      <a:pt x="35" y="147"/>
                    </a:lnTo>
                    <a:lnTo>
                      <a:pt x="50" y="112"/>
                    </a:lnTo>
                    <a:lnTo>
                      <a:pt x="71" y="81"/>
                    </a:lnTo>
                    <a:lnTo>
                      <a:pt x="93" y="44"/>
                    </a:lnTo>
                    <a:lnTo>
                      <a:pt x="116" y="4"/>
                    </a:lnTo>
                    <a:lnTo>
                      <a:pt x="128" y="0"/>
                    </a:lnTo>
                    <a:lnTo>
                      <a:pt x="135" y="13"/>
                    </a:lnTo>
                    <a:lnTo>
                      <a:pt x="135" y="36"/>
                    </a:lnTo>
                    <a:lnTo>
                      <a:pt x="133" y="69"/>
                    </a:lnTo>
                    <a:lnTo>
                      <a:pt x="128" y="102"/>
                    </a:lnTo>
                    <a:lnTo>
                      <a:pt x="122" y="137"/>
                    </a:lnTo>
                    <a:lnTo>
                      <a:pt x="118" y="168"/>
                    </a:lnTo>
                    <a:lnTo>
                      <a:pt x="122" y="194"/>
                    </a:lnTo>
                    <a:lnTo>
                      <a:pt x="128" y="194"/>
                    </a:lnTo>
                    <a:lnTo>
                      <a:pt x="133" y="195"/>
                    </a:lnTo>
                    <a:lnTo>
                      <a:pt x="133" y="199"/>
                    </a:lnTo>
                    <a:lnTo>
                      <a:pt x="135" y="203"/>
                    </a:lnTo>
                    <a:lnTo>
                      <a:pt x="143" y="203"/>
                    </a:lnTo>
                    <a:lnTo>
                      <a:pt x="151" y="203"/>
                    </a:lnTo>
                    <a:lnTo>
                      <a:pt x="157" y="190"/>
                    </a:lnTo>
                    <a:lnTo>
                      <a:pt x="159" y="178"/>
                    </a:lnTo>
                    <a:lnTo>
                      <a:pt x="159" y="164"/>
                    </a:lnTo>
                    <a:lnTo>
                      <a:pt x="159" y="153"/>
                    </a:lnTo>
                    <a:lnTo>
                      <a:pt x="168" y="145"/>
                    </a:lnTo>
                    <a:lnTo>
                      <a:pt x="178" y="149"/>
                    </a:lnTo>
                    <a:lnTo>
                      <a:pt x="186" y="159"/>
                    </a:lnTo>
                    <a:lnTo>
                      <a:pt x="196" y="176"/>
                    </a:lnTo>
                    <a:lnTo>
                      <a:pt x="203" y="192"/>
                    </a:lnTo>
                    <a:lnTo>
                      <a:pt x="211" y="209"/>
                    </a:lnTo>
                    <a:lnTo>
                      <a:pt x="215" y="225"/>
                    </a:lnTo>
                    <a:lnTo>
                      <a:pt x="221" y="236"/>
                    </a:lnTo>
                    <a:lnTo>
                      <a:pt x="215" y="275"/>
                    </a:lnTo>
                    <a:lnTo>
                      <a:pt x="203" y="310"/>
                    </a:lnTo>
                    <a:lnTo>
                      <a:pt x="188" y="339"/>
                    </a:lnTo>
                    <a:lnTo>
                      <a:pt x="170" y="366"/>
                    </a:lnTo>
                    <a:lnTo>
                      <a:pt x="151" y="391"/>
                    </a:lnTo>
                    <a:lnTo>
                      <a:pt x="135" y="418"/>
                    </a:lnTo>
                    <a:lnTo>
                      <a:pt x="124" y="451"/>
                    </a:lnTo>
                    <a:lnTo>
                      <a:pt x="120" y="490"/>
                    </a:lnTo>
                    <a:lnTo>
                      <a:pt x="116" y="490"/>
                    </a:lnTo>
                    <a:lnTo>
                      <a:pt x="110" y="4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Freeform 37"/>
              <p:cNvSpPr>
                <a:spLocks/>
              </p:cNvSpPr>
              <p:nvPr/>
            </p:nvSpPr>
            <p:spPr bwMode="auto">
              <a:xfrm>
                <a:off x="3285" y="3423"/>
                <a:ext cx="26" cy="7"/>
              </a:xfrm>
              <a:custGeom>
                <a:avLst/>
                <a:gdLst>
                  <a:gd name="T0" fmla="*/ 0 w 53"/>
                  <a:gd name="T1" fmla="*/ 2 h 14"/>
                  <a:gd name="T2" fmla="*/ 0 w 53"/>
                  <a:gd name="T3" fmla="*/ 1 h 14"/>
                  <a:gd name="T4" fmla="*/ 0 w 53"/>
                  <a:gd name="T5" fmla="*/ 1 h 14"/>
                  <a:gd name="T6" fmla="*/ 1 w 53"/>
                  <a:gd name="T7" fmla="*/ 1 h 14"/>
                  <a:gd name="T8" fmla="*/ 3 w 53"/>
                  <a:gd name="T9" fmla="*/ 0 h 14"/>
                  <a:gd name="T10" fmla="*/ 4 w 53"/>
                  <a:gd name="T11" fmla="*/ 0 h 14"/>
                  <a:gd name="T12" fmla="*/ 6 w 53"/>
                  <a:gd name="T13" fmla="*/ 0 h 14"/>
                  <a:gd name="T14" fmla="*/ 6 w 53"/>
                  <a:gd name="T15" fmla="*/ 1 h 14"/>
                  <a:gd name="T16" fmla="*/ 5 w 53"/>
                  <a:gd name="T17" fmla="*/ 1 h 14"/>
                  <a:gd name="T18" fmla="*/ 3 w 53"/>
                  <a:gd name="T19" fmla="*/ 2 h 14"/>
                  <a:gd name="T20" fmla="*/ 1 w 53"/>
                  <a:gd name="T21" fmla="*/ 2 h 14"/>
                  <a:gd name="T22" fmla="*/ 0 w 53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14"/>
                  <a:gd name="T38" fmla="*/ 53 w 5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14">
                    <a:moveTo>
                      <a:pt x="0" y="1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3" y="2"/>
                    </a:lnTo>
                    <a:lnTo>
                      <a:pt x="41" y="8"/>
                    </a:lnTo>
                    <a:lnTo>
                      <a:pt x="26" y="12"/>
                    </a:lnTo>
                    <a:lnTo>
                      <a:pt x="1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44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7" name="Freeform 38"/>
              <p:cNvSpPr>
                <a:spLocks/>
              </p:cNvSpPr>
              <p:nvPr/>
            </p:nvSpPr>
            <p:spPr bwMode="auto">
              <a:xfrm>
                <a:off x="3261" y="3394"/>
                <a:ext cx="27" cy="8"/>
              </a:xfrm>
              <a:custGeom>
                <a:avLst/>
                <a:gdLst>
                  <a:gd name="T0" fmla="*/ 1 w 52"/>
                  <a:gd name="T1" fmla="*/ 2 h 15"/>
                  <a:gd name="T2" fmla="*/ 1 w 52"/>
                  <a:gd name="T3" fmla="*/ 2 h 15"/>
                  <a:gd name="T4" fmla="*/ 0 w 52"/>
                  <a:gd name="T5" fmla="*/ 2 h 15"/>
                  <a:gd name="T6" fmla="*/ 2 w 52"/>
                  <a:gd name="T7" fmla="*/ 1 h 15"/>
                  <a:gd name="T8" fmla="*/ 3 w 52"/>
                  <a:gd name="T9" fmla="*/ 1 h 15"/>
                  <a:gd name="T10" fmla="*/ 5 w 52"/>
                  <a:gd name="T11" fmla="*/ 1 h 15"/>
                  <a:gd name="T12" fmla="*/ 7 w 52"/>
                  <a:gd name="T13" fmla="*/ 0 h 15"/>
                  <a:gd name="T14" fmla="*/ 7 w 52"/>
                  <a:gd name="T15" fmla="*/ 1 h 15"/>
                  <a:gd name="T16" fmla="*/ 7 w 52"/>
                  <a:gd name="T17" fmla="*/ 2 h 15"/>
                  <a:gd name="T18" fmla="*/ 5 w 52"/>
                  <a:gd name="T19" fmla="*/ 2 h 15"/>
                  <a:gd name="T20" fmla="*/ 4 w 52"/>
                  <a:gd name="T21" fmla="*/ 2 h 15"/>
                  <a:gd name="T22" fmla="*/ 3 w 52"/>
                  <a:gd name="T23" fmla="*/ 2 h 15"/>
                  <a:gd name="T24" fmla="*/ 1 w 52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15"/>
                  <a:gd name="T41" fmla="*/ 52 w 5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15">
                    <a:moveTo>
                      <a:pt x="6" y="15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11" y="6"/>
                    </a:lnTo>
                    <a:lnTo>
                      <a:pt x="23" y="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17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Freeform 39"/>
              <p:cNvSpPr>
                <a:spLocks/>
              </p:cNvSpPr>
              <p:nvPr/>
            </p:nvSpPr>
            <p:spPr bwMode="auto">
              <a:xfrm>
                <a:off x="3371" y="3346"/>
                <a:ext cx="50" cy="55"/>
              </a:xfrm>
              <a:custGeom>
                <a:avLst/>
                <a:gdLst>
                  <a:gd name="T0" fmla="*/ 2 w 101"/>
                  <a:gd name="T1" fmla="*/ 14 h 108"/>
                  <a:gd name="T2" fmla="*/ 0 w 101"/>
                  <a:gd name="T3" fmla="*/ 13 h 108"/>
                  <a:gd name="T4" fmla="*/ 0 w 101"/>
                  <a:gd name="T5" fmla="*/ 12 h 108"/>
                  <a:gd name="T6" fmla="*/ 2 w 101"/>
                  <a:gd name="T7" fmla="*/ 10 h 108"/>
                  <a:gd name="T8" fmla="*/ 4 w 101"/>
                  <a:gd name="T9" fmla="*/ 8 h 108"/>
                  <a:gd name="T10" fmla="*/ 6 w 101"/>
                  <a:gd name="T11" fmla="*/ 6 h 108"/>
                  <a:gd name="T12" fmla="*/ 7 w 101"/>
                  <a:gd name="T13" fmla="*/ 4 h 108"/>
                  <a:gd name="T14" fmla="*/ 8 w 101"/>
                  <a:gd name="T15" fmla="*/ 3 h 108"/>
                  <a:gd name="T16" fmla="*/ 9 w 101"/>
                  <a:gd name="T17" fmla="*/ 3 h 108"/>
                  <a:gd name="T18" fmla="*/ 10 w 101"/>
                  <a:gd name="T19" fmla="*/ 2 h 108"/>
                  <a:gd name="T20" fmla="*/ 11 w 101"/>
                  <a:gd name="T21" fmla="*/ 0 h 108"/>
                  <a:gd name="T22" fmla="*/ 12 w 101"/>
                  <a:gd name="T23" fmla="*/ 0 h 108"/>
                  <a:gd name="T24" fmla="*/ 12 w 101"/>
                  <a:gd name="T25" fmla="*/ 1 h 108"/>
                  <a:gd name="T26" fmla="*/ 11 w 101"/>
                  <a:gd name="T27" fmla="*/ 2 h 108"/>
                  <a:gd name="T28" fmla="*/ 10 w 101"/>
                  <a:gd name="T29" fmla="*/ 4 h 108"/>
                  <a:gd name="T30" fmla="*/ 9 w 101"/>
                  <a:gd name="T31" fmla="*/ 6 h 108"/>
                  <a:gd name="T32" fmla="*/ 7 w 101"/>
                  <a:gd name="T33" fmla="*/ 9 h 108"/>
                  <a:gd name="T34" fmla="*/ 5 w 101"/>
                  <a:gd name="T35" fmla="*/ 10 h 108"/>
                  <a:gd name="T36" fmla="*/ 4 w 101"/>
                  <a:gd name="T37" fmla="*/ 13 h 108"/>
                  <a:gd name="T38" fmla="*/ 2 w 101"/>
                  <a:gd name="T39" fmla="*/ 14 h 108"/>
                  <a:gd name="T40" fmla="*/ 2 w 101"/>
                  <a:gd name="T41" fmla="*/ 14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108"/>
                  <a:gd name="T65" fmla="*/ 101 w 101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108">
                    <a:moveTo>
                      <a:pt x="16" y="108"/>
                    </a:moveTo>
                    <a:lnTo>
                      <a:pt x="4" y="101"/>
                    </a:lnTo>
                    <a:lnTo>
                      <a:pt x="0" y="95"/>
                    </a:lnTo>
                    <a:lnTo>
                      <a:pt x="16" y="79"/>
                    </a:lnTo>
                    <a:lnTo>
                      <a:pt x="33" y="62"/>
                    </a:lnTo>
                    <a:lnTo>
                      <a:pt x="48" y="42"/>
                    </a:lnTo>
                    <a:lnTo>
                      <a:pt x="58" y="25"/>
                    </a:lnTo>
                    <a:lnTo>
                      <a:pt x="68" y="21"/>
                    </a:lnTo>
                    <a:lnTo>
                      <a:pt x="78" y="17"/>
                    </a:lnTo>
                    <a:lnTo>
                      <a:pt x="85" y="1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1" y="2"/>
                    </a:lnTo>
                    <a:lnTo>
                      <a:pt x="95" y="10"/>
                    </a:lnTo>
                    <a:lnTo>
                      <a:pt x="85" y="25"/>
                    </a:lnTo>
                    <a:lnTo>
                      <a:pt x="72" y="42"/>
                    </a:lnTo>
                    <a:lnTo>
                      <a:pt x="60" y="64"/>
                    </a:lnTo>
                    <a:lnTo>
                      <a:pt x="45" y="79"/>
                    </a:lnTo>
                    <a:lnTo>
                      <a:pt x="33" y="97"/>
                    </a:lnTo>
                    <a:lnTo>
                      <a:pt x="21" y="105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40"/>
              <p:cNvSpPr>
                <a:spLocks/>
              </p:cNvSpPr>
              <p:nvPr/>
            </p:nvSpPr>
            <p:spPr bwMode="auto">
              <a:xfrm>
                <a:off x="3365" y="3368"/>
                <a:ext cx="19" cy="19"/>
              </a:xfrm>
              <a:custGeom>
                <a:avLst/>
                <a:gdLst>
                  <a:gd name="T0" fmla="*/ 0 w 37"/>
                  <a:gd name="T1" fmla="*/ 4 h 39"/>
                  <a:gd name="T2" fmla="*/ 1 w 37"/>
                  <a:gd name="T3" fmla="*/ 3 h 39"/>
                  <a:gd name="T4" fmla="*/ 2 w 37"/>
                  <a:gd name="T5" fmla="*/ 1 h 39"/>
                  <a:gd name="T6" fmla="*/ 3 w 37"/>
                  <a:gd name="T7" fmla="*/ 0 h 39"/>
                  <a:gd name="T8" fmla="*/ 5 w 37"/>
                  <a:gd name="T9" fmla="*/ 0 h 39"/>
                  <a:gd name="T10" fmla="*/ 3 w 37"/>
                  <a:gd name="T11" fmla="*/ 1 h 39"/>
                  <a:gd name="T12" fmla="*/ 2 w 37"/>
                  <a:gd name="T13" fmla="*/ 2 h 39"/>
                  <a:gd name="T14" fmla="*/ 2 w 37"/>
                  <a:gd name="T15" fmla="*/ 3 h 39"/>
                  <a:gd name="T16" fmla="*/ 1 w 37"/>
                  <a:gd name="T17" fmla="*/ 4 h 39"/>
                  <a:gd name="T18" fmla="*/ 1 w 37"/>
                  <a:gd name="T19" fmla="*/ 4 h 39"/>
                  <a:gd name="T20" fmla="*/ 0 w 37"/>
                  <a:gd name="T21" fmla="*/ 4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9"/>
                  <a:gd name="T35" fmla="*/ 37 w 37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9">
                    <a:moveTo>
                      <a:pt x="0" y="39"/>
                    </a:moveTo>
                    <a:lnTo>
                      <a:pt x="2" y="24"/>
                    </a:lnTo>
                    <a:lnTo>
                      <a:pt x="12" y="12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24" y="10"/>
                    </a:lnTo>
                    <a:lnTo>
                      <a:pt x="16" y="20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Freeform 41"/>
              <p:cNvSpPr>
                <a:spLocks/>
              </p:cNvSpPr>
              <p:nvPr/>
            </p:nvSpPr>
            <p:spPr bwMode="auto">
              <a:xfrm>
                <a:off x="3354" y="3294"/>
                <a:ext cx="76" cy="79"/>
              </a:xfrm>
              <a:custGeom>
                <a:avLst/>
                <a:gdLst>
                  <a:gd name="T0" fmla="*/ 1 w 153"/>
                  <a:gd name="T1" fmla="*/ 20 h 157"/>
                  <a:gd name="T2" fmla="*/ 0 w 153"/>
                  <a:gd name="T3" fmla="*/ 19 h 157"/>
                  <a:gd name="T4" fmla="*/ 0 w 153"/>
                  <a:gd name="T5" fmla="*/ 18 h 157"/>
                  <a:gd name="T6" fmla="*/ 1 w 153"/>
                  <a:gd name="T7" fmla="*/ 15 h 157"/>
                  <a:gd name="T8" fmla="*/ 2 w 153"/>
                  <a:gd name="T9" fmla="*/ 14 h 157"/>
                  <a:gd name="T10" fmla="*/ 4 w 153"/>
                  <a:gd name="T11" fmla="*/ 11 h 157"/>
                  <a:gd name="T12" fmla="*/ 6 w 153"/>
                  <a:gd name="T13" fmla="*/ 9 h 157"/>
                  <a:gd name="T14" fmla="*/ 8 w 153"/>
                  <a:gd name="T15" fmla="*/ 7 h 157"/>
                  <a:gd name="T16" fmla="*/ 10 w 153"/>
                  <a:gd name="T17" fmla="*/ 5 h 157"/>
                  <a:gd name="T18" fmla="*/ 12 w 153"/>
                  <a:gd name="T19" fmla="*/ 4 h 157"/>
                  <a:gd name="T20" fmla="*/ 14 w 153"/>
                  <a:gd name="T21" fmla="*/ 4 h 157"/>
                  <a:gd name="T22" fmla="*/ 14 w 153"/>
                  <a:gd name="T23" fmla="*/ 4 h 157"/>
                  <a:gd name="T24" fmla="*/ 14 w 153"/>
                  <a:gd name="T25" fmla="*/ 4 h 157"/>
                  <a:gd name="T26" fmla="*/ 11 w 153"/>
                  <a:gd name="T27" fmla="*/ 7 h 157"/>
                  <a:gd name="T28" fmla="*/ 8 w 153"/>
                  <a:gd name="T29" fmla="*/ 10 h 157"/>
                  <a:gd name="T30" fmla="*/ 5 w 153"/>
                  <a:gd name="T31" fmla="*/ 12 h 157"/>
                  <a:gd name="T32" fmla="*/ 3 w 153"/>
                  <a:gd name="T33" fmla="*/ 14 h 157"/>
                  <a:gd name="T34" fmla="*/ 2 w 153"/>
                  <a:gd name="T35" fmla="*/ 15 h 157"/>
                  <a:gd name="T36" fmla="*/ 1 w 153"/>
                  <a:gd name="T37" fmla="*/ 17 h 157"/>
                  <a:gd name="T38" fmla="*/ 1 w 153"/>
                  <a:gd name="T39" fmla="*/ 17 h 157"/>
                  <a:gd name="T40" fmla="*/ 1 w 153"/>
                  <a:gd name="T41" fmla="*/ 18 h 157"/>
                  <a:gd name="T42" fmla="*/ 1 w 153"/>
                  <a:gd name="T43" fmla="*/ 18 h 157"/>
                  <a:gd name="T44" fmla="*/ 3 w 153"/>
                  <a:gd name="T45" fmla="*/ 16 h 157"/>
                  <a:gd name="T46" fmla="*/ 6 w 153"/>
                  <a:gd name="T47" fmla="*/ 14 h 157"/>
                  <a:gd name="T48" fmla="*/ 9 w 153"/>
                  <a:gd name="T49" fmla="*/ 11 h 157"/>
                  <a:gd name="T50" fmla="*/ 11 w 153"/>
                  <a:gd name="T51" fmla="*/ 8 h 157"/>
                  <a:gd name="T52" fmla="*/ 14 w 153"/>
                  <a:gd name="T53" fmla="*/ 5 h 157"/>
                  <a:gd name="T54" fmla="*/ 15 w 153"/>
                  <a:gd name="T55" fmla="*/ 3 h 157"/>
                  <a:gd name="T56" fmla="*/ 16 w 153"/>
                  <a:gd name="T57" fmla="*/ 2 h 157"/>
                  <a:gd name="T58" fmla="*/ 16 w 153"/>
                  <a:gd name="T59" fmla="*/ 2 h 157"/>
                  <a:gd name="T60" fmla="*/ 16 w 153"/>
                  <a:gd name="T61" fmla="*/ 3 h 157"/>
                  <a:gd name="T62" fmla="*/ 16 w 153"/>
                  <a:gd name="T63" fmla="*/ 1 h 157"/>
                  <a:gd name="T64" fmla="*/ 16 w 153"/>
                  <a:gd name="T65" fmla="*/ 0 h 157"/>
                  <a:gd name="T66" fmla="*/ 16 w 153"/>
                  <a:gd name="T67" fmla="*/ 0 h 157"/>
                  <a:gd name="T68" fmla="*/ 17 w 153"/>
                  <a:gd name="T69" fmla="*/ 0 h 157"/>
                  <a:gd name="T70" fmla="*/ 18 w 153"/>
                  <a:gd name="T71" fmla="*/ 2 h 157"/>
                  <a:gd name="T72" fmla="*/ 18 w 153"/>
                  <a:gd name="T73" fmla="*/ 4 h 157"/>
                  <a:gd name="T74" fmla="*/ 19 w 153"/>
                  <a:gd name="T75" fmla="*/ 7 h 157"/>
                  <a:gd name="T76" fmla="*/ 18 w 153"/>
                  <a:gd name="T77" fmla="*/ 9 h 157"/>
                  <a:gd name="T78" fmla="*/ 17 w 153"/>
                  <a:gd name="T79" fmla="*/ 9 h 157"/>
                  <a:gd name="T80" fmla="*/ 16 w 153"/>
                  <a:gd name="T81" fmla="*/ 10 h 157"/>
                  <a:gd name="T82" fmla="*/ 14 w 153"/>
                  <a:gd name="T83" fmla="*/ 10 h 157"/>
                  <a:gd name="T84" fmla="*/ 13 w 153"/>
                  <a:gd name="T85" fmla="*/ 12 h 157"/>
                  <a:gd name="T86" fmla="*/ 11 w 153"/>
                  <a:gd name="T87" fmla="*/ 14 h 157"/>
                  <a:gd name="T88" fmla="*/ 9 w 153"/>
                  <a:gd name="T89" fmla="*/ 16 h 157"/>
                  <a:gd name="T90" fmla="*/ 9 w 153"/>
                  <a:gd name="T91" fmla="*/ 15 h 157"/>
                  <a:gd name="T92" fmla="*/ 9 w 153"/>
                  <a:gd name="T93" fmla="*/ 15 h 157"/>
                  <a:gd name="T94" fmla="*/ 9 w 153"/>
                  <a:gd name="T95" fmla="*/ 14 h 157"/>
                  <a:gd name="T96" fmla="*/ 10 w 153"/>
                  <a:gd name="T97" fmla="*/ 13 h 157"/>
                  <a:gd name="T98" fmla="*/ 11 w 153"/>
                  <a:gd name="T99" fmla="*/ 11 h 157"/>
                  <a:gd name="T100" fmla="*/ 13 w 153"/>
                  <a:gd name="T101" fmla="*/ 10 h 157"/>
                  <a:gd name="T102" fmla="*/ 14 w 153"/>
                  <a:gd name="T103" fmla="*/ 8 h 157"/>
                  <a:gd name="T104" fmla="*/ 15 w 153"/>
                  <a:gd name="T105" fmla="*/ 7 h 157"/>
                  <a:gd name="T106" fmla="*/ 16 w 153"/>
                  <a:gd name="T107" fmla="*/ 6 h 157"/>
                  <a:gd name="T108" fmla="*/ 16 w 153"/>
                  <a:gd name="T109" fmla="*/ 5 h 157"/>
                  <a:gd name="T110" fmla="*/ 15 w 153"/>
                  <a:gd name="T111" fmla="*/ 6 h 157"/>
                  <a:gd name="T112" fmla="*/ 13 w 153"/>
                  <a:gd name="T113" fmla="*/ 8 h 157"/>
                  <a:gd name="T114" fmla="*/ 11 w 153"/>
                  <a:gd name="T115" fmla="*/ 11 h 157"/>
                  <a:gd name="T116" fmla="*/ 8 w 153"/>
                  <a:gd name="T117" fmla="*/ 14 h 157"/>
                  <a:gd name="T118" fmla="*/ 5 w 153"/>
                  <a:gd name="T119" fmla="*/ 16 h 157"/>
                  <a:gd name="T120" fmla="*/ 3 w 153"/>
                  <a:gd name="T121" fmla="*/ 18 h 157"/>
                  <a:gd name="T122" fmla="*/ 1 w 153"/>
                  <a:gd name="T123" fmla="*/ 19 h 157"/>
                  <a:gd name="T124" fmla="*/ 1 w 153"/>
                  <a:gd name="T125" fmla="*/ 20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57"/>
                  <a:gd name="T191" fmla="*/ 153 w 153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57">
                    <a:moveTo>
                      <a:pt x="8" y="157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0" y="120"/>
                    </a:lnTo>
                    <a:lnTo>
                      <a:pt x="23" y="105"/>
                    </a:lnTo>
                    <a:lnTo>
                      <a:pt x="37" y="87"/>
                    </a:lnTo>
                    <a:lnTo>
                      <a:pt x="52" y="70"/>
                    </a:lnTo>
                    <a:lnTo>
                      <a:pt x="68" y="52"/>
                    </a:lnTo>
                    <a:lnTo>
                      <a:pt x="83" y="39"/>
                    </a:lnTo>
                    <a:lnTo>
                      <a:pt x="97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8" y="27"/>
                    </a:lnTo>
                    <a:lnTo>
                      <a:pt x="89" y="54"/>
                    </a:lnTo>
                    <a:lnTo>
                      <a:pt x="66" y="78"/>
                    </a:lnTo>
                    <a:lnTo>
                      <a:pt x="45" y="95"/>
                    </a:lnTo>
                    <a:lnTo>
                      <a:pt x="31" y="111"/>
                    </a:lnTo>
                    <a:lnTo>
                      <a:pt x="19" y="120"/>
                    </a:lnTo>
                    <a:lnTo>
                      <a:pt x="14" y="130"/>
                    </a:lnTo>
                    <a:lnTo>
                      <a:pt x="8" y="136"/>
                    </a:lnTo>
                    <a:lnTo>
                      <a:pt x="10" y="144"/>
                    </a:lnTo>
                    <a:lnTo>
                      <a:pt x="14" y="138"/>
                    </a:lnTo>
                    <a:lnTo>
                      <a:pt x="29" y="124"/>
                    </a:lnTo>
                    <a:lnTo>
                      <a:pt x="49" y="105"/>
                    </a:lnTo>
                    <a:lnTo>
                      <a:pt x="72" y="84"/>
                    </a:lnTo>
                    <a:lnTo>
                      <a:pt x="91" y="58"/>
                    </a:lnTo>
                    <a:lnTo>
                      <a:pt x="113" y="39"/>
                    </a:lnTo>
                    <a:lnTo>
                      <a:pt x="124" y="21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28" y="18"/>
                    </a:lnTo>
                    <a:lnTo>
                      <a:pt x="128" y="6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4" y="14"/>
                    </a:lnTo>
                    <a:lnTo>
                      <a:pt x="149" y="31"/>
                    </a:lnTo>
                    <a:lnTo>
                      <a:pt x="153" y="49"/>
                    </a:lnTo>
                    <a:lnTo>
                      <a:pt x="151" y="68"/>
                    </a:lnTo>
                    <a:lnTo>
                      <a:pt x="140" y="68"/>
                    </a:lnTo>
                    <a:lnTo>
                      <a:pt x="128" y="74"/>
                    </a:lnTo>
                    <a:lnTo>
                      <a:pt x="118" y="80"/>
                    </a:lnTo>
                    <a:lnTo>
                      <a:pt x="111" y="89"/>
                    </a:lnTo>
                    <a:lnTo>
                      <a:pt x="91" y="105"/>
                    </a:lnTo>
                    <a:lnTo>
                      <a:pt x="76" y="122"/>
                    </a:lnTo>
                    <a:lnTo>
                      <a:pt x="74" y="116"/>
                    </a:lnTo>
                    <a:lnTo>
                      <a:pt x="72" y="113"/>
                    </a:lnTo>
                    <a:lnTo>
                      <a:pt x="76" y="105"/>
                    </a:lnTo>
                    <a:lnTo>
                      <a:pt x="85" y="97"/>
                    </a:lnTo>
                    <a:lnTo>
                      <a:pt x="95" y="85"/>
                    </a:lnTo>
                    <a:lnTo>
                      <a:pt x="107" y="76"/>
                    </a:lnTo>
                    <a:lnTo>
                      <a:pt x="116" y="64"/>
                    </a:lnTo>
                    <a:lnTo>
                      <a:pt x="126" y="52"/>
                    </a:lnTo>
                    <a:lnTo>
                      <a:pt x="130" y="43"/>
                    </a:lnTo>
                    <a:lnTo>
                      <a:pt x="134" y="39"/>
                    </a:lnTo>
                    <a:lnTo>
                      <a:pt x="124" y="47"/>
                    </a:lnTo>
                    <a:lnTo>
                      <a:pt x="111" y="62"/>
                    </a:lnTo>
                    <a:lnTo>
                      <a:pt x="89" y="82"/>
                    </a:lnTo>
                    <a:lnTo>
                      <a:pt x="70" y="105"/>
                    </a:lnTo>
                    <a:lnTo>
                      <a:pt x="47" y="124"/>
                    </a:lnTo>
                    <a:lnTo>
                      <a:pt x="29" y="142"/>
                    </a:lnTo>
                    <a:lnTo>
                      <a:pt x="14" y="151"/>
                    </a:lnTo>
                    <a:lnTo>
                      <a:pt x="8" y="157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42"/>
              <p:cNvSpPr>
                <a:spLocks/>
              </p:cNvSpPr>
              <p:nvPr/>
            </p:nvSpPr>
            <p:spPr bwMode="auto">
              <a:xfrm>
                <a:off x="3348" y="3303"/>
                <a:ext cx="51" cy="55"/>
              </a:xfrm>
              <a:custGeom>
                <a:avLst/>
                <a:gdLst>
                  <a:gd name="T0" fmla="*/ 0 w 103"/>
                  <a:gd name="T1" fmla="*/ 14 h 110"/>
                  <a:gd name="T2" fmla="*/ 0 w 103"/>
                  <a:gd name="T3" fmla="*/ 13 h 110"/>
                  <a:gd name="T4" fmla="*/ 0 w 103"/>
                  <a:gd name="T5" fmla="*/ 10 h 110"/>
                  <a:gd name="T6" fmla="*/ 1 w 103"/>
                  <a:gd name="T7" fmla="*/ 7 h 110"/>
                  <a:gd name="T8" fmla="*/ 3 w 103"/>
                  <a:gd name="T9" fmla="*/ 5 h 110"/>
                  <a:gd name="T10" fmla="*/ 5 w 103"/>
                  <a:gd name="T11" fmla="*/ 3 h 110"/>
                  <a:gd name="T12" fmla="*/ 8 w 103"/>
                  <a:gd name="T13" fmla="*/ 1 h 110"/>
                  <a:gd name="T14" fmla="*/ 10 w 103"/>
                  <a:gd name="T15" fmla="*/ 0 h 110"/>
                  <a:gd name="T16" fmla="*/ 12 w 103"/>
                  <a:gd name="T17" fmla="*/ 1 h 110"/>
                  <a:gd name="T18" fmla="*/ 11 w 103"/>
                  <a:gd name="T19" fmla="*/ 2 h 110"/>
                  <a:gd name="T20" fmla="*/ 10 w 103"/>
                  <a:gd name="T21" fmla="*/ 4 h 110"/>
                  <a:gd name="T22" fmla="*/ 8 w 103"/>
                  <a:gd name="T23" fmla="*/ 6 h 110"/>
                  <a:gd name="T24" fmla="*/ 6 w 103"/>
                  <a:gd name="T25" fmla="*/ 9 h 110"/>
                  <a:gd name="T26" fmla="*/ 4 w 103"/>
                  <a:gd name="T27" fmla="*/ 11 h 110"/>
                  <a:gd name="T28" fmla="*/ 2 w 103"/>
                  <a:gd name="T29" fmla="*/ 13 h 110"/>
                  <a:gd name="T30" fmla="*/ 1 w 103"/>
                  <a:gd name="T31" fmla="*/ 14 h 110"/>
                  <a:gd name="T32" fmla="*/ 0 w 103"/>
                  <a:gd name="T33" fmla="*/ 14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110"/>
                  <a:gd name="T53" fmla="*/ 103 w 103"/>
                  <a:gd name="T54" fmla="*/ 110 h 1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110">
                    <a:moveTo>
                      <a:pt x="2" y="110"/>
                    </a:moveTo>
                    <a:lnTo>
                      <a:pt x="0" y="97"/>
                    </a:lnTo>
                    <a:lnTo>
                      <a:pt x="4" y="79"/>
                    </a:lnTo>
                    <a:lnTo>
                      <a:pt x="14" y="58"/>
                    </a:lnTo>
                    <a:lnTo>
                      <a:pt x="30" y="38"/>
                    </a:lnTo>
                    <a:lnTo>
                      <a:pt x="45" y="19"/>
                    </a:lnTo>
                    <a:lnTo>
                      <a:pt x="64" y="5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94" y="13"/>
                    </a:lnTo>
                    <a:lnTo>
                      <a:pt x="84" y="29"/>
                    </a:lnTo>
                    <a:lnTo>
                      <a:pt x="68" y="44"/>
                    </a:lnTo>
                    <a:lnTo>
                      <a:pt x="53" y="66"/>
                    </a:lnTo>
                    <a:lnTo>
                      <a:pt x="35" y="81"/>
                    </a:lnTo>
                    <a:lnTo>
                      <a:pt x="20" y="97"/>
                    </a:lnTo>
                    <a:lnTo>
                      <a:pt x="8" y="106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Freeform 43"/>
              <p:cNvSpPr>
                <a:spLocks/>
              </p:cNvSpPr>
              <p:nvPr/>
            </p:nvSpPr>
            <p:spPr bwMode="auto">
              <a:xfrm>
                <a:off x="3343" y="3291"/>
                <a:ext cx="37" cy="50"/>
              </a:xfrm>
              <a:custGeom>
                <a:avLst/>
                <a:gdLst>
                  <a:gd name="T0" fmla="*/ 0 w 73"/>
                  <a:gd name="T1" fmla="*/ 13 h 99"/>
                  <a:gd name="T2" fmla="*/ 0 w 73"/>
                  <a:gd name="T3" fmla="*/ 11 h 99"/>
                  <a:gd name="T4" fmla="*/ 1 w 73"/>
                  <a:gd name="T5" fmla="*/ 9 h 99"/>
                  <a:gd name="T6" fmla="*/ 2 w 73"/>
                  <a:gd name="T7" fmla="*/ 7 h 99"/>
                  <a:gd name="T8" fmla="*/ 4 w 73"/>
                  <a:gd name="T9" fmla="*/ 5 h 99"/>
                  <a:gd name="T10" fmla="*/ 5 w 73"/>
                  <a:gd name="T11" fmla="*/ 3 h 99"/>
                  <a:gd name="T12" fmla="*/ 6 w 73"/>
                  <a:gd name="T13" fmla="*/ 2 h 99"/>
                  <a:gd name="T14" fmla="*/ 8 w 73"/>
                  <a:gd name="T15" fmla="*/ 1 h 99"/>
                  <a:gd name="T16" fmla="*/ 9 w 73"/>
                  <a:gd name="T17" fmla="*/ 0 h 99"/>
                  <a:gd name="T18" fmla="*/ 10 w 73"/>
                  <a:gd name="T19" fmla="*/ 2 h 99"/>
                  <a:gd name="T20" fmla="*/ 9 w 73"/>
                  <a:gd name="T21" fmla="*/ 4 h 99"/>
                  <a:gd name="T22" fmla="*/ 9 w 73"/>
                  <a:gd name="T23" fmla="*/ 5 h 99"/>
                  <a:gd name="T24" fmla="*/ 7 w 73"/>
                  <a:gd name="T25" fmla="*/ 7 h 99"/>
                  <a:gd name="T26" fmla="*/ 6 w 73"/>
                  <a:gd name="T27" fmla="*/ 8 h 99"/>
                  <a:gd name="T28" fmla="*/ 4 w 73"/>
                  <a:gd name="T29" fmla="*/ 10 h 99"/>
                  <a:gd name="T30" fmla="*/ 3 w 73"/>
                  <a:gd name="T31" fmla="*/ 11 h 99"/>
                  <a:gd name="T32" fmla="*/ 2 w 73"/>
                  <a:gd name="T33" fmla="*/ 13 h 99"/>
                  <a:gd name="T34" fmla="*/ 1 w 73"/>
                  <a:gd name="T35" fmla="*/ 13 h 99"/>
                  <a:gd name="T36" fmla="*/ 0 w 73"/>
                  <a:gd name="T37" fmla="*/ 13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99"/>
                  <a:gd name="T59" fmla="*/ 73 w 73"/>
                  <a:gd name="T60" fmla="*/ 99 h 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99">
                    <a:moveTo>
                      <a:pt x="0" y="99"/>
                    </a:moveTo>
                    <a:lnTo>
                      <a:pt x="0" y="84"/>
                    </a:lnTo>
                    <a:lnTo>
                      <a:pt x="6" y="68"/>
                    </a:lnTo>
                    <a:lnTo>
                      <a:pt x="13" y="53"/>
                    </a:lnTo>
                    <a:lnTo>
                      <a:pt x="25" y="39"/>
                    </a:lnTo>
                    <a:lnTo>
                      <a:pt x="37" y="24"/>
                    </a:lnTo>
                    <a:lnTo>
                      <a:pt x="48" y="12"/>
                    </a:lnTo>
                    <a:lnTo>
                      <a:pt x="60" y="2"/>
                    </a:lnTo>
                    <a:lnTo>
                      <a:pt x="72" y="0"/>
                    </a:lnTo>
                    <a:lnTo>
                      <a:pt x="73" y="12"/>
                    </a:lnTo>
                    <a:lnTo>
                      <a:pt x="72" y="26"/>
                    </a:lnTo>
                    <a:lnTo>
                      <a:pt x="66" y="37"/>
                    </a:lnTo>
                    <a:lnTo>
                      <a:pt x="56" y="53"/>
                    </a:lnTo>
                    <a:lnTo>
                      <a:pt x="42" y="64"/>
                    </a:lnTo>
                    <a:lnTo>
                      <a:pt x="31" y="76"/>
                    </a:lnTo>
                    <a:lnTo>
                      <a:pt x="19" y="88"/>
                    </a:lnTo>
                    <a:lnTo>
                      <a:pt x="11" y="99"/>
                    </a:lnTo>
                    <a:lnTo>
                      <a:pt x="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3" name="Freeform 44"/>
              <p:cNvSpPr>
                <a:spLocks/>
              </p:cNvSpPr>
              <p:nvPr/>
            </p:nvSpPr>
            <p:spPr bwMode="auto">
              <a:xfrm>
                <a:off x="3343" y="3267"/>
                <a:ext cx="31" cy="57"/>
              </a:xfrm>
              <a:custGeom>
                <a:avLst/>
                <a:gdLst>
                  <a:gd name="T0" fmla="*/ 0 w 62"/>
                  <a:gd name="T1" fmla="*/ 15 h 114"/>
                  <a:gd name="T2" fmla="*/ 0 w 62"/>
                  <a:gd name="T3" fmla="*/ 12 h 114"/>
                  <a:gd name="T4" fmla="*/ 1 w 62"/>
                  <a:gd name="T5" fmla="*/ 10 h 114"/>
                  <a:gd name="T6" fmla="*/ 2 w 62"/>
                  <a:gd name="T7" fmla="*/ 8 h 114"/>
                  <a:gd name="T8" fmla="*/ 3 w 62"/>
                  <a:gd name="T9" fmla="*/ 7 h 114"/>
                  <a:gd name="T10" fmla="*/ 4 w 62"/>
                  <a:gd name="T11" fmla="*/ 5 h 114"/>
                  <a:gd name="T12" fmla="*/ 5 w 62"/>
                  <a:gd name="T13" fmla="*/ 4 h 114"/>
                  <a:gd name="T14" fmla="*/ 7 w 62"/>
                  <a:gd name="T15" fmla="*/ 2 h 114"/>
                  <a:gd name="T16" fmla="*/ 8 w 62"/>
                  <a:gd name="T17" fmla="*/ 0 h 114"/>
                  <a:gd name="T18" fmla="*/ 8 w 62"/>
                  <a:gd name="T19" fmla="*/ 2 h 114"/>
                  <a:gd name="T20" fmla="*/ 8 w 62"/>
                  <a:gd name="T21" fmla="*/ 4 h 114"/>
                  <a:gd name="T22" fmla="*/ 7 w 62"/>
                  <a:gd name="T23" fmla="*/ 6 h 114"/>
                  <a:gd name="T24" fmla="*/ 6 w 62"/>
                  <a:gd name="T25" fmla="*/ 9 h 114"/>
                  <a:gd name="T26" fmla="*/ 5 w 62"/>
                  <a:gd name="T27" fmla="*/ 10 h 114"/>
                  <a:gd name="T28" fmla="*/ 3 w 62"/>
                  <a:gd name="T29" fmla="*/ 12 h 114"/>
                  <a:gd name="T30" fmla="*/ 2 w 62"/>
                  <a:gd name="T31" fmla="*/ 14 h 114"/>
                  <a:gd name="T32" fmla="*/ 0 w 62"/>
                  <a:gd name="T33" fmla="*/ 15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14"/>
                  <a:gd name="T53" fmla="*/ 62 w 62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14">
                    <a:moveTo>
                      <a:pt x="0" y="114"/>
                    </a:moveTo>
                    <a:lnTo>
                      <a:pt x="0" y="95"/>
                    </a:lnTo>
                    <a:lnTo>
                      <a:pt x="4" y="79"/>
                    </a:lnTo>
                    <a:lnTo>
                      <a:pt x="9" y="64"/>
                    </a:lnTo>
                    <a:lnTo>
                      <a:pt x="21" y="52"/>
                    </a:lnTo>
                    <a:lnTo>
                      <a:pt x="29" y="39"/>
                    </a:lnTo>
                    <a:lnTo>
                      <a:pt x="40" y="25"/>
                    </a:lnTo>
                    <a:lnTo>
                      <a:pt x="50" y="11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60" y="31"/>
                    </a:lnTo>
                    <a:lnTo>
                      <a:pt x="52" y="48"/>
                    </a:lnTo>
                    <a:lnTo>
                      <a:pt x="46" y="66"/>
                    </a:lnTo>
                    <a:lnTo>
                      <a:pt x="35" y="79"/>
                    </a:lnTo>
                    <a:lnTo>
                      <a:pt x="23" y="93"/>
                    </a:lnTo>
                    <a:lnTo>
                      <a:pt x="1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4" name="Freeform 45"/>
              <p:cNvSpPr>
                <a:spLocks/>
              </p:cNvSpPr>
              <p:nvPr/>
            </p:nvSpPr>
            <p:spPr bwMode="auto">
              <a:xfrm>
                <a:off x="5134" y="3279"/>
                <a:ext cx="26" cy="25"/>
              </a:xfrm>
              <a:custGeom>
                <a:avLst/>
                <a:gdLst>
                  <a:gd name="T0" fmla="*/ 6 w 52"/>
                  <a:gd name="T1" fmla="*/ 6 h 51"/>
                  <a:gd name="T2" fmla="*/ 4 w 52"/>
                  <a:gd name="T3" fmla="*/ 4 h 51"/>
                  <a:gd name="T4" fmla="*/ 3 w 52"/>
                  <a:gd name="T5" fmla="*/ 3 h 51"/>
                  <a:gd name="T6" fmla="*/ 2 w 52"/>
                  <a:gd name="T7" fmla="*/ 2 h 51"/>
                  <a:gd name="T8" fmla="*/ 0 w 52"/>
                  <a:gd name="T9" fmla="*/ 0 h 51"/>
                  <a:gd name="T10" fmla="*/ 2 w 52"/>
                  <a:gd name="T11" fmla="*/ 0 h 51"/>
                  <a:gd name="T12" fmla="*/ 3 w 52"/>
                  <a:gd name="T13" fmla="*/ 0 h 51"/>
                  <a:gd name="T14" fmla="*/ 4 w 52"/>
                  <a:gd name="T15" fmla="*/ 0 h 51"/>
                  <a:gd name="T16" fmla="*/ 5 w 52"/>
                  <a:gd name="T17" fmla="*/ 1 h 51"/>
                  <a:gd name="T18" fmla="*/ 5 w 52"/>
                  <a:gd name="T19" fmla="*/ 1 h 51"/>
                  <a:gd name="T20" fmla="*/ 6 w 52"/>
                  <a:gd name="T21" fmla="*/ 2 h 51"/>
                  <a:gd name="T22" fmla="*/ 7 w 52"/>
                  <a:gd name="T23" fmla="*/ 4 h 51"/>
                  <a:gd name="T24" fmla="*/ 7 w 52"/>
                  <a:gd name="T25" fmla="*/ 6 h 51"/>
                  <a:gd name="T26" fmla="*/ 6 w 52"/>
                  <a:gd name="T27" fmla="*/ 6 h 51"/>
                  <a:gd name="T28" fmla="*/ 6 w 52"/>
                  <a:gd name="T29" fmla="*/ 6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51"/>
                  <a:gd name="T47" fmla="*/ 52 w 52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51">
                    <a:moveTo>
                      <a:pt x="46" y="51"/>
                    </a:moveTo>
                    <a:lnTo>
                      <a:pt x="31" y="35"/>
                    </a:lnTo>
                    <a:lnTo>
                      <a:pt x="21" y="27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6" y="23"/>
                    </a:lnTo>
                    <a:lnTo>
                      <a:pt x="50" y="35"/>
                    </a:lnTo>
                    <a:lnTo>
                      <a:pt x="52" y="49"/>
                    </a:lnTo>
                    <a:lnTo>
                      <a:pt x="46" y="49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5" name="Freeform 46"/>
              <p:cNvSpPr>
                <a:spLocks/>
              </p:cNvSpPr>
              <p:nvPr/>
            </p:nvSpPr>
            <p:spPr bwMode="auto">
              <a:xfrm>
                <a:off x="3347" y="3241"/>
                <a:ext cx="32" cy="51"/>
              </a:xfrm>
              <a:custGeom>
                <a:avLst/>
                <a:gdLst>
                  <a:gd name="T0" fmla="*/ 1 w 64"/>
                  <a:gd name="T1" fmla="*/ 12 h 103"/>
                  <a:gd name="T2" fmla="*/ 1 w 64"/>
                  <a:gd name="T3" fmla="*/ 12 h 103"/>
                  <a:gd name="T4" fmla="*/ 0 w 64"/>
                  <a:gd name="T5" fmla="*/ 12 h 103"/>
                  <a:gd name="T6" fmla="*/ 1 w 64"/>
                  <a:gd name="T7" fmla="*/ 10 h 103"/>
                  <a:gd name="T8" fmla="*/ 1 w 64"/>
                  <a:gd name="T9" fmla="*/ 8 h 103"/>
                  <a:gd name="T10" fmla="*/ 2 w 64"/>
                  <a:gd name="T11" fmla="*/ 7 h 103"/>
                  <a:gd name="T12" fmla="*/ 3 w 64"/>
                  <a:gd name="T13" fmla="*/ 5 h 103"/>
                  <a:gd name="T14" fmla="*/ 4 w 64"/>
                  <a:gd name="T15" fmla="*/ 4 h 103"/>
                  <a:gd name="T16" fmla="*/ 5 w 64"/>
                  <a:gd name="T17" fmla="*/ 3 h 103"/>
                  <a:gd name="T18" fmla="*/ 6 w 64"/>
                  <a:gd name="T19" fmla="*/ 1 h 103"/>
                  <a:gd name="T20" fmla="*/ 7 w 64"/>
                  <a:gd name="T21" fmla="*/ 0 h 103"/>
                  <a:gd name="T22" fmla="*/ 7 w 64"/>
                  <a:gd name="T23" fmla="*/ 0 h 103"/>
                  <a:gd name="T24" fmla="*/ 8 w 64"/>
                  <a:gd name="T25" fmla="*/ 0 h 103"/>
                  <a:gd name="T26" fmla="*/ 8 w 64"/>
                  <a:gd name="T27" fmla="*/ 1 h 103"/>
                  <a:gd name="T28" fmla="*/ 7 w 64"/>
                  <a:gd name="T29" fmla="*/ 3 h 103"/>
                  <a:gd name="T30" fmla="*/ 6 w 64"/>
                  <a:gd name="T31" fmla="*/ 4 h 103"/>
                  <a:gd name="T32" fmla="*/ 6 w 64"/>
                  <a:gd name="T33" fmla="*/ 6 h 103"/>
                  <a:gd name="T34" fmla="*/ 4 w 64"/>
                  <a:gd name="T35" fmla="*/ 8 h 103"/>
                  <a:gd name="T36" fmla="*/ 3 w 64"/>
                  <a:gd name="T37" fmla="*/ 9 h 103"/>
                  <a:gd name="T38" fmla="*/ 2 w 64"/>
                  <a:gd name="T39" fmla="*/ 11 h 103"/>
                  <a:gd name="T40" fmla="*/ 1 w 64"/>
                  <a:gd name="T41" fmla="*/ 12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3"/>
                  <a:gd name="T65" fmla="*/ 64 w 64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3">
                    <a:moveTo>
                      <a:pt x="5" y="103"/>
                    </a:moveTo>
                    <a:lnTo>
                      <a:pt x="1" y="10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70"/>
                    </a:lnTo>
                    <a:lnTo>
                      <a:pt x="19" y="59"/>
                    </a:lnTo>
                    <a:lnTo>
                      <a:pt x="27" y="47"/>
                    </a:lnTo>
                    <a:lnTo>
                      <a:pt x="32" y="35"/>
                    </a:lnTo>
                    <a:lnTo>
                      <a:pt x="40" y="24"/>
                    </a:lnTo>
                    <a:lnTo>
                      <a:pt x="48" y="1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2" y="12"/>
                    </a:lnTo>
                    <a:lnTo>
                      <a:pt x="58" y="26"/>
                    </a:lnTo>
                    <a:lnTo>
                      <a:pt x="50" y="39"/>
                    </a:lnTo>
                    <a:lnTo>
                      <a:pt x="44" y="53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5" y="90"/>
                    </a:lnTo>
                    <a:lnTo>
                      <a:pt x="5" y="103"/>
                    </a:lnTo>
                    <a:close/>
                  </a:path>
                </a:pathLst>
              </a:custGeom>
              <a:solidFill>
                <a:srgbClr val="F5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Freeform 47"/>
              <p:cNvSpPr>
                <a:spLocks/>
              </p:cNvSpPr>
              <p:nvPr/>
            </p:nvSpPr>
            <p:spPr bwMode="auto">
              <a:xfrm>
                <a:off x="4189" y="3152"/>
                <a:ext cx="11" cy="11"/>
              </a:xfrm>
              <a:custGeom>
                <a:avLst/>
                <a:gdLst>
                  <a:gd name="T0" fmla="*/ 1 w 21"/>
                  <a:gd name="T1" fmla="*/ 2 h 23"/>
                  <a:gd name="T2" fmla="*/ 1 w 21"/>
                  <a:gd name="T3" fmla="*/ 2 h 23"/>
                  <a:gd name="T4" fmla="*/ 0 w 21"/>
                  <a:gd name="T5" fmla="*/ 1 h 23"/>
                  <a:gd name="T6" fmla="*/ 1 w 21"/>
                  <a:gd name="T7" fmla="*/ 0 h 23"/>
                  <a:gd name="T8" fmla="*/ 2 w 21"/>
                  <a:gd name="T9" fmla="*/ 0 h 23"/>
                  <a:gd name="T10" fmla="*/ 2 w 21"/>
                  <a:gd name="T11" fmla="*/ 0 h 23"/>
                  <a:gd name="T12" fmla="*/ 3 w 21"/>
                  <a:gd name="T13" fmla="*/ 0 h 23"/>
                  <a:gd name="T14" fmla="*/ 3 w 21"/>
                  <a:gd name="T15" fmla="*/ 2 h 23"/>
                  <a:gd name="T16" fmla="*/ 1 w 21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8" y="23"/>
                    </a:moveTo>
                    <a:lnTo>
                      <a:pt x="2" y="16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21" y="6"/>
                    </a:lnTo>
                    <a:lnTo>
                      <a:pt x="17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7" name="Freeform 48"/>
              <p:cNvSpPr>
                <a:spLocks/>
              </p:cNvSpPr>
              <p:nvPr/>
            </p:nvSpPr>
            <p:spPr bwMode="auto">
              <a:xfrm>
                <a:off x="4454" y="3129"/>
                <a:ext cx="45" cy="13"/>
              </a:xfrm>
              <a:custGeom>
                <a:avLst/>
                <a:gdLst>
                  <a:gd name="T0" fmla="*/ 1 w 89"/>
                  <a:gd name="T1" fmla="*/ 4 h 26"/>
                  <a:gd name="T2" fmla="*/ 0 w 89"/>
                  <a:gd name="T3" fmla="*/ 2 h 26"/>
                  <a:gd name="T4" fmla="*/ 0 w 89"/>
                  <a:gd name="T5" fmla="*/ 1 h 26"/>
                  <a:gd name="T6" fmla="*/ 1 w 89"/>
                  <a:gd name="T7" fmla="*/ 1 h 26"/>
                  <a:gd name="T8" fmla="*/ 3 w 89"/>
                  <a:gd name="T9" fmla="*/ 1 h 26"/>
                  <a:gd name="T10" fmla="*/ 4 w 89"/>
                  <a:gd name="T11" fmla="*/ 0 h 26"/>
                  <a:gd name="T12" fmla="*/ 6 w 89"/>
                  <a:gd name="T13" fmla="*/ 0 h 26"/>
                  <a:gd name="T14" fmla="*/ 7 w 89"/>
                  <a:gd name="T15" fmla="*/ 0 h 26"/>
                  <a:gd name="T16" fmla="*/ 8 w 89"/>
                  <a:gd name="T17" fmla="*/ 0 h 26"/>
                  <a:gd name="T18" fmla="*/ 10 w 89"/>
                  <a:gd name="T19" fmla="*/ 1 h 26"/>
                  <a:gd name="T20" fmla="*/ 12 w 89"/>
                  <a:gd name="T21" fmla="*/ 1 h 26"/>
                  <a:gd name="T22" fmla="*/ 11 w 89"/>
                  <a:gd name="T23" fmla="*/ 2 h 26"/>
                  <a:gd name="T24" fmla="*/ 9 w 89"/>
                  <a:gd name="T25" fmla="*/ 2 h 26"/>
                  <a:gd name="T26" fmla="*/ 8 w 89"/>
                  <a:gd name="T27" fmla="*/ 2 h 26"/>
                  <a:gd name="T28" fmla="*/ 7 w 89"/>
                  <a:gd name="T29" fmla="*/ 3 h 26"/>
                  <a:gd name="T30" fmla="*/ 5 w 89"/>
                  <a:gd name="T31" fmla="*/ 3 h 26"/>
                  <a:gd name="T32" fmla="*/ 3 w 89"/>
                  <a:gd name="T33" fmla="*/ 3 h 26"/>
                  <a:gd name="T34" fmla="*/ 2 w 89"/>
                  <a:gd name="T35" fmla="*/ 3 h 26"/>
                  <a:gd name="T36" fmla="*/ 1 w 89"/>
                  <a:gd name="T37" fmla="*/ 4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9"/>
                  <a:gd name="T58" fmla="*/ 0 h 26"/>
                  <a:gd name="T59" fmla="*/ 89 w 89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9" h="26">
                    <a:moveTo>
                      <a:pt x="4" y="2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6" y="2"/>
                    </a:lnTo>
                    <a:lnTo>
                      <a:pt x="89" y="8"/>
                    </a:lnTo>
                    <a:lnTo>
                      <a:pt x="82" y="10"/>
                    </a:lnTo>
                    <a:lnTo>
                      <a:pt x="72" y="14"/>
                    </a:lnTo>
                    <a:lnTo>
                      <a:pt x="60" y="16"/>
                    </a:lnTo>
                    <a:lnTo>
                      <a:pt x="49" y="20"/>
                    </a:lnTo>
                    <a:lnTo>
                      <a:pt x="33" y="22"/>
                    </a:lnTo>
                    <a:lnTo>
                      <a:pt x="22" y="24"/>
                    </a:lnTo>
                    <a:lnTo>
                      <a:pt x="10" y="24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8" name="Freeform 49"/>
              <p:cNvSpPr>
                <a:spLocks/>
              </p:cNvSpPr>
              <p:nvPr/>
            </p:nvSpPr>
            <p:spPr bwMode="auto">
              <a:xfrm>
                <a:off x="4202" y="3125"/>
                <a:ext cx="11" cy="11"/>
              </a:xfrm>
              <a:custGeom>
                <a:avLst/>
                <a:gdLst>
                  <a:gd name="T0" fmla="*/ 2 w 21"/>
                  <a:gd name="T1" fmla="*/ 3 h 21"/>
                  <a:gd name="T2" fmla="*/ 0 w 21"/>
                  <a:gd name="T3" fmla="*/ 2 h 21"/>
                  <a:gd name="T4" fmla="*/ 1 w 21"/>
                  <a:gd name="T5" fmla="*/ 1 h 21"/>
                  <a:gd name="T6" fmla="*/ 1 w 21"/>
                  <a:gd name="T7" fmla="*/ 0 h 21"/>
                  <a:gd name="T8" fmla="*/ 3 w 21"/>
                  <a:gd name="T9" fmla="*/ 1 h 21"/>
                  <a:gd name="T10" fmla="*/ 3 w 21"/>
                  <a:gd name="T11" fmla="*/ 2 h 21"/>
                  <a:gd name="T12" fmla="*/ 3 w 21"/>
                  <a:gd name="T13" fmla="*/ 3 h 21"/>
                  <a:gd name="T14" fmla="*/ 2 w 21"/>
                  <a:gd name="T15" fmla="*/ 3 h 21"/>
                  <a:gd name="T16" fmla="*/ 2 w 21"/>
                  <a:gd name="T17" fmla="*/ 3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10" y="21"/>
                    </a:moveTo>
                    <a:lnTo>
                      <a:pt x="0" y="11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21" y="2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9" name="Freeform 50"/>
              <p:cNvSpPr>
                <a:spLocks/>
              </p:cNvSpPr>
              <p:nvPr/>
            </p:nvSpPr>
            <p:spPr bwMode="auto">
              <a:xfrm>
                <a:off x="4308" y="3118"/>
                <a:ext cx="44" cy="18"/>
              </a:xfrm>
              <a:custGeom>
                <a:avLst/>
                <a:gdLst>
                  <a:gd name="T0" fmla="*/ 1 w 90"/>
                  <a:gd name="T1" fmla="*/ 4 h 37"/>
                  <a:gd name="T2" fmla="*/ 0 w 90"/>
                  <a:gd name="T3" fmla="*/ 2 h 37"/>
                  <a:gd name="T4" fmla="*/ 0 w 90"/>
                  <a:gd name="T5" fmla="*/ 1 h 37"/>
                  <a:gd name="T6" fmla="*/ 1 w 90"/>
                  <a:gd name="T7" fmla="*/ 0 h 37"/>
                  <a:gd name="T8" fmla="*/ 3 w 90"/>
                  <a:gd name="T9" fmla="*/ 0 h 37"/>
                  <a:gd name="T10" fmla="*/ 5 w 90"/>
                  <a:gd name="T11" fmla="*/ 0 h 37"/>
                  <a:gd name="T12" fmla="*/ 7 w 90"/>
                  <a:gd name="T13" fmla="*/ 0 h 37"/>
                  <a:gd name="T14" fmla="*/ 8 w 90"/>
                  <a:gd name="T15" fmla="*/ 0 h 37"/>
                  <a:gd name="T16" fmla="*/ 10 w 90"/>
                  <a:gd name="T17" fmla="*/ 0 h 37"/>
                  <a:gd name="T18" fmla="*/ 10 w 90"/>
                  <a:gd name="T19" fmla="*/ 0 h 37"/>
                  <a:gd name="T20" fmla="*/ 11 w 90"/>
                  <a:gd name="T21" fmla="*/ 2 h 37"/>
                  <a:gd name="T22" fmla="*/ 9 w 90"/>
                  <a:gd name="T23" fmla="*/ 2 h 37"/>
                  <a:gd name="T24" fmla="*/ 8 w 90"/>
                  <a:gd name="T25" fmla="*/ 2 h 37"/>
                  <a:gd name="T26" fmla="*/ 7 w 90"/>
                  <a:gd name="T27" fmla="*/ 2 h 37"/>
                  <a:gd name="T28" fmla="*/ 6 w 90"/>
                  <a:gd name="T29" fmla="*/ 3 h 37"/>
                  <a:gd name="T30" fmla="*/ 4 w 90"/>
                  <a:gd name="T31" fmla="*/ 3 h 37"/>
                  <a:gd name="T32" fmla="*/ 3 w 90"/>
                  <a:gd name="T33" fmla="*/ 4 h 37"/>
                  <a:gd name="T34" fmla="*/ 2 w 90"/>
                  <a:gd name="T35" fmla="*/ 4 h 37"/>
                  <a:gd name="T36" fmla="*/ 1 w 90"/>
                  <a:gd name="T37" fmla="*/ 4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37"/>
                  <a:gd name="T59" fmla="*/ 90 w 90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37">
                    <a:moveTo>
                      <a:pt x="10" y="37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10" y="6"/>
                    </a:lnTo>
                    <a:lnTo>
                      <a:pt x="26" y="4"/>
                    </a:lnTo>
                    <a:lnTo>
                      <a:pt x="41" y="0"/>
                    </a:lnTo>
                    <a:lnTo>
                      <a:pt x="57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84" y="6"/>
                    </a:lnTo>
                    <a:lnTo>
                      <a:pt x="90" y="18"/>
                    </a:lnTo>
                    <a:lnTo>
                      <a:pt x="76" y="18"/>
                    </a:lnTo>
                    <a:lnTo>
                      <a:pt x="66" y="20"/>
                    </a:lnTo>
                    <a:lnTo>
                      <a:pt x="57" y="23"/>
                    </a:lnTo>
                    <a:lnTo>
                      <a:pt x="49" y="27"/>
                    </a:lnTo>
                    <a:lnTo>
                      <a:pt x="39" y="29"/>
                    </a:lnTo>
                    <a:lnTo>
                      <a:pt x="31" y="33"/>
                    </a:lnTo>
                    <a:lnTo>
                      <a:pt x="22" y="35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0" name="Freeform 51"/>
              <p:cNvSpPr>
                <a:spLocks/>
              </p:cNvSpPr>
              <p:nvPr/>
            </p:nvSpPr>
            <p:spPr bwMode="auto">
              <a:xfrm>
                <a:off x="4150" y="3121"/>
                <a:ext cx="9" cy="9"/>
              </a:xfrm>
              <a:custGeom>
                <a:avLst/>
                <a:gdLst>
                  <a:gd name="T0" fmla="*/ 1 w 20"/>
                  <a:gd name="T1" fmla="*/ 2 h 19"/>
                  <a:gd name="T2" fmla="*/ 0 w 20"/>
                  <a:gd name="T3" fmla="*/ 2 h 19"/>
                  <a:gd name="T4" fmla="*/ 0 w 20"/>
                  <a:gd name="T5" fmla="*/ 1 h 19"/>
                  <a:gd name="T6" fmla="*/ 0 w 20"/>
                  <a:gd name="T7" fmla="*/ 1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1 w 20"/>
                  <a:gd name="T15" fmla="*/ 0 h 19"/>
                  <a:gd name="T16" fmla="*/ 2 w 20"/>
                  <a:gd name="T17" fmla="*/ 0 h 19"/>
                  <a:gd name="T18" fmla="*/ 2 w 20"/>
                  <a:gd name="T19" fmla="*/ 1 h 19"/>
                  <a:gd name="T20" fmla="*/ 1 w 20"/>
                  <a:gd name="T21" fmla="*/ 2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9"/>
                  <a:gd name="T35" fmla="*/ 20 w 20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9">
                    <a:moveTo>
                      <a:pt x="12" y="19"/>
                    </a:moveTo>
                    <a:lnTo>
                      <a:pt x="6" y="16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0" y="4"/>
                    </a:lnTo>
                    <a:lnTo>
                      <a:pt x="18" y="12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1" name="Freeform 52"/>
              <p:cNvSpPr>
                <a:spLocks/>
              </p:cNvSpPr>
              <p:nvPr/>
            </p:nvSpPr>
            <p:spPr bwMode="auto">
              <a:xfrm>
                <a:off x="4827" y="3067"/>
                <a:ext cx="34" cy="54"/>
              </a:xfrm>
              <a:custGeom>
                <a:avLst/>
                <a:gdLst>
                  <a:gd name="T0" fmla="*/ 0 w 68"/>
                  <a:gd name="T1" fmla="*/ 13 h 109"/>
                  <a:gd name="T2" fmla="*/ 1 w 68"/>
                  <a:gd name="T3" fmla="*/ 10 h 109"/>
                  <a:gd name="T4" fmla="*/ 1 w 68"/>
                  <a:gd name="T5" fmla="*/ 7 h 109"/>
                  <a:gd name="T6" fmla="*/ 1 w 68"/>
                  <a:gd name="T7" fmla="*/ 5 h 109"/>
                  <a:gd name="T8" fmla="*/ 2 w 68"/>
                  <a:gd name="T9" fmla="*/ 3 h 109"/>
                  <a:gd name="T10" fmla="*/ 2 w 68"/>
                  <a:gd name="T11" fmla="*/ 2 h 109"/>
                  <a:gd name="T12" fmla="*/ 3 w 68"/>
                  <a:gd name="T13" fmla="*/ 1 h 109"/>
                  <a:gd name="T14" fmla="*/ 5 w 68"/>
                  <a:gd name="T15" fmla="*/ 0 h 109"/>
                  <a:gd name="T16" fmla="*/ 9 w 68"/>
                  <a:gd name="T17" fmla="*/ 0 h 109"/>
                  <a:gd name="T18" fmla="*/ 8 w 68"/>
                  <a:gd name="T19" fmla="*/ 0 h 109"/>
                  <a:gd name="T20" fmla="*/ 8 w 68"/>
                  <a:gd name="T21" fmla="*/ 2 h 109"/>
                  <a:gd name="T22" fmla="*/ 7 w 68"/>
                  <a:gd name="T23" fmla="*/ 3 h 109"/>
                  <a:gd name="T24" fmla="*/ 7 w 68"/>
                  <a:gd name="T25" fmla="*/ 5 h 109"/>
                  <a:gd name="T26" fmla="*/ 6 w 68"/>
                  <a:gd name="T27" fmla="*/ 6 h 109"/>
                  <a:gd name="T28" fmla="*/ 5 w 68"/>
                  <a:gd name="T29" fmla="*/ 8 h 109"/>
                  <a:gd name="T30" fmla="*/ 5 w 68"/>
                  <a:gd name="T31" fmla="*/ 10 h 109"/>
                  <a:gd name="T32" fmla="*/ 4 w 68"/>
                  <a:gd name="T33" fmla="*/ 12 h 109"/>
                  <a:gd name="T34" fmla="*/ 2 w 68"/>
                  <a:gd name="T35" fmla="*/ 13 h 109"/>
                  <a:gd name="T36" fmla="*/ 0 w 68"/>
                  <a:gd name="T37" fmla="*/ 13 h 1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9"/>
                  <a:gd name="T59" fmla="*/ 68 w 68"/>
                  <a:gd name="T60" fmla="*/ 109 h 1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9">
                    <a:moveTo>
                      <a:pt x="0" y="109"/>
                    </a:moveTo>
                    <a:lnTo>
                      <a:pt x="2" y="80"/>
                    </a:lnTo>
                    <a:lnTo>
                      <a:pt x="6" y="59"/>
                    </a:lnTo>
                    <a:lnTo>
                      <a:pt x="8" y="41"/>
                    </a:lnTo>
                    <a:lnTo>
                      <a:pt x="12" y="29"/>
                    </a:lnTo>
                    <a:lnTo>
                      <a:pt x="15" y="18"/>
                    </a:lnTo>
                    <a:lnTo>
                      <a:pt x="27" y="12"/>
                    </a:lnTo>
                    <a:lnTo>
                      <a:pt x="43" y="4"/>
                    </a:lnTo>
                    <a:lnTo>
                      <a:pt x="68" y="0"/>
                    </a:lnTo>
                    <a:lnTo>
                      <a:pt x="64" y="6"/>
                    </a:lnTo>
                    <a:lnTo>
                      <a:pt x="62" y="16"/>
                    </a:lnTo>
                    <a:lnTo>
                      <a:pt x="56" y="28"/>
                    </a:lnTo>
                    <a:lnTo>
                      <a:pt x="52" y="41"/>
                    </a:lnTo>
                    <a:lnTo>
                      <a:pt x="46" y="53"/>
                    </a:lnTo>
                    <a:lnTo>
                      <a:pt x="41" y="68"/>
                    </a:lnTo>
                    <a:lnTo>
                      <a:pt x="35" y="86"/>
                    </a:lnTo>
                    <a:lnTo>
                      <a:pt x="29" y="103"/>
                    </a:lnTo>
                    <a:lnTo>
                      <a:pt x="14" y="10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2" name="Freeform 53"/>
              <p:cNvSpPr>
                <a:spLocks/>
              </p:cNvSpPr>
              <p:nvPr/>
            </p:nvSpPr>
            <p:spPr bwMode="auto">
              <a:xfrm>
                <a:off x="3985" y="2008"/>
                <a:ext cx="1546" cy="1098"/>
              </a:xfrm>
              <a:custGeom>
                <a:avLst/>
                <a:gdLst>
                  <a:gd name="T0" fmla="*/ 22 w 3093"/>
                  <a:gd name="T1" fmla="*/ 62 h 2195"/>
                  <a:gd name="T2" fmla="*/ 7 w 3093"/>
                  <a:gd name="T3" fmla="*/ 2 h 2195"/>
                  <a:gd name="T4" fmla="*/ 44 w 3093"/>
                  <a:gd name="T5" fmla="*/ 63 h 2195"/>
                  <a:gd name="T6" fmla="*/ 55 w 3093"/>
                  <a:gd name="T7" fmla="*/ 81 h 2195"/>
                  <a:gd name="T8" fmla="*/ 52 w 3093"/>
                  <a:gd name="T9" fmla="*/ 72 h 2195"/>
                  <a:gd name="T10" fmla="*/ 27 w 3093"/>
                  <a:gd name="T11" fmla="*/ 21 h 2195"/>
                  <a:gd name="T12" fmla="*/ 169 w 3093"/>
                  <a:gd name="T13" fmla="*/ 44 h 2195"/>
                  <a:gd name="T14" fmla="*/ 242 w 3093"/>
                  <a:gd name="T15" fmla="*/ 16 h 2195"/>
                  <a:gd name="T16" fmla="*/ 228 w 3093"/>
                  <a:gd name="T17" fmla="*/ 23 h 2195"/>
                  <a:gd name="T18" fmla="*/ 272 w 3093"/>
                  <a:gd name="T19" fmla="*/ 51 h 2195"/>
                  <a:gd name="T20" fmla="*/ 321 w 3093"/>
                  <a:gd name="T21" fmla="*/ 166 h 2195"/>
                  <a:gd name="T22" fmla="*/ 372 w 3093"/>
                  <a:gd name="T23" fmla="*/ 236 h 2195"/>
                  <a:gd name="T24" fmla="*/ 343 w 3093"/>
                  <a:gd name="T25" fmla="*/ 228 h 2195"/>
                  <a:gd name="T26" fmla="*/ 339 w 3093"/>
                  <a:gd name="T27" fmla="*/ 221 h 2195"/>
                  <a:gd name="T28" fmla="*/ 336 w 3093"/>
                  <a:gd name="T29" fmla="*/ 220 h 2195"/>
                  <a:gd name="T30" fmla="*/ 331 w 3093"/>
                  <a:gd name="T31" fmla="*/ 216 h 2195"/>
                  <a:gd name="T32" fmla="*/ 330 w 3093"/>
                  <a:gd name="T33" fmla="*/ 220 h 2195"/>
                  <a:gd name="T34" fmla="*/ 328 w 3093"/>
                  <a:gd name="T35" fmla="*/ 222 h 2195"/>
                  <a:gd name="T36" fmla="*/ 322 w 3093"/>
                  <a:gd name="T37" fmla="*/ 214 h 2195"/>
                  <a:gd name="T38" fmla="*/ 321 w 3093"/>
                  <a:gd name="T39" fmla="*/ 221 h 2195"/>
                  <a:gd name="T40" fmla="*/ 317 w 3093"/>
                  <a:gd name="T41" fmla="*/ 226 h 2195"/>
                  <a:gd name="T42" fmla="*/ 306 w 3093"/>
                  <a:gd name="T43" fmla="*/ 212 h 2195"/>
                  <a:gd name="T44" fmla="*/ 301 w 3093"/>
                  <a:gd name="T45" fmla="*/ 206 h 2195"/>
                  <a:gd name="T46" fmla="*/ 318 w 3093"/>
                  <a:gd name="T47" fmla="*/ 237 h 2195"/>
                  <a:gd name="T48" fmla="*/ 302 w 3093"/>
                  <a:gd name="T49" fmla="*/ 231 h 2195"/>
                  <a:gd name="T50" fmla="*/ 298 w 3093"/>
                  <a:gd name="T51" fmla="*/ 224 h 2195"/>
                  <a:gd name="T52" fmla="*/ 296 w 3093"/>
                  <a:gd name="T53" fmla="*/ 230 h 2195"/>
                  <a:gd name="T54" fmla="*/ 291 w 3093"/>
                  <a:gd name="T55" fmla="*/ 225 h 2195"/>
                  <a:gd name="T56" fmla="*/ 292 w 3093"/>
                  <a:gd name="T57" fmla="*/ 234 h 2195"/>
                  <a:gd name="T58" fmla="*/ 277 w 3093"/>
                  <a:gd name="T59" fmla="*/ 202 h 2195"/>
                  <a:gd name="T60" fmla="*/ 273 w 3093"/>
                  <a:gd name="T61" fmla="*/ 217 h 2195"/>
                  <a:gd name="T62" fmla="*/ 249 w 3093"/>
                  <a:gd name="T63" fmla="*/ 182 h 2195"/>
                  <a:gd name="T64" fmla="*/ 261 w 3093"/>
                  <a:gd name="T65" fmla="*/ 202 h 2195"/>
                  <a:gd name="T66" fmla="*/ 294 w 3093"/>
                  <a:gd name="T67" fmla="*/ 252 h 2195"/>
                  <a:gd name="T68" fmla="*/ 254 w 3093"/>
                  <a:gd name="T69" fmla="*/ 239 h 2195"/>
                  <a:gd name="T70" fmla="*/ 250 w 3093"/>
                  <a:gd name="T71" fmla="*/ 236 h 2195"/>
                  <a:gd name="T72" fmla="*/ 247 w 3093"/>
                  <a:gd name="T73" fmla="*/ 232 h 2195"/>
                  <a:gd name="T74" fmla="*/ 245 w 3093"/>
                  <a:gd name="T75" fmla="*/ 235 h 2195"/>
                  <a:gd name="T76" fmla="*/ 239 w 3093"/>
                  <a:gd name="T77" fmla="*/ 226 h 2195"/>
                  <a:gd name="T78" fmla="*/ 238 w 3093"/>
                  <a:gd name="T79" fmla="*/ 234 h 2195"/>
                  <a:gd name="T80" fmla="*/ 229 w 3093"/>
                  <a:gd name="T81" fmla="*/ 213 h 2195"/>
                  <a:gd name="T82" fmla="*/ 232 w 3093"/>
                  <a:gd name="T83" fmla="*/ 228 h 2195"/>
                  <a:gd name="T84" fmla="*/ 223 w 3093"/>
                  <a:gd name="T85" fmla="*/ 226 h 2195"/>
                  <a:gd name="T86" fmla="*/ 206 w 3093"/>
                  <a:gd name="T87" fmla="*/ 202 h 2195"/>
                  <a:gd name="T88" fmla="*/ 212 w 3093"/>
                  <a:gd name="T89" fmla="*/ 212 h 2195"/>
                  <a:gd name="T90" fmla="*/ 250 w 3093"/>
                  <a:gd name="T91" fmla="*/ 266 h 2195"/>
                  <a:gd name="T92" fmla="*/ 192 w 3093"/>
                  <a:gd name="T93" fmla="*/ 241 h 2195"/>
                  <a:gd name="T94" fmla="*/ 188 w 3093"/>
                  <a:gd name="T95" fmla="*/ 233 h 2195"/>
                  <a:gd name="T96" fmla="*/ 184 w 3093"/>
                  <a:gd name="T97" fmla="*/ 230 h 2195"/>
                  <a:gd name="T98" fmla="*/ 178 w 3093"/>
                  <a:gd name="T99" fmla="*/ 224 h 2195"/>
                  <a:gd name="T100" fmla="*/ 175 w 3093"/>
                  <a:gd name="T101" fmla="*/ 221 h 2195"/>
                  <a:gd name="T102" fmla="*/ 172 w 3093"/>
                  <a:gd name="T103" fmla="*/ 221 h 2195"/>
                  <a:gd name="T104" fmla="*/ 174 w 3093"/>
                  <a:gd name="T105" fmla="*/ 235 h 2195"/>
                  <a:gd name="T106" fmla="*/ 161 w 3093"/>
                  <a:gd name="T107" fmla="*/ 221 h 2195"/>
                  <a:gd name="T108" fmla="*/ 160 w 3093"/>
                  <a:gd name="T109" fmla="*/ 221 h 2195"/>
                  <a:gd name="T110" fmla="*/ 192 w 3093"/>
                  <a:gd name="T111" fmla="*/ 263 h 2195"/>
                  <a:gd name="T112" fmla="*/ 201 w 3093"/>
                  <a:gd name="T113" fmla="*/ 275 h 21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93"/>
                  <a:gd name="T172" fmla="*/ 0 h 2195"/>
                  <a:gd name="T173" fmla="*/ 3093 w 3093"/>
                  <a:gd name="T174" fmla="*/ 2195 h 21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93" h="2195">
                    <a:moveTo>
                      <a:pt x="1609" y="2195"/>
                    </a:moveTo>
                    <a:lnTo>
                      <a:pt x="1353" y="2046"/>
                    </a:lnTo>
                    <a:lnTo>
                      <a:pt x="1128" y="1873"/>
                    </a:lnTo>
                    <a:lnTo>
                      <a:pt x="925" y="1679"/>
                    </a:lnTo>
                    <a:lnTo>
                      <a:pt x="746" y="1470"/>
                    </a:lnTo>
                    <a:lnTo>
                      <a:pt x="583" y="1241"/>
                    </a:lnTo>
                    <a:lnTo>
                      <a:pt x="438" y="1002"/>
                    </a:lnTo>
                    <a:lnTo>
                      <a:pt x="302" y="750"/>
                    </a:lnTo>
                    <a:lnTo>
                      <a:pt x="178" y="492"/>
                    </a:lnTo>
                    <a:lnTo>
                      <a:pt x="153" y="436"/>
                    </a:lnTo>
                    <a:lnTo>
                      <a:pt x="128" y="374"/>
                    </a:lnTo>
                    <a:lnTo>
                      <a:pt x="99" y="306"/>
                    </a:lnTo>
                    <a:lnTo>
                      <a:pt x="73" y="238"/>
                    </a:lnTo>
                    <a:lnTo>
                      <a:pt x="46" y="169"/>
                    </a:lnTo>
                    <a:lnTo>
                      <a:pt x="25" y="105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118" y="56"/>
                    </a:lnTo>
                    <a:lnTo>
                      <a:pt x="166" y="112"/>
                    </a:lnTo>
                    <a:lnTo>
                      <a:pt x="209" y="182"/>
                    </a:lnTo>
                    <a:lnTo>
                      <a:pt x="244" y="258"/>
                    </a:lnTo>
                    <a:lnTo>
                      <a:pt x="277" y="333"/>
                    </a:lnTo>
                    <a:lnTo>
                      <a:pt x="306" y="403"/>
                    </a:lnTo>
                    <a:lnTo>
                      <a:pt x="331" y="463"/>
                    </a:lnTo>
                    <a:lnTo>
                      <a:pt x="341" y="481"/>
                    </a:lnTo>
                    <a:lnTo>
                      <a:pt x="353" y="500"/>
                    </a:lnTo>
                    <a:lnTo>
                      <a:pt x="364" y="520"/>
                    </a:lnTo>
                    <a:lnTo>
                      <a:pt x="380" y="543"/>
                    </a:lnTo>
                    <a:lnTo>
                      <a:pt x="391" y="564"/>
                    </a:lnTo>
                    <a:lnTo>
                      <a:pt x="405" y="587"/>
                    </a:lnTo>
                    <a:lnTo>
                      <a:pt x="415" y="609"/>
                    </a:lnTo>
                    <a:lnTo>
                      <a:pt x="424" y="632"/>
                    </a:lnTo>
                    <a:lnTo>
                      <a:pt x="428" y="632"/>
                    </a:lnTo>
                    <a:lnTo>
                      <a:pt x="432" y="634"/>
                    </a:lnTo>
                    <a:lnTo>
                      <a:pt x="440" y="648"/>
                    </a:lnTo>
                    <a:lnTo>
                      <a:pt x="453" y="667"/>
                    </a:lnTo>
                    <a:lnTo>
                      <a:pt x="467" y="686"/>
                    </a:lnTo>
                    <a:lnTo>
                      <a:pt x="481" y="704"/>
                    </a:lnTo>
                    <a:lnTo>
                      <a:pt x="477" y="684"/>
                    </a:lnTo>
                    <a:lnTo>
                      <a:pt x="469" y="663"/>
                    </a:lnTo>
                    <a:lnTo>
                      <a:pt x="457" y="640"/>
                    </a:lnTo>
                    <a:lnTo>
                      <a:pt x="446" y="618"/>
                    </a:lnTo>
                    <a:lnTo>
                      <a:pt x="430" y="595"/>
                    </a:lnTo>
                    <a:lnTo>
                      <a:pt x="419" y="576"/>
                    </a:lnTo>
                    <a:lnTo>
                      <a:pt x="405" y="558"/>
                    </a:lnTo>
                    <a:lnTo>
                      <a:pt x="399" y="547"/>
                    </a:lnTo>
                    <a:lnTo>
                      <a:pt x="382" y="510"/>
                    </a:lnTo>
                    <a:lnTo>
                      <a:pt x="356" y="461"/>
                    </a:lnTo>
                    <a:lnTo>
                      <a:pt x="325" y="401"/>
                    </a:lnTo>
                    <a:lnTo>
                      <a:pt x="294" y="335"/>
                    </a:lnTo>
                    <a:lnTo>
                      <a:pt x="263" y="269"/>
                    </a:lnTo>
                    <a:lnTo>
                      <a:pt x="238" y="211"/>
                    </a:lnTo>
                    <a:lnTo>
                      <a:pt x="223" y="165"/>
                    </a:lnTo>
                    <a:lnTo>
                      <a:pt x="219" y="136"/>
                    </a:lnTo>
                    <a:lnTo>
                      <a:pt x="325" y="205"/>
                    </a:lnTo>
                    <a:lnTo>
                      <a:pt x="455" y="264"/>
                    </a:lnTo>
                    <a:lnTo>
                      <a:pt x="601" y="306"/>
                    </a:lnTo>
                    <a:lnTo>
                      <a:pt x="756" y="337"/>
                    </a:lnTo>
                    <a:lnTo>
                      <a:pt x="913" y="355"/>
                    </a:lnTo>
                    <a:lnTo>
                      <a:pt x="1068" y="361"/>
                    </a:lnTo>
                    <a:lnTo>
                      <a:pt x="1216" y="359"/>
                    </a:lnTo>
                    <a:lnTo>
                      <a:pt x="1353" y="349"/>
                    </a:lnTo>
                    <a:lnTo>
                      <a:pt x="1396" y="339"/>
                    </a:lnTo>
                    <a:lnTo>
                      <a:pt x="1472" y="326"/>
                    </a:lnTo>
                    <a:lnTo>
                      <a:pt x="1569" y="306"/>
                    </a:lnTo>
                    <a:lnTo>
                      <a:pt x="1675" y="281"/>
                    </a:lnTo>
                    <a:lnTo>
                      <a:pt x="1778" y="248"/>
                    </a:lnTo>
                    <a:lnTo>
                      <a:pt x="1869" y="211"/>
                    </a:lnTo>
                    <a:lnTo>
                      <a:pt x="1931" y="169"/>
                    </a:lnTo>
                    <a:lnTo>
                      <a:pt x="1960" y="124"/>
                    </a:lnTo>
                    <a:lnTo>
                      <a:pt x="1943" y="126"/>
                    </a:lnTo>
                    <a:lnTo>
                      <a:pt x="1925" y="134"/>
                    </a:lnTo>
                    <a:lnTo>
                      <a:pt x="1908" y="143"/>
                    </a:lnTo>
                    <a:lnTo>
                      <a:pt x="1891" y="155"/>
                    </a:lnTo>
                    <a:lnTo>
                      <a:pt x="1873" y="165"/>
                    </a:lnTo>
                    <a:lnTo>
                      <a:pt x="1856" y="174"/>
                    </a:lnTo>
                    <a:lnTo>
                      <a:pt x="1840" y="180"/>
                    </a:lnTo>
                    <a:lnTo>
                      <a:pt x="1828" y="184"/>
                    </a:lnTo>
                    <a:lnTo>
                      <a:pt x="1827" y="182"/>
                    </a:lnTo>
                    <a:lnTo>
                      <a:pt x="1825" y="182"/>
                    </a:lnTo>
                    <a:lnTo>
                      <a:pt x="1887" y="105"/>
                    </a:lnTo>
                    <a:lnTo>
                      <a:pt x="1937" y="62"/>
                    </a:lnTo>
                    <a:lnTo>
                      <a:pt x="1976" y="44"/>
                    </a:lnTo>
                    <a:lnTo>
                      <a:pt x="2009" y="56"/>
                    </a:lnTo>
                    <a:lnTo>
                      <a:pt x="2036" y="87"/>
                    </a:lnTo>
                    <a:lnTo>
                      <a:pt x="2065" y="143"/>
                    </a:lnTo>
                    <a:lnTo>
                      <a:pt x="2098" y="215"/>
                    </a:lnTo>
                    <a:lnTo>
                      <a:pt x="2143" y="306"/>
                    </a:lnTo>
                    <a:lnTo>
                      <a:pt x="2181" y="403"/>
                    </a:lnTo>
                    <a:lnTo>
                      <a:pt x="2220" y="502"/>
                    </a:lnTo>
                    <a:lnTo>
                      <a:pt x="2259" y="601"/>
                    </a:lnTo>
                    <a:lnTo>
                      <a:pt x="2298" y="702"/>
                    </a:lnTo>
                    <a:lnTo>
                      <a:pt x="2335" y="801"/>
                    </a:lnTo>
                    <a:lnTo>
                      <a:pt x="2371" y="903"/>
                    </a:lnTo>
                    <a:lnTo>
                      <a:pt x="2410" y="1002"/>
                    </a:lnTo>
                    <a:lnTo>
                      <a:pt x="2451" y="1105"/>
                    </a:lnTo>
                    <a:lnTo>
                      <a:pt x="2509" y="1214"/>
                    </a:lnTo>
                    <a:lnTo>
                      <a:pt x="2573" y="1324"/>
                    </a:lnTo>
                    <a:lnTo>
                      <a:pt x="2645" y="1431"/>
                    </a:lnTo>
                    <a:lnTo>
                      <a:pt x="2724" y="1540"/>
                    </a:lnTo>
                    <a:lnTo>
                      <a:pt x="2806" y="1638"/>
                    </a:lnTo>
                    <a:lnTo>
                      <a:pt x="2897" y="1735"/>
                    </a:lnTo>
                    <a:lnTo>
                      <a:pt x="2990" y="1826"/>
                    </a:lnTo>
                    <a:lnTo>
                      <a:pt x="3093" y="1910"/>
                    </a:lnTo>
                    <a:lnTo>
                      <a:pt x="3075" y="1906"/>
                    </a:lnTo>
                    <a:lnTo>
                      <a:pt x="3035" y="1900"/>
                    </a:lnTo>
                    <a:lnTo>
                      <a:pt x="2978" y="1887"/>
                    </a:lnTo>
                    <a:lnTo>
                      <a:pt x="2914" y="1875"/>
                    </a:lnTo>
                    <a:lnTo>
                      <a:pt x="2849" y="1861"/>
                    </a:lnTo>
                    <a:lnTo>
                      <a:pt x="2790" y="1850"/>
                    </a:lnTo>
                    <a:lnTo>
                      <a:pt x="2746" y="1842"/>
                    </a:lnTo>
                    <a:lnTo>
                      <a:pt x="2726" y="1840"/>
                    </a:lnTo>
                    <a:lnTo>
                      <a:pt x="2726" y="1836"/>
                    </a:lnTo>
                    <a:lnTo>
                      <a:pt x="2728" y="1834"/>
                    </a:lnTo>
                    <a:lnTo>
                      <a:pt x="2740" y="1826"/>
                    </a:lnTo>
                    <a:lnTo>
                      <a:pt x="2748" y="1817"/>
                    </a:lnTo>
                    <a:lnTo>
                      <a:pt x="2748" y="1807"/>
                    </a:lnTo>
                    <a:lnTo>
                      <a:pt x="2746" y="1797"/>
                    </a:lnTo>
                    <a:lnTo>
                      <a:pt x="2738" y="1786"/>
                    </a:lnTo>
                    <a:lnTo>
                      <a:pt x="2730" y="1774"/>
                    </a:lnTo>
                    <a:lnTo>
                      <a:pt x="2724" y="1763"/>
                    </a:lnTo>
                    <a:lnTo>
                      <a:pt x="2722" y="1755"/>
                    </a:lnTo>
                    <a:lnTo>
                      <a:pt x="2717" y="1757"/>
                    </a:lnTo>
                    <a:lnTo>
                      <a:pt x="2713" y="1759"/>
                    </a:lnTo>
                    <a:lnTo>
                      <a:pt x="2713" y="1768"/>
                    </a:lnTo>
                    <a:lnTo>
                      <a:pt x="2713" y="1776"/>
                    </a:lnTo>
                    <a:lnTo>
                      <a:pt x="2713" y="1782"/>
                    </a:lnTo>
                    <a:lnTo>
                      <a:pt x="2715" y="1788"/>
                    </a:lnTo>
                    <a:lnTo>
                      <a:pt x="2713" y="1790"/>
                    </a:lnTo>
                    <a:lnTo>
                      <a:pt x="2713" y="1794"/>
                    </a:lnTo>
                    <a:lnTo>
                      <a:pt x="2707" y="1782"/>
                    </a:lnTo>
                    <a:lnTo>
                      <a:pt x="2701" y="1770"/>
                    </a:lnTo>
                    <a:lnTo>
                      <a:pt x="2697" y="1761"/>
                    </a:lnTo>
                    <a:lnTo>
                      <a:pt x="2693" y="1753"/>
                    </a:lnTo>
                    <a:lnTo>
                      <a:pt x="2682" y="1737"/>
                    </a:lnTo>
                    <a:lnTo>
                      <a:pt x="2670" y="1726"/>
                    </a:lnTo>
                    <a:lnTo>
                      <a:pt x="2668" y="1733"/>
                    </a:lnTo>
                    <a:lnTo>
                      <a:pt x="2668" y="1739"/>
                    </a:lnTo>
                    <a:lnTo>
                      <a:pt x="2668" y="1741"/>
                    </a:lnTo>
                    <a:lnTo>
                      <a:pt x="2668" y="1743"/>
                    </a:lnTo>
                    <a:lnTo>
                      <a:pt x="2660" y="1731"/>
                    </a:lnTo>
                    <a:lnTo>
                      <a:pt x="2653" y="1726"/>
                    </a:lnTo>
                    <a:lnTo>
                      <a:pt x="2649" y="1726"/>
                    </a:lnTo>
                    <a:lnTo>
                      <a:pt x="2647" y="1728"/>
                    </a:lnTo>
                    <a:lnTo>
                      <a:pt x="2651" y="1743"/>
                    </a:lnTo>
                    <a:lnTo>
                      <a:pt x="2655" y="1761"/>
                    </a:lnTo>
                    <a:lnTo>
                      <a:pt x="2658" y="1776"/>
                    </a:lnTo>
                    <a:lnTo>
                      <a:pt x="2662" y="1794"/>
                    </a:lnTo>
                    <a:lnTo>
                      <a:pt x="2658" y="1792"/>
                    </a:lnTo>
                    <a:lnTo>
                      <a:pt x="2655" y="1782"/>
                    </a:lnTo>
                    <a:lnTo>
                      <a:pt x="2647" y="1770"/>
                    </a:lnTo>
                    <a:lnTo>
                      <a:pt x="2641" y="1753"/>
                    </a:lnTo>
                    <a:lnTo>
                      <a:pt x="2627" y="1728"/>
                    </a:lnTo>
                    <a:lnTo>
                      <a:pt x="2616" y="1699"/>
                    </a:lnTo>
                    <a:lnTo>
                      <a:pt x="2610" y="1697"/>
                    </a:lnTo>
                    <a:lnTo>
                      <a:pt x="2608" y="1695"/>
                    </a:lnTo>
                    <a:lnTo>
                      <a:pt x="2610" y="1706"/>
                    </a:lnTo>
                    <a:lnTo>
                      <a:pt x="2614" y="1722"/>
                    </a:lnTo>
                    <a:lnTo>
                      <a:pt x="2620" y="1737"/>
                    </a:lnTo>
                    <a:lnTo>
                      <a:pt x="2626" y="1755"/>
                    </a:lnTo>
                    <a:lnTo>
                      <a:pt x="2629" y="1770"/>
                    </a:lnTo>
                    <a:lnTo>
                      <a:pt x="2633" y="1788"/>
                    </a:lnTo>
                    <a:lnTo>
                      <a:pt x="2635" y="1803"/>
                    </a:lnTo>
                    <a:lnTo>
                      <a:pt x="2637" y="1821"/>
                    </a:lnTo>
                    <a:lnTo>
                      <a:pt x="2635" y="1821"/>
                    </a:lnTo>
                    <a:lnTo>
                      <a:pt x="2635" y="1823"/>
                    </a:lnTo>
                    <a:lnTo>
                      <a:pt x="2618" y="1792"/>
                    </a:lnTo>
                    <a:lnTo>
                      <a:pt x="2602" y="1763"/>
                    </a:lnTo>
                    <a:lnTo>
                      <a:pt x="2589" y="1733"/>
                    </a:lnTo>
                    <a:lnTo>
                      <a:pt x="2577" y="1706"/>
                    </a:lnTo>
                    <a:lnTo>
                      <a:pt x="2565" y="1677"/>
                    </a:lnTo>
                    <a:lnTo>
                      <a:pt x="2556" y="1648"/>
                    </a:lnTo>
                    <a:lnTo>
                      <a:pt x="2548" y="1619"/>
                    </a:lnTo>
                    <a:lnTo>
                      <a:pt x="2542" y="1590"/>
                    </a:lnTo>
                    <a:lnTo>
                      <a:pt x="2532" y="1605"/>
                    </a:lnTo>
                    <a:lnTo>
                      <a:pt x="2536" y="1636"/>
                    </a:lnTo>
                    <a:lnTo>
                      <a:pt x="2544" y="1675"/>
                    </a:lnTo>
                    <a:lnTo>
                      <a:pt x="2558" y="1722"/>
                    </a:lnTo>
                    <a:lnTo>
                      <a:pt x="2571" y="1764"/>
                    </a:lnTo>
                    <a:lnTo>
                      <a:pt x="2587" y="1807"/>
                    </a:lnTo>
                    <a:lnTo>
                      <a:pt x="2598" y="1842"/>
                    </a:lnTo>
                    <a:lnTo>
                      <a:pt x="2604" y="1865"/>
                    </a:lnTo>
                    <a:lnTo>
                      <a:pt x="2602" y="1865"/>
                    </a:lnTo>
                    <a:lnTo>
                      <a:pt x="2587" y="1850"/>
                    </a:lnTo>
                    <a:lnTo>
                      <a:pt x="2571" y="1834"/>
                    </a:lnTo>
                    <a:lnTo>
                      <a:pt x="2558" y="1821"/>
                    </a:lnTo>
                    <a:lnTo>
                      <a:pt x="2548" y="1813"/>
                    </a:lnTo>
                    <a:lnTo>
                      <a:pt x="2542" y="1801"/>
                    </a:lnTo>
                    <a:lnTo>
                      <a:pt x="2534" y="1788"/>
                    </a:lnTo>
                    <a:lnTo>
                      <a:pt x="2523" y="1770"/>
                    </a:lnTo>
                    <a:lnTo>
                      <a:pt x="2511" y="1755"/>
                    </a:lnTo>
                    <a:lnTo>
                      <a:pt x="2496" y="1737"/>
                    </a:lnTo>
                    <a:lnTo>
                      <a:pt x="2484" y="1726"/>
                    </a:lnTo>
                    <a:lnTo>
                      <a:pt x="2472" y="1716"/>
                    </a:lnTo>
                    <a:lnTo>
                      <a:pt x="2468" y="1712"/>
                    </a:lnTo>
                    <a:lnTo>
                      <a:pt x="2461" y="1700"/>
                    </a:lnTo>
                    <a:lnTo>
                      <a:pt x="2453" y="1689"/>
                    </a:lnTo>
                    <a:lnTo>
                      <a:pt x="2441" y="1673"/>
                    </a:lnTo>
                    <a:lnTo>
                      <a:pt x="2432" y="1660"/>
                    </a:lnTo>
                    <a:lnTo>
                      <a:pt x="2420" y="1644"/>
                    </a:lnTo>
                    <a:lnTo>
                      <a:pt x="2408" y="1635"/>
                    </a:lnTo>
                    <a:lnTo>
                      <a:pt x="2401" y="1627"/>
                    </a:lnTo>
                    <a:lnTo>
                      <a:pt x="2397" y="1625"/>
                    </a:lnTo>
                    <a:lnTo>
                      <a:pt x="2397" y="1627"/>
                    </a:lnTo>
                    <a:lnTo>
                      <a:pt x="2397" y="1633"/>
                    </a:lnTo>
                    <a:lnTo>
                      <a:pt x="2408" y="1648"/>
                    </a:lnTo>
                    <a:lnTo>
                      <a:pt x="2434" y="1681"/>
                    </a:lnTo>
                    <a:lnTo>
                      <a:pt x="2463" y="1722"/>
                    </a:lnTo>
                    <a:lnTo>
                      <a:pt x="2499" y="1770"/>
                    </a:lnTo>
                    <a:lnTo>
                      <a:pt x="2530" y="1815"/>
                    </a:lnTo>
                    <a:lnTo>
                      <a:pt x="2560" y="1856"/>
                    </a:lnTo>
                    <a:lnTo>
                      <a:pt x="2577" y="1887"/>
                    </a:lnTo>
                    <a:lnTo>
                      <a:pt x="2585" y="1902"/>
                    </a:lnTo>
                    <a:lnTo>
                      <a:pt x="2565" y="1896"/>
                    </a:lnTo>
                    <a:lnTo>
                      <a:pt x="2546" y="1890"/>
                    </a:lnTo>
                    <a:lnTo>
                      <a:pt x="2527" y="1887"/>
                    </a:lnTo>
                    <a:lnTo>
                      <a:pt x="2509" y="1887"/>
                    </a:lnTo>
                    <a:lnTo>
                      <a:pt x="2490" y="1885"/>
                    </a:lnTo>
                    <a:lnTo>
                      <a:pt x="2472" y="1887"/>
                    </a:lnTo>
                    <a:lnTo>
                      <a:pt x="2455" y="1889"/>
                    </a:lnTo>
                    <a:lnTo>
                      <a:pt x="2439" y="1894"/>
                    </a:lnTo>
                    <a:lnTo>
                      <a:pt x="2430" y="1877"/>
                    </a:lnTo>
                    <a:lnTo>
                      <a:pt x="2424" y="1863"/>
                    </a:lnTo>
                    <a:lnTo>
                      <a:pt x="2418" y="1846"/>
                    </a:lnTo>
                    <a:lnTo>
                      <a:pt x="2416" y="1832"/>
                    </a:lnTo>
                    <a:lnTo>
                      <a:pt x="2412" y="1817"/>
                    </a:lnTo>
                    <a:lnTo>
                      <a:pt x="2410" y="1803"/>
                    </a:lnTo>
                    <a:lnTo>
                      <a:pt x="2408" y="1790"/>
                    </a:lnTo>
                    <a:lnTo>
                      <a:pt x="2408" y="1778"/>
                    </a:lnTo>
                    <a:lnTo>
                      <a:pt x="2401" y="1778"/>
                    </a:lnTo>
                    <a:lnTo>
                      <a:pt x="2397" y="1778"/>
                    </a:lnTo>
                    <a:lnTo>
                      <a:pt x="2391" y="1784"/>
                    </a:lnTo>
                    <a:lnTo>
                      <a:pt x="2389" y="1792"/>
                    </a:lnTo>
                    <a:lnTo>
                      <a:pt x="2389" y="1801"/>
                    </a:lnTo>
                    <a:lnTo>
                      <a:pt x="2389" y="1813"/>
                    </a:lnTo>
                    <a:lnTo>
                      <a:pt x="2381" y="1813"/>
                    </a:lnTo>
                    <a:lnTo>
                      <a:pt x="2375" y="1813"/>
                    </a:lnTo>
                    <a:lnTo>
                      <a:pt x="2373" y="1828"/>
                    </a:lnTo>
                    <a:lnTo>
                      <a:pt x="2375" y="1846"/>
                    </a:lnTo>
                    <a:lnTo>
                      <a:pt x="2373" y="1846"/>
                    </a:lnTo>
                    <a:lnTo>
                      <a:pt x="2373" y="1848"/>
                    </a:lnTo>
                    <a:lnTo>
                      <a:pt x="2368" y="1836"/>
                    </a:lnTo>
                    <a:lnTo>
                      <a:pt x="2364" y="1825"/>
                    </a:lnTo>
                    <a:lnTo>
                      <a:pt x="2358" y="1813"/>
                    </a:lnTo>
                    <a:lnTo>
                      <a:pt x="2354" y="1803"/>
                    </a:lnTo>
                    <a:lnTo>
                      <a:pt x="2348" y="1792"/>
                    </a:lnTo>
                    <a:lnTo>
                      <a:pt x="2342" y="1782"/>
                    </a:lnTo>
                    <a:lnTo>
                      <a:pt x="2337" y="1772"/>
                    </a:lnTo>
                    <a:lnTo>
                      <a:pt x="2331" y="1766"/>
                    </a:lnTo>
                    <a:lnTo>
                      <a:pt x="2331" y="1782"/>
                    </a:lnTo>
                    <a:lnTo>
                      <a:pt x="2335" y="1799"/>
                    </a:lnTo>
                    <a:lnTo>
                      <a:pt x="2340" y="1817"/>
                    </a:lnTo>
                    <a:lnTo>
                      <a:pt x="2346" y="1836"/>
                    </a:lnTo>
                    <a:lnTo>
                      <a:pt x="2352" y="1854"/>
                    </a:lnTo>
                    <a:lnTo>
                      <a:pt x="2360" y="1873"/>
                    </a:lnTo>
                    <a:lnTo>
                      <a:pt x="2366" y="1892"/>
                    </a:lnTo>
                    <a:lnTo>
                      <a:pt x="2371" y="1914"/>
                    </a:lnTo>
                    <a:lnTo>
                      <a:pt x="2368" y="1914"/>
                    </a:lnTo>
                    <a:lnTo>
                      <a:pt x="2366" y="1916"/>
                    </a:lnTo>
                    <a:lnTo>
                      <a:pt x="2340" y="1867"/>
                    </a:lnTo>
                    <a:lnTo>
                      <a:pt x="2321" y="1821"/>
                    </a:lnTo>
                    <a:lnTo>
                      <a:pt x="2304" y="1772"/>
                    </a:lnTo>
                    <a:lnTo>
                      <a:pt x="2286" y="1726"/>
                    </a:lnTo>
                    <a:lnTo>
                      <a:pt x="2269" y="1679"/>
                    </a:lnTo>
                    <a:lnTo>
                      <a:pt x="2251" y="1635"/>
                    </a:lnTo>
                    <a:lnTo>
                      <a:pt x="2232" y="1590"/>
                    </a:lnTo>
                    <a:lnTo>
                      <a:pt x="2214" y="1549"/>
                    </a:lnTo>
                    <a:lnTo>
                      <a:pt x="2209" y="1571"/>
                    </a:lnTo>
                    <a:lnTo>
                      <a:pt x="2216" y="1609"/>
                    </a:lnTo>
                    <a:lnTo>
                      <a:pt x="2230" y="1656"/>
                    </a:lnTo>
                    <a:lnTo>
                      <a:pt x="2249" y="1710"/>
                    </a:lnTo>
                    <a:lnTo>
                      <a:pt x="2267" y="1761"/>
                    </a:lnTo>
                    <a:lnTo>
                      <a:pt x="2282" y="1807"/>
                    </a:lnTo>
                    <a:lnTo>
                      <a:pt x="2288" y="1844"/>
                    </a:lnTo>
                    <a:lnTo>
                      <a:pt x="2286" y="1865"/>
                    </a:lnTo>
                    <a:lnTo>
                      <a:pt x="2253" y="1821"/>
                    </a:lnTo>
                    <a:lnTo>
                      <a:pt x="2220" y="1776"/>
                    </a:lnTo>
                    <a:lnTo>
                      <a:pt x="2185" y="1731"/>
                    </a:lnTo>
                    <a:lnTo>
                      <a:pt x="2152" y="1687"/>
                    </a:lnTo>
                    <a:lnTo>
                      <a:pt x="2117" y="1640"/>
                    </a:lnTo>
                    <a:lnTo>
                      <a:pt x="2090" y="1598"/>
                    </a:lnTo>
                    <a:lnTo>
                      <a:pt x="2065" y="1555"/>
                    </a:lnTo>
                    <a:lnTo>
                      <a:pt x="2048" y="1516"/>
                    </a:lnTo>
                    <a:lnTo>
                      <a:pt x="2028" y="1503"/>
                    </a:lnTo>
                    <a:lnTo>
                      <a:pt x="2017" y="1485"/>
                    </a:lnTo>
                    <a:lnTo>
                      <a:pt x="2005" y="1466"/>
                    </a:lnTo>
                    <a:lnTo>
                      <a:pt x="1997" y="1454"/>
                    </a:lnTo>
                    <a:lnTo>
                      <a:pt x="1997" y="1460"/>
                    </a:lnTo>
                    <a:lnTo>
                      <a:pt x="2003" y="1472"/>
                    </a:lnTo>
                    <a:lnTo>
                      <a:pt x="2009" y="1485"/>
                    </a:lnTo>
                    <a:lnTo>
                      <a:pt x="2020" y="1503"/>
                    </a:lnTo>
                    <a:lnTo>
                      <a:pt x="2028" y="1518"/>
                    </a:lnTo>
                    <a:lnTo>
                      <a:pt x="2038" y="1534"/>
                    </a:lnTo>
                    <a:lnTo>
                      <a:pt x="2048" y="1549"/>
                    </a:lnTo>
                    <a:lnTo>
                      <a:pt x="2057" y="1563"/>
                    </a:lnTo>
                    <a:lnTo>
                      <a:pt x="2092" y="1615"/>
                    </a:lnTo>
                    <a:lnTo>
                      <a:pt x="2127" y="1673"/>
                    </a:lnTo>
                    <a:lnTo>
                      <a:pt x="2162" y="1731"/>
                    </a:lnTo>
                    <a:lnTo>
                      <a:pt x="2197" y="1792"/>
                    </a:lnTo>
                    <a:lnTo>
                      <a:pt x="2232" y="1848"/>
                    </a:lnTo>
                    <a:lnTo>
                      <a:pt x="2271" y="1906"/>
                    </a:lnTo>
                    <a:lnTo>
                      <a:pt x="2311" y="1958"/>
                    </a:lnTo>
                    <a:lnTo>
                      <a:pt x="2358" y="2009"/>
                    </a:lnTo>
                    <a:lnTo>
                      <a:pt x="2356" y="2013"/>
                    </a:lnTo>
                    <a:lnTo>
                      <a:pt x="2354" y="2015"/>
                    </a:lnTo>
                    <a:lnTo>
                      <a:pt x="2304" y="1987"/>
                    </a:lnTo>
                    <a:lnTo>
                      <a:pt x="2263" y="1968"/>
                    </a:lnTo>
                    <a:lnTo>
                      <a:pt x="2228" y="1954"/>
                    </a:lnTo>
                    <a:lnTo>
                      <a:pt x="2197" y="1947"/>
                    </a:lnTo>
                    <a:lnTo>
                      <a:pt x="2164" y="1939"/>
                    </a:lnTo>
                    <a:lnTo>
                      <a:pt x="2129" y="1935"/>
                    </a:lnTo>
                    <a:lnTo>
                      <a:pt x="2088" y="1933"/>
                    </a:lnTo>
                    <a:lnTo>
                      <a:pt x="2040" y="1931"/>
                    </a:lnTo>
                    <a:lnTo>
                      <a:pt x="2032" y="1912"/>
                    </a:lnTo>
                    <a:lnTo>
                      <a:pt x="2028" y="1898"/>
                    </a:lnTo>
                    <a:lnTo>
                      <a:pt x="2024" y="1889"/>
                    </a:lnTo>
                    <a:lnTo>
                      <a:pt x="2022" y="1883"/>
                    </a:lnTo>
                    <a:lnTo>
                      <a:pt x="2019" y="1871"/>
                    </a:lnTo>
                    <a:lnTo>
                      <a:pt x="2015" y="1861"/>
                    </a:lnTo>
                    <a:lnTo>
                      <a:pt x="2009" y="1861"/>
                    </a:lnTo>
                    <a:lnTo>
                      <a:pt x="2003" y="1863"/>
                    </a:lnTo>
                    <a:lnTo>
                      <a:pt x="2003" y="1869"/>
                    </a:lnTo>
                    <a:lnTo>
                      <a:pt x="2005" y="1881"/>
                    </a:lnTo>
                    <a:lnTo>
                      <a:pt x="2007" y="1890"/>
                    </a:lnTo>
                    <a:lnTo>
                      <a:pt x="2009" y="1906"/>
                    </a:lnTo>
                    <a:lnTo>
                      <a:pt x="2005" y="1908"/>
                    </a:lnTo>
                    <a:lnTo>
                      <a:pt x="2003" y="1910"/>
                    </a:lnTo>
                    <a:lnTo>
                      <a:pt x="1995" y="1892"/>
                    </a:lnTo>
                    <a:lnTo>
                      <a:pt x="1989" y="1881"/>
                    </a:lnTo>
                    <a:lnTo>
                      <a:pt x="1986" y="1869"/>
                    </a:lnTo>
                    <a:lnTo>
                      <a:pt x="1984" y="1863"/>
                    </a:lnTo>
                    <a:lnTo>
                      <a:pt x="1980" y="1854"/>
                    </a:lnTo>
                    <a:lnTo>
                      <a:pt x="1978" y="1846"/>
                    </a:lnTo>
                    <a:lnTo>
                      <a:pt x="1976" y="1838"/>
                    </a:lnTo>
                    <a:lnTo>
                      <a:pt x="1974" y="1828"/>
                    </a:lnTo>
                    <a:lnTo>
                      <a:pt x="1970" y="1828"/>
                    </a:lnTo>
                    <a:lnTo>
                      <a:pt x="1966" y="1828"/>
                    </a:lnTo>
                    <a:lnTo>
                      <a:pt x="1960" y="1836"/>
                    </a:lnTo>
                    <a:lnTo>
                      <a:pt x="1960" y="1848"/>
                    </a:lnTo>
                    <a:lnTo>
                      <a:pt x="1962" y="1859"/>
                    </a:lnTo>
                    <a:lnTo>
                      <a:pt x="1966" y="1877"/>
                    </a:lnTo>
                    <a:lnTo>
                      <a:pt x="1964" y="1877"/>
                    </a:lnTo>
                    <a:lnTo>
                      <a:pt x="1964" y="1879"/>
                    </a:lnTo>
                    <a:lnTo>
                      <a:pt x="1955" y="1867"/>
                    </a:lnTo>
                    <a:lnTo>
                      <a:pt x="1949" y="1856"/>
                    </a:lnTo>
                    <a:lnTo>
                      <a:pt x="1943" y="1844"/>
                    </a:lnTo>
                    <a:lnTo>
                      <a:pt x="1937" y="1834"/>
                    </a:lnTo>
                    <a:lnTo>
                      <a:pt x="1925" y="1813"/>
                    </a:lnTo>
                    <a:lnTo>
                      <a:pt x="1914" y="1797"/>
                    </a:lnTo>
                    <a:lnTo>
                      <a:pt x="1916" y="1807"/>
                    </a:lnTo>
                    <a:lnTo>
                      <a:pt x="1922" y="1825"/>
                    </a:lnTo>
                    <a:lnTo>
                      <a:pt x="1927" y="1844"/>
                    </a:lnTo>
                    <a:lnTo>
                      <a:pt x="1935" y="1865"/>
                    </a:lnTo>
                    <a:lnTo>
                      <a:pt x="1941" y="1885"/>
                    </a:lnTo>
                    <a:lnTo>
                      <a:pt x="1947" y="1902"/>
                    </a:lnTo>
                    <a:lnTo>
                      <a:pt x="1949" y="1918"/>
                    </a:lnTo>
                    <a:lnTo>
                      <a:pt x="1951" y="1929"/>
                    </a:lnTo>
                    <a:lnTo>
                      <a:pt x="1927" y="1902"/>
                    </a:lnTo>
                    <a:lnTo>
                      <a:pt x="1910" y="1869"/>
                    </a:lnTo>
                    <a:lnTo>
                      <a:pt x="1892" y="1832"/>
                    </a:lnTo>
                    <a:lnTo>
                      <a:pt x="1879" y="1795"/>
                    </a:lnTo>
                    <a:lnTo>
                      <a:pt x="1863" y="1755"/>
                    </a:lnTo>
                    <a:lnTo>
                      <a:pt x="1852" y="1718"/>
                    </a:lnTo>
                    <a:lnTo>
                      <a:pt x="1840" y="1681"/>
                    </a:lnTo>
                    <a:lnTo>
                      <a:pt x="1830" y="1652"/>
                    </a:lnTo>
                    <a:lnTo>
                      <a:pt x="1830" y="1666"/>
                    </a:lnTo>
                    <a:lnTo>
                      <a:pt x="1832" y="1681"/>
                    </a:lnTo>
                    <a:lnTo>
                      <a:pt x="1834" y="1699"/>
                    </a:lnTo>
                    <a:lnTo>
                      <a:pt x="1840" y="1716"/>
                    </a:lnTo>
                    <a:lnTo>
                      <a:pt x="1846" y="1733"/>
                    </a:lnTo>
                    <a:lnTo>
                      <a:pt x="1852" y="1751"/>
                    </a:lnTo>
                    <a:lnTo>
                      <a:pt x="1858" y="1768"/>
                    </a:lnTo>
                    <a:lnTo>
                      <a:pt x="1863" y="1786"/>
                    </a:lnTo>
                    <a:lnTo>
                      <a:pt x="1856" y="1790"/>
                    </a:lnTo>
                    <a:lnTo>
                      <a:pt x="1854" y="1794"/>
                    </a:lnTo>
                    <a:lnTo>
                      <a:pt x="1854" y="1801"/>
                    </a:lnTo>
                    <a:lnTo>
                      <a:pt x="1856" y="1817"/>
                    </a:lnTo>
                    <a:lnTo>
                      <a:pt x="1859" y="1832"/>
                    </a:lnTo>
                    <a:lnTo>
                      <a:pt x="1865" y="1854"/>
                    </a:lnTo>
                    <a:lnTo>
                      <a:pt x="1869" y="1871"/>
                    </a:lnTo>
                    <a:lnTo>
                      <a:pt x="1873" y="1890"/>
                    </a:lnTo>
                    <a:lnTo>
                      <a:pt x="1873" y="1902"/>
                    </a:lnTo>
                    <a:lnTo>
                      <a:pt x="1875" y="1910"/>
                    </a:lnTo>
                    <a:lnTo>
                      <a:pt x="1850" y="1879"/>
                    </a:lnTo>
                    <a:lnTo>
                      <a:pt x="1823" y="1844"/>
                    </a:lnTo>
                    <a:lnTo>
                      <a:pt x="1790" y="1805"/>
                    </a:lnTo>
                    <a:lnTo>
                      <a:pt x="1761" y="1768"/>
                    </a:lnTo>
                    <a:lnTo>
                      <a:pt x="1730" y="1728"/>
                    </a:lnTo>
                    <a:lnTo>
                      <a:pt x="1704" y="1689"/>
                    </a:lnTo>
                    <a:lnTo>
                      <a:pt x="1685" y="1654"/>
                    </a:lnTo>
                    <a:lnTo>
                      <a:pt x="1677" y="1627"/>
                    </a:lnTo>
                    <a:lnTo>
                      <a:pt x="1666" y="1623"/>
                    </a:lnTo>
                    <a:lnTo>
                      <a:pt x="1660" y="1619"/>
                    </a:lnTo>
                    <a:lnTo>
                      <a:pt x="1656" y="1613"/>
                    </a:lnTo>
                    <a:lnTo>
                      <a:pt x="1654" y="1609"/>
                    </a:lnTo>
                    <a:lnTo>
                      <a:pt x="1652" y="1609"/>
                    </a:lnTo>
                    <a:lnTo>
                      <a:pt x="1650" y="1611"/>
                    </a:lnTo>
                    <a:lnTo>
                      <a:pt x="1654" y="1621"/>
                    </a:lnTo>
                    <a:lnTo>
                      <a:pt x="1664" y="1635"/>
                    </a:lnTo>
                    <a:lnTo>
                      <a:pt x="1673" y="1650"/>
                    </a:lnTo>
                    <a:lnTo>
                      <a:pt x="1677" y="1666"/>
                    </a:lnTo>
                    <a:lnTo>
                      <a:pt x="1683" y="1669"/>
                    </a:lnTo>
                    <a:lnTo>
                      <a:pt x="1689" y="1681"/>
                    </a:lnTo>
                    <a:lnTo>
                      <a:pt x="1697" y="1693"/>
                    </a:lnTo>
                    <a:lnTo>
                      <a:pt x="1704" y="1704"/>
                    </a:lnTo>
                    <a:lnTo>
                      <a:pt x="1739" y="1757"/>
                    </a:lnTo>
                    <a:lnTo>
                      <a:pt x="1774" y="1809"/>
                    </a:lnTo>
                    <a:lnTo>
                      <a:pt x="1809" y="1863"/>
                    </a:lnTo>
                    <a:lnTo>
                      <a:pt x="1846" y="1918"/>
                    </a:lnTo>
                    <a:lnTo>
                      <a:pt x="1881" y="1970"/>
                    </a:lnTo>
                    <a:lnTo>
                      <a:pt x="1922" y="2022"/>
                    </a:lnTo>
                    <a:lnTo>
                      <a:pt x="1960" y="2073"/>
                    </a:lnTo>
                    <a:lnTo>
                      <a:pt x="2003" y="2125"/>
                    </a:lnTo>
                    <a:lnTo>
                      <a:pt x="1978" y="2121"/>
                    </a:lnTo>
                    <a:lnTo>
                      <a:pt x="1937" y="2098"/>
                    </a:lnTo>
                    <a:lnTo>
                      <a:pt x="1881" y="2057"/>
                    </a:lnTo>
                    <a:lnTo>
                      <a:pt x="1815" y="2013"/>
                    </a:lnTo>
                    <a:lnTo>
                      <a:pt x="1741" y="1968"/>
                    </a:lnTo>
                    <a:lnTo>
                      <a:pt x="1669" y="1937"/>
                    </a:lnTo>
                    <a:lnTo>
                      <a:pt x="1602" y="1923"/>
                    </a:lnTo>
                    <a:lnTo>
                      <a:pt x="1543" y="1937"/>
                    </a:lnTo>
                    <a:lnTo>
                      <a:pt x="1539" y="1923"/>
                    </a:lnTo>
                    <a:lnTo>
                      <a:pt x="1538" y="1910"/>
                    </a:lnTo>
                    <a:lnTo>
                      <a:pt x="1534" y="1894"/>
                    </a:lnTo>
                    <a:lnTo>
                      <a:pt x="1530" y="1879"/>
                    </a:lnTo>
                    <a:lnTo>
                      <a:pt x="1524" y="1863"/>
                    </a:lnTo>
                    <a:lnTo>
                      <a:pt x="1518" y="1854"/>
                    </a:lnTo>
                    <a:lnTo>
                      <a:pt x="1512" y="1848"/>
                    </a:lnTo>
                    <a:lnTo>
                      <a:pt x="1507" y="1848"/>
                    </a:lnTo>
                    <a:lnTo>
                      <a:pt x="1507" y="1856"/>
                    </a:lnTo>
                    <a:lnTo>
                      <a:pt x="1508" y="1863"/>
                    </a:lnTo>
                    <a:lnTo>
                      <a:pt x="1505" y="1863"/>
                    </a:lnTo>
                    <a:lnTo>
                      <a:pt x="1503" y="1865"/>
                    </a:lnTo>
                    <a:lnTo>
                      <a:pt x="1495" y="1848"/>
                    </a:lnTo>
                    <a:lnTo>
                      <a:pt x="1487" y="1832"/>
                    </a:lnTo>
                    <a:lnTo>
                      <a:pt x="1479" y="1817"/>
                    </a:lnTo>
                    <a:lnTo>
                      <a:pt x="1474" y="1809"/>
                    </a:lnTo>
                    <a:lnTo>
                      <a:pt x="1468" y="1817"/>
                    </a:lnTo>
                    <a:lnTo>
                      <a:pt x="1470" y="1828"/>
                    </a:lnTo>
                    <a:lnTo>
                      <a:pt x="1474" y="1840"/>
                    </a:lnTo>
                    <a:lnTo>
                      <a:pt x="1472" y="1854"/>
                    </a:lnTo>
                    <a:lnTo>
                      <a:pt x="1464" y="1842"/>
                    </a:lnTo>
                    <a:lnTo>
                      <a:pt x="1456" y="1832"/>
                    </a:lnTo>
                    <a:lnTo>
                      <a:pt x="1450" y="1821"/>
                    </a:lnTo>
                    <a:lnTo>
                      <a:pt x="1444" y="1811"/>
                    </a:lnTo>
                    <a:lnTo>
                      <a:pt x="1433" y="1790"/>
                    </a:lnTo>
                    <a:lnTo>
                      <a:pt x="1423" y="1770"/>
                    </a:lnTo>
                    <a:lnTo>
                      <a:pt x="1423" y="1776"/>
                    </a:lnTo>
                    <a:lnTo>
                      <a:pt x="1429" y="1790"/>
                    </a:lnTo>
                    <a:lnTo>
                      <a:pt x="1433" y="1803"/>
                    </a:lnTo>
                    <a:lnTo>
                      <a:pt x="1441" y="1821"/>
                    </a:lnTo>
                    <a:lnTo>
                      <a:pt x="1444" y="1834"/>
                    </a:lnTo>
                    <a:lnTo>
                      <a:pt x="1450" y="1848"/>
                    </a:lnTo>
                    <a:lnTo>
                      <a:pt x="1450" y="1858"/>
                    </a:lnTo>
                    <a:lnTo>
                      <a:pt x="1448" y="1865"/>
                    </a:lnTo>
                    <a:lnTo>
                      <a:pt x="1431" y="1832"/>
                    </a:lnTo>
                    <a:lnTo>
                      <a:pt x="1417" y="1799"/>
                    </a:lnTo>
                    <a:lnTo>
                      <a:pt x="1402" y="1764"/>
                    </a:lnTo>
                    <a:lnTo>
                      <a:pt x="1390" y="1733"/>
                    </a:lnTo>
                    <a:lnTo>
                      <a:pt x="1375" y="1699"/>
                    </a:lnTo>
                    <a:lnTo>
                      <a:pt x="1361" y="1667"/>
                    </a:lnTo>
                    <a:lnTo>
                      <a:pt x="1346" y="1636"/>
                    </a:lnTo>
                    <a:lnTo>
                      <a:pt x="1332" y="1609"/>
                    </a:lnTo>
                    <a:lnTo>
                      <a:pt x="1334" y="1638"/>
                    </a:lnTo>
                    <a:lnTo>
                      <a:pt x="1344" y="1677"/>
                    </a:lnTo>
                    <a:lnTo>
                      <a:pt x="1357" y="1720"/>
                    </a:lnTo>
                    <a:lnTo>
                      <a:pt x="1377" y="1766"/>
                    </a:lnTo>
                    <a:lnTo>
                      <a:pt x="1394" y="1811"/>
                    </a:lnTo>
                    <a:lnTo>
                      <a:pt x="1415" y="1856"/>
                    </a:lnTo>
                    <a:lnTo>
                      <a:pt x="1433" y="1894"/>
                    </a:lnTo>
                    <a:lnTo>
                      <a:pt x="1450" y="1929"/>
                    </a:lnTo>
                    <a:lnTo>
                      <a:pt x="1448" y="1929"/>
                    </a:lnTo>
                    <a:lnTo>
                      <a:pt x="1446" y="1931"/>
                    </a:lnTo>
                    <a:lnTo>
                      <a:pt x="1431" y="1920"/>
                    </a:lnTo>
                    <a:lnTo>
                      <a:pt x="1413" y="1902"/>
                    </a:lnTo>
                    <a:lnTo>
                      <a:pt x="1392" y="1879"/>
                    </a:lnTo>
                    <a:lnTo>
                      <a:pt x="1373" y="1858"/>
                    </a:lnTo>
                    <a:lnTo>
                      <a:pt x="1351" y="1832"/>
                    </a:lnTo>
                    <a:lnTo>
                      <a:pt x="1334" y="1811"/>
                    </a:lnTo>
                    <a:lnTo>
                      <a:pt x="1320" y="1792"/>
                    </a:lnTo>
                    <a:lnTo>
                      <a:pt x="1313" y="1780"/>
                    </a:lnTo>
                    <a:lnTo>
                      <a:pt x="1305" y="1780"/>
                    </a:lnTo>
                    <a:lnTo>
                      <a:pt x="1299" y="1784"/>
                    </a:lnTo>
                    <a:lnTo>
                      <a:pt x="1295" y="1772"/>
                    </a:lnTo>
                    <a:lnTo>
                      <a:pt x="1295" y="1761"/>
                    </a:lnTo>
                    <a:lnTo>
                      <a:pt x="1282" y="1751"/>
                    </a:lnTo>
                    <a:lnTo>
                      <a:pt x="1276" y="1741"/>
                    </a:lnTo>
                    <a:lnTo>
                      <a:pt x="1270" y="1733"/>
                    </a:lnTo>
                    <a:lnTo>
                      <a:pt x="1260" y="1730"/>
                    </a:lnTo>
                    <a:lnTo>
                      <a:pt x="1260" y="1739"/>
                    </a:lnTo>
                    <a:lnTo>
                      <a:pt x="1266" y="1749"/>
                    </a:lnTo>
                    <a:lnTo>
                      <a:pt x="1274" y="1757"/>
                    </a:lnTo>
                    <a:lnTo>
                      <a:pt x="1289" y="1768"/>
                    </a:lnTo>
                    <a:lnTo>
                      <a:pt x="1287" y="1768"/>
                    </a:lnTo>
                    <a:lnTo>
                      <a:pt x="1285" y="1770"/>
                    </a:lnTo>
                    <a:lnTo>
                      <a:pt x="1313" y="1811"/>
                    </a:lnTo>
                    <a:lnTo>
                      <a:pt x="1342" y="1852"/>
                    </a:lnTo>
                    <a:lnTo>
                      <a:pt x="1373" y="1892"/>
                    </a:lnTo>
                    <a:lnTo>
                      <a:pt x="1406" y="1933"/>
                    </a:lnTo>
                    <a:lnTo>
                      <a:pt x="1439" y="1972"/>
                    </a:lnTo>
                    <a:lnTo>
                      <a:pt x="1474" y="2013"/>
                    </a:lnTo>
                    <a:lnTo>
                      <a:pt x="1507" y="2053"/>
                    </a:lnTo>
                    <a:lnTo>
                      <a:pt x="1541" y="2098"/>
                    </a:lnTo>
                    <a:lnTo>
                      <a:pt x="1545" y="2106"/>
                    </a:lnTo>
                    <a:lnTo>
                      <a:pt x="1555" y="2117"/>
                    </a:lnTo>
                    <a:lnTo>
                      <a:pt x="1565" y="2131"/>
                    </a:lnTo>
                    <a:lnTo>
                      <a:pt x="1578" y="2146"/>
                    </a:lnTo>
                    <a:lnTo>
                      <a:pt x="1588" y="2160"/>
                    </a:lnTo>
                    <a:lnTo>
                      <a:pt x="1600" y="2174"/>
                    </a:lnTo>
                    <a:lnTo>
                      <a:pt x="1607" y="2183"/>
                    </a:lnTo>
                    <a:lnTo>
                      <a:pt x="1611" y="2193"/>
                    </a:lnTo>
                    <a:lnTo>
                      <a:pt x="1609" y="2193"/>
                    </a:lnTo>
                    <a:lnTo>
                      <a:pt x="1609" y="2195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3" name="Freeform 54"/>
              <p:cNvSpPr>
                <a:spLocks/>
              </p:cNvSpPr>
              <p:nvPr/>
            </p:nvSpPr>
            <p:spPr bwMode="auto">
              <a:xfrm>
                <a:off x="4160" y="3073"/>
                <a:ext cx="377" cy="23"/>
              </a:xfrm>
              <a:custGeom>
                <a:avLst/>
                <a:gdLst>
                  <a:gd name="T0" fmla="*/ 43 w 752"/>
                  <a:gd name="T1" fmla="*/ 5 h 47"/>
                  <a:gd name="T2" fmla="*/ 40 w 752"/>
                  <a:gd name="T3" fmla="*/ 3 h 47"/>
                  <a:gd name="T4" fmla="*/ 35 w 752"/>
                  <a:gd name="T5" fmla="*/ 2 h 47"/>
                  <a:gd name="T6" fmla="*/ 29 w 752"/>
                  <a:gd name="T7" fmla="*/ 2 h 47"/>
                  <a:gd name="T8" fmla="*/ 23 w 752"/>
                  <a:gd name="T9" fmla="*/ 2 h 47"/>
                  <a:gd name="T10" fmla="*/ 16 w 752"/>
                  <a:gd name="T11" fmla="*/ 2 h 47"/>
                  <a:gd name="T12" fmla="*/ 10 w 752"/>
                  <a:gd name="T13" fmla="*/ 3 h 47"/>
                  <a:gd name="T14" fmla="*/ 5 w 752"/>
                  <a:gd name="T15" fmla="*/ 3 h 47"/>
                  <a:gd name="T16" fmla="*/ 0 w 752"/>
                  <a:gd name="T17" fmla="*/ 3 h 47"/>
                  <a:gd name="T18" fmla="*/ 0 w 752"/>
                  <a:gd name="T19" fmla="*/ 2 h 47"/>
                  <a:gd name="T20" fmla="*/ 0 w 752"/>
                  <a:gd name="T21" fmla="*/ 2 h 47"/>
                  <a:gd name="T22" fmla="*/ 4 w 752"/>
                  <a:gd name="T23" fmla="*/ 0 h 47"/>
                  <a:gd name="T24" fmla="*/ 9 w 752"/>
                  <a:gd name="T25" fmla="*/ 0 h 47"/>
                  <a:gd name="T26" fmla="*/ 14 w 752"/>
                  <a:gd name="T27" fmla="*/ 0 h 47"/>
                  <a:gd name="T28" fmla="*/ 20 w 752"/>
                  <a:gd name="T29" fmla="*/ 0 h 47"/>
                  <a:gd name="T30" fmla="*/ 26 w 752"/>
                  <a:gd name="T31" fmla="*/ 1 h 47"/>
                  <a:gd name="T32" fmla="*/ 32 w 752"/>
                  <a:gd name="T33" fmla="*/ 2 h 47"/>
                  <a:gd name="T34" fmla="*/ 38 w 752"/>
                  <a:gd name="T35" fmla="*/ 2 h 47"/>
                  <a:gd name="T36" fmla="*/ 43 w 752"/>
                  <a:gd name="T37" fmla="*/ 3 h 47"/>
                  <a:gd name="T38" fmla="*/ 45 w 752"/>
                  <a:gd name="T39" fmla="*/ 2 h 47"/>
                  <a:gd name="T40" fmla="*/ 50 w 752"/>
                  <a:gd name="T41" fmla="*/ 2 h 47"/>
                  <a:gd name="T42" fmla="*/ 57 w 752"/>
                  <a:gd name="T43" fmla="*/ 2 h 47"/>
                  <a:gd name="T44" fmla="*/ 66 w 752"/>
                  <a:gd name="T45" fmla="*/ 2 h 47"/>
                  <a:gd name="T46" fmla="*/ 74 w 752"/>
                  <a:gd name="T47" fmla="*/ 3 h 47"/>
                  <a:gd name="T48" fmla="*/ 83 w 752"/>
                  <a:gd name="T49" fmla="*/ 3 h 47"/>
                  <a:gd name="T50" fmla="*/ 90 w 752"/>
                  <a:gd name="T51" fmla="*/ 4 h 47"/>
                  <a:gd name="T52" fmla="*/ 95 w 752"/>
                  <a:gd name="T53" fmla="*/ 4 h 47"/>
                  <a:gd name="T54" fmla="*/ 88 w 752"/>
                  <a:gd name="T55" fmla="*/ 5 h 47"/>
                  <a:gd name="T56" fmla="*/ 82 w 752"/>
                  <a:gd name="T57" fmla="*/ 5 h 47"/>
                  <a:gd name="T58" fmla="*/ 75 w 752"/>
                  <a:gd name="T59" fmla="*/ 5 h 47"/>
                  <a:gd name="T60" fmla="*/ 69 w 752"/>
                  <a:gd name="T61" fmla="*/ 5 h 47"/>
                  <a:gd name="T62" fmla="*/ 62 w 752"/>
                  <a:gd name="T63" fmla="*/ 5 h 47"/>
                  <a:gd name="T64" fmla="*/ 56 w 752"/>
                  <a:gd name="T65" fmla="*/ 4 h 47"/>
                  <a:gd name="T66" fmla="*/ 49 w 752"/>
                  <a:gd name="T67" fmla="*/ 4 h 47"/>
                  <a:gd name="T68" fmla="*/ 43 w 752"/>
                  <a:gd name="T69" fmla="*/ 5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2"/>
                  <a:gd name="T106" fmla="*/ 0 h 47"/>
                  <a:gd name="T107" fmla="*/ 752 w 752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2" h="47">
                    <a:moveTo>
                      <a:pt x="343" y="47"/>
                    </a:moveTo>
                    <a:lnTo>
                      <a:pt x="316" y="29"/>
                    </a:lnTo>
                    <a:lnTo>
                      <a:pt x="277" y="21"/>
                    </a:lnTo>
                    <a:lnTo>
                      <a:pt x="230" y="17"/>
                    </a:lnTo>
                    <a:lnTo>
                      <a:pt x="182" y="19"/>
                    </a:lnTo>
                    <a:lnTo>
                      <a:pt x="128" y="21"/>
                    </a:lnTo>
                    <a:lnTo>
                      <a:pt x="79" y="25"/>
                    </a:lnTo>
                    <a:lnTo>
                      <a:pt x="35" y="27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7" y="4"/>
                    </a:lnTo>
                    <a:lnTo>
                      <a:pt x="68" y="0"/>
                    </a:lnTo>
                    <a:lnTo>
                      <a:pt x="110" y="0"/>
                    </a:lnTo>
                    <a:lnTo>
                      <a:pt x="159" y="6"/>
                    </a:lnTo>
                    <a:lnTo>
                      <a:pt x="207" y="10"/>
                    </a:lnTo>
                    <a:lnTo>
                      <a:pt x="256" y="17"/>
                    </a:lnTo>
                    <a:lnTo>
                      <a:pt x="298" y="21"/>
                    </a:lnTo>
                    <a:lnTo>
                      <a:pt x="337" y="27"/>
                    </a:lnTo>
                    <a:lnTo>
                      <a:pt x="355" y="19"/>
                    </a:lnTo>
                    <a:lnTo>
                      <a:pt x="397" y="19"/>
                    </a:lnTo>
                    <a:lnTo>
                      <a:pt x="455" y="19"/>
                    </a:lnTo>
                    <a:lnTo>
                      <a:pt x="523" y="23"/>
                    </a:lnTo>
                    <a:lnTo>
                      <a:pt x="591" y="25"/>
                    </a:lnTo>
                    <a:lnTo>
                      <a:pt x="657" y="29"/>
                    </a:lnTo>
                    <a:lnTo>
                      <a:pt x="713" y="33"/>
                    </a:lnTo>
                    <a:lnTo>
                      <a:pt x="752" y="37"/>
                    </a:lnTo>
                    <a:lnTo>
                      <a:pt x="700" y="43"/>
                    </a:lnTo>
                    <a:lnTo>
                      <a:pt x="649" y="45"/>
                    </a:lnTo>
                    <a:lnTo>
                      <a:pt x="597" y="45"/>
                    </a:lnTo>
                    <a:lnTo>
                      <a:pt x="547" y="45"/>
                    </a:lnTo>
                    <a:lnTo>
                      <a:pt x="494" y="41"/>
                    </a:lnTo>
                    <a:lnTo>
                      <a:pt x="442" y="39"/>
                    </a:lnTo>
                    <a:lnTo>
                      <a:pt x="391" y="39"/>
                    </a:lnTo>
                    <a:lnTo>
                      <a:pt x="34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4" name="Freeform 55"/>
              <p:cNvSpPr>
                <a:spLocks/>
              </p:cNvSpPr>
              <p:nvPr/>
            </p:nvSpPr>
            <p:spPr bwMode="auto">
              <a:xfrm>
                <a:off x="3285" y="2931"/>
                <a:ext cx="124" cy="161"/>
              </a:xfrm>
              <a:custGeom>
                <a:avLst/>
                <a:gdLst>
                  <a:gd name="T0" fmla="*/ 20 w 249"/>
                  <a:gd name="T1" fmla="*/ 37 h 322"/>
                  <a:gd name="T2" fmla="*/ 20 w 249"/>
                  <a:gd name="T3" fmla="*/ 29 h 322"/>
                  <a:gd name="T4" fmla="*/ 21 w 249"/>
                  <a:gd name="T5" fmla="*/ 22 h 322"/>
                  <a:gd name="T6" fmla="*/ 21 w 249"/>
                  <a:gd name="T7" fmla="*/ 17 h 322"/>
                  <a:gd name="T8" fmla="*/ 19 w 249"/>
                  <a:gd name="T9" fmla="*/ 18 h 322"/>
                  <a:gd name="T10" fmla="*/ 17 w 249"/>
                  <a:gd name="T11" fmla="*/ 20 h 322"/>
                  <a:gd name="T12" fmla="*/ 16 w 249"/>
                  <a:gd name="T13" fmla="*/ 23 h 322"/>
                  <a:gd name="T14" fmla="*/ 14 w 249"/>
                  <a:gd name="T15" fmla="*/ 26 h 322"/>
                  <a:gd name="T16" fmla="*/ 13 w 249"/>
                  <a:gd name="T17" fmla="*/ 28 h 322"/>
                  <a:gd name="T18" fmla="*/ 11 w 249"/>
                  <a:gd name="T19" fmla="*/ 27 h 322"/>
                  <a:gd name="T20" fmla="*/ 8 w 249"/>
                  <a:gd name="T21" fmla="*/ 26 h 322"/>
                  <a:gd name="T22" fmla="*/ 4 w 249"/>
                  <a:gd name="T23" fmla="*/ 26 h 322"/>
                  <a:gd name="T24" fmla="*/ 1 w 249"/>
                  <a:gd name="T25" fmla="*/ 26 h 322"/>
                  <a:gd name="T26" fmla="*/ 0 w 249"/>
                  <a:gd name="T27" fmla="*/ 25 h 322"/>
                  <a:gd name="T28" fmla="*/ 3 w 249"/>
                  <a:gd name="T29" fmla="*/ 22 h 322"/>
                  <a:gd name="T30" fmla="*/ 11 w 249"/>
                  <a:gd name="T31" fmla="*/ 16 h 322"/>
                  <a:gd name="T32" fmla="*/ 19 w 249"/>
                  <a:gd name="T33" fmla="*/ 10 h 322"/>
                  <a:gd name="T34" fmla="*/ 27 w 249"/>
                  <a:gd name="T35" fmla="*/ 3 h 322"/>
                  <a:gd name="T36" fmla="*/ 30 w 249"/>
                  <a:gd name="T37" fmla="*/ 1 h 322"/>
                  <a:gd name="T38" fmla="*/ 29 w 249"/>
                  <a:gd name="T39" fmla="*/ 4 h 322"/>
                  <a:gd name="T40" fmla="*/ 28 w 249"/>
                  <a:gd name="T41" fmla="*/ 8 h 322"/>
                  <a:gd name="T42" fmla="*/ 27 w 249"/>
                  <a:gd name="T43" fmla="*/ 11 h 322"/>
                  <a:gd name="T44" fmla="*/ 27 w 249"/>
                  <a:gd name="T45" fmla="*/ 11 h 322"/>
                  <a:gd name="T46" fmla="*/ 26 w 249"/>
                  <a:gd name="T47" fmla="*/ 10 h 322"/>
                  <a:gd name="T48" fmla="*/ 25 w 249"/>
                  <a:gd name="T49" fmla="*/ 11 h 322"/>
                  <a:gd name="T50" fmla="*/ 26 w 249"/>
                  <a:gd name="T51" fmla="*/ 12 h 322"/>
                  <a:gd name="T52" fmla="*/ 27 w 249"/>
                  <a:gd name="T53" fmla="*/ 13 h 322"/>
                  <a:gd name="T54" fmla="*/ 26 w 249"/>
                  <a:gd name="T55" fmla="*/ 16 h 322"/>
                  <a:gd name="T56" fmla="*/ 26 w 249"/>
                  <a:gd name="T57" fmla="*/ 17 h 322"/>
                  <a:gd name="T58" fmla="*/ 25 w 249"/>
                  <a:gd name="T59" fmla="*/ 17 h 322"/>
                  <a:gd name="T60" fmla="*/ 24 w 249"/>
                  <a:gd name="T61" fmla="*/ 22 h 322"/>
                  <a:gd name="T62" fmla="*/ 23 w 249"/>
                  <a:gd name="T63" fmla="*/ 30 h 322"/>
                  <a:gd name="T64" fmla="*/ 22 w 249"/>
                  <a:gd name="T65" fmla="*/ 38 h 322"/>
                  <a:gd name="T66" fmla="*/ 21 w 249"/>
                  <a:gd name="T67" fmla="*/ 41 h 3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9"/>
                  <a:gd name="T103" fmla="*/ 0 h 322"/>
                  <a:gd name="T104" fmla="*/ 249 w 249"/>
                  <a:gd name="T105" fmla="*/ 322 h 3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9" h="322">
                    <a:moveTo>
                      <a:pt x="175" y="322"/>
                    </a:moveTo>
                    <a:lnTo>
                      <a:pt x="163" y="293"/>
                    </a:lnTo>
                    <a:lnTo>
                      <a:pt x="161" y="264"/>
                    </a:lnTo>
                    <a:lnTo>
                      <a:pt x="161" y="231"/>
                    </a:lnTo>
                    <a:lnTo>
                      <a:pt x="167" y="202"/>
                    </a:lnTo>
                    <a:lnTo>
                      <a:pt x="169" y="172"/>
                    </a:lnTo>
                    <a:lnTo>
                      <a:pt x="173" y="149"/>
                    </a:lnTo>
                    <a:lnTo>
                      <a:pt x="171" y="134"/>
                    </a:lnTo>
                    <a:lnTo>
                      <a:pt x="163" y="128"/>
                    </a:lnTo>
                    <a:lnTo>
                      <a:pt x="154" y="138"/>
                    </a:lnTo>
                    <a:lnTo>
                      <a:pt x="146" y="149"/>
                    </a:lnTo>
                    <a:lnTo>
                      <a:pt x="140" y="161"/>
                    </a:lnTo>
                    <a:lnTo>
                      <a:pt x="134" y="174"/>
                    </a:lnTo>
                    <a:lnTo>
                      <a:pt x="128" y="186"/>
                    </a:lnTo>
                    <a:lnTo>
                      <a:pt x="123" y="200"/>
                    </a:lnTo>
                    <a:lnTo>
                      <a:pt x="117" y="211"/>
                    </a:lnTo>
                    <a:lnTo>
                      <a:pt x="113" y="227"/>
                    </a:lnTo>
                    <a:lnTo>
                      <a:pt x="107" y="227"/>
                    </a:lnTo>
                    <a:lnTo>
                      <a:pt x="105" y="227"/>
                    </a:lnTo>
                    <a:lnTo>
                      <a:pt x="92" y="215"/>
                    </a:lnTo>
                    <a:lnTo>
                      <a:pt x="78" y="209"/>
                    </a:lnTo>
                    <a:lnTo>
                      <a:pt x="64" y="205"/>
                    </a:lnTo>
                    <a:lnTo>
                      <a:pt x="53" y="207"/>
                    </a:lnTo>
                    <a:lnTo>
                      <a:pt x="39" y="207"/>
                    </a:lnTo>
                    <a:lnTo>
                      <a:pt x="26" y="209"/>
                    </a:lnTo>
                    <a:lnTo>
                      <a:pt x="12" y="209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202"/>
                    </a:lnTo>
                    <a:lnTo>
                      <a:pt x="31" y="176"/>
                    </a:lnTo>
                    <a:lnTo>
                      <a:pt x="62" y="153"/>
                    </a:lnTo>
                    <a:lnTo>
                      <a:pt x="93" y="128"/>
                    </a:lnTo>
                    <a:lnTo>
                      <a:pt x="125" y="103"/>
                    </a:lnTo>
                    <a:lnTo>
                      <a:pt x="156" y="76"/>
                    </a:lnTo>
                    <a:lnTo>
                      <a:pt x="187" y="50"/>
                    </a:lnTo>
                    <a:lnTo>
                      <a:pt x="218" y="23"/>
                    </a:lnTo>
                    <a:lnTo>
                      <a:pt x="249" y="0"/>
                    </a:lnTo>
                    <a:lnTo>
                      <a:pt x="247" y="4"/>
                    </a:lnTo>
                    <a:lnTo>
                      <a:pt x="245" y="15"/>
                    </a:lnTo>
                    <a:lnTo>
                      <a:pt x="239" y="29"/>
                    </a:lnTo>
                    <a:lnTo>
                      <a:pt x="235" y="46"/>
                    </a:lnTo>
                    <a:lnTo>
                      <a:pt x="229" y="60"/>
                    </a:lnTo>
                    <a:lnTo>
                      <a:pt x="225" y="74"/>
                    </a:lnTo>
                    <a:lnTo>
                      <a:pt x="220" y="85"/>
                    </a:lnTo>
                    <a:lnTo>
                      <a:pt x="218" y="91"/>
                    </a:lnTo>
                    <a:lnTo>
                      <a:pt x="216" y="85"/>
                    </a:lnTo>
                    <a:lnTo>
                      <a:pt x="214" y="85"/>
                    </a:lnTo>
                    <a:lnTo>
                      <a:pt x="208" y="83"/>
                    </a:lnTo>
                    <a:lnTo>
                      <a:pt x="204" y="83"/>
                    </a:lnTo>
                    <a:lnTo>
                      <a:pt x="204" y="87"/>
                    </a:lnTo>
                    <a:lnTo>
                      <a:pt x="204" y="93"/>
                    </a:lnTo>
                    <a:lnTo>
                      <a:pt x="208" y="99"/>
                    </a:lnTo>
                    <a:lnTo>
                      <a:pt x="218" y="101"/>
                    </a:lnTo>
                    <a:lnTo>
                      <a:pt x="216" y="107"/>
                    </a:lnTo>
                    <a:lnTo>
                      <a:pt x="216" y="118"/>
                    </a:lnTo>
                    <a:lnTo>
                      <a:pt x="212" y="126"/>
                    </a:lnTo>
                    <a:lnTo>
                      <a:pt x="208" y="136"/>
                    </a:lnTo>
                    <a:lnTo>
                      <a:pt x="208" y="132"/>
                    </a:lnTo>
                    <a:lnTo>
                      <a:pt x="208" y="128"/>
                    </a:lnTo>
                    <a:lnTo>
                      <a:pt x="200" y="134"/>
                    </a:lnTo>
                    <a:lnTo>
                      <a:pt x="196" y="151"/>
                    </a:lnTo>
                    <a:lnTo>
                      <a:pt x="192" y="176"/>
                    </a:lnTo>
                    <a:lnTo>
                      <a:pt x="190" y="209"/>
                    </a:lnTo>
                    <a:lnTo>
                      <a:pt x="189" y="240"/>
                    </a:lnTo>
                    <a:lnTo>
                      <a:pt x="187" y="273"/>
                    </a:lnTo>
                    <a:lnTo>
                      <a:pt x="183" y="300"/>
                    </a:lnTo>
                    <a:lnTo>
                      <a:pt x="181" y="322"/>
                    </a:lnTo>
                    <a:lnTo>
                      <a:pt x="175" y="322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5" name="Freeform 56"/>
              <p:cNvSpPr>
                <a:spLocks/>
              </p:cNvSpPr>
              <p:nvPr/>
            </p:nvSpPr>
            <p:spPr bwMode="auto">
              <a:xfrm>
                <a:off x="5023" y="3038"/>
                <a:ext cx="43" cy="51"/>
              </a:xfrm>
              <a:custGeom>
                <a:avLst/>
                <a:gdLst>
                  <a:gd name="T0" fmla="*/ 2 w 85"/>
                  <a:gd name="T1" fmla="*/ 13 h 101"/>
                  <a:gd name="T2" fmla="*/ 0 w 85"/>
                  <a:gd name="T3" fmla="*/ 11 h 101"/>
                  <a:gd name="T4" fmla="*/ 0 w 85"/>
                  <a:gd name="T5" fmla="*/ 8 h 101"/>
                  <a:gd name="T6" fmla="*/ 1 w 85"/>
                  <a:gd name="T7" fmla="*/ 6 h 101"/>
                  <a:gd name="T8" fmla="*/ 3 w 85"/>
                  <a:gd name="T9" fmla="*/ 5 h 101"/>
                  <a:gd name="T10" fmla="*/ 5 w 85"/>
                  <a:gd name="T11" fmla="*/ 3 h 101"/>
                  <a:gd name="T12" fmla="*/ 7 w 85"/>
                  <a:gd name="T13" fmla="*/ 2 h 101"/>
                  <a:gd name="T14" fmla="*/ 9 w 85"/>
                  <a:gd name="T15" fmla="*/ 1 h 101"/>
                  <a:gd name="T16" fmla="*/ 11 w 85"/>
                  <a:gd name="T17" fmla="*/ 0 h 101"/>
                  <a:gd name="T18" fmla="*/ 11 w 85"/>
                  <a:gd name="T19" fmla="*/ 1 h 101"/>
                  <a:gd name="T20" fmla="*/ 10 w 85"/>
                  <a:gd name="T21" fmla="*/ 3 h 101"/>
                  <a:gd name="T22" fmla="*/ 8 w 85"/>
                  <a:gd name="T23" fmla="*/ 5 h 101"/>
                  <a:gd name="T24" fmla="*/ 7 w 85"/>
                  <a:gd name="T25" fmla="*/ 7 h 101"/>
                  <a:gd name="T26" fmla="*/ 5 w 85"/>
                  <a:gd name="T27" fmla="*/ 9 h 101"/>
                  <a:gd name="T28" fmla="*/ 4 w 85"/>
                  <a:gd name="T29" fmla="*/ 11 h 101"/>
                  <a:gd name="T30" fmla="*/ 3 w 85"/>
                  <a:gd name="T31" fmla="*/ 12 h 101"/>
                  <a:gd name="T32" fmla="*/ 2 w 85"/>
                  <a:gd name="T33" fmla="*/ 13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101"/>
                  <a:gd name="T53" fmla="*/ 85 w 85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101">
                    <a:moveTo>
                      <a:pt x="9" y="101"/>
                    </a:moveTo>
                    <a:lnTo>
                      <a:pt x="0" y="82"/>
                    </a:lnTo>
                    <a:lnTo>
                      <a:pt x="0" y="64"/>
                    </a:lnTo>
                    <a:lnTo>
                      <a:pt x="5" y="47"/>
                    </a:lnTo>
                    <a:lnTo>
                      <a:pt x="19" y="35"/>
                    </a:lnTo>
                    <a:lnTo>
                      <a:pt x="33" y="22"/>
                    </a:lnTo>
                    <a:lnTo>
                      <a:pt x="50" y="12"/>
                    </a:lnTo>
                    <a:lnTo>
                      <a:pt x="68" y="4"/>
                    </a:lnTo>
                    <a:lnTo>
                      <a:pt x="85" y="0"/>
                    </a:lnTo>
                    <a:lnTo>
                      <a:pt x="81" y="6"/>
                    </a:lnTo>
                    <a:lnTo>
                      <a:pt x="75" y="18"/>
                    </a:lnTo>
                    <a:lnTo>
                      <a:pt x="64" y="33"/>
                    </a:lnTo>
                    <a:lnTo>
                      <a:pt x="54" y="53"/>
                    </a:lnTo>
                    <a:lnTo>
                      <a:pt x="40" y="68"/>
                    </a:lnTo>
                    <a:lnTo>
                      <a:pt x="29" y="86"/>
                    </a:lnTo>
                    <a:lnTo>
                      <a:pt x="17" y="95"/>
                    </a:lnTo>
                    <a:lnTo>
                      <a:pt x="9" y="10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6" name="Freeform 57"/>
              <p:cNvSpPr>
                <a:spLocks/>
              </p:cNvSpPr>
              <p:nvPr/>
            </p:nvSpPr>
            <p:spPr bwMode="auto">
              <a:xfrm>
                <a:off x="4660" y="3065"/>
                <a:ext cx="30" cy="10"/>
              </a:xfrm>
              <a:custGeom>
                <a:avLst/>
                <a:gdLst>
                  <a:gd name="T0" fmla="*/ 6 w 61"/>
                  <a:gd name="T1" fmla="*/ 3 h 20"/>
                  <a:gd name="T2" fmla="*/ 4 w 61"/>
                  <a:gd name="T3" fmla="*/ 3 h 20"/>
                  <a:gd name="T4" fmla="*/ 2 w 61"/>
                  <a:gd name="T5" fmla="*/ 2 h 20"/>
                  <a:gd name="T6" fmla="*/ 0 w 61"/>
                  <a:gd name="T7" fmla="*/ 2 h 20"/>
                  <a:gd name="T8" fmla="*/ 0 w 61"/>
                  <a:gd name="T9" fmla="*/ 0 h 20"/>
                  <a:gd name="T10" fmla="*/ 1 w 61"/>
                  <a:gd name="T11" fmla="*/ 0 h 20"/>
                  <a:gd name="T12" fmla="*/ 3 w 61"/>
                  <a:gd name="T13" fmla="*/ 1 h 20"/>
                  <a:gd name="T14" fmla="*/ 5 w 61"/>
                  <a:gd name="T15" fmla="*/ 1 h 20"/>
                  <a:gd name="T16" fmla="*/ 7 w 61"/>
                  <a:gd name="T17" fmla="*/ 2 h 20"/>
                  <a:gd name="T18" fmla="*/ 7 w 61"/>
                  <a:gd name="T19" fmla="*/ 2 h 20"/>
                  <a:gd name="T20" fmla="*/ 7 w 61"/>
                  <a:gd name="T21" fmla="*/ 3 h 20"/>
                  <a:gd name="T22" fmla="*/ 7 w 61"/>
                  <a:gd name="T23" fmla="*/ 3 h 20"/>
                  <a:gd name="T24" fmla="*/ 6 w 61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20"/>
                  <a:gd name="T41" fmla="*/ 61 w 6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20">
                    <a:moveTo>
                      <a:pt x="55" y="20"/>
                    </a:moveTo>
                    <a:lnTo>
                      <a:pt x="37" y="18"/>
                    </a:lnTo>
                    <a:lnTo>
                      <a:pt x="20" y="16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0" y="2"/>
                    </a:lnTo>
                    <a:lnTo>
                      <a:pt x="43" y="4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7" name="Freeform 58"/>
              <p:cNvSpPr>
                <a:spLocks/>
              </p:cNvSpPr>
              <p:nvPr/>
            </p:nvSpPr>
            <p:spPr bwMode="auto">
              <a:xfrm>
                <a:off x="5269" y="3051"/>
                <a:ext cx="67" cy="11"/>
              </a:xfrm>
              <a:custGeom>
                <a:avLst/>
                <a:gdLst>
                  <a:gd name="T0" fmla="*/ 1 w 134"/>
                  <a:gd name="T1" fmla="*/ 2 h 24"/>
                  <a:gd name="T2" fmla="*/ 0 w 134"/>
                  <a:gd name="T3" fmla="*/ 1 h 24"/>
                  <a:gd name="T4" fmla="*/ 1 w 134"/>
                  <a:gd name="T5" fmla="*/ 0 h 24"/>
                  <a:gd name="T6" fmla="*/ 3 w 134"/>
                  <a:gd name="T7" fmla="*/ 0 h 24"/>
                  <a:gd name="T8" fmla="*/ 7 w 134"/>
                  <a:gd name="T9" fmla="*/ 0 h 24"/>
                  <a:gd name="T10" fmla="*/ 10 w 134"/>
                  <a:gd name="T11" fmla="*/ 0 h 24"/>
                  <a:gd name="T12" fmla="*/ 13 w 134"/>
                  <a:gd name="T13" fmla="*/ 0 h 24"/>
                  <a:gd name="T14" fmla="*/ 15 w 134"/>
                  <a:gd name="T15" fmla="*/ 0 h 24"/>
                  <a:gd name="T16" fmla="*/ 17 w 134"/>
                  <a:gd name="T17" fmla="*/ 1 h 24"/>
                  <a:gd name="T18" fmla="*/ 15 w 134"/>
                  <a:gd name="T19" fmla="*/ 1 h 24"/>
                  <a:gd name="T20" fmla="*/ 13 w 134"/>
                  <a:gd name="T21" fmla="*/ 2 h 24"/>
                  <a:gd name="T22" fmla="*/ 11 w 134"/>
                  <a:gd name="T23" fmla="*/ 2 h 24"/>
                  <a:gd name="T24" fmla="*/ 9 w 134"/>
                  <a:gd name="T25" fmla="*/ 2 h 24"/>
                  <a:gd name="T26" fmla="*/ 6 w 134"/>
                  <a:gd name="T27" fmla="*/ 2 h 24"/>
                  <a:gd name="T28" fmla="*/ 4 w 134"/>
                  <a:gd name="T29" fmla="*/ 2 h 24"/>
                  <a:gd name="T30" fmla="*/ 3 w 134"/>
                  <a:gd name="T31" fmla="*/ 2 h 24"/>
                  <a:gd name="T32" fmla="*/ 1 w 134"/>
                  <a:gd name="T33" fmla="*/ 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4"/>
                  <a:gd name="T52" fmla="*/ 0 h 24"/>
                  <a:gd name="T53" fmla="*/ 134 w 13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4" h="24">
                    <a:moveTo>
                      <a:pt x="8" y="24"/>
                    </a:moveTo>
                    <a:lnTo>
                      <a:pt x="0" y="10"/>
                    </a:lnTo>
                    <a:lnTo>
                      <a:pt x="10" y="4"/>
                    </a:lnTo>
                    <a:lnTo>
                      <a:pt x="27" y="0"/>
                    </a:lnTo>
                    <a:lnTo>
                      <a:pt x="53" y="0"/>
                    </a:lnTo>
                    <a:lnTo>
                      <a:pt x="78" y="0"/>
                    </a:lnTo>
                    <a:lnTo>
                      <a:pt x="103" y="4"/>
                    </a:lnTo>
                    <a:lnTo>
                      <a:pt x="123" y="6"/>
                    </a:lnTo>
                    <a:lnTo>
                      <a:pt x="134" y="10"/>
                    </a:lnTo>
                    <a:lnTo>
                      <a:pt x="117" y="14"/>
                    </a:lnTo>
                    <a:lnTo>
                      <a:pt x="101" y="18"/>
                    </a:lnTo>
                    <a:lnTo>
                      <a:pt x="84" y="20"/>
                    </a:lnTo>
                    <a:lnTo>
                      <a:pt x="68" y="22"/>
                    </a:lnTo>
                    <a:lnTo>
                      <a:pt x="51" y="22"/>
                    </a:lnTo>
                    <a:lnTo>
                      <a:pt x="35" y="22"/>
                    </a:lnTo>
                    <a:lnTo>
                      <a:pt x="20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8" name="Freeform 59"/>
              <p:cNvSpPr>
                <a:spLocks/>
              </p:cNvSpPr>
              <p:nvPr/>
            </p:nvSpPr>
            <p:spPr bwMode="auto">
              <a:xfrm>
                <a:off x="5232" y="3006"/>
                <a:ext cx="34" cy="49"/>
              </a:xfrm>
              <a:custGeom>
                <a:avLst/>
                <a:gdLst>
                  <a:gd name="T0" fmla="*/ 0 w 68"/>
                  <a:gd name="T1" fmla="*/ 13 h 97"/>
                  <a:gd name="T2" fmla="*/ 0 w 68"/>
                  <a:gd name="T3" fmla="*/ 10 h 97"/>
                  <a:gd name="T4" fmla="*/ 1 w 68"/>
                  <a:gd name="T5" fmla="*/ 8 h 97"/>
                  <a:gd name="T6" fmla="*/ 1 w 68"/>
                  <a:gd name="T7" fmla="*/ 6 h 97"/>
                  <a:gd name="T8" fmla="*/ 2 w 68"/>
                  <a:gd name="T9" fmla="*/ 4 h 97"/>
                  <a:gd name="T10" fmla="*/ 3 w 68"/>
                  <a:gd name="T11" fmla="*/ 3 h 97"/>
                  <a:gd name="T12" fmla="*/ 5 w 68"/>
                  <a:gd name="T13" fmla="*/ 2 h 97"/>
                  <a:gd name="T14" fmla="*/ 6 w 68"/>
                  <a:gd name="T15" fmla="*/ 1 h 97"/>
                  <a:gd name="T16" fmla="*/ 9 w 68"/>
                  <a:gd name="T17" fmla="*/ 0 h 97"/>
                  <a:gd name="T18" fmla="*/ 8 w 68"/>
                  <a:gd name="T19" fmla="*/ 2 h 97"/>
                  <a:gd name="T20" fmla="*/ 7 w 68"/>
                  <a:gd name="T21" fmla="*/ 3 h 97"/>
                  <a:gd name="T22" fmla="*/ 7 w 68"/>
                  <a:gd name="T23" fmla="*/ 4 h 97"/>
                  <a:gd name="T24" fmla="*/ 6 w 68"/>
                  <a:gd name="T25" fmla="*/ 6 h 97"/>
                  <a:gd name="T26" fmla="*/ 5 w 68"/>
                  <a:gd name="T27" fmla="*/ 7 h 97"/>
                  <a:gd name="T28" fmla="*/ 5 w 68"/>
                  <a:gd name="T29" fmla="*/ 9 h 97"/>
                  <a:gd name="T30" fmla="*/ 5 w 68"/>
                  <a:gd name="T31" fmla="*/ 10 h 97"/>
                  <a:gd name="T32" fmla="*/ 4 w 68"/>
                  <a:gd name="T33" fmla="*/ 12 h 97"/>
                  <a:gd name="T34" fmla="*/ 3 w 68"/>
                  <a:gd name="T35" fmla="*/ 12 h 97"/>
                  <a:gd name="T36" fmla="*/ 3 w 68"/>
                  <a:gd name="T37" fmla="*/ 12 h 97"/>
                  <a:gd name="T38" fmla="*/ 2 w 68"/>
                  <a:gd name="T39" fmla="*/ 12 h 97"/>
                  <a:gd name="T40" fmla="*/ 0 w 68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0" y="97"/>
                    </a:moveTo>
                    <a:lnTo>
                      <a:pt x="0" y="78"/>
                    </a:lnTo>
                    <a:lnTo>
                      <a:pt x="4" y="60"/>
                    </a:lnTo>
                    <a:lnTo>
                      <a:pt x="7" y="43"/>
                    </a:lnTo>
                    <a:lnTo>
                      <a:pt x="15" y="31"/>
                    </a:lnTo>
                    <a:lnTo>
                      <a:pt x="21" y="18"/>
                    </a:lnTo>
                    <a:lnTo>
                      <a:pt x="35" y="10"/>
                    </a:lnTo>
                    <a:lnTo>
                      <a:pt x="48" y="2"/>
                    </a:lnTo>
                    <a:lnTo>
                      <a:pt x="68" y="0"/>
                    </a:lnTo>
                    <a:lnTo>
                      <a:pt x="62" y="10"/>
                    </a:lnTo>
                    <a:lnTo>
                      <a:pt x="58" y="20"/>
                    </a:lnTo>
                    <a:lnTo>
                      <a:pt x="52" y="31"/>
                    </a:lnTo>
                    <a:lnTo>
                      <a:pt x="48" y="43"/>
                    </a:lnTo>
                    <a:lnTo>
                      <a:pt x="42" y="54"/>
                    </a:lnTo>
                    <a:lnTo>
                      <a:pt x="38" y="68"/>
                    </a:lnTo>
                    <a:lnTo>
                      <a:pt x="35" y="80"/>
                    </a:lnTo>
                    <a:lnTo>
                      <a:pt x="31" y="93"/>
                    </a:lnTo>
                    <a:lnTo>
                      <a:pt x="25" y="93"/>
                    </a:lnTo>
                    <a:lnTo>
                      <a:pt x="21" y="95"/>
                    </a:lnTo>
                    <a:lnTo>
                      <a:pt x="13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9" name="Freeform 60"/>
              <p:cNvSpPr>
                <a:spLocks/>
              </p:cNvSpPr>
              <p:nvPr/>
            </p:nvSpPr>
            <p:spPr bwMode="auto">
              <a:xfrm>
                <a:off x="3757" y="2643"/>
                <a:ext cx="406" cy="411"/>
              </a:xfrm>
              <a:custGeom>
                <a:avLst/>
                <a:gdLst>
                  <a:gd name="T0" fmla="*/ 42 w 812"/>
                  <a:gd name="T1" fmla="*/ 103 h 822"/>
                  <a:gd name="T2" fmla="*/ 37 w 812"/>
                  <a:gd name="T3" fmla="*/ 103 h 822"/>
                  <a:gd name="T4" fmla="*/ 31 w 812"/>
                  <a:gd name="T5" fmla="*/ 103 h 822"/>
                  <a:gd name="T6" fmla="*/ 26 w 812"/>
                  <a:gd name="T7" fmla="*/ 103 h 822"/>
                  <a:gd name="T8" fmla="*/ 21 w 812"/>
                  <a:gd name="T9" fmla="*/ 103 h 822"/>
                  <a:gd name="T10" fmla="*/ 15 w 812"/>
                  <a:gd name="T11" fmla="*/ 102 h 822"/>
                  <a:gd name="T12" fmla="*/ 11 w 812"/>
                  <a:gd name="T13" fmla="*/ 102 h 822"/>
                  <a:gd name="T14" fmla="*/ 6 w 812"/>
                  <a:gd name="T15" fmla="*/ 102 h 822"/>
                  <a:gd name="T16" fmla="*/ 0 w 812"/>
                  <a:gd name="T17" fmla="*/ 102 h 822"/>
                  <a:gd name="T18" fmla="*/ 1 w 812"/>
                  <a:gd name="T19" fmla="*/ 101 h 822"/>
                  <a:gd name="T20" fmla="*/ 1 w 812"/>
                  <a:gd name="T21" fmla="*/ 100 h 822"/>
                  <a:gd name="T22" fmla="*/ 2 w 812"/>
                  <a:gd name="T23" fmla="*/ 99 h 822"/>
                  <a:gd name="T24" fmla="*/ 3 w 812"/>
                  <a:gd name="T25" fmla="*/ 98 h 822"/>
                  <a:gd name="T26" fmla="*/ 10 w 812"/>
                  <a:gd name="T27" fmla="*/ 86 h 822"/>
                  <a:gd name="T28" fmla="*/ 16 w 812"/>
                  <a:gd name="T29" fmla="*/ 75 h 822"/>
                  <a:gd name="T30" fmla="*/ 22 w 812"/>
                  <a:gd name="T31" fmla="*/ 62 h 822"/>
                  <a:gd name="T32" fmla="*/ 29 w 812"/>
                  <a:gd name="T33" fmla="*/ 50 h 822"/>
                  <a:gd name="T34" fmla="*/ 35 w 812"/>
                  <a:gd name="T35" fmla="*/ 37 h 822"/>
                  <a:gd name="T36" fmla="*/ 40 w 812"/>
                  <a:gd name="T37" fmla="*/ 25 h 822"/>
                  <a:gd name="T38" fmla="*/ 44 w 812"/>
                  <a:gd name="T39" fmla="*/ 12 h 822"/>
                  <a:gd name="T40" fmla="*/ 48 w 812"/>
                  <a:gd name="T41" fmla="*/ 0 h 822"/>
                  <a:gd name="T42" fmla="*/ 49 w 812"/>
                  <a:gd name="T43" fmla="*/ 0 h 822"/>
                  <a:gd name="T44" fmla="*/ 49 w 812"/>
                  <a:gd name="T45" fmla="*/ 0 h 822"/>
                  <a:gd name="T46" fmla="*/ 54 w 812"/>
                  <a:gd name="T47" fmla="*/ 13 h 822"/>
                  <a:gd name="T48" fmla="*/ 59 w 812"/>
                  <a:gd name="T49" fmla="*/ 27 h 822"/>
                  <a:gd name="T50" fmla="*/ 64 w 812"/>
                  <a:gd name="T51" fmla="*/ 40 h 822"/>
                  <a:gd name="T52" fmla="*/ 70 w 812"/>
                  <a:gd name="T53" fmla="*/ 53 h 822"/>
                  <a:gd name="T54" fmla="*/ 77 w 812"/>
                  <a:gd name="T55" fmla="*/ 66 h 822"/>
                  <a:gd name="T56" fmla="*/ 84 w 812"/>
                  <a:gd name="T57" fmla="*/ 78 h 822"/>
                  <a:gd name="T58" fmla="*/ 92 w 812"/>
                  <a:gd name="T59" fmla="*/ 90 h 822"/>
                  <a:gd name="T60" fmla="*/ 102 w 812"/>
                  <a:gd name="T61" fmla="*/ 102 h 822"/>
                  <a:gd name="T62" fmla="*/ 99 w 812"/>
                  <a:gd name="T63" fmla="*/ 103 h 822"/>
                  <a:gd name="T64" fmla="*/ 93 w 812"/>
                  <a:gd name="T65" fmla="*/ 103 h 822"/>
                  <a:gd name="T66" fmla="*/ 85 w 812"/>
                  <a:gd name="T67" fmla="*/ 103 h 822"/>
                  <a:gd name="T68" fmla="*/ 75 w 812"/>
                  <a:gd name="T69" fmla="*/ 103 h 822"/>
                  <a:gd name="T70" fmla="*/ 65 w 812"/>
                  <a:gd name="T71" fmla="*/ 103 h 822"/>
                  <a:gd name="T72" fmla="*/ 55 w 812"/>
                  <a:gd name="T73" fmla="*/ 103 h 822"/>
                  <a:gd name="T74" fmla="*/ 47 w 812"/>
                  <a:gd name="T75" fmla="*/ 103 h 822"/>
                  <a:gd name="T76" fmla="*/ 42 w 812"/>
                  <a:gd name="T77" fmla="*/ 103 h 8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2"/>
                  <a:gd name="T118" fmla="*/ 0 h 822"/>
                  <a:gd name="T119" fmla="*/ 812 w 812"/>
                  <a:gd name="T120" fmla="*/ 822 h 8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2" h="822">
                    <a:moveTo>
                      <a:pt x="331" y="820"/>
                    </a:moveTo>
                    <a:lnTo>
                      <a:pt x="289" y="818"/>
                    </a:lnTo>
                    <a:lnTo>
                      <a:pt x="248" y="818"/>
                    </a:lnTo>
                    <a:lnTo>
                      <a:pt x="205" y="818"/>
                    </a:lnTo>
                    <a:lnTo>
                      <a:pt x="165" y="818"/>
                    </a:lnTo>
                    <a:lnTo>
                      <a:pt x="122" y="816"/>
                    </a:lnTo>
                    <a:lnTo>
                      <a:pt x="81" y="816"/>
                    </a:lnTo>
                    <a:lnTo>
                      <a:pt x="41" y="816"/>
                    </a:lnTo>
                    <a:lnTo>
                      <a:pt x="0" y="816"/>
                    </a:lnTo>
                    <a:lnTo>
                      <a:pt x="2" y="803"/>
                    </a:lnTo>
                    <a:lnTo>
                      <a:pt x="8" y="795"/>
                    </a:lnTo>
                    <a:lnTo>
                      <a:pt x="15" y="787"/>
                    </a:lnTo>
                    <a:lnTo>
                      <a:pt x="23" y="780"/>
                    </a:lnTo>
                    <a:lnTo>
                      <a:pt x="74" y="686"/>
                    </a:lnTo>
                    <a:lnTo>
                      <a:pt x="126" y="593"/>
                    </a:lnTo>
                    <a:lnTo>
                      <a:pt x="176" y="495"/>
                    </a:lnTo>
                    <a:lnTo>
                      <a:pt x="229" y="396"/>
                    </a:lnTo>
                    <a:lnTo>
                      <a:pt x="273" y="293"/>
                    </a:lnTo>
                    <a:lnTo>
                      <a:pt x="316" y="194"/>
                    </a:lnTo>
                    <a:lnTo>
                      <a:pt x="351" y="95"/>
                    </a:lnTo>
                    <a:lnTo>
                      <a:pt x="382" y="0"/>
                    </a:lnTo>
                    <a:lnTo>
                      <a:pt x="386" y="0"/>
                    </a:lnTo>
                    <a:lnTo>
                      <a:pt x="390" y="0"/>
                    </a:lnTo>
                    <a:lnTo>
                      <a:pt x="428" y="107"/>
                    </a:lnTo>
                    <a:lnTo>
                      <a:pt x="471" y="215"/>
                    </a:lnTo>
                    <a:lnTo>
                      <a:pt x="512" y="320"/>
                    </a:lnTo>
                    <a:lnTo>
                      <a:pt x="560" y="425"/>
                    </a:lnTo>
                    <a:lnTo>
                      <a:pt x="611" y="526"/>
                    </a:lnTo>
                    <a:lnTo>
                      <a:pt x="669" y="624"/>
                    </a:lnTo>
                    <a:lnTo>
                      <a:pt x="735" y="719"/>
                    </a:lnTo>
                    <a:lnTo>
                      <a:pt x="812" y="814"/>
                    </a:lnTo>
                    <a:lnTo>
                      <a:pt x="789" y="818"/>
                    </a:lnTo>
                    <a:lnTo>
                      <a:pt x="741" y="820"/>
                    </a:lnTo>
                    <a:lnTo>
                      <a:pt x="673" y="820"/>
                    </a:lnTo>
                    <a:lnTo>
                      <a:pt x="597" y="822"/>
                    </a:lnTo>
                    <a:lnTo>
                      <a:pt x="514" y="820"/>
                    </a:lnTo>
                    <a:lnTo>
                      <a:pt x="438" y="820"/>
                    </a:lnTo>
                    <a:lnTo>
                      <a:pt x="372" y="820"/>
                    </a:lnTo>
                    <a:lnTo>
                      <a:pt x="331" y="820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0" name="Freeform 61"/>
              <p:cNvSpPr>
                <a:spLocks/>
              </p:cNvSpPr>
              <p:nvPr/>
            </p:nvSpPr>
            <p:spPr bwMode="auto">
              <a:xfrm>
                <a:off x="3422" y="2030"/>
                <a:ext cx="1236" cy="1024"/>
              </a:xfrm>
              <a:custGeom>
                <a:avLst/>
                <a:gdLst>
                  <a:gd name="T0" fmla="*/ 190 w 2471"/>
                  <a:gd name="T1" fmla="*/ 256 h 2047"/>
                  <a:gd name="T2" fmla="*/ 183 w 2471"/>
                  <a:gd name="T3" fmla="*/ 246 h 2047"/>
                  <a:gd name="T4" fmla="*/ 164 w 2471"/>
                  <a:gd name="T5" fmla="*/ 219 h 2047"/>
                  <a:gd name="T6" fmla="*/ 150 w 2471"/>
                  <a:gd name="T7" fmla="*/ 189 h 2047"/>
                  <a:gd name="T8" fmla="*/ 143 w 2471"/>
                  <a:gd name="T9" fmla="*/ 171 h 2047"/>
                  <a:gd name="T10" fmla="*/ 137 w 2471"/>
                  <a:gd name="T11" fmla="*/ 152 h 2047"/>
                  <a:gd name="T12" fmla="*/ 130 w 2471"/>
                  <a:gd name="T13" fmla="*/ 142 h 2047"/>
                  <a:gd name="T14" fmla="*/ 127 w 2471"/>
                  <a:gd name="T15" fmla="*/ 146 h 2047"/>
                  <a:gd name="T16" fmla="*/ 123 w 2471"/>
                  <a:gd name="T17" fmla="*/ 152 h 2047"/>
                  <a:gd name="T18" fmla="*/ 113 w 2471"/>
                  <a:gd name="T19" fmla="*/ 162 h 2047"/>
                  <a:gd name="T20" fmla="*/ 89 w 2471"/>
                  <a:gd name="T21" fmla="*/ 179 h 2047"/>
                  <a:gd name="T22" fmla="*/ 63 w 2471"/>
                  <a:gd name="T23" fmla="*/ 191 h 2047"/>
                  <a:gd name="T24" fmla="*/ 51 w 2471"/>
                  <a:gd name="T25" fmla="*/ 196 h 2047"/>
                  <a:gd name="T26" fmla="*/ 48 w 2471"/>
                  <a:gd name="T27" fmla="*/ 202 h 2047"/>
                  <a:gd name="T28" fmla="*/ 54 w 2471"/>
                  <a:gd name="T29" fmla="*/ 225 h 2047"/>
                  <a:gd name="T30" fmla="*/ 63 w 2471"/>
                  <a:gd name="T31" fmla="*/ 247 h 2047"/>
                  <a:gd name="T32" fmla="*/ 67 w 2471"/>
                  <a:gd name="T33" fmla="*/ 254 h 2047"/>
                  <a:gd name="T34" fmla="*/ 64 w 2471"/>
                  <a:gd name="T35" fmla="*/ 255 h 2047"/>
                  <a:gd name="T36" fmla="*/ 37 w 2471"/>
                  <a:gd name="T37" fmla="*/ 256 h 2047"/>
                  <a:gd name="T38" fmla="*/ 8 w 2471"/>
                  <a:gd name="T39" fmla="*/ 254 h 2047"/>
                  <a:gd name="T40" fmla="*/ 1 w 2471"/>
                  <a:gd name="T41" fmla="*/ 246 h 2047"/>
                  <a:gd name="T42" fmla="*/ 1 w 2471"/>
                  <a:gd name="T43" fmla="*/ 232 h 2047"/>
                  <a:gd name="T44" fmla="*/ 4 w 2471"/>
                  <a:gd name="T45" fmla="*/ 219 h 2047"/>
                  <a:gd name="T46" fmla="*/ 11 w 2471"/>
                  <a:gd name="T47" fmla="*/ 214 h 2047"/>
                  <a:gd name="T48" fmla="*/ 18 w 2471"/>
                  <a:gd name="T49" fmla="*/ 207 h 2047"/>
                  <a:gd name="T50" fmla="*/ 33 w 2471"/>
                  <a:gd name="T51" fmla="*/ 191 h 2047"/>
                  <a:gd name="T52" fmla="*/ 66 w 2471"/>
                  <a:gd name="T53" fmla="*/ 150 h 2047"/>
                  <a:gd name="T54" fmla="*/ 93 w 2471"/>
                  <a:gd name="T55" fmla="*/ 104 h 2047"/>
                  <a:gd name="T56" fmla="*/ 106 w 2471"/>
                  <a:gd name="T57" fmla="*/ 75 h 2047"/>
                  <a:gd name="T58" fmla="*/ 114 w 2471"/>
                  <a:gd name="T59" fmla="*/ 54 h 2047"/>
                  <a:gd name="T60" fmla="*/ 121 w 2471"/>
                  <a:gd name="T61" fmla="*/ 33 h 2047"/>
                  <a:gd name="T62" fmla="*/ 123 w 2471"/>
                  <a:gd name="T63" fmla="*/ 27 h 2047"/>
                  <a:gd name="T64" fmla="*/ 126 w 2471"/>
                  <a:gd name="T65" fmla="*/ 19 h 2047"/>
                  <a:gd name="T66" fmla="*/ 128 w 2471"/>
                  <a:gd name="T67" fmla="*/ 15 h 2047"/>
                  <a:gd name="T68" fmla="*/ 123 w 2471"/>
                  <a:gd name="T69" fmla="*/ 34 h 2047"/>
                  <a:gd name="T70" fmla="*/ 114 w 2471"/>
                  <a:gd name="T71" fmla="*/ 62 h 2047"/>
                  <a:gd name="T72" fmla="*/ 104 w 2471"/>
                  <a:gd name="T73" fmla="*/ 91 h 2047"/>
                  <a:gd name="T74" fmla="*/ 103 w 2471"/>
                  <a:gd name="T75" fmla="*/ 93 h 2047"/>
                  <a:gd name="T76" fmla="*/ 103 w 2471"/>
                  <a:gd name="T77" fmla="*/ 95 h 2047"/>
                  <a:gd name="T78" fmla="*/ 115 w 2471"/>
                  <a:gd name="T79" fmla="*/ 72 h 2047"/>
                  <a:gd name="T80" fmla="*/ 124 w 2471"/>
                  <a:gd name="T81" fmla="*/ 43 h 2047"/>
                  <a:gd name="T82" fmla="*/ 129 w 2471"/>
                  <a:gd name="T83" fmla="*/ 25 h 2047"/>
                  <a:gd name="T84" fmla="*/ 133 w 2471"/>
                  <a:gd name="T85" fmla="*/ 14 h 2047"/>
                  <a:gd name="T86" fmla="*/ 137 w 2471"/>
                  <a:gd name="T87" fmla="*/ 3 h 2047"/>
                  <a:gd name="T88" fmla="*/ 139 w 2471"/>
                  <a:gd name="T89" fmla="*/ 1 h 2047"/>
                  <a:gd name="T90" fmla="*/ 145 w 2471"/>
                  <a:gd name="T91" fmla="*/ 16 h 2047"/>
                  <a:gd name="T92" fmla="*/ 151 w 2471"/>
                  <a:gd name="T93" fmla="*/ 33 h 2047"/>
                  <a:gd name="T94" fmla="*/ 163 w 2471"/>
                  <a:gd name="T95" fmla="*/ 64 h 2047"/>
                  <a:gd name="T96" fmla="*/ 195 w 2471"/>
                  <a:gd name="T97" fmla="*/ 125 h 2047"/>
                  <a:gd name="T98" fmla="*/ 233 w 2471"/>
                  <a:gd name="T99" fmla="*/ 183 h 2047"/>
                  <a:gd name="T100" fmla="*/ 259 w 2471"/>
                  <a:gd name="T101" fmla="*/ 214 h 2047"/>
                  <a:gd name="T102" fmla="*/ 286 w 2471"/>
                  <a:gd name="T103" fmla="*/ 240 h 2047"/>
                  <a:gd name="T104" fmla="*/ 309 w 2471"/>
                  <a:gd name="T105" fmla="*/ 255 h 2047"/>
                  <a:gd name="T106" fmla="*/ 274 w 2471"/>
                  <a:gd name="T107" fmla="*/ 256 h 2047"/>
                  <a:gd name="T108" fmla="*/ 216 w 2471"/>
                  <a:gd name="T109" fmla="*/ 256 h 20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71"/>
                  <a:gd name="T166" fmla="*/ 0 h 2047"/>
                  <a:gd name="T167" fmla="*/ 2471 w 2471"/>
                  <a:gd name="T168" fmla="*/ 2047 h 20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71" h="2047">
                    <a:moveTo>
                      <a:pt x="1549" y="2045"/>
                    </a:moveTo>
                    <a:lnTo>
                      <a:pt x="1534" y="2043"/>
                    </a:lnTo>
                    <a:lnTo>
                      <a:pt x="1518" y="2041"/>
                    </a:lnTo>
                    <a:lnTo>
                      <a:pt x="1518" y="2032"/>
                    </a:lnTo>
                    <a:lnTo>
                      <a:pt x="1518" y="2024"/>
                    </a:lnTo>
                    <a:lnTo>
                      <a:pt x="1458" y="1966"/>
                    </a:lnTo>
                    <a:lnTo>
                      <a:pt x="1404" y="1898"/>
                    </a:lnTo>
                    <a:lnTo>
                      <a:pt x="1353" y="1824"/>
                    </a:lnTo>
                    <a:lnTo>
                      <a:pt x="1309" y="1749"/>
                    </a:lnTo>
                    <a:lnTo>
                      <a:pt x="1266" y="1667"/>
                    </a:lnTo>
                    <a:lnTo>
                      <a:pt x="1229" y="1588"/>
                    </a:lnTo>
                    <a:lnTo>
                      <a:pt x="1194" y="1510"/>
                    </a:lnTo>
                    <a:lnTo>
                      <a:pt x="1167" y="1438"/>
                    </a:lnTo>
                    <a:lnTo>
                      <a:pt x="1156" y="1407"/>
                    </a:lnTo>
                    <a:lnTo>
                      <a:pt x="1144" y="1365"/>
                    </a:lnTo>
                    <a:lnTo>
                      <a:pt x="1127" y="1314"/>
                    </a:lnTo>
                    <a:lnTo>
                      <a:pt x="1109" y="1266"/>
                    </a:lnTo>
                    <a:lnTo>
                      <a:pt x="1090" y="1215"/>
                    </a:lnTo>
                    <a:lnTo>
                      <a:pt x="1070" y="1175"/>
                    </a:lnTo>
                    <a:lnTo>
                      <a:pt x="1051" y="1146"/>
                    </a:lnTo>
                    <a:lnTo>
                      <a:pt x="1035" y="1134"/>
                    </a:lnTo>
                    <a:lnTo>
                      <a:pt x="1028" y="1138"/>
                    </a:lnTo>
                    <a:lnTo>
                      <a:pt x="1020" y="1149"/>
                    </a:lnTo>
                    <a:lnTo>
                      <a:pt x="1010" y="1163"/>
                    </a:lnTo>
                    <a:lnTo>
                      <a:pt x="1000" y="1178"/>
                    </a:lnTo>
                    <a:lnTo>
                      <a:pt x="989" y="1194"/>
                    </a:lnTo>
                    <a:lnTo>
                      <a:pt x="979" y="1210"/>
                    </a:lnTo>
                    <a:lnTo>
                      <a:pt x="968" y="1221"/>
                    </a:lnTo>
                    <a:lnTo>
                      <a:pt x="962" y="1235"/>
                    </a:lnTo>
                    <a:lnTo>
                      <a:pt x="902" y="1289"/>
                    </a:lnTo>
                    <a:lnTo>
                      <a:pt x="840" y="1339"/>
                    </a:lnTo>
                    <a:lnTo>
                      <a:pt x="776" y="1384"/>
                    </a:lnTo>
                    <a:lnTo>
                      <a:pt x="712" y="1425"/>
                    </a:lnTo>
                    <a:lnTo>
                      <a:pt x="642" y="1460"/>
                    </a:lnTo>
                    <a:lnTo>
                      <a:pt x="572" y="1497"/>
                    </a:lnTo>
                    <a:lnTo>
                      <a:pt x="500" y="1526"/>
                    </a:lnTo>
                    <a:lnTo>
                      <a:pt x="428" y="1557"/>
                    </a:lnTo>
                    <a:lnTo>
                      <a:pt x="413" y="1562"/>
                    </a:lnTo>
                    <a:lnTo>
                      <a:pt x="401" y="1566"/>
                    </a:lnTo>
                    <a:lnTo>
                      <a:pt x="390" y="1568"/>
                    </a:lnTo>
                    <a:lnTo>
                      <a:pt x="380" y="1574"/>
                    </a:lnTo>
                    <a:lnTo>
                      <a:pt x="384" y="1613"/>
                    </a:lnTo>
                    <a:lnTo>
                      <a:pt x="393" y="1667"/>
                    </a:lnTo>
                    <a:lnTo>
                      <a:pt x="409" y="1727"/>
                    </a:lnTo>
                    <a:lnTo>
                      <a:pt x="432" y="1793"/>
                    </a:lnTo>
                    <a:lnTo>
                      <a:pt x="456" y="1857"/>
                    </a:lnTo>
                    <a:lnTo>
                      <a:pt x="479" y="1917"/>
                    </a:lnTo>
                    <a:lnTo>
                      <a:pt x="500" y="1972"/>
                    </a:lnTo>
                    <a:lnTo>
                      <a:pt x="523" y="2014"/>
                    </a:lnTo>
                    <a:lnTo>
                      <a:pt x="527" y="2022"/>
                    </a:lnTo>
                    <a:lnTo>
                      <a:pt x="531" y="2028"/>
                    </a:lnTo>
                    <a:lnTo>
                      <a:pt x="533" y="2032"/>
                    </a:lnTo>
                    <a:lnTo>
                      <a:pt x="535" y="2038"/>
                    </a:lnTo>
                    <a:lnTo>
                      <a:pt x="510" y="2039"/>
                    </a:lnTo>
                    <a:lnTo>
                      <a:pt x="456" y="2041"/>
                    </a:lnTo>
                    <a:lnTo>
                      <a:pt x="382" y="2041"/>
                    </a:lnTo>
                    <a:lnTo>
                      <a:pt x="296" y="2041"/>
                    </a:lnTo>
                    <a:lnTo>
                      <a:pt x="207" y="2038"/>
                    </a:lnTo>
                    <a:lnTo>
                      <a:pt x="126" y="2036"/>
                    </a:lnTo>
                    <a:lnTo>
                      <a:pt x="62" y="2032"/>
                    </a:lnTo>
                    <a:lnTo>
                      <a:pt x="23" y="2030"/>
                    </a:lnTo>
                    <a:lnTo>
                      <a:pt x="9" y="1999"/>
                    </a:lnTo>
                    <a:lnTo>
                      <a:pt x="2" y="1966"/>
                    </a:lnTo>
                    <a:lnTo>
                      <a:pt x="0" y="1927"/>
                    </a:lnTo>
                    <a:lnTo>
                      <a:pt x="4" y="1890"/>
                    </a:lnTo>
                    <a:lnTo>
                      <a:pt x="8" y="1849"/>
                    </a:lnTo>
                    <a:lnTo>
                      <a:pt x="13" y="1813"/>
                    </a:lnTo>
                    <a:lnTo>
                      <a:pt x="19" y="1780"/>
                    </a:lnTo>
                    <a:lnTo>
                      <a:pt x="27" y="1752"/>
                    </a:lnTo>
                    <a:lnTo>
                      <a:pt x="41" y="1739"/>
                    </a:lnTo>
                    <a:lnTo>
                      <a:pt x="60" y="1725"/>
                    </a:lnTo>
                    <a:lnTo>
                      <a:pt x="81" y="1708"/>
                    </a:lnTo>
                    <a:lnTo>
                      <a:pt x="103" y="1690"/>
                    </a:lnTo>
                    <a:lnTo>
                      <a:pt x="122" y="1671"/>
                    </a:lnTo>
                    <a:lnTo>
                      <a:pt x="141" y="1654"/>
                    </a:lnTo>
                    <a:lnTo>
                      <a:pt x="155" y="1636"/>
                    </a:lnTo>
                    <a:lnTo>
                      <a:pt x="167" y="1623"/>
                    </a:lnTo>
                    <a:lnTo>
                      <a:pt x="258" y="1526"/>
                    </a:lnTo>
                    <a:lnTo>
                      <a:pt x="349" y="1423"/>
                    </a:lnTo>
                    <a:lnTo>
                      <a:pt x="436" y="1310"/>
                    </a:lnTo>
                    <a:lnTo>
                      <a:pt x="521" y="1194"/>
                    </a:lnTo>
                    <a:lnTo>
                      <a:pt x="599" y="1070"/>
                    </a:lnTo>
                    <a:lnTo>
                      <a:pt x="673" y="948"/>
                    </a:lnTo>
                    <a:lnTo>
                      <a:pt x="739" y="826"/>
                    </a:lnTo>
                    <a:lnTo>
                      <a:pt x="801" y="707"/>
                    </a:lnTo>
                    <a:lnTo>
                      <a:pt x="822" y="649"/>
                    </a:lnTo>
                    <a:lnTo>
                      <a:pt x="845" y="595"/>
                    </a:lnTo>
                    <a:lnTo>
                      <a:pt x="867" y="539"/>
                    </a:lnTo>
                    <a:lnTo>
                      <a:pt x="888" y="484"/>
                    </a:lnTo>
                    <a:lnTo>
                      <a:pt x="907" y="428"/>
                    </a:lnTo>
                    <a:lnTo>
                      <a:pt x="927" y="374"/>
                    </a:lnTo>
                    <a:lnTo>
                      <a:pt x="944" y="318"/>
                    </a:lnTo>
                    <a:lnTo>
                      <a:pt x="964" y="263"/>
                    </a:lnTo>
                    <a:lnTo>
                      <a:pt x="966" y="252"/>
                    </a:lnTo>
                    <a:lnTo>
                      <a:pt x="971" y="234"/>
                    </a:lnTo>
                    <a:lnTo>
                      <a:pt x="977" y="213"/>
                    </a:lnTo>
                    <a:lnTo>
                      <a:pt x="987" y="193"/>
                    </a:lnTo>
                    <a:lnTo>
                      <a:pt x="993" y="170"/>
                    </a:lnTo>
                    <a:lnTo>
                      <a:pt x="1002" y="149"/>
                    </a:lnTo>
                    <a:lnTo>
                      <a:pt x="1008" y="131"/>
                    </a:lnTo>
                    <a:lnTo>
                      <a:pt x="1018" y="120"/>
                    </a:lnTo>
                    <a:lnTo>
                      <a:pt x="1022" y="120"/>
                    </a:lnTo>
                    <a:lnTo>
                      <a:pt x="1026" y="120"/>
                    </a:lnTo>
                    <a:lnTo>
                      <a:pt x="1000" y="193"/>
                    </a:lnTo>
                    <a:lnTo>
                      <a:pt x="977" y="269"/>
                    </a:lnTo>
                    <a:lnTo>
                      <a:pt x="954" y="345"/>
                    </a:lnTo>
                    <a:lnTo>
                      <a:pt x="931" y="420"/>
                    </a:lnTo>
                    <a:lnTo>
                      <a:pt x="905" y="494"/>
                    </a:lnTo>
                    <a:lnTo>
                      <a:pt x="880" y="570"/>
                    </a:lnTo>
                    <a:lnTo>
                      <a:pt x="853" y="645"/>
                    </a:lnTo>
                    <a:lnTo>
                      <a:pt x="826" y="721"/>
                    </a:lnTo>
                    <a:lnTo>
                      <a:pt x="822" y="731"/>
                    </a:lnTo>
                    <a:lnTo>
                      <a:pt x="820" y="738"/>
                    </a:lnTo>
                    <a:lnTo>
                      <a:pt x="820" y="744"/>
                    </a:lnTo>
                    <a:lnTo>
                      <a:pt x="820" y="750"/>
                    </a:lnTo>
                    <a:lnTo>
                      <a:pt x="820" y="754"/>
                    </a:lnTo>
                    <a:lnTo>
                      <a:pt x="820" y="760"/>
                    </a:lnTo>
                    <a:lnTo>
                      <a:pt x="853" y="707"/>
                    </a:lnTo>
                    <a:lnTo>
                      <a:pt x="884" y="645"/>
                    </a:lnTo>
                    <a:lnTo>
                      <a:pt x="913" y="573"/>
                    </a:lnTo>
                    <a:lnTo>
                      <a:pt x="942" y="498"/>
                    </a:lnTo>
                    <a:lnTo>
                      <a:pt x="966" y="418"/>
                    </a:lnTo>
                    <a:lnTo>
                      <a:pt x="989" y="343"/>
                    </a:lnTo>
                    <a:lnTo>
                      <a:pt x="1006" y="273"/>
                    </a:lnTo>
                    <a:lnTo>
                      <a:pt x="1024" y="217"/>
                    </a:lnTo>
                    <a:lnTo>
                      <a:pt x="1030" y="193"/>
                    </a:lnTo>
                    <a:lnTo>
                      <a:pt x="1041" y="168"/>
                    </a:lnTo>
                    <a:lnTo>
                      <a:pt x="1051" y="137"/>
                    </a:lnTo>
                    <a:lnTo>
                      <a:pt x="1064" y="108"/>
                    </a:lnTo>
                    <a:lnTo>
                      <a:pt x="1074" y="75"/>
                    </a:lnTo>
                    <a:lnTo>
                      <a:pt x="1086" y="48"/>
                    </a:lnTo>
                    <a:lnTo>
                      <a:pt x="1094" y="21"/>
                    </a:lnTo>
                    <a:lnTo>
                      <a:pt x="1099" y="0"/>
                    </a:lnTo>
                    <a:lnTo>
                      <a:pt x="1103" y="1"/>
                    </a:lnTo>
                    <a:lnTo>
                      <a:pt x="1107" y="3"/>
                    </a:lnTo>
                    <a:lnTo>
                      <a:pt x="1123" y="40"/>
                    </a:lnTo>
                    <a:lnTo>
                      <a:pt x="1138" y="81"/>
                    </a:lnTo>
                    <a:lnTo>
                      <a:pt x="1154" y="124"/>
                    </a:lnTo>
                    <a:lnTo>
                      <a:pt x="1171" y="168"/>
                    </a:lnTo>
                    <a:lnTo>
                      <a:pt x="1185" y="213"/>
                    </a:lnTo>
                    <a:lnTo>
                      <a:pt x="1202" y="257"/>
                    </a:lnTo>
                    <a:lnTo>
                      <a:pt x="1216" y="300"/>
                    </a:lnTo>
                    <a:lnTo>
                      <a:pt x="1233" y="345"/>
                    </a:lnTo>
                    <a:lnTo>
                      <a:pt x="1303" y="511"/>
                    </a:lnTo>
                    <a:lnTo>
                      <a:pt x="1381" y="676"/>
                    </a:lnTo>
                    <a:lnTo>
                      <a:pt x="1464" y="839"/>
                    </a:lnTo>
                    <a:lnTo>
                      <a:pt x="1555" y="1000"/>
                    </a:lnTo>
                    <a:lnTo>
                      <a:pt x="1650" y="1155"/>
                    </a:lnTo>
                    <a:lnTo>
                      <a:pt x="1753" y="1308"/>
                    </a:lnTo>
                    <a:lnTo>
                      <a:pt x="1860" y="1458"/>
                    </a:lnTo>
                    <a:lnTo>
                      <a:pt x="1974" y="1605"/>
                    </a:lnTo>
                    <a:lnTo>
                      <a:pt x="2015" y="1648"/>
                    </a:lnTo>
                    <a:lnTo>
                      <a:pt x="2071" y="1708"/>
                    </a:lnTo>
                    <a:lnTo>
                      <a:pt x="2137" y="1776"/>
                    </a:lnTo>
                    <a:lnTo>
                      <a:pt x="2211" y="1847"/>
                    </a:lnTo>
                    <a:lnTo>
                      <a:pt x="2282" y="1913"/>
                    </a:lnTo>
                    <a:lnTo>
                      <a:pt x="2354" y="1972"/>
                    </a:lnTo>
                    <a:lnTo>
                      <a:pt x="2416" y="2014"/>
                    </a:lnTo>
                    <a:lnTo>
                      <a:pt x="2471" y="2039"/>
                    </a:lnTo>
                    <a:lnTo>
                      <a:pt x="2428" y="2043"/>
                    </a:lnTo>
                    <a:lnTo>
                      <a:pt x="2329" y="2045"/>
                    </a:lnTo>
                    <a:lnTo>
                      <a:pt x="2191" y="2045"/>
                    </a:lnTo>
                    <a:lnTo>
                      <a:pt x="2032" y="2047"/>
                    </a:lnTo>
                    <a:lnTo>
                      <a:pt x="1867" y="2045"/>
                    </a:lnTo>
                    <a:lnTo>
                      <a:pt x="1722" y="2045"/>
                    </a:lnTo>
                    <a:lnTo>
                      <a:pt x="1608" y="2045"/>
                    </a:lnTo>
                    <a:lnTo>
                      <a:pt x="1549" y="2045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1" name="Freeform 62"/>
              <p:cNvSpPr>
                <a:spLocks/>
              </p:cNvSpPr>
              <p:nvPr/>
            </p:nvSpPr>
            <p:spPr bwMode="auto">
              <a:xfrm>
                <a:off x="3299" y="3049"/>
                <a:ext cx="12" cy="1"/>
              </a:xfrm>
              <a:custGeom>
                <a:avLst/>
                <a:gdLst>
                  <a:gd name="T0" fmla="*/ 0 w 24"/>
                  <a:gd name="T1" fmla="*/ 1 h 1"/>
                  <a:gd name="T2" fmla="*/ 1 w 24"/>
                  <a:gd name="T3" fmla="*/ 0 h 1"/>
                  <a:gd name="T4" fmla="*/ 1 w 24"/>
                  <a:gd name="T5" fmla="*/ 0 h 1"/>
                  <a:gd name="T6" fmla="*/ 2 w 24"/>
                  <a:gd name="T7" fmla="*/ 0 h 1"/>
                  <a:gd name="T8" fmla="*/ 3 w 24"/>
                  <a:gd name="T9" fmla="*/ 0 h 1"/>
                  <a:gd name="T10" fmla="*/ 2 w 24"/>
                  <a:gd name="T11" fmla="*/ 1 h 1"/>
                  <a:gd name="T12" fmla="*/ 0 w 24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"/>
                  <a:gd name="T23" fmla="*/ 24 w 2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2" name="Freeform 63"/>
              <p:cNvSpPr>
                <a:spLocks/>
              </p:cNvSpPr>
              <p:nvPr/>
            </p:nvSpPr>
            <p:spPr bwMode="auto">
              <a:xfrm>
                <a:off x="3631" y="2629"/>
                <a:ext cx="304" cy="421"/>
              </a:xfrm>
              <a:custGeom>
                <a:avLst/>
                <a:gdLst>
                  <a:gd name="T0" fmla="*/ 19 w 609"/>
                  <a:gd name="T1" fmla="*/ 106 h 841"/>
                  <a:gd name="T2" fmla="*/ 16 w 609"/>
                  <a:gd name="T3" fmla="*/ 101 h 841"/>
                  <a:gd name="T4" fmla="*/ 13 w 609"/>
                  <a:gd name="T5" fmla="*/ 96 h 841"/>
                  <a:gd name="T6" fmla="*/ 10 w 609"/>
                  <a:gd name="T7" fmla="*/ 89 h 841"/>
                  <a:gd name="T8" fmla="*/ 7 w 609"/>
                  <a:gd name="T9" fmla="*/ 82 h 841"/>
                  <a:gd name="T10" fmla="*/ 5 w 609"/>
                  <a:gd name="T11" fmla="*/ 75 h 841"/>
                  <a:gd name="T12" fmla="*/ 3 w 609"/>
                  <a:gd name="T13" fmla="*/ 68 h 841"/>
                  <a:gd name="T14" fmla="*/ 2 w 609"/>
                  <a:gd name="T15" fmla="*/ 62 h 841"/>
                  <a:gd name="T16" fmla="*/ 2 w 609"/>
                  <a:gd name="T17" fmla="*/ 58 h 841"/>
                  <a:gd name="T18" fmla="*/ 5 w 609"/>
                  <a:gd name="T19" fmla="*/ 58 h 841"/>
                  <a:gd name="T20" fmla="*/ 7 w 609"/>
                  <a:gd name="T21" fmla="*/ 56 h 841"/>
                  <a:gd name="T22" fmla="*/ 8 w 609"/>
                  <a:gd name="T23" fmla="*/ 54 h 841"/>
                  <a:gd name="T24" fmla="*/ 9 w 609"/>
                  <a:gd name="T25" fmla="*/ 53 h 841"/>
                  <a:gd name="T26" fmla="*/ 9 w 609"/>
                  <a:gd name="T27" fmla="*/ 51 h 841"/>
                  <a:gd name="T28" fmla="*/ 8 w 609"/>
                  <a:gd name="T29" fmla="*/ 49 h 841"/>
                  <a:gd name="T30" fmla="*/ 6 w 609"/>
                  <a:gd name="T31" fmla="*/ 49 h 841"/>
                  <a:gd name="T32" fmla="*/ 3 w 609"/>
                  <a:gd name="T33" fmla="*/ 49 h 841"/>
                  <a:gd name="T34" fmla="*/ 2 w 609"/>
                  <a:gd name="T35" fmla="*/ 50 h 841"/>
                  <a:gd name="T36" fmla="*/ 1 w 609"/>
                  <a:gd name="T37" fmla="*/ 52 h 841"/>
                  <a:gd name="T38" fmla="*/ 0 w 609"/>
                  <a:gd name="T39" fmla="*/ 53 h 841"/>
                  <a:gd name="T40" fmla="*/ 0 w 609"/>
                  <a:gd name="T41" fmla="*/ 53 h 841"/>
                  <a:gd name="T42" fmla="*/ 0 w 609"/>
                  <a:gd name="T43" fmla="*/ 52 h 841"/>
                  <a:gd name="T44" fmla="*/ 0 w 609"/>
                  <a:gd name="T45" fmla="*/ 52 h 841"/>
                  <a:gd name="T46" fmla="*/ 0 w 609"/>
                  <a:gd name="T47" fmla="*/ 51 h 841"/>
                  <a:gd name="T48" fmla="*/ 0 w 609"/>
                  <a:gd name="T49" fmla="*/ 49 h 841"/>
                  <a:gd name="T50" fmla="*/ 10 w 609"/>
                  <a:gd name="T51" fmla="*/ 44 h 841"/>
                  <a:gd name="T52" fmla="*/ 20 w 609"/>
                  <a:gd name="T53" fmla="*/ 39 h 841"/>
                  <a:gd name="T54" fmla="*/ 30 w 609"/>
                  <a:gd name="T55" fmla="*/ 34 h 841"/>
                  <a:gd name="T56" fmla="*/ 40 w 609"/>
                  <a:gd name="T57" fmla="*/ 29 h 841"/>
                  <a:gd name="T58" fmla="*/ 48 w 609"/>
                  <a:gd name="T59" fmla="*/ 23 h 841"/>
                  <a:gd name="T60" fmla="*/ 57 w 609"/>
                  <a:gd name="T61" fmla="*/ 17 h 841"/>
                  <a:gd name="T62" fmla="*/ 66 w 609"/>
                  <a:gd name="T63" fmla="*/ 9 h 841"/>
                  <a:gd name="T64" fmla="*/ 75 w 609"/>
                  <a:gd name="T65" fmla="*/ 1 h 841"/>
                  <a:gd name="T66" fmla="*/ 75 w 609"/>
                  <a:gd name="T67" fmla="*/ 0 h 841"/>
                  <a:gd name="T68" fmla="*/ 76 w 609"/>
                  <a:gd name="T69" fmla="*/ 0 h 841"/>
                  <a:gd name="T70" fmla="*/ 75 w 609"/>
                  <a:gd name="T71" fmla="*/ 2 h 841"/>
                  <a:gd name="T72" fmla="*/ 75 w 609"/>
                  <a:gd name="T73" fmla="*/ 4 h 841"/>
                  <a:gd name="T74" fmla="*/ 74 w 609"/>
                  <a:gd name="T75" fmla="*/ 6 h 841"/>
                  <a:gd name="T76" fmla="*/ 74 w 609"/>
                  <a:gd name="T77" fmla="*/ 9 h 841"/>
                  <a:gd name="T78" fmla="*/ 73 w 609"/>
                  <a:gd name="T79" fmla="*/ 11 h 841"/>
                  <a:gd name="T80" fmla="*/ 72 w 609"/>
                  <a:gd name="T81" fmla="*/ 14 h 841"/>
                  <a:gd name="T82" fmla="*/ 71 w 609"/>
                  <a:gd name="T83" fmla="*/ 15 h 841"/>
                  <a:gd name="T84" fmla="*/ 71 w 609"/>
                  <a:gd name="T85" fmla="*/ 18 h 841"/>
                  <a:gd name="T86" fmla="*/ 66 w 609"/>
                  <a:gd name="T87" fmla="*/ 28 h 841"/>
                  <a:gd name="T88" fmla="*/ 61 w 609"/>
                  <a:gd name="T89" fmla="*/ 40 h 841"/>
                  <a:gd name="T90" fmla="*/ 56 w 609"/>
                  <a:gd name="T91" fmla="*/ 51 h 841"/>
                  <a:gd name="T92" fmla="*/ 51 w 609"/>
                  <a:gd name="T93" fmla="*/ 63 h 841"/>
                  <a:gd name="T94" fmla="*/ 45 w 609"/>
                  <a:gd name="T95" fmla="*/ 74 h 841"/>
                  <a:gd name="T96" fmla="*/ 40 w 609"/>
                  <a:gd name="T97" fmla="*/ 85 h 841"/>
                  <a:gd name="T98" fmla="*/ 33 w 609"/>
                  <a:gd name="T99" fmla="*/ 96 h 841"/>
                  <a:gd name="T100" fmla="*/ 26 w 609"/>
                  <a:gd name="T101" fmla="*/ 106 h 841"/>
                  <a:gd name="T102" fmla="*/ 24 w 609"/>
                  <a:gd name="T103" fmla="*/ 106 h 841"/>
                  <a:gd name="T104" fmla="*/ 23 w 609"/>
                  <a:gd name="T105" fmla="*/ 106 h 841"/>
                  <a:gd name="T106" fmla="*/ 21 w 609"/>
                  <a:gd name="T107" fmla="*/ 106 h 841"/>
                  <a:gd name="T108" fmla="*/ 19 w 609"/>
                  <a:gd name="T109" fmla="*/ 106 h 8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9"/>
                  <a:gd name="T166" fmla="*/ 0 h 841"/>
                  <a:gd name="T167" fmla="*/ 609 w 609"/>
                  <a:gd name="T168" fmla="*/ 841 h 8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9" h="841">
                    <a:moveTo>
                      <a:pt x="159" y="841"/>
                    </a:moveTo>
                    <a:lnTo>
                      <a:pt x="132" y="808"/>
                    </a:lnTo>
                    <a:lnTo>
                      <a:pt x="106" y="766"/>
                    </a:lnTo>
                    <a:lnTo>
                      <a:pt x="83" y="712"/>
                    </a:lnTo>
                    <a:lnTo>
                      <a:pt x="62" y="655"/>
                    </a:lnTo>
                    <a:lnTo>
                      <a:pt x="42" y="595"/>
                    </a:lnTo>
                    <a:lnTo>
                      <a:pt x="29" y="541"/>
                    </a:lnTo>
                    <a:lnTo>
                      <a:pt x="21" y="494"/>
                    </a:lnTo>
                    <a:lnTo>
                      <a:pt x="21" y="463"/>
                    </a:lnTo>
                    <a:lnTo>
                      <a:pt x="42" y="458"/>
                    </a:lnTo>
                    <a:lnTo>
                      <a:pt x="58" y="446"/>
                    </a:lnTo>
                    <a:lnTo>
                      <a:pt x="70" y="430"/>
                    </a:lnTo>
                    <a:lnTo>
                      <a:pt x="75" y="417"/>
                    </a:lnTo>
                    <a:lnTo>
                      <a:pt x="73" y="401"/>
                    </a:lnTo>
                    <a:lnTo>
                      <a:pt x="66" y="392"/>
                    </a:lnTo>
                    <a:lnTo>
                      <a:pt x="50" y="386"/>
                    </a:lnTo>
                    <a:lnTo>
                      <a:pt x="31" y="392"/>
                    </a:lnTo>
                    <a:lnTo>
                      <a:pt x="21" y="399"/>
                    </a:lnTo>
                    <a:lnTo>
                      <a:pt x="15" y="409"/>
                    </a:lnTo>
                    <a:lnTo>
                      <a:pt x="7" y="417"/>
                    </a:lnTo>
                    <a:lnTo>
                      <a:pt x="6" y="421"/>
                    </a:lnTo>
                    <a:lnTo>
                      <a:pt x="0" y="415"/>
                    </a:lnTo>
                    <a:lnTo>
                      <a:pt x="0" y="411"/>
                    </a:lnTo>
                    <a:lnTo>
                      <a:pt x="0" y="403"/>
                    </a:lnTo>
                    <a:lnTo>
                      <a:pt x="0" y="392"/>
                    </a:lnTo>
                    <a:lnTo>
                      <a:pt x="83" y="347"/>
                    </a:lnTo>
                    <a:lnTo>
                      <a:pt x="165" y="308"/>
                    </a:lnTo>
                    <a:lnTo>
                      <a:pt x="242" y="267"/>
                    </a:lnTo>
                    <a:lnTo>
                      <a:pt x="320" y="229"/>
                    </a:lnTo>
                    <a:lnTo>
                      <a:pt x="391" y="182"/>
                    </a:lnTo>
                    <a:lnTo>
                      <a:pt x="463" y="132"/>
                    </a:lnTo>
                    <a:lnTo>
                      <a:pt x="531" y="72"/>
                    </a:lnTo>
                    <a:lnTo>
                      <a:pt x="601" y="2"/>
                    </a:lnTo>
                    <a:lnTo>
                      <a:pt x="605" y="0"/>
                    </a:lnTo>
                    <a:lnTo>
                      <a:pt x="609" y="0"/>
                    </a:lnTo>
                    <a:lnTo>
                      <a:pt x="605" y="13"/>
                    </a:lnTo>
                    <a:lnTo>
                      <a:pt x="603" y="31"/>
                    </a:lnTo>
                    <a:lnTo>
                      <a:pt x="597" y="48"/>
                    </a:lnTo>
                    <a:lnTo>
                      <a:pt x="593" y="68"/>
                    </a:lnTo>
                    <a:lnTo>
                      <a:pt x="585" y="85"/>
                    </a:lnTo>
                    <a:lnTo>
                      <a:pt x="580" y="105"/>
                    </a:lnTo>
                    <a:lnTo>
                      <a:pt x="574" y="120"/>
                    </a:lnTo>
                    <a:lnTo>
                      <a:pt x="572" y="138"/>
                    </a:lnTo>
                    <a:lnTo>
                      <a:pt x="533" y="223"/>
                    </a:lnTo>
                    <a:lnTo>
                      <a:pt x="494" y="314"/>
                    </a:lnTo>
                    <a:lnTo>
                      <a:pt x="454" y="405"/>
                    </a:lnTo>
                    <a:lnTo>
                      <a:pt x="413" y="498"/>
                    </a:lnTo>
                    <a:lnTo>
                      <a:pt x="366" y="587"/>
                    </a:lnTo>
                    <a:lnTo>
                      <a:pt x="320" y="677"/>
                    </a:lnTo>
                    <a:lnTo>
                      <a:pt x="267" y="762"/>
                    </a:lnTo>
                    <a:lnTo>
                      <a:pt x="215" y="841"/>
                    </a:lnTo>
                    <a:lnTo>
                      <a:pt x="199" y="841"/>
                    </a:lnTo>
                    <a:lnTo>
                      <a:pt x="186" y="841"/>
                    </a:lnTo>
                    <a:lnTo>
                      <a:pt x="170" y="841"/>
                    </a:lnTo>
                    <a:lnTo>
                      <a:pt x="159" y="841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3" name="Freeform 64"/>
              <p:cNvSpPr>
                <a:spLocks/>
              </p:cNvSpPr>
              <p:nvPr/>
            </p:nvSpPr>
            <p:spPr bwMode="auto">
              <a:xfrm>
                <a:off x="3227" y="3041"/>
                <a:ext cx="16" cy="5"/>
              </a:xfrm>
              <a:custGeom>
                <a:avLst/>
                <a:gdLst>
                  <a:gd name="T0" fmla="*/ 2 w 33"/>
                  <a:gd name="T1" fmla="*/ 2 h 10"/>
                  <a:gd name="T2" fmla="*/ 1 w 33"/>
                  <a:gd name="T3" fmla="*/ 1 h 10"/>
                  <a:gd name="T4" fmla="*/ 0 w 33"/>
                  <a:gd name="T5" fmla="*/ 1 h 10"/>
                  <a:gd name="T6" fmla="*/ 0 w 33"/>
                  <a:gd name="T7" fmla="*/ 1 h 10"/>
                  <a:gd name="T8" fmla="*/ 0 w 33"/>
                  <a:gd name="T9" fmla="*/ 1 h 10"/>
                  <a:gd name="T10" fmla="*/ 1 w 33"/>
                  <a:gd name="T11" fmla="*/ 0 h 10"/>
                  <a:gd name="T12" fmla="*/ 2 w 33"/>
                  <a:gd name="T13" fmla="*/ 0 h 10"/>
                  <a:gd name="T14" fmla="*/ 2 w 33"/>
                  <a:gd name="T15" fmla="*/ 0 h 10"/>
                  <a:gd name="T16" fmla="*/ 4 w 33"/>
                  <a:gd name="T17" fmla="*/ 0 h 10"/>
                  <a:gd name="T18" fmla="*/ 4 w 33"/>
                  <a:gd name="T19" fmla="*/ 1 h 10"/>
                  <a:gd name="T20" fmla="*/ 4 w 33"/>
                  <a:gd name="T21" fmla="*/ 2 h 10"/>
                  <a:gd name="T22" fmla="*/ 3 w 33"/>
                  <a:gd name="T23" fmla="*/ 2 h 10"/>
                  <a:gd name="T24" fmla="*/ 2 w 33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23" y="10"/>
                    </a:moveTo>
                    <a:lnTo>
                      <a:pt x="12" y="8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10"/>
                    </a:lnTo>
                    <a:lnTo>
                      <a:pt x="25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4" name="Freeform 65"/>
              <p:cNvSpPr>
                <a:spLocks/>
              </p:cNvSpPr>
              <p:nvPr/>
            </p:nvSpPr>
            <p:spPr bwMode="auto">
              <a:xfrm>
                <a:off x="3231" y="3006"/>
                <a:ext cx="26" cy="28"/>
              </a:xfrm>
              <a:custGeom>
                <a:avLst/>
                <a:gdLst>
                  <a:gd name="T0" fmla="*/ 6 w 50"/>
                  <a:gd name="T1" fmla="*/ 7 h 56"/>
                  <a:gd name="T2" fmla="*/ 4 w 50"/>
                  <a:gd name="T3" fmla="*/ 6 h 56"/>
                  <a:gd name="T4" fmla="*/ 2 w 50"/>
                  <a:gd name="T5" fmla="*/ 4 h 56"/>
                  <a:gd name="T6" fmla="*/ 1 w 50"/>
                  <a:gd name="T7" fmla="*/ 3 h 56"/>
                  <a:gd name="T8" fmla="*/ 0 w 50"/>
                  <a:gd name="T9" fmla="*/ 2 h 56"/>
                  <a:gd name="T10" fmla="*/ 1 w 50"/>
                  <a:gd name="T11" fmla="*/ 1 h 56"/>
                  <a:gd name="T12" fmla="*/ 2 w 50"/>
                  <a:gd name="T13" fmla="*/ 1 h 56"/>
                  <a:gd name="T14" fmla="*/ 2 w 50"/>
                  <a:gd name="T15" fmla="*/ 1 h 56"/>
                  <a:gd name="T16" fmla="*/ 3 w 50"/>
                  <a:gd name="T17" fmla="*/ 1 h 56"/>
                  <a:gd name="T18" fmla="*/ 4 w 50"/>
                  <a:gd name="T19" fmla="*/ 0 h 56"/>
                  <a:gd name="T20" fmla="*/ 6 w 50"/>
                  <a:gd name="T21" fmla="*/ 0 h 56"/>
                  <a:gd name="T22" fmla="*/ 6 w 50"/>
                  <a:gd name="T23" fmla="*/ 1 h 56"/>
                  <a:gd name="T24" fmla="*/ 6 w 50"/>
                  <a:gd name="T25" fmla="*/ 2 h 56"/>
                  <a:gd name="T26" fmla="*/ 6 w 50"/>
                  <a:gd name="T27" fmla="*/ 3 h 56"/>
                  <a:gd name="T28" fmla="*/ 7 w 50"/>
                  <a:gd name="T29" fmla="*/ 4 h 56"/>
                  <a:gd name="T30" fmla="*/ 7 w 50"/>
                  <a:gd name="T31" fmla="*/ 5 h 56"/>
                  <a:gd name="T32" fmla="*/ 7 w 50"/>
                  <a:gd name="T33" fmla="*/ 7 h 56"/>
                  <a:gd name="T34" fmla="*/ 6 w 50"/>
                  <a:gd name="T35" fmla="*/ 7 h 56"/>
                  <a:gd name="T36" fmla="*/ 6 w 50"/>
                  <a:gd name="T37" fmla="*/ 7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56"/>
                  <a:gd name="T59" fmla="*/ 50 w 5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56">
                    <a:moveTo>
                      <a:pt x="42" y="56"/>
                    </a:moveTo>
                    <a:lnTo>
                      <a:pt x="27" y="43"/>
                    </a:lnTo>
                    <a:lnTo>
                      <a:pt x="15" y="31"/>
                    </a:lnTo>
                    <a:lnTo>
                      <a:pt x="4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2" y="0"/>
                    </a:lnTo>
                    <a:lnTo>
                      <a:pt x="44" y="4"/>
                    </a:lnTo>
                    <a:lnTo>
                      <a:pt x="46" y="14"/>
                    </a:lnTo>
                    <a:lnTo>
                      <a:pt x="46" y="20"/>
                    </a:lnTo>
                    <a:lnTo>
                      <a:pt x="48" y="29"/>
                    </a:lnTo>
                    <a:lnTo>
                      <a:pt x="48" y="39"/>
                    </a:lnTo>
                    <a:lnTo>
                      <a:pt x="50" y="56"/>
                    </a:lnTo>
                    <a:lnTo>
                      <a:pt x="44" y="56"/>
                    </a:lnTo>
                    <a:lnTo>
                      <a:pt x="42" y="56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5" name="Freeform 66"/>
              <p:cNvSpPr>
                <a:spLocks/>
              </p:cNvSpPr>
              <p:nvPr/>
            </p:nvSpPr>
            <p:spPr bwMode="auto">
              <a:xfrm>
                <a:off x="5395" y="3021"/>
                <a:ext cx="102" cy="12"/>
              </a:xfrm>
              <a:custGeom>
                <a:avLst/>
                <a:gdLst>
                  <a:gd name="T0" fmla="*/ 18 w 204"/>
                  <a:gd name="T1" fmla="*/ 3 h 25"/>
                  <a:gd name="T2" fmla="*/ 15 w 204"/>
                  <a:gd name="T3" fmla="*/ 3 h 25"/>
                  <a:gd name="T4" fmla="*/ 13 w 204"/>
                  <a:gd name="T5" fmla="*/ 3 h 25"/>
                  <a:gd name="T6" fmla="*/ 10 w 204"/>
                  <a:gd name="T7" fmla="*/ 3 h 25"/>
                  <a:gd name="T8" fmla="*/ 7 w 204"/>
                  <a:gd name="T9" fmla="*/ 3 h 25"/>
                  <a:gd name="T10" fmla="*/ 5 w 204"/>
                  <a:gd name="T11" fmla="*/ 2 h 25"/>
                  <a:gd name="T12" fmla="*/ 3 w 204"/>
                  <a:gd name="T13" fmla="*/ 2 h 25"/>
                  <a:gd name="T14" fmla="*/ 1 w 204"/>
                  <a:gd name="T15" fmla="*/ 1 h 25"/>
                  <a:gd name="T16" fmla="*/ 0 w 204"/>
                  <a:gd name="T17" fmla="*/ 0 h 25"/>
                  <a:gd name="T18" fmla="*/ 2 w 204"/>
                  <a:gd name="T19" fmla="*/ 0 h 25"/>
                  <a:gd name="T20" fmla="*/ 5 w 204"/>
                  <a:gd name="T21" fmla="*/ 0 h 25"/>
                  <a:gd name="T22" fmla="*/ 9 w 204"/>
                  <a:gd name="T23" fmla="*/ 0 h 25"/>
                  <a:gd name="T24" fmla="*/ 13 w 204"/>
                  <a:gd name="T25" fmla="*/ 0 h 25"/>
                  <a:gd name="T26" fmla="*/ 18 w 204"/>
                  <a:gd name="T27" fmla="*/ 1 h 25"/>
                  <a:gd name="T28" fmla="*/ 22 w 204"/>
                  <a:gd name="T29" fmla="*/ 1 h 25"/>
                  <a:gd name="T30" fmla="*/ 24 w 204"/>
                  <a:gd name="T31" fmla="*/ 1 h 25"/>
                  <a:gd name="T32" fmla="*/ 26 w 204"/>
                  <a:gd name="T33" fmla="*/ 2 h 25"/>
                  <a:gd name="T34" fmla="*/ 25 w 204"/>
                  <a:gd name="T35" fmla="*/ 2 h 25"/>
                  <a:gd name="T36" fmla="*/ 24 w 204"/>
                  <a:gd name="T37" fmla="*/ 2 h 25"/>
                  <a:gd name="T38" fmla="*/ 23 w 204"/>
                  <a:gd name="T39" fmla="*/ 2 h 25"/>
                  <a:gd name="T40" fmla="*/ 22 w 204"/>
                  <a:gd name="T41" fmla="*/ 2 h 25"/>
                  <a:gd name="T42" fmla="*/ 20 w 204"/>
                  <a:gd name="T43" fmla="*/ 3 h 25"/>
                  <a:gd name="T44" fmla="*/ 18 w 204"/>
                  <a:gd name="T45" fmla="*/ 3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25"/>
                  <a:gd name="T71" fmla="*/ 204 w 20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25">
                    <a:moveTo>
                      <a:pt x="140" y="25"/>
                    </a:moveTo>
                    <a:lnTo>
                      <a:pt x="123" y="24"/>
                    </a:lnTo>
                    <a:lnTo>
                      <a:pt x="103" y="24"/>
                    </a:lnTo>
                    <a:lnTo>
                      <a:pt x="80" y="24"/>
                    </a:lnTo>
                    <a:lnTo>
                      <a:pt x="59" y="24"/>
                    </a:lnTo>
                    <a:lnTo>
                      <a:pt x="35" y="20"/>
                    </a:lnTo>
                    <a:lnTo>
                      <a:pt x="18" y="18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39" y="0"/>
                    </a:lnTo>
                    <a:lnTo>
                      <a:pt x="70" y="0"/>
                    </a:lnTo>
                    <a:lnTo>
                      <a:pt x="107" y="4"/>
                    </a:lnTo>
                    <a:lnTo>
                      <a:pt x="140" y="8"/>
                    </a:lnTo>
                    <a:lnTo>
                      <a:pt x="171" y="12"/>
                    </a:lnTo>
                    <a:lnTo>
                      <a:pt x="192" y="14"/>
                    </a:lnTo>
                    <a:lnTo>
                      <a:pt x="204" y="18"/>
                    </a:lnTo>
                    <a:lnTo>
                      <a:pt x="198" y="20"/>
                    </a:lnTo>
                    <a:lnTo>
                      <a:pt x="189" y="22"/>
                    </a:lnTo>
                    <a:lnTo>
                      <a:pt x="181" y="22"/>
                    </a:lnTo>
                    <a:lnTo>
                      <a:pt x="171" y="22"/>
                    </a:lnTo>
                    <a:lnTo>
                      <a:pt x="158" y="24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6" name="Freeform 67"/>
              <p:cNvSpPr>
                <a:spLocks/>
              </p:cNvSpPr>
              <p:nvPr/>
            </p:nvSpPr>
            <p:spPr bwMode="auto">
              <a:xfrm>
                <a:off x="5359" y="2974"/>
                <a:ext cx="32" cy="53"/>
              </a:xfrm>
              <a:custGeom>
                <a:avLst/>
                <a:gdLst>
                  <a:gd name="T0" fmla="*/ 3 w 64"/>
                  <a:gd name="T1" fmla="*/ 13 h 107"/>
                  <a:gd name="T2" fmla="*/ 1 w 64"/>
                  <a:gd name="T3" fmla="*/ 12 h 107"/>
                  <a:gd name="T4" fmla="*/ 0 w 64"/>
                  <a:gd name="T5" fmla="*/ 12 h 107"/>
                  <a:gd name="T6" fmla="*/ 0 w 64"/>
                  <a:gd name="T7" fmla="*/ 10 h 107"/>
                  <a:gd name="T8" fmla="*/ 1 w 64"/>
                  <a:gd name="T9" fmla="*/ 9 h 107"/>
                  <a:gd name="T10" fmla="*/ 1 w 64"/>
                  <a:gd name="T11" fmla="*/ 8 h 107"/>
                  <a:gd name="T12" fmla="*/ 2 w 64"/>
                  <a:gd name="T13" fmla="*/ 6 h 107"/>
                  <a:gd name="T14" fmla="*/ 3 w 64"/>
                  <a:gd name="T15" fmla="*/ 4 h 107"/>
                  <a:gd name="T16" fmla="*/ 4 w 64"/>
                  <a:gd name="T17" fmla="*/ 1 h 107"/>
                  <a:gd name="T18" fmla="*/ 6 w 64"/>
                  <a:gd name="T19" fmla="*/ 0 h 107"/>
                  <a:gd name="T20" fmla="*/ 8 w 64"/>
                  <a:gd name="T21" fmla="*/ 0 h 107"/>
                  <a:gd name="T22" fmla="*/ 7 w 64"/>
                  <a:gd name="T23" fmla="*/ 1 h 107"/>
                  <a:gd name="T24" fmla="*/ 7 w 64"/>
                  <a:gd name="T25" fmla="*/ 2 h 107"/>
                  <a:gd name="T26" fmla="*/ 6 w 64"/>
                  <a:gd name="T27" fmla="*/ 4 h 107"/>
                  <a:gd name="T28" fmla="*/ 6 w 64"/>
                  <a:gd name="T29" fmla="*/ 6 h 107"/>
                  <a:gd name="T30" fmla="*/ 5 w 64"/>
                  <a:gd name="T31" fmla="*/ 8 h 107"/>
                  <a:gd name="T32" fmla="*/ 5 w 64"/>
                  <a:gd name="T33" fmla="*/ 10 h 107"/>
                  <a:gd name="T34" fmla="*/ 4 w 64"/>
                  <a:gd name="T35" fmla="*/ 11 h 107"/>
                  <a:gd name="T36" fmla="*/ 4 w 64"/>
                  <a:gd name="T37" fmla="*/ 13 h 107"/>
                  <a:gd name="T38" fmla="*/ 3 w 64"/>
                  <a:gd name="T39" fmla="*/ 1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4"/>
                  <a:gd name="T61" fmla="*/ 0 h 107"/>
                  <a:gd name="T62" fmla="*/ 64 w 64"/>
                  <a:gd name="T63" fmla="*/ 107 h 1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4" h="107">
                    <a:moveTo>
                      <a:pt x="23" y="107"/>
                    </a:moveTo>
                    <a:lnTo>
                      <a:pt x="11" y="101"/>
                    </a:lnTo>
                    <a:lnTo>
                      <a:pt x="0" y="99"/>
                    </a:lnTo>
                    <a:lnTo>
                      <a:pt x="0" y="87"/>
                    </a:lnTo>
                    <a:lnTo>
                      <a:pt x="4" y="76"/>
                    </a:lnTo>
                    <a:lnTo>
                      <a:pt x="7" y="64"/>
                    </a:lnTo>
                    <a:lnTo>
                      <a:pt x="13" y="55"/>
                    </a:lnTo>
                    <a:lnTo>
                      <a:pt x="21" y="33"/>
                    </a:lnTo>
                    <a:lnTo>
                      <a:pt x="31" y="14"/>
                    </a:lnTo>
                    <a:lnTo>
                      <a:pt x="44" y="6"/>
                    </a:lnTo>
                    <a:lnTo>
                      <a:pt x="64" y="0"/>
                    </a:lnTo>
                    <a:lnTo>
                      <a:pt x="58" y="12"/>
                    </a:lnTo>
                    <a:lnTo>
                      <a:pt x="54" y="23"/>
                    </a:lnTo>
                    <a:lnTo>
                      <a:pt x="50" y="37"/>
                    </a:lnTo>
                    <a:lnTo>
                      <a:pt x="46" y="53"/>
                    </a:lnTo>
                    <a:lnTo>
                      <a:pt x="40" y="66"/>
                    </a:lnTo>
                    <a:lnTo>
                      <a:pt x="37" y="80"/>
                    </a:lnTo>
                    <a:lnTo>
                      <a:pt x="33" y="93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7" name="Freeform 68"/>
              <p:cNvSpPr>
                <a:spLocks/>
              </p:cNvSpPr>
              <p:nvPr/>
            </p:nvSpPr>
            <p:spPr bwMode="auto">
              <a:xfrm>
                <a:off x="5556" y="2931"/>
                <a:ext cx="26" cy="46"/>
              </a:xfrm>
              <a:custGeom>
                <a:avLst/>
                <a:gdLst>
                  <a:gd name="T0" fmla="*/ 4 w 53"/>
                  <a:gd name="T1" fmla="*/ 12 h 91"/>
                  <a:gd name="T2" fmla="*/ 2 w 53"/>
                  <a:gd name="T3" fmla="*/ 10 h 91"/>
                  <a:gd name="T4" fmla="*/ 0 w 53"/>
                  <a:gd name="T5" fmla="*/ 7 h 91"/>
                  <a:gd name="T6" fmla="*/ 0 w 53"/>
                  <a:gd name="T7" fmla="*/ 5 h 91"/>
                  <a:gd name="T8" fmla="*/ 0 w 53"/>
                  <a:gd name="T9" fmla="*/ 4 h 91"/>
                  <a:gd name="T10" fmla="*/ 0 w 53"/>
                  <a:gd name="T11" fmla="*/ 2 h 91"/>
                  <a:gd name="T12" fmla="*/ 2 w 53"/>
                  <a:gd name="T13" fmla="*/ 1 h 91"/>
                  <a:gd name="T14" fmla="*/ 3 w 53"/>
                  <a:gd name="T15" fmla="*/ 0 h 91"/>
                  <a:gd name="T16" fmla="*/ 6 w 53"/>
                  <a:gd name="T17" fmla="*/ 1 h 91"/>
                  <a:gd name="T18" fmla="*/ 6 w 53"/>
                  <a:gd name="T19" fmla="*/ 1 h 91"/>
                  <a:gd name="T20" fmla="*/ 6 w 53"/>
                  <a:gd name="T21" fmla="*/ 2 h 91"/>
                  <a:gd name="T22" fmla="*/ 6 w 53"/>
                  <a:gd name="T23" fmla="*/ 4 h 91"/>
                  <a:gd name="T24" fmla="*/ 6 w 53"/>
                  <a:gd name="T25" fmla="*/ 6 h 91"/>
                  <a:gd name="T26" fmla="*/ 5 w 53"/>
                  <a:gd name="T27" fmla="*/ 7 h 91"/>
                  <a:gd name="T28" fmla="*/ 5 w 53"/>
                  <a:gd name="T29" fmla="*/ 9 h 91"/>
                  <a:gd name="T30" fmla="*/ 4 w 53"/>
                  <a:gd name="T31" fmla="*/ 11 h 91"/>
                  <a:gd name="T32" fmla="*/ 4 w 53"/>
                  <a:gd name="T33" fmla="*/ 12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1"/>
                  <a:gd name="T53" fmla="*/ 53 w 53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1">
                    <a:moveTo>
                      <a:pt x="35" y="91"/>
                    </a:moveTo>
                    <a:lnTo>
                      <a:pt x="18" y="74"/>
                    </a:lnTo>
                    <a:lnTo>
                      <a:pt x="6" y="56"/>
                    </a:lnTo>
                    <a:lnTo>
                      <a:pt x="0" y="39"/>
                    </a:lnTo>
                    <a:lnTo>
                      <a:pt x="2" y="25"/>
                    </a:lnTo>
                    <a:lnTo>
                      <a:pt x="6" y="12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53" y="2"/>
                    </a:lnTo>
                    <a:lnTo>
                      <a:pt x="51" y="6"/>
                    </a:lnTo>
                    <a:lnTo>
                      <a:pt x="51" y="15"/>
                    </a:lnTo>
                    <a:lnTo>
                      <a:pt x="49" y="27"/>
                    </a:lnTo>
                    <a:lnTo>
                      <a:pt x="49" y="43"/>
                    </a:lnTo>
                    <a:lnTo>
                      <a:pt x="45" y="56"/>
                    </a:lnTo>
                    <a:lnTo>
                      <a:pt x="43" y="72"/>
                    </a:lnTo>
                    <a:lnTo>
                      <a:pt x="39" y="83"/>
                    </a:lnTo>
                    <a:lnTo>
                      <a:pt x="35" y="91"/>
                    </a:lnTo>
                    <a:close/>
                  </a:path>
                </a:pathLst>
              </a:custGeom>
              <a:solidFill>
                <a:srgbClr val="706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8" name="Freeform 69"/>
              <p:cNvSpPr>
                <a:spLocks/>
              </p:cNvSpPr>
              <p:nvPr/>
            </p:nvSpPr>
            <p:spPr bwMode="auto">
              <a:xfrm>
                <a:off x="5315" y="2927"/>
                <a:ext cx="19" cy="13"/>
              </a:xfrm>
              <a:custGeom>
                <a:avLst/>
                <a:gdLst>
                  <a:gd name="T0" fmla="*/ 0 w 37"/>
                  <a:gd name="T1" fmla="*/ 3 h 27"/>
                  <a:gd name="T2" fmla="*/ 0 w 37"/>
                  <a:gd name="T3" fmla="*/ 2 h 27"/>
                  <a:gd name="T4" fmla="*/ 0 w 37"/>
                  <a:gd name="T5" fmla="*/ 2 h 27"/>
                  <a:gd name="T6" fmla="*/ 1 w 37"/>
                  <a:gd name="T7" fmla="*/ 1 h 27"/>
                  <a:gd name="T8" fmla="*/ 2 w 37"/>
                  <a:gd name="T9" fmla="*/ 0 h 27"/>
                  <a:gd name="T10" fmla="*/ 3 w 37"/>
                  <a:gd name="T11" fmla="*/ 0 h 27"/>
                  <a:gd name="T12" fmla="*/ 5 w 37"/>
                  <a:gd name="T13" fmla="*/ 0 h 27"/>
                  <a:gd name="T14" fmla="*/ 5 w 37"/>
                  <a:gd name="T15" fmla="*/ 0 h 27"/>
                  <a:gd name="T16" fmla="*/ 5 w 37"/>
                  <a:gd name="T17" fmla="*/ 1 h 27"/>
                  <a:gd name="T18" fmla="*/ 3 w 37"/>
                  <a:gd name="T19" fmla="*/ 2 h 27"/>
                  <a:gd name="T20" fmla="*/ 0 w 37"/>
                  <a:gd name="T21" fmla="*/ 3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7"/>
                  <a:gd name="T35" fmla="*/ 37 w 3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7">
                    <a:moveTo>
                      <a:pt x="0" y="27"/>
                    </a:moveTo>
                    <a:lnTo>
                      <a:pt x="0" y="23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6" y="6"/>
                    </a:lnTo>
                    <a:lnTo>
                      <a:pt x="24" y="0"/>
                    </a:lnTo>
                    <a:lnTo>
                      <a:pt x="37" y="2"/>
                    </a:lnTo>
                    <a:lnTo>
                      <a:pt x="35" y="6"/>
                    </a:lnTo>
                    <a:lnTo>
                      <a:pt x="35" y="12"/>
                    </a:lnTo>
                    <a:lnTo>
                      <a:pt x="18" y="2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9" name="Freeform 70"/>
              <p:cNvSpPr>
                <a:spLocks/>
              </p:cNvSpPr>
              <p:nvPr/>
            </p:nvSpPr>
            <p:spPr bwMode="auto">
              <a:xfrm>
                <a:off x="3046" y="2905"/>
                <a:ext cx="11" cy="4"/>
              </a:xfrm>
              <a:custGeom>
                <a:avLst/>
                <a:gdLst>
                  <a:gd name="T0" fmla="*/ 2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2 w 22"/>
                  <a:gd name="T7" fmla="*/ 0 h 7"/>
                  <a:gd name="T8" fmla="*/ 3 w 22"/>
                  <a:gd name="T9" fmla="*/ 0 h 7"/>
                  <a:gd name="T10" fmla="*/ 3 w 22"/>
                  <a:gd name="T11" fmla="*/ 1 h 7"/>
                  <a:gd name="T12" fmla="*/ 3 w 22"/>
                  <a:gd name="T13" fmla="*/ 1 h 7"/>
                  <a:gd name="T14" fmla="*/ 2 w 22"/>
                  <a:gd name="T15" fmla="*/ 1 h 7"/>
                  <a:gd name="T16" fmla="*/ 2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2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0" name="Freeform 71"/>
              <p:cNvSpPr>
                <a:spLocks/>
              </p:cNvSpPr>
              <p:nvPr/>
            </p:nvSpPr>
            <p:spPr bwMode="auto">
              <a:xfrm>
                <a:off x="3059" y="2906"/>
                <a:ext cx="8" cy="1"/>
              </a:xfrm>
              <a:custGeom>
                <a:avLst/>
                <a:gdLst>
                  <a:gd name="T0" fmla="*/ 0 w 15"/>
                  <a:gd name="T1" fmla="*/ 1 h 2"/>
                  <a:gd name="T2" fmla="*/ 1 w 15"/>
                  <a:gd name="T3" fmla="*/ 0 h 2"/>
                  <a:gd name="T4" fmla="*/ 2 w 15"/>
                  <a:gd name="T5" fmla="*/ 0 h 2"/>
                  <a:gd name="T6" fmla="*/ 2 w 15"/>
                  <a:gd name="T7" fmla="*/ 1 h 2"/>
                  <a:gd name="T8" fmla="*/ 1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0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1" name="Freeform 72"/>
              <p:cNvSpPr>
                <a:spLocks/>
              </p:cNvSpPr>
              <p:nvPr/>
            </p:nvSpPr>
            <p:spPr bwMode="auto">
              <a:xfrm>
                <a:off x="3031" y="2902"/>
                <a:ext cx="6" cy="4"/>
              </a:xfrm>
              <a:custGeom>
                <a:avLst/>
                <a:gdLst>
                  <a:gd name="T0" fmla="*/ 0 w 14"/>
                  <a:gd name="T1" fmla="*/ 1 h 7"/>
                  <a:gd name="T2" fmla="*/ 0 w 14"/>
                  <a:gd name="T3" fmla="*/ 1 h 7"/>
                  <a:gd name="T4" fmla="*/ 0 w 14"/>
                  <a:gd name="T5" fmla="*/ 0 h 7"/>
                  <a:gd name="T6" fmla="*/ 0 w 14"/>
                  <a:gd name="T7" fmla="*/ 0 h 7"/>
                  <a:gd name="T8" fmla="*/ 1 w 14"/>
                  <a:gd name="T9" fmla="*/ 1 h 7"/>
                  <a:gd name="T10" fmla="*/ 1 w 14"/>
                  <a:gd name="T11" fmla="*/ 1 h 7"/>
                  <a:gd name="T12" fmla="*/ 0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2" name="Freeform 73"/>
              <p:cNvSpPr>
                <a:spLocks/>
              </p:cNvSpPr>
              <p:nvPr/>
            </p:nvSpPr>
            <p:spPr bwMode="auto">
              <a:xfrm>
                <a:off x="2956" y="2895"/>
                <a:ext cx="71" cy="9"/>
              </a:xfrm>
              <a:custGeom>
                <a:avLst/>
                <a:gdLst>
                  <a:gd name="T0" fmla="*/ 16 w 142"/>
                  <a:gd name="T1" fmla="*/ 2 h 20"/>
                  <a:gd name="T2" fmla="*/ 13 w 142"/>
                  <a:gd name="T3" fmla="*/ 2 h 20"/>
                  <a:gd name="T4" fmla="*/ 11 w 142"/>
                  <a:gd name="T5" fmla="*/ 1 h 20"/>
                  <a:gd name="T6" fmla="*/ 10 w 142"/>
                  <a:gd name="T7" fmla="*/ 1 h 20"/>
                  <a:gd name="T8" fmla="*/ 8 w 142"/>
                  <a:gd name="T9" fmla="*/ 1 h 20"/>
                  <a:gd name="T10" fmla="*/ 6 w 142"/>
                  <a:gd name="T11" fmla="*/ 1 h 20"/>
                  <a:gd name="T12" fmla="*/ 4 w 142"/>
                  <a:gd name="T13" fmla="*/ 1 h 20"/>
                  <a:gd name="T14" fmla="*/ 2 w 142"/>
                  <a:gd name="T15" fmla="*/ 1 h 20"/>
                  <a:gd name="T16" fmla="*/ 0 w 142"/>
                  <a:gd name="T17" fmla="*/ 1 h 20"/>
                  <a:gd name="T18" fmla="*/ 0 w 142"/>
                  <a:gd name="T19" fmla="*/ 0 h 20"/>
                  <a:gd name="T20" fmla="*/ 0 w 142"/>
                  <a:gd name="T21" fmla="*/ 0 h 20"/>
                  <a:gd name="T22" fmla="*/ 2 w 142"/>
                  <a:gd name="T23" fmla="*/ 0 h 20"/>
                  <a:gd name="T24" fmla="*/ 5 w 142"/>
                  <a:gd name="T25" fmla="*/ 0 h 20"/>
                  <a:gd name="T26" fmla="*/ 6 w 142"/>
                  <a:gd name="T27" fmla="*/ 0 h 20"/>
                  <a:gd name="T28" fmla="*/ 8 w 142"/>
                  <a:gd name="T29" fmla="*/ 0 h 20"/>
                  <a:gd name="T30" fmla="*/ 9 w 142"/>
                  <a:gd name="T31" fmla="*/ 0 h 20"/>
                  <a:gd name="T32" fmla="*/ 12 w 142"/>
                  <a:gd name="T33" fmla="*/ 0 h 20"/>
                  <a:gd name="T34" fmla="*/ 14 w 142"/>
                  <a:gd name="T35" fmla="*/ 1 h 20"/>
                  <a:gd name="T36" fmla="*/ 18 w 142"/>
                  <a:gd name="T37" fmla="*/ 1 h 20"/>
                  <a:gd name="T38" fmla="*/ 18 w 142"/>
                  <a:gd name="T39" fmla="*/ 1 h 20"/>
                  <a:gd name="T40" fmla="*/ 17 w 142"/>
                  <a:gd name="T41" fmla="*/ 2 h 20"/>
                  <a:gd name="T42" fmla="*/ 16 w 142"/>
                  <a:gd name="T43" fmla="*/ 2 h 20"/>
                  <a:gd name="T44" fmla="*/ 16 w 142"/>
                  <a:gd name="T45" fmla="*/ 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20"/>
                  <a:gd name="T71" fmla="*/ 142 w 14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20">
                    <a:moveTo>
                      <a:pt x="124" y="20"/>
                    </a:moveTo>
                    <a:lnTo>
                      <a:pt x="107" y="18"/>
                    </a:lnTo>
                    <a:lnTo>
                      <a:pt x="91" y="16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5" y="12"/>
                    </a:lnTo>
                    <a:lnTo>
                      <a:pt x="29" y="10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93" y="6"/>
                    </a:lnTo>
                    <a:lnTo>
                      <a:pt x="112" y="8"/>
                    </a:lnTo>
                    <a:lnTo>
                      <a:pt x="142" y="14"/>
                    </a:lnTo>
                    <a:lnTo>
                      <a:pt x="140" y="16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3" name="Freeform 74"/>
              <p:cNvSpPr>
                <a:spLocks/>
              </p:cNvSpPr>
              <p:nvPr/>
            </p:nvSpPr>
            <p:spPr bwMode="auto">
              <a:xfrm>
                <a:off x="2942" y="2894"/>
                <a:ext cx="13" cy="4"/>
              </a:xfrm>
              <a:custGeom>
                <a:avLst/>
                <a:gdLst>
                  <a:gd name="T0" fmla="*/ 2 w 25"/>
                  <a:gd name="T1" fmla="*/ 0 h 10"/>
                  <a:gd name="T2" fmla="*/ 1 w 25"/>
                  <a:gd name="T3" fmla="*/ 0 h 10"/>
                  <a:gd name="T4" fmla="*/ 0 w 25"/>
                  <a:gd name="T5" fmla="*/ 0 h 10"/>
                  <a:gd name="T6" fmla="*/ 1 w 25"/>
                  <a:gd name="T7" fmla="*/ 0 h 10"/>
                  <a:gd name="T8" fmla="*/ 3 w 25"/>
                  <a:gd name="T9" fmla="*/ 0 h 10"/>
                  <a:gd name="T10" fmla="*/ 3 w 25"/>
                  <a:gd name="T11" fmla="*/ 0 h 10"/>
                  <a:gd name="T12" fmla="*/ 4 w 25"/>
                  <a:gd name="T13" fmla="*/ 1 h 10"/>
                  <a:gd name="T14" fmla="*/ 3 w 25"/>
                  <a:gd name="T15" fmla="*/ 0 h 10"/>
                  <a:gd name="T16" fmla="*/ 2 w 2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0"/>
                  <a:gd name="T29" fmla="*/ 25 w 2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0">
                    <a:moveTo>
                      <a:pt x="11" y="8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6"/>
                    </a:lnTo>
                    <a:lnTo>
                      <a:pt x="25" y="10"/>
                    </a:lnTo>
                    <a:lnTo>
                      <a:pt x="17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4" name="Freeform 75"/>
              <p:cNvSpPr>
                <a:spLocks/>
              </p:cNvSpPr>
              <p:nvPr/>
            </p:nvSpPr>
            <p:spPr bwMode="auto">
              <a:xfrm>
                <a:off x="2952" y="2876"/>
                <a:ext cx="24" cy="10"/>
              </a:xfrm>
              <a:custGeom>
                <a:avLst/>
                <a:gdLst>
                  <a:gd name="T0" fmla="*/ 1 w 49"/>
                  <a:gd name="T1" fmla="*/ 3 h 20"/>
                  <a:gd name="T2" fmla="*/ 0 w 49"/>
                  <a:gd name="T3" fmla="*/ 3 h 20"/>
                  <a:gd name="T4" fmla="*/ 0 w 49"/>
                  <a:gd name="T5" fmla="*/ 3 h 20"/>
                  <a:gd name="T6" fmla="*/ 0 w 49"/>
                  <a:gd name="T7" fmla="*/ 2 h 20"/>
                  <a:gd name="T8" fmla="*/ 0 w 49"/>
                  <a:gd name="T9" fmla="*/ 1 h 20"/>
                  <a:gd name="T10" fmla="*/ 2 w 49"/>
                  <a:gd name="T11" fmla="*/ 1 h 20"/>
                  <a:gd name="T12" fmla="*/ 3 w 49"/>
                  <a:gd name="T13" fmla="*/ 0 h 20"/>
                  <a:gd name="T14" fmla="*/ 4 w 49"/>
                  <a:gd name="T15" fmla="*/ 0 h 20"/>
                  <a:gd name="T16" fmla="*/ 6 w 49"/>
                  <a:gd name="T17" fmla="*/ 0 h 20"/>
                  <a:gd name="T18" fmla="*/ 5 w 49"/>
                  <a:gd name="T19" fmla="*/ 1 h 20"/>
                  <a:gd name="T20" fmla="*/ 4 w 49"/>
                  <a:gd name="T21" fmla="*/ 3 h 20"/>
                  <a:gd name="T22" fmla="*/ 3 w 49"/>
                  <a:gd name="T23" fmla="*/ 3 h 20"/>
                  <a:gd name="T24" fmla="*/ 1 w 49"/>
                  <a:gd name="T25" fmla="*/ 3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0"/>
                  <a:gd name="T41" fmla="*/ 49 w 49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0">
                    <a:moveTo>
                      <a:pt x="14" y="20"/>
                    </a:moveTo>
                    <a:lnTo>
                      <a:pt x="6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43" y="8"/>
                    </a:lnTo>
                    <a:lnTo>
                      <a:pt x="39" y="20"/>
                    </a:lnTo>
                    <a:lnTo>
                      <a:pt x="25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5" name="Freeform 76"/>
              <p:cNvSpPr>
                <a:spLocks/>
              </p:cNvSpPr>
              <p:nvPr/>
            </p:nvSpPr>
            <p:spPr bwMode="auto">
              <a:xfrm>
                <a:off x="2850" y="2756"/>
                <a:ext cx="203" cy="128"/>
              </a:xfrm>
              <a:custGeom>
                <a:avLst/>
                <a:gdLst>
                  <a:gd name="T0" fmla="*/ 9 w 405"/>
                  <a:gd name="T1" fmla="*/ 28 h 256"/>
                  <a:gd name="T2" fmla="*/ 7 w 405"/>
                  <a:gd name="T3" fmla="*/ 24 h 256"/>
                  <a:gd name="T4" fmla="*/ 8 w 405"/>
                  <a:gd name="T5" fmla="*/ 31 h 256"/>
                  <a:gd name="T6" fmla="*/ 6 w 405"/>
                  <a:gd name="T7" fmla="*/ 25 h 256"/>
                  <a:gd name="T8" fmla="*/ 5 w 405"/>
                  <a:gd name="T9" fmla="*/ 24 h 256"/>
                  <a:gd name="T10" fmla="*/ 5 w 405"/>
                  <a:gd name="T11" fmla="*/ 30 h 256"/>
                  <a:gd name="T12" fmla="*/ 1 w 405"/>
                  <a:gd name="T13" fmla="*/ 19 h 256"/>
                  <a:gd name="T14" fmla="*/ 16 w 405"/>
                  <a:gd name="T15" fmla="*/ 14 h 256"/>
                  <a:gd name="T16" fmla="*/ 23 w 405"/>
                  <a:gd name="T17" fmla="*/ 14 h 256"/>
                  <a:gd name="T18" fmla="*/ 23 w 405"/>
                  <a:gd name="T19" fmla="*/ 8 h 256"/>
                  <a:gd name="T20" fmla="*/ 34 w 405"/>
                  <a:gd name="T21" fmla="*/ 1 h 256"/>
                  <a:gd name="T22" fmla="*/ 45 w 405"/>
                  <a:gd name="T23" fmla="*/ 3 h 256"/>
                  <a:gd name="T24" fmla="*/ 47 w 405"/>
                  <a:gd name="T25" fmla="*/ 17 h 256"/>
                  <a:gd name="T26" fmla="*/ 49 w 405"/>
                  <a:gd name="T27" fmla="*/ 27 h 256"/>
                  <a:gd name="T28" fmla="*/ 49 w 405"/>
                  <a:gd name="T29" fmla="*/ 20 h 256"/>
                  <a:gd name="T30" fmla="*/ 50 w 405"/>
                  <a:gd name="T31" fmla="*/ 23 h 256"/>
                  <a:gd name="T32" fmla="*/ 48 w 405"/>
                  <a:gd name="T33" fmla="*/ 28 h 256"/>
                  <a:gd name="T34" fmla="*/ 46 w 405"/>
                  <a:gd name="T35" fmla="*/ 24 h 256"/>
                  <a:gd name="T36" fmla="*/ 46 w 405"/>
                  <a:gd name="T37" fmla="*/ 18 h 256"/>
                  <a:gd name="T38" fmla="*/ 45 w 405"/>
                  <a:gd name="T39" fmla="*/ 18 h 256"/>
                  <a:gd name="T40" fmla="*/ 44 w 405"/>
                  <a:gd name="T41" fmla="*/ 18 h 256"/>
                  <a:gd name="T42" fmla="*/ 43 w 405"/>
                  <a:gd name="T43" fmla="*/ 8 h 256"/>
                  <a:gd name="T44" fmla="*/ 42 w 405"/>
                  <a:gd name="T45" fmla="*/ 8 h 256"/>
                  <a:gd name="T46" fmla="*/ 44 w 405"/>
                  <a:gd name="T47" fmla="*/ 21 h 256"/>
                  <a:gd name="T48" fmla="*/ 44 w 405"/>
                  <a:gd name="T49" fmla="*/ 28 h 256"/>
                  <a:gd name="T50" fmla="*/ 42 w 405"/>
                  <a:gd name="T51" fmla="*/ 24 h 256"/>
                  <a:gd name="T52" fmla="*/ 41 w 405"/>
                  <a:gd name="T53" fmla="*/ 14 h 256"/>
                  <a:gd name="T54" fmla="*/ 40 w 405"/>
                  <a:gd name="T55" fmla="*/ 5 h 256"/>
                  <a:gd name="T56" fmla="*/ 40 w 405"/>
                  <a:gd name="T57" fmla="*/ 9 h 256"/>
                  <a:gd name="T58" fmla="*/ 41 w 405"/>
                  <a:gd name="T59" fmla="*/ 24 h 256"/>
                  <a:gd name="T60" fmla="*/ 39 w 405"/>
                  <a:gd name="T61" fmla="*/ 18 h 256"/>
                  <a:gd name="T62" fmla="*/ 38 w 405"/>
                  <a:gd name="T63" fmla="*/ 8 h 256"/>
                  <a:gd name="T64" fmla="*/ 38 w 405"/>
                  <a:gd name="T65" fmla="*/ 11 h 256"/>
                  <a:gd name="T66" fmla="*/ 39 w 405"/>
                  <a:gd name="T67" fmla="*/ 21 h 256"/>
                  <a:gd name="T68" fmla="*/ 42 w 405"/>
                  <a:gd name="T69" fmla="*/ 27 h 256"/>
                  <a:gd name="T70" fmla="*/ 37 w 405"/>
                  <a:gd name="T71" fmla="*/ 29 h 256"/>
                  <a:gd name="T72" fmla="*/ 33 w 405"/>
                  <a:gd name="T73" fmla="*/ 18 h 256"/>
                  <a:gd name="T74" fmla="*/ 33 w 405"/>
                  <a:gd name="T75" fmla="*/ 17 h 256"/>
                  <a:gd name="T76" fmla="*/ 33 w 405"/>
                  <a:gd name="T77" fmla="*/ 23 h 256"/>
                  <a:gd name="T78" fmla="*/ 33 w 405"/>
                  <a:gd name="T79" fmla="*/ 27 h 256"/>
                  <a:gd name="T80" fmla="*/ 31 w 405"/>
                  <a:gd name="T81" fmla="*/ 19 h 256"/>
                  <a:gd name="T82" fmla="*/ 31 w 405"/>
                  <a:gd name="T83" fmla="*/ 26 h 256"/>
                  <a:gd name="T84" fmla="*/ 29 w 405"/>
                  <a:gd name="T85" fmla="*/ 22 h 256"/>
                  <a:gd name="T86" fmla="*/ 29 w 405"/>
                  <a:gd name="T87" fmla="*/ 25 h 256"/>
                  <a:gd name="T88" fmla="*/ 27 w 405"/>
                  <a:gd name="T89" fmla="*/ 28 h 256"/>
                  <a:gd name="T90" fmla="*/ 24 w 405"/>
                  <a:gd name="T91" fmla="*/ 21 h 256"/>
                  <a:gd name="T92" fmla="*/ 25 w 405"/>
                  <a:gd name="T93" fmla="*/ 26 h 256"/>
                  <a:gd name="T94" fmla="*/ 23 w 405"/>
                  <a:gd name="T95" fmla="*/ 29 h 256"/>
                  <a:gd name="T96" fmla="*/ 22 w 405"/>
                  <a:gd name="T97" fmla="*/ 26 h 256"/>
                  <a:gd name="T98" fmla="*/ 21 w 405"/>
                  <a:gd name="T99" fmla="*/ 27 h 256"/>
                  <a:gd name="T100" fmla="*/ 20 w 405"/>
                  <a:gd name="T101" fmla="*/ 29 h 256"/>
                  <a:gd name="T102" fmla="*/ 18 w 405"/>
                  <a:gd name="T103" fmla="*/ 24 h 256"/>
                  <a:gd name="T104" fmla="*/ 18 w 405"/>
                  <a:gd name="T105" fmla="*/ 27 h 256"/>
                  <a:gd name="T106" fmla="*/ 16 w 405"/>
                  <a:gd name="T107" fmla="*/ 32 h 256"/>
                  <a:gd name="T108" fmla="*/ 14 w 405"/>
                  <a:gd name="T109" fmla="*/ 24 h 256"/>
                  <a:gd name="T110" fmla="*/ 15 w 405"/>
                  <a:gd name="T111" fmla="*/ 32 h 256"/>
                  <a:gd name="T112" fmla="*/ 12 w 405"/>
                  <a:gd name="T113" fmla="*/ 29 h 256"/>
                  <a:gd name="T114" fmla="*/ 11 w 405"/>
                  <a:gd name="T115" fmla="*/ 25 h 256"/>
                  <a:gd name="T116" fmla="*/ 12 w 405"/>
                  <a:gd name="T117" fmla="*/ 32 h 2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5"/>
                  <a:gd name="T178" fmla="*/ 0 h 256"/>
                  <a:gd name="T179" fmla="*/ 405 w 405"/>
                  <a:gd name="T180" fmla="*/ 256 h 2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5" h="256">
                    <a:moveTo>
                      <a:pt x="85" y="256"/>
                    </a:moveTo>
                    <a:lnTo>
                      <a:pt x="75" y="244"/>
                    </a:lnTo>
                    <a:lnTo>
                      <a:pt x="69" y="235"/>
                    </a:lnTo>
                    <a:lnTo>
                      <a:pt x="65" y="223"/>
                    </a:lnTo>
                    <a:lnTo>
                      <a:pt x="65" y="213"/>
                    </a:lnTo>
                    <a:lnTo>
                      <a:pt x="62" y="192"/>
                    </a:lnTo>
                    <a:lnTo>
                      <a:pt x="58" y="178"/>
                    </a:lnTo>
                    <a:lnTo>
                      <a:pt x="56" y="192"/>
                    </a:lnTo>
                    <a:lnTo>
                      <a:pt x="62" y="211"/>
                    </a:lnTo>
                    <a:lnTo>
                      <a:pt x="65" y="229"/>
                    </a:lnTo>
                    <a:lnTo>
                      <a:pt x="67" y="250"/>
                    </a:lnTo>
                    <a:lnTo>
                      <a:pt x="62" y="250"/>
                    </a:lnTo>
                    <a:lnTo>
                      <a:pt x="58" y="254"/>
                    </a:lnTo>
                    <a:lnTo>
                      <a:pt x="52" y="235"/>
                    </a:lnTo>
                    <a:lnTo>
                      <a:pt x="46" y="217"/>
                    </a:lnTo>
                    <a:lnTo>
                      <a:pt x="42" y="200"/>
                    </a:lnTo>
                    <a:lnTo>
                      <a:pt x="40" y="184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34" y="192"/>
                    </a:lnTo>
                    <a:lnTo>
                      <a:pt x="38" y="209"/>
                    </a:lnTo>
                    <a:lnTo>
                      <a:pt x="40" y="227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9" y="211"/>
                    </a:lnTo>
                    <a:lnTo>
                      <a:pt x="0" y="182"/>
                    </a:lnTo>
                    <a:lnTo>
                      <a:pt x="5" y="155"/>
                    </a:lnTo>
                    <a:lnTo>
                      <a:pt x="27" y="136"/>
                    </a:lnTo>
                    <a:lnTo>
                      <a:pt x="56" y="118"/>
                    </a:lnTo>
                    <a:lnTo>
                      <a:pt x="91" y="110"/>
                    </a:lnTo>
                    <a:lnTo>
                      <a:pt x="128" y="110"/>
                    </a:lnTo>
                    <a:lnTo>
                      <a:pt x="166" y="124"/>
                    </a:lnTo>
                    <a:lnTo>
                      <a:pt x="172" y="124"/>
                    </a:lnTo>
                    <a:lnTo>
                      <a:pt x="178" y="124"/>
                    </a:lnTo>
                    <a:lnTo>
                      <a:pt x="180" y="114"/>
                    </a:lnTo>
                    <a:lnTo>
                      <a:pt x="180" y="107"/>
                    </a:lnTo>
                    <a:lnTo>
                      <a:pt x="176" y="97"/>
                    </a:lnTo>
                    <a:lnTo>
                      <a:pt x="174" y="93"/>
                    </a:lnTo>
                    <a:lnTo>
                      <a:pt x="178" y="62"/>
                    </a:lnTo>
                    <a:lnTo>
                      <a:pt x="193" y="41"/>
                    </a:lnTo>
                    <a:lnTo>
                      <a:pt x="215" y="23"/>
                    </a:lnTo>
                    <a:lnTo>
                      <a:pt x="242" y="12"/>
                    </a:lnTo>
                    <a:lnTo>
                      <a:pt x="271" y="4"/>
                    </a:lnTo>
                    <a:lnTo>
                      <a:pt x="302" y="0"/>
                    </a:lnTo>
                    <a:lnTo>
                      <a:pt x="331" y="0"/>
                    </a:lnTo>
                    <a:lnTo>
                      <a:pt x="360" y="2"/>
                    </a:lnTo>
                    <a:lnTo>
                      <a:pt x="360" y="25"/>
                    </a:lnTo>
                    <a:lnTo>
                      <a:pt x="362" y="52"/>
                    </a:lnTo>
                    <a:lnTo>
                      <a:pt x="364" y="77"/>
                    </a:lnTo>
                    <a:lnTo>
                      <a:pt x="368" y="105"/>
                    </a:lnTo>
                    <a:lnTo>
                      <a:pt x="370" y="132"/>
                    </a:lnTo>
                    <a:lnTo>
                      <a:pt x="374" y="159"/>
                    </a:lnTo>
                    <a:lnTo>
                      <a:pt x="380" y="186"/>
                    </a:lnTo>
                    <a:lnTo>
                      <a:pt x="385" y="215"/>
                    </a:lnTo>
                    <a:lnTo>
                      <a:pt x="389" y="215"/>
                    </a:lnTo>
                    <a:lnTo>
                      <a:pt x="389" y="200"/>
                    </a:lnTo>
                    <a:lnTo>
                      <a:pt x="389" y="188"/>
                    </a:lnTo>
                    <a:lnTo>
                      <a:pt x="389" y="172"/>
                    </a:lnTo>
                    <a:lnTo>
                      <a:pt x="391" y="161"/>
                    </a:lnTo>
                    <a:lnTo>
                      <a:pt x="393" y="161"/>
                    </a:lnTo>
                    <a:lnTo>
                      <a:pt x="395" y="169"/>
                    </a:lnTo>
                    <a:lnTo>
                      <a:pt x="395" y="174"/>
                    </a:lnTo>
                    <a:lnTo>
                      <a:pt x="397" y="186"/>
                    </a:lnTo>
                    <a:lnTo>
                      <a:pt x="399" y="202"/>
                    </a:lnTo>
                    <a:lnTo>
                      <a:pt x="405" y="223"/>
                    </a:lnTo>
                    <a:lnTo>
                      <a:pt x="391" y="221"/>
                    </a:lnTo>
                    <a:lnTo>
                      <a:pt x="384" y="221"/>
                    </a:lnTo>
                    <a:lnTo>
                      <a:pt x="376" y="221"/>
                    </a:lnTo>
                    <a:lnTo>
                      <a:pt x="362" y="221"/>
                    </a:lnTo>
                    <a:lnTo>
                      <a:pt x="362" y="205"/>
                    </a:lnTo>
                    <a:lnTo>
                      <a:pt x="362" y="192"/>
                    </a:lnTo>
                    <a:lnTo>
                      <a:pt x="362" y="180"/>
                    </a:lnTo>
                    <a:lnTo>
                      <a:pt x="362" y="169"/>
                    </a:lnTo>
                    <a:lnTo>
                      <a:pt x="362" y="155"/>
                    </a:lnTo>
                    <a:lnTo>
                      <a:pt x="362" y="143"/>
                    </a:lnTo>
                    <a:lnTo>
                      <a:pt x="362" y="132"/>
                    </a:lnTo>
                    <a:lnTo>
                      <a:pt x="362" y="120"/>
                    </a:lnTo>
                    <a:lnTo>
                      <a:pt x="356" y="130"/>
                    </a:lnTo>
                    <a:lnTo>
                      <a:pt x="356" y="147"/>
                    </a:lnTo>
                    <a:lnTo>
                      <a:pt x="354" y="165"/>
                    </a:lnTo>
                    <a:lnTo>
                      <a:pt x="353" y="180"/>
                    </a:lnTo>
                    <a:lnTo>
                      <a:pt x="349" y="159"/>
                    </a:lnTo>
                    <a:lnTo>
                      <a:pt x="347" y="140"/>
                    </a:lnTo>
                    <a:lnTo>
                      <a:pt x="343" y="118"/>
                    </a:lnTo>
                    <a:lnTo>
                      <a:pt x="341" y="101"/>
                    </a:lnTo>
                    <a:lnTo>
                      <a:pt x="339" y="79"/>
                    </a:lnTo>
                    <a:lnTo>
                      <a:pt x="337" y="60"/>
                    </a:lnTo>
                    <a:lnTo>
                      <a:pt x="337" y="41"/>
                    </a:lnTo>
                    <a:lnTo>
                      <a:pt x="337" y="23"/>
                    </a:lnTo>
                    <a:lnTo>
                      <a:pt x="331" y="43"/>
                    </a:lnTo>
                    <a:lnTo>
                      <a:pt x="331" y="66"/>
                    </a:lnTo>
                    <a:lnTo>
                      <a:pt x="331" y="91"/>
                    </a:lnTo>
                    <a:lnTo>
                      <a:pt x="337" y="116"/>
                    </a:lnTo>
                    <a:lnTo>
                      <a:pt x="341" y="141"/>
                    </a:lnTo>
                    <a:lnTo>
                      <a:pt x="347" y="169"/>
                    </a:lnTo>
                    <a:lnTo>
                      <a:pt x="349" y="194"/>
                    </a:lnTo>
                    <a:lnTo>
                      <a:pt x="353" y="221"/>
                    </a:lnTo>
                    <a:lnTo>
                      <a:pt x="347" y="223"/>
                    </a:lnTo>
                    <a:lnTo>
                      <a:pt x="345" y="225"/>
                    </a:lnTo>
                    <a:lnTo>
                      <a:pt x="339" y="205"/>
                    </a:lnTo>
                    <a:lnTo>
                      <a:pt x="337" y="188"/>
                    </a:lnTo>
                    <a:lnTo>
                      <a:pt x="335" y="188"/>
                    </a:lnTo>
                    <a:lnTo>
                      <a:pt x="335" y="190"/>
                    </a:lnTo>
                    <a:lnTo>
                      <a:pt x="331" y="174"/>
                    </a:lnTo>
                    <a:lnTo>
                      <a:pt x="329" y="157"/>
                    </a:lnTo>
                    <a:lnTo>
                      <a:pt x="325" y="134"/>
                    </a:lnTo>
                    <a:lnTo>
                      <a:pt x="325" y="110"/>
                    </a:lnTo>
                    <a:lnTo>
                      <a:pt x="321" y="85"/>
                    </a:lnTo>
                    <a:lnTo>
                      <a:pt x="320" y="66"/>
                    </a:lnTo>
                    <a:lnTo>
                      <a:pt x="320" y="50"/>
                    </a:lnTo>
                    <a:lnTo>
                      <a:pt x="320" y="43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18" y="56"/>
                    </a:lnTo>
                    <a:lnTo>
                      <a:pt x="318" y="70"/>
                    </a:lnTo>
                    <a:lnTo>
                      <a:pt x="318" y="87"/>
                    </a:lnTo>
                    <a:lnTo>
                      <a:pt x="318" y="112"/>
                    </a:lnTo>
                    <a:lnTo>
                      <a:pt x="320" y="145"/>
                    </a:lnTo>
                    <a:lnTo>
                      <a:pt x="323" y="192"/>
                    </a:lnTo>
                    <a:lnTo>
                      <a:pt x="320" y="192"/>
                    </a:lnTo>
                    <a:lnTo>
                      <a:pt x="320" y="196"/>
                    </a:lnTo>
                    <a:lnTo>
                      <a:pt x="314" y="169"/>
                    </a:lnTo>
                    <a:lnTo>
                      <a:pt x="312" y="145"/>
                    </a:lnTo>
                    <a:lnTo>
                      <a:pt x="308" y="120"/>
                    </a:lnTo>
                    <a:lnTo>
                      <a:pt x="308" y="99"/>
                    </a:lnTo>
                    <a:lnTo>
                      <a:pt x="304" y="77"/>
                    </a:lnTo>
                    <a:lnTo>
                      <a:pt x="302" y="62"/>
                    </a:lnTo>
                    <a:lnTo>
                      <a:pt x="302" y="50"/>
                    </a:lnTo>
                    <a:lnTo>
                      <a:pt x="302" y="45"/>
                    </a:lnTo>
                    <a:lnTo>
                      <a:pt x="302" y="64"/>
                    </a:lnTo>
                    <a:lnTo>
                      <a:pt x="302" y="85"/>
                    </a:lnTo>
                    <a:lnTo>
                      <a:pt x="302" y="105"/>
                    </a:lnTo>
                    <a:lnTo>
                      <a:pt x="304" y="128"/>
                    </a:lnTo>
                    <a:lnTo>
                      <a:pt x="304" y="149"/>
                    </a:lnTo>
                    <a:lnTo>
                      <a:pt x="308" y="171"/>
                    </a:lnTo>
                    <a:lnTo>
                      <a:pt x="314" y="192"/>
                    </a:lnTo>
                    <a:lnTo>
                      <a:pt x="320" y="215"/>
                    </a:lnTo>
                    <a:lnTo>
                      <a:pt x="325" y="215"/>
                    </a:lnTo>
                    <a:lnTo>
                      <a:pt x="331" y="215"/>
                    </a:lnTo>
                    <a:lnTo>
                      <a:pt x="331" y="221"/>
                    </a:lnTo>
                    <a:lnTo>
                      <a:pt x="331" y="229"/>
                    </a:lnTo>
                    <a:lnTo>
                      <a:pt x="308" y="235"/>
                    </a:lnTo>
                    <a:lnTo>
                      <a:pt x="290" y="231"/>
                    </a:lnTo>
                    <a:lnTo>
                      <a:pt x="277" y="213"/>
                    </a:lnTo>
                    <a:lnTo>
                      <a:pt x="269" y="192"/>
                    </a:lnTo>
                    <a:lnTo>
                      <a:pt x="263" y="165"/>
                    </a:lnTo>
                    <a:lnTo>
                      <a:pt x="261" y="141"/>
                    </a:lnTo>
                    <a:lnTo>
                      <a:pt x="261" y="122"/>
                    </a:lnTo>
                    <a:lnTo>
                      <a:pt x="261" y="112"/>
                    </a:lnTo>
                    <a:lnTo>
                      <a:pt x="261" y="124"/>
                    </a:lnTo>
                    <a:lnTo>
                      <a:pt x="261" y="136"/>
                    </a:lnTo>
                    <a:lnTo>
                      <a:pt x="261" y="147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3" y="186"/>
                    </a:lnTo>
                    <a:lnTo>
                      <a:pt x="265" y="20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3" y="217"/>
                    </a:lnTo>
                    <a:lnTo>
                      <a:pt x="252" y="202"/>
                    </a:lnTo>
                    <a:lnTo>
                      <a:pt x="246" y="186"/>
                    </a:lnTo>
                    <a:lnTo>
                      <a:pt x="244" y="167"/>
                    </a:lnTo>
                    <a:lnTo>
                      <a:pt x="244" y="153"/>
                    </a:lnTo>
                    <a:lnTo>
                      <a:pt x="244" y="165"/>
                    </a:lnTo>
                    <a:lnTo>
                      <a:pt x="244" y="180"/>
                    </a:lnTo>
                    <a:lnTo>
                      <a:pt x="244" y="192"/>
                    </a:lnTo>
                    <a:lnTo>
                      <a:pt x="246" y="207"/>
                    </a:lnTo>
                    <a:lnTo>
                      <a:pt x="238" y="207"/>
                    </a:lnTo>
                    <a:lnTo>
                      <a:pt x="230" y="209"/>
                    </a:lnTo>
                    <a:lnTo>
                      <a:pt x="226" y="190"/>
                    </a:lnTo>
                    <a:lnTo>
                      <a:pt x="225" y="172"/>
                    </a:lnTo>
                    <a:lnTo>
                      <a:pt x="225" y="180"/>
                    </a:lnTo>
                    <a:lnTo>
                      <a:pt x="225" y="188"/>
                    </a:lnTo>
                    <a:lnTo>
                      <a:pt x="225" y="192"/>
                    </a:lnTo>
                    <a:lnTo>
                      <a:pt x="225" y="198"/>
                    </a:lnTo>
                    <a:lnTo>
                      <a:pt x="225" y="205"/>
                    </a:lnTo>
                    <a:lnTo>
                      <a:pt x="225" y="217"/>
                    </a:lnTo>
                    <a:lnTo>
                      <a:pt x="217" y="221"/>
                    </a:lnTo>
                    <a:lnTo>
                      <a:pt x="209" y="221"/>
                    </a:lnTo>
                    <a:lnTo>
                      <a:pt x="203" y="205"/>
                    </a:lnTo>
                    <a:lnTo>
                      <a:pt x="199" y="194"/>
                    </a:lnTo>
                    <a:lnTo>
                      <a:pt x="195" y="178"/>
                    </a:lnTo>
                    <a:lnTo>
                      <a:pt x="192" y="167"/>
                    </a:lnTo>
                    <a:lnTo>
                      <a:pt x="192" y="180"/>
                    </a:lnTo>
                    <a:lnTo>
                      <a:pt x="193" y="190"/>
                    </a:lnTo>
                    <a:lnTo>
                      <a:pt x="193" y="196"/>
                    </a:lnTo>
                    <a:lnTo>
                      <a:pt x="195" y="204"/>
                    </a:lnTo>
                    <a:lnTo>
                      <a:pt x="197" y="211"/>
                    </a:lnTo>
                    <a:lnTo>
                      <a:pt x="201" y="225"/>
                    </a:lnTo>
                    <a:lnTo>
                      <a:pt x="190" y="227"/>
                    </a:lnTo>
                    <a:lnTo>
                      <a:pt x="184" y="229"/>
                    </a:lnTo>
                    <a:lnTo>
                      <a:pt x="178" y="229"/>
                    </a:lnTo>
                    <a:lnTo>
                      <a:pt x="176" y="231"/>
                    </a:lnTo>
                    <a:lnTo>
                      <a:pt x="170" y="213"/>
                    </a:lnTo>
                    <a:lnTo>
                      <a:pt x="170" y="205"/>
                    </a:lnTo>
                    <a:lnTo>
                      <a:pt x="168" y="200"/>
                    </a:lnTo>
                    <a:lnTo>
                      <a:pt x="166" y="198"/>
                    </a:lnTo>
                    <a:lnTo>
                      <a:pt x="166" y="205"/>
                    </a:lnTo>
                    <a:lnTo>
                      <a:pt x="166" y="217"/>
                    </a:lnTo>
                    <a:lnTo>
                      <a:pt x="166" y="227"/>
                    </a:lnTo>
                    <a:lnTo>
                      <a:pt x="168" y="233"/>
                    </a:lnTo>
                    <a:lnTo>
                      <a:pt x="161" y="233"/>
                    </a:lnTo>
                    <a:lnTo>
                      <a:pt x="153" y="235"/>
                    </a:lnTo>
                    <a:lnTo>
                      <a:pt x="149" y="223"/>
                    </a:lnTo>
                    <a:lnTo>
                      <a:pt x="145" y="211"/>
                    </a:lnTo>
                    <a:lnTo>
                      <a:pt x="141" y="200"/>
                    </a:lnTo>
                    <a:lnTo>
                      <a:pt x="137" y="190"/>
                    </a:lnTo>
                    <a:lnTo>
                      <a:pt x="137" y="198"/>
                    </a:lnTo>
                    <a:lnTo>
                      <a:pt x="137" y="205"/>
                    </a:lnTo>
                    <a:lnTo>
                      <a:pt x="137" y="209"/>
                    </a:lnTo>
                    <a:lnTo>
                      <a:pt x="139" y="217"/>
                    </a:lnTo>
                    <a:lnTo>
                      <a:pt x="141" y="225"/>
                    </a:lnTo>
                    <a:lnTo>
                      <a:pt x="145" y="238"/>
                    </a:lnTo>
                    <a:lnTo>
                      <a:pt x="135" y="244"/>
                    </a:lnTo>
                    <a:lnTo>
                      <a:pt x="128" y="254"/>
                    </a:lnTo>
                    <a:lnTo>
                      <a:pt x="122" y="240"/>
                    </a:lnTo>
                    <a:lnTo>
                      <a:pt x="116" y="221"/>
                    </a:lnTo>
                    <a:lnTo>
                      <a:pt x="110" y="202"/>
                    </a:lnTo>
                    <a:lnTo>
                      <a:pt x="106" y="190"/>
                    </a:lnTo>
                    <a:lnTo>
                      <a:pt x="108" y="204"/>
                    </a:lnTo>
                    <a:lnTo>
                      <a:pt x="110" y="221"/>
                    </a:lnTo>
                    <a:lnTo>
                      <a:pt x="112" y="238"/>
                    </a:lnTo>
                    <a:lnTo>
                      <a:pt x="118" y="256"/>
                    </a:lnTo>
                    <a:lnTo>
                      <a:pt x="104" y="252"/>
                    </a:lnTo>
                    <a:lnTo>
                      <a:pt x="98" y="248"/>
                    </a:lnTo>
                    <a:lnTo>
                      <a:pt x="93" y="238"/>
                    </a:lnTo>
                    <a:lnTo>
                      <a:pt x="91" y="231"/>
                    </a:lnTo>
                    <a:lnTo>
                      <a:pt x="87" y="221"/>
                    </a:lnTo>
                    <a:lnTo>
                      <a:pt x="87" y="211"/>
                    </a:lnTo>
                    <a:lnTo>
                      <a:pt x="85" y="202"/>
                    </a:lnTo>
                    <a:lnTo>
                      <a:pt x="83" y="196"/>
                    </a:lnTo>
                    <a:lnTo>
                      <a:pt x="83" y="207"/>
                    </a:lnTo>
                    <a:lnTo>
                      <a:pt x="87" y="223"/>
                    </a:lnTo>
                    <a:lnTo>
                      <a:pt x="89" y="238"/>
                    </a:lnTo>
                    <a:lnTo>
                      <a:pt x="93" y="256"/>
                    </a:lnTo>
                    <a:lnTo>
                      <a:pt x="87" y="256"/>
                    </a:lnTo>
                    <a:lnTo>
                      <a:pt x="85" y="25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6" name="Freeform 77"/>
              <p:cNvSpPr>
                <a:spLocks/>
              </p:cNvSpPr>
              <p:nvPr/>
            </p:nvSpPr>
            <p:spPr bwMode="auto">
              <a:xfrm>
                <a:off x="3126" y="2864"/>
                <a:ext cx="45" cy="16"/>
              </a:xfrm>
              <a:custGeom>
                <a:avLst/>
                <a:gdLst>
                  <a:gd name="T0" fmla="*/ 9 w 91"/>
                  <a:gd name="T1" fmla="*/ 4 h 33"/>
                  <a:gd name="T2" fmla="*/ 7 w 91"/>
                  <a:gd name="T3" fmla="*/ 3 h 33"/>
                  <a:gd name="T4" fmla="*/ 4 w 91"/>
                  <a:gd name="T5" fmla="*/ 3 h 33"/>
                  <a:gd name="T6" fmla="*/ 2 w 91"/>
                  <a:gd name="T7" fmla="*/ 2 h 33"/>
                  <a:gd name="T8" fmla="*/ 0 w 91"/>
                  <a:gd name="T9" fmla="*/ 2 h 33"/>
                  <a:gd name="T10" fmla="*/ 0 w 91"/>
                  <a:gd name="T11" fmla="*/ 1 h 33"/>
                  <a:gd name="T12" fmla="*/ 0 w 91"/>
                  <a:gd name="T13" fmla="*/ 1 h 33"/>
                  <a:gd name="T14" fmla="*/ 0 w 91"/>
                  <a:gd name="T15" fmla="*/ 0 h 33"/>
                  <a:gd name="T16" fmla="*/ 1 w 91"/>
                  <a:gd name="T17" fmla="*/ 0 h 33"/>
                  <a:gd name="T18" fmla="*/ 3 w 91"/>
                  <a:gd name="T19" fmla="*/ 0 h 33"/>
                  <a:gd name="T20" fmla="*/ 5 w 91"/>
                  <a:gd name="T21" fmla="*/ 1 h 33"/>
                  <a:gd name="T22" fmla="*/ 6 w 91"/>
                  <a:gd name="T23" fmla="*/ 1 h 33"/>
                  <a:gd name="T24" fmla="*/ 8 w 91"/>
                  <a:gd name="T25" fmla="*/ 1 h 33"/>
                  <a:gd name="T26" fmla="*/ 9 w 91"/>
                  <a:gd name="T27" fmla="*/ 2 h 33"/>
                  <a:gd name="T28" fmla="*/ 11 w 91"/>
                  <a:gd name="T29" fmla="*/ 2 h 33"/>
                  <a:gd name="T30" fmla="*/ 11 w 91"/>
                  <a:gd name="T31" fmla="*/ 3 h 33"/>
                  <a:gd name="T32" fmla="*/ 11 w 91"/>
                  <a:gd name="T33" fmla="*/ 4 h 33"/>
                  <a:gd name="T34" fmla="*/ 10 w 91"/>
                  <a:gd name="T35" fmla="*/ 4 h 33"/>
                  <a:gd name="T36" fmla="*/ 9 w 91"/>
                  <a:gd name="T37" fmla="*/ 4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"/>
                  <a:gd name="T58" fmla="*/ 0 h 33"/>
                  <a:gd name="T59" fmla="*/ 91 w 91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" h="33">
                    <a:moveTo>
                      <a:pt x="78" y="33"/>
                    </a:moveTo>
                    <a:lnTo>
                      <a:pt x="57" y="27"/>
                    </a:lnTo>
                    <a:lnTo>
                      <a:pt x="39" y="25"/>
                    </a:lnTo>
                    <a:lnTo>
                      <a:pt x="18" y="23"/>
                    </a:lnTo>
                    <a:lnTo>
                      <a:pt x="0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lnTo>
                      <a:pt x="26" y="0"/>
                    </a:lnTo>
                    <a:lnTo>
                      <a:pt x="45" y="8"/>
                    </a:lnTo>
                    <a:lnTo>
                      <a:pt x="55" y="10"/>
                    </a:lnTo>
                    <a:lnTo>
                      <a:pt x="64" y="14"/>
                    </a:lnTo>
                    <a:lnTo>
                      <a:pt x="76" y="18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1" y="33"/>
                    </a:lnTo>
                    <a:lnTo>
                      <a:pt x="84" y="33"/>
                    </a:lnTo>
                    <a:lnTo>
                      <a:pt x="78" y="33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7" name="Freeform 78"/>
              <p:cNvSpPr>
                <a:spLocks/>
              </p:cNvSpPr>
              <p:nvPr/>
            </p:nvSpPr>
            <p:spPr bwMode="auto">
              <a:xfrm>
                <a:off x="3414" y="2861"/>
                <a:ext cx="22" cy="15"/>
              </a:xfrm>
              <a:custGeom>
                <a:avLst/>
                <a:gdLst>
                  <a:gd name="T0" fmla="*/ 2 w 45"/>
                  <a:gd name="T1" fmla="*/ 3 h 31"/>
                  <a:gd name="T2" fmla="*/ 2 w 45"/>
                  <a:gd name="T3" fmla="*/ 3 h 31"/>
                  <a:gd name="T4" fmla="*/ 2 w 45"/>
                  <a:gd name="T5" fmla="*/ 2 h 31"/>
                  <a:gd name="T6" fmla="*/ 1 w 45"/>
                  <a:gd name="T7" fmla="*/ 2 h 31"/>
                  <a:gd name="T8" fmla="*/ 0 w 45"/>
                  <a:gd name="T9" fmla="*/ 2 h 31"/>
                  <a:gd name="T10" fmla="*/ 0 w 45"/>
                  <a:gd name="T11" fmla="*/ 2 h 31"/>
                  <a:gd name="T12" fmla="*/ 0 w 45"/>
                  <a:gd name="T13" fmla="*/ 1 h 31"/>
                  <a:gd name="T14" fmla="*/ 1 w 45"/>
                  <a:gd name="T15" fmla="*/ 1 h 31"/>
                  <a:gd name="T16" fmla="*/ 2 w 45"/>
                  <a:gd name="T17" fmla="*/ 1 h 31"/>
                  <a:gd name="T18" fmla="*/ 4 w 45"/>
                  <a:gd name="T19" fmla="*/ 0 h 31"/>
                  <a:gd name="T20" fmla="*/ 5 w 45"/>
                  <a:gd name="T21" fmla="*/ 0 h 31"/>
                  <a:gd name="T22" fmla="*/ 4 w 45"/>
                  <a:gd name="T23" fmla="*/ 1 h 31"/>
                  <a:gd name="T24" fmla="*/ 4 w 45"/>
                  <a:gd name="T25" fmla="*/ 2 h 31"/>
                  <a:gd name="T26" fmla="*/ 3 w 45"/>
                  <a:gd name="T27" fmla="*/ 3 h 31"/>
                  <a:gd name="T28" fmla="*/ 2 w 45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31"/>
                  <a:gd name="T47" fmla="*/ 45 w 45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31">
                    <a:moveTo>
                      <a:pt x="16" y="31"/>
                    </a:moveTo>
                    <a:lnTo>
                      <a:pt x="16" y="24"/>
                    </a:lnTo>
                    <a:lnTo>
                      <a:pt x="16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22" y="8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39" y="10"/>
                    </a:lnTo>
                    <a:lnTo>
                      <a:pt x="35" y="18"/>
                    </a:lnTo>
                    <a:lnTo>
                      <a:pt x="26" y="24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8" name="Freeform 79"/>
              <p:cNvSpPr>
                <a:spLocks/>
              </p:cNvSpPr>
              <p:nvPr/>
            </p:nvSpPr>
            <p:spPr bwMode="auto">
              <a:xfrm>
                <a:off x="3261" y="2866"/>
                <a:ext cx="20" cy="7"/>
              </a:xfrm>
              <a:custGeom>
                <a:avLst/>
                <a:gdLst>
                  <a:gd name="T0" fmla="*/ 4 w 39"/>
                  <a:gd name="T1" fmla="*/ 2 h 14"/>
                  <a:gd name="T2" fmla="*/ 2 w 39"/>
                  <a:gd name="T3" fmla="*/ 2 h 14"/>
                  <a:gd name="T4" fmla="*/ 0 w 39"/>
                  <a:gd name="T5" fmla="*/ 2 h 14"/>
                  <a:gd name="T6" fmla="*/ 0 w 39"/>
                  <a:gd name="T7" fmla="*/ 1 h 14"/>
                  <a:gd name="T8" fmla="*/ 0 w 39"/>
                  <a:gd name="T9" fmla="*/ 1 h 14"/>
                  <a:gd name="T10" fmla="*/ 3 w 39"/>
                  <a:gd name="T11" fmla="*/ 1 h 14"/>
                  <a:gd name="T12" fmla="*/ 5 w 39"/>
                  <a:gd name="T13" fmla="*/ 0 h 14"/>
                  <a:gd name="T14" fmla="*/ 5 w 39"/>
                  <a:gd name="T15" fmla="*/ 1 h 14"/>
                  <a:gd name="T16" fmla="*/ 5 w 39"/>
                  <a:gd name="T17" fmla="*/ 2 h 14"/>
                  <a:gd name="T18" fmla="*/ 4 w 39"/>
                  <a:gd name="T19" fmla="*/ 2 h 14"/>
                  <a:gd name="T20" fmla="*/ 4 w 39"/>
                  <a:gd name="T21" fmla="*/ 2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27" y="14"/>
                    </a:moveTo>
                    <a:lnTo>
                      <a:pt x="1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9" y="2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5" y="10"/>
                    </a:lnTo>
                    <a:lnTo>
                      <a:pt x="31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9" name="Freeform 80"/>
              <p:cNvSpPr>
                <a:spLocks/>
              </p:cNvSpPr>
              <p:nvPr/>
            </p:nvSpPr>
            <p:spPr bwMode="auto">
              <a:xfrm>
                <a:off x="3067" y="2272"/>
                <a:ext cx="725" cy="599"/>
              </a:xfrm>
              <a:custGeom>
                <a:avLst/>
                <a:gdLst>
                  <a:gd name="T0" fmla="*/ 95 w 1449"/>
                  <a:gd name="T1" fmla="*/ 136 h 1199"/>
                  <a:gd name="T2" fmla="*/ 95 w 1449"/>
                  <a:gd name="T3" fmla="*/ 138 h 1199"/>
                  <a:gd name="T4" fmla="*/ 93 w 1449"/>
                  <a:gd name="T5" fmla="*/ 132 h 1199"/>
                  <a:gd name="T6" fmla="*/ 91 w 1449"/>
                  <a:gd name="T7" fmla="*/ 140 h 1199"/>
                  <a:gd name="T8" fmla="*/ 91 w 1449"/>
                  <a:gd name="T9" fmla="*/ 141 h 1199"/>
                  <a:gd name="T10" fmla="*/ 88 w 1449"/>
                  <a:gd name="T11" fmla="*/ 136 h 1199"/>
                  <a:gd name="T12" fmla="*/ 87 w 1449"/>
                  <a:gd name="T13" fmla="*/ 141 h 1199"/>
                  <a:gd name="T14" fmla="*/ 85 w 1449"/>
                  <a:gd name="T15" fmla="*/ 145 h 1199"/>
                  <a:gd name="T16" fmla="*/ 76 w 1449"/>
                  <a:gd name="T17" fmla="*/ 147 h 1199"/>
                  <a:gd name="T18" fmla="*/ 61 w 1449"/>
                  <a:gd name="T19" fmla="*/ 141 h 1199"/>
                  <a:gd name="T20" fmla="*/ 36 w 1449"/>
                  <a:gd name="T21" fmla="*/ 148 h 1199"/>
                  <a:gd name="T22" fmla="*/ 21 w 1449"/>
                  <a:gd name="T23" fmla="*/ 141 h 1199"/>
                  <a:gd name="T24" fmla="*/ 3 w 1449"/>
                  <a:gd name="T25" fmla="*/ 118 h 1199"/>
                  <a:gd name="T26" fmla="*/ 30 w 1449"/>
                  <a:gd name="T27" fmla="*/ 105 h 1199"/>
                  <a:gd name="T28" fmla="*/ 46 w 1449"/>
                  <a:gd name="T29" fmla="*/ 105 h 1199"/>
                  <a:gd name="T30" fmla="*/ 55 w 1449"/>
                  <a:gd name="T31" fmla="*/ 90 h 1199"/>
                  <a:gd name="T32" fmla="*/ 71 w 1449"/>
                  <a:gd name="T33" fmla="*/ 86 h 1199"/>
                  <a:gd name="T34" fmla="*/ 75 w 1449"/>
                  <a:gd name="T35" fmla="*/ 81 h 1199"/>
                  <a:gd name="T36" fmla="*/ 79 w 1449"/>
                  <a:gd name="T37" fmla="*/ 72 h 1199"/>
                  <a:gd name="T38" fmla="*/ 85 w 1449"/>
                  <a:gd name="T39" fmla="*/ 62 h 1199"/>
                  <a:gd name="T40" fmla="*/ 88 w 1449"/>
                  <a:gd name="T41" fmla="*/ 55 h 1199"/>
                  <a:gd name="T42" fmla="*/ 95 w 1449"/>
                  <a:gd name="T43" fmla="*/ 47 h 1199"/>
                  <a:gd name="T44" fmla="*/ 112 w 1449"/>
                  <a:gd name="T45" fmla="*/ 36 h 1199"/>
                  <a:gd name="T46" fmla="*/ 123 w 1449"/>
                  <a:gd name="T47" fmla="*/ 33 h 1199"/>
                  <a:gd name="T48" fmla="*/ 127 w 1449"/>
                  <a:gd name="T49" fmla="*/ 24 h 1199"/>
                  <a:gd name="T50" fmla="*/ 124 w 1449"/>
                  <a:gd name="T51" fmla="*/ 12 h 1199"/>
                  <a:gd name="T52" fmla="*/ 143 w 1449"/>
                  <a:gd name="T53" fmla="*/ 7 h 1199"/>
                  <a:gd name="T54" fmla="*/ 153 w 1449"/>
                  <a:gd name="T55" fmla="*/ 14 h 1199"/>
                  <a:gd name="T56" fmla="*/ 160 w 1449"/>
                  <a:gd name="T57" fmla="*/ 10 h 1199"/>
                  <a:gd name="T58" fmla="*/ 173 w 1449"/>
                  <a:gd name="T59" fmla="*/ 13 h 1199"/>
                  <a:gd name="T60" fmla="*/ 179 w 1449"/>
                  <a:gd name="T61" fmla="*/ 34 h 1199"/>
                  <a:gd name="T62" fmla="*/ 167 w 1449"/>
                  <a:gd name="T63" fmla="*/ 62 h 1199"/>
                  <a:gd name="T64" fmla="*/ 161 w 1449"/>
                  <a:gd name="T65" fmla="*/ 60 h 1199"/>
                  <a:gd name="T66" fmla="*/ 158 w 1449"/>
                  <a:gd name="T67" fmla="*/ 68 h 1199"/>
                  <a:gd name="T68" fmla="*/ 158 w 1449"/>
                  <a:gd name="T69" fmla="*/ 74 h 1199"/>
                  <a:gd name="T70" fmla="*/ 142 w 1449"/>
                  <a:gd name="T71" fmla="*/ 90 h 1199"/>
                  <a:gd name="T72" fmla="*/ 141 w 1449"/>
                  <a:gd name="T73" fmla="*/ 83 h 1199"/>
                  <a:gd name="T74" fmla="*/ 127 w 1449"/>
                  <a:gd name="T75" fmla="*/ 89 h 1199"/>
                  <a:gd name="T76" fmla="*/ 139 w 1449"/>
                  <a:gd name="T77" fmla="*/ 100 h 1199"/>
                  <a:gd name="T78" fmla="*/ 132 w 1449"/>
                  <a:gd name="T79" fmla="*/ 97 h 1199"/>
                  <a:gd name="T80" fmla="*/ 130 w 1449"/>
                  <a:gd name="T81" fmla="*/ 107 h 1199"/>
                  <a:gd name="T82" fmla="*/ 129 w 1449"/>
                  <a:gd name="T83" fmla="*/ 104 h 1199"/>
                  <a:gd name="T84" fmla="*/ 127 w 1449"/>
                  <a:gd name="T85" fmla="*/ 112 h 1199"/>
                  <a:gd name="T86" fmla="*/ 127 w 1449"/>
                  <a:gd name="T87" fmla="*/ 110 h 1199"/>
                  <a:gd name="T88" fmla="*/ 123 w 1449"/>
                  <a:gd name="T89" fmla="*/ 106 h 1199"/>
                  <a:gd name="T90" fmla="*/ 124 w 1449"/>
                  <a:gd name="T91" fmla="*/ 120 h 1199"/>
                  <a:gd name="T92" fmla="*/ 120 w 1449"/>
                  <a:gd name="T93" fmla="*/ 102 h 1199"/>
                  <a:gd name="T94" fmla="*/ 119 w 1449"/>
                  <a:gd name="T95" fmla="*/ 127 h 1199"/>
                  <a:gd name="T96" fmla="*/ 113 w 1449"/>
                  <a:gd name="T97" fmla="*/ 102 h 1199"/>
                  <a:gd name="T98" fmla="*/ 112 w 1449"/>
                  <a:gd name="T99" fmla="*/ 112 h 1199"/>
                  <a:gd name="T100" fmla="*/ 111 w 1449"/>
                  <a:gd name="T101" fmla="*/ 109 h 1199"/>
                  <a:gd name="T102" fmla="*/ 108 w 1449"/>
                  <a:gd name="T103" fmla="*/ 101 h 1199"/>
                  <a:gd name="T104" fmla="*/ 107 w 1449"/>
                  <a:gd name="T105" fmla="*/ 91 h 1199"/>
                  <a:gd name="T106" fmla="*/ 101 w 1449"/>
                  <a:gd name="T107" fmla="*/ 98 h 1199"/>
                  <a:gd name="T108" fmla="*/ 97 w 1449"/>
                  <a:gd name="T109" fmla="*/ 114 h 1199"/>
                  <a:gd name="T110" fmla="*/ 92 w 1449"/>
                  <a:gd name="T111" fmla="*/ 106 h 1199"/>
                  <a:gd name="T112" fmla="*/ 85 w 1449"/>
                  <a:gd name="T113" fmla="*/ 112 h 1199"/>
                  <a:gd name="T114" fmla="*/ 82 w 1449"/>
                  <a:gd name="T115" fmla="*/ 118 h 1199"/>
                  <a:gd name="T116" fmla="*/ 100 w 1449"/>
                  <a:gd name="T117" fmla="*/ 126 h 1199"/>
                  <a:gd name="T118" fmla="*/ 101 w 1449"/>
                  <a:gd name="T119" fmla="*/ 146 h 1199"/>
                  <a:gd name="T120" fmla="*/ 97 w 1449"/>
                  <a:gd name="T121" fmla="*/ 132 h 11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9"/>
                  <a:gd name="T184" fmla="*/ 0 h 1199"/>
                  <a:gd name="T185" fmla="*/ 1449 w 1449"/>
                  <a:gd name="T186" fmla="*/ 1199 h 11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9" h="1199">
                    <a:moveTo>
                      <a:pt x="768" y="1199"/>
                    </a:moveTo>
                    <a:lnTo>
                      <a:pt x="768" y="1183"/>
                    </a:lnTo>
                    <a:lnTo>
                      <a:pt x="768" y="1168"/>
                    </a:lnTo>
                    <a:lnTo>
                      <a:pt x="774" y="1173"/>
                    </a:lnTo>
                    <a:lnTo>
                      <a:pt x="780" y="1177"/>
                    </a:lnTo>
                    <a:lnTo>
                      <a:pt x="774" y="1160"/>
                    </a:lnTo>
                    <a:lnTo>
                      <a:pt x="770" y="1142"/>
                    </a:lnTo>
                    <a:lnTo>
                      <a:pt x="766" y="1127"/>
                    </a:lnTo>
                    <a:lnTo>
                      <a:pt x="764" y="1111"/>
                    </a:lnTo>
                    <a:lnTo>
                      <a:pt x="760" y="1094"/>
                    </a:lnTo>
                    <a:lnTo>
                      <a:pt x="760" y="1078"/>
                    </a:lnTo>
                    <a:lnTo>
                      <a:pt x="760" y="1063"/>
                    </a:lnTo>
                    <a:lnTo>
                      <a:pt x="760" y="1047"/>
                    </a:lnTo>
                    <a:lnTo>
                      <a:pt x="756" y="1047"/>
                    </a:lnTo>
                    <a:lnTo>
                      <a:pt x="752" y="1047"/>
                    </a:lnTo>
                    <a:lnTo>
                      <a:pt x="752" y="1059"/>
                    </a:lnTo>
                    <a:lnTo>
                      <a:pt x="754" y="1071"/>
                    </a:lnTo>
                    <a:lnTo>
                      <a:pt x="754" y="1082"/>
                    </a:lnTo>
                    <a:lnTo>
                      <a:pt x="756" y="1094"/>
                    </a:lnTo>
                    <a:lnTo>
                      <a:pt x="756" y="1106"/>
                    </a:lnTo>
                    <a:lnTo>
                      <a:pt x="758" y="1117"/>
                    </a:lnTo>
                    <a:lnTo>
                      <a:pt x="758" y="1129"/>
                    </a:lnTo>
                    <a:lnTo>
                      <a:pt x="760" y="1142"/>
                    </a:lnTo>
                    <a:lnTo>
                      <a:pt x="752" y="1140"/>
                    </a:lnTo>
                    <a:lnTo>
                      <a:pt x="749" y="1135"/>
                    </a:lnTo>
                    <a:lnTo>
                      <a:pt x="745" y="1123"/>
                    </a:lnTo>
                    <a:lnTo>
                      <a:pt x="745" y="1109"/>
                    </a:lnTo>
                    <a:lnTo>
                      <a:pt x="743" y="1092"/>
                    </a:lnTo>
                    <a:lnTo>
                      <a:pt x="741" y="1076"/>
                    </a:lnTo>
                    <a:lnTo>
                      <a:pt x="739" y="1063"/>
                    </a:lnTo>
                    <a:lnTo>
                      <a:pt x="737" y="1057"/>
                    </a:lnTo>
                    <a:lnTo>
                      <a:pt x="737" y="1067"/>
                    </a:lnTo>
                    <a:lnTo>
                      <a:pt x="737" y="1080"/>
                    </a:lnTo>
                    <a:lnTo>
                      <a:pt x="737" y="1088"/>
                    </a:lnTo>
                    <a:lnTo>
                      <a:pt x="739" y="1102"/>
                    </a:lnTo>
                    <a:lnTo>
                      <a:pt x="741" y="1117"/>
                    </a:lnTo>
                    <a:lnTo>
                      <a:pt x="745" y="1140"/>
                    </a:lnTo>
                    <a:lnTo>
                      <a:pt x="737" y="1144"/>
                    </a:lnTo>
                    <a:lnTo>
                      <a:pt x="733" y="1148"/>
                    </a:lnTo>
                    <a:lnTo>
                      <a:pt x="727" y="1125"/>
                    </a:lnTo>
                    <a:lnTo>
                      <a:pt x="725" y="1108"/>
                    </a:lnTo>
                    <a:lnTo>
                      <a:pt x="723" y="1094"/>
                    </a:lnTo>
                    <a:lnTo>
                      <a:pt x="723" y="1088"/>
                    </a:lnTo>
                    <a:lnTo>
                      <a:pt x="721" y="1078"/>
                    </a:lnTo>
                    <a:lnTo>
                      <a:pt x="719" y="1075"/>
                    </a:lnTo>
                    <a:lnTo>
                      <a:pt x="719" y="1078"/>
                    </a:lnTo>
                    <a:lnTo>
                      <a:pt x="719" y="1090"/>
                    </a:lnTo>
                    <a:lnTo>
                      <a:pt x="719" y="1102"/>
                    </a:lnTo>
                    <a:lnTo>
                      <a:pt x="721" y="1117"/>
                    </a:lnTo>
                    <a:lnTo>
                      <a:pt x="721" y="1129"/>
                    </a:lnTo>
                    <a:lnTo>
                      <a:pt x="721" y="1140"/>
                    </a:lnTo>
                    <a:lnTo>
                      <a:pt x="721" y="1150"/>
                    </a:lnTo>
                    <a:lnTo>
                      <a:pt x="723" y="1156"/>
                    </a:lnTo>
                    <a:lnTo>
                      <a:pt x="712" y="1146"/>
                    </a:lnTo>
                    <a:lnTo>
                      <a:pt x="708" y="1139"/>
                    </a:lnTo>
                    <a:lnTo>
                      <a:pt x="706" y="1129"/>
                    </a:lnTo>
                    <a:lnTo>
                      <a:pt x="706" y="1119"/>
                    </a:lnTo>
                    <a:lnTo>
                      <a:pt x="706" y="1100"/>
                    </a:lnTo>
                    <a:lnTo>
                      <a:pt x="702" y="1088"/>
                    </a:lnTo>
                    <a:lnTo>
                      <a:pt x="700" y="1094"/>
                    </a:lnTo>
                    <a:lnTo>
                      <a:pt x="700" y="1106"/>
                    </a:lnTo>
                    <a:lnTo>
                      <a:pt x="700" y="1111"/>
                    </a:lnTo>
                    <a:lnTo>
                      <a:pt x="702" y="1125"/>
                    </a:lnTo>
                    <a:lnTo>
                      <a:pt x="704" y="1140"/>
                    </a:lnTo>
                    <a:lnTo>
                      <a:pt x="708" y="1164"/>
                    </a:lnTo>
                    <a:lnTo>
                      <a:pt x="704" y="1164"/>
                    </a:lnTo>
                    <a:lnTo>
                      <a:pt x="700" y="1166"/>
                    </a:lnTo>
                    <a:lnTo>
                      <a:pt x="696" y="1150"/>
                    </a:lnTo>
                    <a:lnTo>
                      <a:pt x="694" y="1140"/>
                    </a:lnTo>
                    <a:lnTo>
                      <a:pt x="692" y="1131"/>
                    </a:lnTo>
                    <a:lnTo>
                      <a:pt x="692" y="1125"/>
                    </a:lnTo>
                    <a:lnTo>
                      <a:pt x="688" y="1111"/>
                    </a:lnTo>
                    <a:lnTo>
                      <a:pt x="685" y="1096"/>
                    </a:lnTo>
                    <a:lnTo>
                      <a:pt x="681" y="1096"/>
                    </a:lnTo>
                    <a:lnTo>
                      <a:pt x="681" y="1108"/>
                    </a:lnTo>
                    <a:lnTo>
                      <a:pt x="685" y="1123"/>
                    </a:lnTo>
                    <a:lnTo>
                      <a:pt x="685" y="1140"/>
                    </a:lnTo>
                    <a:lnTo>
                      <a:pt x="685" y="1158"/>
                    </a:lnTo>
                    <a:lnTo>
                      <a:pt x="679" y="1158"/>
                    </a:lnTo>
                    <a:lnTo>
                      <a:pt x="675" y="1160"/>
                    </a:lnTo>
                    <a:lnTo>
                      <a:pt x="663" y="1148"/>
                    </a:lnTo>
                    <a:lnTo>
                      <a:pt x="655" y="1148"/>
                    </a:lnTo>
                    <a:lnTo>
                      <a:pt x="650" y="1150"/>
                    </a:lnTo>
                    <a:lnTo>
                      <a:pt x="650" y="1154"/>
                    </a:lnTo>
                    <a:lnTo>
                      <a:pt x="648" y="1160"/>
                    </a:lnTo>
                    <a:lnTo>
                      <a:pt x="648" y="1172"/>
                    </a:lnTo>
                    <a:lnTo>
                      <a:pt x="634" y="1173"/>
                    </a:lnTo>
                    <a:lnTo>
                      <a:pt x="623" y="1175"/>
                    </a:lnTo>
                    <a:lnTo>
                      <a:pt x="613" y="1175"/>
                    </a:lnTo>
                    <a:lnTo>
                      <a:pt x="605" y="1177"/>
                    </a:lnTo>
                    <a:lnTo>
                      <a:pt x="590" y="1172"/>
                    </a:lnTo>
                    <a:lnTo>
                      <a:pt x="576" y="1160"/>
                    </a:lnTo>
                    <a:lnTo>
                      <a:pt x="551" y="1160"/>
                    </a:lnTo>
                    <a:lnTo>
                      <a:pt x="533" y="1158"/>
                    </a:lnTo>
                    <a:lnTo>
                      <a:pt x="520" y="1152"/>
                    </a:lnTo>
                    <a:lnTo>
                      <a:pt x="514" y="1148"/>
                    </a:lnTo>
                    <a:lnTo>
                      <a:pt x="506" y="1142"/>
                    </a:lnTo>
                    <a:lnTo>
                      <a:pt x="498" y="1137"/>
                    </a:lnTo>
                    <a:lnTo>
                      <a:pt x="491" y="1133"/>
                    </a:lnTo>
                    <a:lnTo>
                      <a:pt x="483" y="1135"/>
                    </a:lnTo>
                    <a:lnTo>
                      <a:pt x="462" y="1146"/>
                    </a:lnTo>
                    <a:lnTo>
                      <a:pt x="442" y="1156"/>
                    </a:lnTo>
                    <a:lnTo>
                      <a:pt x="421" y="1160"/>
                    </a:lnTo>
                    <a:lnTo>
                      <a:pt x="401" y="1166"/>
                    </a:lnTo>
                    <a:lnTo>
                      <a:pt x="380" y="1166"/>
                    </a:lnTo>
                    <a:lnTo>
                      <a:pt x="361" y="1166"/>
                    </a:lnTo>
                    <a:lnTo>
                      <a:pt x="339" y="1166"/>
                    </a:lnTo>
                    <a:lnTo>
                      <a:pt x="320" y="1168"/>
                    </a:lnTo>
                    <a:lnTo>
                      <a:pt x="303" y="1183"/>
                    </a:lnTo>
                    <a:lnTo>
                      <a:pt x="285" y="1191"/>
                    </a:lnTo>
                    <a:lnTo>
                      <a:pt x="262" y="1193"/>
                    </a:lnTo>
                    <a:lnTo>
                      <a:pt x="239" y="1193"/>
                    </a:lnTo>
                    <a:lnTo>
                      <a:pt x="215" y="1185"/>
                    </a:lnTo>
                    <a:lnTo>
                      <a:pt x="192" y="1177"/>
                    </a:lnTo>
                    <a:lnTo>
                      <a:pt x="173" y="1168"/>
                    </a:lnTo>
                    <a:lnTo>
                      <a:pt x="159" y="1160"/>
                    </a:lnTo>
                    <a:lnTo>
                      <a:pt x="157" y="1156"/>
                    </a:lnTo>
                    <a:lnTo>
                      <a:pt x="157" y="1152"/>
                    </a:lnTo>
                    <a:lnTo>
                      <a:pt x="163" y="1140"/>
                    </a:lnTo>
                    <a:lnTo>
                      <a:pt x="165" y="1131"/>
                    </a:lnTo>
                    <a:lnTo>
                      <a:pt x="143" y="1119"/>
                    </a:lnTo>
                    <a:lnTo>
                      <a:pt x="124" y="1117"/>
                    </a:lnTo>
                    <a:lnTo>
                      <a:pt x="103" y="1115"/>
                    </a:lnTo>
                    <a:lnTo>
                      <a:pt x="81" y="1117"/>
                    </a:lnTo>
                    <a:lnTo>
                      <a:pt x="58" y="1111"/>
                    </a:lnTo>
                    <a:lnTo>
                      <a:pt x="37" y="1102"/>
                    </a:lnTo>
                    <a:lnTo>
                      <a:pt x="17" y="1078"/>
                    </a:lnTo>
                    <a:lnTo>
                      <a:pt x="0" y="1042"/>
                    </a:lnTo>
                    <a:lnTo>
                      <a:pt x="4" y="985"/>
                    </a:lnTo>
                    <a:lnTo>
                      <a:pt x="21" y="945"/>
                    </a:lnTo>
                    <a:lnTo>
                      <a:pt x="47" y="916"/>
                    </a:lnTo>
                    <a:lnTo>
                      <a:pt x="79" y="898"/>
                    </a:lnTo>
                    <a:lnTo>
                      <a:pt x="116" y="885"/>
                    </a:lnTo>
                    <a:lnTo>
                      <a:pt x="161" y="879"/>
                    </a:lnTo>
                    <a:lnTo>
                      <a:pt x="206" y="877"/>
                    </a:lnTo>
                    <a:lnTo>
                      <a:pt x="252" y="879"/>
                    </a:lnTo>
                    <a:lnTo>
                      <a:pt x="258" y="869"/>
                    </a:lnTo>
                    <a:lnTo>
                      <a:pt x="260" y="861"/>
                    </a:lnTo>
                    <a:lnTo>
                      <a:pt x="246" y="852"/>
                    </a:lnTo>
                    <a:lnTo>
                      <a:pt x="235" y="844"/>
                    </a:lnTo>
                    <a:lnTo>
                      <a:pt x="235" y="834"/>
                    </a:lnTo>
                    <a:lnTo>
                      <a:pt x="235" y="826"/>
                    </a:lnTo>
                    <a:lnTo>
                      <a:pt x="252" y="815"/>
                    </a:lnTo>
                    <a:lnTo>
                      <a:pt x="273" y="813"/>
                    </a:lnTo>
                    <a:lnTo>
                      <a:pt x="283" y="813"/>
                    </a:lnTo>
                    <a:lnTo>
                      <a:pt x="295" y="815"/>
                    </a:lnTo>
                    <a:lnTo>
                      <a:pt x="306" y="817"/>
                    </a:lnTo>
                    <a:lnTo>
                      <a:pt x="320" y="819"/>
                    </a:lnTo>
                    <a:lnTo>
                      <a:pt x="347" y="832"/>
                    </a:lnTo>
                    <a:lnTo>
                      <a:pt x="363" y="840"/>
                    </a:lnTo>
                    <a:lnTo>
                      <a:pt x="368" y="840"/>
                    </a:lnTo>
                    <a:lnTo>
                      <a:pt x="370" y="834"/>
                    </a:lnTo>
                    <a:lnTo>
                      <a:pt x="363" y="822"/>
                    </a:lnTo>
                    <a:lnTo>
                      <a:pt x="355" y="809"/>
                    </a:lnTo>
                    <a:lnTo>
                      <a:pt x="347" y="795"/>
                    </a:lnTo>
                    <a:lnTo>
                      <a:pt x="345" y="784"/>
                    </a:lnTo>
                    <a:lnTo>
                      <a:pt x="359" y="766"/>
                    </a:lnTo>
                    <a:lnTo>
                      <a:pt x="380" y="749"/>
                    </a:lnTo>
                    <a:lnTo>
                      <a:pt x="405" y="731"/>
                    </a:lnTo>
                    <a:lnTo>
                      <a:pt x="434" y="720"/>
                    </a:lnTo>
                    <a:lnTo>
                      <a:pt x="462" y="710"/>
                    </a:lnTo>
                    <a:lnTo>
                      <a:pt x="491" y="706"/>
                    </a:lnTo>
                    <a:lnTo>
                      <a:pt x="514" y="712"/>
                    </a:lnTo>
                    <a:lnTo>
                      <a:pt x="537" y="727"/>
                    </a:lnTo>
                    <a:lnTo>
                      <a:pt x="545" y="726"/>
                    </a:lnTo>
                    <a:lnTo>
                      <a:pt x="553" y="726"/>
                    </a:lnTo>
                    <a:lnTo>
                      <a:pt x="559" y="722"/>
                    </a:lnTo>
                    <a:lnTo>
                      <a:pt x="570" y="716"/>
                    </a:lnTo>
                    <a:lnTo>
                      <a:pt x="566" y="704"/>
                    </a:lnTo>
                    <a:lnTo>
                      <a:pt x="566" y="694"/>
                    </a:lnTo>
                    <a:lnTo>
                      <a:pt x="555" y="687"/>
                    </a:lnTo>
                    <a:lnTo>
                      <a:pt x="551" y="681"/>
                    </a:lnTo>
                    <a:lnTo>
                      <a:pt x="549" y="671"/>
                    </a:lnTo>
                    <a:lnTo>
                      <a:pt x="555" y="665"/>
                    </a:lnTo>
                    <a:lnTo>
                      <a:pt x="559" y="656"/>
                    </a:lnTo>
                    <a:lnTo>
                      <a:pt x="568" y="650"/>
                    </a:lnTo>
                    <a:lnTo>
                      <a:pt x="578" y="644"/>
                    </a:lnTo>
                    <a:lnTo>
                      <a:pt x="590" y="642"/>
                    </a:lnTo>
                    <a:lnTo>
                      <a:pt x="591" y="644"/>
                    </a:lnTo>
                    <a:lnTo>
                      <a:pt x="597" y="648"/>
                    </a:lnTo>
                    <a:lnTo>
                      <a:pt x="603" y="650"/>
                    </a:lnTo>
                    <a:lnTo>
                      <a:pt x="615" y="652"/>
                    </a:lnTo>
                    <a:lnTo>
                      <a:pt x="623" y="640"/>
                    </a:lnTo>
                    <a:lnTo>
                      <a:pt x="624" y="630"/>
                    </a:lnTo>
                    <a:lnTo>
                      <a:pt x="611" y="615"/>
                    </a:lnTo>
                    <a:lnTo>
                      <a:pt x="609" y="605"/>
                    </a:lnTo>
                    <a:lnTo>
                      <a:pt x="609" y="598"/>
                    </a:lnTo>
                    <a:lnTo>
                      <a:pt x="617" y="594"/>
                    </a:lnTo>
                    <a:lnTo>
                      <a:pt x="623" y="588"/>
                    </a:lnTo>
                    <a:lnTo>
                      <a:pt x="632" y="582"/>
                    </a:lnTo>
                    <a:lnTo>
                      <a:pt x="638" y="572"/>
                    </a:lnTo>
                    <a:lnTo>
                      <a:pt x="642" y="565"/>
                    </a:lnTo>
                    <a:lnTo>
                      <a:pt x="628" y="559"/>
                    </a:lnTo>
                    <a:lnTo>
                      <a:pt x="617" y="553"/>
                    </a:lnTo>
                    <a:lnTo>
                      <a:pt x="615" y="530"/>
                    </a:lnTo>
                    <a:lnTo>
                      <a:pt x="621" y="516"/>
                    </a:lnTo>
                    <a:lnTo>
                      <a:pt x="630" y="506"/>
                    </a:lnTo>
                    <a:lnTo>
                      <a:pt x="646" y="503"/>
                    </a:lnTo>
                    <a:lnTo>
                      <a:pt x="659" y="499"/>
                    </a:lnTo>
                    <a:lnTo>
                      <a:pt x="675" y="499"/>
                    </a:lnTo>
                    <a:lnTo>
                      <a:pt x="688" y="497"/>
                    </a:lnTo>
                    <a:lnTo>
                      <a:pt x="702" y="497"/>
                    </a:lnTo>
                    <a:lnTo>
                      <a:pt x="702" y="485"/>
                    </a:lnTo>
                    <a:lnTo>
                      <a:pt x="702" y="477"/>
                    </a:lnTo>
                    <a:lnTo>
                      <a:pt x="696" y="471"/>
                    </a:lnTo>
                    <a:lnTo>
                      <a:pt x="692" y="470"/>
                    </a:lnTo>
                    <a:lnTo>
                      <a:pt x="692" y="458"/>
                    </a:lnTo>
                    <a:lnTo>
                      <a:pt x="692" y="450"/>
                    </a:lnTo>
                    <a:lnTo>
                      <a:pt x="694" y="444"/>
                    </a:lnTo>
                    <a:lnTo>
                      <a:pt x="698" y="442"/>
                    </a:lnTo>
                    <a:lnTo>
                      <a:pt x="706" y="435"/>
                    </a:lnTo>
                    <a:lnTo>
                      <a:pt x="719" y="427"/>
                    </a:lnTo>
                    <a:lnTo>
                      <a:pt x="729" y="429"/>
                    </a:lnTo>
                    <a:lnTo>
                      <a:pt x="741" y="435"/>
                    </a:lnTo>
                    <a:lnTo>
                      <a:pt x="745" y="433"/>
                    </a:lnTo>
                    <a:lnTo>
                      <a:pt x="749" y="433"/>
                    </a:lnTo>
                    <a:lnTo>
                      <a:pt x="752" y="427"/>
                    </a:lnTo>
                    <a:lnTo>
                      <a:pt x="758" y="419"/>
                    </a:lnTo>
                    <a:lnTo>
                      <a:pt x="751" y="400"/>
                    </a:lnTo>
                    <a:lnTo>
                      <a:pt x="754" y="380"/>
                    </a:lnTo>
                    <a:lnTo>
                      <a:pt x="766" y="359"/>
                    </a:lnTo>
                    <a:lnTo>
                      <a:pt x="783" y="344"/>
                    </a:lnTo>
                    <a:lnTo>
                      <a:pt x="805" y="328"/>
                    </a:lnTo>
                    <a:lnTo>
                      <a:pt x="830" y="322"/>
                    </a:lnTo>
                    <a:lnTo>
                      <a:pt x="853" y="322"/>
                    </a:lnTo>
                    <a:lnTo>
                      <a:pt x="879" y="336"/>
                    </a:lnTo>
                    <a:lnTo>
                      <a:pt x="888" y="330"/>
                    </a:lnTo>
                    <a:lnTo>
                      <a:pt x="892" y="320"/>
                    </a:lnTo>
                    <a:lnTo>
                      <a:pt x="890" y="307"/>
                    </a:lnTo>
                    <a:lnTo>
                      <a:pt x="890" y="293"/>
                    </a:lnTo>
                    <a:lnTo>
                      <a:pt x="890" y="278"/>
                    </a:lnTo>
                    <a:lnTo>
                      <a:pt x="896" y="266"/>
                    </a:lnTo>
                    <a:lnTo>
                      <a:pt x="911" y="256"/>
                    </a:lnTo>
                    <a:lnTo>
                      <a:pt x="939" y="252"/>
                    </a:lnTo>
                    <a:lnTo>
                      <a:pt x="948" y="256"/>
                    </a:lnTo>
                    <a:lnTo>
                      <a:pt x="956" y="260"/>
                    </a:lnTo>
                    <a:lnTo>
                      <a:pt x="960" y="262"/>
                    </a:lnTo>
                    <a:lnTo>
                      <a:pt x="966" y="266"/>
                    </a:lnTo>
                    <a:lnTo>
                      <a:pt x="972" y="266"/>
                    </a:lnTo>
                    <a:lnTo>
                      <a:pt x="977" y="268"/>
                    </a:lnTo>
                    <a:lnTo>
                      <a:pt x="979" y="260"/>
                    </a:lnTo>
                    <a:lnTo>
                      <a:pt x="985" y="256"/>
                    </a:lnTo>
                    <a:lnTo>
                      <a:pt x="970" y="231"/>
                    </a:lnTo>
                    <a:lnTo>
                      <a:pt x="962" y="217"/>
                    </a:lnTo>
                    <a:lnTo>
                      <a:pt x="958" y="208"/>
                    </a:lnTo>
                    <a:lnTo>
                      <a:pt x="960" y="204"/>
                    </a:lnTo>
                    <a:lnTo>
                      <a:pt x="964" y="202"/>
                    </a:lnTo>
                    <a:lnTo>
                      <a:pt x="975" y="200"/>
                    </a:lnTo>
                    <a:lnTo>
                      <a:pt x="989" y="198"/>
                    </a:lnTo>
                    <a:lnTo>
                      <a:pt x="1010" y="192"/>
                    </a:lnTo>
                    <a:lnTo>
                      <a:pt x="1010" y="183"/>
                    </a:lnTo>
                    <a:lnTo>
                      <a:pt x="1012" y="175"/>
                    </a:lnTo>
                    <a:lnTo>
                      <a:pt x="997" y="161"/>
                    </a:lnTo>
                    <a:lnTo>
                      <a:pt x="989" y="153"/>
                    </a:lnTo>
                    <a:lnTo>
                      <a:pt x="985" y="144"/>
                    </a:lnTo>
                    <a:lnTo>
                      <a:pt x="985" y="138"/>
                    </a:lnTo>
                    <a:lnTo>
                      <a:pt x="985" y="128"/>
                    </a:lnTo>
                    <a:lnTo>
                      <a:pt x="987" y="121"/>
                    </a:lnTo>
                    <a:lnTo>
                      <a:pt x="987" y="111"/>
                    </a:lnTo>
                    <a:lnTo>
                      <a:pt x="989" y="99"/>
                    </a:lnTo>
                    <a:lnTo>
                      <a:pt x="974" y="86"/>
                    </a:lnTo>
                    <a:lnTo>
                      <a:pt x="975" y="66"/>
                    </a:lnTo>
                    <a:lnTo>
                      <a:pt x="993" y="41"/>
                    </a:lnTo>
                    <a:lnTo>
                      <a:pt x="1020" y="20"/>
                    </a:lnTo>
                    <a:lnTo>
                      <a:pt x="1049" y="2"/>
                    </a:lnTo>
                    <a:lnTo>
                      <a:pt x="1078" y="0"/>
                    </a:lnTo>
                    <a:lnTo>
                      <a:pt x="1102" y="16"/>
                    </a:lnTo>
                    <a:lnTo>
                      <a:pt x="1117" y="57"/>
                    </a:lnTo>
                    <a:lnTo>
                      <a:pt x="1125" y="58"/>
                    </a:lnTo>
                    <a:lnTo>
                      <a:pt x="1140" y="62"/>
                    </a:lnTo>
                    <a:lnTo>
                      <a:pt x="1146" y="49"/>
                    </a:lnTo>
                    <a:lnTo>
                      <a:pt x="1150" y="41"/>
                    </a:lnTo>
                    <a:lnTo>
                      <a:pt x="1164" y="47"/>
                    </a:lnTo>
                    <a:lnTo>
                      <a:pt x="1175" y="58"/>
                    </a:lnTo>
                    <a:lnTo>
                      <a:pt x="1181" y="70"/>
                    </a:lnTo>
                    <a:lnTo>
                      <a:pt x="1189" y="84"/>
                    </a:lnTo>
                    <a:lnTo>
                      <a:pt x="1193" y="93"/>
                    </a:lnTo>
                    <a:lnTo>
                      <a:pt x="1198" y="105"/>
                    </a:lnTo>
                    <a:lnTo>
                      <a:pt x="1208" y="111"/>
                    </a:lnTo>
                    <a:lnTo>
                      <a:pt x="1224" y="117"/>
                    </a:lnTo>
                    <a:lnTo>
                      <a:pt x="1224" y="107"/>
                    </a:lnTo>
                    <a:lnTo>
                      <a:pt x="1226" y="95"/>
                    </a:lnTo>
                    <a:lnTo>
                      <a:pt x="1226" y="84"/>
                    </a:lnTo>
                    <a:lnTo>
                      <a:pt x="1228" y="80"/>
                    </a:lnTo>
                    <a:lnTo>
                      <a:pt x="1239" y="68"/>
                    </a:lnTo>
                    <a:lnTo>
                      <a:pt x="1251" y="64"/>
                    </a:lnTo>
                    <a:lnTo>
                      <a:pt x="1261" y="64"/>
                    </a:lnTo>
                    <a:lnTo>
                      <a:pt x="1268" y="68"/>
                    </a:lnTo>
                    <a:lnTo>
                      <a:pt x="1272" y="74"/>
                    </a:lnTo>
                    <a:lnTo>
                      <a:pt x="1278" y="84"/>
                    </a:lnTo>
                    <a:lnTo>
                      <a:pt x="1280" y="95"/>
                    </a:lnTo>
                    <a:lnTo>
                      <a:pt x="1282" y="113"/>
                    </a:lnTo>
                    <a:lnTo>
                      <a:pt x="1292" y="109"/>
                    </a:lnTo>
                    <a:lnTo>
                      <a:pt x="1303" y="101"/>
                    </a:lnTo>
                    <a:lnTo>
                      <a:pt x="1311" y="88"/>
                    </a:lnTo>
                    <a:lnTo>
                      <a:pt x="1323" y="78"/>
                    </a:lnTo>
                    <a:lnTo>
                      <a:pt x="1332" y="70"/>
                    </a:lnTo>
                    <a:lnTo>
                      <a:pt x="1346" y="70"/>
                    </a:lnTo>
                    <a:lnTo>
                      <a:pt x="1361" y="80"/>
                    </a:lnTo>
                    <a:lnTo>
                      <a:pt x="1381" y="107"/>
                    </a:lnTo>
                    <a:lnTo>
                      <a:pt x="1379" y="124"/>
                    </a:lnTo>
                    <a:lnTo>
                      <a:pt x="1389" y="144"/>
                    </a:lnTo>
                    <a:lnTo>
                      <a:pt x="1416" y="144"/>
                    </a:lnTo>
                    <a:lnTo>
                      <a:pt x="1433" y="152"/>
                    </a:lnTo>
                    <a:lnTo>
                      <a:pt x="1443" y="161"/>
                    </a:lnTo>
                    <a:lnTo>
                      <a:pt x="1449" y="179"/>
                    </a:lnTo>
                    <a:lnTo>
                      <a:pt x="1445" y="196"/>
                    </a:lnTo>
                    <a:lnTo>
                      <a:pt x="1441" y="219"/>
                    </a:lnTo>
                    <a:lnTo>
                      <a:pt x="1435" y="245"/>
                    </a:lnTo>
                    <a:lnTo>
                      <a:pt x="1429" y="276"/>
                    </a:lnTo>
                    <a:lnTo>
                      <a:pt x="1435" y="278"/>
                    </a:lnTo>
                    <a:lnTo>
                      <a:pt x="1449" y="280"/>
                    </a:lnTo>
                    <a:lnTo>
                      <a:pt x="1439" y="301"/>
                    </a:lnTo>
                    <a:lnTo>
                      <a:pt x="1429" y="330"/>
                    </a:lnTo>
                    <a:lnTo>
                      <a:pt x="1414" y="359"/>
                    </a:lnTo>
                    <a:lnTo>
                      <a:pt x="1398" y="390"/>
                    </a:lnTo>
                    <a:lnTo>
                      <a:pt x="1381" y="419"/>
                    </a:lnTo>
                    <a:lnTo>
                      <a:pt x="1363" y="448"/>
                    </a:lnTo>
                    <a:lnTo>
                      <a:pt x="1346" y="473"/>
                    </a:lnTo>
                    <a:lnTo>
                      <a:pt x="1332" y="497"/>
                    </a:lnTo>
                    <a:lnTo>
                      <a:pt x="1326" y="479"/>
                    </a:lnTo>
                    <a:lnTo>
                      <a:pt x="1325" y="464"/>
                    </a:lnTo>
                    <a:lnTo>
                      <a:pt x="1321" y="450"/>
                    </a:lnTo>
                    <a:lnTo>
                      <a:pt x="1317" y="440"/>
                    </a:lnTo>
                    <a:lnTo>
                      <a:pt x="1311" y="448"/>
                    </a:lnTo>
                    <a:lnTo>
                      <a:pt x="1305" y="464"/>
                    </a:lnTo>
                    <a:lnTo>
                      <a:pt x="1299" y="481"/>
                    </a:lnTo>
                    <a:lnTo>
                      <a:pt x="1294" y="499"/>
                    </a:lnTo>
                    <a:lnTo>
                      <a:pt x="1290" y="485"/>
                    </a:lnTo>
                    <a:lnTo>
                      <a:pt x="1286" y="481"/>
                    </a:lnTo>
                    <a:lnTo>
                      <a:pt x="1286" y="491"/>
                    </a:lnTo>
                    <a:lnTo>
                      <a:pt x="1286" y="504"/>
                    </a:lnTo>
                    <a:lnTo>
                      <a:pt x="1286" y="520"/>
                    </a:lnTo>
                    <a:lnTo>
                      <a:pt x="1288" y="537"/>
                    </a:lnTo>
                    <a:lnTo>
                      <a:pt x="1286" y="553"/>
                    </a:lnTo>
                    <a:lnTo>
                      <a:pt x="1284" y="567"/>
                    </a:lnTo>
                    <a:lnTo>
                      <a:pt x="1276" y="578"/>
                    </a:lnTo>
                    <a:lnTo>
                      <a:pt x="1268" y="584"/>
                    </a:lnTo>
                    <a:lnTo>
                      <a:pt x="1262" y="567"/>
                    </a:lnTo>
                    <a:lnTo>
                      <a:pt x="1261" y="549"/>
                    </a:lnTo>
                    <a:lnTo>
                      <a:pt x="1257" y="532"/>
                    </a:lnTo>
                    <a:lnTo>
                      <a:pt x="1257" y="514"/>
                    </a:lnTo>
                    <a:lnTo>
                      <a:pt x="1255" y="522"/>
                    </a:lnTo>
                    <a:lnTo>
                      <a:pt x="1253" y="534"/>
                    </a:lnTo>
                    <a:lnTo>
                      <a:pt x="1253" y="543"/>
                    </a:lnTo>
                    <a:lnTo>
                      <a:pt x="1253" y="555"/>
                    </a:lnTo>
                    <a:lnTo>
                      <a:pt x="1253" y="565"/>
                    </a:lnTo>
                    <a:lnTo>
                      <a:pt x="1255" y="576"/>
                    </a:lnTo>
                    <a:lnTo>
                      <a:pt x="1257" y="588"/>
                    </a:lnTo>
                    <a:lnTo>
                      <a:pt x="1262" y="599"/>
                    </a:lnTo>
                    <a:lnTo>
                      <a:pt x="1247" y="617"/>
                    </a:lnTo>
                    <a:lnTo>
                      <a:pt x="1233" y="634"/>
                    </a:lnTo>
                    <a:lnTo>
                      <a:pt x="1220" y="654"/>
                    </a:lnTo>
                    <a:lnTo>
                      <a:pt x="1206" y="673"/>
                    </a:lnTo>
                    <a:lnTo>
                      <a:pt x="1193" y="691"/>
                    </a:lnTo>
                    <a:lnTo>
                      <a:pt x="1179" y="710"/>
                    </a:lnTo>
                    <a:lnTo>
                      <a:pt x="1166" y="729"/>
                    </a:lnTo>
                    <a:lnTo>
                      <a:pt x="1152" y="749"/>
                    </a:lnTo>
                    <a:lnTo>
                      <a:pt x="1138" y="735"/>
                    </a:lnTo>
                    <a:lnTo>
                      <a:pt x="1129" y="726"/>
                    </a:lnTo>
                    <a:lnTo>
                      <a:pt x="1121" y="714"/>
                    </a:lnTo>
                    <a:lnTo>
                      <a:pt x="1121" y="702"/>
                    </a:lnTo>
                    <a:lnTo>
                      <a:pt x="1131" y="693"/>
                    </a:lnTo>
                    <a:lnTo>
                      <a:pt x="1142" y="681"/>
                    </a:lnTo>
                    <a:lnTo>
                      <a:pt x="1148" y="665"/>
                    </a:lnTo>
                    <a:lnTo>
                      <a:pt x="1148" y="652"/>
                    </a:lnTo>
                    <a:lnTo>
                      <a:pt x="1140" y="652"/>
                    </a:lnTo>
                    <a:lnTo>
                      <a:pt x="1138" y="652"/>
                    </a:lnTo>
                    <a:lnTo>
                      <a:pt x="1133" y="662"/>
                    </a:lnTo>
                    <a:lnTo>
                      <a:pt x="1125" y="669"/>
                    </a:lnTo>
                    <a:lnTo>
                      <a:pt x="1113" y="677"/>
                    </a:lnTo>
                    <a:lnTo>
                      <a:pt x="1105" y="685"/>
                    </a:lnTo>
                    <a:lnTo>
                      <a:pt x="1092" y="679"/>
                    </a:lnTo>
                    <a:lnTo>
                      <a:pt x="1078" y="679"/>
                    </a:lnTo>
                    <a:lnTo>
                      <a:pt x="1061" y="679"/>
                    </a:lnTo>
                    <a:lnTo>
                      <a:pt x="1047" y="683"/>
                    </a:lnTo>
                    <a:lnTo>
                      <a:pt x="1030" y="687"/>
                    </a:lnTo>
                    <a:lnTo>
                      <a:pt x="1020" y="694"/>
                    </a:lnTo>
                    <a:lnTo>
                      <a:pt x="1012" y="704"/>
                    </a:lnTo>
                    <a:lnTo>
                      <a:pt x="1010" y="716"/>
                    </a:lnTo>
                    <a:lnTo>
                      <a:pt x="1022" y="722"/>
                    </a:lnTo>
                    <a:lnTo>
                      <a:pt x="1034" y="727"/>
                    </a:lnTo>
                    <a:lnTo>
                      <a:pt x="1043" y="729"/>
                    </a:lnTo>
                    <a:lnTo>
                      <a:pt x="1055" y="735"/>
                    </a:lnTo>
                    <a:lnTo>
                      <a:pt x="1065" y="741"/>
                    </a:lnTo>
                    <a:lnTo>
                      <a:pt x="1074" y="753"/>
                    </a:lnTo>
                    <a:lnTo>
                      <a:pt x="1086" y="770"/>
                    </a:lnTo>
                    <a:lnTo>
                      <a:pt x="1100" y="799"/>
                    </a:lnTo>
                    <a:lnTo>
                      <a:pt x="1103" y="799"/>
                    </a:lnTo>
                    <a:lnTo>
                      <a:pt x="1109" y="801"/>
                    </a:lnTo>
                    <a:lnTo>
                      <a:pt x="1103" y="815"/>
                    </a:lnTo>
                    <a:lnTo>
                      <a:pt x="1094" y="828"/>
                    </a:lnTo>
                    <a:lnTo>
                      <a:pt x="1084" y="840"/>
                    </a:lnTo>
                    <a:lnTo>
                      <a:pt x="1074" y="853"/>
                    </a:lnTo>
                    <a:lnTo>
                      <a:pt x="1070" y="832"/>
                    </a:lnTo>
                    <a:lnTo>
                      <a:pt x="1067" y="813"/>
                    </a:lnTo>
                    <a:lnTo>
                      <a:pt x="1063" y="791"/>
                    </a:lnTo>
                    <a:lnTo>
                      <a:pt x="1059" y="774"/>
                    </a:lnTo>
                    <a:lnTo>
                      <a:pt x="1055" y="774"/>
                    </a:lnTo>
                    <a:lnTo>
                      <a:pt x="1053" y="776"/>
                    </a:lnTo>
                    <a:lnTo>
                      <a:pt x="1053" y="788"/>
                    </a:lnTo>
                    <a:lnTo>
                      <a:pt x="1059" y="801"/>
                    </a:lnTo>
                    <a:lnTo>
                      <a:pt x="1061" y="817"/>
                    </a:lnTo>
                    <a:lnTo>
                      <a:pt x="1065" y="832"/>
                    </a:lnTo>
                    <a:lnTo>
                      <a:pt x="1063" y="848"/>
                    </a:lnTo>
                    <a:lnTo>
                      <a:pt x="1063" y="863"/>
                    </a:lnTo>
                    <a:lnTo>
                      <a:pt x="1057" y="875"/>
                    </a:lnTo>
                    <a:lnTo>
                      <a:pt x="1047" y="888"/>
                    </a:lnTo>
                    <a:lnTo>
                      <a:pt x="1041" y="875"/>
                    </a:lnTo>
                    <a:lnTo>
                      <a:pt x="1039" y="859"/>
                    </a:lnTo>
                    <a:lnTo>
                      <a:pt x="1038" y="844"/>
                    </a:lnTo>
                    <a:lnTo>
                      <a:pt x="1038" y="828"/>
                    </a:lnTo>
                    <a:lnTo>
                      <a:pt x="1036" y="811"/>
                    </a:lnTo>
                    <a:lnTo>
                      <a:pt x="1034" y="799"/>
                    </a:lnTo>
                    <a:lnTo>
                      <a:pt x="1032" y="790"/>
                    </a:lnTo>
                    <a:lnTo>
                      <a:pt x="1032" y="786"/>
                    </a:lnTo>
                    <a:lnTo>
                      <a:pt x="1032" y="797"/>
                    </a:lnTo>
                    <a:lnTo>
                      <a:pt x="1032" y="811"/>
                    </a:lnTo>
                    <a:lnTo>
                      <a:pt x="1032" y="824"/>
                    </a:lnTo>
                    <a:lnTo>
                      <a:pt x="1032" y="838"/>
                    </a:lnTo>
                    <a:lnTo>
                      <a:pt x="1032" y="850"/>
                    </a:lnTo>
                    <a:lnTo>
                      <a:pt x="1032" y="863"/>
                    </a:lnTo>
                    <a:lnTo>
                      <a:pt x="1032" y="877"/>
                    </a:lnTo>
                    <a:lnTo>
                      <a:pt x="1034" y="892"/>
                    </a:lnTo>
                    <a:lnTo>
                      <a:pt x="1036" y="892"/>
                    </a:lnTo>
                    <a:lnTo>
                      <a:pt x="1039" y="896"/>
                    </a:lnTo>
                    <a:lnTo>
                      <a:pt x="1032" y="910"/>
                    </a:lnTo>
                    <a:lnTo>
                      <a:pt x="1022" y="923"/>
                    </a:lnTo>
                    <a:lnTo>
                      <a:pt x="1014" y="912"/>
                    </a:lnTo>
                    <a:lnTo>
                      <a:pt x="1012" y="898"/>
                    </a:lnTo>
                    <a:lnTo>
                      <a:pt x="1008" y="883"/>
                    </a:lnTo>
                    <a:lnTo>
                      <a:pt x="1008" y="867"/>
                    </a:lnTo>
                    <a:lnTo>
                      <a:pt x="1006" y="850"/>
                    </a:lnTo>
                    <a:lnTo>
                      <a:pt x="1006" y="834"/>
                    </a:lnTo>
                    <a:lnTo>
                      <a:pt x="1006" y="821"/>
                    </a:lnTo>
                    <a:lnTo>
                      <a:pt x="1006" y="811"/>
                    </a:lnTo>
                    <a:lnTo>
                      <a:pt x="1006" y="824"/>
                    </a:lnTo>
                    <a:lnTo>
                      <a:pt x="1006" y="842"/>
                    </a:lnTo>
                    <a:lnTo>
                      <a:pt x="1008" y="861"/>
                    </a:lnTo>
                    <a:lnTo>
                      <a:pt x="1010" y="883"/>
                    </a:lnTo>
                    <a:lnTo>
                      <a:pt x="1008" y="902"/>
                    </a:lnTo>
                    <a:lnTo>
                      <a:pt x="1006" y="921"/>
                    </a:lnTo>
                    <a:lnTo>
                      <a:pt x="1003" y="937"/>
                    </a:lnTo>
                    <a:lnTo>
                      <a:pt x="999" y="952"/>
                    </a:lnTo>
                    <a:lnTo>
                      <a:pt x="989" y="941"/>
                    </a:lnTo>
                    <a:lnTo>
                      <a:pt x="983" y="929"/>
                    </a:lnTo>
                    <a:lnTo>
                      <a:pt x="979" y="912"/>
                    </a:lnTo>
                    <a:lnTo>
                      <a:pt x="979" y="894"/>
                    </a:lnTo>
                    <a:lnTo>
                      <a:pt x="979" y="873"/>
                    </a:lnTo>
                    <a:lnTo>
                      <a:pt x="979" y="855"/>
                    </a:lnTo>
                    <a:lnTo>
                      <a:pt x="979" y="840"/>
                    </a:lnTo>
                    <a:lnTo>
                      <a:pt x="979" y="830"/>
                    </a:lnTo>
                    <a:lnTo>
                      <a:pt x="977" y="840"/>
                    </a:lnTo>
                    <a:lnTo>
                      <a:pt x="977" y="857"/>
                    </a:lnTo>
                    <a:lnTo>
                      <a:pt x="977" y="875"/>
                    </a:lnTo>
                    <a:lnTo>
                      <a:pt x="977" y="898"/>
                    </a:lnTo>
                    <a:lnTo>
                      <a:pt x="977" y="917"/>
                    </a:lnTo>
                    <a:lnTo>
                      <a:pt x="981" y="935"/>
                    </a:lnTo>
                    <a:lnTo>
                      <a:pt x="983" y="950"/>
                    </a:lnTo>
                    <a:lnTo>
                      <a:pt x="991" y="962"/>
                    </a:lnTo>
                    <a:lnTo>
                      <a:pt x="983" y="970"/>
                    </a:lnTo>
                    <a:lnTo>
                      <a:pt x="977" y="980"/>
                    </a:lnTo>
                    <a:lnTo>
                      <a:pt x="968" y="966"/>
                    </a:lnTo>
                    <a:lnTo>
                      <a:pt x="962" y="949"/>
                    </a:lnTo>
                    <a:lnTo>
                      <a:pt x="958" y="925"/>
                    </a:lnTo>
                    <a:lnTo>
                      <a:pt x="958" y="904"/>
                    </a:lnTo>
                    <a:lnTo>
                      <a:pt x="956" y="879"/>
                    </a:lnTo>
                    <a:lnTo>
                      <a:pt x="956" y="857"/>
                    </a:lnTo>
                    <a:lnTo>
                      <a:pt x="956" y="836"/>
                    </a:lnTo>
                    <a:lnTo>
                      <a:pt x="956" y="821"/>
                    </a:lnTo>
                    <a:lnTo>
                      <a:pt x="954" y="836"/>
                    </a:lnTo>
                    <a:lnTo>
                      <a:pt x="952" y="859"/>
                    </a:lnTo>
                    <a:lnTo>
                      <a:pt x="952" y="881"/>
                    </a:lnTo>
                    <a:lnTo>
                      <a:pt x="952" y="906"/>
                    </a:lnTo>
                    <a:lnTo>
                      <a:pt x="952" y="927"/>
                    </a:lnTo>
                    <a:lnTo>
                      <a:pt x="958" y="950"/>
                    </a:lnTo>
                    <a:lnTo>
                      <a:pt x="964" y="968"/>
                    </a:lnTo>
                    <a:lnTo>
                      <a:pt x="974" y="985"/>
                    </a:lnTo>
                    <a:lnTo>
                      <a:pt x="960" y="1001"/>
                    </a:lnTo>
                    <a:lnTo>
                      <a:pt x="946" y="1020"/>
                    </a:lnTo>
                    <a:lnTo>
                      <a:pt x="929" y="999"/>
                    </a:lnTo>
                    <a:lnTo>
                      <a:pt x="917" y="972"/>
                    </a:lnTo>
                    <a:lnTo>
                      <a:pt x="910" y="939"/>
                    </a:lnTo>
                    <a:lnTo>
                      <a:pt x="910" y="904"/>
                    </a:lnTo>
                    <a:lnTo>
                      <a:pt x="908" y="865"/>
                    </a:lnTo>
                    <a:lnTo>
                      <a:pt x="906" y="832"/>
                    </a:lnTo>
                    <a:lnTo>
                      <a:pt x="904" y="803"/>
                    </a:lnTo>
                    <a:lnTo>
                      <a:pt x="898" y="782"/>
                    </a:lnTo>
                    <a:lnTo>
                      <a:pt x="898" y="801"/>
                    </a:lnTo>
                    <a:lnTo>
                      <a:pt x="898" y="822"/>
                    </a:lnTo>
                    <a:lnTo>
                      <a:pt x="900" y="846"/>
                    </a:lnTo>
                    <a:lnTo>
                      <a:pt x="902" y="869"/>
                    </a:lnTo>
                    <a:lnTo>
                      <a:pt x="904" y="892"/>
                    </a:lnTo>
                    <a:lnTo>
                      <a:pt x="908" y="916"/>
                    </a:lnTo>
                    <a:lnTo>
                      <a:pt x="910" y="939"/>
                    </a:lnTo>
                    <a:lnTo>
                      <a:pt x="913" y="964"/>
                    </a:lnTo>
                    <a:lnTo>
                      <a:pt x="906" y="962"/>
                    </a:lnTo>
                    <a:lnTo>
                      <a:pt x="900" y="949"/>
                    </a:lnTo>
                    <a:lnTo>
                      <a:pt x="896" y="925"/>
                    </a:lnTo>
                    <a:lnTo>
                      <a:pt x="894" y="898"/>
                    </a:lnTo>
                    <a:lnTo>
                      <a:pt x="892" y="867"/>
                    </a:lnTo>
                    <a:lnTo>
                      <a:pt x="890" y="840"/>
                    </a:lnTo>
                    <a:lnTo>
                      <a:pt x="888" y="817"/>
                    </a:lnTo>
                    <a:lnTo>
                      <a:pt x="886" y="803"/>
                    </a:lnTo>
                    <a:lnTo>
                      <a:pt x="884" y="807"/>
                    </a:lnTo>
                    <a:lnTo>
                      <a:pt x="884" y="813"/>
                    </a:lnTo>
                    <a:lnTo>
                      <a:pt x="884" y="821"/>
                    </a:lnTo>
                    <a:lnTo>
                      <a:pt x="886" y="836"/>
                    </a:lnTo>
                    <a:lnTo>
                      <a:pt x="886" y="853"/>
                    </a:lnTo>
                    <a:lnTo>
                      <a:pt x="888" y="879"/>
                    </a:lnTo>
                    <a:lnTo>
                      <a:pt x="892" y="916"/>
                    </a:lnTo>
                    <a:lnTo>
                      <a:pt x="898" y="964"/>
                    </a:lnTo>
                    <a:lnTo>
                      <a:pt x="896" y="964"/>
                    </a:lnTo>
                    <a:lnTo>
                      <a:pt x="896" y="968"/>
                    </a:lnTo>
                    <a:lnTo>
                      <a:pt x="879" y="945"/>
                    </a:lnTo>
                    <a:lnTo>
                      <a:pt x="867" y="921"/>
                    </a:lnTo>
                    <a:lnTo>
                      <a:pt x="859" y="894"/>
                    </a:lnTo>
                    <a:lnTo>
                      <a:pt x="857" y="867"/>
                    </a:lnTo>
                    <a:lnTo>
                      <a:pt x="855" y="838"/>
                    </a:lnTo>
                    <a:lnTo>
                      <a:pt x="859" y="809"/>
                    </a:lnTo>
                    <a:lnTo>
                      <a:pt x="865" y="784"/>
                    </a:lnTo>
                    <a:lnTo>
                      <a:pt x="873" y="762"/>
                    </a:lnTo>
                    <a:lnTo>
                      <a:pt x="888" y="755"/>
                    </a:lnTo>
                    <a:lnTo>
                      <a:pt x="904" y="749"/>
                    </a:lnTo>
                    <a:lnTo>
                      <a:pt x="915" y="737"/>
                    </a:lnTo>
                    <a:lnTo>
                      <a:pt x="923" y="724"/>
                    </a:lnTo>
                    <a:lnTo>
                      <a:pt x="904" y="727"/>
                    </a:lnTo>
                    <a:lnTo>
                      <a:pt x="888" y="731"/>
                    </a:lnTo>
                    <a:lnTo>
                      <a:pt x="871" y="733"/>
                    </a:lnTo>
                    <a:lnTo>
                      <a:pt x="855" y="735"/>
                    </a:lnTo>
                    <a:lnTo>
                      <a:pt x="851" y="739"/>
                    </a:lnTo>
                    <a:lnTo>
                      <a:pt x="849" y="753"/>
                    </a:lnTo>
                    <a:lnTo>
                      <a:pt x="830" y="758"/>
                    </a:lnTo>
                    <a:lnTo>
                      <a:pt x="813" y="762"/>
                    </a:lnTo>
                    <a:lnTo>
                      <a:pt x="795" y="749"/>
                    </a:lnTo>
                    <a:lnTo>
                      <a:pt x="780" y="753"/>
                    </a:lnTo>
                    <a:lnTo>
                      <a:pt x="778" y="758"/>
                    </a:lnTo>
                    <a:lnTo>
                      <a:pt x="778" y="766"/>
                    </a:lnTo>
                    <a:lnTo>
                      <a:pt x="789" y="776"/>
                    </a:lnTo>
                    <a:lnTo>
                      <a:pt x="803" y="788"/>
                    </a:lnTo>
                    <a:lnTo>
                      <a:pt x="801" y="793"/>
                    </a:lnTo>
                    <a:lnTo>
                      <a:pt x="801" y="811"/>
                    </a:lnTo>
                    <a:lnTo>
                      <a:pt x="799" y="830"/>
                    </a:lnTo>
                    <a:lnTo>
                      <a:pt x="799" y="855"/>
                    </a:lnTo>
                    <a:lnTo>
                      <a:pt x="797" y="877"/>
                    </a:lnTo>
                    <a:lnTo>
                      <a:pt x="797" y="900"/>
                    </a:lnTo>
                    <a:lnTo>
                      <a:pt x="795" y="914"/>
                    </a:lnTo>
                    <a:lnTo>
                      <a:pt x="795" y="921"/>
                    </a:lnTo>
                    <a:lnTo>
                      <a:pt x="782" y="917"/>
                    </a:lnTo>
                    <a:lnTo>
                      <a:pt x="770" y="914"/>
                    </a:lnTo>
                    <a:lnTo>
                      <a:pt x="758" y="910"/>
                    </a:lnTo>
                    <a:lnTo>
                      <a:pt x="752" y="906"/>
                    </a:lnTo>
                    <a:lnTo>
                      <a:pt x="752" y="886"/>
                    </a:lnTo>
                    <a:lnTo>
                      <a:pt x="756" y="875"/>
                    </a:lnTo>
                    <a:lnTo>
                      <a:pt x="758" y="861"/>
                    </a:lnTo>
                    <a:lnTo>
                      <a:pt x="760" y="850"/>
                    </a:lnTo>
                    <a:lnTo>
                      <a:pt x="752" y="846"/>
                    </a:lnTo>
                    <a:lnTo>
                      <a:pt x="749" y="846"/>
                    </a:lnTo>
                    <a:lnTo>
                      <a:pt x="741" y="846"/>
                    </a:lnTo>
                    <a:lnTo>
                      <a:pt x="733" y="852"/>
                    </a:lnTo>
                    <a:lnTo>
                      <a:pt x="731" y="861"/>
                    </a:lnTo>
                    <a:lnTo>
                      <a:pt x="731" y="871"/>
                    </a:lnTo>
                    <a:lnTo>
                      <a:pt x="725" y="877"/>
                    </a:lnTo>
                    <a:lnTo>
                      <a:pt x="718" y="881"/>
                    </a:lnTo>
                    <a:lnTo>
                      <a:pt x="714" y="877"/>
                    </a:lnTo>
                    <a:lnTo>
                      <a:pt x="710" y="875"/>
                    </a:lnTo>
                    <a:lnTo>
                      <a:pt x="696" y="877"/>
                    </a:lnTo>
                    <a:lnTo>
                      <a:pt x="688" y="883"/>
                    </a:lnTo>
                    <a:lnTo>
                      <a:pt x="681" y="890"/>
                    </a:lnTo>
                    <a:lnTo>
                      <a:pt x="675" y="902"/>
                    </a:lnTo>
                    <a:lnTo>
                      <a:pt x="665" y="910"/>
                    </a:lnTo>
                    <a:lnTo>
                      <a:pt x="655" y="919"/>
                    </a:lnTo>
                    <a:lnTo>
                      <a:pt x="642" y="925"/>
                    </a:lnTo>
                    <a:lnTo>
                      <a:pt x="624" y="931"/>
                    </a:lnTo>
                    <a:lnTo>
                      <a:pt x="621" y="933"/>
                    </a:lnTo>
                    <a:lnTo>
                      <a:pt x="617" y="937"/>
                    </a:lnTo>
                    <a:lnTo>
                      <a:pt x="617" y="945"/>
                    </a:lnTo>
                    <a:lnTo>
                      <a:pt x="617" y="954"/>
                    </a:lnTo>
                    <a:lnTo>
                      <a:pt x="634" y="956"/>
                    </a:lnTo>
                    <a:lnTo>
                      <a:pt x="654" y="949"/>
                    </a:lnTo>
                    <a:lnTo>
                      <a:pt x="673" y="935"/>
                    </a:lnTo>
                    <a:lnTo>
                      <a:pt x="692" y="929"/>
                    </a:lnTo>
                    <a:lnTo>
                      <a:pt x="696" y="941"/>
                    </a:lnTo>
                    <a:lnTo>
                      <a:pt x="706" y="952"/>
                    </a:lnTo>
                    <a:lnTo>
                      <a:pt x="716" y="964"/>
                    </a:lnTo>
                    <a:lnTo>
                      <a:pt x="731" y="978"/>
                    </a:lnTo>
                    <a:lnTo>
                      <a:pt x="745" y="985"/>
                    </a:lnTo>
                    <a:lnTo>
                      <a:pt x="762" y="995"/>
                    </a:lnTo>
                    <a:lnTo>
                      <a:pt x="778" y="1003"/>
                    </a:lnTo>
                    <a:lnTo>
                      <a:pt x="795" y="1011"/>
                    </a:lnTo>
                    <a:lnTo>
                      <a:pt x="795" y="1026"/>
                    </a:lnTo>
                    <a:lnTo>
                      <a:pt x="795" y="1044"/>
                    </a:lnTo>
                    <a:lnTo>
                      <a:pt x="797" y="1061"/>
                    </a:lnTo>
                    <a:lnTo>
                      <a:pt x="801" y="1080"/>
                    </a:lnTo>
                    <a:lnTo>
                      <a:pt x="803" y="1098"/>
                    </a:lnTo>
                    <a:lnTo>
                      <a:pt x="807" y="1117"/>
                    </a:lnTo>
                    <a:lnTo>
                      <a:pt x="811" y="1137"/>
                    </a:lnTo>
                    <a:lnTo>
                      <a:pt x="816" y="1158"/>
                    </a:lnTo>
                    <a:lnTo>
                      <a:pt x="809" y="1164"/>
                    </a:lnTo>
                    <a:lnTo>
                      <a:pt x="803" y="1168"/>
                    </a:lnTo>
                    <a:lnTo>
                      <a:pt x="793" y="1156"/>
                    </a:lnTo>
                    <a:lnTo>
                      <a:pt x="789" y="1140"/>
                    </a:lnTo>
                    <a:lnTo>
                      <a:pt x="783" y="1119"/>
                    </a:lnTo>
                    <a:lnTo>
                      <a:pt x="783" y="1100"/>
                    </a:lnTo>
                    <a:lnTo>
                      <a:pt x="780" y="1076"/>
                    </a:lnTo>
                    <a:lnTo>
                      <a:pt x="780" y="1055"/>
                    </a:lnTo>
                    <a:lnTo>
                      <a:pt x="778" y="1038"/>
                    </a:lnTo>
                    <a:lnTo>
                      <a:pt x="776" y="1028"/>
                    </a:lnTo>
                    <a:lnTo>
                      <a:pt x="772" y="1044"/>
                    </a:lnTo>
                    <a:lnTo>
                      <a:pt x="774" y="1061"/>
                    </a:lnTo>
                    <a:lnTo>
                      <a:pt x="774" y="1080"/>
                    </a:lnTo>
                    <a:lnTo>
                      <a:pt x="778" y="1102"/>
                    </a:lnTo>
                    <a:lnTo>
                      <a:pt x="780" y="1119"/>
                    </a:lnTo>
                    <a:lnTo>
                      <a:pt x="785" y="1140"/>
                    </a:lnTo>
                    <a:lnTo>
                      <a:pt x="789" y="1160"/>
                    </a:lnTo>
                    <a:lnTo>
                      <a:pt x="795" y="1181"/>
                    </a:lnTo>
                    <a:lnTo>
                      <a:pt x="782" y="1193"/>
                    </a:lnTo>
                    <a:lnTo>
                      <a:pt x="768" y="119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0" name="Freeform 81"/>
              <p:cNvSpPr>
                <a:spLocks/>
              </p:cNvSpPr>
              <p:nvPr/>
            </p:nvSpPr>
            <p:spPr bwMode="auto">
              <a:xfrm>
                <a:off x="2998" y="2443"/>
                <a:ext cx="412" cy="424"/>
              </a:xfrm>
              <a:custGeom>
                <a:avLst/>
                <a:gdLst>
                  <a:gd name="T0" fmla="*/ 12 w 825"/>
                  <a:gd name="T1" fmla="*/ 100 h 849"/>
                  <a:gd name="T2" fmla="*/ 11 w 825"/>
                  <a:gd name="T3" fmla="*/ 86 h 849"/>
                  <a:gd name="T4" fmla="*/ 11 w 825"/>
                  <a:gd name="T5" fmla="*/ 77 h 849"/>
                  <a:gd name="T6" fmla="*/ 11 w 825"/>
                  <a:gd name="T7" fmla="*/ 85 h 849"/>
                  <a:gd name="T8" fmla="*/ 11 w 825"/>
                  <a:gd name="T9" fmla="*/ 94 h 849"/>
                  <a:gd name="T10" fmla="*/ 10 w 825"/>
                  <a:gd name="T11" fmla="*/ 96 h 849"/>
                  <a:gd name="T12" fmla="*/ 9 w 825"/>
                  <a:gd name="T13" fmla="*/ 87 h 849"/>
                  <a:gd name="T14" fmla="*/ 8 w 825"/>
                  <a:gd name="T15" fmla="*/ 78 h 849"/>
                  <a:gd name="T16" fmla="*/ 5 w 825"/>
                  <a:gd name="T17" fmla="*/ 71 h 849"/>
                  <a:gd name="T18" fmla="*/ 1 w 825"/>
                  <a:gd name="T19" fmla="*/ 66 h 849"/>
                  <a:gd name="T20" fmla="*/ 0 w 825"/>
                  <a:gd name="T21" fmla="*/ 61 h 849"/>
                  <a:gd name="T22" fmla="*/ 4 w 825"/>
                  <a:gd name="T23" fmla="*/ 58 h 849"/>
                  <a:gd name="T24" fmla="*/ 7 w 825"/>
                  <a:gd name="T25" fmla="*/ 56 h 849"/>
                  <a:gd name="T26" fmla="*/ 5 w 825"/>
                  <a:gd name="T27" fmla="*/ 47 h 849"/>
                  <a:gd name="T28" fmla="*/ 8 w 825"/>
                  <a:gd name="T29" fmla="*/ 44 h 849"/>
                  <a:gd name="T30" fmla="*/ 14 w 825"/>
                  <a:gd name="T31" fmla="*/ 43 h 849"/>
                  <a:gd name="T32" fmla="*/ 15 w 825"/>
                  <a:gd name="T33" fmla="*/ 39 h 849"/>
                  <a:gd name="T34" fmla="*/ 14 w 825"/>
                  <a:gd name="T35" fmla="*/ 35 h 849"/>
                  <a:gd name="T36" fmla="*/ 20 w 825"/>
                  <a:gd name="T37" fmla="*/ 34 h 849"/>
                  <a:gd name="T38" fmla="*/ 24 w 825"/>
                  <a:gd name="T39" fmla="*/ 33 h 849"/>
                  <a:gd name="T40" fmla="*/ 24 w 825"/>
                  <a:gd name="T41" fmla="*/ 30 h 849"/>
                  <a:gd name="T42" fmla="*/ 25 w 825"/>
                  <a:gd name="T43" fmla="*/ 26 h 849"/>
                  <a:gd name="T44" fmla="*/ 28 w 825"/>
                  <a:gd name="T45" fmla="*/ 25 h 849"/>
                  <a:gd name="T46" fmla="*/ 31 w 825"/>
                  <a:gd name="T47" fmla="*/ 26 h 849"/>
                  <a:gd name="T48" fmla="*/ 39 w 825"/>
                  <a:gd name="T49" fmla="*/ 20 h 849"/>
                  <a:gd name="T50" fmla="*/ 47 w 825"/>
                  <a:gd name="T51" fmla="*/ 23 h 849"/>
                  <a:gd name="T52" fmla="*/ 54 w 825"/>
                  <a:gd name="T53" fmla="*/ 27 h 849"/>
                  <a:gd name="T54" fmla="*/ 55 w 825"/>
                  <a:gd name="T55" fmla="*/ 24 h 849"/>
                  <a:gd name="T56" fmla="*/ 58 w 825"/>
                  <a:gd name="T57" fmla="*/ 23 h 849"/>
                  <a:gd name="T58" fmla="*/ 62 w 825"/>
                  <a:gd name="T59" fmla="*/ 22 h 849"/>
                  <a:gd name="T60" fmla="*/ 65 w 825"/>
                  <a:gd name="T61" fmla="*/ 16 h 849"/>
                  <a:gd name="T62" fmla="*/ 69 w 825"/>
                  <a:gd name="T63" fmla="*/ 13 h 849"/>
                  <a:gd name="T64" fmla="*/ 75 w 825"/>
                  <a:gd name="T65" fmla="*/ 14 h 849"/>
                  <a:gd name="T66" fmla="*/ 78 w 825"/>
                  <a:gd name="T67" fmla="*/ 10 h 849"/>
                  <a:gd name="T68" fmla="*/ 82 w 825"/>
                  <a:gd name="T69" fmla="*/ 7 h 849"/>
                  <a:gd name="T70" fmla="*/ 87 w 825"/>
                  <a:gd name="T71" fmla="*/ 7 h 849"/>
                  <a:gd name="T72" fmla="*/ 91 w 825"/>
                  <a:gd name="T73" fmla="*/ 2 h 849"/>
                  <a:gd name="T74" fmla="*/ 96 w 825"/>
                  <a:gd name="T75" fmla="*/ 0 h 849"/>
                  <a:gd name="T76" fmla="*/ 103 w 825"/>
                  <a:gd name="T77" fmla="*/ 10 h 849"/>
                  <a:gd name="T78" fmla="*/ 95 w 825"/>
                  <a:gd name="T79" fmla="*/ 19 h 849"/>
                  <a:gd name="T80" fmla="*/ 92 w 825"/>
                  <a:gd name="T81" fmla="*/ 27 h 849"/>
                  <a:gd name="T82" fmla="*/ 89 w 825"/>
                  <a:gd name="T83" fmla="*/ 33 h 849"/>
                  <a:gd name="T84" fmla="*/ 84 w 825"/>
                  <a:gd name="T85" fmla="*/ 38 h 849"/>
                  <a:gd name="T86" fmla="*/ 79 w 825"/>
                  <a:gd name="T87" fmla="*/ 43 h 849"/>
                  <a:gd name="T88" fmla="*/ 67 w 825"/>
                  <a:gd name="T89" fmla="*/ 46 h 849"/>
                  <a:gd name="T90" fmla="*/ 59 w 825"/>
                  <a:gd name="T91" fmla="*/ 53 h 849"/>
                  <a:gd name="T92" fmla="*/ 53 w 825"/>
                  <a:gd name="T93" fmla="*/ 56 h 849"/>
                  <a:gd name="T94" fmla="*/ 45 w 825"/>
                  <a:gd name="T95" fmla="*/ 57 h 849"/>
                  <a:gd name="T96" fmla="*/ 43 w 825"/>
                  <a:gd name="T97" fmla="*/ 62 h 849"/>
                  <a:gd name="T98" fmla="*/ 39 w 825"/>
                  <a:gd name="T99" fmla="*/ 63 h 849"/>
                  <a:gd name="T100" fmla="*/ 34 w 825"/>
                  <a:gd name="T101" fmla="*/ 64 h 849"/>
                  <a:gd name="T102" fmla="*/ 25 w 825"/>
                  <a:gd name="T103" fmla="*/ 68 h 849"/>
                  <a:gd name="T104" fmla="*/ 15 w 825"/>
                  <a:gd name="T105" fmla="*/ 80 h 849"/>
                  <a:gd name="T106" fmla="*/ 14 w 825"/>
                  <a:gd name="T107" fmla="*/ 98 h 849"/>
                  <a:gd name="T108" fmla="*/ 14 w 825"/>
                  <a:gd name="T109" fmla="*/ 106 h 8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5"/>
                  <a:gd name="T166" fmla="*/ 0 h 849"/>
                  <a:gd name="T167" fmla="*/ 825 w 825"/>
                  <a:gd name="T168" fmla="*/ 849 h 8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5" h="849">
                    <a:moveTo>
                      <a:pt x="115" y="849"/>
                    </a:moveTo>
                    <a:lnTo>
                      <a:pt x="107" y="830"/>
                    </a:lnTo>
                    <a:lnTo>
                      <a:pt x="103" y="802"/>
                    </a:lnTo>
                    <a:lnTo>
                      <a:pt x="97" y="766"/>
                    </a:lnTo>
                    <a:lnTo>
                      <a:pt x="97" y="727"/>
                    </a:lnTo>
                    <a:lnTo>
                      <a:pt x="95" y="688"/>
                    </a:lnTo>
                    <a:lnTo>
                      <a:pt x="95" y="655"/>
                    </a:lnTo>
                    <a:lnTo>
                      <a:pt x="95" y="630"/>
                    </a:lnTo>
                    <a:lnTo>
                      <a:pt x="95" y="620"/>
                    </a:lnTo>
                    <a:lnTo>
                      <a:pt x="95" y="638"/>
                    </a:lnTo>
                    <a:lnTo>
                      <a:pt x="95" y="659"/>
                    </a:lnTo>
                    <a:lnTo>
                      <a:pt x="95" y="682"/>
                    </a:lnTo>
                    <a:lnTo>
                      <a:pt x="95" y="705"/>
                    </a:lnTo>
                    <a:lnTo>
                      <a:pt x="93" y="729"/>
                    </a:lnTo>
                    <a:lnTo>
                      <a:pt x="93" y="752"/>
                    </a:lnTo>
                    <a:lnTo>
                      <a:pt x="90" y="775"/>
                    </a:lnTo>
                    <a:lnTo>
                      <a:pt x="88" y="798"/>
                    </a:lnTo>
                    <a:lnTo>
                      <a:pt x="80" y="771"/>
                    </a:lnTo>
                    <a:lnTo>
                      <a:pt x="76" y="746"/>
                    </a:lnTo>
                    <a:lnTo>
                      <a:pt x="72" y="721"/>
                    </a:lnTo>
                    <a:lnTo>
                      <a:pt x="72" y="698"/>
                    </a:lnTo>
                    <a:lnTo>
                      <a:pt x="70" y="672"/>
                    </a:lnTo>
                    <a:lnTo>
                      <a:pt x="70" y="647"/>
                    </a:lnTo>
                    <a:lnTo>
                      <a:pt x="70" y="624"/>
                    </a:lnTo>
                    <a:lnTo>
                      <a:pt x="72" y="603"/>
                    </a:lnTo>
                    <a:lnTo>
                      <a:pt x="57" y="589"/>
                    </a:lnTo>
                    <a:lnTo>
                      <a:pt x="45" y="575"/>
                    </a:lnTo>
                    <a:lnTo>
                      <a:pt x="31" y="562"/>
                    </a:lnTo>
                    <a:lnTo>
                      <a:pt x="22" y="550"/>
                    </a:lnTo>
                    <a:lnTo>
                      <a:pt x="10" y="535"/>
                    </a:lnTo>
                    <a:lnTo>
                      <a:pt x="4" y="521"/>
                    </a:lnTo>
                    <a:lnTo>
                      <a:pt x="0" y="506"/>
                    </a:lnTo>
                    <a:lnTo>
                      <a:pt x="0" y="492"/>
                    </a:lnTo>
                    <a:lnTo>
                      <a:pt x="14" y="479"/>
                    </a:lnTo>
                    <a:lnTo>
                      <a:pt x="27" y="473"/>
                    </a:lnTo>
                    <a:lnTo>
                      <a:pt x="37" y="471"/>
                    </a:lnTo>
                    <a:lnTo>
                      <a:pt x="49" y="469"/>
                    </a:lnTo>
                    <a:lnTo>
                      <a:pt x="55" y="463"/>
                    </a:lnTo>
                    <a:lnTo>
                      <a:pt x="57" y="453"/>
                    </a:lnTo>
                    <a:lnTo>
                      <a:pt x="51" y="434"/>
                    </a:lnTo>
                    <a:lnTo>
                      <a:pt x="41" y="409"/>
                    </a:lnTo>
                    <a:lnTo>
                      <a:pt x="41" y="380"/>
                    </a:lnTo>
                    <a:lnTo>
                      <a:pt x="49" y="362"/>
                    </a:lnTo>
                    <a:lnTo>
                      <a:pt x="57" y="354"/>
                    </a:lnTo>
                    <a:lnTo>
                      <a:pt x="70" y="352"/>
                    </a:lnTo>
                    <a:lnTo>
                      <a:pt x="82" y="351"/>
                    </a:lnTo>
                    <a:lnTo>
                      <a:pt x="99" y="352"/>
                    </a:lnTo>
                    <a:lnTo>
                      <a:pt x="115" y="351"/>
                    </a:lnTo>
                    <a:lnTo>
                      <a:pt x="130" y="343"/>
                    </a:lnTo>
                    <a:lnTo>
                      <a:pt x="126" y="329"/>
                    </a:lnTo>
                    <a:lnTo>
                      <a:pt x="124" y="316"/>
                    </a:lnTo>
                    <a:lnTo>
                      <a:pt x="121" y="304"/>
                    </a:lnTo>
                    <a:lnTo>
                      <a:pt x="119" y="294"/>
                    </a:lnTo>
                    <a:lnTo>
                      <a:pt x="119" y="283"/>
                    </a:lnTo>
                    <a:lnTo>
                      <a:pt x="126" y="277"/>
                    </a:lnTo>
                    <a:lnTo>
                      <a:pt x="140" y="273"/>
                    </a:lnTo>
                    <a:lnTo>
                      <a:pt x="165" y="273"/>
                    </a:lnTo>
                    <a:lnTo>
                      <a:pt x="177" y="275"/>
                    </a:lnTo>
                    <a:lnTo>
                      <a:pt x="187" y="275"/>
                    </a:lnTo>
                    <a:lnTo>
                      <a:pt x="192" y="271"/>
                    </a:lnTo>
                    <a:lnTo>
                      <a:pt x="196" y="265"/>
                    </a:lnTo>
                    <a:lnTo>
                      <a:pt x="196" y="256"/>
                    </a:lnTo>
                    <a:lnTo>
                      <a:pt x="196" y="246"/>
                    </a:lnTo>
                    <a:lnTo>
                      <a:pt x="196" y="236"/>
                    </a:lnTo>
                    <a:lnTo>
                      <a:pt x="196" y="228"/>
                    </a:lnTo>
                    <a:lnTo>
                      <a:pt x="202" y="215"/>
                    </a:lnTo>
                    <a:lnTo>
                      <a:pt x="210" y="209"/>
                    </a:lnTo>
                    <a:lnTo>
                      <a:pt x="218" y="207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64" y="217"/>
                    </a:lnTo>
                    <a:lnTo>
                      <a:pt x="291" y="176"/>
                    </a:lnTo>
                    <a:lnTo>
                      <a:pt x="318" y="161"/>
                    </a:lnTo>
                    <a:lnTo>
                      <a:pt x="340" y="161"/>
                    </a:lnTo>
                    <a:lnTo>
                      <a:pt x="363" y="172"/>
                    </a:lnTo>
                    <a:lnTo>
                      <a:pt x="380" y="190"/>
                    </a:lnTo>
                    <a:lnTo>
                      <a:pt x="400" y="207"/>
                    </a:lnTo>
                    <a:lnTo>
                      <a:pt x="415" y="219"/>
                    </a:lnTo>
                    <a:lnTo>
                      <a:pt x="433" y="221"/>
                    </a:lnTo>
                    <a:lnTo>
                      <a:pt x="433" y="207"/>
                    </a:lnTo>
                    <a:lnTo>
                      <a:pt x="439" y="199"/>
                    </a:lnTo>
                    <a:lnTo>
                      <a:pt x="443" y="192"/>
                    </a:lnTo>
                    <a:lnTo>
                      <a:pt x="452" y="186"/>
                    </a:lnTo>
                    <a:lnTo>
                      <a:pt x="460" y="186"/>
                    </a:lnTo>
                    <a:lnTo>
                      <a:pt x="470" y="188"/>
                    </a:lnTo>
                    <a:lnTo>
                      <a:pt x="475" y="190"/>
                    </a:lnTo>
                    <a:lnTo>
                      <a:pt x="485" y="192"/>
                    </a:lnTo>
                    <a:lnTo>
                      <a:pt x="497" y="176"/>
                    </a:lnTo>
                    <a:lnTo>
                      <a:pt x="505" y="162"/>
                    </a:lnTo>
                    <a:lnTo>
                      <a:pt x="512" y="145"/>
                    </a:lnTo>
                    <a:lnTo>
                      <a:pt x="520" y="133"/>
                    </a:lnTo>
                    <a:lnTo>
                      <a:pt x="528" y="120"/>
                    </a:lnTo>
                    <a:lnTo>
                      <a:pt x="541" y="112"/>
                    </a:lnTo>
                    <a:lnTo>
                      <a:pt x="559" y="104"/>
                    </a:lnTo>
                    <a:lnTo>
                      <a:pt x="586" y="104"/>
                    </a:lnTo>
                    <a:lnTo>
                      <a:pt x="592" y="112"/>
                    </a:lnTo>
                    <a:lnTo>
                      <a:pt x="605" y="118"/>
                    </a:lnTo>
                    <a:lnTo>
                      <a:pt x="611" y="104"/>
                    </a:lnTo>
                    <a:lnTo>
                      <a:pt x="621" y="93"/>
                    </a:lnTo>
                    <a:lnTo>
                      <a:pt x="629" y="81"/>
                    </a:lnTo>
                    <a:lnTo>
                      <a:pt x="638" y="73"/>
                    </a:lnTo>
                    <a:lnTo>
                      <a:pt x="648" y="65"/>
                    </a:lnTo>
                    <a:lnTo>
                      <a:pt x="662" y="62"/>
                    </a:lnTo>
                    <a:lnTo>
                      <a:pt x="673" y="62"/>
                    </a:lnTo>
                    <a:lnTo>
                      <a:pt x="691" y="69"/>
                    </a:lnTo>
                    <a:lnTo>
                      <a:pt x="700" y="58"/>
                    </a:lnTo>
                    <a:lnTo>
                      <a:pt x="708" y="46"/>
                    </a:lnTo>
                    <a:lnTo>
                      <a:pt x="716" y="31"/>
                    </a:lnTo>
                    <a:lnTo>
                      <a:pt x="728" y="17"/>
                    </a:lnTo>
                    <a:lnTo>
                      <a:pt x="737" y="5"/>
                    </a:lnTo>
                    <a:lnTo>
                      <a:pt x="753" y="0"/>
                    </a:lnTo>
                    <a:lnTo>
                      <a:pt x="772" y="0"/>
                    </a:lnTo>
                    <a:lnTo>
                      <a:pt x="799" y="13"/>
                    </a:lnTo>
                    <a:lnTo>
                      <a:pt x="823" y="50"/>
                    </a:lnTo>
                    <a:lnTo>
                      <a:pt x="825" y="81"/>
                    </a:lnTo>
                    <a:lnTo>
                      <a:pt x="811" y="108"/>
                    </a:lnTo>
                    <a:lnTo>
                      <a:pt x="788" y="133"/>
                    </a:lnTo>
                    <a:lnTo>
                      <a:pt x="761" y="155"/>
                    </a:lnTo>
                    <a:lnTo>
                      <a:pt x="741" y="176"/>
                    </a:lnTo>
                    <a:lnTo>
                      <a:pt x="730" y="197"/>
                    </a:lnTo>
                    <a:lnTo>
                      <a:pt x="737" y="221"/>
                    </a:lnTo>
                    <a:lnTo>
                      <a:pt x="733" y="236"/>
                    </a:lnTo>
                    <a:lnTo>
                      <a:pt x="726" y="252"/>
                    </a:lnTo>
                    <a:lnTo>
                      <a:pt x="714" y="265"/>
                    </a:lnTo>
                    <a:lnTo>
                      <a:pt x="704" y="279"/>
                    </a:lnTo>
                    <a:lnTo>
                      <a:pt x="691" y="290"/>
                    </a:lnTo>
                    <a:lnTo>
                      <a:pt x="679" y="306"/>
                    </a:lnTo>
                    <a:lnTo>
                      <a:pt x="667" y="323"/>
                    </a:lnTo>
                    <a:lnTo>
                      <a:pt x="662" y="343"/>
                    </a:lnTo>
                    <a:lnTo>
                      <a:pt x="633" y="345"/>
                    </a:lnTo>
                    <a:lnTo>
                      <a:pt x="603" y="352"/>
                    </a:lnTo>
                    <a:lnTo>
                      <a:pt x="572" y="360"/>
                    </a:lnTo>
                    <a:lnTo>
                      <a:pt x="543" y="374"/>
                    </a:lnTo>
                    <a:lnTo>
                      <a:pt x="514" y="387"/>
                    </a:lnTo>
                    <a:lnTo>
                      <a:pt x="491" y="405"/>
                    </a:lnTo>
                    <a:lnTo>
                      <a:pt x="472" y="426"/>
                    </a:lnTo>
                    <a:lnTo>
                      <a:pt x="460" y="451"/>
                    </a:lnTo>
                    <a:lnTo>
                      <a:pt x="443" y="449"/>
                    </a:lnTo>
                    <a:lnTo>
                      <a:pt x="425" y="449"/>
                    </a:lnTo>
                    <a:lnTo>
                      <a:pt x="404" y="449"/>
                    </a:lnTo>
                    <a:lnTo>
                      <a:pt x="386" y="453"/>
                    </a:lnTo>
                    <a:lnTo>
                      <a:pt x="367" y="457"/>
                    </a:lnTo>
                    <a:lnTo>
                      <a:pt x="355" y="469"/>
                    </a:lnTo>
                    <a:lnTo>
                      <a:pt x="346" y="482"/>
                    </a:lnTo>
                    <a:lnTo>
                      <a:pt x="347" y="502"/>
                    </a:lnTo>
                    <a:lnTo>
                      <a:pt x="342" y="502"/>
                    </a:lnTo>
                    <a:lnTo>
                      <a:pt x="330" y="506"/>
                    </a:lnTo>
                    <a:lnTo>
                      <a:pt x="316" y="506"/>
                    </a:lnTo>
                    <a:lnTo>
                      <a:pt x="303" y="510"/>
                    </a:lnTo>
                    <a:lnTo>
                      <a:pt x="287" y="511"/>
                    </a:lnTo>
                    <a:lnTo>
                      <a:pt x="274" y="513"/>
                    </a:lnTo>
                    <a:lnTo>
                      <a:pt x="260" y="515"/>
                    </a:lnTo>
                    <a:lnTo>
                      <a:pt x="254" y="519"/>
                    </a:lnTo>
                    <a:lnTo>
                      <a:pt x="202" y="546"/>
                    </a:lnTo>
                    <a:lnTo>
                      <a:pt x="165" y="577"/>
                    </a:lnTo>
                    <a:lnTo>
                      <a:pt x="140" y="608"/>
                    </a:lnTo>
                    <a:lnTo>
                      <a:pt x="124" y="647"/>
                    </a:lnTo>
                    <a:lnTo>
                      <a:pt x="113" y="688"/>
                    </a:lnTo>
                    <a:lnTo>
                      <a:pt x="111" y="734"/>
                    </a:lnTo>
                    <a:lnTo>
                      <a:pt x="115" y="787"/>
                    </a:lnTo>
                    <a:lnTo>
                      <a:pt x="123" y="847"/>
                    </a:lnTo>
                    <a:lnTo>
                      <a:pt x="119" y="847"/>
                    </a:lnTo>
                    <a:lnTo>
                      <a:pt x="115" y="84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1" name="Freeform 82"/>
              <p:cNvSpPr>
                <a:spLocks/>
              </p:cNvSpPr>
              <p:nvPr/>
            </p:nvSpPr>
            <p:spPr bwMode="auto">
              <a:xfrm>
                <a:off x="3058" y="2805"/>
                <a:ext cx="12" cy="62"/>
              </a:xfrm>
              <a:custGeom>
                <a:avLst/>
                <a:gdLst>
                  <a:gd name="T0" fmla="*/ 1 w 25"/>
                  <a:gd name="T1" fmla="*/ 16 h 124"/>
                  <a:gd name="T2" fmla="*/ 1 w 25"/>
                  <a:gd name="T3" fmla="*/ 14 h 124"/>
                  <a:gd name="T4" fmla="*/ 0 w 25"/>
                  <a:gd name="T5" fmla="*/ 12 h 124"/>
                  <a:gd name="T6" fmla="*/ 0 w 25"/>
                  <a:gd name="T7" fmla="*/ 10 h 124"/>
                  <a:gd name="T8" fmla="*/ 0 w 25"/>
                  <a:gd name="T9" fmla="*/ 8 h 124"/>
                  <a:gd name="T10" fmla="*/ 0 w 25"/>
                  <a:gd name="T11" fmla="*/ 6 h 124"/>
                  <a:gd name="T12" fmla="*/ 0 w 25"/>
                  <a:gd name="T13" fmla="*/ 4 h 124"/>
                  <a:gd name="T14" fmla="*/ 0 w 25"/>
                  <a:gd name="T15" fmla="*/ 2 h 124"/>
                  <a:gd name="T16" fmla="*/ 0 w 25"/>
                  <a:gd name="T17" fmla="*/ 0 h 124"/>
                  <a:gd name="T18" fmla="*/ 0 w 25"/>
                  <a:gd name="T19" fmla="*/ 2 h 124"/>
                  <a:gd name="T20" fmla="*/ 1 w 25"/>
                  <a:gd name="T21" fmla="*/ 3 h 124"/>
                  <a:gd name="T22" fmla="*/ 1 w 25"/>
                  <a:gd name="T23" fmla="*/ 6 h 124"/>
                  <a:gd name="T24" fmla="*/ 2 w 25"/>
                  <a:gd name="T25" fmla="*/ 8 h 124"/>
                  <a:gd name="T26" fmla="*/ 2 w 25"/>
                  <a:gd name="T27" fmla="*/ 10 h 124"/>
                  <a:gd name="T28" fmla="*/ 3 w 25"/>
                  <a:gd name="T29" fmla="*/ 12 h 124"/>
                  <a:gd name="T30" fmla="*/ 2 w 25"/>
                  <a:gd name="T31" fmla="*/ 14 h 124"/>
                  <a:gd name="T32" fmla="*/ 2 w 25"/>
                  <a:gd name="T33" fmla="*/ 16 h 124"/>
                  <a:gd name="T34" fmla="*/ 2 w 25"/>
                  <a:gd name="T35" fmla="*/ 16 h 124"/>
                  <a:gd name="T36" fmla="*/ 1 w 25"/>
                  <a:gd name="T37" fmla="*/ 16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4"/>
                  <a:gd name="T59" fmla="*/ 25 w 25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4">
                    <a:moveTo>
                      <a:pt x="15" y="124"/>
                    </a:moveTo>
                    <a:lnTo>
                      <a:pt x="9" y="106"/>
                    </a:lnTo>
                    <a:lnTo>
                      <a:pt x="5" y="91"/>
                    </a:lnTo>
                    <a:lnTo>
                      <a:pt x="2" y="75"/>
                    </a:lnTo>
                    <a:lnTo>
                      <a:pt x="2" y="60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2" y="0"/>
                    </a:lnTo>
                    <a:lnTo>
                      <a:pt x="5" y="9"/>
                    </a:lnTo>
                    <a:lnTo>
                      <a:pt x="11" y="23"/>
                    </a:lnTo>
                    <a:lnTo>
                      <a:pt x="15" y="41"/>
                    </a:lnTo>
                    <a:lnTo>
                      <a:pt x="21" y="60"/>
                    </a:lnTo>
                    <a:lnTo>
                      <a:pt x="23" y="77"/>
                    </a:lnTo>
                    <a:lnTo>
                      <a:pt x="25" y="95"/>
                    </a:lnTo>
                    <a:lnTo>
                      <a:pt x="23" y="110"/>
                    </a:lnTo>
                    <a:lnTo>
                      <a:pt x="23" y="124"/>
                    </a:lnTo>
                    <a:lnTo>
                      <a:pt x="17" y="124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2" name="Freeform 83"/>
              <p:cNvSpPr>
                <a:spLocks/>
              </p:cNvSpPr>
              <p:nvPr/>
            </p:nvSpPr>
            <p:spPr bwMode="auto">
              <a:xfrm>
                <a:off x="3291" y="2857"/>
                <a:ext cx="28" cy="10"/>
              </a:xfrm>
              <a:custGeom>
                <a:avLst/>
                <a:gdLst>
                  <a:gd name="T0" fmla="*/ 7 w 54"/>
                  <a:gd name="T1" fmla="*/ 2 h 21"/>
                  <a:gd name="T2" fmla="*/ 5 w 54"/>
                  <a:gd name="T3" fmla="*/ 2 h 21"/>
                  <a:gd name="T4" fmla="*/ 3 w 54"/>
                  <a:gd name="T5" fmla="*/ 1 h 21"/>
                  <a:gd name="T6" fmla="*/ 1 w 54"/>
                  <a:gd name="T7" fmla="*/ 1 h 21"/>
                  <a:gd name="T8" fmla="*/ 0 w 54"/>
                  <a:gd name="T9" fmla="*/ 0 h 21"/>
                  <a:gd name="T10" fmla="*/ 2 w 54"/>
                  <a:gd name="T11" fmla="*/ 0 h 21"/>
                  <a:gd name="T12" fmla="*/ 4 w 54"/>
                  <a:gd name="T13" fmla="*/ 0 h 21"/>
                  <a:gd name="T14" fmla="*/ 5 w 54"/>
                  <a:gd name="T15" fmla="*/ 0 h 21"/>
                  <a:gd name="T16" fmla="*/ 8 w 54"/>
                  <a:gd name="T17" fmla="*/ 1 h 21"/>
                  <a:gd name="T18" fmla="*/ 7 w 54"/>
                  <a:gd name="T19" fmla="*/ 2 h 21"/>
                  <a:gd name="T20" fmla="*/ 7 w 54"/>
                  <a:gd name="T21" fmla="*/ 2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50" y="21"/>
                    </a:moveTo>
                    <a:lnTo>
                      <a:pt x="35" y="17"/>
                    </a:lnTo>
                    <a:lnTo>
                      <a:pt x="19" y="15"/>
                    </a:lnTo>
                    <a:lnTo>
                      <a:pt x="8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26D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3" name="Freeform 84"/>
              <p:cNvSpPr>
                <a:spLocks/>
              </p:cNvSpPr>
              <p:nvPr/>
            </p:nvSpPr>
            <p:spPr bwMode="auto">
              <a:xfrm>
                <a:off x="3069" y="2826"/>
                <a:ext cx="10" cy="39"/>
              </a:xfrm>
              <a:custGeom>
                <a:avLst/>
                <a:gdLst>
                  <a:gd name="T0" fmla="*/ 1 w 19"/>
                  <a:gd name="T1" fmla="*/ 10 h 77"/>
                  <a:gd name="T2" fmla="*/ 1 w 19"/>
                  <a:gd name="T3" fmla="*/ 9 h 77"/>
                  <a:gd name="T4" fmla="*/ 1 w 19"/>
                  <a:gd name="T5" fmla="*/ 7 h 77"/>
                  <a:gd name="T6" fmla="*/ 0 w 19"/>
                  <a:gd name="T7" fmla="*/ 6 h 77"/>
                  <a:gd name="T8" fmla="*/ 0 w 19"/>
                  <a:gd name="T9" fmla="*/ 5 h 77"/>
                  <a:gd name="T10" fmla="*/ 0 w 19"/>
                  <a:gd name="T11" fmla="*/ 3 h 77"/>
                  <a:gd name="T12" fmla="*/ 0 w 19"/>
                  <a:gd name="T13" fmla="*/ 0 h 77"/>
                  <a:gd name="T14" fmla="*/ 2 w 19"/>
                  <a:gd name="T15" fmla="*/ 1 h 77"/>
                  <a:gd name="T16" fmla="*/ 3 w 19"/>
                  <a:gd name="T17" fmla="*/ 4 h 77"/>
                  <a:gd name="T18" fmla="*/ 3 w 19"/>
                  <a:gd name="T19" fmla="*/ 4 h 77"/>
                  <a:gd name="T20" fmla="*/ 3 w 19"/>
                  <a:gd name="T21" fmla="*/ 6 h 77"/>
                  <a:gd name="T22" fmla="*/ 3 w 19"/>
                  <a:gd name="T23" fmla="*/ 7 h 77"/>
                  <a:gd name="T24" fmla="*/ 3 w 19"/>
                  <a:gd name="T25" fmla="*/ 9 h 77"/>
                  <a:gd name="T26" fmla="*/ 1 w 19"/>
                  <a:gd name="T27" fmla="*/ 10 h 77"/>
                  <a:gd name="T28" fmla="*/ 1 w 19"/>
                  <a:gd name="T29" fmla="*/ 1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77"/>
                  <a:gd name="T47" fmla="*/ 19 w 19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77">
                    <a:moveTo>
                      <a:pt x="4" y="77"/>
                    </a:moveTo>
                    <a:lnTo>
                      <a:pt x="2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44"/>
                    </a:lnTo>
                    <a:lnTo>
                      <a:pt x="17" y="56"/>
                    </a:lnTo>
                    <a:lnTo>
                      <a:pt x="19" y="69"/>
                    </a:lnTo>
                    <a:lnTo>
                      <a:pt x="8" y="75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4" name="Freeform 85"/>
              <p:cNvSpPr>
                <a:spLocks/>
              </p:cNvSpPr>
              <p:nvPr/>
            </p:nvSpPr>
            <p:spPr bwMode="auto">
              <a:xfrm>
                <a:off x="3080" y="2834"/>
                <a:ext cx="29" cy="31"/>
              </a:xfrm>
              <a:custGeom>
                <a:avLst/>
                <a:gdLst>
                  <a:gd name="T0" fmla="*/ 3 w 58"/>
                  <a:gd name="T1" fmla="*/ 8 h 60"/>
                  <a:gd name="T2" fmla="*/ 2 w 58"/>
                  <a:gd name="T3" fmla="*/ 8 h 60"/>
                  <a:gd name="T4" fmla="*/ 1 w 58"/>
                  <a:gd name="T5" fmla="*/ 8 h 60"/>
                  <a:gd name="T6" fmla="*/ 1 w 58"/>
                  <a:gd name="T7" fmla="*/ 6 h 60"/>
                  <a:gd name="T8" fmla="*/ 1 w 58"/>
                  <a:gd name="T9" fmla="*/ 4 h 60"/>
                  <a:gd name="T10" fmla="*/ 0 w 58"/>
                  <a:gd name="T11" fmla="*/ 2 h 60"/>
                  <a:gd name="T12" fmla="*/ 0 w 58"/>
                  <a:gd name="T13" fmla="*/ 0 h 60"/>
                  <a:gd name="T14" fmla="*/ 2 w 58"/>
                  <a:gd name="T15" fmla="*/ 1 h 60"/>
                  <a:gd name="T16" fmla="*/ 4 w 58"/>
                  <a:gd name="T17" fmla="*/ 2 h 60"/>
                  <a:gd name="T18" fmla="*/ 6 w 58"/>
                  <a:gd name="T19" fmla="*/ 3 h 60"/>
                  <a:gd name="T20" fmla="*/ 8 w 58"/>
                  <a:gd name="T21" fmla="*/ 4 h 60"/>
                  <a:gd name="T22" fmla="*/ 7 w 58"/>
                  <a:gd name="T23" fmla="*/ 5 h 60"/>
                  <a:gd name="T24" fmla="*/ 6 w 58"/>
                  <a:gd name="T25" fmla="*/ 7 h 60"/>
                  <a:gd name="T26" fmla="*/ 6 w 58"/>
                  <a:gd name="T27" fmla="*/ 7 h 60"/>
                  <a:gd name="T28" fmla="*/ 5 w 58"/>
                  <a:gd name="T29" fmla="*/ 8 h 60"/>
                  <a:gd name="T30" fmla="*/ 5 w 58"/>
                  <a:gd name="T31" fmla="*/ 6 h 60"/>
                  <a:gd name="T32" fmla="*/ 5 w 58"/>
                  <a:gd name="T33" fmla="*/ 5 h 60"/>
                  <a:gd name="T34" fmla="*/ 5 w 58"/>
                  <a:gd name="T35" fmla="*/ 4 h 60"/>
                  <a:gd name="T36" fmla="*/ 5 w 58"/>
                  <a:gd name="T37" fmla="*/ 4 h 60"/>
                  <a:gd name="T38" fmla="*/ 4 w 58"/>
                  <a:gd name="T39" fmla="*/ 6 h 60"/>
                  <a:gd name="T40" fmla="*/ 4 w 58"/>
                  <a:gd name="T41" fmla="*/ 8 h 60"/>
                  <a:gd name="T42" fmla="*/ 3 w 58"/>
                  <a:gd name="T43" fmla="*/ 8 h 60"/>
                  <a:gd name="T44" fmla="*/ 3 w 58"/>
                  <a:gd name="T45" fmla="*/ 8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60"/>
                  <a:gd name="T71" fmla="*/ 58 w 5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60">
                    <a:moveTo>
                      <a:pt x="20" y="60"/>
                    </a:moveTo>
                    <a:lnTo>
                      <a:pt x="10" y="58"/>
                    </a:lnTo>
                    <a:lnTo>
                      <a:pt x="4" y="58"/>
                    </a:lnTo>
                    <a:lnTo>
                      <a:pt x="2" y="43"/>
                    </a:lnTo>
                    <a:lnTo>
                      <a:pt x="2" y="29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2"/>
                    </a:lnTo>
                    <a:lnTo>
                      <a:pt x="43" y="17"/>
                    </a:lnTo>
                    <a:lnTo>
                      <a:pt x="58" y="25"/>
                    </a:lnTo>
                    <a:lnTo>
                      <a:pt x="53" y="37"/>
                    </a:lnTo>
                    <a:lnTo>
                      <a:pt x="47" y="52"/>
                    </a:lnTo>
                    <a:lnTo>
                      <a:pt x="41" y="54"/>
                    </a:lnTo>
                    <a:lnTo>
                      <a:pt x="39" y="56"/>
                    </a:lnTo>
                    <a:lnTo>
                      <a:pt x="37" y="43"/>
                    </a:lnTo>
                    <a:lnTo>
                      <a:pt x="35" y="35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41"/>
                    </a:lnTo>
                    <a:lnTo>
                      <a:pt x="31" y="56"/>
                    </a:lnTo>
                    <a:lnTo>
                      <a:pt x="23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5" name="Freeform 86"/>
              <p:cNvSpPr>
                <a:spLocks/>
              </p:cNvSpPr>
              <p:nvPr/>
            </p:nvSpPr>
            <p:spPr bwMode="auto">
              <a:xfrm>
                <a:off x="2987" y="2799"/>
                <a:ext cx="13" cy="61"/>
              </a:xfrm>
              <a:custGeom>
                <a:avLst/>
                <a:gdLst>
                  <a:gd name="T0" fmla="*/ 3 w 25"/>
                  <a:gd name="T1" fmla="*/ 16 h 122"/>
                  <a:gd name="T2" fmla="*/ 2 w 25"/>
                  <a:gd name="T3" fmla="*/ 14 h 122"/>
                  <a:gd name="T4" fmla="*/ 2 w 25"/>
                  <a:gd name="T5" fmla="*/ 12 h 122"/>
                  <a:gd name="T6" fmla="*/ 1 w 25"/>
                  <a:gd name="T7" fmla="*/ 10 h 122"/>
                  <a:gd name="T8" fmla="*/ 1 w 25"/>
                  <a:gd name="T9" fmla="*/ 7 h 122"/>
                  <a:gd name="T10" fmla="*/ 0 w 25"/>
                  <a:gd name="T11" fmla="*/ 5 h 122"/>
                  <a:gd name="T12" fmla="*/ 0 w 25"/>
                  <a:gd name="T13" fmla="*/ 3 h 122"/>
                  <a:gd name="T14" fmla="*/ 0 w 25"/>
                  <a:gd name="T15" fmla="*/ 1 h 122"/>
                  <a:gd name="T16" fmla="*/ 1 w 25"/>
                  <a:gd name="T17" fmla="*/ 0 h 122"/>
                  <a:gd name="T18" fmla="*/ 1 w 25"/>
                  <a:gd name="T19" fmla="*/ 2 h 122"/>
                  <a:gd name="T20" fmla="*/ 1 w 25"/>
                  <a:gd name="T21" fmla="*/ 4 h 122"/>
                  <a:gd name="T22" fmla="*/ 1 w 25"/>
                  <a:gd name="T23" fmla="*/ 5 h 122"/>
                  <a:gd name="T24" fmla="*/ 2 w 25"/>
                  <a:gd name="T25" fmla="*/ 7 h 122"/>
                  <a:gd name="T26" fmla="*/ 2 w 25"/>
                  <a:gd name="T27" fmla="*/ 8 h 122"/>
                  <a:gd name="T28" fmla="*/ 2 w 25"/>
                  <a:gd name="T29" fmla="*/ 10 h 122"/>
                  <a:gd name="T30" fmla="*/ 2 w 25"/>
                  <a:gd name="T31" fmla="*/ 12 h 122"/>
                  <a:gd name="T32" fmla="*/ 2 w 25"/>
                  <a:gd name="T33" fmla="*/ 13 h 122"/>
                  <a:gd name="T34" fmla="*/ 3 w 25"/>
                  <a:gd name="T35" fmla="*/ 13 h 122"/>
                  <a:gd name="T36" fmla="*/ 4 w 25"/>
                  <a:gd name="T37" fmla="*/ 13 h 122"/>
                  <a:gd name="T38" fmla="*/ 4 w 25"/>
                  <a:gd name="T39" fmla="*/ 15 h 122"/>
                  <a:gd name="T40" fmla="*/ 4 w 25"/>
                  <a:gd name="T41" fmla="*/ 16 h 122"/>
                  <a:gd name="T42" fmla="*/ 3 w 25"/>
                  <a:gd name="T43" fmla="*/ 16 h 122"/>
                  <a:gd name="T44" fmla="*/ 3 w 25"/>
                  <a:gd name="T45" fmla="*/ 16 h 1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22"/>
                  <a:gd name="T71" fmla="*/ 25 w 25"/>
                  <a:gd name="T72" fmla="*/ 122 h 1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22">
                    <a:moveTo>
                      <a:pt x="19" y="122"/>
                    </a:moveTo>
                    <a:lnTo>
                      <a:pt x="14" y="107"/>
                    </a:lnTo>
                    <a:lnTo>
                      <a:pt x="10" y="91"/>
                    </a:lnTo>
                    <a:lnTo>
                      <a:pt x="4" y="74"/>
                    </a:lnTo>
                    <a:lnTo>
                      <a:pt x="2" y="56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6" y="25"/>
                    </a:lnTo>
                    <a:lnTo>
                      <a:pt x="8" y="37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4" y="89"/>
                    </a:lnTo>
                    <a:lnTo>
                      <a:pt x="16" y="103"/>
                    </a:lnTo>
                    <a:lnTo>
                      <a:pt x="19" y="103"/>
                    </a:lnTo>
                    <a:lnTo>
                      <a:pt x="25" y="103"/>
                    </a:lnTo>
                    <a:lnTo>
                      <a:pt x="25" y="113"/>
                    </a:lnTo>
                    <a:lnTo>
                      <a:pt x="25" y="122"/>
                    </a:lnTo>
                    <a:lnTo>
                      <a:pt x="21" y="122"/>
                    </a:lnTo>
                    <a:lnTo>
                      <a:pt x="19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6" name="Freeform 87"/>
              <p:cNvSpPr>
                <a:spLocks/>
              </p:cNvSpPr>
              <p:nvPr/>
            </p:nvSpPr>
            <p:spPr bwMode="auto">
              <a:xfrm>
                <a:off x="3114" y="2847"/>
                <a:ext cx="18" cy="13"/>
              </a:xfrm>
              <a:custGeom>
                <a:avLst/>
                <a:gdLst>
                  <a:gd name="T0" fmla="*/ 2 w 37"/>
                  <a:gd name="T1" fmla="*/ 4 h 25"/>
                  <a:gd name="T2" fmla="*/ 1 w 37"/>
                  <a:gd name="T3" fmla="*/ 3 h 25"/>
                  <a:gd name="T4" fmla="*/ 0 w 37"/>
                  <a:gd name="T5" fmla="*/ 3 h 25"/>
                  <a:gd name="T6" fmla="*/ 0 w 37"/>
                  <a:gd name="T7" fmla="*/ 1 h 25"/>
                  <a:gd name="T8" fmla="*/ 0 w 37"/>
                  <a:gd name="T9" fmla="*/ 0 h 25"/>
                  <a:gd name="T10" fmla="*/ 1 w 37"/>
                  <a:gd name="T11" fmla="*/ 0 h 25"/>
                  <a:gd name="T12" fmla="*/ 2 w 37"/>
                  <a:gd name="T13" fmla="*/ 0 h 25"/>
                  <a:gd name="T14" fmla="*/ 3 w 37"/>
                  <a:gd name="T15" fmla="*/ 1 h 25"/>
                  <a:gd name="T16" fmla="*/ 4 w 37"/>
                  <a:gd name="T17" fmla="*/ 2 h 25"/>
                  <a:gd name="T18" fmla="*/ 4 w 37"/>
                  <a:gd name="T19" fmla="*/ 3 h 25"/>
                  <a:gd name="T20" fmla="*/ 3 w 37"/>
                  <a:gd name="T21" fmla="*/ 3 h 25"/>
                  <a:gd name="T22" fmla="*/ 2 w 37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25"/>
                  <a:gd name="T38" fmla="*/ 37 w 37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25">
                    <a:moveTo>
                      <a:pt x="21" y="25"/>
                    </a:moveTo>
                    <a:lnTo>
                      <a:pt x="14" y="22"/>
                    </a:lnTo>
                    <a:lnTo>
                      <a:pt x="6" y="18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7" y="14"/>
                    </a:lnTo>
                    <a:lnTo>
                      <a:pt x="37" y="18"/>
                    </a:lnTo>
                    <a:lnTo>
                      <a:pt x="27" y="22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7" name="Freeform 88"/>
              <p:cNvSpPr>
                <a:spLocks/>
              </p:cNvSpPr>
              <p:nvPr/>
            </p:nvSpPr>
            <p:spPr bwMode="auto">
              <a:xfrm>
                <a:off x="5189" y="2384"/>
                <a:ext cx="310" cy="475"/>
              </a:xfrm>
              <a:custGeom>
                <a:avLst/>
                <a:gdLst>
                  <a:gd name="T0" fmla="*/ 48 w 621"/>
                  <a:gd name="T1" fmla="*/ 104 h 950"/>
                  <a:gd name="T2" fmla="*/ 15 w 621"/>
                  <a:gd name="T3" fmla="*/ 55 h 950"/>
                  <a:gd name="T4" fmla="*/ 0 w 621"/>
                  <a:gd name="T5" fmla="*/ 18 h 950"/>
                  <a:gd name="T6" fmla="*/ 2 w 621"/>
                  <a:gd name="T7" fmla="*/ 14 h 950"/>
                  <a:gd name="T8" fmla="*/ 7 w 621"/>
                  <a:gd name="T9" fmla="*/ 5 h 950"/>
                  <a:gd name="T10" fmla="*/ 15 w 621"/>
                  <a:gd name="T11" fmla="*/ 0 h 950"/>
                  <a:gd name="T12" fmla="*/ 18 w 621"/>
                  <a:gd name="T13" fmla="*/ 3 h 950"/>
                  <a:gd name="T14" fmla="*/ 15 w 621"/>
                  <a:gd name="T15" fmla="*/ 8 h 950"/>
                  <a:gd name="T16" fmla="*/ 16 w 621"/>
                  <a:gd name="T17" fmla="*/ 11 h 950"/>
                  <a:gd name="T18" fmla="*/ 19 w 621"/>
                  <a:gd name="T19" fmla="*/ 8 h 950"/>
                  <a:gd name="T20" fmla="*/ 23 w 621"/>
                  <a:gd name="T21" fmla="*/ 7 h 950"/>
                  <a:gd name="T22" fmla="*/ 25 w 621"/>
                  <a:gd name="T23" fmla="*/ 9 h 950"/>
                  <a:gd name="T24" fmla="*/ 23 w 621"/>
                  <a:gd name="T25" fmla="*/ 12 h 950"/>
                  <a:gd name="T26" fmla="*/ 25 w 621"/>
                  <a:gd name="T27" fmla="*/ 14 h 950"/>
                  <a:gd name="T28" fmla="*/ 30 w 621"/>
                  <a:gd name="T29" fmla="*/ 15 h 950"/>
                  <a:gd name="T30" fmla="*/ 27 w 621"/>
                  <a:gd name="T31" fmla="*/ 21 h 950"/>
                  <a:gd name="T32" fmla="*/ 28 w 621"/>
                  <a:gd name="T33" fmla="*/ 25 h 950"/>
                  <a:gd name="T34" fmla="*/ 30 w 621"/>
                  <a:gd name="T35" fmla="*/ 24 h 950"/>
                  <a:gd name="T36" fmla="*/ 27 w 621"/>
                  <a:gd name="T37" fmla="*/ 29 h 950"/>
                  <a:gd name="T38" fmla="*/ 25 w 621"/>
                  <a:gd name="T39" fmla="*/ 32 h 950"/>
                  <a:gd name="T40" fmla="*/ 32 w 621"/>
                  <a:gd name="T41" fmla="*/ 34 h 950"/>
                  <a:gd name="T42" fmla="*/ 41 w 621"/>
                  <a:gd name="T43" fmla="*/ 33 h 950"/>
                  <a:gd name="T44" fmla="*/ 43 w 621"/>
                  <a:gd name="T45" fmla="*/ 50 h 950"/>
                  <a:gd name="T46" fmla="*/ 40 w 621"/>
                  <a:gd name="T47" fmla="*/ 55 h 950"/>
                  <a:gd name="T48" fmla="*/ 43 w 621"/>
                  <a:gd name="T49" fmla="*/ 56 h 950"/>
                  <a:gd name="T50" fmla="*/ 47 w 621"/>
                  <a:gd name="T51" fmla="*/ 54 h 950"/>
                  <a:gd name="T52" fmla="*/ 53 w 621"/>
                  <a:gd name="T53" fmla="*/ 54 h 950"/>
                  <a:gd name="T54" fmla="*/ 52 w 621"/>
                  <a:gd name="T55" fmla="*/ 59 h 950"/>
                  <a:gd name="T56" fmla="*/ 49 w 621"/>
                  <a:gd name="T57" fmla="*/ 64 h 950"/>
                  <a:gd name="T58" fmla="*/ 51 w 621"/>
                  <a:gd name="T59" fmla="*/ 68 h 950"/>
                  <a:gd name="T60" fmla="*/ 57 w 621"/>
                  <a:gd name="T61" fmla="*/ 67 h 950"/>
                  <a:gd name="T62" fmla="*/ 63 w 621"/>
                  <a:gd name="T63" fmla="*/ 65 h 950"/>
                  <a:gd name="T64" fmla="*/ 67 w 621"/>
                  <a:gd name="T65" fmla="*/ 71 h 950"/>
                  <a:gd name="T66" fmla="*/ 64 w 621"/>
                  <a:gd name="T67" fmla="*/ 81 h 950"/>
                  <a:gd name="T68" fmla="*/ 65 w 621"/>
                  <a:gd name="T69" fmla="*/ 86 h 950"/>
                  <a:gd name="T70" fmla="*/ 73 w 621"/>
                  <a:gd name="T71" fmla="*/ 84 h 950"/>
                  <a:gd name="T72" fmla="*/ 70 w 621"/>
                  <a:gd name="T73" fmla="*/ 94 h 950"/>
                  <a:gd name="T74" fmla="*/ 74 w 621"/>
                  <a:gd name="T75" fmla="*/ 98 h 950"/>
                  <a:gd name="T76" fmla="*/ 76 w 621"/>
                  <a:gd name="T77" fmla="*/ 104 h 950"/>
                  <a:gd name="T78" fmla="*/ 72 w 621"/>
                  <a:gd name="T79" fmla="*/ 111 h 950"/>
                  <a:gd name="T80" fmla="*/ 75 w 621"/>
                  <a:gd name="T81" fmla="*/ 114 h 950"/>
                  <a:gd name="T82" fmla="*/ 72 w 621"/>
                  <a:gd name="T83" fmla="*/ 117 h 950"/>
                  <a:gd name="T84" fmla="*/ 68 w 621"/>
                  <a:gd name="T85" fmla="*/ 119 h 9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950"/>
                  <a:gd name="T131" fmla="*/ 621 w 621"/>
                  <a:gd name="T132" fmla="*/ 950 h 95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950">
                    <a:moveTo>
                      <a:pt x="526" y="950"/>
                    </a:moveTo>
                    <a:lnTo>
                      <a:pt x="464" y="914"/>
                    </a:lnTo>
                    <a:lnTo>
                      <a:pt x="384" y="830"/>
                    </a:lnTo>
                    <a:lnTo>
                      <a:pt x="295" y="712"/>
                    </a:lnTo>
                    <a:lnTo>
                      <a:pt x="206" y="578"/>
                    </a:lnTo>
                    <a:lnTo>
                      <a:pt x="122" y="437"/>
                    </a:lnTo>
                    <a:lnTo>
                      <a:pt x="55" y="307"/>
                    </a:lnTo>
                    <a:lnTo>
                      <a:pt x="10" y="202"/>
                    </a:lnTo>
                    <a:lnTo>
                      <a:pt x="0" y="140"/>
                    </a:lnTo>
                    <a:lnTo>
                      <a:pt x="6" y="136"/>
                    </a:lnTo>
                    <a:lnTo>
                      <a:pt x="14" y="132"/>
                    </a:lnTo>
                    <a:lnTo>
                      <a:pt x="20" y="105"/>
                    </a:lnTo>
                    <a:lnTo>
                      <a:pt x="29" y="82"/>
                    </a:lnTo>
                    <a:lnTo>
                      <a:pt x="41" y="57"/>
                    </a:lnTo>
                    <a:lnTo>
                      <a:pt x="58" y="37"/>
                    </a:lnTo>
                    <a:lnTo>
                      <a:pt x="76" y="18"/>
                    </a:lnTo>
                    <a:lnTo>
                      <a:pt x="99" y="6"/>
                    </a:lnTo>
                    <a:lnTo>
                      <a:pt x="122" y="0"/>
                    </a:lnTo>
                    <a:lnTo>
                      <a:pt x="154" y="2"/>
                    </a:lnTo>
                    <a:lnTo>
                      <a:pt x="150" y="12"/>
                    </a:lnTo>
                    <a:lnTo>
                      <a:pt x="146" y="24"/>
                    </a:lnTo>
                    <a:lnTo>
                      <a:pt x="140" y="33"/>
                    </a:lnTo>
                    <a:lnTo>
                      <a:pt x="136" y="43"/>
                    </a:lnTo>
                    <a:lnTo>
                      <a:pt x="124" y="60"/>
                    </a:lnTo>
                    <a:lnTo>
                      <a:pt x="119" y="80"/>
                    </a:lnTo>
                    <a:lnTo>
                      <a:pt x="124" y="84"/>
                    </a:lnTo>
                    <a:lnTo>
                      <a:pt x="132" y="88"/>
                    </a:lnTo>
                    <a:lnTo>
                      <a:pt x="138" y="78"/>
                    </a:lnTo>
                    <a:lnTo>
                      <a:pt x="148" y="70"/>
                    </a:lnTo>
                    <a:lnTo>
                      <a:pt x="157" y="62"/>
                    </a:lnTo>
                    <a:lnTo>
                      <a:pt x="169" y="57"/>
                    </a:lnTo>
                    <a:lnTo>
                      <a:pt x="179" y="51"/>
                    </a:lnTo>
                    <a:lnTo>
                      <a:pt x="190" y="51"/>
                    </a:lnTo>
                    <a:lnTo>
                      <a:pt x="204" y="51"/>
                    </a:lnTo>
                    <a:lnTo>
                      <a:pt x="218" y="57"/>
                    </a:lnTo>
                    <a:lnTo>
                      <a:pt x="204" y="72"/>
                    </a:lnTo>
                    <a:lnTo>
                      <a:pt x="198" y="82"/>
                    </a:lnTo>
                    <a:lnTo>
                      <a:pt x="192" y="88"/>
                    </a:lnTo>
                    <a:lnTo>
                      <a:pt x="190" y="95"/>
                    </a:lnTo>
                    <a:lnTo>
                      <a:pt x="190" y="103"/>
                    </a:lnTo>
                    <a:lnTo>
                      <a:pt x="192" y="111"/>
                    </a:lnTo>
                    <a:lnTo>
                      <a:pt x="202" y="111"/>
                    </a:lnTo>
                    <a:lnTo>
                      <a:pt x="214" y="109"/>
                    </a:lnTo>
                    <a:lnTo>
                      <a:pt x="227" y="105"/>
                    </a:lnTo>
                    <a:lnTo>
                      <a:pt x="243" y="113"/>
                    </a:lnTo>
                    <a:lnTo>
                      <a:pt x="239" y="130"/>
                    </a:lnTo>
                    <a:lnTo>
                      <a:pt x="231" y="150"/>
                    </a:lnTo>
                    <a:lnTo>
                      <a:pt x="219" y="165"/>
                    </a:lnTo>
                    <a:lnTo>
                      <a:pt x="210" y="183"/>
                    </a:lnTo>
                    <a:lnTo>
                      <a:pt x="214" y="192"/>
                    </a:lnTo>
                    <a:lnTo>
                      <a:pt x="225" y="194"/>
                    </a:lnTo>
                    <a:lnTo>
                      <a:pt x="237" y="188"/>
                    </a:lnTo>
                    <a:lnTo>
                      <a:pt x="250" y="186"/>
                    </a:lnTo>
                    <a:lnTo>
                      <a:pt x="243" y="192"/>
                    </a:lnTo>
                    <a:lnTo>
                      <a:pt x="237" y="202"/>
                    </a:lnTo>
                    <a:lnTo>
                      <a:pt x="227" y="214"/>
                    </a:lnTo>
                    <a:lnTo>
                      <a:pt x="221" y="225"/>
                    </a:lnTo>
                    <a:lnTo>
                      <a:pt x="212" y="235"/>
                    </a:lnTo>
                    <a:lnTo>
                      <a:pt x="206" y="247"/>
                    </a:lnTo>
                    <a:lnTo>
                      <a:pt x="202" y="256"/>
                    </a:lnTo>
                    <a:lnTo>
                      <a:pt x="202" y="268"/>
                    </a:lnTo>
                    <a:lnTo>
                      <a:pt x="227" y="274"/>
                    </a:lnTo>
                    <a:lnTo>
                      <a:pt x="258" y="270"/>
                    </a:lnTo>
                    <a:lnTo>
                      <a:pt x="285" y="262"/>
                    </a:lnTo>
                    <a:lnTo>
                      <a:pt x="314" y="256"/>
                    </a:lnTo>
                    <a:lnTo>
                      <a:pt x="334" y="258"/>
                    </a:lnTo>
                    <a:lnTo>
                      <a:pt x="349" y="280"/>
                    </a:lnTo>
                    <a:lnTo>
                      <a:pt x="353" y="322"/>
                    </a:lnTo>
                    <a:lnTo>
                      <a:pt x="346" y="398"/>
                    </a:lnTo>
                    <a:lnTo>
                      <a:pt x="338" y="409"/>
                    </a:lnTo>
                    <a:lnTo>
                      <a:pt x="330" y="421"/>
                    </a:lnTo>
                    <a:lnTo>
                      <a:pt x="324" y="433"/>
                    </a:lnTo>
                    <a:lnTo>
                      <a:pt x="326" y="450"/>
                    </a:lnTo>
                    <a:lnTo>
                      <a:pt x="336" y="448"/>
                    </a:lnTo>
                    <a:lnTo>
                      <a:pt x="347" y="444"/>
                    </a:lnTo>
                    <a:lnTo>
                      <a:pt x="357" y="440"/>
                    </a:lnTo>
                    <a:lnTo>
                      <a:pt x="369" y="437"/>
                    </a:lnTo>
                    <a:lnTo>
                      <a:pt x="380" y="431"/>
                    </a:lnTo>
                    <a:lnTo>
                      <a:pt x="394" y="427"/>
                    </a:lnTo>
                    <a:lnTo>
                      <a:pt x="408" y="425"/>
                    </a:lnTo>
                    <a:lnTo>
                      <a:pt x="425" y="425"/>
                    </a:lnTo>
                    <a:lnTo>
                      <a:pt x="427" y="440"/>
                    </a:lnTo>
                    <a:lnTo>
                      <a:pt x="425" y="456"/>
                    </a:lnTo>
                    <a:lnTo>
                      <a:pt x="419" y="470"/>
                    </a:lnTo>
                    <a:lnTo>
                      <a:pt x="413" y="485"/>
                    </a:lnTo>
                    <a:lnTo>
                      <a:pt x="404" y="497"/>
                    </a:lnTo>
                    <a:lnTo>
                      <a:pt x="398" y="510"/>
                    </a:lnTo>
                    <a:lnTo>
                      <a:pt x="394" y="524"/>
                    </a:lnTo>
                    <a:lnTo>
                      <a:pt x="396" y="539"/>
                    </a:lnTo>
                    <a:lnTo>
                      <a:pt x="410" y="537"/>
                    </a:lnTo>
                    <a:lnTo>
                      <a:pt x="425" y="537"/>
                    </a:lnTo>
                    <a:lnTo>
                      <a:pt x="441" y="534"/>
                    </a:lnTo>
                    <a:lnTo>
                      <a:pt x="458" y="530"/>
                    </a:lnTo>
                    <a:lnTo>
                      <a:pt x="475" y="524"/>
                    </a:lnTo>
                    <a:lnTo>
                      <a:pt x="493" y="522"/>
                    </a:lnTo>
                    <a:lnTo>
                      <a:pt x="510" y="518"/>
                    </a:lnTo>
                    <a:lnTo>
                      <a:pt x="530" y="520"/>
                    </a:lnTo>
                    <a:lnTo>
                      <a:pt x="536" y="539"/>
                    </a:lnTo>
                    <a:lnTo>
                      <a:pt x="538" y="567"/>
                    </a:lnTo>
                    <a:lnTo>
                      <a:pt x="532" y="592"/>
                    </a:lnTo>
                    <a:lnTo>
                      <a:pt x="524" y="619"/>
                    </a:lnTo>
                    <a:lnTo>
                      <a:pt x="514" y="642"/>
                    </a:lnTo>
                    <a:lnTo>
                      <a:pt x="510" y="663"/>
                    </a:lnTo>
                    <a:lnTo>
                      <a:pt x="510" y="677"/>
                    </a:lnTo>
                    <a:lnTo>
                      <a:pt x="524" y="687"/>
                    </a:lnTo>
                    <a:lnTo>
                      <a:pt x="559" y="658"/>
                    </a:lnTo>
                    <a:lnTo>
                      <a:pt x="578" y="654"/>
                    </a:lnTo>
                    <a:lnTo>
                      <a:pt x="586" y="665"/>
                    </a:lnTo>
                    <a:lnTo>
                      <a:pt x="584" y="691"/>
                    </a:lnTo>
                    <a:lnTo>
                      <a:pt x="574" y="718"/>
                    </a:lnTo>
                    <a:lnTo>
                      <a:pt x="567" y="747"/>
                    </a:lnTo>
                    <a:lnTo>
                      <a:pt x="557" y="768"/>
                    </a:lnTo>
                    <a:lnTo>
                      <a:pt x="555" y="780"/>
                    </a:lnTo>
                    <a:lnTo>
                      <a:pt x="596" y="784"/>
                    </a:lnTo>
                    <a:lnTo>
                      <a:pt x="617" y="795"/>
                    </a:lnTo>
                    <a:lnTo>
                      <a:pt x="621" y="809"/>
                    </a:lnTo>
                    <a:lnTo>
                      <a:pt x="615" y="828"/>
                    </a:lnTo>
                    <a:lnTo>
                      <a:pt x="602" y="846"/>
                    </a:lnTo>
                    <a:lnTo>
                      <a:pt x="588" y="865"/>
                    </a:lnTo>
                    <a:lnTo>
                      <a:pt x="578" y="883"/>
                    </a:lnTo>
                    <a:lnTo>
                      <a:pt x="582" y="902"/>
                    </a:lnTo>
                    <a:lnTo>
                      <a:pt x="594" y="902"/>
                    </a:lnTo>
                    <a:lnTo>
                      <a:pt x="605" y="906"/>
                    </a:lnTo>
                    <a:lnTo>
                      <a:pt x="600" y="916"/>
                    </a:lnTo>
                    <a:lnTo>
                      <a:pt x="592" y="925"/>
                    </a:lnTo>
                    <a:lnTo>
                      <a:pt x="582" y="933"/>
                    </a:lnTo>
                    <a:lnTo>
                      <a:pt x="572" y="941"/>
                    </a:lnTo>
                    <a:lnTo>
                      <a:pt x="559" y="943"/>
                    </a:lnTo>
                    <a:lnTo>
                      <a:pt x="547" y="947"/>
                    </a:lnTo>
                    <a:lnTo>
                      <a:pt x="536" y="949"/>
                    </a:lnTo>
                    <a:lnTo>
                      <a:pt x="526" y="95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8" name="Freeform 89"/>
              <p:cNvSpPr>
                <a:spLocks/>
              </p:cNvSpPr>
              <p:nvPr/>
            </p:nvSpPr>
            <p:spPr bwMode="auto">
              <a:xfrm>
                <a:off x="3646" y="2834"/>
                <a:ext cx="12" cy="17"/>
              </a:xfrm>
              <a:custGeom>
                <a:avLst/>
                <a:gdLst>
                  <a:gd name="T0" fmla="*/ 0 w 23"/>
                  <a:gd name="T1" fmla="*/ 4 h 35"/>
                  <a:gd name="T2" fmla="*/ 0 w 23"/>
                  <a:gd name="T3" fmla="*/ 2 h 35"/>
                  <a:gd name="T4" fmla="*/ 1 w 23"/>
                  <a:gd name="T5" fmla="*/ 1 h 35"/>
                  <a:gd name="T6" fmla="*/ 1 w 23"/>
                  <a:gd name="T7" fmla="*/ 0 h 35"/>
                  <a:gd name="T8" fmla="*/ 1 w 23"/>
                  <a:gd name="T9" fmla="*/ 0 h 35"/>
                  <a:gd name="T10" fmla="*/ 2 w 23"/>
                  <a:gd name="T11" fmla="*/ 0 h 35"/>
                  <a:gd name="T12" fmla="*/ 3 w 23"/>
                  <a:gd name="T13" fmla="*/ 0 h 35"/>
                  <a:gd name="T14" fmla="*/ 3 w 23"/>
                  <a:gd name="T15" fmla="*/ 0 h 35"/>
                  <a:gd name="T16" fmla="*/ 3 w 23"/>
                  <a:gd name="T17" fmla="*/ 2 h 35"/>
                  <a:gd name="T18" fmla="*/ 2 w 23"/>
                  <a:gd name="T19" fmla="*/ 2 h 35"/>
                  <a:gd name="T20" fmla="*/ 2 w 23"/>
                  <a:gd name="T21" fmla="*/ 4 h 35"/>
                  <a:gd name="T22" fmla="*/ 1 w 23"/>
                  <a:gd name="T23" fmla="*/ 4 h 35"/>
                  <a:gd name="T24" fmla="*/ 0 w 23"/>
                  <a:gd name="T25" fmla="*/ 4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5"/>
                  <a:gd name="T41" fmla="*/ 23 w 23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5">
                    <a:moveTo>
                      <a:pt x="0" y="35"/>
                    </a:moveTo>
                    <a:lnTo>
                      <a:pt x="0" y="23"/>
                    </a:lnTo>
                    <a:lnTo>
                      <a:pt x="2" y="14"/>
                    </a:lnTo>
                    <a:lnTo>
                      <a:pt x="4" y="6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5" y="23"/>
                    </a:lnTo>
                    <a:lnTo>
                      <a:pt x="13" y="33"/>
                    </a:lnTo>
                    <a:lnTo>
                      <a:pt x="6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E5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99" name="Freeform 90"/>
              <p:cNvSpPr>
                <a:spLocks/>
              </p:cNvSpPr>
              <p:nvPr/>
            </p:nvSpPr>
            <p:spPr bwMode="auto">
              <a:xfrm>
                <a:off x="3467" y="2779"/>
                <a:ext cx="19" cy="68"/>
              </a:xfrm>
              <a:custGeom>
                <a:avLst/>
                <a:gdLst>
                  <a:gd name="T0" fmla="*/ 3 w 39"/>
                  <a:gd name="T1" fmla="*/ 17 h 136"/>
                  <a:gd name="T2" fmla="*/ 2 w 39"/>
                  <a:gd name="T3" fmla="*/ 17 h 136"/>
                  <a:gd name="T4" fmla="*/ 2 w 39"/>
                  <a:gd name="T5" fmla="*/ 17 h 136"/>
                  <a:gd name="T6" fmla="*/ 2 w 39"/>
                  <a:gd name="T7" fmla="*/ 15 h 136"/>
                  <a:gd name="T8" fmla="*/ 1 w 39"/>
                  <a:gd name="T9" fmla="*/ 13 h 136"/>
                  <a:gd name="T10" fmla="*/ 1 w 39"/>
                  <a:gd name="T11" fmla="*/ 12 h 136"/>
                  <a:gd name="T12" fmla="*/ 1 w 39"/>
                  <a:gd name="T13" fmla="*/ 11 h 136"/>
                  <a:gd name="T14" fmla="*/ 1 w 39"/>
                  <a:gd name="T15" fmla="*/ 9 h 136"/>
                  <a:gd name="T16" fmla="*/ 0 w 39"/>
                  <a:gd name="T17" fmla="*/ 7 h 136"/>
                  <a:gd name="T18" fmla="*/ 0 w 39"/>
                  <a:gd name="T19" fmla="*/ 4 h 136"/>
                  <a:gd name="T20" fmla="*/ 0 w 39"/>
                  <a:gd name="T21" fmla="*/ 0 h 136"/>
                  <a:gd name="T22" fmla="*/ 2 w 39"/>
                  <a:gd name="T23" fmla="*/ 1 h 136"/>
                  <a:gd name="T24" fmla="*/ 3 w 39"/>
                  <a:gd name="T25" fmla="*/ 3 h 136"/>
                  <a:gd name="T26" fmla="*/ 4 w 39"/>
                  <a:gd name="T27" fmla="*/ 6 h 136"/>
                  <a:gd name="T28" fmla="*/ 4 w 39"/>
                  <a:gd name="T29" fmla="*/ 10 h 136"/>
                  <a:gd name="T30" fmla="*/ 4 w 39"/>
                  <a:gd name="T31" fmla="*/ 12 h 136"/>
                  <a:gd name="T32" fmla="*/ 4 w 39"/>
                  <a:gd name="T33" fmla="*/ 15 h 136"/>
                  <a:gd name="T34" fmla="*/ 3 w 39"/>
                  <a:gd name="T35" fmla="*/ 17 h 136"/>
                  <a:gd name="T36" fmla="*/ 3 w 39"/>
                  <a:gd name="T37" fmla="*/ 17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136"/>
                  <a:gd name="T59" fmla="*/ 39 w 39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136">
                    <a:moveTo>
                      <a:pt x="25" y="136"/>
                    </a:moveTo>
                    <a:lnTo>
                      <a:pt x="21" y="134"/>
                    </a:lnTo>
                    <a:lnTo>
                      <a:pt x="19" y="134"/>
                    </a:lnTo>
                    <a:lnTo>
                      <a:pt x="16" y="119"/>
                    </a:lnTo>
                    <a:lnTo>
                      <a:pt x="14" y="107"/>
                    </a:lnTo>
                    <a:lnTo>
                      <a:pt x="12" y="95"/>
                    </a:lnTo>
                    <a:lnTo>
                      <a:pt x="10" y="84"/>
                    </a:lnTo>
                    <a:lnTo>
                      <a:pt x="8" y="70"/>
                    </a:lnTo>
                    <a:lnTo>
                      <a:pt x="6" y="53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27" y="26"/>
                    </a:lnTo>
                    <a:lnTo>
                      <a:pt x="33" y="49"/>
                    </a:lnTo>
                    <a:lnTo>
                      <a:pt x="39" y="76"/>
                    </a:lnTo>
                    <a:lnTo>
                      <a:pt x="37" y="99"/>
                    </a:lnTo>
                    <a:lnTo>
                      <a:pt x="35" y="121"/>
                    </a:lnTo>
                    <a:lnTo>
                      <a:pt x="29" y="132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0" name="Freeform 91"/>
              <p:cNvSpPr>
                <a:spLocks/>
              </p:cNvSpPr>
              <p:nvPr/>
            </p:nvSpPr>
            <p:spPr bwMode="auto">
              <a:xfrm>
                <a:off x="3484" y="2800"/>
                <a:ext cx="19" cy="34"/>
              </a:xfrm>
              <a:custGeom>
                <a:avLst/>
                <a:gdLst>
                  <a:gd name="T0" fmla="*/ 2 w 37"/>
                  <a:gd name="T1" fmla="*/ 8 h 70"/>
                  <a:gd name="T2" fmla="*/ 1 w 37"/>
                  <a:gd name="T3" fmla="*/ 6 h 70"/>
                  <a:gd name="T4" fmla="*/ 1 w 37"/>
                  <a:gd name="T5" fmla="*/ 4 h 70"/>
                  <a:gd name="T6" fmla="*/ 0 w 37"/>
                  <a:gd name="T7" fmla="*/ 2 h 70"/>
                  <a:gd name="T8" fmla="*/ 1 w 37"/>
                  <a:gd name="T9" fmla="*/ 0 h 70"/>
                  <a:gd name="T10" fmla="*/ 2 w 37"/>
                  <a:gd name="T11" fmla="*/ 0 h 70"/>
                  <a:gd name="T12" fmla="*/ 3 w 37"/>
                  <a:gd name="T13" fmla="*/ 2 h 70"/>
                  <a:gd name="T14" fmla="*/ 4 w 37"/>
                  <a:gd name="T15" fmla="*/ 4 h 70"/>
                  <a:gd name="T16" fmla="*/ 5 w 37"/>
                  <a:gd name="T17" fmla="*/ 6 h 70"/>
                  <a:gd name="T18" fmla="*/ 4 w 37"/>
                  <a:gd name="T19" fmla="*/ 7 h 70"/>
                  <a:gd name="T20" fmla="*/ 3 w 37"/>
                  <a:gd name="T21" fmla="*/ 8 h 70"/>
                  <a:gd name="T22" fmla="*/ 2 w 37"/>
                  <a:gd name="T23" fmla="*/ 8 h 70"/>
                  <a:gd name="T24" fmla="*/ 2 w 37"/>
                  <a:gd name="T25" fmla="*/ 8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70"/>
                  <a:gd name="T41" fmla="*/ 37 w 3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70">
                    <a:moveTo>
                      <a:pt x="12" y="70"/>
                    </a:moveTo>
                    <a:lnTo>
                      <a:pt x="4" y="53"/>
                    </a:lnTo>
                    <a:lnTo>
                      <a:pt x="2" y="35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4"/>
                    </a:lnTo>
                    <a:lnTo>
                      <a:pt x="21" y="18"/>
                    </a:lnTo>
                    <a:lnTo>
                      <a:pt x="29" y="33"/>
                    </a:lnTo>
                    <a:lnTo>
                      <a:pt x="37" y="51"/>
                    </a:lnTo>
                    <a:lnTo>
                      <a:pt x="27" y="60"/>
                    </a:lnTo>
                    <a:lnTo>
                      <a:pt x="19" y="70"/>
                    </a:lnTo>
                    <a:lnTo>
                      <a:pt x="15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1" name="Freeform 92"/>
              <p:cNvSpPr>
                <a:spLocks/>
              </p:cNvSpPr>
              <p:nvPr/>
            </p:nvSpPr>
            <p:spPr bwMode="auto">
              <a:xfrm>
                <a:off x="3418" y="2666"/>
                <a:ext cx="115" cy="145"/>
              </a:xfrm>
              <a:custGeom>
                <a:avLst/>
                <a:gdLst>
                  <a:gd name="T0" fmla="*/ 24 w 231"/>
                  <a:gd name="T1" fmla="*/ 37 h 290"/>
                  <a:gd name="T2" fmla="*/ 22 w 231"/>
                  <a:gd name="T3" fmla="*/ 35 h 290"/>
                  <a:gd name="T4" fmla="*/ 21 w 231"/>
                  <a:gd name="T5" fmla="*/ 34 h 290"/>
                  <a:gd name="T6" fmla="*/ 19 w 231"/>
                  <a:gd name="T7" fmla="*/ 32 h 290"/>
                  <a:gd name="T8" fmla="*/ 18 w 231"/>
                  <a:gd name="T9" fmla="*/ 30 h 290"/>
                  <a:gd name="T10" fmla="*/ 17 w 231"/>
                  <a:gd name="T11" fmla="*/ 29 h 290"/>
                  <a:gd name="T12" fmla="*/ 16 w 231"/>
                  <a:gd name="T13" fmla="*/ 28 h 290"/>
                  <a:gd name="T14" fmla="*/ 15 w 231"/>
                  <a:gd name="T15" fmla="*/ 26 h 290"/>
                  <a:gd name="T16" fmla="*/ 14 w 231"/>
                  <a:gd name="T17" fmla="*/ 25 h 290"/>
                  <a:gd name="T18" fmla="*/ 11 w 231"/>
                  <a:gd name="T19" fmla="*/ 24 h 290"/>
                  <a:gd name="T20" fmla="*/ 9 w 231"/>
                  <a:gd name="T21" fmla="*/ 23 h 290"/>
                  <a:gd name="T22" fmla="*/ 6 w 231"/>
                  <a:gd name="T23" fmla="*/ 21 h 290"/>
                  <a:gd name="T24" fmla="*/ 3 w 231"/>
                  <a:gd name="T25" fmla="*/ 20 h 290"/>
                  <a:gd name="T26" fmla="*/ 1 w 231"/>
                  <a:gd name="T27" fmla="*/ 18 h 290"/>
                  <a:gd name="T28" fmla="*/ 0 w 231"/>
                  <a:gd name="T29" fmla="*/ 17 h 290"/>
                  <a:gd name="T30" fmla="*/ 0 w 231"/>
                  <a:gd name="T31" fmla="*/ 16 h 290"/>
                  <a:gd name="T32" fmla="*/ 2 w 231"/>
                  <a:gd name="T33" fmla="*/ 16 h 290"/>
                  <a:gd name="T34" fmla="*/ 8 w 231"/>
                  <a:gd name="T35" fmla="*/ 20 h 290"/>
                  <a:gd name="T36" fmla="*/ 12 w 231"/>
                  <a:gd name="T37" fmla="*/ 22 h 290"/>
                  <a:gd name="T38" fmla="*/ 14 w 231"/>
                  <a:gd name="T39" fmla="*/ 19 h 290"/>
                  <a:gd name="T40" fmla="*/ 14 w 231"/>
                  <a:gd name="T41" fmla="*/ 15 h 290"/>
                  <a:gd name="T42" fmla="*/ 14 w 231"/>
                  <a:gd name="T43" fmla="*/ 10 h 290"/>
                  <a:gd name="T44" fmla="*/ 15 w 231"/>
                  <a:gd name="T45" fmla="*/ 5 h 290"/>
                  <a:gd name="T46" fmla="*/ 15 w 231"/>
                  <a:gd name="T47" fmla="*/ 1 h 290"/>
                  <a:gd name="T48" fmla="*/ 18 w 231"/>
                  <a:gd name="T49" fmla="*/ 0 h 290"/>
                  <a:gd name="T50" fmla="*/ 17 w 231"/>
                  <a:gd name="T51" fmla="*/ 3 h 290"/>
                  <a:gd name="T52" fmla="*/ 17 w 231"/>
                  <a:gd name="T53" fmla="*/ 8 h 290"/>
                  <a:gd name="T54" fmla="*/ 17 w 231"/>
                  <a:gd name="T55" fmla="*/ 13 h 290"/>
                  <a:gd name="T56" fmla="*/ 17 w 231"/>
                  <a:gd name="T57" fmla="*/ 18 h 290"/>
                  <a:gd name="T58" fmla="*/ 18 w 231"/>
                  <a:gd name="T59" fmla="*/ 23 h 290"/>
                  <a:gd name="T60" fmla="*/ 21 w 231"/>
                  <a:gd name="T61" fmla="*/ 27 h 290"/>
                  <a:gd name="T62" fmla="*/ 24 w 231"/>
                  <a:gd name="T63" fmla="*/ 29 h 290"/>
                  <a:gd name="T64" fmla="*/ 28 w 231"/>
                  <a:gd name="T65" fmla="*/ 30 h 290"/>
                  <a:gd name="T66" fmla="*/ 28 w 231"/>
                  <a:gd name="T67" fmla="*/ 32 h 290"/>
                  <a:gd name="T68" fmla="*/ 26 w 231"/>
                  <a:gd name="T69" fmla="*/ 34 h 290"/>
                  <a:gd name="T70" fmla="*/ 25 w 231"/>
                  <a:gd name="T71" fmla="*/ 35 h 290"/>
                  <a:gd name="T72" fmla="*/ 24 w 231"/>
                  <a:gd name="T73" fmla="*/ 37 h 2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1"/>
                  <a:gd name="T112" fmla="*/ 0 h 290"/>
                  <a:gd name="T113" fmla="*/ 231 w 231"/>
                  <a:gd name="T114" fmla="*/ 290 h 2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1" h="290">
                    <a:moveTo>
                      <a:pt x="194" y="290"/>
                    </a:moveTo>
                    <a:lnTo>
                      <a:pt x="180" y="277"/>
                    </a:lnTo>
                    <a:lnTo>
                      <a:pt x="169" y="265"/>
                    </a:lnTo>
                    <a:lnTo>
                      <a:pt x="157" y="254"/>
                    </a:lnTo>
                    <a:lnTo>
                      <a:pt x="147" y="242"/>
                    </a:lnTo>
                    <a:lnTo>
                      <a:pt x="138" y="230"/>
                    </a:lnTo>
                    <a:lnTo>
                      <a:pt x="130" y="221"/>
                    </a:lnTo>
                    <a:lnTo>
                      <a:pt x="120" y="209"/>
                    </a:lnTo>
                    <a:lnTo>
                      <a:pt x="113" y="199"/>
                    </a:lnTo>
                    <a:lnTo>
                      <a:pt x="95" y="193"/>
                    </a:lnTo>
                    <a:lnTo>
                      <a:pt x="74" y="184"/>
                    </a:lnTo>
                    <a:lnTo>
                      <a:pt x="49" y="170"/>
                    </a:lnTo>
                    <a:lnTo>
                      <a:pt x="27" y="159"/>
                    </a:lnTo>
                    <a:lnTo>
                      <a:pt x="8" y="145"/>
                    </a:lnTo>
                    <a:lnTo>
                      <a:pt x="0" y="133"/>
                    </a:lnTo>
                    <a:lnTo>
                      <a:pt x="0" y="126"/>
                    </a:lnTo>
                    <a:lnTo>
                      <a:pt x="19" y="124"/>
                    </a:lnTo>
                    <a:lnTo>
                      <a:pt x="66" y="162"/>
                    </a:lnTo>
                    <a:lnTo>
                      <a:pt x="97" y="172"/>
                    </a:lnTo>
                    <a:lnTo>
                      <a:pt x="113" y="155"/>
                    </a:lnTo>
                    <a:lnTo>
                      <a:pt x="118" y="122"/>
                    </a:lnTo>
                    <a:lnTo>
                      <a:pt x="118" y="81"/>
                    </a:lnTo>
                    <a:lnTo>
                      <a:pt x="120" y="42"/>
                    </a:lnTo>
                    <a:lnTo>
                      <a:pt x="126" y="11"/>
                    </a:lnTo>
                    <a:lnTo>
                      <a:pt x="144" y="0"/>
                    </a:lnTo>
                    <a:lnTo>
                      <a:pt x="138" y="27"/>
                    </a:lnTo>
                    <a:lnTo>
                      <a:pt x="136" y="64"/>
                    </a:lnTo>
                    <a:lnTo>
                      <a:pt x="136" y="104"/>
                    </a:lnTo>
                    <a:lnTo>
                      <a:pt x="142" y="147"/>
                    </a:lnTo>
                    <a:lnTo>
                      <a:pt x="151" y="184"/>
                    </a:lnTo>
                    <a:lnTo>
                      <a:pt x="171" y="215"/>
                    </a:lnTo>
                    <a:lnTo>
                      <a:pt x="194" y="234"/>
                    </a:lnTo>
                    <a:lnTo>
                      <a:pt x="231" y="242"/>
                    </a:lnTo>
                    <a:lnTo>
                      <a:pt x="225" y="254"/>
                    </a:lnTo>
                    <a:lnTo>
                      <a:pt x="215" y="267"/>
                    </a:lnTo>
                    <a:lnTo>
                      <a:pt x="204" y="279"/>
                    </a:lnTo>
                    <a:lnTo>
                      <a:pt x="194" y="29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2" name="Freeform 93"/>
              <p:cNvSpPr>
                <a:spLocks/>
              </p:cNvSpPr>
              <p:nvPr/>
            </p:nvSpPr>
            <p:spPr bwMode="auto">
              <a:xfrm>
                <a:off x="3208" y="2759"/>
                <a:ext cx="48" cy="50"/>
              </a:xfrm>
              <a:custGeom>
                <a:avLst/>
                <a:gdLst>
                  <a:gd name="T0" fmla="*/ 10 w 95"/>
                  <a:gd name="T1" fmla="*/ 12 h 101"/>
                  <a:gd name="T2" fmla="*/ 6 w 95"/>
                  <a:gd name="T3" fmla="*/ 10 h 101"/>
                  <a:gd name="T4" fmla="*/ 2 w 95"/>
                  <a:gd name="T5" fmla="*/ 8 h 101"/>
                  <a:gd name="T6" fmla="*/ 1 w 95"/>
                  <a:gd name="T7" fmla="*/ 5 h 101"/>
                  <a:gd name="T8" fmla="*/ 0 w 95"/>
                  <a:gd name="T9" fmla="*/ 3 h 101"/>
                  <a:gd name="T10" fmla="*/ 1 w 95"/>
                  <a:gd name="T11" fmla="*/ 1 h 101"/>
                  <a:gd name="T12" fmla="*/ 2 w 95"/>
                  <a:gd name="T13" fmla="*/ 0 h 101"/>
                  <a:gd name="T14" fmla="*/ 3 w 95"/>
                  <a:gd name="T15" fmla="*/ 0 h 101"/>
                  <a:gd name="T16" fmla="*/ 5 w 95"/>
                  <a:gd name="T17" fmla="*/ 0 h 101"/>
                  <a:gd name="T18" fmla="*/ 4 w 95"/>
                  <a:gd name="T19" fmla="*/ 1 h 101"/>
                  <a:gd name="T20" fmla="*/ 4 w 95"/>
                  <a:gd name="T21" fmla="*/ 3 h 101"/>
                  <a:gd name="T22" fmla="*/ 3 w 95"/>
                  <a:gd name="T23" fmla="*/ 4 h 101"/>
                  <a:gd name="T24" fmla="*/ 3 w 95"/>
                  <a:gd name="T25" fmla="*/ 6 h 101"/>
                  <a:gd name="T26" fmla="*/ 4 w 95"/>
                  <a:gd name="T27" fmla="*/ 7 h 101"/>
                  <a:gd name="T28" fmla="*/ 6 w 95"/>
                  <a:gd name="T29" fmla="*/ 8 h 101"/>
                  <a:gd name="T30" fmla="*/ 6 w 95"/>
                  <a:gd name="T31" fmla="*/ 7 h 101"/>
                  <a:gd name="T32" fmla="*/ 7 w 95"/>
                  <a:gd name="T33" fmla="*/ 7 h 101"/>
                  <a:gd name="T34" fmla="*/ 8 w 95"/>
                  <a:gd name="T35" fmla="*/ 7 h 101"/>
                  <a:gd name="T36" fmla="*/ 8 w 95"/>
                  <a:gd name="T37" fmla="*/ 7 h 101"/>
                  <a:gd name="T38" fmla="*/ 9 w 95"/>
                  <a:gd name="T39" fmla="*/ 8 h 101"/>
                  <a:gd name="T40" fmla="*/ 9 w 95"/>
                  <a:gd name="T41" fmla="*/ 8 h 101"/>
                  <a:gd name="T42" fmla="*/ 9 w 95"/>
                  <a:gd name="T43" fmla="*/ 9 h 101"/>
                  <a:gd name="T44" fmla="*/ 10 w 95"/>
                  <a:gd name="T45" fmla="*/ 9 h 101"/>
                  <a:gd name="T46" fmla="*/ 11 w 95"/>
                  <a:gd name="T47" fmla="*/ 10 h 101"/>
                  <a:gd name="T48" fmla="*/ 12 w 95"/>
                  <a:gd name="T49" fmla="*/ 11 h 101"/>
                  <a:gd name="T50" fmla="*/ 12 w 95"/>
                  <a:gd name="T51" fmla="*/ 12 h 101"/>
                  <a:gd name="T52" fmla="*/ 12 w 95"/>
                  <a:gd name="T53" fmla="*/ 12 h 101"/>
                  <a:gd name="T54" fmla="*/ 11 w 95"/>
                  <a:gd name="T55" fmla="*/ 12 h 101"/>
                  <a:gd name="T56" fmla="*/ 10 w 95"/>
                  <a:gd name="T57" fmla="*/ 12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101"/>
                  <a:gd name="T89" fmla="*/ 95 w 95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101">
                    <a:moveTo>
                      <a:pt x="78" y="101"/>
                    </a:moveTo>
                    <a:lnTo>
                      <a:pt x="41" y="81"/>
                    </a:lnTo>
                    <a:lnTo>
                      <a:pt x="16" y="64"/>
                    </a:lnTo>
                    <a:lnTo>
                      <a:pt x="2" y="44"/>
                    </a:lnTo>
                    <a:lnTo>
                      <a:pt x="0" y="29"/>
                    </a:lnTo>
                    <a:lnTo>
                      <a:pt x="2" y="13"/>
                    </a:lnTo>
                    <a:lnTo>
                      <a:pt x="12" y="4"/>
                    </a:lnTo>
                    <a:lnTo>
                      <a:pt x="22" y="0"/>
                    </a:lnTo>
                    <a:lnTo>
                      <a:pt x="35" y="4"/>
                    </a:lnTo>
                    <a:lnTo>
                      <a:pt x="31" y="11"/>
                    </a:lnTo>
                    <a:lnTo>
                      <a:pt x="27" y="25"/>
                    </a:lnTo>
                    <a:lnTo>
                      <a:pt x="23" y="37"/>
                    </a:lnTo>
                    <a:lnTo>
                      <a:pt x="22" y="54"/>
                    </a:lnTo>
                    <a:lnTo>
                      <a:pt x="27" y="60"/>
                    </a:lnTo>
                    <a:lnTo>
                      <a:pt x="41" y="66"/>
                    </a:lnTo>
                    <a:lnTo>
                      <a:pt x="45" y="60"/>
                    </a:lnTo>
                    <a:lnTo>
                      <a:pt x="49" y="56"/>
                    </a:lnTo>
                    <a:lnTo>
                      <a:pt x="58" y="56"/>
                    </a:lnTo>
                    <a:lnTo>
                      <a:pt x="64" y="60"/>
                    </a:lnTo>
                    <a:lnTo>
                      <a:pt x="66" y="64"/>
                    </a:lnTo>
                    <a:lnTo>
                      <a:pt x="70" y="70"/>
                    </a:lnTo>
                    <a:lnTo>
                      <a:pt x="70" y="73"/>
                    </a:lnTo>
                    <a:lnTo>
                      <a:pt x="74" y="79"/>
                    </a:lnTo>
                    <a:lnTo>
                      <a:pt x="82" y="83"/>
                    </a:lnTo>
                    <a:lnTo>
                      <a:pt x="95" y="89"/>
                    </a:lnTo>
                    <a:lnTo>
                      <a:pt x="95" y="97"/>
                    </a:lnTo>
                    <a:lnTo>
                      <a:pt x="95" y="101"/>
                    </a:lnTo>
                    <a:lnTo>
                      <a:pt x="84" y="101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3" name="Freeform 94"/>
              <p:cNvSpPr>
                <a:spLocks/>
              </p:cNvSpPr>
              <p:nvPr/>
            </p:nvSpPr>
            <p:spPr bwMode="auto">
              <a:xfrm>
                <a:off x="5407" y="2569"/>
                <a:ext cx="252" cy="239"/>
              </a:xfrm>
              <a:custGeom>
                <a:avLst/>
                <a:gdLst>
                  <a:gd name="T0" fmla="*/ 39 w 504"/>
                  <a:gd name="T1" fmla="*/ 59 h 479"/>
                  <a:gd name="T2" fmla="*/ 36 w 504"/>
                  <a:gd name="T3" fmla="*/ 59 h 479"/>
                  <a:gd name="T4" fmla="*/ 32 w 504"/>
                  <a:gd name="T5" fmla="*/ 58 h 479"/>
                  <a:gd name="T6" fmla="*/ 28 w 504"/>
                  <a:gd name="T7" fmla="*/ 58 h 479"/>
                  <a:gd name="T8" fmla="*/ 26 w 504"/>
                  <a:gd name="T9" fmla="*/ 56 h 479"/>
                  <a:gd name="T10" fmla="*/ 26 w 504"/>
                  <a:gd name="T11" fmla="*/ 53 h 479"/>
                  <a:gd name="T12" fmla="*/ 24 w 504"/>
                  <a:gd name="T13" fmla="*/ 50 h 479"/>
                  <a:gd name="T14" fmla="*/ 22 w 504"/>
                  <a:gd name="T15" fmla="*/ 48 h 479"/>
                  <a:gd name="T16" fmla="*/ 21 w 504"/>
                  <a:gd name="T17" fmla="*/ 45 h 479"/>
                  <a:gd name="T18" fmla="*/ 22 w 504"/>
                  <a:gd name="T19" fmla="*/ 40 h 479"/>
                  <a:gd name="T20" fmla="*/ 22 w 504"/>
                  <a:gd name="T21" fmla="*/ 35 h 479"/>
                  <a:gd name="T22" fmla="*/ 18 w 504"/>
                  <a:gd name="T23" fmla="*/ 33 h 479"/>
                  <a:gd name="T24" fmla="*/ 15 w 504"/>
                  <a:gd name="T25" fmla="*/ 30 h 479"/>
                  <a:gd name="T26" fmla="*/ 15 w 504"/>
                  <a:gd name="T27" fmla="*/ 24 h 479"/>
                  <a:gd name="T28" fmla="*/ 15 w 504"/>
                  <a:gd name="T29" fmla="*/ 19 h 479"/>
                  <a:gd name="T30" fmla="*/ 13 w 504"/>
                  <a:gd name="T31" fmla="*/ 16 h 479"/>
                  <a:gd name="T32" fmla="*/ 7 w 504"/>
                  <a:gd name="T33" fmla="*/ 16 h 479"/>
                  <a:gd name="T34" fmla="*/ 3 w 504"/>
                  <a:gd name="T35" fmla="*/ 16 h 479"/>
                  <a:gd name="T36" fmla="*/ 1 w 504"/>
                  <a:gd name="T37" fmla="*/ 17 h 479"/>
                  <a:gd name="T38" fmla="*/ 1 w 504"/>
                  <a:gd name="T39" fmla="*/ 10 h 479"/>
                  <a:gd name="T40" fmla="*/ 8 w 504"/>
                  <a:gd name="T41" fmla="*/ 1 h 479"/>
                  <a:gd name="T42" fmla="*/ 16 w 504"/>
                  <a:gd name="T43" fmla="*/ 0 h 479"/>
                  <a:gd name="T44" fmla="*/ 20 w 504"/>
                  <a:gd name="T45" fmla="*/ 4 h 479"/>
                  <a:gd name="T46" fmla="*/ 18 w 504"/>
                  <a:gd name="T47" fmla="*/ 10 h 479"/>
                  <a:gd name="T48" fmla="*/ 21 w 504"/>
                  <a:gd name="T49" fmla="*/ 11 h 479"/>
                  <a:gd name="T50" fmla="*/ 25 w 504"/>
                  <a:gd name="T51" fmla="*/ 11 h 479"/>
                  <a:gd name="T52" fmla="*/ 29 w 504"/>
                  <a:gd name="T53" fmla="*/ 12 h 479"/>
                  <a:gd name="T54" fmla="*/ 31 w 504"/>
                  <a:gd name="T55" fmla="*/ 16 h 479"/>
                  <a:gd name="T56" fmla="*/ 30 w 504"/>
                  <a:gd name="T57" fmla="*/ 21 h 479"/>
                  <a:gd name="T58" fmla="*/ 29 w 504"/>
                  <a:gd name="T59" fmla="*/ 24 h 479"/>
                  <a:gd name="T60" fmla="*/ 34 w 504"/>
                  <a:gd name="T61" fmla="*/ 27 h 479"/>
                  <a:gd name="T62" fmla="*/ 37 w 504"/>
                  <a:gd name="T63" fmla="*/ 32 h 479"/>
                  <a:gd name="T64" fmla="*/ 37 w 504"/>
                  <a:gd name="T65" fmla="*/ 37 h 479"/>
                  <a:gd name="T66" fmla="*/ 37 w 504"/>
                  <a:gd name="T67" fmla="*/ 41 h 479"/>
                  <a:gd name="T68" fmla="*/ 40 w 504"/>
                  <a:gd name="T69" fmla="*/ 42 h 479"/>
                  <a:gd name="T70" fmla="*/ 45 w 504"/>
                  <a:gd name="T71" fmla="*/ 41 h 479"/>
                  <a:gd name="T72" fmla="*/ 49 w 504"/>
                  <a:gd name="T73" fmla="*/ 42 h 479"/>
                  <a:gd name="T74" fmla="*/ 51 w 504"/>
                  <a:gd name="T75" fmla="*/ 45 h 479"/>
                  <a:gd name="T76" fmla="*/ 52 w 504"/>
                  <a:gd name="T77" fmla="*/ 48 h 479"/>
                  <a:gd name="T78" fmla="*/ 55 w 504"/>
                  <a:gd name="T79" fmla="*/ 50 h 479"/>
                  <a:gd name="T80" fmla="*/ 59 w 504"/>
                  <a:gd name="T81" fmla="*/ 53 h 479"/>
                  <a:gd name="T82" fmla="*/ 62 w 504"/>
                  <a:gd name="T83" fmla="*/ 56 h 479"/>
                  <a:gd name="T84" fmla="*/ 62 w 504"/>
                  <a:gd name="T85" fmla="*/ 57 h 479"/>
                  <a:gd name="T86" fmla="*/ 57 w 504"/>
                  <a:gd name="T87" fmla="*/ 58 h 479"/>
                  <a:gd name="T88" fmla="*/ 49 w 504"/>
                  <a:gd name="T89" fmla="*/ 58 h 479"/>
                  <a:gd name="T90" fmla="*/ 43 w 504"/>
                  <a:gd name="T91" fmla="*/ 59 h 4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4"/>
                  <a:gd name="T139" fmla="*/ 0 h 479"/>
                  <a:gd name="T140" fmla="*/ 504 w 504"/>
                  <a:gd name="T141" fmla="*/ 479 h 4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4" h="479">
                    <a:moveTo>
                      <a:pt x="329" y="479"/>
                    </a:moveTo>
                    <a:lnTo>
                      <a:pt x="312" y="477"/>
                    </a:lnTo>
                    <a:lnTo>
                      <a:pt x="298" y="475"/>
                    </a:lnTo>
                    <a:lnTo>
                      <a:pt x="281" y="473"/>
                    </a:lnTo>
                    <a:lnTo>
                      <a:pt x="267" y="473"/>
                    </a:lnTo>
                    <a:lnTo>
                      <a:pt x="252" y="471"/>
                    </a:lnTo>
                    <a:lnTo>
                      <a:pt x="236" y="471"/>
                    </a:lnTo>
                    <a:lnTo>
                      <a:pt x="221" y="469"/>
                    </a:lnTo>
                    <a:lnTo>
                      <a:pt x="207" y="469"/>
                    </a:lnTo>
                    <a:lnTo>
                      <a:pt x="205" y="453"/>
                    </a:lnTo>
                    <a:lnTo>
                      <a:pt x="203" y="440"/>
                    </a:lnTo>
                    <a:lnTo>
                      <a:pt x="201" y="426"/>
                    </a:lnTo>
                    <a:lnTo>
                      <a:pt x="199" y="415"/>
                    </a:lnTo>
                    <a:lnTo>
                      <a:pt x="192" y="403"/>
                    </a:lnTo>
                    <a:lnTo>
                      <a:pt x="186" y="395"/>
                    </a:lnTo>
                    <a:lnTo>
                      <a:pt x="174" y="389"/>
                    </a:lnTo>
                    <a:lnTo>
                      <a:pt x="161" y="387"/>
                    </a:lnTo>
                    <a:lnTo>
                      <a:pt x="165" y="364"/>
                    </a:lnTo>
                    <a:lnTo>
                      <a:pt x="168" y="343"/>
                    </a:lnTo>
                    <a:lnTo>
                      <a:pt x="172" y="322"/>
                    </a:lnTo>
                    <a:lnTo>
                      <a:pt x="174" y="304"/>
                    </a:lnTo>
                    <a:lnTo>
                      <a:pt x="170" y="287"/>
                    </a:lnTo>
                    <a:lnTo>
                      <a:pt x="161" y="275"/>
                    </a:lnTo>
                    <a:lnTo>
                      <a:pt x="141" y="267"/>
                    </a:lnTo>
                    <a:lnTo>
                      <a:pt x="114" y="265"/>
                    </a:lnTo>
                    <a:lnTo>
                      <a:pt x="114" y="240"/>
                    </a:lnTo>
                    <a:lnTo>
                      <a:pt x="118" y="217"/>
                    </a:lnTo>
                    <a:lnTo>
                      <a:pt x="120" y="194"/>
                    </a:lnTo>
                    <a:lnTo>
                      <a:pt x="122" y="174"/>
                    </a:lnTo>
                    <a:lnTo>
                      <a:pt x="118" y="155"/>
                    </a:lnTo>
                    <a:lnTo>
                      <a:pt x="112" y="141"/>
                    </a:lnTo>
                    <a:lnTo>
                      <a:pt x="97" y="130"/>
                    </a:lnTo>
                    <a:lnTo>
                      <a:pt x="75" y="126"/>
                    </a:lnTo>
                    <a:lnTo>
                      <a:pt x="52" y="130"/>
                    </a:lnTo>
                    <a:lnTo>
                      <a:pt x="37" y="133"/>
                    </a:lnTo>
                    <a:lnTo>
                      <a:pt x="23" y="135"/>
                    </a:lnTo>
                    <a:lnTo>
                      <a:pt x="15" y="139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7" y="85"/>
                    </a:lnTo>
                    <a:lnTo>
                      <a:pt x="29" y="44"/>
                    </a:lnTo>
                    <a:lnTo>
                      <a:pt x="60" y="15"/>
                    </a:lnTo>
                    <a:lnTo>
                      <a:pt x="95" y="2"/>
                    </a:lnTo>
                    <a:lnTo>
                      <a:pt x="124" y="0"/>
                    </a:lnTo>
                    <a:lnTo>
                      <a:pt x="145" y="13"/>
                    </a:lnTo>
                    <a:lnTo>
                      <a:pt x="153" y="38"/>
                    </a:lnTo>
                    <a:lnTo>
                      <a:pt x="143" y="79"/>
                    </a:lnTo>
                    <a:lnTo>
                      <a:pt x="143" y="81"/>
                    </a:lnTo>
                    <a:lnTo>
                      <a:pt x="145" y="87"/>
                    </a:lnTo>
                    <a:lnTo>
                      <a:pt x="161" y="93"/>
                    </a:lnTo>
                    <a:lnTo>
                      <a:pt x="180" y="95"/>
                    </a:lnTo>
                    <a:lnTo>
                      <a:pt x="197" y="95"/>
                    </a:lnTo>
                    <a:lnTo>
                      <a:pt x="215" y="97"/>
                    </a:lnTo>
                    <a:lnTo>
                      <a:pt x="229" y="100"/>
                    </a:lnTo>
                    <a:lnTo>
                      <a:pt x="238" y="110"/>
                    </a:lnTo>
                    <a:lnTo>
                      <a:pt x="244" y="128"/>
                    </a:lnTo>
                    <a:lnTo>
                      <a:pt x="246" y="157"/>
                    </a:lnTo>
                    <a:lnTo>
                      <a:pt x="238" y="170"/>
                    </a:lnTo>
                    <a:lnTo>
                      <a:pt x="232" y="184"/>
                    </a:lnTo>
                    <a:lnTo>
                      <a:pt x="230" y="196"/>
                    </a:lnTo>
                    <a:lnTo>
                      <a:pt x="240" y="213"/>
                    </a:lnTo>
                    <a:lnTo>
                      <a:pt x="269" y="223"/>
                    </a:lnTo>
                    <a:lnTo>
                      <a:pt x="287" y="240"/>
                    </a:lnTo>
                    <a:lnTo>
                      <a:pt x="293" y="258"/>
                    </a:lnTo>
                    <a:lnTo>
                      <a:pt x="294" y="279"/>
                    </a:lnTo>
                    <a:lnTo>
                      <a:pt x="293" y="296"/>
                    </a:lnTo>
                    <a:lnTo>
                      <a:pt x="293" y="314"/>
                    </a:lnTo>
                    <a:lnTo>
                      <a:pt x="294" y="329"/>
                    </a:lnTo>
                    <a:lnTo>
                      <a:pt x="308" y="343"/>
                    </a:lnTo>
                    <a:lnTo>
                      <a:pt x="320" y="337"/>
                    </a:lnTo>
                    <a:lnTo>
                      <a:pt x="337" y="333"/>
                    </a:lnTo>
                    <a:lnTo>
                      <a:pt x="355" y="331"/>
                    </a:lnTo>
                    <a:lnTo>
                      <a:pt x="374" y="333"/>
                    </a:lnTo>
                    <a:lnTo>
                      <a:pt x="388" y="337"/>
                    </a:lnTo>
                    <a:lnTo>
                      <a:pt x="399" y="347"/>
                    </a:lnTo>
                    <a:lnTo>
                      <a:pt x="405" y="360"/>
                    </a:lnTo>
                    <a:lnTo>
                      <a:pt x="407" y="384"/>
                    </a:lnTo>
                    <a:lnTo>
                      <a:pt x="415" y="389"/>
                    </a:lnTo>
                    <a:lnTo>
                      <a:pt x="426" y="399"/>
                    </a:lnTo>
                    <a:lnTo>
                      <a:pt x="438" y="407"/>
                    </a:lnTo>
                    <a:lnTo>
                      <a:pt x="452" y="417"/>
                    </a:lnTo>
                    <a:lnTo>
                      <a:pt x="465" y="426"/>
                    </a:lnTo>
                    <a:lnTo>
                      <a:pt x="479" y="438"/>
                    </a:lnTo>
                    <a:lnTo>
                      <a:pt x="490" y="450"/>
                    </a:lnTo>
                    <a:lnTo>
                      <a:pt x="504" y="461"/>
                    </a:lnTo>
                    <a:lnTo>
                      <a:pt x="496" y="461"/>
                    </a:lnTo>
                    <a:lnTo>
                      <a:pt x="479" y="463"/>
                    </a:lnTo>
                    <a:lnTo>
                      <a:pt x="452" y="465"/>
                    </a:lnTo>
                    <a:lnTo>
                      <a:pt x="424" y="469"/>
                    </a:lnTo>
                    <a:lnTo>
                      <a:pt x="391" y="471"/>
                    </a:lnTo>
                    <a:lnTo>
                      <a:pt x="364" y="475"/>
                    </a:lnTo>
                    <a:lnTo>
                      <a:pt x="341" y="477"/>
                    </a:lnTo>
                    <a:lnTo>
                      <a:pt x="329" y="479"/>
                    </a:lnTo>
                    <a:close/>
                  </a:path>
                </a:pathLst>
              </a:custGeom>
              <a:solidFill>
                <a:srgbClr val="006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4" name="Freeform 95"/>
              <p:cNvSpPr>
                <a:spLocks/>
              </p:cNvSpPr>
              <p:nvPr/>
            </p:nvSpPr>
            <p:spPr bwMode="auto">
              <a:xfrm>
                <a:off x="3248" y="2707"/>
                <a:ext cx="71" cy="93"/>
              </a:xfrm>
              <a:custGeom>
                <a:avLst/>
                <a:gdLst>
                  <a:gd name="T0" fmla="*/ 12 w 141"/>
                  <a:gd name="T1" fmla="*/ 24 h 184"/>
                  <a:gd name="T2" fmla="*/ 9 w 141"/>
                  <a:gd name="T3" fmla="*/ 22 h 184"/>
                  <a:gd name="T4" fmla="*/ 8 w 141"/>
                  <a:gd name="T5" fmla="*/ 21 h 184"/>
                  <a:gd name="T6" fmla="*/ 6 w 141"/>
                  <a:gd name="T7" fmla="*/ 20 h 184"/>
                  <a:gd name="T8" fmla="*/ 5 w 141"/>
                  <a:gd name="T9" fmla="*/ 19 h 184"/>
                  <a:gd name="T10" fmla="*/ 4 w 141"/>
                  <a:gd name="T11" fmla="*/ 18 h 184"/>
                  <a:gd name="T12" fmla="*/ 3 w 141"/>
                  <a:gd name="T13" fmla="*/ 17 h 184"/>
                  <a:gd name="T14" fmla="*/ 3 w 141"/>
                  <a:gd name="T15" fmla="*/ 15 h 184"/>
                  <a:gd name="T16" fmla="*/ 3 w 141"/>
                  <a:gd name="T17" fmla="*/ 13 h 184"/>
                  <a:gd name="T18" fmla="*/ 1 w 141"/>
                  <a:gd name="T19" fmla="*/ 10 h 184"/>
                  <a:gd name="T20" fmla="*/ 0 w 141"/>
                  <a:gd name="T21" fmla="*/ 7 h 184"/>
                  <a:gd name="T22" fmla="*/ 1 w 141"/>
                  <a:gd name="T23" fmla="*/ 5 h 184"/>
                  <a:gd name="T24" fmla="*/ 3 w 141"/>
                  <a:gd name="T25" fmla="*/ 3 h 184"/>
                  <a:gd name="T26" fmla="*/ 5 w 141"/>
                  <a:gd name="T27" fmla="*/ 1 h 184"/>
                  <a:gd name="T28" fmla="*/ 7 w 141"/>
                  <a:gd name="T29" fmla="*/ 0 h 184"/>
                  <a:gd name="T30" fmla="*/ 8 w 141"/>
                  <a:gd name="T31" fmla="*/ 0 h 184"/>
                  <a:gd name="T32" fmla="*/ 9 w 141"/>
                  <a:gd name="T33" fmla="*/ 2 h 184"/>
                  <a:gd name="T34" fmla="*/ 7 w 141"/>
                  <a:gd name="T35" fmla="*/ 3 h 184"/>
                  <a:gd name="T36" fmla="*/ 6 w 141"/>
                  <a:gd name="T37" fmla="*/ 3 h 184"/>
                  <a:gd name="T38" fmla="*/ 5 w 141"/>
                  <a:gd name="T39" fmla="*/ 4 h 184"/>
                  <a:gd name="T40" fmla="*/ 5 w 141"/>
                  <a:gd name="T41" fmla="*/ 5 h 184"/>
                  <a:gd name="T42" fmla="*/ 4 w 141"/>
                  <a:gd name="T43" fmla="*/ 5 h 184"/>
                  <a:gd name="T44" fmla="*/ 4 w 141"/>
                  <a:gd name="T45" fmla="*/ 6 h 184"/>
                  <a:gd name="T46" fmla="*/ 4 w 141"/>
                  <a:gd name="T47" fmla="*/ 8 h 184"/>
                  <a:gd name="T48" fmla="*/ 4 w 141"/>
                  <a:gd name="T49" fmla="*/ 10 h 184"/>
                  <a:gd name="T50" fmla="*/ 4 w 141"/>
                  <a:gd name="T51" fmla="*/ 10 h 184"/>
                  <a:gd name="T52" fmla="*/ 5 w 141"/>
                  <a:gd name="T53" fmla="*/ 11 h 184"/>
                  <a:gd name="T54" fmla="*/ 6 w 141"/>
                  <a:gd name="T55" fmla="*/ 10 h 184"/>
                  <a:gd name="T56" fmla="*/ 9 w 141"/>
                  <a:gd name="T57" fmla="*/ 10 h 184"/>
                  <a:gd name="T58" fmla="*/ 9 w 141"/>
                  <a:gd name="T59" fmla="*/ 11 h 184"/>
                  <a:gd name="T60" fmla="*/ 10 w 141"/>
                  <a:gd name="T61" fmla="*/ 12 h 184"/>
                  <a:gd name="T62" fmla="*/ 7 w 141"/>
                  <a:gd name="T63" fmla="*/ 13 h 184"/>
                  <a:gd name="T64" fmla="*/ 6 w 141"/>
                  <a:gd name="T65" fmla="*/ 14 h 184"/>
                  <a:gd name="T66" fmla="*/ 6 w 141"/>
                  <a:gd name="T67" fmla="*/ 16 h 184"/>
                  <a:gd name="T68" fmla="*/ 6 w 141"/>
                  <a:gd name="T69" fmla="*/ 17 h 184"/>
                  <a:gd name="T70" fmla="*/ 7 w 141"/>
                  <a:gd name="T71" fmla="*/ 17 h 184"/>
                  <a:gd name="T72" fmla="*/ 8 w 141"/>
                  <a:gd name="T73" fmla="*/ 17 h 184"/>
                  <a:gd name="T74" fmla="*/ 9 w 141"/>
                  <a:gd name="T75" fmla="*/ 17 h 184"/>
                  <a:gd name="T76" fmla="*/ 9 w 141"/>
                  <a:gd name="T77" fmla="*/ 17 h 184"/>
                  <a:gd name="T78" fmla="*/ 9 w 141"/>
                  <a:gd name="T79" fmla="*/ 17 h 184"/>
                  <a:gd name="T80" fmla="*/ 10 w 141"/>
                  <a:gd name="T81" fmla="*/ 18 h 184"/>
                  <a:gd name="T82" fmla="*/ 11 w 141"/>
                  <a:gd name="T83" fmla="*/ 19 h 184"/>
                  <a:gd name="T84" fmla="*/ 12 w 141"/>
                  <a:gd name="T85" fmla="*/ 21 h 184"/>
                  <a:gd name="T86" fmla="*/ 13 w 141"/>
                  <a:gd name="T87" fmla="*/ 21 h 184"/>
                  <a:gd name="T88" fmla="*/ 15 w 141"/>
                  <a:gd name="T89" fmla="*/ 21 h 184"/>
                  <a:gd name="T90" fmla="*/ 16 w 141"/>
                  <a:gd name="T91" fmla="*/ 21 h 184"/>
                  <a:gd name="T92" fmla="*/ 18 w 141"/>
                  <a:gd name="T93" fmla="*/ 21 h 184"/>
                  <a:gd name="T94" fmla="*/ 16 w 141"/>
                  <a:gd name="T95" fmla="*/ 22 h 184"/>
                  <a:gd name="T96" fmla="*/ 15 w 141"/>
                  <a:gd name="T97" fmla="*/ 23 h 184"/>
                  <a:gd name="T98" fmla="*/ 13 w 141"/>
                  <a:gd name="T99" fmla="*/ 24 h 184"/>
                  <a:gd name="T100" fmla="*/ 12 w 141"/>
                  <a:gd name="T101" fmla="*/ 24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1"/>
                  <a:gd name="T154" fmla="*/ 0 h 184"/>
                  <a:gd name="T155" fmla="*/ 141 w 141"/>
                  <a:gd name="T156" fmla="*/ 184 h 1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1" h="184">
                    <a:moveTo>
                      <a:pt x="91" y="184"/>
                    </a:moveTo>
                    <a:lnTo>
                      <a:pt x="71" y="171"/>
                    </a:lnTo>
                    <a:lnTo>
                      <a:pt x="58" y="163"/>
                    </a:lnTo>
                    <a:lnTo>
                      <a:pt x="44" y="155"/>
                    </a:lnTo>
                    <a:lnTo>
                      <a:pt x="37" y="147"/>
                    </a:lnTo>
                    <a:lnTo>
                      <a:pt x="27" y="138"/>
                    </a:lnTo>
                    <a:lnTo>
                      <a:pt x="23" y="128"/>
                    </a:lnTo>
                    <a:lnTo>
                      <a:pt x="19" y="114"/>
                    </a:lnTo>
                    <a:lnTo>
                      <a:pt x="19" y="97"/>
                    </a:lnTo>
                    <a:lnTo>
                      <a:pt x="2" y="76"/>
                    </a:lnTo>
                    <a:lnTo>
                      <a:pt x="0" y="56"/>
                    </a:lnTo>
                    <a:lnTo>
                      <a:pt x="7" y="35"/>
                    </a:lnTo>
                    <a:lnTo>
                      <a:pt x="21" y="19"/>
                    </a:lnTo>
                    <a:lnTo>
                      <a:pt x="37" y="6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0" y="14"/>
                    </a:lnTo>
                    <a:lnTo>
                      <a:pt x="56" y="17"/>
                    </a:lnTo>
                    <a:lnTo>
                      <a:pt x="46" y="23"/>
                    </a:lnTo>
                    <a:lnTo>
                      <a:pt x="38" y="27"/>
                    </a:lnTo>
                    <a:lnTo>
                      <a:pt x="33" y="33"/>
                    </a:lnTo>
                    <a:lnTo>
                      <a:pt x="27" y="39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5" y="81"/>
                    </a:lnTo>
                    <a:lnTo>
                      <a:pt x="48" y="76"/>
                    </a:lnTo>
                    <a:lnTo>
                      <a:pt x="66" y="74"/>
                    </a:lnTo>
                    <a:lnTo>
                      <a:pt x="70" y="81"/>
                    </a:lnTo>
                    <a:lnTo>
                      <a:pt x="73" y="91"/>
                    </a:lnTo>
                    <a:lnTo>
                      <a:pt x="56" y="101"/>
                    </a:lnTo>
                    <a:lnTo>
                      <a:pt x="42" y="110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54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70" y="132"/>
                    </a:lnTo>
                    <a:lnTo>
                      <a:pt x="71" y="132"/>
                    </a:lnTo>
                    <a:lnTo>
                      <a:pt x="75" y="140"/>
                    </a:lnTo>
                    <a:lnTo>
                      <a:pt x="81" y="147"/>
                    </a:lnTo>
                    <a:lnTo>
                      <a:pt x="95" y="165"/>
                    </a:lnTo>
                    <a:lnTo>
                      <a:pt x="102" y="163"/>
                    </a:lnTo>
                    <a:lnTo>
                      <a:pt x="114" y="163"/>
                    </a:lnTo>
                    <a:lnTo>
                      <a:pt x="128" y="163"/>
                    </a:lnTo>
                    <a:lnTo>
                      <a:pt x="141" y="165"/>
                    </a:lnTo>
                    <a:lnTo>
                      <a:pt x="128" y="174"/>
                    </a:lnTo>
                    <a:lnTo>
                      <a:pt x="116" y="180"/>
                    </a:lnTo>
                    <a:lnTo>
                      <a:pt x="10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5" name="Freeform 96"/>
              <p:cNvSpPr>
                <a:spLocks/>
              </p:cNvSpPr>
              <p:nvPr/>
            </p:nvSpPr>
            <p:spPr bwMode="auto">
              <a:xfrm>
                <a:off x="3523" y="2761"/>
                <a:ext cx="4" cy="6"/>
              </a:xfrm>
              <a:custGeom>
                <a:avLst/>
                <a:gdLst>
                  <a:gd name="T0" fmla="*/ 1 w 8"/>
                  <a:gd name="T1" fmla="*/ 2 h 11"/>
                  <a:gd name="T2" fmla="*/ 0 w 8"/>
                  <a:gd name="T3" fmla="*/ 1 h 11"/>
                  <a:gd name="T4" fmla="*/ 0 w 8"/>
                  <a:gd name="T5" fmla="*/ 0 h 11"/>
                  <a:gd name="T6" fmla="*/ 1 w 8"/>
                  <a:gd name="T7" fmla="*/ 0 h 11"/>
                  <a:gd name="T8" fmla="*/ 1 w 8"/>
                  <a:gd name="T9" fmla="*/ 0 h 11"/>
                  <a:gd name="T10" fmla="*/ 1 w 8"/>
                  <a:gd name="T11" fmla="*/ 1 h 11"/>
                  <a:gd name="T12" fmla="*/ 1 w 8"/>
                  <a:gd name="T13" fmla="*/ 2 h 11"/>
                  <a:gd name="T14" fmla="*/ 1 w 8"/>
                  <a:gd name="T15" fmla="*/ 2 h 11"/>
                  <a:gd name="T16" fmla="*/ 1 w 8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2" y="1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9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242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6" name="Freeform 97"/>
              <p:cNvSpPr>
                <a:spLocks/>
              </p:cNvSpPr>
              <p:nvPr/>
            </p:nvSpPr>
            <p:spPr bwMode="auto">
              <a:xfrm>
                <a:off x="3531" y="2673"/>
                <a:ext cx="11" cy="94"/>
              </a:xfrm>
              <a:custGeom>
                <a:avLst/>
                <a:gdLst>
                  <a:gd name="T0" fmla="*/ 2 w 21"/>
                  <a:gd name="T1" fmla="*/ 24 h 188"/>
                  <a:gd name="T2" fmla="*/ 2 w 21"/>
                  <a:gd name="T3" fmla="*/ 21 h 188"/>
                  <a:gd name="T4" fmla="*/ 1 w 21"/>
                  <a:gd name="T5" fmla="*/ 18 h 188"/>
                  <a:gd name="T6" fmla="*/ 1 w 21"/>
                  <a:gd name="T7" fmla="*/ 15 h 188"/>
                  <a:gd name="T8" fmla="*/ 1 w 21"/>
                  <a:gd name="T9" fmla="*/ 12 h 188"/>
                  <a:gd name="T10" fmla="*/ 1 w 21"/>
                  <a:gd name="T11" fmla="*/ 9 h 188"/>
                  <a:gd name="T12" fmla="*/ 0 w 21"/>
                  <a:gd name="T13" fmla="*/ 6 h 188"/>
                  <a:gd name="T14" fmla="*/ 0 w 21"/>
                  <a:gd name="T15" fmla="*/ 3 h 188"/>
                  <a:gd name="T16" fmla="*/ 1 w 21"/>
                  <a:gd name="T17" fmla="*/ 0 h 188"/>
                  <a:gd name="T18" fmla="*/ 1 w 21"/>
                  <a:gd name="T19" fmla="*/ 3 h 188"/>
                  <a:gd name="T20" fmla="*/ 1 w 21"/>
                  <a:gd name="T21" fmla="*/ 6 h 188"/>
                  <a:gd name="T22" fmla="*/ 2 w 21"/>
                  <a:gd name="T23" fmla="*/ 9 h 188"/>
                  <a:gd name="T24" fmla="*/ 2 w 21"/>
                  <a:gd name="T25" fmla="*/ 12 h 188"/>
                  <a:gd name="T26" fmla="*/ 3 w 21"/>
                  <a:gd name="T27" fmla="*/ 15 h 188"/>
                  <a:gd name="T28" fmla="*/ 3 w 21"/>
                  <a:gd name="T29" fmla="*/ 18 h 188"/>
                  <a:gd name="T30" fmla="*/ 3 w 21"/>
                  <a:gd name="T31" fmla="*/ 21 h 188"/>
                  <a:gd name="T32" fmla="*/ 3 w 21"/>
                  <a:gd name="T33" fmla="*/ 24 h 188"/>
                  <a:gd name="T34" fmla="*/ 3 w 21"/>
                  <a:gd name="T35" fmla="*/ 24 h 188"/>
                  <a:gd name="T36" fmla="*/ 2 w 21"/>
                  <a:gd name="T37" fmla="*/ 24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8"/>
                  <a:gd name="T59" fmla="*/ 21 w 21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8">
                    <a:moveTo>
                      <a:pt x="14" y="188"/>
                    </a:moveTo>
                    <a:lnTo>
                      <a:pt x="10" y="163"/>
                    </a:lnTo>
                    <a:lnTo>
                      <a:pt x="8" y="140"/>
                    </a:lnTo>
                    <a:lnTo>
                      <a:pt x="6" y="116"/>
                    </a:lnTo>
                    <a:lnTo>
                      <a:pt x="4" y="93"/>
                    </a:lnTo>
                    <a:lnTo>
                      <a:pt x="2" y="68"/>
                    </a:lnTo>
                    <a:lnTo>
                      <a:pt x="0" y="4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2" y="20"/>
                    </a:lnTo>
                    <a:lnTo>
                      <a:pt x="6" y="43"/>
                    </a:lnTo>
                    <a:lnTo>
                      <a:pt x="10" y="66"/>
                    </a:lnTo>
                    <a:lnTo>
                      <a:pt x="15" y="93"/>
                    </a:lnTo>
                    <a:lnTo>
                      <a:pt x="17" y="118"/>
                    </a:lnTo>
                    <a:lnTo>
                      <a:pt x="19" y="144"/>
                    </a:lnTo>
                    <a:lnTo>
                      <a:pt x="19" y="165"/>
                    </a:lnTo>
                    <a:lnTo>
                      <a:pt x="21" y="188"/>
                    </a:lnTo>
                    <a:lnTo>
                      <a:pt x="17" y="188"/>
                    </a:lnTo>
                    <a:lnTo>
                      <a:pt x="1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7" name="Freeform 98"/>
              <p:cNvSpPr>
                <a:spLocks/>
              </p:cNvSpPr>
              <p:nvPr/>
            </p:nvSpPr>
            <p:spPr bwMode="auto">
              <a:xfrm>
                <a:off x="3605" y="2624"/>
                <a:ext cx="33" cy="37"/>
              </a:xfrm>
              <a:custGeom>
                <a:avLst/>
                <a:gdLst>
                  <a:gd name="T0" fmla="*/ 6 w 66"/>
                  <a:gd name="T1" fmla="*/ 10 h 74"/>
                  <a:gd name="T2" fmla="*/ 3 w 66"/>
                  <a:gd name="T3" fmla="*/ 6 h 74"/>
                  <a:gd name="T4" fmla="*/ 1 w 66"/>
                  <a:gd name="T5" fmla="*/ 3 h 74"/>
                  <a:gd name="T6" fmla="*/ 0 w 66"/>
                  <a:gd name="T7" fmla="*/ 1 h 74"/>
                  <a:gd name="T8" fmla="*/ 0 w 66"/>
                  <a:gd name="T9" fmla="*/ 1 h 74"/>
                  <a:gd name="T10" fmla="*/ 1 w 66"/>
                  <a:gd name="T11" fmla="*/ 0 h 74"/>
                  <a:gd name="T12" fmla="*/ 2 w 66"/>
                  <a:gd name="T13" fmla="*/ 1 h 74"/>
                  <a:gd name="T14" fmla="*/ 3 w 66"/>
                  <a:gd name="T15" fmla="*/ 3 h 74"/>
                  <a:gd name="T16" fmla="*/ 5 w 66"/>
                  <a:gd name="T17" fmla="*/ 5 h 74"/>
                  <a:gd name="T18" fmla="*/ 6 w 66"/>
                  <a:gd name="T19" fmla="*/ 6 h 74"/>
                  <a:gd name="T20" fmla="*/ 7 w 66"/>
                  <a:gd name="T21" fmla="*/ 6 h 74"/>
                  <a:gd name="T22" fmla="*/ 7 w 66"/>
                  <a:gd name="T23" fmla="*/ 7 h 74"/>
                  <a:gd name="T24" fmla="*/ 9 w 66"/>
                  <a:gd name="T25" fmla="*/ 7 h 74"/>
                  <a:gd name="T26" fmla="*/ 9 w 66"/>
                  <a:gd name="T27" fmla="*/ 7 h 74"/>
                  <a:gd name="T28" fmla="*/ 9 w 66"/>
                  <a:gd name="T29" fmla="*/ 8 h 74"/>
                  <a:gd name="T30" fmla="*/ 8 w 66"/>
                  <a:gd name="T31" fmla="*/ 9 h 74"/>
                  <a:gd name="T32" fmla="*/ 7 w 66"/>
                  <a:gd name="T33" fmla="*/ 10 h 74"/>
                  <a:gd name="T34" fmla="*/ 7 w 66"/>
                  <a:gd name="T35" fmla="*/ 10 h 74"/>
                  <a:gd name="T36" fmla="*/ 6 w 66"/>
                  <a:gd name="T37" fmla="*/ 10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74"/>
                  <a:gd name="T59" fmla="*/ 66 w 66"/>
                  <a:gd name="T60" fmla="*/ 74 h 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74">
                    <a:moveTo>
                      <a:pt x="51" y="74"/>
                    </a:moveTo>
                    <a:lnTo>
                      <a:pt x="24" y="45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6"/>
                    </a:lnTo>
                    <a:lnTo>
                      <a:pt x="26" y="18"/>
                    </a:lnTo>
                    <a:lnTo>
                      <a:pt x="41" y="41"/>
                    </a:lnTo>
                    <a:lnTo>
                      <a:pt x="49" y="47"/>
                    </a:lnTo>
                    <a:lnTo>
                      <a:pt x="55" y="51"/>
                    </a:lnTo>
                    <a:lnTo>
                      <a:pt x="59" y="53"/>
                    </a:lnTo>
                    <a:lnTo>
                      <a:pt x="66" y="54"/>
                    </a:lnTo>
                    <a:lnTo>
                      <a:pt x="66" y="58"/>
                    </a:lnTo>
                    <a:lnTo>
                      <a:pt x="66" y="64"/>
                    </a:lnTo>
                    <a:lnTo>
                      <a:pt x="62" y="68"/>
                    </a:lnTo>
                    <a:lnTo>
                      <a:pt x="59" y="74"/>
                    </a:lnTo>
                    <a:lnTo>
                      <a:pt x="55" y="74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8" name="Freeform 99"/>
              <p:cNvSpPr>
                <a:spLocks/>
              </p:cNvSpPr>
              <p:nvPr/>
            </p:nvSpPr>
            <p:spPr bwMode="auto">
              <a:xfrm>
                <a:off x="3717" y="2504"/>
                <a:ext cx="14" cy="41"/>
              </a:xfrm>
              <a:custGeom>
                <a:avLst/>
                <a:gdLst>
                  <a:gd name="T0" fmla="*/ 0 w 27"/>
                  <a:gd name="T1" fmla="*/ 11 h 81"/>
                  <a:gd name="T2" fmla="*/ 0 w 27"/>
                  <a:gd name="T3" fmla="*/ 9 h 81"/>
                  <a:gd name="T4" fmla="*/ 0 w 27"/>
                  <a:gd name="T5" fmla="*/ 8 h 81"/>
                  <a:gd name="T6" fmla="*/ 0 w 27"/>
                  <a:gd name="T7" fmla="*/ 6 h 81"/>
                  <a:gd name="T8" fmla="*/ 1 w 27"/>
                  <a:gd name="T9" fmla="*/ 5 h 81"/>
                  <a:gd name="T10" fmla="*/ 1 w 27"/>
                  <a:gd name="T11" fmla="*/ 3 h 81"/>
                  <a:gd name="T12" fmla="*/ 1 w 27"/>
                  <a:gd name="T13" fmla="*/ 2 h 81"/>
                  <a:gd name="T14" fmla="*/ 2 w 27"/>
                  <a:gd name="T15" fmla="*/ 1 h 81"/>
                  <a:gd name="T16" fmla="*/ 3 w 27"/>
                  <a:gd name="T17" fmla="*/ 0 h 81"/>
                  <a:gd name="T18" fmla="*/ 3 w 27"/>
                  <a:gd name="T19" fmla="*/ 1 h 81"/>
                  <a:gd name="T20" fmla="*/ 3 w 27"/>
                  <a:gd name="T21" fmla="*/ 2 h 81"/>
                  <a:gd name="T22" fmla="*/ 3 w 27"/>
                  <a:gd name="T23" fmla="*/ 2 h 81"/>
                  <a:gd name="T24" fmla="*/ 3 w 27"/>
                  <a:gd name="T25" fmla="*/ 3 h 81"/>
                  <a:gd name="T26" fmla="*/ 3 w 27"/>
                  <a:gd name="T27" fmla="*/ 4 h 81"/>
                  <a:gd name="T28" fmla="*/ 4 w 27"/>
                  <a:gd name="T29" fmla="*/ 6 h 81"/>
                  <a:gd name="T30" fmla="*/ 2 w 27"/>
                  <a:gd name="T31" fmla="*/ 8 h 81"/>
                  <a:gd name="T32" fmla="*/ 0 w 27"/>
                  <a:gd name="T33" fmla="*/ 11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81"/>
                  <a:gd name="T53" fmla="*/ 27 w 2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81">
                    <a:moveTo>
                      <a:pt x="0" y="81"/>
                    </a:moveTo>
                    <a:lnTo>
                      <a:pt x="0" y="70"/>
                    </a:lnTo>
                    <a:lnTo>
                      <a:pt x="0" y="58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27" y="42"/>
                    </a:lnTo>
                    <a:lnTo>
                      <a:pt x="14" y="6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9" name="Freeform 100"/>
              <p:cNvSpPr>
                <a:spLocks/>
              </p:cNvSpPr>
              <p:nvPr/>
            </p:nvSpPr>
            <p:spPr bwMode="auto">
              <a:xfrm>
                <a:off x="5308" y="2482"/>
                <a:ext cx="24" cy="26"/>
              </a:xfrm>
              <a:custGeom>
                <a:avLst/>
                <a:gdLst>
                  <a:gd name="T0" fmla="*/ 0 w 46"/>
                  <a:gd name="T1" fmla="*/ 7 h 52"/>
                  <a:gd name="T2" fmla="*/ 1 w 46"/>
                  <a:gd name="T3" fmla="*/ 5 h 52"/>
                  <a:gd name="T4" fmla="*/ 2 w 46"/>
                  <a:gd name="T5" fmla="*/ 4 h 52"/>
                  <a:gd name="T6" fmla="*/ 2 w 46"/>
                  <a:gd name="T7" fmla="*/ 3 h 52"/>
                  <a:gd name="T8" fmla="*/ 3 w 46"/>
                  <a:gd name="T9" fmla="*/ 3 h 52"/>
                  <a:gd name="T10" fmla="*/ 3 w 46"/>
                  <a:gd name="T11" fmla="*/ 2 h 52"/>
                  <a:gd name="T12" fmla="*/ 5 w 46"/>
                  <a:gd name="T13" fmla="*/ 0 h 52"/>
                  <a:gd name="T14" fmla="*/ 5 w 46"/>
                  <a:gd name="T15" fmla="*/ 2 h 52"/>
                  <a:gd name="T16" fmla="*/ 5 w 46"/>
                  <a:gd name="T17" fmla="*/ 3 h 52"/>
                  <a:gd name="T18" fmla="*/ 6 w 46"/>
                  <a:gd name="T19" fmla="*/ 4 h 52"/>
                  <a:gd name="T20" fmla="*/ 7 w 46"/>
                  <a:gd name="T21" fmla="*/ 6 h 52"/>
                  <a:gd name="T22" fmla="*/ 6 w 46"/>
                  <a:gd name="T23" fmla="*/ 6 h 52"/>
                  <a:gd name="T24" fmla="*/ 5 w 46"/>
                  <a:gd name="T25" fmla="*/ 6 h 52"/>
                  <a:gd name="T26" fmla="*/ 4 w 46"/>
                  <a:gd name="T27" fmla="*/ 6 h 52"/>
                  <a:gd name="T28" fmla="*/ 4 w 46"/>
                  <a:gd name="T29" fmla="*/ 6 h 52"/>
                  <a:gd name="T30" fmla="*/ 2 w 46"/>
                  <a:gd name="T31" fmla="*/ 7 h 52"/>
                  <a:gd name="T32" fmla="*/ 0 w 46"/>
                  <a:gd name="T33" fmla="*/ 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2"/>
                  <a:gd name="T53" fmla="*/ 46 w 46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2">
                    <a:moveTo>
                      <a:pt x="0" y="52"/>
                    </a:moveTo>
                    <a:lnTo>
                      <a:pt x="6" y="39"/>
                    </a:lnTo>
                    <a:lnTo>
                      <a:pt x="11" y="31"/>
                    </a:lnTo>
                    <a:lnTo>
                      <a:pt x="13" y="23"/>
                    </a:lnTo>
                    <a:lnTo>
                      <a:pt x="19" y="18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35" y="10"/>
                    </a:lnTo>
                    <a:lnTo>
                      <a:pt x="39" y="21"/>
                    </a:lnTo>
                    <a:lnTo>
                      <a:pt x="41" y="31"/>
                    </a:lnTo>
                    <a:lnTo>
                      <a:pt x="46" y="43"/>
                    </a:lnTo>
                    <a:lnTo>
                      <a:pt x="43" y="45"/>
                    </a:lnTo>
                    <a:lnTo>
                      <a:pt x="39" y="47"/>
                    </a:lnTo>
                    <a:lnTo>
                      <a:pt x="31" y="47"/>
                    </a:lnTo>
                    <a:lnTo>
                      <a:pt x="25" y="47"/>
                    </a:lnTo>
                    <a:lnTo>
                      <a:pt x="11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0" name="Freeform 101"/>
              <p:cNvSpPr>
                <a:spLocks/>
              </p:cNvSpPr>
              <p:nvPr/>
            </p:nvSpPr>
            <p:spPr bwMode="auto">
              <a:xfrm>
                <a:off x="3785" y="2441"/>
                <a:ext cx="27" cy="48"/>
              </a:xfrm>
              <a:custGeom>
                <a:avLst/>
                <a:gdLst>
                  <a:gd name="T0" fmla="*/ 0 w 54"/>
                  <a:gd name="T1" fmla="*/ 12 h 97"/>
                  <a:gd name="T2" fmla="*/ 1 w 54"/>
                  <a:gd name="T3" fmla="*/ 10 h 97"/>
                  <a:gd name="T4" fmla="*/ 1 w 54"/>
                  <a:gd name="T5" fmla="*/ 9 h 97"/>
                  <a:gd name="T6" fmla="*/ 2 w 54"/>
                  <a:gd name="T7" fmla="*/ 8 h 97"/>
                  <a:gd name="T8" fmla="*/ 3 w 54"/>
                  <a:gd name="T9" fmla="*/ 6 h 97"/>
                  <a:gd name="T10" fmla="*/ 3 w 54"/>
                  <a:gd name="T11" fmla="*/ 4 h 97"/>
                  <a:gd name="T12" fmla="*/ 4 w 54"/>
                  <a:gd name="T13" fmla="*/ 2 h 97"/>
                  <a:gd name="T14" fmla="*/ 4 w 54"/>
                  <a:gd name="T15" fmla="*/ 0 h 97"/>
                  <a:gd name="T16" fmla="*/ 5 w 54"/>
                  <a:gd name="T17" fmla="*/ 0 h 97"/>
                  <a:gd name="T18" fmla="*/ 6 w 54"/>
                  <a:gd name="T19" fmla="*/ 0 h 97"/>
                  <a:gd name="T20" fmla="*/ 7 w 54"/>
                  <a:gd name="T21" fmla="*/ 0 h 97"/>
                  <a:gd name="T22" fmla="*/ 7 w 54"/>
                  <a:gd name="T23" fmla="*/ 1 h 97"/>
                  <a:gd name="T24" fmla="*/ 6 w 54"/>
                  <a:gd name="T25" fmla="*/ 3 h 97"/>
                  <a:gd name="T26" fmla="*/ 5 w 54"/>
                  <a:gd name="T27" fmla="*/ 4 h 97"/>
                  <a:gd name="T28" fmla="*/ 5 w 54"/>
                  <a:gd name="T29" fmla="*/ 6 h 97"/>
                  <a:gd name="T30" fmla="*/ 3 w 54"/>
                  <a:gd name="T31" fmla="*/ 8 h 97"/>
                  <a:gd name="T32" fmla="*/ 3 w 54"/>
                  <a:gd name="T33" fmla="*/ 9 h 97"/>
                  <a:gd name="T34" fmla="*/ 1 w 54"/>
                  <a:gd name="T35" fmla="*/ 10 h 97"/>
                  <a:gd name="T36" fmla="*/ 1 w 54"/>
                  <a:gd name="T37" fmla="*/ 12 h 97"/>
                  <a:gd name="T38" fmla="*/ 0 w 54"/>
                  <a:gd name="T39" fmla="*/ 12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7"/>
                  <a:gd name="T62" fmla="*/ 54 w 54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7">
                    <a:moveTo>
                      <a:pt x="0" y="97"/>
                    </a:moveTo>
                    <a:lnTo>
                      <a:pt x="2" y="87"/>
                    </a:lnTo>
                    <a:lnTo>
                      <a:pt x="8" y="77"/>
                    </a:lnTo>
                    <a:lnTo>
                      <a:pt x="12" y="64"/>
                    </a:lnTo>
                    <a:lnTo>
                      <a:pt x="18" y="50"/>
                    </a:lnTo>
                    <a:lnTo>
                      <a:pt x="21" y="35"/>
                    </a:lnTo>
                    <a:lnTo>
                      <a:pt x="25" y="21"/>
                    </a:lnTo>
                    <a:lnTo>
                      <a:pt x="29" y="7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4" y="4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39" y="38"/>
                    </a:lnTo>
                    <a:lnTo>
                      <a:pt x="33" y="52"/>
                    </a:lnTo>
                    <a:lnTo>
                      <a:pt x="23" y="64"/>
                    </a:lnTo>
                    <a:lnTo>
                      <a:pt x="18" y="75"/>
                    </a:lnTo>
                    <a:lnTo>
                      <a:pt x="8" y="8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1" name="Freeform 102"/>
              <p:cNvSpPr>
                <a:spLocks/>
              </p:cNvSpPr>
              <p:nvPr/>
            </p:nvSpPr>
            <p:spPr bwMode="auto">
              <a:xfrm>
                <a:off x="4249" y="2407"/>
                <a:ext cx="54" cy="70"/>
              </a:xfrm>
              <a:custGeom>
                <a:avLst/>
                <a:gdLst>
                  <a:gd name="T0" fmla="*/ 12 w 109"/>
                  <a:gd name="T1" fmla="*/ 18 h 139"/>
                  <a:gd name="T2" fmla="*/ 10 w 109"/>
                  <a:gd name="T3" fmla="*/ 16 h 139"/>
                  <a:gd name="T4" fmla="*/ 8 w 109"/>
                  <a:gd name="T5" fmla="*/ 14 h 139"/>
                  <a:gd name="T6" fmla="*/ 6 w 109"/>
                  <a:gd name="T7" fmla="*/ 12 h 139"/>
                  <a:gd name="T8" fmla="*/ 4 w 109"/>
                  <a:gd name="T9" fmla="*/ 9 h 139"/>
                  <a:gd name="T10" fmla="*/ 2 w 109"/>
                  <a:gd name="T11" fmla="*/ 6 h 139"/>
                  <a:gd name="T12" fmla="*/ 1 w 109"/>
                  <a:gd name="T13" fmla="*/ 4 h 139"/>
                  <a:gd name="T14" fmla="*/ 0 w 109"/>
                  <a:gd name="T15" fmla="*/ 2 h 139"/>
                  <a:gd name="T16" fmla="*/ 0 w 109"/>
                  <a:gd name="T17" fmla="*/ 0 h 139"/>
                  <a:gd name="T18" fmla="*/ 0 w 109"/>
                  <a:gd name="T19" fmla="*/ 0 h 139"/>
                  <a:gd name="T20" fmla="*/ 1 w 109"/>
                  <a:gd name="T21" fmla="*/ 0 h 139"/>
                  <a:gd name="T22" fmla="*/ 2 w 109"/>
                  <a:gd name="T23" fmla="*/ 2 h 139"/>
                  <a:gd name="T24" fmla="*/ 4 w 109"/>
                  <a:gd name="T25" fmla="*/ 5 h 139"/>
                  <a:gd name="T26" fmla="*/ 5 w 109"/>
                  <a:gd name="T27" fmla="*/ 7 h 139"/>
                  <a:gd name="T28" fmla="*/ 7 w 109"/>
                  <a:gd name="T29" fmla="*/ 9 h 139"/>
                  <a:gd name="T30" fmla="*/ 8 w 109"/>
                  <a:gd name="T31" fmla="*/ 11 h 139"/>
                  <a:gd name="T32" fmla="*/ 10 w 109"/>
                  <a:gd name="T33" fmla="*/ 13 h 139"/>
                  <a:gd name="T34" fmla="*/ 11 w 109"/>
                  <a:gd name="T35" fmla="*/ 15 h 139"/>
                  <a:gd name="T36" fmla="*/ 13 w 109"/>
                  <a:gd name="T37" fmla="*/ 18 h 139"/>
                  <a:gd name="T38" fmla="*/ 13 w 109"/>
                  <a:gd name="T39" fmla="*/ 18 h 139"/>
                  <a:gd name="T40" fmla="*/ 12 w 109"/>
                  <a:gd name="T41" fmla="*/ 18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9"/>
                  <a:gd name="T64" fmla="*/ 0 h 139"/>
                  <a:gd name="T65" fmla="*/ 109 w 10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9" h="139">
                    <a:moveTo>
                      <a:pt x="101" y="139"/>
                    </a:moveTo>
                    <a:lnTo>
                      <a:pt x="84" y="124"/>
                    </a:lnTo>
                    <a:lnTo>
                      <a:pt x="68" y="108"/>
                    </a:lnTo>
                    <a:lnTo>
                      <a:pt x="51" y="89"/>
                    </a:lnTo>
                    <a:lnTo>
                      <a:pt x="35" y="70"/>
                    </a:lnTo>
                    <a:lnTo>
                      <a:pt x="18" y="48"/>
                    </a:lnTo>
                    <a:lnTo>
                      <a:pt x="8" y="2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1" y="15"/>
                    </a:lnTo>
                    <a:lnTo>
                      <a:pt x="33" y="33"/>
                    </a:lnTo>
                    <a:lnTo>
                      <a:pt x="45" y="50"/>
                    </a:lnTo>
                    <a:lnTo>
                      <a:pt x="58" y="68"/>
                    </a:lnTo>
                    <a:lnTo>
                      <a:pt x="70" y="85"/>
                    </a:lnTo>
                    <a:lnTo>
                      <a:pt x="84" y="103"/>
                    </a:lnTo>
                    <a:lnTo>
                      <a:pt x="95" y="120"/>
                    </a:lnTo>
                    <a:lnTo>
                      <a:pt x="109" y="139"/>
                    </a:lnTo>
                    <a:lnTo>
                      <a:pt x="105" y="139"/>
                    </a:lnTo>
                    <a:lnTo>
                      <a:pt x="10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2" name="Freeform 103"/>
              <p:cNvSpPr>
                <a:spLocks/>
              </p:cNvSpPr>
              <p:nvPr/>
            </p:nvSpPr>
            <p:spPr bwMode="auto">
              <a:xfrm>
                <a:off x="5314" y="2462"/>
                <a:ext cx="5" cy="8"/>
              </a:xfrm>
              <a:custGeom>
                <a:avLst/>
                <a:gdLst>
                  <a:gd name="T0" fmla="*/ 1 w 10"/>
                  <a:gd name="T1" fmla="*/ 2 h 16"/>
                  <a:gd name="T2" fmla="*/ 0 w 10"/>
                  <a:gd name="T3" fmla="*/ 2 h 16"/>
                  <a:gd name="T4" fmla="*/ 0 w 10"/>
                  <a:gd name="T5" fmla="*/ 1 h 16"/>
                  <a:gd name="T6" fmla="*/ 1 w 10"/>
                  <a:gd name="T7" fmla="*/ 0 h 16"/>
                  <a:gd name="T8" fmla="*/ 2 w 10"/>
                  <a:gd name="T9" fmla="*/ 0 h 16"/>
                  <a:gd name="T10" fmla="*/ 1 w 10"/>
                  <a:gd name="T11" fmla="*/ 2 h 16"/>
                  <a:gd name="T12" fmla="*/ 1 w 10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2" y="16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8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3" name="Freeform 104"/>
              <p:cNvSpPr>
                <a:spLocks/>
              </p:cNvSpPr>
              <p:nvPr/>
            </p:nvSpPr>
            <p:spPr bwMode="auto">
              <a:xfrm>
                <a:off x="4826" y="1592"/>
                <a:ext cx="728" cy="852"/>
              </a:xfrm>
              <a:custGeom>
                <a:avLst/>
                <a:gdLst>
                  <a:gd name="T0" fmla="*/ 90 w 1457"/>
                  <a:gd name="T1" fmla="*/ 144 h 1705"/>
                  <a:gd name="T2" fmla="*/ 74 w 1457"/>
                  <a:gd name="T3" fmla="*/ 94 h 1705"/>
                  <a:gd name="T4" fmla="*/ 62 w 1457"/>
                  <a:gd name="T5" fmla="*/ 67 h 1705"/>
                  <a:gd name="T6" fmla="*/ 37 w 1457"/>
                  <a:gd name="T7" fmla="*/ 38 h 1705"/>
                  <a:gd name="T8" fmla="*/ 0 w 1457"/>
                  <a:gd name="T9" fmla="*/ 18 h 1705"/>
                  <a:gd name="T10" fmla="*/ 32 w 1457"/>
                  <a:gd name="T11" fmla="*/ 24 h 1705"/>
                  <a:gd name="T12" fmla="*/ 36 w 1457"/>
                  <a:gd name="T13" fmla="*/ 24 h 1705"/>
                  <a:gd name="T14" fmla="*/ 41 w 1457"/>
                  <a:gd name="T15" fmla="*/ 23 h 1705"/>
                  <a:gd name="T16" fmla="*/ 52 w 1457"/>
                  <a:gd name="T17" fmla="*/ 43 h 1705"/>
                  <a:gd name="T18" fmla="*/ 60 w 1457"/>
                  <a:gd name="T19" fmla="*/ 52 h 1705"/>
                  <a:gd name="T20" fmla="*/ 61 w 1457"/>
                  <a:gd name="T21" fmla="*/ 53 h 1705"/>
                  <a:gd name="T22" fmla="*/ 63 w 1457"/>
                  <a:gd name="T23" fmla="*/ 47 h 1705"/>
                  <a:gd name="T24" fmla="*/ 65 w 1457"/>
                  <a:gd name="T25" fmla="*/ 34 h 1705"/>
                  <a:gd name="T26" fmla="*/ 65 w 1457"/>
                  <a:gd name="T27" fmla="*/ 9 h 1705"/>
                  <a:gd name="T28" fmla="*/ 68 w 1457"/>
                  <a:gd name="T29" fmla="*/ 0 h 1705"/>
                  <a:gd name="T30" fmla="*/ 70 w 1457"/>
                  <a:gd name="T31" fmla="*/ 45 h 1705"/>
                  <a:gd name="T32" fmla="*/ 80 w 1457"/>
                  <a:gd name="T33" fmla="*/ 77 h 1705"/>
                  <a:gd name="T34" fmla="*/ 93 w 1457"/>
                  <a:gd name="T35" fmla="*/ 105 h 1705"/>
                  <a:gd name="T36" fmla="*/ 103 w 1457"/>
                  <a:gd name="T37" fmla="*/ 121 h 1705"/>
                  <a:gd name="T38" fmla="*/ 103 w 1457"/>
                  <a:gd name="T39" fmla="*/ 112 h 1705"/>
                  <a:gd name="T40" fmla="*/ 106 w 1457"/>
                  <a:gd name="T41" fmla="*/ 117 h 1705"/>
                  <a:gd name="T42" fmla="*/ 106 w 1457"/>
                  <a:gd name="T43" fmla="*/ 111 h 1705"/>
                  <a:gd name="T44" fmla="*/ 110 w 1457"/>
                  <a:gd name="T45" fmla="*/ 86 h 1705"/>
                  <a:gd name="T46" fmla="*/ 99 w 1457"/>
                  <a:gd name="T47" fmla="*/ 57 h 1705"/>
                  <a:gd name="T48" fmla="*/ 83 w 1457"/>
                  <a:gd name="T49" fmla="*/ 42 h 1705"/>
                  <a:gd name="T50" fmla="*/ 78 w 1457"/>
                  <a:gd name="T51" fmla="*/ 41 h 1705"/>
                  <a:gd name="T52" fmla="*/ 92 w 1457"/>
                  <a:gd name="T53" fmla="*/ 37 h 1705"/>
                  <a:gd name="T54" fmla="*/ 116 w 1457"/>
                  <a:gd name="T55" fmla="*/ 66 h 1705"/>
                  <a:gd name="T56" fmla="*/ 120 w 1457"/>
                  <a:gd name="T57" fmla="*/ 78 h 1705"/>
                  <a:gd name="T58" fmla="*/ 119 w 1457"/>
                  <a:gd name="T59" fmla="*/ 84 h 1705"/>
                  <a:gd name="T60" fmla="*/ 123 w 1457"/>
                  <a:gd name="T61" fmla="*/ 74 h 1705"/>
                  <a:gd name="T62" fmla="*/ 124 w 1457"/>
                  <a:gd name="T63" fmla="*/ 81 h 1705"/>
                  <a:gd name="T64" fmla="*/ 126 w 1457"/>
                  <a:gd name="T65" fmla="*/ 71 h 1705"/>
                  <a:gd name="T66" fmla="*/ 140 w 1457"/>
                  <a:gd name="T67" fmla="*/ 44 h 1705"/>
                  <a:gd name="T68" fmla="*/ 141 w 1457"/>
                  <a:gd name="T69" fmla="*/ 28 h 1705"/>
                  <a:gd name="T70" fmla="*/ 147 w 1457"/>
                  <a:gd name="T71" fmla="*/ 29 h 1705"/>
                  <a:gd name="T72" fmla="*/ 142 w 1457"/>
                  <a:gd name="T73" fmla="*/ 51 h 1705"/>
                  <a:gd name="T74" fmla="*/ 154 w 1457"/>
                  <a:gd name="T75" fmla="*/ 43 h 1705"/>
                  <a:gd name="T76" fmla="*/ 167 w 1457"/>
                  <a:gd name="T77" fmla="*/ 22 h 1705"/>
                  <a:gd name="T78" fmla="*/ 181 w 1457"/>
                  <a:gd name="T79" fmla="*/ 22 h 1705"/>
                  <a:gd name="T80" fmla="*/ 172 w 1457"/>
                  <a:gd name="T81" fmla="*/ 28 h 1705"/>
                  <a:gd name="T82" fmla="*/ 156 w 1457"/>
                  <a:gd name="T83" fmla="*/ 48 h 1705"/>
                  <a:gd name="T84" fmla="*/ 140 w 1457"/>
                  <a:gd name="T85" fmla="*/ 66 h 1705"/>
                  <a:gd name="T86" fmla="*/ 123 w 1457"/>
                  <a:gd name="T87" fmla="*/ 89 h 1705"/>
                  <a:gd name="T88" fmla="*/ 121 w 1457"/>
                  <a:gd name="T89" fmla="*/ 107 h 1705"/>
                  <a:gd name="T90" fmla="*/ 110 w 1457"/>
                  <a:gd name="T91" fmla="*/ 128 h 1705"/>
                  <a:gd name="T92" fmla="*/ 107 w 1457"/>
                  <a:gd name="T93" fmla="*/ 143 h 1705"/>
                  <a:gd name="T94" fmla="*/ 102 w 1457"/>
                  <a:gd name="T95" fmla="*/ 149 h 1705"/>
                  <a:gd name="T96" fmla="*/ 108 w 1457"/>
                  <a:gd name="T97" fmla="*/ 144 h 1705"/>
                  <a:gd name="T98" fmla="*/ 112 w 1457"/>
                  <a:gd name="T99" fmla="*/ 142 h 1705"/>
                  <a:gd name="T100" fmla="*/ 109 w 1457"/>
                  <a:gd name="T101" fmla="*/ 149 h 1705"/>
                  <a:gd name="T102" fmla="*/ 107 w 1457"/>
                  <a:gd name="T103" fmla="*/ 154 h 1705"/>
                  <a:gd name="T104" fmla="*/ 116 w 1457"/>
                  <a:gd name="T105" fmla="*/ 151 h 1705"/>
                  <a:gd name="T106" fmla="*/ 108 w 1457"/>
                  <a:gd name="T107" fmla="*/ 165 h 1705"/>
                  <a:gd name="T108" fmla="*/ 115 w 1457"/>
                  <a:gd name="T109" fmla="*/ 156 h 1705"/>
                  <a:gd name="T110" fmla="*/ 114 w 1457"/>
                  <a:gd name="T111" fmla="*/ 168 h 1705"/>
                  <a:gd name="T112" fmla="*/ 113 w 1457"/>
                  <a:gd name="T113" fmla="*/ 191 h 1705"/>
                  <a:gd name="T114" fmla="*/ 112 w 1457"/>
                  <a:gd name="T115" fmla="*/ 202 h 1705"/>
                  <a:gd name="T116" fmla="*/ 101 w 1457"/>
                  <a:gd name="T117" fmla="*/ 196 h 1705"/>
                  <a:gd name="T118" fmla="*/ 89 w 1457"/>
                  <a:gd name="T119" fmla="*/ 213 h 17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57"/>
                  <a:gd name="T181" fmla="*/ 0 h 1705"/>
                  <a:gd name="T182" fmla="*/ 1457 w 1457"/>
                  <a:gd name="T183" fmla="*/ 1705 h 17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57" h="1705">
                    <a:moveTo>
                      <a:pt x="714" y="1705"/>
                    </a:moveTo>
                    <a:lnTo>
                      <a:pt x="729" y="1613"/>
                    </a:lnTo>
                    <a:lnTo>
                      <a:pt x="739" y="1522"/>
                    </a:lnTo>
                    <a:lnTo>
                      <a:pt x="739" y="1431"/>
                    </a:lnTo>
                    <a:lnTo>
                      <a:pt x="735" y="1342"/>
                    </a:lnTo>
                    <a:lnTo>
                      <a:pt x="727" y="1249"/>
                    </a:lnTo>
                    <a:lnTo>
                      <a:pt x="723" y="1158"/>
                    </a:lnTo>
                    <a:lnTo>
                      <a:pt x="720" y="1067"/>
                    </a:lnTo>
                    <a:lnTo>
                      <a:pt x="725" y="975"/>
                    </a:lnTo>
                    <a:lnTo>
                      <a:pt x="704" y="931"/>
                    </a:lnTo>
                    <a:lnTo>
                      <a:pt x="679" y="886"/>
                    </a:lnTo>
                    <a:lnTo>
                      <a:pt x="650" y="842"/>
                    </a:lnTo>
                    <a:lnTo>
                      <a:pt x="623" y="801"/>
                    </a:lnTo>
                    <a:lnTo>
                      <a:pt x="593" y="756"/>
                    </a:lnTo>
                    <a:lnTo>
                      <a:pt x="570" y="716"/>
                    </a:lnTo>
                    <a:lnTo>
                      <a:pt x="553" y="675"/>
                    </a:lnTo>
                    <a:lnTo>
                      <a:pt x="545" y="638"/>
                    </a:lnTo>
                    <a:lnTo>
                      <a:pt x="526" y="609"/>
                    </a:lnTo>
                    <a:lnTo>
                      <a:pt x="514" y="586"/>
                    </a:lnTo>
                    <a:lnTo>
                      <a:pt x="502" y="560"/>
                    </a:lnTo>
                    <a:lnTo>
                      <a:pt x="497" y="539"/>
                    </a:lnTo>
                    <a:lnTo>
                      <a:pt x="489" y="514"/>
                    </a:lnTo>
                    <a:lnTo>
                      <a:pt x="483" y="491"/>
                    </a:lnTo>
                    <a:lnTo>
                      <a:pt x="477" y="462"/>
                    </a:lnTo>
                    <a:lnTo>
                      <a:pt x="471" y="432"/>
                    </a:lnTo>
                    <a:lnTo>
                      <a:pt x="403" y="392"/>
                    </a:lnTo>
                    <a:lnTo>
                      <a:pt x="349" y="349"/>
                    </a:lnTo>
                    <a:lnTo>
                      <a:pt x="301" y="304"/>
                    </a:lnTo>
                    <a:lnTo>
                      <a:pt x="258" y="264"/>
                    </a:lnTo>
                    <a:lnTo>
                      <a:pt x="210" y="225"/>
                    </a:lnTo>
                    <a:lnTo>
                      <a:pt x="155" y="192"/>
                    </a:lnTo>
                    <a:lnTo>
                      <a:pt x="85" y="167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4" y="145"/>
                    </a:lnTo>
                    <a:lnTo>
                      <a:pt x="54" y="136"/>
                    </a:lnTo>
                    <a:lnTo>
                      <a:pt x="97" y="132"/>
                    </a:lnTo>
                    <a:lnTo>
                      <a:pt x="134" y="132"/>
                    </a:lnTo>
                    <a:lnTo>
                      <a:pt x="167" y="138"/>
                    </a:lnTo>
                    <a:lnTo>
                      <a:pt x="196" y="149"/>
                    </a:lnTo>
                    <a:lnTo>
                      <a:pt x="225" y="171"/>
                    </a:lnTo>
                    <a:lnTo>
                      <a:pt x="256" y="198"/>
                    </a:lnTo>
                    <a:lnTo>
                      <a:pt x="293" y="239"/>
                    </a:lnTo>
                    <a:lnTo>
                      <a:pt x="297" y="239"/>
                    </a:lnTo>
                    <a:lnTo>
                      <a:pt x="303" y="239"/>
                    </a:lnTo>
                    <a:lnTo>
                      <a:pt x="301" y="223"/>
                    </a:lnTo>
                    <a:lnTo>
                      <a:pt x="299" y="213"/>
                    </a:lnTo>
                    <a:lnTo>
                      <a:pt x="295" y="202"/>
                    </a:lnTo>
                    <a:lnTo>
                      <a:pt x="291" y="194"/>
                    </a:lnTo>
                    <a:lnTo>
                      <a:pt x="281" y="176"/>
                    </a:lnTo>
                    <a:lnTo>
                      <a:pt x="275" y="161"/>
                    </a:lnTo>
                    <a:lnTo>
                      <a:pt x="287" y="165"/>
                    </a:lnTo>
                    <a:lnTo>
                      <a:pt x="301" y="176"/>
                    </a:lnTo>
                    <a:lnTo>
                      <a:pt x="312" y="186"/>
                    </a:lnTo>
                    <a:lnTo>
                      <a:pt x="330" y="192"/>
                    </a:lnTo>
                    <a:lnTo>
                      <a:pt x="334" y="188"/>
                    </a:lnTo>
                    <a:lnTo>
                      <a:pt x="345" y="188"/>
                    </a:lnTo>
                    <a:lnTo>
                      <a:pt x="357" y="213"/>
                    </a:lnTo>
                    <a:lnTo>
                      <a:pt x="369" y="242"/>
                    </a:lnTo>
                    <a:lnTo>
                      <a:pt x="378" y="271"/>
                    </a:lnTo>
                    <a:lnTo>
                      <a:pt x="390" y="301"/>
                    </a:lnTo>
                    <a:lnTo>
                      <a:pt x="401" y="326"/>
                    </a:lnTo>
                    <a:lnTo>
                      <a:pt x="421" y="347"/>
                    </a:lnTo>
                    <a:lnTo>
                      <a:pt x="446" y="361"/>
                    </a:lnTo>
                    <a:lnTo>
                      <a:pt x="477" y="367"/>
                    </a:lnTo>
                    <a:lnTo>
                      <a:pt x="479" y="376"/>
                    </a:lnTo>
                    <a:lnTo>
                      <a:pt x="481" y="386"/>
                    </a:lnTo>
                    <a:lnTo>
                      <a:pt x="481" y="398"/>
                    </a:lnTo>
                    <a:lnTo>
                      <a:pt x="483" y="409"/>
                    </a:lnTo>
                    <a:lnTo>
                      <a:pt x="481" y="421"/>
                    </a:lnTo>
                    <a:lnTo>
                      <a:pt x="481" y="434"/>
                    </a:lnTo>
                    <a:lnTo>
                      <a:pt x="481" y="446"/>
                    </a:lnTo>
                    <a:lnTo>
                      <a:pt x="483" y="460"/>
                    </a:lnTo>
                    <a:lnTo>
                      <a:pt x="489" y="458"/>
                    </a:lnTo>
                    <a:lnTo>
                      <a:pt x="495" y="458"/>
                    </a:lnTo>
                    <a:lnTo>
                      <a:pt x="493" y="442"/>
                    </a:lnTo>
                    <a:lnTo>
                      <a:pt x="493" y="431"/>
                    </a:lnTo>
                    <a:lnTo>
                      <a:pt x="491" y="419"/>
                    </a:lnTo>
                    <a:lnTo>
                      <a:pt x="491" y="407"/>
                    </a:lnTo>
                    <a:lnTo>
                      <a:pt x="489" y="386"/>
                    </a:lnTo>
                    <a:lnTo>
                      <a:pt x="487" y="368"/>
                    </a:lnTo>
                    <a:lnTo>
                      <a:pt x="498" y="367"/>
                    </a:lnTo>
                    <a:lnTo>
                      <a:pt x="512" y="367"/>
                    </a:lnTo>
                    <a:lnTo>
                      <a:pt x="510" y="378"/>
                    </a:lnTo>
                    <a:lnTo>
                      <a:pt x="510" y="394"/>
                    </a:lnTo>
                    <a:lnTo>
                      <a:pt x="512" y="407"/>
                    </a:lnTo>
                    <a:lnTo>
                      <a:pt x="522" y="425"/>
                    </a:lnTo>
                    <a:lnTo>
                      <a:pt x="522" y="386"/>
                    </a:lnTo>
                    <a:lnTo>
                      <a:pt x="522" y="349"/>
                    </a:lnTo>
                    <a:lnTo>
                      <a:pt x="524" y="310"/>
                    </a:lnTo>
                    <a:lnTo>
                      <a:pt x="526" y="273"/>
                    </a:lnTo>
                    <a:lnTo>
                      <a:pt x="526" y="235"/>
                    </a:lnTo>
                    <a:lnTo>
                      <a:pt x="528" y="198"/>
                    </a:lnTo>
                    <a:lnTo>
                      <a:pt x="529" y="159"/>
                    </a:lnTo>
                    <a:lnTo>
                      <a:pt x="531" y="122"/>
                    </a:lnTo>
                    <a:lnTo>
                      <a:pt x="526" y="105"/>
                    </a:lnTo>
                    <a:lnTo>
                      <a:pt x="524" y="89"/>
                    </a:lnTo>
                    <a:lnTo>
                      <a:pt x="520" y="74"/>
                    </a:lnTo>
                    <a:lnTo>
                      <a:pt x="518" y="58"/>
                    </a:lnTo>
                    <a:lnTo>
                      <a:pt x="514" y="41"/>
                    </a:lnTo>
                    <a:lnTo>
                      <a:pt x="512" y="27"/>
                    </a:lnTo>
                    <a:lnTo>
                      <a:pt x="512" y="12"/>
                    </a:lnTo>
                    <a:lnTo>
                      <a:pt x="514" y="0"/>
                    </a:lnTo>
                    <a:lnTo>
                      <a:pt x="529" y="0"/>
                    </a:lnTo>
                    <a:lnTo>
                      <a:pt x="547" y="2"/>
                    </a:lnTo>
                    <a:lnTo>
                      <a:pt x="559" y="47"/>
                    </a:lnTo>
                    <a:lnTo>
                      <a:pt x="570" y="97"/>
                    </a:lnTo>
                    <a:lnTo>
                      <a:pt x="578" y="149"/>
                    </a:lnTo>
                    <a:lnTo>
                      <a:pt x="584" y="204"/>
                    </a:lnTo>
                    <a:lnTo>
                      <a:pt x="584" y="258"/>
                    </a:lnTo>
                    <a:lnTo>
                      <a:pt x="578" y="312"/>
                    </a:lnTo>
                    <a:lnTo>
                      <a:pt x="566" y="363"/>
                    </a:lnTo>
                    <a:lnTo>
                      <a:pt x="549" y="411"/>
                    </a:lnTo>
                    <a:lnTo>
                      <a:pt x="551" y="438"/>
                    </a:lnTo>
                    <a:lnTo>
                      <a:pt x="562" y="471"/>
                    </a:lnTo>
                    <a:lnTo>
                      <a:pt x="576" y="506"/>
                    </a:lnTo>
                    <a:lnTo>
                      <a:pt x="597" y="545"/>
                    </a:lnTo>
                    <a:lnTo>
                      <a:pt x="617" y="582"/>
                    </a:lnTo>
                    <a:lnTo>
                      <a:pt x="640" y="619"/>
                    </a:lnTo>
                    <a:lnTo>
                      <a:pt x="659" y="652"/>
                    </a:lnTo>
                    <a:lnTo>
                      <a:pt x="677" y="681"/>
                    </a:lnTo>
                    <a:lnTo>
                      <a:pt x="685" y="719"/>
                    </a:lnTo>
                    <a:lnTo>
                      <a:pt x="698" y="754"/>
                    </a:lnTo>
                    <a:lnTo>
                      <a:pt x="714" y="785"/>
                    </a:lnTo>
                    <a:lnTo>
                      <a:pt x="733" y="818"/>
                    </a:lnTo>
                    <a:lnTo>
                      <a:pt x="751" y="847"/>
                    </a:lnTo>
                    <a:lnTo>
                      <a:pt x="770" y="882"/>
                    </a:lnTo>
                    <a:lnTo>
                      <a:pt x="785" y="917"/>
                    </a:lnTo>
                    <a:lnTo>
                      <a:pt x="801" y="960"/>
                    </a:lnTo>
                    <a:lnTo>
                      <a:pt x="805" y="962"/>
                    </a:lnTo>
                    <a:lnTo>
                      <a:pt x="811" y="966"/>
                    </a:lnTo>
                    <a:lnTo>
                      <a:pt x="817" y="966"/>
                    </a:lnTo>
                    <a:lnTo>
                      <a:pt x="828" y="968"/>
                    </a:lnTo>
                    <a:lnTo>
                      <a:pt x="828" y="960"/>
                    </a:lnTo>
                    <a:lnTo>
                      <a:pt x="830" y="950"/>
                    </a:lnTo>
                    <a:lnTo>
                      <a:pt x="828" y="939"/>
                    </a:lnTo>
                    <a:lnTo>
                      <a:pt x="828" y="929"/>
                    </a:lnTo>
                    <a:lnTo>
                      <a:pt x="826" y="917"/>
                    </a:lnTo>
                    <a:lnTo>
                      <a:pt x="824" y="906"/>
                    </a:lnTo>
                    <a:lnTo>
                      <a:pt x="824" y="896"/>
                    </a:lnTo>
                    <a:lnTo>
                      <a:pt x="824" y="892"/>
                    </a:lnTo>
                    <a:lnTo>
                      <a:pt x="830" y="892"/>
                    </a:lnTo>
                    <a:lnTo>
                      <a:pt x="838" y="900"/>
                    </a:lnTo>
                    <a:lnTo>
                      <a:pt x="842" y="909"/>
                    </a:lnTo>
                    <a:lnTo>
                      <a:pt x="846" y="921"/>
                    </a:lnTo>
                    <a:lnTo>
                      <a:pt x="848" y="931"/>
                    </a:lnTo>
                    <a:lnTo>
                      <a:pt x="851" y="942"/>
                    </a:lnTo>
                    <a:lnTo>
                      <a:pt x="855" y="950"/>
                    </a:lnTo>
                    <a:lnTo>
                      <a:pt x="861" y="958"/>
                    </a:lnTo>
                    <a:lnTo>
                      <a:pt x="869" y="944"/>
                    </a:lnTo>
                    <a:lnTo>
                      <a:pt x="871" y="931"/>
                    </a:lnTo>
                    <a:lnTo>
                      <a:pt x="867" y="917"/>
                    </a:lnTo>
                    <a:lnTo>
                      <a:pt x="863" y="904"/>
                    </a:lnTo>
                    <a:lnTo>
                      <a:pt x="853" y="890"/>
                    </a:lnTo>
                    <a:lnTo>
                      <a:pt x="844" y="878"/>
                    </a:lnTo>
                    <a:lnTo>
                      <a:pt x="834" y="867"/>
                    </a:lnTo>
                    <a:lnTo>
                      <a:pt x="828" y="861"/>
                    </a:lnTo>
                    <a:lnTo>
                      <a:pt x="834" y="814"/>
                    </a:lnTo>
                    <a:lnTo>
                      <a:pt x="849" y="772"/>
                    </a:lnTo>
                    <a:lnTo>
                      <a:pt x="867" y="729"/>
                    </a:lnTo>
                    <a:lnTo>
                      <a:pt x="886" y="688"/>
                    </a:lnTo>
                    <a:lnTo>
                      <a:pt x="898" y="646"/>
                    </a:lnTo>
                    <a:lnTo>
                      <a:pt x="906" y="605"/>
                    </a:lnTo>
                    <a:lnTo>
                      <a:pt x="898" y="564"/>
                    </a:lnTo>
                    <a:lnTo>
                      <a:pt x="879" y="526"/>
                    </a:lnTo>
                    <a:lnTo>
                      <a:pt x="849" y="502"/>
                    </a:lnTo>
                    <a:lnTo>
                      <a:pt x="822" y="481"/>
                    </a:lnTo>
                    <a:lnTo>
                      <a:pt x="797" y="458"/>
                    </a:lnTo>
                    <a:lnTo>
                      <a:pt x="774" y="436"/>
                    </a:lnTo>
                    <a:lnTo>
                      <a:pt x="751" y="411"/>
                    </a:lnTo>
                    <a:lnTo>
                      <a:pt x="729" y="388"/>
                    </a:lnTo>
                    <a:lnTo>
                      <a:pt x="708" y="363"/>
                    </a:lnTo>
                    <a:lnTo>
                      <a:pt x="689" y="339"/>
                    </a:lnTo>
                    <a:lnTo>
                      <a:pt x="677" y="339"/>
                    </a:lnTo>
                    <a:lnTo>
                      <a:pt x="665" y="343"/>
                    </a:lnTo>
                    <a:lnTo>
                      <a:pt x="654" y="349"/>
                    </a:lnTo>
                    <a:lnTo>
                      <a:pt x="642" y="355"/>
                    </a:lnTo>
                    <a:lnTo>
                      <a:pt x="630" y="357"/>
                    </a:lnTo>
                    <a:lnTo>
                      <a:pt x="621" y="355"/>
                    </a:lnTo>
                    <a:lnTo>
                      <a:pt x="613" y="347"/>
                    </a:lnTo>
                    <a:lnTo>
                      <a:pt x="609" y="335"/>
                    </a:lnTo>
                    <a:lnTo>
                      <a:pt x="628" y="335"/>
                    </a:lnTo>
                    <a:lnTo>
                      <a:pt x="646" y="334"/>
                    </a:lnTo>
                    <a:lnTo>
                      <a:pt x="661" y="328"/>
                    </a:lnTo>
                    <a:lnTo>
                      <a:pt x="679" y="322"/>
                    </a:lnTo>
                    <a:lnTo>
                      <a:pt x="692" y="312"/>
                    </a:lnTo>
                    <a:lnTo>
                      <a:pt x="708" y="306"/>
                    </a:lnTo>
                    <a:lnTo>
                      <a:pt x="723" y="301"/>
                    </a:lnTo>
                    <a:lnTo>
                      <a:pt x="743" y="299"/>
                    </a:lnTo>
                    <a:lnTo>
                      <a:pt x="749" y="308"/>
                    </a:lnTo>
                    <a:lnTo>
                      <a:pt x="770" y="335"/>
                    </a:lnTo>
                    <a:lnTo>
                      <a:pt x="799" y="372"/>
                    </a:lnTo>
                    <a:lnTo>
                      <a:pt x="836" y="417"/>
                    </a:lnTo>
                    <a:lnTo>
                      <a:pt x="871" y="460"/>
                    </a:lnTo>
                    <a:lnTo>
                      <a:pt x="906" y="500"/>
                    </a:lnTo>
                    <a:lnTo>
                      <a:pt x="933" y="531"/>
                    </a:lnTo>
                    <a:lnTo>
                      <a:pt x="952" y="551"/>
                    </a:lnTo>
                    <a:lnTo>
                      <a:pt x="952" y="560"/>
                    </a:lnTo>
                    <a:lnTo>
                      <a:pt x="956" y="578"/>
                    </a:lnTo>
                    <a:lnTo>
                      <a:pt x="960" y="593"/>
                    </a:lnTo>
                    <a:lnTo>
                      <a:pt x="972" y="607"/>
                    </a:lnTo>
                    <a:lnTo>
                      <a:pt x="968" y="615"/>
                    </a:lnTo>
                    <a:lnTo>
                      <a:pt x="966" y="626"/>
                    </a:lnTo>
                    <a:lnTo>
                      <a:pt x="962" y="638"/>
                    </a:lnTo>
                    <a:lnTo>
                      <a:pt x="958" y="652"/>
                    </a:lnTo>
                    <a:lnTo>
                      <a:pt x="952" y="663"/>
                    </a:lnTo>
                    <a:lnTo>
                      <a:pt x="950" y="675"/>
                    </a:lnTo>
                    <a:lnTo>
                      <a:pt x="950" y="685"/>
                    </a:lnTo>
                    <a:lnTo>
                      <a:pt x="954" y="690"/>
                    </a:lnTo>
                    <a:lnTo>
                      <a:pt x="958" y="679"/>
                    </a:lnTo>
                    <a:lnTo>
                      <a:pt x="964" y="669"/>
                    </a:lnTo>
                    <a:lnTo>
                      <a:pt x="970" y="655"/>
                    </a:lnTo>
                    <a:lnTo>
                      <a:pt x="976" y="642"/>
                    </a:lnTo>
                    <a:lnTo>
                      <a:pt x="979" y="626"/>
                    </a:lnTo>
                    <a:lnTo>
                      <a:pt x="983" y="613"/>
                    </a:lnTo>
                    <a:lnTo>
                      <a:pt x="985" y="601"/>
                    </a:lnTo>
                    <a:lnTo>
                      <a:pt x="989" y="593"/>
                    </a:lnTo>
                    <a:lnTo>
                      <a:pt x="993" y="591"/>
                    </a:lnTo>
                    <a:lnTo>
                      <a:pt x="999" y="590"/>
                    </a:lnTo>
                    <a:lnTo>
                      <a:pt x="1001" y="603"/>
                    </a:lnTo>
                    <a:lnTo>
                      <a:pt x="1003" y="619"/>
                    </a:lnTo>
                    <a:lnTo>
                      <a:pt x="1001" y="636"/>
                    </a:lnTo>
                    <a:lnTo>
                      <a:pt x="995" y="655"/>
                    </a:lnTo>
                    <a:lnTo>
                      <a:pt x="997" y="655"/>
                    </a:lnTo>
                    <a:lnTo>
                      <a:pt x="1003" y="655"/>
                    </a:lnTo>
                    <a:lnTo>
                      <a:pt x="1009" y="634"/>
                    </a:lnTo>
                    <a:lnTo>
                      <a:pt x="1010" y="619"/>
                    </a:lnTo>
                    <a:lnTo>
                      <a:pt x="1010" y="607"/>
                    </a:lnTo>
                    <a:lnTo>
                      <a:pt x="1010" y="595"/>
                    </a:lnTo>
                    <a:lnTo>
                      <a:pt x="1010" y="584"/>
                    </a:lnTo>
                    <a:lnTo>
                      <a:pt x="1014" y="572"/>
                    </a:lnTo>
                    <a:lnTo>
                      <a:pt x="1022" y="558"/>
                    </a:lnTo>
                    <a:lnTo>
                      <a:pt x="1040" y="543"/>
                    </a:lnTo>
                    <a:lnTo>
                      <a:pt x="1051" y="526"/>
                    </a:lnTo>
                    <a:lnTo>
                      <a:pt x="1069" y="494"/>
                    </a:lnTo>
                    <a:lnTo>
                      <a:pt x="1088" y="452"/>
                    </a:lnTo>
                    <a:lnTo>
                      <a:pt x="1109" y="403"/>
                    </a:lnTo>
                    <a:lnTo>
                      <a:pt x="1127" y="353"/>
                    </a:lnTo>
                    <a:lnTo>
                      <a:pt x="1144" y="310"/>
                    </a:lnTo>
                    <a:lnTo>
                      <a:pt x="1154" y="277"/>
                    </a:lnTo>
                    <a:lnTo>
                      <a:pt x="1160" y="264"/>
                    </a:lnTo>
                    <a:lnTo>
                      <a:pt x="1152" y="250"/>
                    </a:lnTo>
                    <a:lnTo>
                      <a:pt x="1146" y="242"/>
                    </a:lnTo>
                    <a:lnTo>
                      <a:pt x="1138" y="237"/>
                    </a:lnTo>
                    <a:lnTo>
                      <a:pt x="1133" y="231"/>
                    </a:lnTo>
                    <a:lnTo>
                      <a:pt x="1133" y="223"/>
                    </a:lnTo>
                    <a:lnTo>
                      <a:pt x="1135" y="221"/>
                    </a:lnTo>
                    <a:lnTo>
                      <a:pt x="1138" y="215"/>
                    </a:lnTo>
                    <a:lnTo>
                      <a:pt x="1144" y="213"/>
                    </a:lnTo>
                    <a:lnTo>
                      <a:pt x="1150" y="213"/>
                    </a:lnTo>
                    <a:lnTo>
                      <a:pt x="1164" y="213"/>
                    </a:lnTo>
                    <a:lnTo>
                      <a:pt x="1179" y="239"/>
                    </a:lnTo>
                    <a:lnTo>
                      <a:pt x="1185" y="266"/>
                    </a:lnTo>
                    <a:lnTo>
                      <a:pt x="1183" y="289"/>
                    </a:lnTo>
                    <a:lnTo>
                      <a:pt x="1175" y="312"/>
                    </a:lnTo>
                    <a:lnTo>
                      <a:pt x="1164" y="334"/>
                    </a:lnTo>
                    <a:lnTo>
                      <a:pt x="1152" y="357"/>
                    </a:lnTo>
                    <a:lnTo>
                      <a:pt x="1142" y="382"/>
                    </a:lnTo>
                    <a:lnTo>
                      <a:pt x="1140" y="411"/>
                    </a:lnTo>
                    <a:lnTo>
                      <a:pt x="1144" y="413"/>
                    </a:lnTo>
                    <a:lnTo>
                      <a:pt x="1148" y="415"/>
                    </a:lnTo>
                    <a:lnTo>
                      <a:pt x="1154" y="417"/>
                    </a:lnTo>
                    <a:lnTo>
                      <a:pt x="1164" y="421"/>
                    </a:lnTo>
                    <a:lnTo>
                      <a:pt x="1191" y="396"/>
                    </a:lnTo>
                    <a:lnTo>
                      <a:pt x="1216" y="372"/>
                    </a:lnTo>
                    <a:lnTo>
                      <a:pt x="1237" y="345"/>
                    </a:lnTo>
                    <a:lnTo>
                      <a:pt x="1259" y="318"/>
                    </a:lnTo>
                    <a:lnTo>
                      <a:pt x="1274" y="287"/>
                    </a:lnTo>
                    <a:lnTo>
                      <a:pt x="1288" y="258"/>
                    </a:lnTo>
                    <a:lnTo>
                      <a:pt x="1297" y="225"/>
                    </a:lnTo>
                    <a:lnTo>
                      <a:pt x="1307" y="192"/>
                    </a:lnTo>
                    <a:lnTo>
                      <a:pt x="1323" y="184"/>
                    </a:lnTo>
                    <a:lnTo>
                      <a:pt x="1340" y="180"/>
                    </a:lnTo>
                    <a:lnTo>
                      <a:pt x="1358" y="178"/>
                    </a:lnTo>
                    <a:lnTo>
                      <a:pt x="1375" y="178"/>
                    </a:lnTo>
                    <a:lnTo>
                      <a:pt x="1393" y="178"/>
                    </a:lnTo>
                    <a:lnTo>
                      <a:pt x="1412" y="178"/>
                    </a:lnTo>
                    <a:lnTo>
                      <a:pt x="1431" y="178"/>
                    </a:lnTo>
                    <a:lnTo>
                      <a:pt x="1455" y="178"/>
                    </a:lnTo>
                    <a:lnTo>
                      <a:pt x="1455" y="180"/>
                    </a:lnTo>
                    <a:lnTo>
                      <a:pt x="1457" y="188"/>
                    </a:lnTo>
                    <a:lnTo>
                      <a:pt x="1449" y="190"/>
                    </a:lnTo>
                    <a:lnTo>
                      <a:pt x="1447" y="194"/>
                    </a:lnTo>
                    <a:lnTo>
                      <a:pt x="1445" y="198"/>
                    </a:lnTo>
                    <a:lnTo>
                      <a:pt x="1445" y="208"/>
                    </a:lnTo>
                    <a:lnTo>
                      <a:pt x="1410" y="219"/>
                    </a:lnTo>
                    <a:lnTo>
                      <a:pt x="1381" y="231"/>
                    </a:lnTo>
                    <a:lnTo>
                      <a:pt x="1354" y="242"/>
                    </a:lnTo>
                    <a:lnTo>
                      <a:pt x="1330" y="258"/>
                    </a:lnTo>
                    <a:lnTo>
                      <a:pt x="1307" y="275"/>
                    </a:lnTo>
                    <a:lnTo>
                      <a:pt x="1292" y="301"/>
                    </a:lnTo>
                    <a:lnTo>
                      <a:pt x="1278" y="330"/>
                    </a:lnTo>
                    <a:lnTo>
                      <a:pt x="1270" y="368"/>
                    </a:lnTo>
                    <a:lnTo>
                      <a:pt x="1255" y="388"/>
                    </a:lnTo>
                    <a:lnTo>
                      <a:pt x="1235" y="411"/>
                    </a:lnTo>
                    <a:lnTo>
                      <a:pt x="1212" y="432"/>
                    </a:lnTo>
                    <a:lnTo>
                      <a:pt x="1189" y="456"/>
                    </a:lnTo>
                    <a:lnTo>
                      <a:pt x="1166" y="475"/>
                    </a:lnTo>
                    <a:lnTo>
                      <a:pt x="1144" y="496"/>
                    </a:lnTo>
                    <a:lnTo>
                      <a:pt x="1129" y="514"/>
                    </a:lnTo>
                    <a:lnTo>
                      <a:pt x="1123" y="533"/>
                    </a:lnTo>
                    <a:lnTo>
                      <a:pt x="1105" y="549"/>
                    </a:lnTo>
                    <a:lnTo>
                      <a:pt x="1084" y="574"/>
                    </a:lnTo>
                    <a:lnTo>
                      <a:pt x="1061" y="601"/>
                    </a:lnTo>
                    <a:lnTo>
                      <a:pt x="1040" y="632"/>
                    </a:lnTo>
                    <a:lnTo>
                      <a:pt x="1016" y="663"/>
                    </a:lnTo>
                    <a:lnTo>
                      <a:pt x="1001" y="692"/>
                    </a:lnTo>
                    <a:lnTo>
                      <a:pt x="985" y="719"/>
                    </a:lnTo>
                    <a:lnTo>
                      <a:pt x="979" y="741"/>
                    </a:lnTo>
                    <a:lnTo>
                      <a:pt x="979" y="756"/>
                    </a:lnTo>
                    <a:lnTo>
                      <a:pt x="979" y="778"/>
                    </a:lnTo>
                    <a:lnTo>
                      <a:pt x="979" y="797"/>
                    </a:lnTo>
                    <a:lnTo>
                      <a:pt x="979" y="820"/>
                    </a:lnTo>
                    <a:lnTo>
                      <a:pt x="976" y="842"/>
                    </a:lnTo>
                    <a:lnTo>
                      <a:pt x="974" y="863"/>
                    </a:lnTo>
                    <a:lnTo>
                      <a:pt x="966" y="882"/>
                    </a:lnTo>
                    <a:lnTo>
                      <a:pt x="960" y="902"/>
                    </a:lnTo>
                    <a:lnTo>
                      <a:pt x="939" y="919"/>
                    </a:lnTo>
                    <a:lnTo>
                      <a:pt x="921" y="944"/>
                    </a:lnTo>
                    <a:lnTo>
                      <a:pt x="906" y="972"/>
                    </a:lnTo>
                    <a:lnTo>
                      <a:pt x="896" y="1001"/>
                    </a:lnTo>
                    <a:lnTo>
                      <a:pt x="886" y="1030"/>
                    </a:lnTo>
                    <a:lnTo>
                      <a:pt x="882" y="1061"/>
                    </a:lnTo>
                    <a:lnTo>
                      <a:pt x="879" y="1090"/>
                    </a:lnTo>
                    <a:lnTo>
                      <a:pt x="879" y="1121"/>
                    </a:lnTo>
                    <a:lnTo>
                      <a:pt x="882" y="1125"/>
                    </a:lnTo>
                    <a:lnTo>
                      <a:pt x="886" y="1129"/>
                    </a:lnTo>
                    <a:lnTo>
                      <a:pt x="875" y="1136"/>
                    </a:lnTo>
                    <a:lnTo>
                      <a:pt x="857" y="1148"/>
                    </a:lnTo>
                    <a:lnTo>
                      <a:pt x="846" y="1154"/>
                    </a:lnTo>
                    <a:lnTo>
                      <a:pt x="834" y="1160"/>
                    </a:lnTo>
                    <a:lnTo>
                      <a:pt x="824" y="1165"/>
                    </a:lnTo>
                    <a:lnTo>
                      <a:pt x="820" y="1171"/>
                    </a:lnTo>
                    <a:lnTo>
                      <a:pt x="818" y="1175"/>
                    </a:lnTo>
                    <a:lnTo>
                      <a:pt x="818" y="1187"/>
                    </a:lnTo>
                    <a:lnTo>
                      <a:pt x="818" y="1196"/>
                    </a:lnTo>
                    <a:lnTo>
                      <a:pt x="824" y="1208"/>
                    </a:lnTo>
                    <a:lnTo>
                      <a:pt x="830" y="1196"/>
                    </a:lnTo>
                    <a:lnTo>
                      <a:pt x="836" y="1185"/>
                    </a:lnTo>
                    <a:lnTo>
                      <a:pt x="842" y="1175"/>
                    </a:lnTo>
                    <a:lnTo>
                      <a:pt x="851" y="1169"/>
                    </a:lnTo>
                    <a:lnTo>
                      <a:pt x="857" y="1162"/>
                    </a:lnTo>
                    <a:lnTo>
                      <a:pt x="869" y="1158"/>
                    </a:lnTo>
                    <a:lnTo>
                      <a:pt x="881" y="1154"/>
                    </a:lnTo>
                    <a:lnTo>
                      <a:pt x="896" y="1154"/>
                    </a:lnTo>
                    <a:lnTo>
                      <a:pt x="896" y="1152"/>
                    </a:lnTo>
                    <a:lnTo>
                      <a:pt x="892" y="1144"/>
                    </a:lnTo>
                    <a:lnTo>
                      <a:pt x="888" y="1140"/>
                    </a:lnTo>
                    <a:lnTo>
                      <a:pt x="892" y="1136"/>
                    </a:lnTo>
                    <a:lnTo>
                      <a:pt x="896" y="1136"/>
                    </a:lnTo>
                    <a:lnTo>
                      <a:pt x="902" y="1144"/>
                    </a:lnTo>
                    <a:lnTo>
                      <a:pt x="908" y="1152"/>
                    </a:lnTo>
                    <a:lnTo>
                      <a:pt x="908" y="1163"/>
                    </a:lnTo>
                    <a:lnTo>
                      <a:pt x="910" y="1179"/>
                    </a:lnTo>
                    <a:lnTo>
                      <a:pt x="896" y="1183"/>
                    </a:lnTo>
                    <a:lnTo>
                      <a:pt x="884" y="1189"/>
                    </a:lnTo>
                    <a:lnTo>
                      <a:pt x="873" y="1195"/>
                    </a:lnTo>
                    <a:lnTo>
                      <a:pt x="865" y="1202"/>
                    </a:lnTo>
                    <a:lnTo>
                      <a:pt x="855" y="1208"/>
                    </a:lnTo>
                    <a:lnTo>
                      <a:pt x="849" y="1218"/>
                    </a:lnTo>
                    <a:lnTo>
                      <a:pt x="844" y="1227"/>
                    </a:lnTo>
                    <a:lnTo>
                      <a:pt x="844" y="1241"/>
                    </a:lnTo>
                    <a:lnTo>
                      <a:pt x="848" y="1239"/>
                    </a:lnTo>
                    <a:lnTo>
                      <a:pt x="857" y="1235"/>
                    </a:lnTo>
                    <a:lnTo>
                      <a:pt x="869" y="1229"/>
                    </a:lnTo>
                    <a:lnTo>
                      <a:pt x="884" y="1224"/>
                    </a:lnTo>
                    <a:lnTo>
                      <a:pt x="896" y="1214"/>
                    </a:lnTo>
                    <a:lnTo>
                      <a:pt x="912" y="1206"/>
                    </a:lnTo>
                    <a:lnTo>
                      <a:pt x="925" y="1200"/>
                    </a:lnTo>
                    <a:lnTo>
                      <a:pt x="939" y="1198"/>
                    </a:lnTo>
                    <a:lnTo>
                      <a:pt x="929" y="1210"/>
                    </a:lnTo>
                    <a:lnTo>
                      <a:pt x="919" y="1226"/>
                    </a:lnTo>
                    <a:lnTo>
                      <a:pt x="906" y="1241"/>
                    </a:lnTo>
                    <a:lnTo>
                      <a:pt x="894" y="1259"/>
                    </a:lnTo>
                    <a:lnTo>
                      <a:pt x="881" y="1276"/>
                    </a:lnTo>
                    <a:lnTo>
                      <a:pt x="873" y="1293"/>
                    </a:lnTo>
                    <a:lnTo>
                      <a:pt x="867" y="1309"/>
                    </a:lnTo>
                    <a:lnTo>
                      <a:pt x="869" y="1326"/>
                    </a:lnTo>
                    <a:lnTo>
                      <a:pt x="873" y="1326"/>
                    </a:lnTo>
                    <a:lnTo>
                      <a:pt x="877" y="1326"/>
                    </a:lnTo>
                    <a:lnTo>
                      <a:pt x="882" y="1313"/>
                    </a:lnTo>
                    <a:lnTo>
                      <a:pt x="892" y="1299"/>
                    </a:lnTo>
                    <a:lnTo>
                      <a:pt x="904" y="1284"/>
                    </a:lnTo>
                    <a:lnTo>
                      <a:pt x="915" y="1268"/>
                    </a:lnTo>
                    <a:lnTo>
                      <a:pt x="927" y="1253"/>
                    </a:lnTo>
                    <a:lnTo>
                      <a:pt x="941" y="1239"/>
                    </a:lnTo>
                    <a:lnTo>
                      <a:pt x="954" y="1227"/>
                    </a:lnTo>
                    <a:lnTo>
                      <a:pt x="970" y="1224"/>
                    </a:lnTo>
                    <a:lnTo>
                      <a:pt x="958" y="1260"/>
                    </a:lnTo>
                    <a:lnTo>
                      <a:pt x="946" y="1291"/>
                    </a:lnTo>
                    <a:lnTo>
                      <a:pt x="931" y="1321"/>
                    </a:lnTo>
                    <a:lnTo>
                      <a:pt x="917" y="1350"/>
                    </a:lnTo>
                    <a:lnTo>
                      <a:pt x="904" y="1377"/>
                    </a:lnTo>
                    <a:lnTo>
                      <a:pt x="894" y="1408"/>
                    </a:lnTo>
                    <a:lnTo>
                      <a:pt x="890" y="1443"/>
                    </a:lnTo>
                    <a:lnTo>
                      <a:pt x="894" y="1483"/>
                    </a:lnTo>
                    <a:lnTo>
                      <a:pt x="896" y="1491"/>
                    </a:lnTo>
                    <a:lnTo>
                      <a:pt x="902" y="1509"/>
                    </a:lnTo>
                    <a:lnTo>
                      <a:pt x="910" y="1528"/>
                    </a:lnTo>
                    <a:lnTo>
                      <a:pt x="917" y="1551"/>
                    </a:lnTo>
                    <a:lnTo>
                      <a:pt x="923" y="1571"/>
                    </a:lnTo>
                    <a:lnTo>
                      <a:pt x="929" y="1592"/>
                    </a:lnTo>
                    <a:lnTo>
                      <a:pt x="933" y="1608"/>
                    </a:lnTo>
                    <a:lnTo>
                      <a:pt x="935" y="1619"/>
                    </a:lnTo>
                    <a:lnTo>
                      <a:pt x="915" y="1619"/>
                    </a:lnTo>
                    <a:lnTo>
                      <a:pt x="902" y="1619"/>
                    </a:lnTo>
                    <a:lnTo>
                      <a:pt x="902" y="1606"/>
                    </a:lnTo>
                    <a:lnTo>
                      <a:pt x="902" y="1598"/>
                    </a:lnTo>
                    <a:lnTo>
                      <a:pt x="902" y="1588"/>
                    </a:lnTo>
                    <a:lnTo>
                      <a:pt x="902" y="1578"/>
                    </a:lnTo>
                    <a:lnTo>
                      <a:pt x="871" y="1565"/>
                    </a:lnTo>
                    <a:lnTo>
                      <a:pt x="842" y="1565"/>
                    </a:lnTo>
                    <a:lnTo>
                      <a:pt x="813" y="1575"/>
                    </a:lnTo>
                    <a:lnTo>
                      <a:pt x="787" y="1596"/>
                    </a:lnTo>
                    <a:lnTo>
                      <a:pt x="762" y="1619"/>
                    </a:lnTo>
                    <a:lnTo>
                      <a:pt x="743" y="1648"/>
                    </a:lnTo>
                    <a:lnTo>
                      <a:pt x="727" y="1675"/>
                    </a:lnTo>
                    <a:lnTo>
                      <a:pt x="718" y="1703"/>
                    </a:lnTo>
                    <a:lnTo>
                      <a:pt x="714" y="1703"/>
                    </a:lnTo>
                    <a:lnTo>
                      <a:pt x="714" y="1705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4" name="Freeform 105"/>
              <p:cNvSpPr>
                <a:spLocks/>
              </p:cNvSpPr>
              <p:nvPr/>
            </p:nvSpPr>
            <p:spPr bwMode="auto">
              <a:xfrm>
                <a:off x="3937" y="2015"/>
                <a:ext cx="26" cy="64"/>
              </a:xfrm>
              <a:custGeom>
                <a:avLst/>
                <a:gdLst>
                  <a:gd name="T0" fmla="*/ 0 w 50"/>
                  <a:gd name="T1" fmla="*/ 16 h 128"/>
                  <a:gd name="T2" fmla="*/ 0 w 50"/>
                  <a:gd name="T3" fmla="*/ 15 h 128"/>
                  <a:gd name="T4" fmla="*/ 1 w 50"/>
                  <a:gd name="T5" fmla="*/ 13 h 128"/>
                  <a:gd name="T6" fmla="*/ 1 w 50"/>
                  <a:gd name="T7" fmla="*/ 10 h 128"/>
                  <a:gd name="T8" fmla="*/ 2 w 50"/>
                  <a:gd name="T9" fmla="*/ 7 h 128"/>
                  <a:gd name="T10" fmla="*/ 3 w 50"/>
                  <a:gd name="T11" fmla="*/ 4 h 128"/>
                  <a:gd name="T12" fmla="*/ 4 w 50"/>
                  <a:gd name="T13" fmla="*/ 2 h 128"/>
                  <a:gd name="T14" fmla="*/ 5 w 50"/>
                  <a:gd name="T15" fmla="*/ 1 h 128"/>
                  <a:gd name="T16" fmla="*/ 7 w 50"/>
                  <a:gd name="T17" fmla="*/ 0 h 128"/>
                  <a:gd name="T18" fmla="*/ 6 w 50"/>
                  <a:gd name="T19" fmla="*/ 2 h 128"/>
                  <a:gd name="T20" fmla="*/ 6 w 50"/>
                  <a:gd name="T21" fmla="*/ 4 h 128"/>
                  <a:gd name="T22" fmla="*/ 5 w 50"/>
                  <a:gd name="T23" fmla="*/ 5 h 128"/>
                  <a:gd name="T24" fmla="*/ 4 w 50"/>
                  <a:gd name="T25" fmla="*/ 8 h 128"/>
                  <a:gd name="T26" fmla="*/ 3 w 50"/>
                  <a:gd name="T27" fmla="*/ 10 h 128"/>
                  <a:gd name="T28" fmla="*/ 3 w 50"/>
                  <a:gd name="T29" fmla="*/ 12 h 128"/>
                  <a:gd name="T30" fmla="*/ 2 w 50"/>
                  <a:gd name="T31" fmla="*/ 13 h 128"/>
                  <a:gd name="T32" fmla="*/ 1 w 50"/>
                  <a:gd name="T33" fmla="*/ 15 h 128"/>
                  <a:gd name="T34" fmla="*/ 0 w 50"/>
                  <a:gd name="T35" fmla="*/ 16 h 128"/>
                  <a:gd name="T36" fmla="*/ 0 w 50"/>
                  <a:gd name="T37" fmla="*/ 16 h 1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28"/>
                  <a:gd name="T59" fmla="*/ 50 w 50"/>
                  <a:gd name="T60" fmla="*/ 128 h 1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28">
                    <a:moveTo>
                      <a:pt x="0" y="128"/>
                    </a:moveTo>
                    <a:lnTo>
                      <a:pt x="0" y="117"/>
                    </a:lnTo>
                    <a:lnTo>
                      <a:pt x="3" y="101"/>
                    </a:lnTo>
                    <a:lnTo>
                      <a:pt x="7" y="80"/>
                    </a:lnTo>
                    <a:lnTo>
                      <a:pt x="13" y="59"/>
                    </a:lnTo>
                    <a:lnTo>
                      <a:pt x="19" y="35"/>
                    </a:lnTo>
                    <a:lnTo>
                      <a:pt x="29" y="18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46" y="12"/>
                    </a:lnTo>
                    <a:lnTo>
                      <a:pt x="42" y="28"/>
                    </a:lnTo>
                    <a:lnTo>
                      <a:pt x="36" y="43"/>
                    </a:lnTo>
                    <a:lnTo>
                      <a:pt x="31" y="61"/>
                    </a:lnTo>
                    <a:lnTo>
                      <a:pt x="23" y="76"/>
                    </a:lnTo>
                    <a:lnTo>
                      <a:pt x="17" y="93"/>
                    </a:lnTo>
                    <a:lnTo>
                      <a:pt x="9" y="107"/>
                    </a:lnTo>
                    <a:lnTo>
                      <a:pt x="3" y="123"/>
                    </a:lnTo>
                    <a:lnTo>
                      <a:pt x="0" y="12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5E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5" name="Freeform 106"/>
              <p:cNvSpPr>
                <a:spLocks/>
              </p:cNvSpPr>
              <p:nvPr/>
            </p:nvSpPr>
            <p:spPr bwMode="auto">
              <a:xfrm>
                <a:off x="4395" y="555"/>
                <a:ext cx="1261" cy="1516"/>
              </a:xfrm>
              <a:custGeom>
                <a:avLst/>
                <a:gdLst>
                  <a:gd name="T0" fmla="*/ 277 w 2521"/>
                  <a:gd name="T1" fmla="*/ 294 h 3033"/>
                  <a:gd name="T2" fmla="*/ 267 w 2521"/>
                  <a:gd name="T3" fmla="*/ 275 h 3033"/>
                  <a:gd name="T4" fmla="*/ 236 w 2521"/>
                  <a:gd name="T5" fmla="*/ 293 h 3033"/>
                  <a:gd name="T6" fmla="*/ 240 w 2521"/>
                  <a:gd name="T7" fmla="*/ 307 h 3033"/>
                  <a:gd name="T8" fmla="*/ 237 w 2521"/>
                  <a:gd name="T9" fmla="*/ 313 h 3033"/>
                  <a:gd name="T10" fmla="*/ 233 w 2521"/>
                  <a:gd name="T11" fmla="*/ 326 h 3033"/>
                  <a:gd name="T12" fmla="*/ 227 w 2521"/>
                  <a:gd name="T13" fmla="*/ 307 h 3033"/>
                  <a:gd name="T14" fmla="*/ 223 w 2521"/>
                  <a:gd name="T15" fmla="*/ 308 h 3033"/>
                  <a:gd name="T16" fmla="*/ 217 w 2521"/>
                  <a:gd name="T17" fmla="*/ 307 h 3033"/>
                  <a:gd name="T18" fmla="*/ 191 w 2521"/>
                  <a:gd name="T19" fmla="*/ 295 h 3033"/>
                  <a:gd name="T20" fmla="*/ 191 w 2521"/>
                  <a:gd name="T21" fmla="*/ 258 h 3033"/>
                  <a:gd name="T22" fmla="*/ 176 w 2521"/>
                  <a:gd name="T23" fmla="*/ 254 h 3033"/>
                  <a:gd name="T24" fmla="*/ 169 w 2521"/>
                  <a:gd name="T25" fmla="*/ 280 h 3033"/>
                  <a:gd name="T26" fmla="*/ 165 w 2521"/>
                  <a:gd name="T27" fmla="*/ 288 h 3033"/>
                  <a:gd name="T28" fmla="*/ 163 w 2521"/>
                  <a:gd name="T29" fmla="*/ 295 h 3033"/>
                  <a:gd name="T30" fmla="*/ 149 w 2521"/>
                  <a:gd name="T31" fmla="*/ 251 h 3033"/>
                  <a:gd name="T32" fmla="*/ 158 w 2521"/>
                  <a:gd name="T33" fmla="*/ 240 h 3033"/>
                  <a:gd name="T34" fmla="*/ 133 w 2521"/>
                  <a:gd name="T35" fmla="*/ 274 h 3033"/>
                  <a:gd name="T36" fmla="*/ 119 w 2521"/>
                  <a:gd name="T37" fmla="*/ 267 h 3033"/>
                  <a:gd name="T38" fmla="*/ 108 w 2521"/>
                  <a:gd name="T39" fmla="*/ 265 h 3033"/>
                  <a:gd name="T40" fmla="*/ 104 w 2521"/>
                  <a:gd name="T41" fmla="*/ 272 h 3033"/>
                  <a:gd name="T42" fmla="*/ 96 w 2521"/>
                  <a:gd name="T43" fmla="*/ 266 h 3033"/>
                  <a:gd name="T44" fmla="*/ 92 w 2521"/>
                  <a:gd name="T45" fmla="*/ 278 h 3033"/>
                  <a:gd name="T46" fmla="*/ 151 w 2521"/>
                  <a:gd name="T47" fmla="*/ 307 h 3033"/>
                  <a:gd name="T48" fmla="*/ 180 w 2521"/>
                  <a:gd name="T49" fmla="*/ 370 h 3033"/>
                  <a:gd name="T50" fmla="*/ 156 w 2521"/>
                  <a:gd name="T51" fmla="*/ 355 h 3033"/>
                  <a:gd name="T52" fmla="*/ 135 w 2521"/>
                  <a:gd name="T53" fmla="*/ 341 h 3033"/>
                  <a:gd name="T54" fmla="*/ 108 w 2521"/>
                  <a:gd name="T55" fmla="*/ 347 h 3033"/>
                  <a:gd name="T56" fmla="*/ 94 w 2521"/>
                  <a:gd name="T57" fmla="*/ 334 h 3033"/>
                  <a:gd name="T58" fmla="*/ 72 w 2521"/>
                  <a:gd name="T59" fmla="*/ 330 h 3033"/>
                  <a:gd name="T60" fmla="*/ 59 w 2521"/>
                  <a:gd name="T61" fmla="*/ 313 h 3033"/>
                  <a:gd name="T62" fmla="*/ 48 w 2521"/>
                  <a:gd name="T63" fmla="*/ 302 h 3033"/>
                  <a:gd name="T64" fmla="*/ 30 w 2521"/>
                  <a:gd name="T65" fmla="*/ 284 h 3033"/>
                  <a:gd name="T66" fmla="*/ 13 w 2521"/>
                  <a:gd name="T67" fmla="*/ 259 h 3033"/>
                  <a:gd name="T68" fmla="*/ 25 w 2521"/>
                  <a:gd name="T69" fmla="*/ 220 h 3033"/>
                  <a:gd name="T70" fmla="*/ 14 w 2521"/>
                  <a:gd name="T71" fmla="*/ 206 h 3033"/>
                  <a:gd name="T72" fmla="*/ 24 w 2521"/>
                  <a:gd name="T73" fmla="*/ 170 h 3033"/>
                  <a:gd name="T74" fmla="*/ 9 w 2521"/>
                  <a:gd name="T75" fmla="*/ 155 h 3033"/>
                  <a:gd name="T76" fmla="*/ 20 w 2521"/>
                  <a:gd name="T77" fmla="*/ 127 h 3033"/>
                  <a:gd name="T78" fmla="*/ 41 w 2521"/>
                  <a:gd name="T79" fmla="*/ 100 h 3033"/>
                  <a:gd name="T80" fmla="*/ 40 w 2521"/>
                  <a:gd name="T81" fmla="*/ 82 h 3033"/>
                  <a:gd name="T82" fmla="*/ 43 w 2521"/>
                  <a:gd name="T83" fmla="*/ 69 h 3033"/>
                  <a:gd name="T84" fmla="*/ 49 w 2521"/>
                  <a:gd name="T85" fmla="*/ 53 h 3033"/>
                  <a:gd name="T86" fmla="*/ 48 w 2521"/>
                  <a:gd name="T87" fmla="*/ 28 h 3033"/>
                  <a:gd name="T88" fmla="*/ 73 w 2521"/>
                  <a:gd name="T89" fmla="*/ 27 h 3033"/>
                  <a:gd name="T90" fmla="*/ 111 w 2521"/>
                  <a:gd name="T91" fmla="*/ 8 h 3033"/>
                  <a:gd name="T92" fmla="*/ 139 w 2521"/>
                  <a:gd name="T93" fmla="*/ 5 h 3033"/>
                  <a:gd name="T94" fmla="*/ 158 w 2521"/>
                  <a:gd name="T95" fmla="*/ 22 h 3033"/>
                  <a:gd name="T96" fmla="*/ 183 w 2521"/>
                  <a:gd name="T97" fmla="*/ 39 h 3033"/>
                  <a:gd name="T98" fmla="*/ 209 w 2521"/>
                  <a:gd name="T99" fmla="*/ 27 h 3033"/>
                  <a:gd name="T100" fmla="*/ 225 w 2521"/>
                  <a:gd name="T101" fmla="*/ 53 h 3033"/>
                  <a:gd name="T102" fmla="*/ 264 w 2521"/>
                  <a:gd name="T103" fmla="*/ 55 h 3033"/>
                  <a:gd name="T104" fmla="*/ 275 w 2521"/>
                  <a:gd name="T105" fmla="*/ 76 h 3033"/>
                  <a:gd name="T106" fmla="*/ 299 w 2521"/>
                  <a:gd name="T107" fmla="*/ 98 h 3033"/>
                  <a:gd name="T108" fmla="*/ 308 w 2521"/>
                  <a:gd name="T109" fmla="*/ 136 h 3033"/>
                  <a:gd name="T110" fmla="*/ 295 w 2521"/>
                  <a:gd name="T111" fmla="*/ 194 h 3033"/>
                  <a:gd name="T112" fmla="*/ 301 w 2521"/>
                  <a:gd name="T113" fmla="*/ 224 h 3033"/>
                  <a:gd name="T114" fmla="*/ 313 w 2521"/>
                  <a:gd name="T115" fmla="*/ 255 h 3033"/>
                  <a:gd name="T116" fmla="*/ 306 w 2521"/>
                  <a:gd name="T117" fmla="*/ 308 h 3033"/>
                  <a:gd name="T118" fmla="*/ 292 w 2521"/>
                  <a:gd name="T119" fmla="*/ 335 h 3033"/>
                  <a:gd name="T120" fmla="*/ 265 w 2521"/>
                  <a:gd name="T121" fmla="*/ 351 h 3033"/>
                  <a:gd name="T122" fmla="*/ 247 w 2521"/>
                  <a:gd name="T123" fmla="*/ 370 h 3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1"/>
                  <a:gd name="T187" fmla="*/ 0 h 3033"/>
                  <a:gd name="T188" fmla="*/ 2521 w 2521"/>
                  <a:gd name="T189" fmla="*/ 3033 h 3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1" h="3033">
                    <a:moveTo>
                      <a:pt x="1885" y="3033"/>
                    </a:moveTo>
                    <a:lnTo>
                      <a:pt x="1871" y="3021"/>
                    </a:lnTo>
                    <a:lnTo>
                      <a:pt x="1866" y="3015"/>
                    </a:lnTo>
                    <a:lnTo>
                      <a:pt x="1860" y="3008"/>
                    </a:lnTo>
                    <a:lnTo>
                      <a:pt x="1856" y="3000"/>
                    </a:lnTo>
                    <a:lnTo>
                      <a:pt x="1848" y="3000"/>
                    </a:lnTo>
                    <a:lnTo>
                      <a:pt x="1840" y="3000"/>
                    </a:lnTo>
                    <a:lnTo>
                      <a:pt x="1848" y="2982"/>
                    </a:lnTo>
                    <a:lnTo>
                      <a:pt x="1858" y="2971"/>
                    </a:lnTo>
                    <a:lnTo>
                      <a:pt x="1862" y="2961"/>
                    </a:lnTo>
                    <a:lnTo>
                      <a:pt x="1868" y="2953"/>
                    </a:lnTo>
                    <a:lnTo>
                      <a:pt x="1870" y="2944"/>
                    </a:lnTo>
                    <a:lnTo>
                      <a:pt x="1873" y="2932"/>
                    </a:lnTo>
                    <a:lnTo>
                      <a:pt x="1877" y="2845"/>
                    </a:lnTo>
                    <a:lnTo>
                      <a:pt x="1895" y="2775"/>
                    </a:lnTo>
                    <a:lnTo>
                      <a:pt x="1922" y="2715"/>
                    </a:lnTo>
                    <a:lnTo>
                      <a:pt x="1961" y="2666"/>
                    </a:lnTo>
                    <a:lnTo>
                      <a:pt x="2001" y="2618"/>
                    </a:lnTo>
                    <a:lnTo>
                      <a:pt x="2048" y="2573"/>
                    </a:lnTo>
                    <a:lnTo>
                      <a:pt x="2096" y="2521"/>
                    </a:lnTo>
                    <a:lnTo>
                      <a:pt x="2147" y="2465"/>
                    </a:lnTo>
                    <a:lnTo>
                      <a:pt x="2164" y="2416"/>
                    </a:lnTo>
                    <a:lnTo>
                      <a:pt x="2180" y="2385"/>
                    </a:lnTo>
                    <a:lnTo>
                      <a:pt x="2193" y="2364"/>
                    </a:lnTo>
                    <a:lnTo>
                      <a:pt x="2209" y="2352"/>
                    </a:lnTo>
                    <a:lnTo>
                      <a:pt x="2224" y="2341"/>
                    </a:lnTo>
                    <a:lnTo>
                      <a:pt x="2248" y="2331"/>
                    </a:lnTo>
                    <a:lnTo>
                      <a:pt x="2277" y="2315"/>
                    </a:lnTo>
                    <a:lnTo>
                      <a:pt x="2318" y="2290"/>
                    </a:lnTo>
                    <a:lnTo>
                      <a:pt x="2319" y="2281"/>
                    </a:lnTo>
                    <a:lnTo>
                      <a:pt x="2321" y="2271"/>
                    </a:lnTo>
                    <a:lnTo>
                      <a:pt x="2331" y="2259"/>
                    </a:lnTo>
                    <a:lnTo>
                      <a:pt x="2333" y="2246"/>
                    </a:lnTo>
                    <a:lnTo>
                      <a:pt x="2327" y="2232"/>
                    </a:lnTo>
                    <a:lnTo>
                      <a:pt x="2318" y="2226"/>
                    </a:lnTo>
                    <a:lnTo>
                      <a:pt x="2321" y="2211"/>
                    </a:lnTo>
                    <a:lnTo>
                      <a:pt x="2318" y="2201"/>
                    </a:lnTo>
                    <a:lnTo>
                      <a:pt x="2285" y="2199"/>
                    </a:lnTo>
                    <a:lnTo>
                      <a:pt x="2259" y="2199"/>
                    </a:lnTo>
                    <a:lnTo>
                      <a:pt x="2234" y="2197"/>
                    </a:lnTo>
                    <a:lnTo>
                      <a:pt x="2213" y="2195"/>
                    </a:lnTo>
                    <a:lnTo>
                      <a:pt x="2190" y="2191"/>
                    </a:lnTo>
                    <a:lnTo>
                      <a:pt x="2168" y="2187"/>
                    </a:lnTo>
                    <a:lnTo>
                      <a:pt x="2143" y="2182"/>
                    </a:lnTo>
                    <a:lnTo>
                      <a:pt x="2118" y="2178"/>
                    </a:lnTo>
                    <a:lnTo>
                      <a:pt x="2112" y="2184"/>
                    </a:lnTo>
                    <a:lnTo>
                      <a:pt x="2110" y="2195"/>
                    </a:lnTo>
                    <a:lnTo>
                      <a:pt x="2116" y="2197"/>
                    </a:lnTo>
                    <a:lnTo>
                      <a:pt x="2124" y="2203"/>
                    </a:lnTo>
                    <a:lnTo>
                      <a:pt x="2131" y="2205"/>
                    </a:lnTo>
                    <a:lnTo>
                      <a:pt x="2143" y="2211"/>
                    </a:lnTo>
                    <a:lnTo>
                      <a:pt x="2141" y="2230"/>
                    </a:lnTo>
                    <a:lnTo>
                      <a:pt x="2135" y="2244"/>
                    </a:lnTo>
                    <a:lnTo>
                      <a:pt x="2126" y="2249"/>
                    </a:lnTo>
                    <a:lnTo>
                      <a:pt x="2116" y="2251"/>
                    </a:lnTo>
                    <a:lnTo>
                      <a:pt x="2100" y="2249"/>
                    </a:lnTo>
                    <a:lnTo>
                      <a:pt x="2087" y="2249"/>
                    </a:lnTo>
                    <a:lnTo>
                      <a:pt x="2073" y="2249"/>
                    </a:lnTo>
                    <a:lnTo>
                      <a:pt x="2062" y="2255"/>
                    </a:lnTo>
                    <a:lnTo>
                      <a:pt x="2040" y="2255"/>
                    </a:lnTo>
                    <a:lnTo>
                      <a:pt x="2021" y="2255"/>
                    </a:lnTo>
                    <a:lnTo>
                      <a:pt x="1999" y="2257"/>
                    </a:lnTo>
                    <a:lnTo>
                      <a:pt x="1982" y="2263"/>
                    </a:lnTo>
                    <a:lnTo>
                      <a:pt x="1961" y="2269"/>
                    </a:lnTo>
                    <a:lnTo>
                      <a:pt x="1943" y="2277"/>
                    </a:lnTo>
                    <a:lnTo>
                      <a:pt x="1926" y="2284"/>
                    </a:lnTo>
                    <a:lnTo>
                      <a:pt x="1914" y="2298"/>
                    </a:lnTo>
                    <a:lnTo>
                      <a:pt x="1914" y="2302"/>
                    </a:lnTo>
                    <a:lnTo>
                      <a:pt x="1920" y="2308"/>
                    </a:lnTo>
                    <a:lnTo>
                      <a:pt x="1928" y="2313"/>
                    </a:lnTo>
                    <a:lnTo>
                      <a:pt x="1939" y="2319"/>
                    </a:lnTo>
                    <a:lnTo>
                      <a:pt x="1935" y="2319"/>
                    </a:lnTo>
                    <a:lnTo>
                      <a:pt x="1935" y="2323"/>
                    </a:lnTo>
                    <a:lnTo>
                      <a:pt x="1904" y="2335"/>
                    </a:lnTo>
                    <a:lnTo>
                      <a:pt x="1881" y="2344"/>
                    </a:lnTo>
                    <a:lnTo>
                      <a:pt x="1864" y="2350"/>
                    </a:lnTo>
                    <a:lnTo>
                      <a:pt x="1852" y="2356"/>
                    </a:lnTo>
                    <a:lnTo>
                      <a:pt x="1840" y="2362"/>
                    </a:lnTo>
                    <a:lnTo>
                      <a:pt x="1840" y="2366"/>
                    </a:lnTo>
                    <a:lnTo>
                      <a:pt x="1858" y="2364"/>
                    </a:lnTo>
                    <a:lnTo>
                      <a:pt x="1877" y="2360"/>
                    </a:lnTo>
                    <a:lnTo>
                      <a:pt x="1897" y="2354"/>
                    </a:lnTo>
                    <a:lnTo>
                      <a:pt x="1916" y="2350"/>
                    </a:lnTo>
                    <a:lnTo>
                      <a:pt x="1934" y="2343"/>
                    </a:lnTo>
                    <a:lnTo>
                      <a:pt x="1953" y="2337"/>
                    </a:lnTo>
                    <a:lnTo>
                      <a:pt x="1972" y="2333"/>
                    </a:lnTo>
                    <a:lnTo>
                      <a:pt x="1992" y="2333"/>
                    </a:lnTo>
                    <a:lnTo>
                      <a:pt x="1992" y="2335"/>
                    </a:lnTo>
                    <a:lnTo>
                      <a:pt x="1994" y="2341"/>
                    </a:lnTo>
                    <a:lnTo>
                      <a:pt x="1994" y="2348"/>
                    </a:lnTo>
                    <a:lnTo>
                      <a:pt x="1996" y="2362"/>
                    </a:lnTo>
                    <a:lnTo>
                      <a:pt x="1976" y="2379"/>
                    </a:lnTo>
                    <a:lnTo>
                      <a:pt x="1965" y="2397"/>
                    </a:lnTo>
                    <a:lnTo>
                      <a:pt x="1955" y="2410"/>
                    </a:lnTo>
                    <a:lnTo>
                      <a:pt x="1949" y="2426"/>
                    </a:lnTo>
                    <a:lnTo>
                      <a:pt x="1943" y="2440"/>
                    </a:lnTo>
                    <a:lnTo>
                      <a:pt x="1937" y="2455"/>
                    </a:lnTo>
                    <a:lnTo>
                      <a:pt x="1928" y="2472"/>
                    </a:lnTo>
                    <a:lnTo>
                      <a:pt x="1920" y="2492"/>
                    </a:lnTo>
                    <a:lnTo>
                      <a:pt x="1918" y="2461"/>
                    </a:lnTo>
                    <a:lnTo>
                      <a:pt x="1916" y="2440"/>
                    </a:lnTo>
                    <a:lnTo>
                      <a:pt x="1916" y="2422"/>
                    </a:lnTo>
                    <a:lnTo>
                      <a:pt x="1916" y="2410"/>
                    </a:lnTo>
                    <a:lnTo>
                      <a:pt x="1914" y="2393"/>
                    </a:lnTo>
                    <a:lnTo>
                      <a:pt x="1914" y="2381"/>
                    </a:lnTo>
                    <a:lnTo>
                      <a:pt x="1914" y="2397"/>
                    </a:lnTo>
                    <a:lnTo>
                      <a:pt x="1914" y="2418"/>
                    </a:lnTo>
                    <a:lnTo>
                      <a:pt x="1914" y="2441"/>
                    </a:lnTo>
                    <a:lnTo>
                      <a:pt x="1914" y="2469"/>
                    </a:lnTo>
                    <a:lnTo>
                      <a:pt x="1912" y="2494"/>
                    </a:lnTo>
                    <a:lnTo>
                      <a:pt x="1908" y="2519"/>
                    </a:lnTo>
                    <a:lnTo>
                      <a:pt x="1901" y="2540"/>
                    </a:lnTo>
                    <a:lnTo>
                      <a:pt x="1893" y="2558"/>
                    </a:lnTo>
                    <a:lnTo>
                      <a:pt x="1891" y="2552"/>
                    </a:lnTo>
                    <a:lnTo>
                      <a:pt x="1891" y="2548"/>
                    </a:lnTo>
                    <a:lnTo>
                      <a:pt x="1889" y="2540"/>
                    </a:lnTo>
                    <a:lnTo>
                      <a:pt x="1889" y="2531"/>
                    </a:lnTo>
                    <a:lnTo>
                      <a:pt x="1887" y="2513"/>
                    </a:lnTo>
                    <a:lnTo>
                      <a:pt x="1887" y="2490"/>
                    </a:lnTo>
                    <a:lnTo>
                      <a:pt x="1885" y="2455"/>
                    </a:lnTo>
                    <a:lnTo>
                      <a:pt x="1885" y="2412"/>
                    </a:lnTo>
                    <a:lnTo>
                      <a:pt x="1885" y="2430"/>
                    </a:lnTo>
                    <a:lnTo>
                      <a:pt x="1887" y="2453"/>
                    </a:lnTo>
                    <a:lnTo>
                      <a:pt x="1887" y="2480"/>
                    </a:lnTo>
                    <a:lnTo>
                      <a:pt x="1889" y="2509"/>
                    </a:lnTo>
                    <a:lnTo>
                      <a:pt x="1887" y="2535"/>
                    </a:lnTo>
                    <a:lnTo>
                      <a:pt x="1883" y="2562"/>
                    </a:lnTo>
                    <a:lnTo>
                      <a:pt x="1877" y="2583"/>
                    </a:lnTo>
                    <a:lnTo>
                      <a:pt x="1868" y="2600"/>
                    </a:lnTo>
                    <a:lnTo>
                      <a:pt x="1868" y="2585"/>
                    </a:lnTo>
                    <a:lnTo>
                      <a:pt x="1868" y="2567"/>
                    </a:lnTo>
                    <a:lnTo>
                      <a:pt x="1860" y="2556"/>
                    </a:lnTo>
                    <a:lnTo>
                      <a:pt x="1858" y="2540"/>
                    </a:lnTo>
                    <a:lnTo>
                      <a:pt x="1858" y="2521"/>
                    </a:lnTo>
                    <a:lnTo>
                      <a:pt x="1862" y="2504"/>
                    </a:lnTo>
                    <a:lnTo>
                      <a:pt x="1862" y="2482"/>
                    </a:lnTo>
                    <a:lnTo>
                      <a:pt x="1866" y="2463"/>
                    </a:lnTo>
                    <a:lnTo>
                      <a:pt x="1866" y="2445"/>
                    </a:lnTo>
                    <a:lnTo>
                      <a:pt x="1868" y="2434"/>
                    </a:lnTo>
                    <a:lnTo>
                      <a:pt x="1862" y="2445"/>
                    </a:lnTo>
                    <a:lnTo>
                      <a:pt x="1860" y="2463"/>
                    </a:lnTo>
                    <a:lnTo>
                      <a:pt x="1858" y="2484"/>
                    </a:lnTo>
                    <a:lnTo>
                      <a:pt x="1858" y="2509"/>
                    </a:lnTo>
                    <a:lnTo>
                      <a:pt x="1858" y="2533"/>
                    </a:lnTo>
                    <a:lnTo>
                      <a:pt x="1858" y="2558"/>
                    </a:lnTo>
                    <a:lnTo>
                      <a:pt x="1858" y="2579"/>
                    </a:lnTo>
                    <a:lnTo>
                      <a:pt x="1858" y="2599"/>
                    </a:lnTo>
                    <a:lnTo>
                      <a:pt x="1860" y="2600"/>
                    </a:lnTo>
                    <a:lnTo>
                      <a:pt x="1864" y="2602"/>
                    </a:lnTo>
                    <a:lnTo>
                      <a:pt x="1858" y="2612"/>
                    </a:lnTo>
                    <a:lnTo>
                      <a:pt x="1846" y="2618"/>
                    </a:lnTo>
                    <a:lnTo>
                      <a:pt x="1838" y="2593"/>
                    </a:lnTo>
                    <a:lnTo>
                      <a:pt x="1837" y="2569"/>
                    </a:lnTo>
                    <a:lnTo>
                      <a:pt x="1837" y="2546"/>
                    </a:lnTo>
                    <a:lnTo>
                      <a:pt x="1838" y="2523"/>
                    </a:lnTo>
                    <a:lnTo>
                      <a:pt x="1838" y="2500"/>
                    </a:lnTo>
                    <a:lnTo>
                      <a:pt x="1840" y="2476"/>
                    </a:lnTo>
                    <a:lnTo>
                      <a:pt x="1840" y="2455"/>
                    </a:lnTo>
                    <a:lnTo>
                      <a:pt x="1840" y="2438"/>
                    </a:lnTo>
                    <a:lnTo>
                      <a:pt x="1835" y="2447"/>
                    </a:lnTo>
                    <a:lnTo>
                      <a:pt x="1833" y="2463"/>
                    </a:lnTo>
                    <a:lnTo>
                      <a:pt x="1831" y="2482"/>
                    </a:lnTo>
                    <a:lnTo>
                      <a:pt x="1831" y="2505"/>
                    </a:lnTo>
                    <a:lnTo>
                      <a:pt x="1831" y="2527"/>
                    </a:lnTo>
                    <a:lnTo>
                      <a:pt x="1831" y="2550"/>
                    </a:lnTo>
                    <a:lnTo>
                      <a:pt x="1831" y="2569"/>
                    </a:lnTo>
                    <a:lnTo>
                      <a:pt x="1833" y="2587"/>
                    </a:lnTo>
                    <a:lnTo>
                      <a:pt x="1829" y="2589"/>
                    </a:lnTo>
                    <a:lnTo>
                      <a:pt x="1827" y="2591"/>
                    </a:lnTo>
                    <a:lnTo>
                      <a:pt x="1819" y="2575"/>
                    </a:lnTo>
                    <a:lnTo>
                      <a:pt x="1817" y="2558"/>
                    </a:lnTo>
                    <a:lnTo>
                      <a:pt x="1815" y="2533"/>
                    </a:lnTo>
                    <a:lnTo>
                      <a:pt x="1815" y="2509"/>
                    </a:lnTo>
                    <a:lnTo>
                      <a:pt x="1815" y="2484"/>
                    </a:lnTo>
                    <a:lnTo>
                      <a:pt x="1815" y="2461"/>
                    </a:lnTo>
                    <a:lnTo>
                      <a:pt x="1815" y="2443"/>
                    </a:lnTo>
                    <a:lnTo>
                      <a:pt x="1817" y="2432"/>
                    </a:lnTo>
                    <a:lnTo>
                      <a:pt x="1813" y="2447"/>
                    </a:lnTo>
                    <a:lnTo>
                      <a:pt x="1811" y="2465"/>
                    </a:lnTo>
                    <a:lnTo>
                      <a:pt x="1811" y="2482"/>
                    </a:lnTo>
                    <a:lnTo>
                      <a:pt x="1813" y="2500"/>
                    </a:lnTo>
                    <a:lnTo>
                      <a:pt x="1813" y="2517"/>
                    </a:lnTo>
                    <a:lnTo>
                      <a:pt x="1813" y="2535"/>
                    </a:lnTo>
                    <a:lnTo>
                      <a:pt x="1813" y="2554"/>
                    </a:lnTo>
                    <a:lnTo>
                      <a:pt x="1815" y="2573"/>
                    </a:lnTo>
                    <a:lnTo>
                      <a:pt x="1811" y="2573"/>
                    </a:lnTo>
                    <a:lnTo>
                      <a:pt x="1809" y="2575"/>
                    </a:lnTo>
                    <a:lnTo>
                      <a:pt x="1798" y="2560"/>
                    </a:lnTo>
                    <a:lnTo>
                      <a:pt x="1792" y="2542"/>
                    </a:lnTo>
                    <a:lnTo>
                      <a:pt x="1788" y="2523"/>
                    </a:lnTo>
                    <a:lnTo>
                      <a:pt x="1788" y="2505"/>
                    </a:lnTo>
                    <a:lnTo>
                      <a:pt x="1786" y="2484"/>
                    </a:lnTo>
                    <a:lnTo>
                      <a:pt x="1788" y="2465"/>
                    </a:lnTo>
                    <a:lnTo>
                      <a:pt x="1788" y="2447"/>
                    </a:lnTo>
                    <a:lnTo>
                      <a:pt x="1790" y="2434"/>
                    </a:lnTo>
                    <a:lnTo>
                      <a:pt x="1788" y="2432"/>
                    </a:lnTo>
                    <a:lnTo>
                      <a:pt x="1786" y="2441"/>
                    </a:lnTo>
                    <a:lnTo>
                      <a:pt x="1784" y="2449"/>
                    </a:lnTo>
                    <a:lnTo>
                      <a:pt x="1784" y="2457"/>
                    </a:lnTo>
                    <a:lnTo>
                      <a:pt x="1784" y="2469"/>
                    </a:lnTo>
                    <a:lnTo>
                      <a:pt x="1784" y="2478"/>
                    </a:lnTo>
                    <a:lnTo>
                      <a:pt x="1784" y="2494"/>
                    </a:lnTo>
                    <a:lnTo>
                      <a:pt x="1786" y="2513"/>
                    </a:lnTo>
                    <a:lnTo>
                      <a:pt x="1790" y="2542"/>
                    </a:lnTo>
                    <a:lnTo>
                      <a:pt x="1788" y="2542"/>
                    </a:lnTo>
                    <a:lnTo>
                      <a:pt x="1788" y="2544"/>
                    </a:lnTo>
                    <a:lnTo>
                      <a:pt x="1771" y="2527"/>
                    </a:lnTo>
                    <a:lnTo>
                      <a:pt x="1763" y="2513"/>
                    </a:lnTo>
                    <a:lnTo>
                      <a:pt x="1755" y="2500"/>
                    </a:lnTo>
                    <a:lnTo>
                      <a:pt x="1755" y="2488"/>
                    </a:lnTo>
                    <a:lnTo>
                      <a:pt x="1755" y="2474"/>
                    </a:lnTo>
                    <a:lnTo>
                      <a:pt x="1755" y="2463"/>
                    </a:lnTo>
                    <a:lnTo>
                      <a:pt x="1751" y="2447"/>
                    </a:lnTo>
                    <a:lnTo>
                      <a:pt x="1749" y="2432"/>
                    </a:lnTo>
                    <a:lnTo>
                      <a:pt x="1749" y="2443"/>
                    </a:lnTo>
                    <a:lnTo>
                      <a:pt x="1749" y="2459"/>
                    </a:lnTo>
                    <a:lnTo>
                      <a:pt x="1749" y="2474"/>
                    </a:lnTo>
                    <a:lnTo>
                      <a:pt x="1749" y="2490"/>
                    </a:lnTo>
                    <a:lnTo>
                      <a:pt x="1747" y="2490"/>
                    </a:lnTo>
                    <a:lnTo>
                      <a:pt x="1747" y="2492"/>
                    </a:lnTo>
                    <a:lnTo>
                      <a:pt x="1740" y="2478"/>
                    </a:lnTo>
                    <a:lnTo>
                      <a:pt x="1736" y="2465"/>
                    </a:lnTo>
                    <a:lnTo>
                      <a:pt x="1734" y="2453"/>
                    </a:lnTo>
                    <a:lnTo>
                      <a:pt x="1732" y="2441"/>
                    </a:lnTo>
                    <a:lnTo>
                      <a:pt x="1730" y="2457"/>
                    </a:lnTo>
                    <a:lnTo>
                      <a:pt x="1730" y="2467"/>
                    </a:lnTo>
                    <a:lnTo>
                      <a:pt x="1728" y="2469"/>
                    </a:lnTo>
                    <a:lnTo>
                      <a:pt x="1728" y="2472"/>
                    </a:lnTo>
                    <a:lnTo>
                      <a:pt x="1710" y="2457"/>
                    </a:lnTo>
                    <a:lnTo>
                      <a:pt x="1699" y="2445"/>
                    </a:lnTo>
                    <a:lnTo>
                      <a:pt x="1687" y="2430"/>
                    </a:lnTo>
                    <a:lnTo>
                      <a:pt x="1676" y="2418"/>
                    </a:lnTo>
                    <a:lnTo>
                      <a:pt x="1664" y="2405"/>
                    </a:lnTo>
                    <a:lnTo>
                      <a:pt x="1652" y="2391"/>
                    </a:lnTo>
                    <a:lnTo>
                      <a:pt x="1639" y="2379"/>
                    </a:lnTo>
                    <a:lnTo>
                      <a:pt x="1627" y="2372"/>
                    </a:lnTo>
                    <a:lnTo>
                      <a:pt x="1627" y="2364"/>
                    </a:lnTo>
                    <a:lnTo>
                      <a:pt x="1629" y="2362"/>
                    </a:lnTo>
                    <a:lnTo>
                      <a:pt x="1645" y="2352"/>
                    </a:lnTo>
                    <a:lnTo>
                      <a:pt x="1656" y="2341"/>
                    </a:lnTo>
                    <a:lnTo>
                      <a:pt x="1654" y="2339"/>
                    </a:lnTo>
                    <a:lnTo>
                      <a:pt x="1646" y="2339"/>
                    </a:lnTo>
                    <a:lnTo>
                      <a:pt x="1639" y="2339"/>
                    </a:lnTo>
                    <a:lnTo>
                      <a:pt x="1629" y="2341"/>
                    </a:lnTo>
                    <a:lnTo>
                      <a:pt x="1617" y="2343"/>
                    </a:lnTo>
                    <a:lnTo>
                      <a:pt x="1602" y="2344"/>
                    </a:lnTo>
                    <a:lnTo>
                      <a:pt x="1582" y="2348"/>
                    </a:lnTo>
                    <a:lnTo>
                      <a:pt x="1559" y="2350"/>
                    </a:lnTo>
                    <a:lnTo>
                      <a:pt x="1530" y="2354"/>
                    </a:lnTo>
                    <a:lnTo>
                      <a:pt x="1526" y="2364"/>
                    </a:lnTo>
                    <a:lnTo>
                      <a:pt x="1520" y="2374"/>
                    </a:lnTo>
                    <a:lnTo>
                      <a:pt x="1513" y="2377"/>
                    </a:lnTo>
                    <a:lnTo>
                      <a:pt x="1507" y="2383"/>
                    </a:lnTo>
                    <a:lnTo>
                      <a:pt x="1497" y="2383"/>
                    </a:lnTo>
                    <a:lnTo>
                      <a:pt x="1487" y="2385"/>
                    </a:lnTo>
                    <a:lnTo>
                      <a:pt x="1476" y="2385"/>
                    </a:lnTo>
                    <a:lnTo>
                      <a:pt x="1468" y="2387"/>
                    </a:lnTo>
                    <a:lnTo>
                      <a:pt x="1470" y="2341"/>
                    </a:lnTo>
                    <a:lnTo>
                      <a:pt x="1470" y="2302"/>
                    </a:lnTo>
                    <a:lnTo>
                      <a:pt x="1466" y="2265"/>
                    </a:lnTo>
                    <a:lnTo>
                      <a:pt x="1462" y="2230"/>
                    </a:lnTo>
                    <a:lnTo>
                      <a:pt x="1454" y="2195"/>
                    </a:lnTo>
                    <a:lnTo>
                      <a:pt x="1449" y="2160"/>
                    </a:lnTo>
                    <a:lnTo>
                      <a:pt x="1441" y="2123"/>
                    </a:lnTo>
                    <a:lnTo>
                      <a:pt x="1435" y="2087"/>
                    </a:lnTo>
                    <a:lnTo>
                      <a:pt x="1447" y="2087"/>
                    </a:lnTo>
                    <a:lnTo>
                      <a:pt x="1464" y="2089"/>
                    </a:lnTo>
                    <a:lnTo>
                      <a:pt x="1484" y="2089"/>
                    </a:lnTo>
                    <a:lnTo>
                      <a:pt x="1505" y="2090"/>
                    </a:lnTo>
                    <a:lnTo>
                      <a:pt x="1522" y="2087"/>
                    </a:lnTo>
                    <a:lnTo>
                      <a:pt x="1542" y="2081"/>
                    </a:lnTo>
                    <a:lnTo>
                      <a:pt x="1553" y="2073"/>
                    </a:lnTo>
                    <a:lnTo>
                      <a:pt x="1561" y="2061"/>
                    </a:lnTo>
                    <a:lnTo>
                      <a:pt x="1542" y="2063"/>
                    </a:lnTo>
                    <a:lnTo>
                      <a:pt x="1524" y="2065"/>
                    </a:lnTo>
                    <a:lnTo>
                      <a:pt x="1509" y="2065"/>
                    </a:lnTo>
                    <a:lnTo>
                      <a:pt x="1495" y="2065"/>
                    </a:lnTo>
                    <a:lnTo>
                      <a:pt x="1480" y="2063"/>
                    </a:lnTo>
                    <a:lnTo>
                      <a:pt x="1466" y="2063"/>
                    </a:lnTo>
                    <a:lnTo>
                      <a:pt x="1451" y="2061"/>
                    </a:lnTo>
                    <a:lnTo>
                      <a:pt x="1435" y="2059"/>
                    </a:lnTo>
                    <a:lnTo>
                      <a:pt x="1435" y="2056"/>
                    </a:lnTo>
                    <a:lnTo>
                      <a:pt x="1435" y="2052"/>
                    </a:lnTo>
                    <a:lnTo>
                      <a:pt x="1447" y="2050"/>
                    </a:lnTo>
                    <a:lnTo>
                      <a:pt x="1464" y="2048"/>
                    </a:lnTo>
                    <a:lnTo>
                      <a:pt x="1484" y="2042"/>
                    </a:lnTo>
                    <a:lnTo>
                      <a:pt x="1505" y="2038"/>
                    </a:lnTo>
                    <a:lnTo>
                      <a:pt x="1522" y="2028"/>
                    </a:lnTo>
                    <a:lnTo>
                      <a:pt x="1540" y="2019"/>
                    </a:lnTo>
                    <a:lnTo>
                      <a:pt x="1548" y="2007"/>
                    </a:lnTo>
                    <a:lnTo>
                      <a:pt x="1551" y="1994"/>
                    </a:lnTo>
                    <a:lnTo>
                      <a:pt x="1534" y="1994"/>
                    </a:lnTo>
                    <a:lnTo>
                      <a:pt x="1520" y="1997"/>
                    </a:lnTo>
                    <a:lnTo>
                      <a:pt x="1503" y="2001"/>
                    </a:lnTo>
                    <a:lnTo>
                      <a:pt x="1489" y="2007"/>
                    </a:lnTo>
                    <a:lnTo>
                      <a:pt x="1474" y="2011"/>
                    </a:lnTo>
                    <a:lnTo>
                      <a:pt x="1458" y="2015"/>
                    </a:lnTo>
                    <a:lnTo>
                      <a:pt x="1441" y="2017"/>
                    </a:lnTo>
                    <a:lnTo>
                      <a:pt x="1423" y="2019"/>
                    </a:lnTo>
                    <a:lnTo>
                      <a:pt x="1406" y="2034"/>
                    </a:lnTo>
                    <a:lnTo>
                      <a:pt x="1392" y="2044"/>
                    </a:lnTo>
                    <a:lnTo>
                      <a:pt x="1375" y="2046"/>
                    </a:lnTo>
                    <a:lnTo>
                      <a:pt x="1361" y="2048"/>
                    </a:lnTo>
                    <a:lnTo>
                      <a:pt x="1346" y="2044"/>
                    </a:lnTo>
                    <a:lnTo>
                      <a:pt x="1330" y="2040"/>
                    </a:lnTo>
                    <a:lnTo>
                      <a:pt x="1313" y="2036"/>
                    </a:lnTo>
                    <a:lnTo>
                      <a:pt x="1295" y="2036"/>
                    </a:lnTo>
                    <a:lnTo>
                      <a:pt x="1290" y="2044"/>
                    </a:lnTo>
                    <a:lnTo>
                      <a:pt x="1292" y="2052"/>
                    </a:lnTo>
                    <a:lnTo>
                      <a:pt x="1295" y="2056"/>
                    </a:lnTo>
                    <a:lnTo>
                      <a:pt x="1307" y="2061"/>
                    </a:lnTo>
                    <a:lnTo>
                      <a:pt x="1317" y="2061"/>
                    </a:lnTo>
                    <a:lnTo>
                      <a:pt x="1328" y="2063"/>
                    </a:lnTo>
                    <a:lnTo>
                      <a:pt x="1340" y="2065"/>
                    </a:lnTo>
                    <a:lnTo>
                      <a:pt x="1352" y="2067"/>
                    </a:lnTo>
                    <a:lnTo>
                      <a:pt x="1352" y="2083"/>
                    </a:lnTo>
                    <a:lnTo>
                      <a:pt x="1358" y="2108"/>
                    </a:lnTo>
                    <a:lnTo>
                      <a:pt x="1361" y="2137"/>
                    </a:lnTo>
                    <a:lnTo>
                      <a:pt x="1365" y="2172"/>
                    </a:lnTo>
                    <a:lnTo>
                      <a:pt x="1365" y="2203"/>
                    </a:lnTo>
                    <a:lnTo>
                      <a:pt x="1365" y="2232"/>
                    </a:lnTo>
                    <a:lnTo>
                      <a:pt x="1361" y="2253"/>
                    </a:lnTo>
                    <a:lnTo>
                      <a:pt x="1356" y="2271"/>
                    </a:lnTo>
                    <a:lnTo>
                      <a:pt x="1350" y="2255"/>
                    </a:lnTo>
                    <a:lnTo>
                      <a:pt x="1346" y="2240"/>
                    </a:lnTo>
                    <a:lnTo>
                      <a:pt x="1340" y="2224"/>
                    </a:lnTo>
                    <a:lnTo>
                      <a:pt x="1338" y="2209"/>
                    </a:lnTo>
                    <a:lnTo>
                      <a:pt x="1338" y="2232"/>
                    </a:lnTo>
                    <a:lnTo>
                      <a:pt x="1340" y="2255"/>
                    </a:lnTo>
                    <a:lnTo>
                      <a:pt x="1342" y="2279"/>
                    </a:lnTo>
                    <a:lnTo>
                      <a:pt x="1346" y="2304"/>
                    </a:lnTo>
                    <a:lnTo>
                      <a:pt x="1348" y="2327"/>
                    </a:lnTo>
                    <a:lnTo>
                      <a:pt x="1350" y="2352"/>
                    </a:lnTo>
                    <a:lnTo>
                      <a:pt x="1350" y="2377"/>
                    </a:lnTo>
                    <a:lnTo>
                      <a:pt x="1352" y="2405"/>
                    </a:lnTo>
                    <a:lnTo>
                      <a:pt x="1342" y="2405"/>
                    </a:lnTo>
                    <a:lnTo>
                      <a:pt x="1334" y="2405"/>
                    </a:lnTo>
                    <a:lnTo>
                      <a:pt x="1332" y="2377"/>
                    </a:lnTo>
                    <a:lnTo>
                      <a:pt x="1332" y="2352"/>
                    </a:lnTo>
                    <a:lnTo>
                      <a:pt x="1330" y="2327"/>
                    </a:lnTo>
                    <a:lnTo>
                      <a:pt x="1328" y="2302"/>
                    </a:lnTo>
                    <a:lnTo>
                      <a:pt x="1325" y="2275"/>
                    </a:lnTo>
                    <a:lnTo>
                      <a:pt x="1323" y="2251"/>
                    </a:lnTo>
                    <a:lnTo>
                      <a:pt x="1317" y="2228"/>
                    </a:lnTo>
                    <a:lnTo>
                      <a:pt x="1313" y="2211"/>
                    </a:lnTo>
                    <a:lnTo>
                      <a:pt x="1313" y="2228"/>
                    </a:lnTo>
                    <a:lnTo>
                      <a:pt x="1315" y="2248"/>
                    </a:lnTo>
                    <a:lnTo>
                      <a:pt x="1317" y="2267"/>
                    </a:lnTo>
                    <a:lnTo>
                      <a:pt x="1319" y="2286"/>
                    </a:lnTo>
                    <a:lnTo>
                      <a:pt x="1319" y="2304"/>
                    </a:lnTo>
                    <a:lnTo>
                      <a:pt x="1321" y="2325"/>
                    </a:lnTo>
                    <a:lnTo>
                      <a:pt x="1323" y="2343"/>
                    </a:lnTo>
                    <a:lnTo>
                      <a:pt x="1325" y="2364"/>
                    </a:lnTo>
                    <a:lnTo>
                      <a:pt x="1323" y="2364"/>
                    </a:lnTo>
                    <a:lnTo>
                      <a:pt x="1323" y="2366"/>
                    </a:lnTo>
                    <a:lnTo>
                      <a:pt x="1311" y="2313"/>
                    </a:lnTo>
                    <a:lnTo>
                      <a:pt x="1303" y="2275"/>
                    </a:lnTo>
                    <a:lnTo>
                      <a:pt x="1297" y="2248"/>
                    </a:lnTo>
                    <a:lnTo>
                      <a:pt x="1294" y="2230"/>
                    </a:lnTo>
                    <a:lnTo>
                      <a:pt x="1290" y="2218"/>
                    </a:lnTo>
                    <a:lnTo>
                      <a:pt x="1290" y="2213"/>
                    </a:lnTo>
                    <a:lnTo>
                      <a:pt x="1288" y="2209"/>
                    </a:lnTo>
                    <a:lnTo>
                      <a:pt x="1288" y="2217"/>
                    </a:lnTo>
                    <a:lnTo>
                      <a:pt x="1292" y="2238"/>
                    </a:lnTo>
                    <a:lnTo>
                      <a:pt x="1297" y="2265"/>
                    </a:lnTo>
                    <a:lnTo>
                      <a:pt x="1303" y="2298"/>
                    </a:lnTo>
                    <a:lnTo>
                      <a:pt x="1309" y="2329"/>
                    </a:lnTo>
                    <a:lnTo>
                      <a:pt x="1315" y="2360"/>
                    </a:lnTo>
                    <a:lnTo>
                      <a:pt x="1317" y="2381"/>
                    </a:lnTo>
                    <a:lnTo>
                      <a:pt x="1321" y="2395"/>
                    </a:lnTo>
                    <a:lnTo>
                      <a:pt x="1315" y="2395"/>
                    </a:lnTo>
                    <a:lnTo>
                      <a:pt x="1313" y="2395"/>
                    </a:lnTo>
                    <a:lnTo>
                      <a:pt x="1309" y="2377"/>
                    </a:lnTo>
                    <a:lnTo>
                      <a:pt x="1307" y="2364"/>
                    </a:lnTo>
                    <a:lnTo>
                      <a:pt x="1303" y="2364"/>
                    </a:lnTo>
                    <a:lnTo>
                      <a:pt x="1299" y="2364"/>
                    </a:lnTo>
                    <a:lnTo>
                      <a:pt x="1288" y="2323"/>
                    </a:lnTo>
                    <a:lnTo>
                      <a:pt x="1282" y="2294"/>
                    </a:lnTo>
                    <a:lnTo>
                      <a:pt x="1276" y="2271"/>
                    </a:lnTo>
                    <a:lnTo>
                      <a:pt x="1274" y="2253"/>
                    </a:lnTo>
                    <a:lnTo>
                      <a:pt x="1270" y="2240"/>
                    </a:lnTo>
                    <a:lnTo>
                      <a:pt x="1268" y="2228"/>
                    </a:lnTo>
                    <a:lnTo>
                      <a:pt x="1266" y="2215"/>
                    </a:lnTo>
                    <a:lnTo>
                      <a:pt x="1266" y="2203"/>
                    </a:lnTo>
                    <a:lnTo>
                      <a:pt x="1264" y="2209"/>
                    </a:lnTo>
                    <a:lnTo>
                      <a:pt x="1266" y="2226"/>
                    </a:lnTo>
                    <a:lnTo>
                      <a:pt x="1266" y="2248"/>
                    </a:lnTo>
                    <a:lnTo>
                      <a:pt x="1270" y="2273"/>
                    </a:lnTo>
                    <a:lnTo>
                      <a:pt x="1270" y="2292"/>
                    </a:lnTo>
                    <a:lnTo>
                      <a:pt x="1270" y="2306"/>
                    </a:lnTo>
                    <a:lnTo>
                      <a:pt x="1268" y="2308"/>
                    </a:lnTo>
                    <a:lnTo>
                      <a:pt x="1266" y="2296"/>
                    </a:lnTo>
                    <a:lnTo>
                      <a:pt x="1245" y="2259"/>
                    </a:lnTo>
                    <a:lnTo>
                      <a:pt x="1230" y="2224"/>
                    </a:lnTo>
                    <a:lnTo>
                      <a:pt x="1216" y="2189"/>
                    </a:lnTo>
                    <a:lnTo>
                      <a:pt x="1208" y="2154"/>
                    </a:lnTo>
                    <a:lnTo>
                      <a:pt x="1199" y="2118"/>
                    </a:lnTo>
                    <a:lnTo>
                      <a:pt x="1195" y="2083"/>
                    </a:lnTo>
                    <a:lnTo>
                      <a:pt x="1189" y="2046"/>
                    </a:lnTo>
                    <a:lnTo>
                      <a:pt x="1187" y="2011"/>
                    </a:lnTo>
                    <a:lnTo>
                      <a:pt x="1197" y="2011"/>
                    </a:lnTo>
                    <a:lnTo>
                      <a:pt x="1210" y="2011"/>
                    </a:lnTo>
                    <a:lnTo>
                      <a:pt x="1228" y="2011"/>
                    </a:lnTo>
                    <a:lnTo>
                      <a:pt x="1245" y="2011"/>
                    </a:lnTo>
                    <a:lnTo>
                      <a:pt x="1259" y="2007"/>
                    </a:lnTo>
                    <a:lnTo>
                      <a:pt x="1274" y="2005"/>
                    </a:lnTo>
                    <a:lnTo>
                      <a:pt x="1286" y="1999"/>
                    </a:lnTo>
                    <a:lnTo>
                      <a:pt x="1297" y="1994"/>
                    </a:lnTo>
                    <a:lnTo>
                      <a:pt x="1286" y="1986"/>
                    </a:lnTo>
                    <a:lnTo>
                      <a:pt x="1274" y="1986"/>
                    </a:lnTo>
                    <a:lnTo>
                      <a:pt x="1257" y="1984"/>
                    </a:lnTo>
                    <a:lnTo>
                      <a:pt x="1241" y="1986"/>
                    </a:lnTo>
                    <a:lnTo>
                      <a:pt x="1222" y="1986"/>
                    </a:lnTo>
                    <a:lnTo>
                      <a:pt x="1206" y="1986"/>
                    </a:lnTo>
                    <a:lnTo>
                      <a:pt x="1189" y="1980"/>
                    </a:lnTo>
                    <a:lnTo>
                      <a:pt x="1179" y="1974"/>
                    </a:lnTo>
                    <a:lnTo>
                      <a:pt x="1185" y="1966"/>
                    </a:lnTo>
                    <a:lnTo>
                      <a:pt x="1197" y="1961"/>
                    </a:lnTo>
                    <a:lnTo>
                      <a:pt x="1210" y="1955"/>
                    </a:lnTo>
                    <a:lnTo>
                      <a:pt x="1228" y="1953"/>
                    </a:lnTo>
                    <a:lnTo>
                      <a:pt x="1243" y="1947"/>
                    </a:lnTo>
                    <a:lnTo>
                      <a:pt x="1259" y="1941"/>
                    </a:lnTo>
                    <a:lnTo>
                      <a:pt x="1274" y="1931"/>
                    </a:lnTo>
                    <a:lnTo>
                      <a:pt x="1290" y="1922"/>
                    </a:lnTo>
                    <a:lnTo>
                      <a:pt x="1264" y="1924"/>
                    </a:lnTo>
                    <a:lnTo>
                      <a:pt x="1228" y="1931"/>
                    </a:lnTo>
                    <a:lnTo>
                      <a:pt x="1181" y="1943"/>
                    </a:lnTo>
                    <a:lnTo>
                      <a:pt x="1133" y="1961"/>
                    </a:lnTo>
                    <a:lnTo>
                      <a:pt x="1082" y="1976"/>
                    </a:lnTo>
                    <a:lnTo>
                      <a:pt x="1041" y="1994"/>
                    </a:lnTo>
                    <a:lnTo>
                      <a:pt x="1010" y="2007"/>
                    </a:lnTo>
                    <a:lnTo>
                      <a:pt x="1001" y="2019"/>
                    </a:lnTo>
                    <a:lnTo>
                      <a:pt x="1016" y="2019"/>
                    </a:lnTo>
                    <a:lnTo>
                      <a:pt x="1034" y="2019"/>
                    </a:lnTo>
                    <a:lnTo>
                      <a:pt x="1053" y="2017"/>
                    </a:lnTo>
                    <a:lnTo>
                      <a:pt x="1072" y="2019"/>
                    </a:lnTo>
                    <a:lnTo>
                      <a:pt x="1069" y="2032"/>
                    </a:lnTo>
                    <a:lnTo>
                      <a:pt x="1069" y="2054"/>
                    </a:lnTo>
                    <a:lnTo>
                      <a:pt x="1071" y="2073"/>
                    </a:lnTo>
                    <a:lnTo>
                      <a:pt x="1080" y="2090"/>
                    </a:lnTo>
                    <a:lnTo>
                      <a:pt x="1074" y="2098"/>
                    </a:lnTo>
                    <a:lnTo>
                      <a:pt x="1074" y="2110"/>
                    </a:lnTo>
                    <a:lnTo>
                      <a:pt x="1072" y="2121"/>
                    </a:lnTo>
                    <a:lnTo>
                      <a:pt x="1074" y="2137"/>
                    </a:lnTo>
                    <a:lnTo>
                      <a:pt x="1074" y="2151"/>
                    </a:lnTo>
                    <a:lnTo>
                      <a:pt x="1076" y="2166"/>
                    </a:lnTo>
                    <a:lnTo>
                      <a:pt x="1076" y="2180"/>
                    </a:lnTo>
                    <a:lnTo>
                      <a:pt x="1078" y="2193"/>
                    </a:lnTo>
                    <a:lnTo>
                      <a:pt x="1074" y="2193"/>
                    </a:lnTo>
                    <a:lnTo>
                      <a:pt x="1063" y="2195"/>
                    </a:lnTo>
                    <a:lnTo>
                      <a:pt x="1059" y="2166"/>
                    </a:lnTo>
                    <a:lnTo>
                      <a:pt x="1057" y="2145"/>
                    </a:lnTo>
                    <a:lnTo>
                      <a:pt x="1055" y="2129"/>
                    </a:lnTo>
                    <a:lnTo>
                      <a:pt x="1055" y="2120"/>
                    </a:lnTo>
                    <a:lnTo>
                      <a:pt x="1053" y="2106"/>
                    </a:lnTo>
                    <a:lnTo>
                      <a:pt x="1051" y="2098"/>
                    </a:lnTo>
                    <a:lnTo>
                      <a:pt x="1051" y="2127"/>
                    </a:lnTo>
                    <a:lnTo>
                      <a:pt x="1051" y="2151"/>
                    </a:lnTo>
                    <a:lnTo>
                      <a:pt x="1051" y="2168"/>
                    </a:lnTo>
                    <a:lnTo>
                      <a:pt x="1051" y="2180"/>
                    </a:lnTo>
                    <a:lnTo>
                      <a:pt x="1051" y="2189"/>
                    </a:lnTo>
                    <a:lnTo>
                      <a:pt x="1051" y="2193"/>
                    </a:lnTo>
                    <a:lnTo>
                      <a:pt x="1041" y="2185"/>
                    </a:lnTo>
                    <a:lnTo>
                      <a:pt x="1038" y="2176"/>
                    </a:lnTo>
                    <a:lnTo>
                      <a:pt x="1036" y="2164"/>
                    </a:lnTo>
                    <a:lnTo>
                      <a:pt x="1036" y="2153"/>
                    </a:lnTo>
                    <a:lnTo>
                      <a:pt x="1036" y="2139"/>
                    </a:lnTo>
                    <a:lnTo>
                      <a:pt x="1036" y="2127"/>
                    </a:lnTo>
                    <a:lnTo>
                      <a:pt x="1034" y="2116"/>
                    </a:lnTo>
                    <a:lnTo>
                      <a:pt x="1034" y="2110"/>
                    </a:lnTo>
                    <a:lnTo>
                      <a:pt x="1016" y="2112"/>
                    </a:lnTo>
                    <a:lnTo>
                      <a:pt x="999" y="2118"/>
                    </a:lnTo>
                    <a:lnTo>
                      <a:pt x="981" y="2125"/>
                    </a:lnTo>
                    <a:lnTo>
                      <a:pt x="966" y="2133"/>
                    </a:lnTo>
                    <a:lnTo>
                      <a:pt x="948" y="2137"/>
                    </a:lnTo>
                    <a:lnTo>
                      <a:pt x="933" y="2143"/>
                    </a:lnTo>
                    <a:lnTo>
                      <a:pt x="917" y="2147"/>
                    </a:lnTo>
                    <a:lnTo>
                      <a:pt x="902" y="2151"/>
                    </a:lnTo>
                    <a:lnTo>
                      <a:pt x="900" y="2133"/>
                    </a:lnTo>
                    <a:lnTo>
                      <a:pt x="900" y="2116"/>
                    </a:lnTo>
                    <a:lnTo>
                      <a:pt x="900" y="2098"/>
                    </a:lnTo>
                    <a:lnTo>
                      <a:pt x="900" y="2085"/>
                    </a:lnTo>
                    <a:lnTo>
                      <a:pt x="896" y="2085"/>
                    </a:lnTo>
                    <a:lnTo>
                      <a:pt x="892" y="2085"/>
                    </a:lnTo>
                    <a:lnTo>
                      <a:pt x="892" y="2094"/>
                    </a:lnTo>
                    <a:lnTo>
                      <a:pt x="892" y="2106"/>
                    </a:lnTo>
                    <a:lnTo>
                      <a:pt x="892" y="2112"/>
                    </a:lnTo>
                    <a:lnTo>
                      <a:pt x="892" y="2121"/>
                    </a:lnTo>
                    <a:lnTo>
                      <a:pt x="892" y="2133"/>
                    </a:lnTo>
                    <a:lnTo>
                      <a:pt x="894" y="2151"/>
                    </a:lnTo>
                    <a:lnTo>
                      <a:pt x="882" y="2154"/>
                    </a:lnTo>
                    <a:lnTo>
                      <a:pt x="877" y="2158"/>
                    </a:lnTo>
                    <a:lnTo>
                      <a:pt x="873" y="2160"/>
                    </a:lnTo>
                    <a:lnTo>
                      <a:pt x="869" y="2166"/>
                    </a:lnTo>
                    <a:lnTo>
                      <a:pt x="867" y="2149"/>
                    </a:lnTo>
                    <a:lnTo>
                      <a:pt x="867" y="2133"/>
                    </a:lnTo>
                    <a:lnTo>
                      <a:pt x="865" y="2116"/>
                    </a:lnTo>
                    <a:lnTo>
                      <a:pt x="865" y="2100"/>
                    </a:lnTo>
                    <a:lnTo>
                      <a:pt x="863" y="2110"/>
                    </a:lnTo>
                    <a:lnTo>
                      <a:pt x="861" y="2120"/>
                    </a:lnTo>
                    <a:lnTo>
                      <a:pt x="861" y="2127"/>
                    </a:lnTo>
                    <a:lnTo>
                      <a:pt x="861" y="2135"/>
                    </a:lnTo>
                    <a:lnTo>
                      <a:pt x="861" y="2141"/>
                    </a:lnTo>
                    <a:lnTo>
                      <a:pt x="861" y="2151"/>
                    </a:lnTo>
                    <a:lnTo>
                      <a:pt x="863" y="2160"/>
                    </a:lnTo>
                    <a:lnTo>
                      <a:pt x="865" y="2176"/>
                    </a:lnTo>
                    <a:lnTo>
                      <a:pt x="875" y="2176"/>
                    </a:lnTo>
                    <a:lnTo>
                      <a:pt x="886" y="2180"/>
                    </a:lnTo>
                    <a:lnTo>
                      <a:pt x="880" y="2185"/>
                    </a:lnTo>
                    <a:lnTo>
                      <a:pt x="875" y="2191"/>
                    </a:lnTo>
                    <a:lnTo>
                      <a:pt x="861" y="2187"/>
                    </a:lnTo>
                    <a:lnTo>
                      <a:pt x="853" y="2185"/>
                    </a:lnTo>
                    <a:lnTo>
                      <a:pt x="847" y="2184"/>
                    </a:lnTo>
                    <a:lnTo>
                      <a:pt x="844" y="2184"/>
                    </a:lnTo>
                    <a:lnTo>
                      <a:pt x="838" y="2182"/>
                    </a:lnTo>
                    <a:lnTo>
                      <a:pt x="834" y="2180"/>
                    </a:lnTo>
                    <a:lnTo>
                      <a:pt x="832" y="2162"/>
                    </a:lnTo>
                    <a:lnTo>
                      <a:pt x="832" y="2147"/>
                    </a:lnTo>
                    <a:lnTo>
                      <a:pt x="832" y="2131"/>
                    </a:lnTo>
                    <a:lnTo>
                      <a:pt x="832" y="2118"/>
                    </a:lnTo>
                    <a:lnTo>
                      <a:pt x="828" y="2127"/>
                    </a:lnTo>
                    <a:lnTo>
                      <a:pt x="828" y="2139"/>
                    </a:lnTo>
                    <a:lnTo>
                      <a:pt x="828" y="2151"/>
                    </a:lnTo>
                    <a:lnTo>
                      <a:pt x="828" y="2164"/>
                    </a:lnTo>
                    <a:lnTo>
                      <a:pt x="826" y="2176"/>
                    </a:lnTo>
                    <a:lnTo>
                      <a:pt x="824" y="2187"/>
                    </a:lnTo>
                    <a:lnTo>
                      <a:pt x="816" y="2197"/>
                    </a:lnTo>
                    <a:lnTo>
                      <a:pt x="809" y="2209"/>
                    </a:lnTo>
                    <a:lnTo>
                      <a:pt x="807" y="2191"/>
                    </a:lnTo>
                    <a:lnTo>
                      <a:pt x="807" y="2176"/>
                    </a:lnTo>
                    <a:lnTo>
                      <a:pt x="805" y="2158"/>
                    </a:lnTo>
                    <a:lnTo>
                      <a:pt x="805" y="2143"/>
                    </a:lnTo>
                    <a:lnTo>
                      <a:pt x="801" y="2147"/>
                    </a:lnTo>
                    <a:lnTo>
                      <a:pt x="801" y="2156"/>
                    </a:lnTo>
                    <a:lnTo>
                      <a:pt x="799" y="2162"/>
                    </a:lnTo>
                    <a:lnTo>
                      <a:pt x="799" y="2176"/>
                    </a:lnTo>
                    <a:lnTo>
                      <a:pt x="799" y="2191"/>
                    </a:lnTo>
                    <a:lnTo>
                      <a:pt x="799" y="2213"/>
                    </a:lnTo>
                    <a:lnTo>
                      <a:pt x="791" y="2217"/>
                    </a:lnTo>
                    <a:lnTo>
                      <a:pt x="782" y="2220"/>
                    </a:lnTo>
                    <a:lnTo>
                      <a:pt x="776" y="2207"/>
                    </a:lnTo>
                    <a:lnTo>
                      <a:pt x="772" y="2195"/>
                    </a:lnTo>
                    <a:lnTo>
                      <a:pt x="770" y="2182"/>
                    </a:lnTo>
                    <a:lnTo>
                      <a:pt x="770" y="2170"/>
                    </a:lnTo>
                    <a:lnTo>
                      <a:pt x="770" y="2156"/>
                    </a:lnTo>
                    <a:lnTo>
                      <a:pt x="770" y="2145"/>
                    </a:lnTo>
                    <a:lnTo>
                      <a:pt x="770" y="2135"/>
                    </a:lnTo>
                    <a:lnTo>
                      <a:pt x="772" y="2127"/>
                    </a:lnTo>
                    <a:lnTo>
                      <a:pt x="770" y="2125"/>
                    </a:lnTo>
                    <a:lnTo>
                      <a:pt x="766" y="2131"/>
                    </a:lnTo>
                    <a:lnTo>
                      <a:pt x="766" y="2141"/>
                    </a:lnTo>
                    <a:lnTo>
                      <a:pt x="766" y="2153"/>
                    </a:lnTo>
                    <a:lnTo>
                      <a:pt x="766" y="2168"/>
                    </a:lnTo>
                    <a:lnTo>
                      <a:pt x="766" y="2180"/>
                    </a:lnTo>
                    <a:lnTo>
                      <a:pt x="768" y="2195"/>
                    </a:lnTo>
                    <a:lnTo>
                      <a:pt x="768" y="2207"/>
                    </a:lnTo>
                    <a:lnTo>
                      <a:pt x="770" y="2220"/>
                    </a:lnTo>
                    <a:lnTo>
                      <a:pt x="762" y="2220"/>
                    </a:lnTo>
                    <a:lnTo>
                      <a:pt x="756" y="2222"/>
                    </a:lnTo>
                    <a:lnTo>
                      <a:pt x="754" y="2213"/>
                    </a:lnTo>
                    <a:lnTo>
                      <a:pt x="752" y="2203"/>
                    </a:lnTo>
                    <a:lnTo>
                      <a:pt x="751" y="2191"/>
                    </a:lnTo>
                    <a:lnTo>
                      <a:pt x="751" y="2180"/>
                    </a:lnTo>
                    <a:lnTo>
                      <a:pt x="749" y="2164"/>
                    </a:lnTo>
                    <a:lnTo>
                      <a:pt x="749" y="2153"/>
                    </a:lnTo>
                    <a:lnTo>
                      <a:pt x="747" y="2141"/>
                    </a:lnTo>
                    <a:lnTo>
                      <a:pt x="747" y="2137"/>
                    </a:lnTo>
                    <a:lnTo>
                      <a:pt x="747" y="2156"/>
                    </a:lnTo>
                    <a:lnTo>
                      <a:pt x="747" y="2178"/>
                    </a:lnTo>
                    <a:lnTo>
                      <a:pt x="747" y="2197"/>
                    </a:lnTo>
                    <a:lnTo>
                      <a:pt x="747" y="2217"/>
                    </a:lnTo>
                    <a:lnTo>
                      <a:pt x="737" y="2217"/>
                    </a:lnTo>
                    <a:lnTo>
                      <a:pt x="733" y="2218"/>
                    </a:lnTo>
                    <a:lnTo>
                      <a:pt x="731" y="2222"/>
                    </a:lnTo>
                    <a:lnTo>
                      <a:pt x="729" y="2228"/>
                    </a:lnTo>
                    <a:lnTo>
                      <a:pt x="735" y="2236"/>
                    </a:lnTo>
                    <a:lnTo>
                      <a:pt x="747" y="2242"/>
                    </a:lnTo>
                    <a:lnTo>
                      <a:pt x="760" y="2242"/>
                    </a:lnTo>
                    <a:lnTo>
                      <a:pt x="778" y="2244"/>
                    </a:lnTo>
                    <a:lnTo>
                      <a:pt x="793" y="2240"/>
                    </a:lnTo>
                    <a:lnTo>
                      <a:pt x="809" y="2236"/>
                    </a:lnTo>
                    <a:lnTo>
                      <a:pt x="824" y="2230"/>
                    </a:lnTo>
                    <a:lnTo>
                      <a:pt x="840" y="2228"/>
                    </a:lnTo>
                    <a:lnTo>
                      <a:pt x="840" y="2232"/>
                    </a:lnTo>
                    <a:lnTo>
                      <a:pt x="842" y="2236"/>
                    </a:lnTo>
                    <a:lnTo>
                      <a:pt x="867" y="2244"/>
                    </a:lnTo>
                    <a:lnTo>
                      <a:pt x="894" y="2251"/>
                    </a:lnTo>
                    <a:lnTo>
                      <a:pt x="923" y="2259"/>
                    </a:lnTo>
                    <a:lnTo>
                      <a:pt x="954" y="2269"/>
                    </a:lnTo>
                    <a:lnTo>
                      <a:pt x="983" y="2277"/>
                    </a:lnTo>
                    <a:lnTo>
                      <a:pt x="1012" y="2288"/>
                    </a:lnTo>
                    <a:lnTo>
                      <a:pt x="1041" y="2302"/>
                    </a:lnTo>
                    <a:lnTo>
                      <a:pt x="1072" y="2321"/>
                    </a:lnTo>
                    <a:lnTo>
                      <a:pt x="1090" y="2339"/>
                    </a:lnTo>
                    <a:lnTo>
                      <a:pt x="1107" y="2360"/>
                    </a:lnTo>
                    <a:lnTo>
                      <a:pt x="1125" y="2379"/>
                    </a:lnTo>
                    <a:lnTo>
                      <a:pt x="1146" y="2401"/>
                    </a:lnTo>
                    <a:lnTo>
                      <a:pt x="1164" y="2420"/>
                    </a:lnTo>
                    <a:lnTo>
                      <a:pt x="1185" y="2440"/>
                    </a:lnTo>
                    <a:lnTo>
                      <a:pt x="1206" y="2459"/>
                    </a:lnTo>
                    <a:lnTo>
                      <a:pt x="1230" y="2480"/>
                    </a:lnTo>
                    <a:lnTo>
                      <a:pt x="1268" y="2513"/>
                    </a:lnTo>
                    <a:lnTo>
                      <a:pt x="1297" y="2554"/>
                    </a:lnTo>
                    <a:lnTo>
                      <a:pt x="1319" y="2595"/>
                    </a:lnTo>
                    <a:lnTo>
                      <a:pt x="1336" y="2641"/>
                    </a:lnTo>
                    <a:lnTo>
                      <a:pt x="1350" y="2686"/>
                    </a:lnTo>
                    <a:lnTo>
                      <a:pt x="1369" y="2730"/>
                    </a:lnTo>
                    <a:lnTo>
                      <a:pt x="1394" y="2775"/>
                    </a:lnTo>
                    <a:lnTo>
                      <a:pt x="1427" y="2820"/>
                    </a:lnTo>
                    <a:lnTo>
                      <a:pt x="1439" y="2839"/>
                    </a:lnTo>
                    <a:lnTo>
                      <a:pt x="1451" y="2856"/>
                    </a:lnTo>
                    <a:lnTo>
                      <a:pt x="1458" y="2868"/>
                    </a:lnTo>
                    <a:lnTo>
                      <a:pt x="1466" y="2882"/>
                    </a:lnTo>
                    <a:lnTo>
                      <a:pt x="1470" y="2889"/>
                    </a:lnTo>
                    <a:lnTo>
                      <a:pt x="1476" y="2897"/>
                    </a:lnTo>
                    <a:lnTo>
                      <a:pt x="1480" y="2907"/>
                    </a:lnTo>
                    <a:lnTo>
                      <a:pt x="1487" y="2920"/>
                    </a:lnTo>
                    <a:lnTo>
                      <a:pt x="1478" y="2936"/>
                    </a:lnTo>
                    <a:lnTo>
                      <a:pt x="1470" y="2951"/>
                    </a:lnTo>
                    <a:lnTo>
                      <a:pt x="1460" y="2967"/>
                    </a:lnTo>
                    <a:lnTo>
                      <a:pt x="1453" y="2984"/>
                    </a:lnTo>
                    <a:lnTo>
                      <a:pt x="1449" y="2984"/>
                    </a:lnTo>
                    <a:lnTo>
                      <a:pt x="1445" y="2984"/>
                    </a:lnTo>
                    <a:lnTo>
                      <a:pt x="1439" y="2973"/>
                    </a:lnTo>
                    <a:lnTo>
                      <a:pt x="1437" y="2961"/>
                    </a:lnTo>
                    <a:lnTo>
                      <a:pt x="1433" y="2950"/>
                    </a:lnTo>
                    <a:lnTo>
                      <a:pt x="1433" y="2940"/>
                    </a:lnTo>
                    <a:lnTo>
                      <a:pt x="1429" y="2918"/>
                    </a:lnTo>
                    <a:lnTo>
                      <a:pt x="1423" y="2905"/>
                    </a:lnTo>
                    <a:lnTo>
                      <a:pt x="1408" y="2911"/>
                    </a:lnTo>
                    <a:lnTo>
                      <a:pt x="1396" y="2926"/>
                    </a:lnTo>
                    <a:lnTo>
                      <a:pt x="1387" y="2944"/>
                    </a:lnTo>
                    <a:lnTo>
                      <a:pt x="1375" y="2959"/>
                    </a:lnTo>
                    <a:lnTo>
                      <a:pt x="1361" y="2938"/>
                    </a:lnTo>
                    <a:lnTo>
                      <a:pt x="1358" y="2918"/>
                    </a:lnTo>
                    <a:lnTo>
                      <a:pt x="1358" y="2897"/>
                    </a:lnTo>
                    <a:lnTo>
                      <a:pt x="1363" y="2880"/>
                    </a:lnTo>
                    <a:lnTo>
                      <a:pt x="1354" y="2874"/>
                    </a:lnTo>
                    <a:lnTo>
                      <a:pt x="1348" y="2866"/>
                    </a:lnTo>
                    <a:lnTo>
                      <a:pt x="1340" y="2868"/>
                    </a:lnTo>
                    <a:lnTo>
                      <a:pt x="1334" y="2872"/>
                    </a:lnTo>
                    <a:lnTo>
                      <a:pt x="1313" y="2907"/>
                    </a:lnTo>
                    <a:lnTo>
                      <a:pt x="1297" y="2932"/>
                    </a:lnTo>
                    <a:lnTo>
                      <a:pt x="1284" y="2944"/>
                    </a:lnTo>
                    <a:lnTo>
                      <a:pt x="1274" y="2946"/>
                    </a:lnTo>
                    <a:lnTo>
                      <a:pt x="1266" y="2936"/>
                    </a:lnTo>
                    <a:lnTo>
                      <a:pt x="1261" y="2918"/>
                    </a:lnTo>
                    <a:lnTo>
                      <a:pt x="1259" y="2889"/>
                    </a:lnTo>
                    <a:lnTo>
                      <a:pt x="1259" y="2854"/>
                    </a:lnTo>
                    <a:lnTo>
                      <a:pt x="1241" y="2845"/>
                    </a:lnTo>
                    <a:lnTo>
                      <a:pt x="1230" y="2851"/>
                    </a:lnTo>
                    <a:lnTo>
                      <a:pt x="1218" y="2860"/>
                    </a:lnTo>
                    <a:lnTo>
                      <a:pt x="1206" y="2870"/>
                    </a:lnTo>
                    <a:lnTo>
                      <a:pt x="1204" y="2851"/>
                    </a:lnTo>
                    <a:lnTo>
                      <a:pt x="1204" y="2833"/>
                    </a:lnTo>
                    <a:lnTo>
                      <a:pt x="1204" y="2816"/>
                    </a:lnTo>
                    <a:lnTo>
                      <a:pt x="1206" y="2800"/>
                    </a:lnTo>
                    <a:lnTo>
                      <a:pt x="1206" y="2783"/>
                    </a:lnTo>
                    <a:lnTo>
                      <a:pt x="1206" y="2767"/>
                    </a:lnTo>
                    <a:lnTo>
                      <a:pt x="1206" y="2752"/>
                    </a:lnTo>
                    <a:lnTo>
                      <a:pt x="1208" y="2738"/>
                    </a:lnTo>
                    <a:lnTo>
                      <a:pt x="1197" y="2732"/>
                    </a:lnTo>
                    <a:lnTo>
                      <a:pt x="1187" y="2732"/>
                    </a:lnTo>
                    <a:lnTo>
                      <a:pt x="1175" y="2736"/>
                    </a:lnTo>
                    <a:lnTo>
                      <a:pt x="1166" y="2742"/>
                    </a:lnTo>
                    <a:lnTo>
                      <a:pt x="1154" y="2748"/>
                    </a:lnTo>
                    <a:lnTo>
                      <a:pt x="1142" y="2754"/>
                    </a:lnTo>
                    <a:lnTo>
                      <a:pt x="1131" y="2758"/>
                    </a:lnTo>
                    <a:lnTo>
                      <a:pt x="1119" y="2761"/>
                    </a:lnTo>
                    <a:lnTo>
                      <a:pt x="1113" y="2744"/>
                    </a:lnTo>
                    <a:lnTo>
                      <a:pt x="1115" y="2730"/>
                    </a:lnTo>
                    <a:lnTo>
                      <a:pt x="1113" y="2717"/>
                    </a:lnTo>
                    <a:lnTo>
                      <a:pt x="1109" y="2705"/>
                    </a:lnTo>
                    <a:lnTo>
                      <a:pt x="1094" y="2713"/>
                    </a:lnTo>
                    <a:lnTo>
                      <a:pt x="1078" y="2732"/>
                    </a:lnTo>
                    <a:lnTo>
                      <a:pt x="1063" y="2756"/>
                    </a:lnTo>
                    <a:lnTo>
                      <a:pt x="1049" y="2777"/>
                    </a:lnTo>
                    <a:lnTo>
                      <a:pt x="1034" y="2789"/>
                    </a:lnTo>
                    <a:lnTo>
                      <a:pt x="1020" y="2787"/>
                    </a:lnTo>
                    <a:lnTo>
                      <a:pt x="1005" y="2763"/>
                    </a:lnTo>
                    <a:lnTo>
                      <a:pt x="993" y="2717"/>
                    </a:lnTo>
                    <a:lnTo>
                      <a:pt x="979" y="2705"/>
                    </a:lnTo>
                    <a:lnTo>
                      <a:pt x="970" y="2705"/>
                    </a:lnTo>
                    <a:lnTo>
                      <a:pt x="962" y="2709"/>
                    </a:lnTo>
                    <a:lnTo>
                      <a:pt x="960" y="2721"/>
                    </a:lnTo>
                    <a:lnTo>
                      <a:pt x="954" y="2732"/>
                    </a:lnTo>
                    <a:lnTo>
                      <a:pt x="954" y="2744"/>
                    </a:lnTo>
                    <a:lnTo>
                      <a:pt x="950" y="2754"/>
                    </a:lnTo>
                    <a:lnTo>
                      <a:pt x="948" y="2759"/>
                    </a:lnTo>
                    <a:lnTo>
                      <a:pt x="939" y="2740"/>
                    </a:lnTo>
                    <a:lnTo>
                      <a:pt x="933" y="2725"/>
                    </a:lnTo>
                    <a:lnTo>
                      <a:pt x="927" y="2713"/>
                    </a:lnTo>
                    <a:lnTo>
                      <a:pt x="917" y="2709"/>
                    </a:lnTo>
                    <a:lnTo>
                      <a:pt x="906" y="2717"/>
                    </a:lnTo>
                    <a:lnTo>
                      <a:pt x="902" y="2728"/>
                    </a:lnTo>
                    <a:lnTo>
                      <a:pt x="896" y="2740"/>
                    </a:lnTo>
                    <a:lnTo>
                      <a:pt x="892" y="2754"/>
                    </a:lnTo>
                    <a:lnTo>
                      <a:pt x="884" y="2763"/>
                    </a:lnTo>
                    <a:lnTo>
                      <a:pt x="875" y="2773"/>
                    </a:lnTo>
                    <a:lnTo>
                      <a:pt x="857" y="2781"/>
                    </a:lnTo>
                    <a:lnTo>
                      <a:pt x="834" y="2787"/>
                    </a:lnTo>
                    <a:lnTo>
                      <a:pt x="836" y="2769"/>
                    </a:lnTo>
                    <a:lnTo>
                      <a:pt x="844" y="2754"/>
                    </a:lnTo>
                    <a:lnTo>
                      <a:pt x="853" y="2736"/>
                    </a:lnTo>
                    <a:lnTo>
                      <a:pt x="867" y="2721"/>
                    </a:lnTo>
                    <a:lnTo>
                      <a:pt x="879" y="2701"/>
                    </a:lnTo>
                    <a:lnTo>
                      <a:pt x="890" y="2684"/>
                    </a:lnTo>
                    <a:lnTo>
                      <a:pt x="898" y="2664"/>
                    </a:lnTo>
                    <a:lnTo>
                      <a:pt x="902" y="2645"/>
                    </a:lnTo>
                    <a:lnTo>
                      <a:pt x="888" y="2637"/>
                    </a:lnTo>
                    <a:lnTo>
                      <a:pt x="882" y="2637"/>
                    </a:lnTo>
                    <a:lnTo>
                      <a:pt x="875" y="2637"/>
                    </a:lnTo>
                    <a:lnTo>
                      <a:pt x="867" y="2643"/>
                    </a:lnTo>
                    <a:lnTo>
                      <a:pt x="863" y="2630"/>
                    </a:lnTo>
                    <a:lnTo>
                      <a:pt x="861" y="2622"/>
                    </a:lnTo>
                    <a:lnTo>
                      <a:pt x="855" y="2616"/>
                    </a:lnTo>
                    <a:lnTo>
                      <a:pt x="849" y="2616"/>
                    </a:lnTo>
                    <a:lnTo>
                      <a:pt x="838" y="2626"/>
                    </a:lnTo>
                    <a:lnTo>
                      <a:pt x="828" y="2639"/>
                    </a:lnTo>
                    <a:lnTo>
                      <a:pt x="820" y="2653"/>
                    </a:lnTo>
                    <a:lnTo>
                      <a:pt x="813" y="2668"/>
                    </a:lnTo>
                    <a:lnTo>
                      <a:pt x="799" y="2678"/>
                    </a:lnTo>
                    <a:lnTo>
                      <a:pt x="787" y="2682"/>
                    </a:lnTo>
                    <a:lnTo>
                      <a:pt x="770" y="2680"/>
                    </a:lnTo>
                    <a:lnTo>
                      <a:pt x="749" y="2674"/>
                    </a:lnTo>
                    <a:lnTo>
                      <a:pt x="743" y="2663"/>
                    </a:lnTo>
                    <a:lnTo>
                      <a:pt x="739" y="2647"/>
                    </a:lnTo>
                    <a:lnTo>
                      <a:pt x="731" y="2628"/>
                    </a:lnTo>
                    <a:lnTo>
                      <a:pt x="725" y="2608"/>
                    </a:lnTo>
                    <a:lnTo>
                      <a:pt x="718" y="2587"/>
                    </a:lnTo>
                    <a:lnTo>
                      <a:pt x="712" y="2569"/>
                    </a:lnTo>
                    <a:lnTo>
                      <a:pt x="706" y="2556"/>
                    </a:lnTo>
                    <a:lnTo>
                      <a:pt x="704" y="2548"/>
                    </a:lnTo>
                    <a:lnTo>
                      <a:pt x="692" y="2548"/>
                    </a:lnTo>
                    <a:lnTo>
                      <a:pt x="683" y="2550"/>
                    </a:lnTo>
                    <a:lnTo>
                      <a:pt x="679" y="2554"/>
                    </a:lnTo>
                    <a:lnTo>
                      <a:pt x="677" y="2558"/>
                    </a:lnTo>
                    <a:lnTo>
                      <a:pt x="675" y="2548"/>
                    </a:lnTo>
                    <a:lnTo>
                      <a:pt x="673" y="2538"/>
                    </a:lnTo>
                    <a:lnTo>
                      <a:pt x="667" y="2533"/>
                    </a:lnTo>
                    <a:lnTo>
                      <a:pt x="657" y="2533"/>
                    </a:lnTo>
                    <a:lnTo>
                      <a:pt x="646" y="2550"/>
                    </a:lnTo>
                    <a:lnTo>
                      <a:pt x="640" y="2567"/>
                    </a:lnTo>
                    <a:lnTo>
                      <a:pt x="632" y="2583"/>
                    </a:lnTo>
                    <a:lnTo>
                      <a:pt x="623" y="2600"/>
                    </a:lnTo>
                    <a:lnTo>
                      <a:pt x="619" y="2597"/>
                    </a:lnTo>
                    <a:lnTo>
                      <a:pt x="615" y="2595"/>
                    </a:lnTo>
                    <a:lnTo>
                      <a:pt x="599" y="2606"/>
                    </a:lnTo>
                    <a:lnTo>
                      <a:pt x="590" y="2624"/>
                    </a:lnTo>
                    <a:lnTo>
                      <a:pt x="576" y="2641"/>
                    </a:lnTo>
                    <a:lnTo>
                      <a:pt x="560" y="2659"/>
                    </a:lnTo>
                    <a:lnTo>
                      <a:pt x="539" y="2655"/>
                    </a:lnTo>
                    <a:lnTo>
                      <a:pt x="527" y="2645"/>
                    </a:lnTo>
                    <a:lnTo>
                      <a:pt x="520" y="2628"/>
                    </a:lnTo>
                    <a:lnTo>
                      <a:pt x="520" y="2608"/>
                    </a:lnTo>
                    <a:lnTo>
                      <a:pt x="520" y="2585"/>
                    </a:lnTo>
                    <a:lnTo>
                      <a:pt x="524" y="2564"/>
                    </a:lnTo>
                    <a:lnTo>
                      <a:pt x="526" y="2546"/>
                    </a:lnTo>
                    <a:lnTo>
                      <a:pt x="527" y="2535"/>
                    </a:lnTo>
                    <a:lnTo>
                      <a:pt x="518" y="2527"/>
                    </a:lnTo>
                    <a:lnTo>
                      <a:pt x="508" y="2527"/>
                    </a:lnTo>
                    <a:lnTo>
                      <a:pt x="498" y="2540"/>
                    </a:lnTo>
                    <a:lnTo>
                      <a:pt x="493" y="2562"/>
                    </a:lnTo>
                    <a:lnTo>
                      <a:pt x="485" y="2579"/>
                    </a:lnTo>
                    <a:lnTo>
                      <a:pt x="479" y="2593"/>
                    </a:lnTo>
                    <a:lnTo>
                      <a:pt x="479" y="2577"/>
                    </a:lnTo>
                    <a:lnTo>
                      <a:pt x="481" y="2566"/>
                    </a:lnTo>
                    <a:lnTo>
                      <a:pt x="483" y="2554"/>
                    </a:lnTo>
                    <a:lnTo>
                      <a:pt x="489" y="2542"/>
                    </a:lnTo>
                    <a:lnTo>
                      <a:pt x="496" y="2521"/>
                    </a:lnTo>
                    <a:lnTo>
                      <a:pt x="500" y="2505"/>
                    </a:lnTo>
                    <a:lnTo>
                      <a:pt x="493" y="2498"/>
                    </a:lnTo>
                    <a:lnTo>
                      <a:pt x="485" y="2494"/>
                    </a:lnTo>
                    <a:lnTo>
                      <a:pt x="475" y="2498"/>
                    </a:lnTo>
                    <a:lnTo>
                      <a:pt x="469" y="2509"/>
                    </a:lnTo>
                    <a:lnTo>
                      <a:pt x="462" y="2521"/>
                    </a:lnTo>
                    <a:lnTo>
                      <a:pt x="456" y="2536"/>
                    </a:lnTo>
                    <a:lnTo>
                      <a:pt x="448" y="2546"/>
                    </a:lnTo>
                    <a:lnTo>
                      <a:pt x="442" y="2558"/>
                    </a:lnTo>
                    <a:lnTo>
                      <a:pt x="432" y="2566"/>
                    </a:lnTo>
                    <a:lnTo>
                      <a:pt x="423" y="2569"/>
                    </a:lnTo>
                    <a:lnTo>
                      <a:pt x="417" y="2562"/>
                    </a:lnTo>
                    <a:lnTo>
                      <a:pt x="417" y="2554"/>
                    </a:lnTo>
                    <a:lnTo>
                      <a:pt x="419" y="2542"/>
                    </a:lnTo>
                    <a:lnTo>
                      <a:pt x="423" y="2533"/>
                    </a:lnTo>
                    <a:lnTo>
                      <a:pt x="425" y="2521"/>
                    </a:lnTo>
                    <a:lnTo>
                      <a:pt x="429" y="2509"/>
                    </a:lnTo>
                    <a:lnTo>
                      <a:pt x="432" y="2500"/>
                    </a:lnTo>
                    <a:lnTo>
                      <a:pt x="434" y="2494"/>
                    </a:lnTo>
                    <a:lnTo>
                      <a:pt x="421" y="2488"/>
                    </a:lnTo>
                    <a:lnTo>
                      <a:pt x="415" y="2488"/>
                    </a:lnTo>
                    <a:lnTo>
                      <a:pt x="411" y="2488"/>
                    </a:lnTo>
                    <a:lnTo>
                      <a:pt x="409" y="2490"/>
                    </a:lnTo>
                    <a:lnTo>
                      <a:pt x="403" y="2496"/>
                    </a:lnTo>
                    <a:lnTo>
                      <a:pt x="392" y="2509"/>
                    </a:lnTo>
                    <a:lnTo>
                      <a:pt x="382" y="2505"/>
                    </a:lnTo>
                    <a:lnTo>
                      <a:pt x="374" y="2505"/>
                    </a:lnTo>
                    <a:lnTo>
                      <a:pt x="370" y="2476"/>
                    </a:lnTo>
                    <a:lnTo>
                      <a:pt x="374" y="2449"/>
                    </a:lnTo>
                    <a:lnTo>
                      <a:pt x="378" y="2422"/>
                    </a:lnTo>
                    <a:lnTo>
                      <a:pt x="388" y="2395"/>
                    </a:lnTo>
                    <a:lnTo>
                      <a:pt x="394" y="2368"/>
                    </a:lnTo>
                    <a:lnTo>
                      <a:pt x="401" y="2346"/>
                    </a:lnTo>
                    <a:lnTo>
                      <a:pt x="403" y="2327"/>
                    </a:lnTo>
                    <a:lnTo>
                      <a:pt x="403" y="2315"/>
                    </a:lnTo>
                    <a:lnTo>
                      <a:pt x="392" y="2315"/>
                    </a:lnTo>
                    <a:lnTo>
                      <a:pt x="382" y="2319"/>
                    </a:lnTo>
                    <a:lnTo>
                      <a:pt x="384" y="2308"/>
                    </a:lnTo>
                    <a:lnTo>
                      <a:pt x="390" y="2296"/>
                    </a:lnTo>
                    <a:lnTo>
                      <a:pt x="396" y="2286"/>
                    </a:lnTo>
                    <a:lnTo>
                      <a:pt x="401" y="2277"/>
                    </a:lnTo>
                    <a:lnTo>
                      <a:pt x="405" y="2259"/>
                    </a:lnTo>
                    <a:lnTo>
                      <a:pt x="401" y="2246"/>
                    </a:lnTo>
                    <a:lnTo>
                      <a:pt x="384" y="2249"/>
                    </a:lnTo>
                    <a:lnTo>
                      <a:pt x="367" y="2255"/>
                    </a:lnTo>
                    <a:lnTo>
                      <a:pt x="357" y="2240"/>
                    </a:lnTo>
                    <a:lnTo>
                      <a:pt x="345" y="2238"/>
                    </a:lnTo>
                    <a:lnTo>
                      <a:pt x="332" y="2246"/>
                    </a:lnTo>
                    <a:lnTo>
                      <a:pt x="316" y="2259"/>
                    </a:lnTo>
                    <a:lnTo>
                      <a:pt x="297" y="2275"/>
                    </a:lnTo>
                    <a:lnTo>
                      <a:pt x="277" y="2290"/>
                    </a:lnTo>
                    <a:lnTo>
                      <a:pt x="258" y="2300"/>
                    </a:lnTo>
                    <a:lnTo>
                      <a:pt x="240" y="2306"/>
                    </a:lnTo>
                    <a:lnTo>
                      <a:pt x="237" y="2290"/>
                    </a:lnTo>
                    <a:lnTo>
                      <a:pt x="237" y="2277"/>
                    </a:lnTo>
                    <a:lnTo>
                      <a:pt x="237" y="2263"/>
                    </a:lnTo>
                    <a:lnTo>
                      <a:pt x="240" y="2249"/>
                    </a:lnTo>
                    <a:lnTo>
                      <a:pt x="242" y="2236"/>
                    </a:lnTo>
                    <a:lnTo>
                      <a:pt x="246" y="2222"/>
                    </a:lnTo>
                    <a:lnTo>
                      <a:pt x="250" y="2211"/>
                    </a:lnTo>
                    <a:lnTo>
                      <a:pt x="254" y="2201"/>
                    </a:lnTo>
                    <a:lnTo>
                      <a:pt x="244" y="2195"/>
                    </a:lnTo>
                    <a:lnTo>
                      <a:pt x="240" y="2191"/>
                    </a:lnTo>
                    <a:lnTo>
                      <a:pt x="196" y="2220"/>
                    </a:lnTo>
                    <a:lnTo>
                      <a:pt x="175" y="2226"/>
                    </a:lnTo>
                    <a:lnTo>
                      <a:pt x="171" y="2209"/>
                    </a:lnTo>
                    <a:lnTo>
                      <a:pt x="178" y="2180"/>
                    </a:lnTo>
                    <a:lnTo>
                      <a:pt x="192" y="2143"/>
                    </a:lnTo>
                    <a:lnTo>
                      <a:pt x="209" y="2106"/>
                    </a:lnTo>
                    <a:lnTo>
                      <a:pt x="221" y="2079"/>
                    </a:lnTo>
                    <a:lnTo>
                      <a:pt x="229" y="2069"/>
                    </a:lnTo>
                    <a:lnTo>
                      <a:pt x="211" y="2061"/>
                    </a:lnTo>
                    <a:lnTo>
                      <a:pt x="194" y="2067"/>
                    </a:lnTo>
                    <a:lnTo>
                      <a:pt x="188" y="2058"/>
                    </a:lnTo>
                    <a:lnTo>
                      <a:pt x="186" y="2050"/>
                    </a:lnTo>
                    <a:lnTo>
                      <a:pt x="167" y="2050"/>
                    </a:lnTo>
                    <a:lnTo>
                      <a:pt x="149" y="2058"/>
                    </a:lnTo>
                    <a:lnTo>
                      <a:pt x="134" y="2063"/>
                    </a:lnTo>
                    <a:lnTo>
                      <a:pt x="118" y="2073"/>
                    </a:lnTo>
                    <a:lnTo>
                      <a:pt x="101" y="2077"/>
                    </a:lnTo>
                    <a:lnTo>
                      <a:pt x="83" y="2081"/>
                    </a:lnTo>
                    <a:lnTo>
                      <a:pt x="64" y="2079"/>
                    </a:lnTo>
                    <a:lnTo>
                      <a:pt x="47" y="2073"/>
                    </a:lnTo>
                    <a:lnTo>
                      <a:pt x="47" y="2052"/>
                    </a:lnTo>
                    <a:lnTo>
                      <a:pt x="54" y="2030"/>
                    </a:lnTo>
                    <a:lnTo>
                      <a:pt x="62" y="2007"/>
                    </a:lnTo>
                    <a:lnTo>
                      <a:pt x="74" y="1990"/>
                    </a:lnTo>
                    <a:lnTo>
                      <a:pt x="83" y="1970"/>
                    </a:lnTo>
                    <a:lnTo>
                      <a:pt x="91" y="1955"/>
                    </a:lnTo>
                    <a:lnTo>
                      <a:pt x="97" y="1941"/>
                    </a:lnTo>
                    <a:lnTo>
                      <a:pt x="97" y="1933"/>
                    </a:lnTo>
                    <a:lnTo>
                      <a:pt x="83" y="1933"/>
                    </a:lnTo>
                    <a:lnTo>
                      <a:pt x="72" y="1935"/>
                    </a:lnTo>
                    <a:lnTo>
                      <a:pt x="60" y="1937"/>
                    </a:lnTo>
                    <a:lnTo>
                      <a:pt x="50" y="1941"/>
                    </a:lnTo>
                    <a:lnTo>
                      <a:pt x="29" y="1941"/>
                    </a:lnTo>
                    <a:lnTo>
                      <a:pt x="12" y="1931"/>
                    </a:lnTo>
                    <a:lnTo>
                      <a:pt x="15" y="1900"/>
                    </a:lnTo>
                    <a:lnTo>
                      <a:pt x="31" y="1873"/>
                    </a:lnTo>
                    <a:lnTo>
                      <a:pt x="52" y="1848"/>
                    </a:lnTo>
                    <a:lnTo>
                      <a:pt x="79" y="1827"/>
                    </a:lnTo>
                    <a:lnTo>
                      <a:pt x="107" y="1805"/>
                    </a:lnTo>
                    <a:lnTo>
                      <a:pt x="138" y="1790"/>
                    </a:lnTo>
                    <a:lnTo>
                      <a:pt x="167" y="1772"/>
                    </a:lnTo>
                    <a:lnTo>
                      <a:pt x="194" y="1761"/>
                    </a:lnTo>
                    <a:lnTo>
                      <a:pt x="194" y="1755"/>
                    </a:lnTo>
                    <a:lnTo>
                      <a:pt x="194" y="1751"/>
                    </a:lnTo>
                    <a:lnTo>
                      <a:pt x="188" y="1741"/>
                    </a:lnTo>
                    <a:lnTo>
                      <a:pt x="188" y="1736"/>
                    </a:lnTo>
                    <a:lnTo>
                      <a:pt x="204" y="1722"/>
                    </a:lnTo>
                    <a:lnTo>
                      <a:pt x="213" y="1708"/>
                    </a:lnTo>
                    <a:lnTo>
                      <a:pt x="206" y="1703"/>
                    </a:lnTo>
                    <a:lnTo>
                      <a:pt x="204" y="1703"/>
                    </a:lnTo>
                    <a:lnTo>
                      <a:pt x="186" y="1707"/>
                    </a:lnTo>
                    <a:lnTo>
                      <a:pt x="171" y="1714"/>
                    </a:lnTo>
                    <a:lnTo>
                      <a:pt x="173" y="1699"/>
                    </a:lnTo>
                    <a:lnTo>
                      <a:pt x="175" y="1687"/>
                    </a:lnTo>
                    <a:lnTo>
                      <a:pt x="167" y="1683"/>
                    </a:lnTo>
                    <a:lnTo>
                      <a:pt x="157" y="1685"/>
                    </a:lnTo>
                    <a:lnTo>
                      <a:pt x="142" y="1689"/>
                    </a:lnTo>
                    <a:lnTo>
                      <a:pt x="128" y="1697"/>
                    </a:lnTo>
                    <a:lnTo>
                      <a:pt x="111" y="1703"/>
                    </a:lnTo>
                    <a:lnTo>
                      <a:pt x="95" y="1708"/>
                    </a:lnTo>
                    <a:lnTo>
                      <a:pt x="79" y="1712"/>
                    </a:lnTo>
                    <a:lnTo>
                      <a:pt x="70" y="1718"/>
                    </a:lnTo>
                    <a:lnTo>
                      <a:pt x="70" y="1703"/>
                    </a:lnTo>
                    <a:lnTo>
                      <a:pt x="78" y="1691"/>
                    </a:lnTo>
                    <a:lnTo>
                      <a:pt x="83" y="1679"/>
                    </a:lnTo>
                    <a:lnTo>
                      <a:pt x="93" y="1670"/>
                    </a:lnTo>
                    <a:lnTo>
                      <a:pt x="105" y="1652"/>
                    </a:lnTo>
                    <a:lnTo>
                      <a:pt x="105" y="1637"/>
                    </a:lnTo>
                    <a:lnTo>
                      <a:pt x="87" y="1637"/>
                    </a:lnTo>
                    <a:lnTo>
                      <a:pt x="74" y="1641"/>
                    </a:lnTo>
                    <a:lnTo>
                      <a:pt x="60" y="1644"/>
                    </a:lnTo>
                    <a:lnTo>
                      <a:pt x="48" y="1648"/>
                    </a:lnTo>
                    <a:lnTo>
                      <a:pt x="35" y="1648"/>
                    </a:lnTo>
                    <a:lnTo>
                      <a:pt x="23" y="1650"/>
                    </a:lnTo>
                    <a:lnTo>
                      <a:pt x="12" y="1646"/>
                    </a:lnTo>
                    <a:lnTo>
                      <a:pt x="0" y="1641"/>
                    </a:lnTo>
                    <a:lnTo>
                      <a:pt x="4" y="1606"/>
                    </a:lnTo>
                    <a:lnTo>
                      <a:pt x="19" y="1577"/>
                    </a:lnTo>
                    <a:lnTo>
                      <a:pt x="37" y="1551"/>
                    </a:lnTo>
                    <a:lnTo>
                      <a:pt x="56" y="1532"/>
                    </a:lnTo>
                    <a:lnTo>
                      <a:pt x="68" y="1515"/>
                    </a:lnTo>
                    <a:lnTo>
                      <a:pt x="70" y="1503"/>
                    </a:lnTo>
                    <a:lnTo>
                      <a:pt x="54" y="1493"/>
                    </a:lnTo>
                    <a:lnTo>
                      <a:pt x="19" y="1489"/>
                    </a:lnTo>
                    <a:lnTo>
                      <a:pt x="23" y="1460"/>
                    </a:lnTo>
                    <a:lnTo>
                      <a:pt x="37" y="1437"/>
                    </a:lnTo>
                    <a:lnTo>
                      <a:pt x="56" y="1418"/>
                    </a:lnTo>
                    <a:lnTo>
                      <a:pt x="83" y="1404"/>
                    </a:lnTo>
                    <a:lnTo>
                      <a:pt x="111" y="1392"/>
                    </a:lnTo>
                    <a:lnTo>
                      <a:pt x="140" y="1383"/>
                    </a:lnTo>
                    <a:lnTo>
                      <a:pt x="165" y="1375"/>
                    </a:lnTo>
                    <a:lnTo>
                      <a:pt x="188" y="1367"/>
                    </a:lnTo>
                    <a:lnTo>
                      <a:pt x="188" y="1359"/>
                    </a:lnTo>
                    <a:lnTo>
                      <a:pt x="188" y="1356"/>
                    </a:lnTo>
                    <a:lnTo>
                      <a:pt x="180" y="1346"/>
                    </a:lnTo>
                    <a:lnTo>
                      <a:pt x="180" y="1344"/>
                    </a:lnTo>
                    <a:lnTo>
                      <a:pt x="196" y="1338"/>
                    </a:lnTo>
                    <a:lnTo>
                      <a:pt x="209" y="1334"/>
                    </a:lnTo>
                    <a:lnTo>
                      <a:pt x="219" y="1326"/>
                    </a:lnTo>
                    <a:lnTo>
                      <a:pt x="225" y="1313"/>
                    </a:lnTo>
                    <a:lnTo>
                      <a:pt x="209" y="1301"/>
                    </a:lnTo>
                    <a:lnTo>
                      <a:pt x="198" y="1299"/>
                    </a:lnTo>
                    <a:lnTo>
                      <a:pt x="186" y="1299"/>
                    </a:lnTo>
                    <a:lnTo>
                      <a:pt x="176" y="1305"/>
                    </a:lnTo>
                    <a:lnTo>
                      <a:pt x="157" y="1315"/>
                    </a:lnTo>
                    <a:lnTo>
                      <a:pt x="140" y="1323"/>
                    </a:lnTo>
                    <a:lnTo>
                      <a:pt x="130" y="1307"/>
                    </a:lnTo>
                    <a:lnTo>
                      <a:pt x="130" y="1297"/>
                    </a:lnTo>
                    <a:lnTo>
                      <a:pt x="134" y="1290"/>
                    </a:lnTo>
                    <a:lnTo>
                      <a:pt x="142" y="1286"/>
                    </a:lnTo>
                    <a:lnTo>
                      <a:pt x="149" y="1278"/>
                    </a:lnTo>
                    <a:lnTo>
                      <a:pt x="165" y="1268"/>
                    </a:lnTo>
                    <a:lnTo>
                      <a:pt x="163" y="1257"/>
                    </a:lnTo>
                    <a:lnTo>
                      <a:pt x="163" y="1253"/>
                    </a:lnTo>
                    <a:lnTo>
                      <a:pt x="126" y="1247"/>
                    </a:lnTo>
                    <a:lnTo>
                      <a:pt x="95" y="1247"/>
                    </a:lnTo>
                    <a:lnTo>
                      <a:pt x="70" y="1247"/>
                    </a:lnTo>
                    <a:lnTo>
                      <a:pt x="54" y="1247"/>
                    </a:lnTo>
                    <a:lnTo>
                      <a:pt x="45" y="1239"/>
                    </a:lnTo>
                    <a:lnTo>
                      <a:pt x="47" y="1228"/>
                    </a:lnTo>
                    <a:lnTo>
                      <a:pt x="58" y="1206"/>
                    </a:lnTo>
                    <a:lnTo>
                      <a:pt x="85" y="1175"/>
                    </a:lnTo>
                    <a:lnTo>
                      <a:pt x="101" y="1162"/>
                    </a:lnTo>
                    <a:lnTo>
                      <a:pt x="112" y="1152"/>
                    </a:lnTo>
                    <a:lnTo>
                      <a:pt x="122" y="1144"/>
                    </a:lnTo>
                    <a:lnTo>
                      <a:pt x="130" y="1138"/>
                    </a:lnTo>
                    <a:lnTo>
                      <a:pt x="142" y="1129"/>
                    </a:lnTo>
                    <a:lnTo>
                      <a:pt x="153" y="1121"/>
                    </a:lnTo>
                    <a:lnTo>
                      <a:pt x="153" y="1117"/>
                    </a:lnTo>
                    <a:lnTo>
                      <a:pt x="153" y="1115"/>
                    </a:lnTo>
                    <a:lnTo>
                      <a:pt x="136" y="1102"/>
                    </a:lnTo>
                    <a:lnTo>
                      <a:pt x="118" y="1096"/>
                    </a:lnTo>
                    <a:lnTo>
                      <a:pt x="101" y="1090"/>
                    </a:lnTo>
                    <a:lnTo>
                      <a:pt x="85" y="1086"/>
                    </a:lnTo>
                    <a:lnTo>
                      <a:pt x="85" y="1082"/>
                    </a:lnTo>
                    <a:lnTo>
                      <a:pt x="85" y="1078"/>
                    </a:lnTo>
                    <a:lnTo>
                      <a:pt x="99" y="1059"/>
                    </a:lnTo>
                    <a:lnTo>
                      <a:pt x="114" y="1043"/>
                    </a:lnTo>
                    <a:lnTo>
                      <a:pt x="122" y="1036"/>
                    </a:lnTo>
                    <a:lnTo>
                      <a:pt x="132" y="1030"/>
                    </a:lnTo>
                    <a:lnTo>
                      <a:pt x="142" y="1024"/>
                    </a:lnTo>
                    <a:lnTo>
                      <a:pt x="153" y="1018"/>
                    </a:lnTo>
                    <a:lnTo>
                      <a:pt x="143" y="1003"/>
                    </a:lnTo>
                    <a:lnTo>
                      <a:pt x="126" y="999"/>
                    </a:lnTo>
                    <a:lnTo>
                      <a:pt x="114" y="995"/>
                    </a:lnTo>
                    <a:lnTo>
                      <a:pt x="103" y="993"/>
                    </a:lnTo>
                    <a:lnTo>
                      <a:pt x="93" y="989"/>
                    </a:lnTo>
                    <a:lnTo>
                      <a:pt x="87" y="985"/>
                    </a:lnTo>
                    <a:lnTo>
                      <a:pt x="89" y="950"/>
                    </a:lnTo>
                    <a:lnTo>
                      <a:pt x="109" y="925"/>
                    </a:lnTo>
                    <a:lnTo>
                      <a:pt x="140" y="906"/>
                    </a:lnTo>
                    <a:lnTo>
                      <a:pt x="178" y="894"/>
                    </a:lnTo>
                    <a:lnTo>
                      <a:pt x="217" y="882"/>
                    </a:lnTo>
                    <a:lnTo>
                      <a:pt x="256" y="875"/>
                    </a:lnTo>
                    <a:lnTo>
                      <a:pt x="287" y="867"/>
                    </a:lnTo>
                    <a:lnTo>
                      <a:pt x="308" y="857"/>
                    </a:lnTo>
                    <a:lnTo>
                      <a:pt x="304" y="847"/>
                    </a:lnTo>
                    <a:lnTo>
                      <a:pt x="301" y="842"/>
                    </a:lnTo>
                    <a:lnTo>
                      <a:pt x="295" y="840"/>
                    </a:lnTo>
                    <a:lnTo>
                      <a:pt x="291" y="840"/>
                    </a:lnTo>
                    <a:lnTo>
                      <a:pt x="291" y="836"/>
                    </a:lnTo>
                    <a:lnTo>
                      <a:pt x="293" y="832"/>
                    </a:lnTo>
                    <a:lnTo>
                      <a:pt x="308" y="828"/>
                    </a:lnTo>
                    <a:lnTo>
                      <a:pt x="324" y="826"/>
                    </a:lnTo>
                    <a:lnTo>
                      <a:pt x="334" y="818"/>
                    </a:lnTo>
                    <a:lnTo>
                      <a:pt x="339" y="805"/>
                    </a:lnTo>
                    <a:lnTo>
                      <a:pt x="324" y="801"/>
                    </a:lnTo>
                    <a:lnTo>
                      <a:pt x="312" y="797"/>
                    </a:lnTo>
                    <a:lnTo>
                      <a:pt x="297" y="793"/>
                    </a:lnTo>
                    <a:lnTo>
                      <a:pt x="285" y="791"/>
                    </a:lnTo>
                    <a:lnTo>
                      <a:pt x="271" y="787"/>
                    </a:lnTo>
                    <a:lnTo>
                      <a:pt x="258" y="784"/>
                    </a:lnTo>
                    <a:lnTo>
                      <a:pt x="246" y="780"/>
                    </a:lnTo>
                    <a:lnTo>
                      <a:pt x="239" y="778"/>
                    </a:lnTo>
                    <a:lnTo>
                      <a:pt x="239" y="770"/>
                    </a:lnTo>
                    <a:lnTo>
                      <a:pt x="239" y="762"/>
                    </a:lnTo>
                    <a:lnTo>
                      <a:pt x="244" y="754"/>
                    </a:lnTo>
                    <a:lnTo>
                      <a:pt x="252" y="752"/>
                    </a:lnTo>
                    <a:lnTo>
                      <a:pt x="254" y="749"/>
                    </a:lnTo>
                    <a:lnTo>
                      <a:pt x="260" y="747"/>
                    </a:lnTo>
                    <a:lnTo>
                      <a:pt x="268" y="745"/>
                    </a:lnTo>
                    <a:lnTo>
                      <a:pt x="279" y="743"/>
                    </a:lnTo>
                    <a:lnTo>
                      <a:pt x="271" y="723"/>
                    </a:lnTo>
                    <a:lnTo>
                      <a:pt x="260" y="716"/>
                    </a:lnTo>
                    <a:lnTo>
                      <a:pt x="242" y="712"/>
                    </a:lnTo>
                    <a:lnTo>
                      <a:pt x="231" y="714"/>
                    </a:lnTo>
                    <a:lnTo>
                      <a:pt x="225" y="712"/>
                    </a:lnTo>
                    <a:lnTo>
                      <a:pt x="235" y="708"/>
                    </a:lnTo>
                    <a:lnTo>
                      <a:pt x="262" y="696"/>
                    </a:lnTo>
                    <a:lnTo>
                      <a:pt x="314" y="675"/>
                    </a:lnTo>
                    <a:lnTo>
                      <a:pt x="314" y="667"/>
                    </a:lnTo>
                    <a:lnTo>
                      <a:pt x="316" y="661"/>
                    </a:lnTo>
                    <a:lnTo>
                      <a:pt x="304" y="657"/>
                    </a:lnTo>
                    <a:lnTo>
                      <a:pt x="297" y="657"/>
                    </a:lnTo>
                    <a:lnTo>
                      <a:pt x="289" y="657"/>
                    </a:lnTo>
                    <a:lnTo>
                      <a:pt x="283" y="659"/>
                    </a:lnTo>
                    <a:lnTo>
                      <a:pt x="291" y="646"/>
                    </a:lnTo>
                    <a:lnTo>
                      <a:pt x="308" y="638"/>
                    </a:lnTo>
                    <a:lnTo>
                      <a:pt x="326" y="632"/>
                    </a:lnTo>
                    <a:lnTo>
                      <a:pt x="343" y="626"/>
                    </a:lnTo>
                    <a:lnTo>
                      <a:pt x="339" y="615"/>
                    </a:lnTo>
                    <a:lnTo>
                      <a:pt x="334" y="609"/>
                    </a:lnTo>
                    <a:lnTo>
                      <a:pt x="324" y="601"/>
                    </a:lnTo>
                    <a:lnTo>
                      <a:pt x="314" y="597"/>
                    </a:lnTo>
                    <a:lnTo>
                      <a:pt x="301" y="593"/>
                    </a:lnTo>
                    <a:lnTo>
                      <a:pt x="289" y="592"/>
                    </a:lnTo>
                    <a:lnTo>
                      <a:pt x="277" y="588"/>
                    </a:lnTo>
                    <a:lnTo>
                      <a:pt x="271" y="588"/>
                    </a:lnTo>
                    <a:lnTo>
                      <a:pt x="271" y="584"/>
                    </a:lnTo>
                    <a:lnTo>
                      <a:pt x="271" y="582"/>
                    </a:lnTo>
                    <a:lnTo>
                      <a:pt x="279" y="576"/>
                    </a:lnTo>
                    <a:lnTo>
                      <a:pt x="289" y="572"/>
                    </a:lnTo>
                    <a:lnTo>
                      <a:pt x="301" y="570"/>
                    </a:lnTo>
                    <a:lnTo>
                      <a:pt x="314" y="568"/>
                    </a:lnTo>
                    <a:lnTo>
                      <a:pt x="324" y="564"/>
                    </a:lnTo>
                    <a:lnTo>
                      <a:pt x="334" y="561"/>
                    </a:lnTo>
                    <a:lnTo>
                      <a:pt x="339" y="553"/>
                    </a:lnTo>
                    <a:lnTo>
                      <a:pt x="343" y="545"/>
                    </a:lnTo>
                    <a:lnTo>
                      <a:pt x="330" y="537"/>
                    </a:lnTo>
                    <a:lnTo>
                      <a:pt x="314" y="533"/>
                    </a:lnTo>
                    <a:lnTo>
                      <a:pt x="297" y="529"/>
                    </a:lnTo>
                    <a:lnTo>
                      <a:pt x="283" y="528"/>
                    </a:lnTo>
                    <a:lnTo>
                      <a:pt x="271" y="520"/>
                    </a:lnTo>
                    <a:lnTo>
                      <a:pt x="268" y="512"/>
                    </a:lnTo>
                    <a:lnTo>
                      <a:pt x="271" y="500"/>
                    </a:lnTo>
                    <a:lnTo>
                      <a:pt x="289" y="483"/>
                    </a:lnTo>
                    <a:lnTo>
                      <a:pt x="308" y="477"/>
                    </a:lnTo>
                    <a:lnTo>
                      <a:pt x="330" y="475"/>
                    </a:lnTo>
                    <a:lnTo>
                      <a:pt x="341" y="475"/>
                    </a:lnTo>
                    <a:lnTo>
                      <a:pt x="353" y="475"/>
                    </a:lnTo>
                    <a:lnTo>
                      <a:pt x="365" y="475"/>
                    </a:lnTo>
                    <a:lnTo>
                      <a:pt x="378" y="475"/>
                    </a:lnTo>
                    <a:lnTo>
                      <a:pt x="378" y="458"/>
                    </a:lnTo>
                    <a:lnTo>
                      <a:pt x="367" y="450"/>
                    </a:lnTo>
                    <a:lnTo>
                      <a:pt x="351" y="448"/>
                    </a:lnTo>
                    <a:lnTo>
                      <a:pt x="341" y="448"/>
                    </a:lnTo>
                    <a:lnTo>
                      <a:pt x="341" y="436"/>
                    </a:lnTo>
                    <a:lnTo>
                      <a:pt x="343" y="431"/>
                    </a:lnTo>
                    <a:lnTo>
                      <a:pt x="351" y="429"/>
                    </a:lnTo>
                    <a:lnTo>
                      <a:pt x="363" y="429"/>
                    </a:lnTo>
                    <a:lnTo>
                      <a:pt x="374" y="429"/>
                    </a:lnTo>
                    <a:lnTo>
                      <a:pt x="386" y="431"/>
                    </a:lnTo>
                    <a:lnTo>
                      <a:pt x="396" y="429"/>
                    </a:lnTo>
                    <a:lnTo>
                      <a:pt x="407" y="429"/>
                    </a:lnTo>
                    <a:lnTo>
                      <a:pt x="417" y="427"/>
                    </a:lnTo>
                    <a:lnTo>
                      <a:pt x="427" y="423"/>
                    </a:lnTo>
                    <a:lnTo>
                      <a:pt x="415" y="409"/>
                    </a:lnTo>
                    <a:lnTo>
                      <a:pt x="409" y="405"/>
                    </a:lnTo>
                    <a:lnTo>
                      <a:pt x="401" y="403"/>
                    </a:lnTo>
                    <a:lnTo>
                      <a:pt x="392" y="401"/>
                    </a:lnTo>
                    <a:lnTo>
                      <a:pt x="382" y="390"/>
                    </a:lnTo>
                    <a:lnTo>
                      <a:pt x="380" y="378"/>
                    </a:lnTo>
                    <a:lnTo>
                      <a:pt x="382" y="369"/>
                    </a:lnTo>
                    <a:lnTo>
                      <a:pt x="390" y="359"/>
                    </a:lnTo>
                    <a:lnTo>
                      <a:pt x="403" y="341"/>
                    </a:lnTo>
                    <a:lnTo>
                      <a:pt x="411" y="328"/>
                    </a:lnTo>
                    <a:lnTo>
                      <a:pt x="398" y="316"/>
                    </a:lnTo>
                    <a:lnTo>
                      <a:pt x="384" y="306"/>
                    </a:lnTo>
                    <a:lnTo>
                      <a:pt x="368" y="297"/>
                    </a:lnTo>
                    <a:lnTo>
                      <a:pt x="355" y="289"/>
                    </a:lnTo>
                    <a:lnTo>
                      <a:pt x="343" y="275"/>
                    </a:lnTo>
                    <a:lnTo>
                      <a:pt x="337" y="264"/>
                    </a:lnTo>
                    <a:lnTo>
                      <a:pt x="337" y="248"/>
                    </a:lnTo>
                    <a:lnTo>
                      <a:pt x="349" y="231"/>
                    </a:lnTo>
                    <a:lnTo>
                      <a:pt x="359" y="229"/>
                    </a:lnTo>
                    <a:lnTo>
                      <a:pt x="370" y="229"/>
                    </a:lnTo>
                    <a:lnTo>
                      <a:pt x="382" y="229"/>
                    </a:lnTo>
                    <a:lnTo>
                      <a:pt x="394" y="229"/>
                    </a:lnTo>
                    <a:lnTo>
                      <a:pt x="405" y="229"/>
                    </a:lnTo>
                    <a:lnTo>
                      <a:pt x="417" y="229"/>
                    </a:lnTo>
                    <a:lnTo>
                      <a:pt x="431" y="229"/>
                    </a:lnTo>
                    <a:lnTo>
                      <a:pt x="444" y="231"/>
                    </a:lnTo>
                    <a:lnTo>
                      <a:pt x="442" y="239"/>
                    </a:lnTo>
                    <a:lnTo>
                      <a:pt x="442" y="246"/>
                    </a:lnTo>
                    <a:lnTo>
                      <a:pt x="454" y="244"/>
                    </a:lnTo>
                    <a:lnTo>
                      <a:pt x="465" y="237"/>
                    </a:lnTo>
                    <a:lnTo>
                      <a:pt x="479" y="237"/>
                    </a:lnTo>
                    <a:lnTo>
                      <a:pt x="491" y="237"/>
                    </a:lnTo>
                    <a:lnTo>
                      <a:pt x="479" y="223"/>
                    </a:lnTo>
                    <a:lnTo>
                      <a:pt x="477" y="211"/>
                    </a:lnTo>
                    <a:lnTo>
                      <a:pt x="481" y="196"/>
                    </a:lnTo>
                    <a:lnTo>
                      <a:pt x="491" y="184"/>
                    </a:lnTo>
                    <a:lnTo>
                      <a:pt x="502" y="171"/>
                    </a:lnTo>
                    <a:lnTo>
                      <a:pt x="516" y="161"/>
                    </a:lnTo>
                    <a:lnTo>
                      <a:pt x="527" y="153"/>
                    </a:lnTo>
                    <a:lnTo>
                      <a:pt x="539" y="151"/>
                    </a:lnTo>
                    <a:lnTo>
                      <a:pt x="547" y="167"/>
                    </a:lnTo>
                    <a:lnTo>
                      <a:pt x="557" y="186"/>
                    </a:lnTo>
                    <a:lnTo>
                      <a:pt x="562" y="202"/>
                    </a:lnTo>
                    <a:lnTo>
                      <a:pt x="568" y="217"/>
                    </a:lnTo>
                    <a:lnTo>
                      <a:pt x="574" y="223"/>
                    </a:lnTo>
                    <a:lnTo>
                      <a:pt x="584" y="221"/>
                    </a:lnTo>
                    <a:lnTo>
                      <a:pt x="595" y="208"/>
                    </a:lnTo>
                    <a:lnTo>
                      <a:pt x="615" y="184"/>
                    </a:lnTo>
                    <a:lnTo>
                      <a:pt x="621" y="182"/>
                    </a:lnTo>
                    <a:lnTo>
                      <a:pt x="626" y="180"/>
                    </a:lnTo>
                    <a:lnTo>
                      <a:pt x="630" y="188"/>
                    </a:lnTo>
                    <a:lnTo>
                      <a:pt x="636" y="196"/>
                    </a:lnTo>
                    <a:lnTo>
                      <a:pt x="657" y="192"/>
                    </a:lnTo>
                    <a:lnTo>
                      <a:pt x="679" y="186"/>
                    </a:lnTo>
                    <a:lnTo>
                      <a:pt x="698" y="175"/>
                    </a:lnTo>
                    <a:lnTo>
                      <a:pt x="719" y="163"/>
                    </a:lnTo>
                    <a:lnTo>
                      <a:pt x="737" y="146"/>
                    </a:lnTo>
                    <a:lnTo>
                      <a:pt x="756" y="130"/>
                    </a:lnTo>
                    <a:lnTo>
                      <a:pt x="774" y="115"/>
                    </a:lnTo>
                    <a:lnTo>
                      <a:pt x="793" y="99"/>
                    </a:lnTo>
                    <a:lnTo>
                      <a:pt x="803" y="99"/>
                    </a:lnTo>
                    <a:lnTo>
                      <a:pt x="813" y="101"/>
                    </a:lnTo>
                    <a:lnTo>
                      <a:pt x="818" y="109"/>
                    </a:lnTo>
                    <a:lnTo>
                      <a:pt x="826" y="120"/>
                    </a:lnTo>
                    <a:lnTo>
                      <a:pt x="836" y="116"/>
                    </a:lnTo>
                    <a:lnTo>
                      <a:pt x="846" y="113"/>
                    </a:lnTo>
                    <a:lnTo>
                      <a:pt x="853" y="105"/>
                    </a:lnTo>
                    <a:lnTo>
                      <a:pt x="863" y="99"/>
                    </a:lnTo>
                    <a:lnTo>
                      <a:pt x="871" y="89"/>
                    </a:lnTo>
                    <a:lnTo>
                      <a:pt x="879" y="80"/>
                    </a:lnTo>
                    <a:lnTo>
                      <a:pt x="886" y="70"/>
                    </a:lnTo>
                    <a:lnTo>
                      <a:pt x="894" y="62"/>
                    </a:lnTo>
                    <a:lnTo>
                      <a:pt x="898" y="62"/>
                    </a:lnTo>
                    <a:lnTo>
                      <a:pt x="902" y="62"/>
                    </a:lnTo>
                    <a:lnTo>
                      <a:pt x="902" y="70"/>
                    </a:lnTo>
                    <a:lnTo>
                      <a:pt x="908" y="78"/>
                    </a:lnTo>
                    <a:lnTo>
                      <a:pt x="919" y="74"/>
                    </a:lnTo>
                    <a:lnTo>
                      <a:pt x="931" y="70"/>
                    </a:lnTo>
                    <a:lnTo>
                      <a:pt x="939" y="62"/>
                    </a:lnTo>
                    <a:lnTo>
                      <a:pt x="946" y="56"/>
                    </a:lnTo>
                    <a:lnTo>
                      <a:pt x="958" y="39"/>
                    </a:lnTo>
                    <a:lnTo>
                      <a:pt x="975" y="31"/>
                    </a:lnTo>
                    <a:lnTo>
                      <a:pt x="975" y="37"/>
                    </a:lnTo>
                    <a:lnTo>
                      <a:pt x="977" y="43"/>
                    </a:lnTo>
                    <a:lnTo>
                      <a:pt x="981" y="47"/>
                    </a:lnTo>
                    <a:lnTo>
                      <a:pt x="991" y="56"/>
                    </a:lnTo>
                    <a:lnTo>
                      <a:pt x="1003" y="45"/>
                    </a:lnTo>
                    <a:lnTo>
                      <a:pt x="1016" y="33"/>
                    </a:lnTo>
                    <a:lnTo>
                      <a:pt x="1028" y="19"/>
                    </a:lnTo>
                    <a:lnTo>
                      <a:pt x="1041" y="10"/>
                    </a:lnTo>
                    <a:lnTo>
                      <a:pt x="1053" y="2"/>
                    </a:lnTo>
                    <a:lnTo>
                      <a:pt x="1069" y="0"/>
                    </a:lnTo>
                    <a:lnTo>
                      <a:pt x="1084" y="6"/>
                    </a:lnTo>
                    <a:lnTo>
                      <a:pt x="1103" y="23"/>
                    </a:lnTo>
                    <a:lnTo>
                      <a:pt x="1103" y="33"/>
                    </a:lnTo>
                    <a:lnTo>
                      <a:pt x="1105" y="43"/>
                    </a:lnTo>
                    <a:lnTo>
                      <a:pt x="1105" y="49"/>
                    </a:lnTo>
                    <a:lnTo>
                      <a:pt x="1111" y="56"/>
                    </a:lnTo>
                    <a:lnTo>
                      <a:pt x="1113" y="58"/>
                    </a:lnTo>
                    <a:lnTo>
                      <a:pt x="1121" y="62"/>
                    </a:lnTo>
                    <a:lnTo>
                      <a:pt x="1131" y="64"/>
                    </a:lnTo>
                    <a:lnTo>
                      <a:pt x="1148" y="66"/>
                    </a:lnTo>
                    <a:lnTo>
                      <a:pt x="1148" y="78"/>
                    </a:lnTo>
                    <a:lnTo>
                      <a:pt x="1148" y="91"/>
                    </a:lnTo>
                    <a:lnTo>
                      <a:pt x="1146" y="103"/>
                    </a:lnTo>
                    <a:lnTo>
                      <a:pt x="1148" y="118"/>
                    </a:lnTo>
                    <a:lnTo>
                      <a:pt x="1148" y="128"/>
                    </a:lnTo>
                    <a:lnTo>
                      <a:pt x="1156" y="138"/>
                    </a:lnTo>
                    <a:lnTo>
                      <a:pt x="1166" y="146"/>
                    </a:lnTo>
                    <a:lnTo>
                      <a:pt x="1181" y="153"/>
                    </a:lnTo>
                    <a:lnTo>
                      <a:pt x="1179" y="167"/>
                    </a:lnTo>
                    <a:lnTo>
                      <a:pt x="1179" y="182"/>
                    </a:lnTo>
                    <a:lnTo>
                      <a:pt x="1179" y="200"/>
                    </a:lnTo>
                    <a:lnTo>
                      <a:pt x="1183" y="217"/>
                    </a:lnTo>
                    <a:lnTo>
                      <a:pt x="1195" y="219"/>
                    </a:lnTo>
                    <a:lnTo>
                      <a:pt x="1206" y="217"/>
                    </a:lnTo>
                    <a:lnTo>
                      <a:pt x="1216" y="210"/>
                    </a:lnTo>
                    <a:lnTo>
                      <a:pt x="1226" y="204"/>
                    </a:lnTo>
                    <a:lnTo>
                      <a:pt x="1233" y="194"/>
                    </a:lnTo>
                    <a:lnTo>
                      <a:pt x="1245" y="186"/>
                    </a:lnTo>
                    <a:lnTo>
                      <a:pt x="1257" y="178"/>
                    </a:lnTo>
                    <a:lnTo>
                      <a:pt x="1272" y="178"/>
                    </a:lnTo>
                    <a:lnTo>
                      <a:pt x="1278" y="198"/>
                    </a:lnTo>
                    <a:lnTo>
                      <a:pt x="1286" y="223"/>
                    </a:lnTo>
                    <a:lnTo>
                      <a:pt x="1288" y="246"/>
                    </a:lnTo>
                    <a:lnTo>
                      <a:pt x="1294" y="274"/>
                    </a:lnTo>
                    <a:lnTo>
                      <a:pt x="1295" y="295"/>
                    </a:lnTo>
                    <a:lnTo>
                      <a:pt x="1303" y="316"/>
                    </a:lnTo>
                    <a:lnTo>
                      <a:pt x="1315" y="330"/>
                    </a:lnTo>
                    <a:lnTo>
                      <a:pt x="1332" y="338"/>
                    </a:lnTo>
                    <a:lnTo>
                      <a:pt x="1340" y="322"/>
                    </a:lnTo>
                    <a:lnTo>
                      <a:pt x="1356" y="312"/>
                    </a:lnTo>
                    <a:lnTo>
                      <a:pt x="1354" y="324"/>
                    </a:lnTo>
                    <a:lnTo>
                      <a:pt x="1354" y="338"/>
                    </a:lnTo>
                    <a:lnTo>
                      <a:pt x="1354" y="349"/>
                    </a:lnTo>
                    <a:lnTo>
                      <a:pt x="1358" y="363"/>
                    </a:lnTo>
                    <a:lnTo>
                      <a:pt x="1361" y="372"/>
                    </a:lnTo>
                    <a:lnTo>
                      <a:pt x="1369" y="380"/>
                    </a:lnTo>
                    <a:lnTo>
                      <a:pt x="1381" y="386"/>
                    </a:lnTo>
                    <a:lnTo>
                      <a:pt x="1400" y="388"/>
                    </a:lnTo>
                    <a:lnTo>
                      <a:pt x="1408" y="374"/>
                    </a:lnTo>
                    <a:lnTo>
                      <a:pt x="1418" y="361"/>
                    </a:lnTo>
                    <a:lnTo>
                      <a:pt x="1425" y="349"/>
                    </a:lnTo>
                    <a:lnTo>
                      <a:pt x="1437" y="339"/>
                    </a:lnTo>
                    <a:lnTo>
                      <a:pt x="1449" y="328"/>
                    </a:lnTo>
                    <a:lnTo>
                      <a:pt x="1460" y="318"/>
                    </a:lnTo>
                    <a:lnTo>
                      <a:pt x="1472" y="308"/>
                    </a:lnTo>
                    <a:lnTo>
                      <a:pt x="1487" y="303"/>
                    </a:lnTo>
                    <a:lnTo>
                      <a:pt x="1486" y="308"/>
                    </a:lnTo>
                    <a:lnTo>
                      <a:pt x="1486" y="314"/>
                    </a:lnTo>
                    <a:lnTo>
                      <a:pt x="1487" y="320"/>
                    </a:lnTo>
                    <a:lnTo>
                      <a:pt x="1495" y="332"/>
                    </a:lnTo>
                    <a:lnTo>
                      <a:pt x="1503" y="326"/>
                    </a:lnTo>
                    <a:lnTo>
                      <a:pt x="1513" y="320"/>
                    </a:lnTo>
                    <a:lnTo>
                      <a:pt x="1522" y="308"/>
                    </a:lnTo>
                    <a:lnTo>
                      <a:pt x="1532" y="297"/>
                    </a:lnTo>
                    <a:lnTo>
                      <a:pt x="1540" y="281"/>
                    </a:lnTo>
                    <a:lnTo>
                      <a:pt x="1550" y="268"/>
                    </a:lnTo>
                    <a:lnTo>
                      <a:pt x="1559" y="256"/>
                    </a:lnTo>
                    <a:lnTo>
                      <a:pt x="1569" y="246"/>
                    </a:lnTo>
                    <a:lnTo>
                      <a:pt x="1575" y="250"/>
                    </a:lnTo>
                    <a:lnTo>
                      <a:pt x="1582" y="262"/>
                    </a:lnTo>
                    <a:lnTo>
                      <a:pt x="1584" y="266"/>
                    </a:lnTo>
                    <a:lnTo>
                      <a:pt x="1592" y="268"/>
                    </a:lnTo>
                    <a:lnTo>
                      <a:pt x="1600" y="268"/>
                    </a:lnTo>
                    <a:lnTo>
                      <a:pt x="1614" y="262"/>
                    </a:lnTo>
                    <a:lnTo>
                      <a:pt x="1621" y="242"/>
                    </a:lnTo>
                    <a:lnTo>
                      <a:pt x="1639" y="229"/>
                    </a:lnTo>
                    <a:lnTo>
                      <a:pt x="1648" y="223"/>
                    </a:lnTo>
                    <a:lnTo>
                      <a:pt x="1660" y="219"/>
                    </a:lnTo>
                    <a:lnTo>
                      <a:pt x="1672" y="217"/>
                    </a:lnTo>
                    <a:lnTo>
                      <a:pt x="1685" y="219"/>
                    </a:lnTo>
                    <a:lnTo>
                      <a:pt x="1687" y="225"/>
                    </a:lnTo>
                    <a:lnTo>
                      <a:pt x="1689" y="237"/>
                    </a:lnTo>
                    <a:lnTo>
                      <a:pt x="1689" y="248"/>
                    </a:lnTo>
                    <a:lnTo>
                      <a:pt x="1691" y="262"/>
                    </a:lnTo>
                    <a:lnTo>
                      <a:pt x="1689" y="274"/>
                    </a:lnTo>
                    <a:lnTo>
                      <a:pt x="1689" y="287"/>
                    </a:lnTo>
                    <a:lnTo>
                      <a:pt x="1689" y="299"/>
                    </a:lnTo>
                    <a:lnTo>
                      <a:pt x="1689" y="312"/>
                    </a:lnTo>
                    <a:lnTo>
                      <a:pt x="1703" y="322"/>
                    </a:lnTo>
                    <a:lnTo>
                      <a:pt x="1718" y="320"/>
                    </a:lnTo>
                    <a:lnTo>
                      <a:pt x="1724" y="314"/>
                    </a:lnTo>
                    <a:lnTo>
                      <a:pt x="1734" y="310"/>
                    </a:lnTo>
                    <a:lnTo>
                      <a:pt x="1742" y="305"/>
                    </a:lnTo>
                    <a:lnTo>
                      <a:pt x="1755" y="305"/>
                    </a:lnTo>
                    <a:lnTo>
                      <a:pt x="1751" y="328"/>
                    </a:lnTo>
                    <a:lnTo>
                      <a:pt x="1745" y="349"/>
                    </a:lnTo>
                    <a:lnTo>
                      <a:pt x="1740" y="365"/>
                    </a:lnTo>
                    <a:lnTo>
                      <a:pt x="1738" y="378"/>
                    </a:lnTo>
                    <a:lnTo>
                      <a:pt x="1738" y="384"/>
                    </a:lnTo>
                    <a:lnTo>
                      <a:pt x="1749" y="390"/>
                    </a:lnTo>
                    <a:lnTo>
                      <a:pt x="1769" y="392"/>
                    </a:lnTo>
                    <a:lnTo>
                      <a:pt x="1804" y="392"/>
                    </a:lnTo>
                    <a:lnTo>
                      <a:pt x="1796" y="417"/>
                    </a:lnTo>
                    <a:lnTo>
                      <a:pt x="1800" y="431"/>
                    </a:lnTo>
                    <a:lnTo>
                      <a:pt x="1809" y="434"/>
                    </a:lnTo>
                    <a:lnTo>
                      <a:pt x="1825" y="433"/>
                    </a:lnTo>
                    <a:lnTo>
                      <a:pt x="1840" y="425"/>
                    </a:lnTo>
                    <a:lnTo>
                      <a:pt x="1858" y="417"/>
                    </a:lnTo>
                    <a:lnTo>
                      <a:pt x="1871" y="409"/>
                    </a:lnTo>
                    <a:lnTo>
                      <a:pt x="1881" y="407"/>
                    </a:lnTo>
                    <a:lnTo>
                      <a:pt x="1891" y="423"/>
                    </a:lnTo>
                    <a:lnTo>
                      <a:pt x="1902" y="431"/>
                    </a:lnTo>
                    <a:lnTo>
                      <a:pt x="1914" y="427"/>
                    </a:lnTo>
                    <a:lnTo>
                      <a:pt x="1928" y="421"/>
                    </a:lnTo>
                    <a:lnTo>
                      <a:pt x="1941" y="407"/>
                    </a:lnTo>
                    <a:lnTo>
                      <a:pt x="1957" y="396"/>
                    </a:lnTo>
                    <a:lnTo>
                      <a:pt x="1970" y="386"/>
                    </a:lnTo>
                    <a:lnTo>
                      <a:pt x="1988" y="382"/>
                    </a:lnTo>
                    <a:lnTo>
                      <a:pt x="1986" y="401"/>
                    </a:lnTo>
                    <a:lnTo>
                      <a:pt x="1984" y="419"/>
                    </a:lnTo>
                    <a:lnTo>
                      <a:pt x="1978" y="431"/>
                    </a:lnTo>
                    <a:lnTo>
                      <a:pt x="1980" y="438"/>
                    </a:lnTo>
                    <a:lnTo>
                      <a:pt x="1984" y="438"/>
                    </a:lnTo>
                    <a:lnTo>
                      <a:pt x="1999" y="440"/>
                    </a:lnTo>
                    <a:lnTo>
                      <a:pt x="2023" y="434"/>
                    </a:lnTo>
                    <a:lnTo>
                      <a:pt x="2060" y="431"/>
                    </a:lnTo>
                    <a:lnTo>
                      <a:pt x="2083" y="431"/>
                    </a:lnTo>
                    <a:lnTo>
                      <a:pt x="2098" y="434"/>
                    </a:lnTo>
                    <a:lnTo>
                      <a:pt x="2106" y="440"/>
                    </a:lnTo>
                    <a:lnTo>
                      <a:pt x="2110" y="450"/>
                    </a:lnTo>
                    <a:lnTo>
                      <a:pt x="2108" y="462"/>
                    </a:lnTo>
                    <a:lnTo>
                      <a:pt x="2106" y="477"/>
                    </a:lnTo>
                    <a:lnTo>
                      <a:pt x="2104" y="495"/>
                    </a:lnTo>
                    <a:lnTo>
                      <a:pt x="2104" y="520"/>
                    </a:lnTo>
                    <a:lnTo>
                      <a:pt x="2110" y="522"/>
                    </a:lnTo>
                    <a:lnTo>
                      <a:pt x="2122" y="524"/>
                    </a:lnTo>
                    <a:lnTo>
                      <a:pt x="2133" y="524"/>
                    </a:lnTo>
                    <a:lnTo>
                      <a:pt x="2147" y="524"/>
                    </a:lnTo>
                    <a:lnTo>
                      <a:pt x="2141" y="543"/>
                    </a:lnTo>
                    <a:lnTo>
                      <a:pt x="2131" y="564"/>
                    </a:lnTo>
                    <a:lnTo>
                      <a:pt x="2126" y="574"/>
                    </a:lnTo>
                    <a:lnTo>
                      <a:pt x="2122" y="584"/>
                    </a:lnTo>
                    <a:lnTo>
                      <a:pt x="2120" y="595"/>
                    </a:lnTo>
                    <a:lnTo>
                      <a:pt x="2120" y="607"/>
                    </a:lnTo>
                    <a:lnTo>
                      <a:pt x="2122" y="609"/>
                    </a:lnTo>
                    <a:lnTo>
                      <a:pt x="2137" y="597"/>
                    </a:lnTo>
                    <a:lnTo>
                      <a:pt x="2155" y="592"/>
                    </a:lnTo>
                    <a:lnTo>
                      <a:pt x="2160" y="588"/>
                    </a:lnTo>
                    <a:lnTo>
                      <a:pt x="2170" y="586"/>
                    </a:lnTo>
                    <a:lnTo>
                      <a:pt x="2180" y="586"/>
                    </a:lnTo>
                    <a:lnTo>
                      <a:pt x="2193" y="586"/>
                    </a:lnTo>
                    <a:lnTo>
                      <a:pt x="2195" y="590"/>
                    </a:lnTo>
                    <a:lnTo>
                      <a:pt x="2197" y="601"/>
                    </a:lnTo>
                    <a:lnTo>
                      <a:pt x="2197" y="611"/>
                    </a:lnTo>
                    <a:lnTo>
                      <a:pt x="2199" y="624"/>
                    </a:lnTo>
                    <a:lnTo>
                      <a:pt x="2211" y="628"/>
                    </a:lnTo>
                    <a:lnTo>
                      <a:pt x="2224" y="628"/>
                    </a:lnTo>
                    <a:lnTo>
                      <a:pt x="2236" y="624"/>
                    </a:lnTo>
                    <a:lnTo>
                      <a:pt x="2252" y="623"/>
                    </a:lnTo>
                    <a:lnTo>
                      <a:pt x="2261" y="623"/>
                    </a:lnTo>
                    <a:lnTo>
                      <a:pt x="2271" y="628"/>
                    </a:lnTo>
                    <a:lnTo>
                      <a:pt x="2277" y="644"/>
                    </a:lnTo>
                    <a:lnTo>
                      <a:pt x="2283" y="675"/>
                    </a:lnTo>
                    <a:lnTo>
                      <a:pt x="2288" y="679"/>
                    </a:lnTo>
                    <a:lnTo>
                      <a:pt x="2298" y="679"/>
                    </a:lnTo>
                    <a:lnTo>
                      <a:pt x="2308" y="677"/>
                    </a:lnTo>
                    <a:lnTo>
                      <a:pt x="2319" y="675"/>
                    </a:lnTo>
                    <a:lnTo>
                      <a:pt x="2331" y="673"/>
                    </a:lnTo>
                    <a:lnTo>
                      <a:pt x="2345" y="675"/>
                    </a:lnTo>
                    <a:lnTo>
                      <a:pt x="2358" y="681"/>
                    </a:lnTo>
                    <a:lnTo>
                      <a:pt x="2376" y="694"/>
                    </a:lnTo>
                    <a:lnTo>
                      <a:pt x="2376" y="704"/>
                    </a:lnTo>
                    <a:lnTo>
                      <a:pt x="2378" y="714"/>
                    </a:lnTo>
                    <a:lnTo>
                      <a:pt x="2378" y="725"/>
                    </a:lnTo>
                    <a:lnTo>
                      <a:pt x="2378" y="737"/>
                    </a:lnTo>
                    <a:lnTo>
                      <a:pt x="2378" y="749"/>
                    </a:lnTo>
                    <a:lnTo>
                      <a:pt x="2382" y="760"/>
                    </a:lnTo>
                    <a:lnTo>
                      <a:pt x="2383" y="774"/>
                    </a:lnTo>
                    <a:lnTo>
                      <a:pt x="2391" y="787"/>
                    </a:lnTo>
                    <a:lnTo>
                      <a:pt x="2401" y="785"/>
                    </a:lnTo>
                    <a:lnTo>
                      <a:pt x="2413" y="785"/>
                    </a:lnTo>
                    <a:lnTo>
                      <a:pt x="2424" y="785"/>
                    </a:lnTo>
                    <a:lnTo>
                      <a:pt x="2436" y="785"/>
                    </a:lnTo>
                    <a:lnTo>
                      <a:pt x="2438" y="803"/>
                    </a:lnTo>
                    <a:lnTo>
                      <a:pt x="2446" y="820"/>
                    </a:lnTo>
                    <a:lnTo>
                      <a:pt x="2455" y="838"/>
                    </a:lnTo>
                    <a:lnTo>
                      <a:pt x="2465" y="855"/>
                    </a:lnTo>
                    <a:lnTo>
                      <a:pt x="2471" y="873"/>
                    </a:lnTo>
                    <a:lnTo>
                      <a:pt x="2473" y="890"/>
                    </a:lnTo>
                    <a:lnTo>
                      <a:pt x="2465" y="908"/>
                    </a:lnTo>
                    <a:lnTo>
                      <a:pt x="2451" y="925"/>
                    </a:lnTo>
                    <a:lnTo>
                      <a:pt x="2446" y="933"/>
                    </a:lnTo>
                    <a:lnTo>
                      <a:pt x="2442" y="946"/>
                    </a:lnTo>
                    <a:lnTo>
                      <a:pt x="2434" y="964"/>
                    </a:lnTo>
                    <a:lnTo>
                      <a:pt x="2428" y="981"/>
                    </a:lnTo>
                    <a:lnTo>
                      <a:pt x="2422" y="997"/>
                    </a:lnTo>
                    <a:lnTo>
                      <a:pt x="2416" y="1012"/>
                    </a:lnTo>
                    <a:lnTo>
                      <a:pt x="2414" y="1024"/>
                    </a:lnTo>
                    <a:lnTo>
                      <a:pt x="2418" y="1034"/>
                    </a:lnTo>
                    <a:lnTo>
                      <a:pt x="2446" y="1039"/>
                    </a:lnTo>
                    <a:lnTo>
                      <a:pt x="2463" y="1049"/>
                    </a:lnTo>
                    <a:lnTo>
                      <a:pt x="2467" y="1061"/>
                    </a:lnTo>
                    <a:lnTo>
                      <a:pt x="2467" y="1076"/>
                    </a:lnTo>
                    <a:lnTo>
                      <a:pt x="2463" y="1088"/>
                    </a:lnTo>
                    <a:lnTo>
                      <a:pt x="2463" y="1105"/>
                    </a:lnTo>
                    <a:lnTo>
                      <a:pt x="2469" y="1121"/>
                    </a:lnTo>
                    <a:lnTo>
                      <a:pt x="2486" y="1138"/>
                    </a:lnTo>
                    <a:lnTo>
                      <a:pt x="2490" y="1156"/>
                    </a:lnTo>
                    <a:lnTo>
                      <a:pt x="2500" y="1175"/>
                    </a:lnTo>
                    <a:lnTo>
                      <a:pt x="2502" y="1185"/>
                    </a:lnTo>
                    <a:lnTo>
                      <a:pt x="2506" y="1197"/>
                    </a:lnTo>
                    <a:lnTo>
                      <a:pt x="2508" y="1208"/>
                    </a:lnTo>
                    <a:lnTo>
                      <a:pt x="2510" y="1222"/>
                    </a:lnTo>
                    <a:lnTo>
                      <a:pt x="2496" y="1241"/>
                    </a:lnTo>
                    <a:lnTo>
                      <a:pt x="2494" y="1261"/>
                    </a:lnTo>
                    <a:lnTo>
                      <a:pt x="2496" y="1278"/>
                    </a:lnTo>
                    <a:lnTo>
                      <a:pt x="2504" y="1295"/>
                    </a:lnTo>
                    <a:lnTo>
                      <a:pt x="2506" y="1311"/>
                    </a:lnTo>
                    <a:lnTo>
                      <a:pt x="2504" y="1326"/>
                    </a:lnTo>
                    <a:lnTo>
                      <a:pt x="2490" y="1344"/>
                    </a:lnTo>
                    <a:lnTo>
                      <a:pt x="2467" y="1361"/>
                    </a:lnTo>
                    <a:lnTo>
                      <a:pt x="2455" y="1383"/>
                    </a:lnTo>
                    <a:lnTo>
                      <a:pt x="2447" y="1412"/>
                    </a:lnTo>
                    <a:lnTo>
                      <a:pt x="2440" y="1441"/>
                    </a:lnTo>
                    <a:lnTo>
                      <a:pt x="2432" y="1474"/>
                    </a:lnTo>
                    <a:lnTo>
                      <a:pt x="2418" y="1503"/>
                    </a:lnTo>
                    <a:lnTo>
                      <a:pt x="2405" y="1528"/>
                    </a:lnTo>
                    <a:lnTo>
                      <a:pt x="2382" y="1546"/>
                    </a:lnTo>
                    <a:lnTo>
                      <a:pt x="2354" y="1557"/>
                    </a:lnTo>
                    <a:lnTo>
                      <a:pt x="2337" y="1563"/>
                    </a:lnTo>
                    <a:lnTo>
                      <a:pt x="2323" y="1571"/>
                    </a:lnTo>
                    <a:lnTo>
                      <a:pt x="2310" y="1579"/>
                    </a:lnTo>
                    <a:lnTo>
                      <a:pt x="2298" y="1586"/>
                    </a:lnTo>
                    <a:lnTo>
                      <a:pt x="2300" y="1610"/>
                    </a:lnTo>
                    <a:lnTo>
                      <a:pt x="2302" y="1629"/>
                    </a:lnTo>
                    <a:lnTo>
                      <a:pt x="2304" y="1641"/>
                    </a:lnTo>
                    <a:lnTo>
                      <a:pt x="2308" y="1648"/>
                    </a:lnTo>
                    <a:lnTo>
                      <a:pt x="2314" y="1654"/>
                    </a:lnTo>
                    <a:lnTo>
                      <a:pt x="2327" y="1660"/>
                    </a:lnTo>
                    <a:lnTo>
                      <a:pt x="2345" y="1668"/>
                    </a:lnTo>
                    <a:lnTo>
                      <a:pt x="2376" y="1683"/>
                    </a:lnTo>
                    <a:lnTo>
                      <a:pt x="2376" y="1693"/>
                    </a:lnTo>
                    <a:lnTo>
                      <a:pt x="2376" y="1705"/>
                    </a:lnTo>
                    <a:lnTo>
                      <a:pt x="2376" y="1716"/>
                    </a:lnTo>
                    <a:lnTo>
                      <a:pt x="2380" y="1730"/>
                    </a:lnTo>
                    <a:lnTo>
                      <a:pt x="2391" y="1734"/>
                    </a:lnTo>
                    <a:lnTo>
                      <a:pt x="2407" y="1739"/>
                    </a:lnTo>
                    <a:lnTo>
                      <a:pt x="2403" y="1749"/>
                    </a:lnTo>
                    <a:lnTo>
                      <a:pt x="2401" y="1761"/>
                    </a:lnTo>
                    <a:lnTo>
                      <a:pt x="2397" y="1769"/>
                    </a:lnTo>
                    <a:lnTo>
                      <a:pt x="2395" y="1776"/>
                    </a:lnTo>
                    <a:lnTo>
                      <a:pt x="2393" y="1782"/>
                    </a:lnTo>
                    <a:lnTo>
                      <a:pt x="2397" y="1790"/>
                    </a:lnTo>
                    <a:lnTo>
                      <a:pt x="2405" y="1796"/>
                    </a:lnTo>
                    <a:lnTo>
                      <a:pt x="2422" y="1805"/>
                    </a:lnTo>
                    <a:lnTo>
                      <a:pt x="2422" y="1823"/>
                    </a:lnTo>
                    <a:lnTo>
                      <a:pt x="2422" y="1836"/>
                    </a:lnTo>
                    <a:lnTo>
                      <a:pt x="2422" y="1842"/>
                    </a:lnTo>
                    <a:lnTo>
                      <a:pt x="2422" y="1848"/>
                    </a:lnTo>
                    <a:lnTo>
                      <a:pt x="2422" y="1850"/>
                    </a:lnTo>
                    <a:lnTo>
                      <a:pt x="2426" y="1856"/>
                    </a:lnTo>
                    <a:lnTo>
                      <a:pt x="2434" y="1866"/>
                    </a:lnTo>
                    <a:lnTo>
                      <a:pt x="2451" y="1881"/>
                    </a:lnTo>
                    <a:lnTo>
                      <a:pt x="2449" y="1904"/>
                    </a:lnTo>
                    <a:lnTo>
                      <a:pt x="2447" y="1920"/>
                    </a:lnTo>
                    <a:lnTo>
                      <a:pt x="2446" y="1930"/>
                    </a:lnTo>
                    <a:lnTo>
                      <a:pt x="2447" y="1937"/>
                    </a:lnTo>
                    <a:lnTo>
                      <a:pt x="2449" y="1941"/>
                    </a:lnTo>
                    <a:lnTo>
                      <a:pt x="2457" y="1949"/>
                    </a:lnTo>
                    <a:lnTo>
                      <a:pt x="2469" y="1957"/>
                    </a:lnTo>
                    <a:lnTo>
                      <a:pt x="2490" y="1974"/>
                    </a:lnTo>
                    <a:lnTo>
                      <a:pt x="2486" y="1984"/>
                    </a:lnTo>
                    <a:lnTo>
                      <a:pt x="2484" y="1995"/>
                    </a:lnTo>
                    <a:lnTo>
                      <a:pt x="2478" y="2005"/>
                    </a:lnTo>
                    <a:lnTo>
                      <a:pt x="2477" y="2015"/>
                    </a:lnTo>
                    <a:lnTo>
                      <a:pt x="2473" y="2023"/>
                    </a:lnTo>
                    <a:lnTo>
                      <a:pt x="2477" y="2030"/>
                    </a:lnTo>
                    <a:lnTo>
                      <a:pt x="2484" y="2036"/>
                    </a:lnTo>
                    <a:lnTo>
                      <a:pt x="2500" y="2042"/>
                    </a:lnTo>
                    <a:lnTo>
                      <a:pt x="2513" y="2058"/>
                    </a:lnTo>
                    <a:lnTo>
                      <a:pt x="2519" y="2075"/>
                    </a:lnTo>
                    <a:lnTo>
                      <a:pt x="2517" y="2092"/>
                    </a:lnTo>
                    <a:lnTo>
                      <a:pt x="2513" y="2110"/>
                    </a:lnTo>
                    <a:lnTo>
                      <a:pt x="2508" y="2127"/>
                    </a:lnTo>
                    <a:lnTo>
                      <a:pt x="2506" y="2145"/>
                    </a:lnTo>
                    <a:lnTo>
                      <a:pt x="2508" y="2164"/>
                    </a:lnTo>
                    <a:lnTo>
                      <a:pt x="2521" y="2184"/>
                    </a:lnTo>
                    <a:lnTo>
                      <a:pt x="2517" y="2199"/>
                    </a:lnTo>
                    <a:lnTo>
                      <a:pt x="2515" y="2220"/>
                    </a:lnTo>
                    <a:lnTo>
                      <a:pt x="2510" y="2242"/>
                    </a:lnTo>
                    <a:lnTo>
                      <a:pt x="2506" y="2269"/>
                    </a:lnTo>
                    <a:lnTo>
                      <a:pt x="2496" y="2294"/>
                    </a:lnTo>
                    <a:lnTo>
                      <a:pt x="2488" y="2317"/>
                    </a:lnTo>
                    <a:lnTo>
                      <a:pt x="2478" y="2339"/>
                    </a:lnTo>
                    <a:lnTo>
                      <a:pt x="2471" y="2354"/>
                    </a:lnTo>
                    <a:lnTo>
                      <a:pt x="2453" y="2364"/>
                    </a:lnTo>
                    <a:lnTo>
                      <a:pt x="2442" y="2374"/>
                    </a:lnTo>
                    <a:lnTo>
                      <a:pt x="2430" y="2379"/>
                    </a:lnTo>
                    <a:lnTo>
                      <a:pt x="2424" y="2387"/>
                    </a:lnTo>
                    <a:lnTo>
                      <a:pt x="2426" y="2401"/>
                    </a:lnTo>
                    <a:lnTo>
                      <a:pt x="2432" y="2418"/>
                    </a:lnTo>
                    <a:lnTo>
                      <a:pt x="2436" y="2434"/>
                    </a:lnTo>
                    <a:lnTo>
                      <a:pt x="2442" y="2451"/>
                    </a:lnTo>
                    <a:lnTo>
                      <a:pt x="2444" y="2467"/>
                    </a:lnTo>
                    <a:lnTo>
                      <a:pt x="2442" y="2484"/>
                    </a:lnTo>
                    <a:lnTo>
                      <a:pt x="2436" y="2500"/>
                    </a:lnTo>
                    <a:lnTo>
                      <a:pt x="2424" y="2517"/>
                    </a:lnTo>
                    <a:lnTo>
                      <a:pt x="2420" y="2515"/>
                    </a:lnTo>
                    <a:lnTo>
                      <a:pt x="2418" y="2515"/>
                    </a:lnTo>
                    <a:lnTo>
                      <a:pt x="2411" y="2523"/>
                    </a:lnTo>
                    <a:lnTo>
                      <a:pt x="2409" y="2535"/>
                    </a:lnTo>
                    <a:lnTo>
                      <a:pt x="2405" y="2546"/>
                    </a:lnTo>
                    <a:lnTo>
                      <a:pt x="2405" y="2562"/>
                    </a:lnTo>
                    <a:lnTo>
                      <a:pt x="2401" y="2577"/>
                    </a:lnTo>
                    <a:lnTo>
                      <a:pt x="2399" y="2595"/>
                    </a:lnTo>
                    <a:lnTo>
                      <a:pt x="2391" y="2610"/>
                    </a:lnTo>
                    <a:lnTo>
                      <a:pt x="2385" y="2628"/>
                    </a:lnTo>
                    <a:lnTo>
                      <a:pt x="2366" y="2626"/>
                    </a:lnTo>
                    <a:lnTo>
                      <a:pt x="2350" y="2624"/>
                    </a:lnTo>
                    <a:lnTo>
                      <a:pt x="2337" y="2622"/>
                    </a:lnTo>
                    <a:lnTo>
                      <a:pt x="2325" y="2628"/>
                    </a:lnTo>
                    <a:lnTo>
                      <a:pt x="2325" y="2631"/>
                    </a:lnTo>
                    <a:lnTo>
                      <a:pt x="2325" y="2637"/>
                    </a:lnTo>
                    <a:lnTo>
                      <a:pt x="2333" y="2645"/>
                    </a:lnTo>
                    <a:lnTo>
                      <a:pt x="2345" y="2655"/>
                    </a:lnTo>
                    <a:lnTo>
                      <a:pt x="2352" y="2666"/>
                    </a:lnTo>
                    <a:lnTo>
                      <a:pt x="2358" y="2686"/>
                    </a:lnTo>
                    <a:lnTo>
                      <a:pt x="2349" y="2686"/>
                    </a:lnTo>
                    <a:lnTo>
                      <a:pt x="2335" y="2686"/>
                    </a:lnTo>
                    <a:lnTo>
                      <a:pt x="2318" y="2686"/>
                    </a:lnTo>
                    <a:lnTo>
                      <a:pt x="2306" y="2688"/>
                    </a:lnTo>
                    <a:lnTo>
                      <a:pt x="2296" y="2697"/>
                    </a:lnTo>
                    <a:lnTo>
                      <a:pt x="2294" y="2711"/>
                    </a:lnTo>
                    <a:lnTo>
                      <a:pt x="2288" y="2727"/>
                    </a:lnTo>
                    <a:lnTo>
                      <a:pt x="2283" y="2744"/>
                    </a:lnTo>
                    <a:lnTo>
                      <a:pt x="2269" y="2730"/>
                    </a:lnTo>
                    <a:lnTo>
                      <a:pt x="2261" y="2723"/>
                    </a:lnTo>
                    <a:lnTo>
                      <a:pt x="2254" y="2717"/>
                    </a:lnTo>
                    <a:lnTo>
                      <a:pt x="2242" y="2717"/>
                    </a:lnTo>
                    <a:lnTo>
                      <a:pt x="2228" y="2723"/>
                    </a:lnTo>
                    <a:lnTo>
                      <a:pt x="2219" y="2725"/>
                    </a:lnTo>
                    <a:lnTo>
                      <a:pt x="2207" y="2721"/>
                    </a:lnTo>
                    <a:lnTo>
                      <a:pt x="2195" y="2719"/>
                    </a:lnTo>
                    <a:lnTo>
                      <a:pt x="2188" y="2727"/>
                    </a:lnTo>
                    <a:lnTo>
                      <a:pt x="2180" y="2734"/>
                    </a:lnTo>
                    <a:lnTo>
                      <a:pt x="2180" y="2750"/>
                    </a:lnTo>
                    <a:lnTo>
                      <a:pt x="2184" y="2763"/>
                    </a:lnTo>
                    <a:lnTo>
                      <a:pt x="2184" y="2775"/>
                    </a:lnTo>
                    <a:lnTo>
                      <a:pt x="2184" y="2787"/>
                    </a:lnTo>
                    <a:lnTo>
                      <a:pt x="2178" y="2792"/>
                    </a:lnTo>
                    <a:lnTo>
                      <a:pt x="2168" y="2796"/>
                    </a:lnTo>
                    <a:lnTo>
                      <a:pt x="2149" y="2796"/>
                    </a:lnTo>
                    <a:lnTo>
                      <a:pt x="2126" y="2796"/>
                    </a:lnTo>
                    <a:lnTo>
                      <a:pt x="2116" y="2814"/>
                    </a:lnTo>
                    <a:lnTo>
                      <a:pt x="2114" y="2831"/>
                    </a:lnTo>
                    <a:lnTo>
                      <a:pt x="2110" y="2837"/>
                    </a:lnTo>
                    <a:lnTo>
                      <a:pt x="2104" y="2843"/>
                    </a:lnTo>
                    <a:lnTo>
                      <a:pt x="2093" y="2847"/>
                    </a:lnTo>
                    <a:lnTo>
                      <a:pt x="2075" y="2849"/>
                    </a:lnTo>
                    <a:lnTo>
                      <a:pt x="2062" y="2839"/>
                    </a:lnTo>
                    <a:lnTo>
                      <a:pt x="2054" y="2833"/>
                    </a:lnTo>
                    <a:lnTo>
                      <a:pt x="2048" y="2831"/>
                    </a:lnTo>
                    <a:lnTo>
                      <a:pt x="2042" y="2831"/>
                    </a:lnTo>
                    <a:lnTo>
                      <a:pt x="2034" y="2831"/>
                    </a:lnTo>
                    <a:lnTo>
                      <a:pt x="2029" y="2837"/>
                    </a:lnTo>
                    <a:lnTo>
                      <a:pt x="2021" y="2843"/>
                    </a:lnTo>
                    <a:lnTo>
                      <a:pt x="2011" y="2853"/>
                    </a:lnTo>
                    <a:lnTo>
                      <a:pt x="2011" y="2862"/>
                    </a:lnTo>
                    <a:lnTo>
                      <a:pt x="2013" y="2876"/>
                    </a:lnTo>
                    <a:lnTo>
                      <a:pt x="2011" y="2891"/>
                    </a:lnTo>
                    <a:lnTo>
                      <a:pt x="2009" y="2907"/>
                    </a:lnTo>
                    <a:lnTo>
                      <a:pt x="1994" y="2907"/>
                    </a:lnTo>
                    <a:lnTo>
                      <a:pt x="1986" y="2909"/>
                    </a:lnTo>
                    <a:lnTo>
                      <a:pt x="1980" y="2909"/>
                    </a:lnTo>
                    <a:lnTo>
                      <a:pt x="1976" y="2915"/>
                    </a:lnTo>
                    <a:lnTo>
                      <a:pt x="1976" y="2932"/>
                    </a:lnTo>
                    <a:lnTo>
                      <a:pt x="1978" y="2950"/>
                    </a:lnTo>
                    <a:lnTo>
                      <a:pt x="1976" y="2957"/>
                    </a:lnTo>
                    <a:lnTo>
                      <a:pt x="1974" y="2967"/>
                    </a:lnTo>
                    <a:lnTo>
                      <a:pt x="1970" y="2977"/>
                    </a:lnTo>
                    <a:lnTo>
                      <a:pt x="1966" y="2990"/>
                    </a:lnTo>
                    <a:lnTo>
                      <a:pt x="1953" y="2988"/>
                    </a:lnTo>
                    <a:lnTo>
                      <a:pt x="1941" y="2988"/>
                    </a:lnTo>
                    <a:lnTo>
                      <a:pt x="1932" y="2988"/>
                    </a:lnTo>
                    <a:lnTo>
                      <a:pt x="1926" y="2988"/>
                    </a:lnTo>
                    <a:lnTo>
                      <a:pt x="1918" y="2988"/>
                    </a:lnTo>
                    <a:lnTo>
                      <a:pt x="1916" y="2996"/>
                    </a:lnTo>
                    <a:lnTo>
                      <a:pt x="1914" y="3006"/>
                    </a:lnTo>
                    <a:lnTo>
                      <a:pt x="1918" y="3023"/>
                    </a:lnTo>
                    <a:lnTo>
                      <a:pt x="1908" y="3029"/>
                    </a:lnTo>
                    <a:lnTo>
                      <a:pt x="1902" y="3031"/>
                    </a:lnTo>
                    <a:lnTo>
                      <a:pt x="1893" y="3031"/>
                    </a:lnTo>
                    <a:lnTo>
                      <a:pt x="1885" y="303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6" name="Freeform 107"/>
              <p:cNvSpPr>
                <a:spLocks/>
              </p:cNvSpPr>
              <p:nvPr/>
            </p:nvSpPr>
            <p:spPr bwMode="auto">
              <a:xfrm>
                <a:off x="5118" y="1770"/>
                <a:ext cx="146" cy="241"/>
              </a:xfrm>
              <a:custGeom>
                <a:avLst/>
                <a:gdLst>
                  <a:gd name="T0" fmla="*/ 25 w 291"/>
                  <a:gd name="T1" fmla="*/ 56 h 483"/>
                  <a:gd name="T2" fmla="*/ 23 w 291"/>
                  <a:gd name="T3" fmla="*/ 42 h 483"/>
                  <a:gd name="T4" fmla="*/ 22 w 291"/>
                  <a:gd name="T5" fmla="*/ 33 h 483"/>
                  <a:gd name="T6" fmla="*/ 22 w 291"/>
                  <a:gd name="T7" fmla="*/ 40 h 483"/>
                  <a:gd name="T8" fmla="*/ 23 w 291"/>
                  <a:gd name="T9" fmla="*/ 47 h 483"/>
                  <a:gd name="T10" fmla="*/ 24 w 291"/>
                  <a:gd name="T11" fmla="*/ 57 h 483"/>
                  <a:gd name="T12" fmla="*/ 21 w 291"/>
                  <a:gd name="T13" fmla="*/ 51 h 483"/>
                  <a:gd name="T14" fmla="*/ 19 w 291"/>
                  <a:gd name="T15" fmla="*/ 39 h 483"/>
                  <a:gd name="T16" fmla="*/ 19 w 291"/>
                  <a:gd name="T17" fmla="*/ 30 h 483"/>
                  <a:gd name="T18" fmla="*/ 19 w 291"/>
                  <a:gd name="T19" fmla="*/ 38 h 483"/>
                  <a:gd name="T20" fmla="*/ 20 w 291"/>
                  <a:gd name="T21" fmla="*/ 46 h 483"/>
                  <a:gd name="T22" fmla="*/ 20 w 291"/>
                  <a:gd name="T23" fmla="*/ 51 h 483"/>
                  <a:gd name="T24" fmla="*/ 18 w 291"/>
                  <a:gd name="T25" fmla="*/ 41 h 483"/>
                  <a:gd name="T26" fmla="*/ 17 w 291"/>
                  <a:gd name="T27" fmla="*/ 29 h 483"/>
                  <a:gd name="T28" fmla="*/ 17 w 291"/>
                  <a:gd name="T29" fmla="*/ 33 h 483"/>
                  <a:gd name="T30" fmla="*/ 18 w 291"/>
                  <a:gd name="T31" fmla="*/ 43 h 483"/>
                  <a:gd name="T32" fmla="*/ 18 w 291"/>
                  <a:gd name="T33" fmla="*/ 49 h 483"/>
                  <a:gd name="T34" fmla="*/ 15 w 291"/>
                  <a:gd name="T35" fmla="*/ 39 h 483"/>
                  <a:gd name="T36" fmla="*/ 15 w 291"/>
                  <a:gd name="T37" fmla="*/ 29 h 483"/>
                  <a:gd name="T38" fmla="*/ 14 w 291"/>
                  <a:gd name="T39" fmla="*/ 25 h 483"/>
                  <a:gd name="T40" fmla="*/ 14 w 291"/>
                  <a:gd name="T41" fmla="*/ 32 h 483"/>
                  <a:gd name="T42" fmla="*/ 15 w 291"/>
                  <a:gd name="T43" fmla="*/ 38 h 483"/>
                  <a:gd name="T44" fmla="*/ 13 w 291"/>
                  <a:gd name="T45" fmla="*/ 36 h 483"/>
                  <a:gd name="T46" fmla="*/ 12 w 291"/>
                  <a:gd name="T47" fmla="*/ 31 h 483"/>
                  <a:gd name="T48" fmla="*/ 12 w 291"/>
                  <a:gd name="T49" fmla="*/ 27 h 483"/>
                  <a:gd name="T50" fmla="*/ 12 w 291"/>
                  <a:gd name="T51" fmla="*/ 31 h 483"/>
                  <a:gd name="T52" fmla="*/ 12 w 291"/>
                  <a:gd name="T53" fmla="*/ 34 h 483"/>
                  <a:gd name="T54" fmla="*/ 6 w 291"/>
                  <a:gd name="T55" fmla="*/ 24 h 483"/>
                  <a:gd name="T56" fmla="*/ 1 w 291"/>
                  <a:gd name="T57" fmla="*/ 10 h 483"/>
                  <a:gd name="T58" fmla="*/ 1 w 291"/>
                  <a:gd name="T59" fmla="*/ 4 h 483"/>
                  <a:gd name="T60" fmla="*/ 2 w 291"/>
                  <a:gd name="T61" fmla="*/ 0 h 483"/>
                  <a:gd name="T62" fmla="*/ 5 w 291"/>
                  <a:gd name="T63" fmla="*/ 2 h 483"/>
                  <a:gd name="T64" fmla="*/ 9 w 291"/>
                  <a:gd name="T65" fmla="*/ 1 h 483"/>
                  <a:gd name="T66" fmla="*/ 16 w 291"/>
                  <a:gd name="T67" fmla="*/ 4 h 483"/>
                  <a:gd name="T68" fmla="*/ 24 w 291"/>
                  <a:gd name="T69" fmla="*/ 13 h 483"/>
                  <a:gd name="T70" fmla="*/ 32 w 291"/>
                  <a:gd name="T71" fmla="*/ 22 h 483"/>
                  <a:gd name="T72" fmla="*/ 36 w 291"/>
                  <a:gd name="T73" fmla="*/ 28 h 483"/>
                  <a:gd name="T74" fmla="*/ 37 w 291"/>
                  <a:gd name="T75" fmla="*/ 36 h 483"/>
                  <a:gd name="T76" fmla="*/ 35 w 291"/>
                  <a:gd name="T77" fmla="*/ 42 h 483"/>
                  <a:gd name="T78" fmla="*/ 34 w 291"/>
                  <a:gd name="T79" fmla="*/ 38 h 483"/>
                  <a:gd name="T80" fmla="*/ 33 w 291"/>
                  <a:gd name="T81" fmla="*/ 33 h 483"/>
                  <a:gd name="T82" fmla="*/ 33 w 291"/>
                  <a:gd name="T83" fmla="*/ 34 h 483"/>
                  <a:gd name="T84" fmla="*/ 34 w 291"/>
                  <a:gd name="T85" fmla="*/ 41 h 483"/>
                  <a:gd name="T86" fmla="*/ 32 w 291"/>
                  <a:gd name="T87" fmla="*/ 47 h 483"/>
                  <a:gd name="T88" fmla="*/ 30 w 291"/>
                  <a:gd name="T89" fmla="*/ 45 h 483"/>
                  <a:gd name="T90" fmla="*/ 30 w 291"/>
                  <a:gd name="T91" fmla="*/ 38 h 483"/>
                  <a:gd name="T92" fmla="*/ 30 w 291"/>
                  <a:gd name="T93" fmla="*/ 32 h 483"/>
                  <a:gd name="T94" fmla="*/ 30 w 291"/>
                  <a:gd name="T95" fmla="*/ 40 h 483"/>
                  <a:gd name="T96" fmla="*/ 30 w 291"/>
                  <a:gd name="T97" fmla="*/ 52 h 483"/>
                  <a:gd name="T98" fmla="*/ 28 w 291"/>
                  <a:gd name="T99" fmla="*/ 55 h 483"/>
                  <a:gd name="T100" fmla="*/ 27 w 291"/>
                  <a:gd name="T101" fmla="*/ 45 h 483"/>
                  <a:gd name="T102" fmla="*/ 26 w 291"/>
                  <a:gd name="T103" fmla="*/ 35 h 483"/>
                  <a:gd name="T104" fmla="*/ 26 w 291"/>
                  <a:gd name="T105" fmla="*/ 38 h 483"/>
                  <a:gd name="T106" fmla="*/ 26 w 291"/>
                  <a:gd name="T107" fmla="*/ 49 h 483"/>
                  <a:gd name="T108" fmla="*/ 27 w 291"/>
                  <a:gd name="T109" fmla="*/ 59 h 4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1"/>
                  <a:gd name="T166" fmla="*/ 0 h 483"/>
                  <a:gd name="T167" fmla="*/ 291 w 291"/>
                  <a:gd name="T168" fmla="*/ 483 h 4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1" h="483">
                    <a:moveTo>
                      <a:pt x="207" y="483"/>
                    </a:moveTo>
                    <a:lnTo>
                      <a:pt x="198" y="471"/>
                    </a:lnTo>
                    <a:lnTo>
                      <a:pt x="194" y="448"/>
                    </a:lnTo>
                    <a:lnTo>
                      <a:pt x="188" y="415"/>
                    </a:lnTo>
                    <a:lnTo>
                      <a:pt x="188" y="380"/>
                    </a:lnTo>
                    <a:lnTo>
                      <a:pt x="184" y="341"/>
                    </a:lnTo>
                    <a:lnTo>
                      <a:pt x="182" y="310"/>
                    </a:lnTo>
                    <a:lnTo>
                      <a:pt x="178" y="285"/>
                    </a:lnTo>
                    <a:lnTo>
                      <a:pt x="176" y="271"/>
                    </a:lnTo>
                    <a:lnTo>
                      <a:pt x="176" y="289"/>
                    </a:lnTo>
                    <a:lnTo>
                      <a:pt x="176" y="306"/>
                    </a:lnTo>
                    <a:lnTo>
                      <a:pt x="176" y="320"/>
                    </a:lnTo>
                    <a:lnTo>
                      <a:pt x="176" y="337"/>
                    </a:lnTo>
                    <a:lnTo>
                      <a:pt x="176" y="357"/>
                    </a:lnTo>
                    <a:lnTo>
                      <a:pt x="180" y="382"/>
                    </a:lnTo>
                    <a:lnTo>
                      <a:pt x="184" y="413"/>
                    </a:lnTo>
                    <a:lnTo>
                      <a:pt x="190" y="457"/>
                    </a:lnTo>
                    <a:lnTo>
                      <a:pt x="188" y="457"/>
                    </a:lnTo>
                    <a:lnTo>
                      <a:pt x="188" y="459"/>
                    </a:lnTo>
                    <a:lnTo>
                      <a:pt x="174" y="440"/>
                    </a:lnTo>
                    <a:lnTo>
                      <a:pt x="165" y="415"/>
                    </a:lnTo>
                    <a:lnTo>
                      <a:pt x="157" y="382"/>
                    </a:lnTo>
                    <a:lnTo>
                      <a:pt x="155" y="349"/>
                    </a:lnTo>
                    <a:lnTo>
                      <a:pt x="149" y="314"/>
                    </a:lnTo>
                    <a:lnTo>
                      <a:pt x="149" y="285"/>
                    </a:lnTo>
                    <a:lnTo>
                      <a:pt x="149" y="260"/>
                    </a:lnTo>
                    <a:lnTo>
                      <a:pt x="149" y="246"/>
                    </a:lnTo>
                    <a:lnTo>
                      <a:pt x="149" y="265"/>
                    </a:lnTo>
                    <a:lnTo>
                      <a:pt x="149" y="289"/>
                    </a:lnTo>
                    <a:lnTo>
                      <a:pt x="149" y="308"/>
                    </a:lnTo>
                    <a:lnTo>
                      <a:pt x="153" y="331"/>
                    </a:lnTo>
                    <a:lnTo>
                      <a:pt x="153" y="351"/>
                    </a:lnTo>
                    <a:lnTo>
                      <a:pt x="157" y="374"/>
                    </a:lnTo>
                    <a:lnTo>
                      <a:pt x="159" y="397"/>
                    </a:lnTo>
                    <a:lnTo>
                      <a:pt x="163" y="423"/>
                    </a:lnTo>
                    <a:lnTo>
                      <a:pt x="155" y="415"/>
                    </a:lnTo>
                    <a:lnTo>
                      <a:pt x="149" y="395"/>
                    </a:lnTo>
                    <a:lnTo>
                      <a:pt x="143" y="364"/>
                    </a:lnTo>
                    <a:lnTo>
                      <a:pt x="139" y="329"/>
                    </a:lnTo>
                    <a:lnTo>
                      <a:pt x="134" y="291"/>
                    </a:lnTo>
                    <a:lnTo>
                      <a:pt x="132" y="260"/>
                    </a:lnTo>
                    <a:lnTo>
                      <a:pt x="130" y="236"/>
                    </a:lnTo>
                    <a:lnTo>
                      <a:pt x="130" y="229"/>
                    </a:lnTo>
                    <a:lnTo>
                      <a:pt x="130" y="240"/>
                    </a:lnTo>
                    <a:lnTo>
                      <a:pt x="132" y="264"/>
                    </a:lnTo>
                    <a:lnTo>
                      <a:pt x="132" y="289"/>
                    </a:lnTo>
                    <a:lnTo>
                      <a:pt x="135" y="318"/>
                    </a:lnTo>
                    <a:lnTo>
                      <a:pt x="137" y="345"/>
                    </a:lnTo>
                    <a:lnTo>
                      <a:pt x="139" y="368"/>
                    </a:lnTo>
                    <a:lnTo>
                      <a:pt x="139" y="384"/>
                    </a:lnTo>
                    <a:lnTo>
                      <a:pt x="139" y="393"/>
                    </a:lnTo>
                    <a:lnTo>
                      <a:pt x="128" y="370"/>
                    </a:lnTo>
                    <a:lnTo>
                      <a:pt x="122" y="345"/>
                    </a:lnTo>
                    <a:lnTo>
                      <a:pt x="120" y="318"/>
                    </a:lnTo>
                    <a:lnTo>
                      <a:pt x="120" y="291"/>
                    </a:lnTo>
                    <a:lnTo>
                      <a:pt x="118" y="262"/>
                    </a:lnTo>
                    <a:lnTo>
                      <a:pt x="118" y="238"/>
                    </a:lnTo>
                    <a:lnTo>
                      <a:pt x="114" y="217"/>
                    </a:lnTo>
                    <a:lnTo>
                      <a:pt x="108" y="201"/>
                    </a:lnTo>
                    <a:lnTo>
                      <a:pt x="106" y="207"/>
                    </a:lnTo>
                    <a:lnTo>
                      <a:pt x="108" y="223"/>
                    </a:lnTo>
                    <a:lnTo>
                      <a:pt x="108" y="240"/>
                    </a:lnTo>
                    <a:lnTo>
                      <a:pt x="112" y="262"/>
                    </a:lnTo>
                    <a:lnTo>
                      <a:pt x="112" y="279"/>
                    </a:lnTo>
                    <a:lnTo>
                      <a:pt x="114" y="297"/>
                    </a:lnTo>
                    <a:lnTo>
                      <a:pt x="114" y="308"/>
                    </a:lnTo>
                    <a:lnTo>
                      <a:pt x="116" y="314"/>
                    </a:lnTo>
                    <a:lnTo>
                      <a:pt x="108" y="300"/>
                    </a:lnTo>
                    <a:lnTo>
                      <a:pt x="103" y="289"/>
                    </a:lnTo>
                    <a:lnTo>
                      <a:pt x="99" y="277"/>
                    </a:lnTo>
                    <a:lnTo>
                      <a:pt x="97" y="265"/>
                    </a:lnTo>
                    <a:lnTo>
                      <a:pt x="95" y="254"/>
                    </a:lnTo>
                    <a:lnTo>
                      <a:pt x="93" y="244"/>
                    </a:lnTo>
                    <a:lnTo>
                      <a:pt x="91" y="233"/>
                    </a:lnTo>
                    <a:lnTo>
                      <a:pt x="91" y="223"/>
                    </a:lnTo>
                    <a:lnTo>
                      <a:pt x="91" y="233"/>
                    </a:lnTo>
                    <a:lnTo>
                      <a:pt x="91" y="244"/>
                    </a:lnTo>
                    <a:lnTo>
                      <a:pt x="91" y="252"/>
                    </a:lnTo>
                    <a:lnTo>
                      <a:pt x="91" y="260"/>
                    </a:lnTo>
                    <a:lnTo>
                      <a:pt x="91" y="269"/>
                    </a:lnTo>
                    <a:lnTo>
                      <a:pt x="91" y="275"/>
                    </a:lnTo>
                    <a:lnTo>
                      <a:pt x="79" y="258"/>
                    </a:lnTo>
                    <a:lnTo>
                      <a:pt x="64" y="231"/>
                    </a:lnTo>
                    <a:lnTo>
                      <a:pt x="48" y="196"/>
                    </a:lnTo>
                    <a:lnTo>
                      <a:pt x="33" y="159"/>
                    </a:lnTo>
                    <a:lnTo>
                      <a:pt x="15" y="120"/>
                    </a:lnTo>
                    <a:lnTo>
                      <a:pt x="6" y="87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2" y="33"/>
                    </a:lnTo>
                    <a:lnTo>
                      <a:pt x="4" y="21"/>
                    </a:lnTo>
                    <a:lnTo>
                      <a:pt x="6" y="10"/>
                    </a:lnTo>
                    <a:lnTo>
                      <a:pt x="9" y="0"/>
                    </a:lnTo>
                    <a:lnTo>
                      <a:pt x="23" y="11"/>
                    </a:lnTo>
                    <a:lnTo>
                      <a:pt x="35" y="17"/>
                    </a:lnTo>
                    <a:lnTo>
                      <a:pt x="40" y="19"/>
                    </a:lnTo>
                    <a:lnTo>
                      <a:pt x="48" y="19"/>
                    </a:lnTo>
                    <a:lnTo>
                      <a:pt x="54" y="15"/>
                    </a:lnTo>
                    <a:lnTo>
                      <a:pt x="68" y="13"/>
                    </a:lnTo>
                    <a:lnTo>
                      <a:pt x="83" y="11"/>
                    </a:lnTo>
                    <a:lnTo>
                      <a:pt x="106" y="11"/>
                    </a:lnTo>
                    <a:lnTo>
                      <a:pt x="126" y="35"/>
                    </a:lnTo>
                    <a:lnTo>
                      <a:pt x="147" y="58"/>
                    </a:lnTo>
                    <a:lnTo>
                      <a:pt x="167" y="81"/>
                    </a:lnTo>
                    <a:lnTo>
                      <a:pt x="190" y="106"/>
                    </a:lnTo>
                    <a:lnTo>
                      <a:pt x="209" y="130"/>
                    </a:lnTo>
                    <a:lnTo>
                      <a:pt x="232" y="153"/>
                    </a:lnTo>
                    <a:lnTo>
                      <a:pt x="256" y="176"/>
                    </a:lnTo>
                    <a:lnTo>
                      <a:pt x="285" y="203"/>
                    </a:lnTo>
                    <a:lnTo>
                      <a:pt x="285" y="213"/>
                    </a:lnTo>
                    <a:lnTo>
                      <a:pt x="287" y="229"/>
                    </a:lnTo>
                    <a:lnTo>
                      <a:pt x="289" y="248"/>
                    </a:lnTo>
                    <a:lnTo>
                      <a:pt x="291" y="271"/>
                    </a:lnTo>
                    <a:lnTo>
                      <a:pt x="289" y="291"/>
                    </a:lnTo>
                    <a:lnTo>
                      <a:pt x="287" y="310"/>
                    </a:lnTo>
                    <a:lnTo>
                      <a:pt x="281" y="326"/>
                    </a:lnTo>
                    <a:lnTo>
                      <a:pt x="277" y="339"/>
                    </a:lnTo>
                    <a:lnTo>
                      <a:pt x="271" y="331"/>
                    </a:lnTo>
                    <a:lnTo>
                      <a:pt x="269" y="322"/>
                    </a:lnTo>
                    <a:lnTo>
                      <a:pt x="267" y="310"/>
                    </a:lnTo>
                    <a:lnTo>
                      <a:pt x="267" y="298"/>
                    </a:lnTo>
                    <a:lnTo>
                      <a:pt x="265" y="283"/>
                    </a:lnTo>
                    <a:lnTo>
                      <a:pt x="263" y="271"/>
                    </a:lnTo>
                    <a:lnTo>
                      <a:pt x="263" y="260"/>
                    </a:lnTo>
                    <a:lnTo>
                      <a:pt x="263" y="256"/>
                    </a:lnTo>
                    <a:lnTo>
                      <a:pt x="263" y="273"/>
                    </a:lnTo>
                    <a:lnTo>
                      <a:pt x="263" y="291"/>
                    </a:lnTo>
                    <a:lnTo>
                      <a:pt x="263" y="310"/>
                    </a:lnTo>
                    <a:lnTo>
                      <a:pt x="265" y="329"/>
                    </a:lnTo>
                    <a:lnTo>
                      <a:pt x="263" y="347"/>
                    </a:lnTo>
                    <a:lnTo>
                      <a:pt x="262" y="364"/>
                    </a:lnTo>
                    <a:lnTo>
                      <a:pt x="254" y="382"/>
                    </a:lnTo>
                    <a:lnTo>
                      <a:pt x="248" y="399"/>
                    </a:lnTo>
                    <a:lnTo>
                      <a:pt x="242" y="378"/>
                    </a:lnTo>
                    <a:lnTo>
                      <a:pt x="240" y="360"/>
                    </a:lnTo>
                    <a:lnTo>
                      <a:pt x="240" y="339"/>
                    </a:lnTo>
                    <a:lnTo>
                      <a:pt x="240" y="322"/>
                    </a:lnTo>
                    <a:lnTo>
                      <a:pt x="238" y="304"/>
                    </a:lnTo>
                    <a:lnTo>
                      <a:pt x="238" y="287"/>
                    </a:lnTo>
                    <a:lnTo>
                      <a:pt x="236" y="269"/>
                    </a:lnTo>
                    <a:lnTo>
                      <a:pt x="234" y="256"/>
                    </a:lnTo>
                    <a:lnTo>
                      <a:pt x="234" y="271"/>
                    </a:lnTo>
                    <a:lnTo>
                      <a:pt x="236" y="297"/>
                    </a:lnTo>
                    <a:lnTo>
                      <a:pt x="236" y="326"/>
                    </a:lnTo>
                    <a:lnTo>
                      <a:pt x="238" y="359"/>
                    </a:lnTo>
                    <a:lnTo>
                      <a:pt x="236" y="390"/>
                    </a:lnTo>
                    <a:lnTo>
                      <a:pt x="236" y="419"/>
                    </a:lnTo>
                    <a:lnTo>
                      <a:pt x="229" y="440"/>
                    </a:lnTo>
                    <a:lnTo>
                      <a:pt x="223" y="456"/>
                    </a:lnTo>
                    <a:lnTo>
                      <a:pt x="219" y="446"/>
                    </a:lnTo>
                    <a:lnTo>
                      <a:pt x="217" y="424"/>
                    </a:lnTo>
                    <a:lnTo>
                      <a:pt x="213" y="397"/>
                    </a:lnTo>
                    <a:lnTo>
                      <a:pt x="211" y="366"/>
                    </a:lnTo>
                    <a:lnTo>
                      <a:pt x="207" y="331"/>
                    </a:lnTo>
                    <a:lnTo>
                      <a:pt x="205" y="304"/>
                    </a:lnTo>
                    <a:lnTo>
                      <a:pt x="201" y="281"/>
                    </a:lnTo>
                    <a:lnTo>
                      <a:pt x="201" y="271"/>
                    </a:lnTo>
                    <a:lnTo>
                      <a:pt x="201" y="283"/>
                    </a:lnTo>
                    <a:lnTo>
                      <a:pt x="201" y="304"/>
                    </a:lnTo>
                    <a:lnTo>
                      <a:pt x="203" y="329"/>
                    </a:lnTo>
                    <a:lnTo>
                      <a:pt x="207" y="362"/>
                    </a:lnTo>
                    <a:lnTo>
                      <a:pt x="207" y="392"/>
                    </a:lnTo>
                    <a:lnTo>
                      <a:pt x="211" y="424"/>
                    </a:lnTo>
                    <a:lnTo>
                      <a:pt x="211" y="452"/>
                    </a:lnTo>
                    <a:lnTo>
                      <a:pt x="215" y="479"/>
                    </a:lnTo>
                    <a:lnTo>
                      <a:pt x="211" y="479"/>
                    </a:lnTo>
                    <a:lnTo>
                      <a:pt x="207" y="483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7" name="Freeform 108"/>
              <p:cNvSpPr>
                <a:spLocks/>
              </p:cNvSpPr>
              <p:nvPr/>
            </p:nvSpPr>
            <p:spPr bwMode="auto">
              <a:xfrm>
                <a:off x="5278" y="1772"/>
                <a:ext cx="6" cy="41"/>
              </a:xfrm>
              <a:custGeom>
                <a:avLst/>
                <a:gdLst>
                  <a:gd name="T0" fmla="*/ 1 w 11"/>
                  <a:gd name="T1" fmla="*/ 11 h 81"/>
                  <a:gd name="T2" fmla="*/ 1 w 11"/>
                  <a:gd name="T3" fmla="*/ 8 h 81"/>
                  <a:gd name="T4" fmla="*/ 0 w 11"/>
                  <a:gd name="T5" fmla="*/ 6 h 81"/>
                  <a:gd name="T6" fmla="*/ 0 w 11"/>
                  <a:gd name="T7" fmla="*/ 5 h 81"/>
                  <a:gd name="T8" fmla="*/ 0 w 11"/>
                  <a:gd name="T9" fmla="*/ 4 h 81"/>
                  <a:gd name="T10" fmla="*/ 0 w 11"/>
                  <a:gd name="T11" fmla="*/ 2 h 81"/>
                  <a:gd name="T12" fmla="*/ 0 w 11"/>
                  <a:gd name="T13" fmla="*/ 0 h 81"/>
                  <a:gd name="T14" fmla="*/ 1 w 11"/>
                  <a:gd name="T15" fmla="*/ 3 h 81"/>
                  <a:gd name="T16" fmla="*/ 1 w 11"/>
                  <a:gd name="T17" fmla="*/ 5 h 81"/>
                  <a:gd name="T18" fmla="*/ 1 w 11"/>
                  <a:gd name="T19" fmla="*/ 6 h 81"/>
                  <a:gd name="T20" fmla="*/ 1 w 11"/>
                  <a:gd name="T21" fmla="*/ 8 h 81"/>
                  <a:gd name="T22" fmla="*/ 2 w 11"/>
                  <a:gd name="T23" fmla="*/ 9 h 81"/>
                  <a:gd name="T24" fmla="*/ 2 w 11"/>
                  <a:gd name="T25" fmla="*/ 11 h 81"/>
                  <a:gd name="T26" fmla="*/ 1 w 11"/>
                  <a:gd name="T27" fmla="*/ 11 h 81"/>
                  <a:gd name="T28" fmla="*/ 1 w 11"/>
                  <a:gd name="T29" fmla="*/ 11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1"/>
                  <a:gd name="T47" fmla="*/ 11 w 11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1">
                    <a:moveTo>
                      <a:pt x="4" y="81"/>
                    </a:moveTo>
                    <a:lnTo>
                      <a:pt x="2" y="62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7" y="60"/>
                    </a:lnTo>
                    <a:lnTo>
                      <a:pt x="9" y="70"/>
                    </a:lnTo>
                    <a:lnTo>
                      <a:pt x="11" y="81"/>
                    </a:lnTo>
                    <a:lnTo>
                      <a:pt x="6" y="81"/>
                    </a:lnTo>
                    <a:lnTo>
                      <a:pt x="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8" name="Freeform 109"/>
              <p:cNvSpPr>
                <a:spLocks/>
              </p:cNvSpPr>
              <p:nvPr/>
            </p:nvSpPr>
            <p:spPr bwMode="auto">
              <a:xfrm>
                <a:off x="5424" y="1689"/>
                <a:ext cx="37" cy="65"/>
              </a:xfrm>
              <a:custGeom>
                <a:avLst/>
                <a:gdLst>
                  <a:gd name="T0" fmla="*/ 2 w 73"/>
                  <a:gd name="T1" fmla="*/ 17 h 130"/>
                  <a:gd name="T2" fmla="*/ 2 w 73"/>
                  <a:gd name="T3" fmla="*/ 14 h 130"/>
                  <a:gd name="T4" fmla="*/ 2 w 73"/>
                  <a:gd name="T5" fmla="*/ 12 h 130"/>
                  <a:gd name="T6" fmla="*/ 2 w 73"/>
                  <a:gd name="T7" fmla="*/ 10 h 130"/>
                  <a:gd name="T8" fmla="*/ 2 w 73"/>
                  <a:gd name="T9" fmla="*/ 9 h 130"/>
                  <a:gd name="T10" fmla="*/ 1 w 73"/>
                  <a:gd name="T11" fmla="*/ 7 h 130"/>
                  <a:gd name="T12" fmla="*/ 1 w 73"/>
                  <a:gd name="T13" fmla="*/ 6 h 130"/>
                  <a:gd name="T14" fmla="*/ 0 w 73"/>
                  <a:gd name="T15" fmla="*/ 4 h 130"/>
                  <a:gd name="T16" fmla="*/ 0 w 73"/>
                  <a:gd name="T17" fmla="*/ 2 h 130"/>
                  <a:gd name="T18" fmla="*/ 2 w 73"/>
                  <a:gd name="T19" fmla="*/ 1 h 130"/>
                  <a:gd name="T20" fmla="*/ 5 w 73"/>
                  <a:gd name="T21" fmla="*/ 0 h 130"/>
                  <a:gd name="T22" fmla="*/ 5 w 73"/>
                  <a:gd name="T23" fmla="*/ 0 h 130"/>
                  <a:gd name="T24" fmla="*/ 7 w 73"/>
                  <a:gd name="T25" fmla="*/ 1 h 130"/>
                  <a:gd name="T26" fmla="*/ 8 w 73"/>
                  <a:gd name="T27" fmla="*/ 1 h 130"/>
                  <a:gd name="T28" fmla="*/ 10 w 73"/>
                  <a:gd name="T29" fmla="*/ 1 h 130"/>
                  <a:gd name="T30" fmla="*/ 9 w 73"/>
                  <a:gd name="T31" fmla="*/ 2 h 130"/>
                  <a:gd name="T32" fmla="*/ 9 w 73"/>
                  <a:gd name="T33" fmla="*/ 5 h 130"/>
                  <a:gd name="T34" fmla="*/ 8 w 73"/>
                  <a:gd name="T35" fmla="*/ 7 h 130"/>
                  <a:gd name="T36" fmla="*/ 7 w 73"/>
                  <a:gd name="T37" fmla="*/ 9 h 130"/>
                  <a:gd name="T38" fmla="*/ 6 w 73"/>
                  <a:gd name="T39" fmla="*/ 11 h 130"/>
                  <a:gd name="T40" fmla="*/ 5 w 73"/>
                  <a:gd name="T41" fmla="*/ 14 h 130"/>
                  <a:gd name="T42" fmla="*/ 3 w 73"/>
                  <a:gd name="T43" fmla="*/ 15 h 130"/>
                  <a:gd name="T44" fmla="*/ 2 w 73"/>
                  <a:gd name="T45" fmla="*/ 17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3"/>
                  <a:gd name="T70" fmla="*/ 0 h 130"/>
                  <a:gd name="T71" fmla="*/ 73 w 73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3" h="130">
                    <a:moveTo>
                      <a:pt x="9" y="130"/>
                    </a:moveTo>
                    <a:lnTo>
                      <a:pt x="11" y="108"/>
                    </a:lnTo>
                    <a:lnTo>
                      <a:pt x="13" y="93"/>
                    </a:lnTo>
                    <a:lnTo>
                      <a:pt x="11" y="79"/>
                    </a:lnTo>
                    <a:lnTo>
                      <a:pt x="11" y="70"/>
                    </a:lnTo>
                    <a:lnTo>
                      <a:pt x="7" y="56"/>
                    </a:lnTo>
                    <a:lnTo>
                      <a:pt x="4" y="44"/>
                    </a:lnTo>
                    <a:lnTo>
                      <a:pt x="0" y="29"/>
                    </a:lnTo>
                    <a:lnTo>
                      <a:pt x="0" y="12"/>
                    </a:lnTo>
                    <a:lnTo>
                      <a:pt x="15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69" y="19"/>
                    </a:lnTo>
                    <a:lnTo>
                      <a:pt x="66" y="37"/>
                    </a:lnTo>
                    <a:lnTo>
                      <a:pt x="58" y="54"/>
                    </a:lnTo>
                    <a:lnTo>
                      <a:pt x="52" y="75"/>
                    </a:lnTo>
                    <a:lnTo>
                      <a:pt x="42" y="91"/>
                    </a:lnTo>
                    <a:lnTo>
                      <a:pt x="33" y="108"/>
                    </a:lnTo>
                    <a:lnTo>
                      <a:pt x="21" y="120"/>
                    </a:lnTo>
                    <a:lnTo>
                      <a:pt x="9" y="13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9" name="Freeform 110"/>
              <p:cNvSpPr>
                <a:spLocks/>
              </p:cNvSpPr>
              <p:nvPr/>
            </p:nvSpPr>
            <p:spPr bwMode="auto">
              <a:xfrm>
                <a:off x="5231" y="1735"/>
                <a:ext cx="75" cy="14"/>
              </a:xfrm>
              <a:custGeom>
                <a:avLst/>
                <a:gdLst>
                  <a:gd name="T0" fmla="*/ 1 w 151"/>
                  <a:gd name="T1" fmla="*/ 4 h 27"/>
                  <a:gd name="T2" fmla="*/ 0 w 151"/>
                  <a:gd name="T3" fmla="*/ 2 h 27"/>
                  <a:gd name="T4" fmla="*/ 0 w 151"/>
                  <a:gd name="T5" fmla="*/ 1 h 27"/>
                  <a:gd name="T6" fmla="*/ 1 w 151"/>
                  <a:gd name="T7" fmla="*/ 0 h 27"/>
                  <a:gd name="T8" fmla="*/ 3 w 151"/>
                  <a:gd name="T9" fmla="*/ 0 h 27"/>
                  <a:gd name="T10" fmla="*/ 5 w 151"/>
                  <a:gd name="T11" fmla="*/ 0 h 27"/>
                  <a:gd name="T12" fmla="*/ 8 w 151"/>
                  <a:gd name="T13" fmla="*/ 0 h 27"/>
                  <a:gd name="T14" fmla="*/ 11 w 151"/>
                  <a:gd name="T15" fmla="*/ 0 h 27"/>
                  <a:gd name="T16" fmla="*/ 14 w 151"/>
                  <a:gd name="T17" fmla="*/ 1 h 27"/>
                  <a:gd name="T18" fmla="*/ 16 w 151"/>
                  <a:gd name="T19" fmla="*/ 1 h 27"/>
                  <a:gd name="T20" fmla="*/ 18 w 151"/>
                  <a:gd name="T21" fmla="*/ 1 h 27"/>
                  <a:gd name="T22" fmla="*/ 18 w 151"/>
                  <a:gd name="T23" fmla="*/ 2 h 27"/>
                  <a:gd name="T24" fmla="*/ 17 w 151"/>
                  <a:gd name="T25" fmla="*/ 3 h 27"/>
                  <a:gd name="T26" fmla="*/ 14 w 151"/>
                  <a:gd name="T27" fmla="*/ 3 h 27"/>
                  <a:gd name="T28" fmla="*/ 13 w 151"/>
                  <a:gd name="T29" fmla="*/ 3 h 27"/>
                  <a:gd name="T30" fmla="*/ 11 w 151"/>
                  <a:gd name="T31" fmla="*/ 3 h 27"/>
                  <a:gd name="T32" fmla="*/ 10 w 151"/>
                  <a:gd name="T33" fmla="*/ 4 h 27"/>
                  <a:gd name="T34" fmla="*/ 8 w 151"/>
                  <a:gd name="T35" fmla="*/ 4 h 27"/>
                  <a:gd name="T36" fmla="*/ 6 w 151"/>
                  <a:gd name="T37" fmla="*/ 4 h 27"/>
                  <a:gd name="T38" fmla="*/ 4 w 151"/>
                  <a:gd name="T39" fmla="*/ 4 h 27"/>
                  <a:gd name="T40" fmla="*/ 1 w 151"/>
                  <a:gd name="T41" fmla="*/ 4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27"/>
                  <a:gd name="T65" fmla="*/ 151 w 15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27">
                    <a:moveTo>
                      <a:pt x="13" y="27"/>
                    </a:moveTo>
                    <a:lnTo>
                      <a:pt x="2" y="14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70" y="0"/>
                    </a:lnTo>
                    <a:lnTo>
                      <a:pt x="91" y="0"/>
                    </a:lnTo>
                    <a:lnTo>
                      <a:pt x="112" y="2"/>
                    </a:lnTo>
                    <a:lnTo>
                      <a:pt x="134" y="4"/>
                    </a:lnTo>
                    <a:lnTo>
                      <a:pt x="151" y="6"/>
                    </a:lnTo>
                    <a:lnTo>
                      <a:pt x="145" y="16"/>
                    </a:lnTo>
                    <a:lnTo>
                      <a:pt x="137" y="21"/>
                    </a:lnTo>
                    <a:lnTo>
                      <a:pt x="118" y="21"/>
                    </a:lnTo>
                    <a:lnTo>
                      <a:pt x="104" y="23"/>
                    </a:lnTo>
                    <a:lnTo>
                      <a:pt x="91" y="23"/>
                    </a:lnTo>
                    <a:lnTo>
                      <a:pt x="81" y="25"/>
                    </a:lnTo>
                    <a:lnTo>
                      <a:pt x="68" y="25"/>
                    </a:lnTo>
                    <a:lnTo>
                      <a:pt x="54" y="25"/>
                    </a:lnTo>
                    <a:lnTo>
                      <a:pt x="35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0" name="Freeform 111"/>
              <p:cNvSpPr>
                <a:spLocks/>
              </p:cNvSpPr>
              <p:nvPr/>
            </p:nvSpPr>
            <p:spPr bwMode="auto">
              <a:xfrm>
                <a:off x="4744" y="1720"/>
                <a:ext cx="11" cy="13"/>
              </a:xfrm>
              <a:custGeom>
                <a:avLst/>
                <a:gdLst>
                  <a:gd name="T0" fmla="*/ 1 w 21"/>
                  <a:gd name="T1" fmla="*/ 4 h 25"/>
                  <a:gd name="T2" fmla="*/ 0 w 21"/>
                  <a:gd name="T3" fmla="*/ 3 h 25"/>
                  <a:gd name="T4" fmla="*/ 0 w 21"/>
                  <a:gd name="T5" fmla="*/ 3 h 25"/>
                  <a:gd name="T6" fmla="*/ 0 w 21"/>
                  <a:gd name="T7" fmla="*/ 2 h 25"/>
                  <a:gd name="T8" fmla="*/ 0 w 21"/>
                  <a:gd name="T9" fmla="*/ 1 h 25"/>
                  <a:gd name="T10" fmla="*/ 1 w 21"/>
                  <a:gd name="T11" fmla="*/ 0 h 25"/>
                  <a:gd name="T12" fmla="*/ 3 w 21"/>
                  <a:gd name="T13" fmla="*/ 0 h 25"/>
                  <a:gd name="T14" fmla="*/ 3 w 21"/>
                  <a:gd name="T15" fmla="*/ 2 h 25"/>
                  <a:gd name="T16" fmla="*/ 2 w 21"/>
                  <a:gd name="T17" fmla="*/ 4 h 25"/>
                  <a:gd name="T18" fmla="*/ 1 w 21"/>
                  <a:gd name="T19" fmla="*/ 4 h 25"/>
                  <a:gd name="T20" fmla="*/ 1 w 21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2" y="25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1" y="12"/>
                    </a:lnTo>
                    <a:lnTo>
                      <a:pt x="16" y="25"/>
                    </a:lnTo>
                    <a:lnTo>
                      <a:pt x="8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1" name="Freeform 112"/>
              <p:cNvSpPr>
                <a:spLocks/>
              </p:cNvSpPr>
              <p:nvPr/>
            </p:nvSpPr>
            <p:spPr bwMode="auto">
              <a:xfrm>
                <a:off x="4670" y="1684"/>
                <a:ext cx="11" cy="9"/>
              </a:xfrm>
              <a:custGeom>
                <a:avLst/>
                <a:gdLst>
                  <a:gd name="T0" fmla="*/ 1 w 21"/>
                  <a:gd name="T1" fmla="*/ 2 h 20"/>
                  <a:gd name="T2" fmla="*/ 1 w 21"/>
                  <a:gd name="T3" fmla="*/ 1 h 20"/>
                  <a:gd name="T4" fmla="*/ 0 w 21"/>
                  <a:gd name="T5" fmla="*/ 0 h 20"/>
                  <a:gd name="T6" fmla="*/ 1 w 21"/>
                  <a:gd name="T7" fmla="*/ 0 h 20"/>
                  <a:gd name="T8" fmla="*/ 3 w 21"/>
                  <a:gd name="T9" fmla="*/ 0 h 20"/>
                  <a:gd name="T10" fmla="*/ 3 w 21"/>
                  <a:gd name="T11" fmla="*/ 0 h 20"/>
                  <a:gd name="T12" fmla="*/ 3 w 21"/>
                  <a:gd name="T13" fmla="*/ 1 h 20"/>
                  <a:gd name="T14" fmla="*/ 2 w 21"/>
                  <a:gd name="T15" fmla="*/ 1 h 20"/>
                  <a:gd name="T16" fmla="*/ 1 w 21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0"/>
                  <a:gd name="T29" fmla="*/ 21 w 21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0">
                    <a:moveTo>
                      <a:pt x="4" y="20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2" name="Freeform 113"/>
              <p:cNvSpPr>
                <a:spLocks/>
              </p:cNvSpPr>
              <p:nvPr/>
            </p:nvSpPr>
            <p:spPr bwMode="auto">
              <a:xfrm>
                <a:off x="4940" y="1547"/>
                <a:ext cx="53" cy="131"/>
              </a:xfrm>
              <a:custGeom>
                <a:avLst/>
                <a:gdLst>
                  <a:gd name="T0" fmla="*/ 13 w 107"/>
                  <a:gd name="T1" fmla="*/ 33 h 262"/>
                  <a:gd name="T2" fmla="*/ 9 w 107"/>
                  <a:gd name="T3" fmla="*/ 30 h 262"/>
                  <a:gd name="T4" fmla="*/ 7 w 107"/>
                  <a:gd name="T5" fmla="*/ 26 h 262"/>
                  <a:gd name="T6" fmla="*/ 4 w 107"/>
                  <a:gd name="T7" fmla="*/ 23 h 262"/>
                  <a:gd name="T8" fmla="*/ 2 w 107"/>
                  <a:gd name="T9" fmla="*/ 19 h 262"/>
                  <a:gd name="T10" fmla="*/ 1 w 107"/>
                  <a:gd name="T11" fmla="*/ 15 h 262"/>
                  <a:gd name="T12" fmla="*/ 0 w 107"/>
                  <a:gd name="T13" fmla="*/ 10 h 262"/>
                  <a:gd name="T14" fmla="*/ 0 w 107"/>
                  <a:gd name="T15" fmla="*/ 7 h 262"/>
                  <a:gd name="T16" fmla="*/ 0 w 107"/>
                  <a:gd name="T17" fmla="*/ 3 h 262"/>
                  <a:gd name="T18" fmla="*/ 1 w 107"/>
                  <a:gd name="T19" fmla="*/ 2 h 262"/>
                  <a:gd name="T20" fmla="*/ 3 w 107"/>
                  <a:gd name="T21" fmla="*/ 1 h 262"/>
                  <a:gd name="T22" fmla="*/ 5 w 107"/>
                  <a:gd name="T23" fmla="*/ 0 h 262"/>
                  <a:gd name="T24" fmla="*/ 8 w 107"/>
                  <a:gd name="T25" fmla="*/ 0 h 262"/>
                  <a:gd name="T26" fmla="*/ 8 w 107"/>
                  <a:gd name="T27" fmla="*/ 3 h 262"/>
                  <a:gd name="T28" fmla="*/ 9 w 107"/>
                  <a:gd name="T29" fmla="*/ 7 h 262"/>
                  <a:gd name="T30" fmla="*/ 10 w 107"/>
                  <a:gd name="T31" fmla="*/ 11 h 262"/>
                  <a:gd name="T32" fmla="*/ 11 w 107"/>
                  <a:gd name="T33" fmla="*/ 17 h 262"/>
                  <a:gd name="T34" fmla="*/ 12 w 107"/>
                  <a:gd name="T35" fmla="*/ 21 h 262"/>
                  <a:gd name="T36" fmla="*/ 13 w 107"/>
                  <a:gd name="T37" fmla="*/ 25 h 262"/>
                  <a:gd name="T38" fmla="*/ 13 w 107"/>
                  <a:gd name="T39" fmla="*/ 29 h 262"/>
                  <a:gd name="T40" fmla="*/ 13 w 107"/>
                  <a:gd name="T41" fmla="*/ 33 h 262"/>
                  <a:gd name="T42" fmla="*/ 13 w 107"/>
                  <a:gd name="T43" fmla="*/ 33 h 2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7"/>
                  <a:gd name="T67" fmla="*/ 0 h 262"/>
                  <a:gd name="T68" fmla="*/ 107 w 107"/>
                  <a:gd name="T69" fmla="*/ 262 h 2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7" h="262">
                    <a:moveTo>
                      <a:pt x="105" y="260"/>
                    </a:moveTo>
                    <a:lnTo>
                      <a:pt x="79" y="236"/>
                    </a:lnTo>
                    <a:lnTo>
                      <a:pt x="58" y="211"/>
                    </a:lnTo>
                    <a:lnTo>
                      <a:pt x="39" y="180"/>
                    </a:lnTo>
                    <a:lnTo>
                      <a:pt x="23" y="149"/>
                    </a:lnTo>
                    <a:lnTo>
                      <a:pt x="10" y="116"/>
                    </a:lnTo>
                    <a:lnTo>
                      <a:pt x="4" y="83"/>
                    </a:lnTo>
                    <a:lnTo>
                      <a:pt x="0" y="52"/>
                    </a:lnTo>
                    <a:lnTo>
                      <a:pt x="4" y="25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68" y="23"/>
                    </a:lnTo>
                    <a:lnTo>
                      <a:pt x="74" y="54"/>
                    </a:lnTo>
                    <a:lnTo>
                      <a:pt x="81" y="89"/>
                    </a:lnTo>
                    <a:lnTo>
                      <a:pt x="91" y="130"/>
                    </a:lnTo>
                    <a:lnTo>
                      <a:pt x="97" y="167"/>
                    </a:lnTo>
                    <a:lnTo>
                      <a:pt x="105" y="203"/>
                    </a:lnTo>
                    <a:lnTo>
                      <a:pt x="107" y="234"/>
                    </a:lnTo>
                    <a:lnTo>
                      <a:pt x="107" y="262"/>
                    </a:lnTo>
                    <a:lnTo>
                      <a:pt x="105" y="260"/>
                    </a:lnTo>
                    <a:close/>
                  </a:path>
                </a:pathLst>
              </a:custGeom>
              <a:solidFill>
                <a:srgbClr val="998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3" name="Freeform 114"/>
              <p:cNvSpPr>
                <a:spLocks/>
              </p:cNvSpPr>
              <p:nvPr/>
            </p:nvSpPr>
            <p:spPr bwMode="auto">
              <a:xfrm>
                <a:off x="4937" y="1617"/>
                <a:ext cx="14" cy="35"/>
              </a:xfrm>
              <a:custGeom>
                <a:avLst/>
                <a:gdLst>
                  <a:gd name="T0" fmla="*/ 1 w 27"/>
                  <a:gd name="T1" fmla="*/ 9 h 70"/>
                  <a:gd name="T2" fmla="*/ 0 w 27"/>
                  <a:gd name="T3" fmla="*/ 6 h 70"/>
                  <a:gd name="T4" fmla="*/ 0 w 27"/>
                  <a:gd name="T5" fmla="*/ 4 h 70"/>
                  <a:gd name="T6" fmla="*/ 0 w 27"/>
                  <a:gd name="T7" fmla="*/ 2 h 70"/>
                  <a:gd name="T8" fmla="*/ 1 w 27"/>
                  <a:gd name="T9" fmla="*/ 0 h 70"/>
                  <a:gd name="T10" fmla="*/ 1 w 27"/>
                  <a:gd name="T11" fmla="*/ 2 h 70"/>
                  <a:gd name="T12" fmla="*/ 2 w 27"/>
                  <a:gd name="T13" fmla="*/ 4 h 70"/>
                  <a:gd name="T14" fmla="*/ 3 w 27"/>
                  <a:gd name="T15" fmla="*/ 5 h 70"/>
                  <a:gd name="T16" fmla="*/ 3 w 27"/>
                  <a:gd name="T17" fmla="*/ 6 h 70"/>
                  <a:gd name="T18" fmla="*/ 3 w 27"/>
                  <a:gd name="T19" fmla="*/ 7 h 70"/>
                  <a:gd name="T20" fmla="*/ 4 w 27"/>
                  <a:gd name="T21" fmla="*/ 9 h 70"/>
                  <a:gd name="T22" fmla="*/ 3 w 27"/>
                  <a:gd name="T23" fmla="*/ 9 h 70"/>
                  <a:gd name="T24" fmla="*/ 1 w 27"/>
                  <a:gd name="T25" fmla="*/ 9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70"/>
                  <a:gd name="T41" fmla="*/ 27 w 2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70">
                    <a:moveTo>
                      <a:pt x="8" y="70"/>
                    </a:moveTo>
                    <a:lnTo>
                      <a:pt x="0" y="51"/>
                    </a:lnTo>
                    <a:lnTo>
                      <a:pt x="0" y="31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8" y="14"/>
                    </a:lnTo>
                    <a:lnTo>
                      <a:pt x="16" y="30"/>
                    </a:lnTo>
                    <a:lnTo>
                      <a:pt x="18" y="37"/>
                    </a:lnTo>
                    <a:lnTo>
                      <a:pt x="21" y="47"/>
                    </a:lnTo>
                    <a:lnTo>
                      <a:pt x="23" y="57"/>
                    </a:lnTo>
                    <a:lnTo>
                      <a:pt x="27" y="68"/>
                    </a:lnTo>
                    <a:lnTo>
                      <a:pt x="18" y="68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4" name="Freeform 115"/>
              <p:cNvSpPr>
                <a:spLocks/>
              </p:cNvSpPr>
              <p:nvPr/>
            </p:nvSpPr>
            <p:spPr bwMode="auto">
              <a:xfrm>
                <a:off x="4874" y="1618"/>
                <a:ext cx="36" cy="29"/>
              </a:xfrm>
              <a:custGeom>
                <a:avLst/>
                <a:gdLst>
                  <a:gd name="T0" fmla="*/ 5 w 72"/>
                  <a:gd name="T1" fmla="*/ 7 h 59"/>
                  <a:gd name="T2" fmla="*/ 3 w 72"/>
                  <a:gd name="T3" fmla="*/ 6 h 59"/>
                  <a:gd name="T4" fmla="*/ 0 w 72"/>
                  <a:gd name="T5" fmla="*/ 5 h 59"/>
                  <a:gd name="T6" fmla="*/ 0 w 72"/>
                  <a:gd name="T7" fmla="*/ 5 h 59"/>
                  <a:gd name="T8" fmla="*/ 0 w 72"/>
                  <a:gd name="T9" fmla="*/ 4 h 59"/>
                  <a:gd name="T10" fmla="*/ 2 w 72"/>
                  <a:gd name="T11" fmla="*/ 3 h 59"/>
                  <a:gd name="T12" fmla="*/ 5 w 72"/>
                  <a:gd name="T13" fmla="*/ 2 h 59"/>
                  <a:gd name="T14" fmla="*/ 7 w 72"/>
                  <a:gd name="T15" fmla="*/ 0 h 59"/>
                  <a:gd name="T16" fmla="*/ 9 w 72"/>
                  <a:gd name="T17" fmla="*/ 0 h 59"/>
                  <a:gd name="T18" fmla="*/ 9 w 72"/>
                  <a:gd name="T19" fmla="*/ 1 h 59"/>
                  <a:gd name="T20" fmla="*/ 9 w 72"/>
                  <a:gd name="T21" fmla="*/ 3 h 59"/>
                  <a:gd name="T22" fmla="*/ 9 w 72"/>
                  <a:gd name="T23" fmla="*/ 5 h 59"/>
                  <a:gd name="T24" fmla="*/ 9 w 72"/>
                  <a:gd name="T25" fmla="*/ 7 h 59"/>
                  <a:gd name="T26" fmla="*/ 7 w 72"/>
                  <a:gd name="T27" fmla="*/ 7 h 59"/>
                  <a:gd name="T28" fmla="*/ 5 w 72"/>
                  <a:gd name="T29" fmla="*/ 7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59"/>
                  <a:gd name="T47" fmla="*/ 72 w 72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59">
                    <a:moveTo>
                      <a:pt x="37" y="59"/>
                    </a:moveTo>
                    <a:lnTo>
                      <a:pt x="17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4" y="26"/>
                    </a:lnTo>
                    <a:lnTo>
                      <a:pt x="33" y="16"/>
                    </a:lnTo>
                    <a:lnTo>
                      <a:pt x="52" y="4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2" y="28"/>
                    </a:lnTo>
                    <a:lnTo>
                      <a:pt x="72" y="41"/>
                    </a:lnTo>
                    <a:lnTo>
                      <a:pt x="72" y="59"/>
                    </a:lnTo>
                    <a:lnTo>
                      <a:pt x="54" y="59"/>
                    </a:lnTo>
                    <a:lnTo>
                      <a:pt x="37" y="59"/>
                    </a:lnTo>
                    <a:close/>
                  </a:path>
                </a:pathLst>
              </a:custGeom>
              <a:solidFill>
                <a:srgbClr val="009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5" name="Freeform 116"/>
              <p:cNvSpPr>
                <a:spLocks/>
              </p:cNvSpPr>
              <p:nvPr/>
            </p:nvSpPr>
            <p:spPr bwMode="auto">
              <a:xfrm>
                <a:off x="4587" y="1540"/>
                <a:ext cx="71" cy="72"/>
              </a:xfrm>
              <a:custGeom>
                <a:avLst/>
                <a:gdLst>
                  <a:gd name="T0" fmla="*/ 17 w 142"/>
                  <a:gd name="T1" fmla="*/ 18 h 144"/>
                  <a:gd name="T2" fmla="*/ 14 w 142"/>
                  <a:gd name="T3" fmla="*/ 17 h 144"/>
                  <a:gd name="T4" fmla="*/ 12 w 142"/>
                  <a:gd name="T5" fmla="*/ 17 h 144"/>
                  <a:gd name="T6" fmla="*/ 11 w 142"/>
                  <a:gd name="T7" fmla="*/ 17 h 144"/>
                  <a:gd name="T8" fmla="*/ 10 w 142"/>
                  <a:gd name="T9" fmla="*/ 17 h 144"/>
                  <a:gd name="T10" fmla="*/ 9 w 142"/>
                  <a:gd name="T11" fmla="*/ 16 h 144"/>
                  <a:gd name="T12" fmla="*/ 8 w 142"/>
                  <a:gd name="T13" fmla="*/ 15 h 144"/>
                  <a:gd name="T14" fmla="*/ 7 w 142"/>
                  <a:gd name="T15" fmla="*/ 14 h 144"/>
                  <a:gd name="T16" fmla="*/ 7 w 142"/>
                  <a:gd name="T17" fmla="*/ 11 h 144"/>
                  <a:gd name="T18" fmla="*/ 3 w 142"/>
                  <a:gd name="T19" fmla="*/ 11 h 144"/>
                  <a:gd name="T20" fmla="*/ 1 w 142"/>
                  <a:gd name="T21" fmla="*/ 9 h 144"/>
                  <a:gd name="T22" fmla="*/ 0 w 142"/>
                  <a:gd name="T23" fmla="*/ 7 h 144"/>
                  <a:gd name="T24" fmla="*/ 1 w 142"/>
                  <a:gd name="T25" fmla="*/ 5 h 144"/>
                  <a:gd name="T26" fmla="*/ 2 w 142"/>
                  <a:gd name="T27" fmla="*/ 3 h 144"/>
                  <a:gd name="T28" fmla="*/ 3 w 142"/>
                  <a:gd name="T29" fmla="*/ 1 h 144"/>
                  <a:gd name="T30" fmla="*/ 5 w 142"/>
                  <a:gd name="T31" fmla="*/ 0 h 144"/>
                  <a:gd name="T32" fmla="*/ 6 w 142"/>
                  <a:gd name="T33" fmla="*/ 1 h 144"/>
                  <a:gd name="T34" fmla="*/ 5 w 142"/>
                  <a:gd name="T35" fmla="*/ 3 h 144"/>
                  <a:gd name="T36" fmla="*/ 5 w 142"/>
                  <a:gd name="T37" fmla="*/ 5 h 144"/>
                  <a:gd name="T38" fmla="*/ 5 w 142"/>
                  <a:gd name="T39" fmla="*/ 7 h 144"/>
                  <a:gd name="T40" fmla="*/ 5 w 142"/>
                  <a:gd name="T41" fmla="*/ 9 h 144"/>
                  <a:gd name="T42" fmla="*/ 6 w 142"/>
                  <a:gd name="T43" fmla="*/ 9 h 144"/>
                  <a:gd name="T44" fmla="*/ 7 w 142"/>
                  <a:gd name="T45" fmla="*/ 9 h 144"/>
                  <a:gd name="T46" fmla="*/ 9 w 142"/>
                  <a:gd name="T47" fmla="*/ 9 h 144"/>
                  <a:gd name="T48" fmla="*/ 10 w 142"/>
                  <a:gd name="T49" fmla="*/ 9 h 144"/>
                  <a:gd name="T50" fmla="*/ 10 w 142"/>
                  <a:gd name="T51" fmla="*/ 10 h 144"/>
                  <a:gd name="T52" fmla="*/ 10 w 142"/>
                  <a:gd name="T53" fmla="*/ 11 h 144"/>
                  <a:gd name="T54" fmla="*/ 10 w 142"/>
                  <a:gd name="T55" fmla="*/ 12 h 144"/>
                  <a:gd name="T56" fmla="*/ 10 w 142"/>
                  <a:gd name="T57" fmla="*/ 14 h 144"/>
                  <a:gd name="T58" fmla="*/ 11 w 142"/>
                  <a:gd name="T59" fmla="*/ 14 h 144"/>
                  <a:gd name="T60" fmla="*/ 11 w 142"/>
                  <a:gd name="T61" fmla="*/ 14 h 144"/>
                  <a:gd name="T62" fmla="*/ 12 w 142"/>
                  <a:gd name="T63" fmla="*/ 13 h 144"/>
                  <a:gd name="T64" fmla="*/ 14 w 142"/>
                  <a:gd name="T65" fmla="*/ 12 h 144"/>
                  <a:gd name="T66" fmla="*/ 15 w 142"/>
                  <a:gd name="T67" fmla="*/ 12 h 144"/>
                  <a:gd name="T68" fmla="*/ 16 w 142"/>
                  <a:gd name="T69" fmla="*/ 12 h 144"/>
                  <a:gd name="T70" fmla="*/ 17 w 142"/>
                  <a:gd name="T71" fmla="*/ 12 h 144"/>
                  <a:gd name="T72" fmla="*/ 17 w 142"/>
                  <a:gd name="T73" fmla="*/ 13 h 144"/>
                  <a:gd name="T74" fmla="*/ 17 w 142"/>
                  <a:gd name="T75" fmla="*/ 15 h 144"/>
                  <a:gd name="T76" fmla="*/ 18 w 142"/>
                  <a:gd name="T77" fmla="*/ 18 h 144"/>
                  <a:gd name="T78" fmla="*/ 17 w 142"/>
                  <a:gd name="T79" fmla="*/ 18 h 144"/>
                  <a:gd name="T80" fmla="*/ 17 w 142"/>
                  <a:gd name="T81" fmla="*/ 18 h 1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144"/>
                  <a:gd name="T125" fmla="*/ 142 w 142"/>
                  <a:gd name="T126" fmla="*/ 144 h 1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144">
                    <a:moveTo>
                      <a:pt x="134" y="142"/>
                    </a:moveTo>
                    <a:lnTo>
                      <a:pt x="114" y="134"/>
                    </a:lnTo>
                    <a:lnTo>
                      <a:pt x="99" y="132"/>
                    </a:lnTo>
                    <a:lnTo>
                      <a:pt x="85" y="130"/>
                    </a:lnTo>
                    <a:lnTo>
                      <a:pt x="76" y="130"/>
                    </a:lnTo>
                    <a:lnTo>
                      <a:pt x="66" y="126"/>
                    </a:lnTo>
                    <a:lnTo>
                      <a:pt x="60" y="120"/>
                    </a:lnTo>
                    <a:lnTo>
                      <a:pt x="54" y="109"/>
                    </a:lnTo>
                    <a:lnTo>
                      <a:pt x="52" y="91"/>
                    </a:lnTo>
                    <a:lnTo>
                      <a:pt x="21" y="86"/>
                    </a:lnTo>
                    <a:lnTo>
                      <a:pt x="6" y="74"/>
                    </a:lnTo>
                    <a:lnTo>
                      <a:pt x="0" y="56"/>
                    </a:lnTo>
                    <a:lnTo>
                      <a:pt x="4" y="41"/>
                    </a:lnTo>
                    <a:lnTo>
                      <a:pt x="12" y="22"/>
                    </a:lnTo>
                    <a:lnTo>
                      <a:pt x="25" y="8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43" y="20"/>
                    </a:lnTo>
                    <a:lnTo>
                      <a:pt x="37" y="35"/>
                    </a:lnTo>
                    <a:lnTo>
                      <a:pt x="33" y="53"/>
                    </a:lnTo>
                    <a:lnTo>
                      <a:pt x="33" y="72"/>
                    </a:lnTo>
                    <a:lnTo>
                      <a:pt x="47" y="70"/>
                    </a:lnTo>
                    <a:lnTo>
                      <a:pt x="56" y="70"/>
                    </a:lnTo>
                    <a:lnTo>
                      <a:pt x="66" y="70"/>
                    </a:lnTo>
                    <a:lnTo>
                      <a:pt x="83" y="72"/>
                    </a:lnTo>
                    <a:lnTo>
                      <a:pt x="83" y="78"/>
                    </a:lnTo>
                    <a:lnTo>
                      <a:pt x="83" y="88"/>
                    </a:lnTo>
                    <a:lnTo>
                      <a:pt x="83" y="99"/>
                    </a:lnTo>
                    <a:lnTo>
                      <a:pt x="83" y="111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99" y="101"/>
                    </a:lnTo>
                    <a:lnTo>
                      <a:pt x="112" y="95"/>
                    </a:lnTo>
                    <a:lnTo>
                      <a:pt x="118" y="93"/>
                    </a:lnTo>
                    <a:lnTo>
                      <a:pt x="126" y="95"/>
                    </a:lnTo>
                    <a:lnTo>
                      <a:pt x="130" y="99"/>
                    </a:lnTo>
                    <a:lnTo>
                      <a:pt x="134" y="107"/>
                    </a:lnTo>
                    <a:lnTo>
                      <a:pt x="136" y="119"/>
                    </a:lnTo>
                    <a:lnTo>
                      <a:pt x="142" y="138"/>
                    </a:lnTo>
                    <a:lnTo>
                      <a:pt x="136" y="144"/>
                    </a:lnTo>
                    <a:lnTo>
                      <a:pt x="134" y="1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6" name="Freeform 117"/>
              <p:cNvSpPr>
                <a:spLocks/>
              </p:cNvSpPr>
              <p:nvPr/>
            </p:nvSpPr>
            <p:spPr bwMode="auto">
              <a:xfrm>
                <a:off x="5498" y="1466"/>
                <a:ext cx="32" cy="49"/>
              </a:xfrm>
              <a:custGeom>
                <a:avLst/>
                <a:gdLst>
                  <a:gd name="T0" fmla="*/ 0 w 64"/>
                  <a:gd name="T1" fmla="*/ 13 h 97"/>
                  <a:gd name="T2" fmla="*/ 1 w 64"/>
                  <a:gd name="T3" fmla="*/ 11 h 97"/>
                  <a:gd name="T4" fmla="*/ 2 w 64"/>
                  <a:gd name="T5" fmla="*/ 10 h 97"/>
                  <a:gd name="T6" fmla="*/ 3 w 64"/>
                  <a:gd name="T7" fmla="*/ 9 h 97"/>
                  <a:gd name="T8" fmla="*/ 4 w 64"/>
                  <a:gd name="T9" fmla="*/ 8 h 97"/>
                  <a:gd name="T10" fmla="*/ 5 w 64"/>
                  <a:gd name="T11" fmla="*/ 8 h 97"/>
                  <a:gd name="T12" fmla="*/ 5 w 64"/>
                  <a:gd name="T13" fmla="*/ 8 h 97"/>
                  <a:gd name="T14" fmla="*/ 6 w 64"/>
                  <a:gd name="T15" fmla="*/ 6 h 97"/>
                  <a:gd name="T16" fmla="*/ 7 w 64"/>
                  <a:gd name="T17" fmla="*/ 4 h 97"/>
                  <a:gd name="T18" fmla="*/ 7 w 64"/>
                  <a:gd name="T19" fmla="*/ 2 h 97"/>
                  <a:gd name="T20" fmla="*/ 7 w 64"/>
                  <a:gd name="T21" fmla="*/ 1 h 97"/>
                  <a:gd name="T22" fmla="*/ 7 w 64"/>
                  <a:gd name="T23" fmla="*/ 0 h 97"/>
                  <a:gd name="T24" fmla="*/ 8 w 64"/>
                  <a:gd name="T25" fmla="*/ 0 h 97"/>
                  <a:gd name="T26" fmla="*/ 8 w 64"/>
                  <a:gd name="T27" fmla="*/ 2 h 97"/>
                  <a:gd name="T28" fmla="*/ 8 w 64"/>
                  <a:gd name="T29" fmla="*/ 5 h 97"/>
                  <a:gd name="T30" fmla="*/ 8 w 64"/>
                  <a:gd name="T31" fmla="*/ 6 h 97"/>
                  <a:gd name="T32" fmla="*/ 7 w 64"/>
                  <a:gd name="T33" fmla="*/ 9 h 97"/>
                  <a:gd name="T34" fmla="*/ 6 w 64"/>
                  <a:gd name="T35" fmla="*/ 10 h 97"/>
                  <a:gd name="T36" fmla="*/ 4 w 64"/>
                  <a:gd name="T37" fmla="*/ 12 h 97"/>
                  <a:gd name="T38" fmla="*/ 2 w 64"/>
                  <a:gd name="T39" fmla="*/ 12 h 97"/>
                  <a:gd name="T40" fmla="*/ 0 w 64"/>
                  <a:gd name="T41" fmla="*/ 13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97"/>
                  <a:gd name="T65" fmla="*/ 64 w 64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97">
                    <a:moveTo>
                      <a:pt x="0" y="97"/>
                    </a:moveTo>
                    <a:lnTo>
                      <a:pt x="10" y="85"/>
                    </a:lnTo>
                    <a:lnTo>
                      <a:pt x="19" y="77"/>
                    </a:lnTo>
                    <a:lnTo>
                      <a:pt x="27" y="68"/>
                    </a:lnTo>
                    <a:lnTo>
                      <a:pt x="35" y="58"/>
                    </a:lnTo>
                    <a:lnTo>
                      <a:pt x="39" y="58"/>
                    </a:lnTo>
                    <a:lnTo>
                      <a:pt x="43" y="58"/>
                    </a:lnTo>
                    <a:lnTo>
                      <a:pt x="48" y="41"/>
                    </a:lnTo>
                    <a:lnTo>
                      <a:pt x="52" y="29"/>
                    </a:lnTo>
                    <a:lnTo>
                      <a:pt x="54" y="15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64" y="33"/>
                    </a:lnTo>
                    <a:lnTo>
                      <a:pt x="60" y="48"/>
                    </a:lnTo>
                    <a:lnTo>
                      <a:pt x="56" y="66"/>
                    </a:lnTo>
                    <a:lnTo>
                      <a:pt x="47" y="79"/>
                    </a:lnTo>
                    <a:lnTo>
                      <a:pt x="35" y="89"/>
                    </a:lnTo>
                    <a:lnTo>
                      <a:pt x="17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7" name="Freeform 118"/>
              <p:cNvSpPr>
                <a:spLocks/>
              </p:cNvSpPr>
              <p:nvPr/>
            </p:nvSpPr>
            <p:spPr bwMode="auto">
              <a:xfrm>
                <a:off x="5528" y="1457"/>
                <a:ext cx="13" cy="33"/>
              </a:xfrm>
              <a:custGeom>
                <a:avLst/>
                <a:gdLst>
                  <a:gd name="T0" fmla="*/ 2 w 27"/>
                  <a:gd name="T1" fmla="*/ 9 h 66"/>
                  <a:gd name="T2" fmla="*/ 2 w 27"/>
                  <a:gd name="T3" fmla="*/ 7 h 66"/>
                  <a:gd name="T4" fmla="*/ 2 w 27"/>
                  <a:gd name="T5" fmla="*/ 6 h 66"/>
                  <a:gd name="T6" fmla="*/ 1 w 27"/>
                  <a:gd name="T7" fmla="*/ 4 h 66"/>
                  <a:gd name="T8" fmla="*/ 1 w 27"/>
                  <a:gd name="T9" fmla="*/ 4 h 66"/>
                  <a:gd name="T10" fmla="*/ 0 w 27"/>
                  <a:gd name="T11" fmla="*/ 2 h 66"/>
                  <a:gd name="T12" fmla="*/ 0 w 27"/>
                  <a:gd name="T13" fmla="*/ 0 h 66"/>
                  <a:gd name="T14" fmla="*/ 0 w 27"/>
                  <a:gd name="T15" fmla="*/ 0 h 66"/>
                  <a:gd name="T16" fmla="*/ 1 w 27"/>
                  <a:gd name="T17" fmla="*/ 0 h 66"/>
                  <a:gd name="T18" fmla="*/ 1 w 27"/>
                  <a:gd name="T19" fmla="*/ 2 h 66"/>
                  <a:gd name="T20" fmla="*/ 2 w 27"/>
                  <a:gd name="T21" fmla="*/ 4 h 66"/>
                  <a:gd name="T22" fmla="*/ 2 w 27"/>
                  <a:gd name="T23" fmla="*/ 4 h 66"/>
                  <a:gd name="T24" fmla="*/ 2 w 27"/>
                  <a:gd name="T25" fmla="*/ 5 h 66"/>
                  <a:gd name="T26" fmla="*/ 3 w 27"/>
                  <a:gd name="T27" fmla="*/ 6 h 66"/>
                  <a:gd name="T28" fmla="*/ 3 w 27"/>
                  <a:gd name="T29" fmla="*/ 8 h 66"/>
                  <a:gd name="T30" fmla="*/ 2 w 27"/>
                  <a:gd name="T31" fmla="*/ 8 h 66"/>
                  <a:gd name="T32" fmla="*/ 2 w 27"/>
                  <a:gd name="T33" fmla="*/ 9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66"/>
                  <a:gd name="T53" fmla="*/ 27 w 27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66">
                    <a:moveTo>
                      <a:pt x="21" y="66"/>
                    </a:moveTo>
                    <a:lnTo>
                      <a:pt x="18" y="55"/>
                    </a:lnTo>
                    <a:lnTo>
                      <a:pt x="16" y="45"/>
                    </a:lnTo>
                    <a:lnTo>
                      <a:pt x="14" y="35"/>
                    </a:lnTo>
                    <a:lnTo>
                      <a:pt x="12" y="28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4" y="14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23" y="41"/>
                    </a:lnTo>
                    <a:lnTo>
                      <a:pt x="25" y="51"/>
                    </a:lnTo>
                    <a:lnTo>
                      <a:pt x="27" y="63"/>
                    </a:lnTo>
                    <a:lnTo>
                      <a:pt x="23" y="64"/>
                    </a:lnTo>
                    <a:lnTo>
                      <a:pt x="2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8" name="Freeform 119"/>
              <p:cNvSpPr>
                <a:spLocks/>
              </p:cNvSpPr>
              <p:nvPr/>
            </p:nvSpPr>
            <p:spPr bwMode="auto">
              <a:xfrm>
                <a:off x="5417" y="1424"/>
                <a:ext cx="25" cy="53"/>
              </a:xfrm>
              <a:custGeom>
                <a:avLst/>
                <a:gdLst>
                  <a:gd name="T0" fmla="*/ 2 w 50"/>
                  <a:gd name="T1" fmla="*/ 14 h 106"/>
                  <a:gd name="T2" fmla="*/ 1 w 50"/>
                  <a:gd name="T3" fmla="*/ 13 h 106"/>
                  <a:gd name="T4" fmla="*/ 0 w 50"/>
                  <a:gd name="T5" fmla="*/ 13 h 106"/>
                  <a:gd name="T6" fmla="*/ 0 w 50"/>
                  <a:gd name="T7" fmla="*/ 13 h 106"/>
                  <a:gd name="T8" fmla="*/ 0 w 50"/>
                  <a:gd name="T9" fmla="*/ 12 h 106"/>
                  <a:gd name="T10" fmla="*/ 2 w 50"/>
                  <a:gd name="T11" fmla="*/ 10 h 106"/>
                  <a:gd name="T12" fmla="*/ 3 w 50"/>
                  <a:gd name="T13" fmla="*/ 9 h 106"/>
                  <a:gd name="T14" fmla="*/ 3 w 50"/>
                  <a:gd name="T15" fmla="*/ 7 h 106"/>
                  <a:gd name="T16" fmla="*/ 3 w 50"/>
                  <a:gd name="T17" fmla="*/ 6 h 106"/>
                  <a:gd name="T18" fmla="*/ 2 w 50"/>
                  <a:gd name="T19" fmla="*/ 3 h 106"/>
                  <a:gd name="T20" fmla="*/ 2 w 50"/>
                  <a:gd name="T21" fmla="*/ 1 h 106"/>
                  <a:gd name="T22" fmla="*/ 3 w 50"/>
                  <a:gd name="T23" fmla="*/ 0 h 106"/>
                  <a:gd name="T24" fmla="*/ 3 w 50"/>
                  <a:gd name="T25" fmla="*/ 0 h 106"/>
                  <a:gd name="T26" fmla="*/ 5 w 50"/>
                  <a:gd name="T27" fmla="*/ 2 h 106"/>
                  <a:gd name="T28" fmla="*/ 6 w 50"/>
                  <a:gd name="T29" fmla="*/ 4 h 106"/>
                  <a:gd name="T30" fmla="*/ 7 w 50"/>
                  <a:gd name="T31" fmla="*/ 5 h 106"/>
                  <a:gd name="T32" fmla="*/ 7 w 50"/>
                  <a:gd name="T33" fmla="*/ 7 h 106"/>
                  <a:gd name="T34" fmla="*/ 6 w 50"/>
                  <a:gd name="T35" fmla="*/ 9 h 106"/>
                  <a:gd name="T36" fmla="*/ 6 w 50"/>
                  <a:gd name="T37" fmla="*/ 11 h 106"/>
                  <a:gd name="T38" fmla="*/ 4 w 50"/>
                  <a:gd name="T39" fmla="*/ 13 h 106"/>
                  <a:gd name="T40" fmla="*/ 2 w 50"/>
                  <a:gd name="T41" fmla="*/ 14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06"/>
                  <a:gd name="T65" fmla="*/ 50 w 50"/>
                  <a:gd name="T66" fmla="*/ 106 h 10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06">
                    <a:moveTo>
                      <a:pt x="16" y="106"/>
                    </a:moveTo>
                    <a:lnTo>
                      <a:pt x="8" y="102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12" y="79"/>
                    </a:lnTo>
                    <a:lnTo>
                      <a:pt x="19" y="67"/>
                    </a:lnTo>
                    <a:lnTo>
                      <a:pt x="21" y="56"/>
                    </a:lnTo>
                    <a:lnTo>
                      <a:pt x="21" y="44"/>
                    </a:lnTo>
                    <a:lnTo>
                      <a:pt x="14" y="23"/>
                    </a:lnTo>
                    <a:lnTo>
                      <a:pt x="10" y="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7" y="9"/>
                    </a:lnTo>
                    <a:lnTo>
                      <a:pt x="45" y="25"/>
                    </a:lnTo>
                    <a:lnTo>
                      <a:pt x="49" y="38"/>
                    </a:lnTo>
                    <a:lnTo>
                      <a:pt x="50" y="56"/>
                    </a:lnTo>
                    <a:lnTo>
                      <a:pt x="47" y="69"/>
                    </a:lnTo>
                    <a:lnTo>
                      <a:pt x="41" y="85"/>
                    </a:lnTo>
                    <a:lnTo>
                      <a:pt x="29" y="97"/>
                    </a:lnTo>
                    <a:lnTo>
                      <a:pt x="1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9" name="Freeform 120"/>
              <p:cNvSpPr>
                <a:spLocks/>
              </p:cNvSpPr>
              <p:nvPr/>
            </p:nvSpPr>
            <p:spPr bwMode="auto">
              <a:xfrm>
                <a:off x="4548" y="1309"/>
                <a:ext cx="77" cy="143"/>
              </a:xfrm>
              <a:custGeom>
                <a:avLst/>
                <a:gdLst>
                  <a:gd name="T0" fmla="*/ 15 w 154"/>
                  <a:gd name="T1" fmla="*/ 35 h 285"/>
                  <a:gd name="T2" fmla="*/ 12 w 154"/>
                  <a:gd name="T3" fmla="*/ 35 h 285"/>
                  <a:gd name="T4" fmla="*/ 9 w 154"/>
                  <a:gd name="T5" fmla="*/ 34 h 285"/>
                  <a:gd name="T6" fmla="*/ 7 w 154"/>
                  <a:gd name="T7" fmla="*/ 31 h 285"/>
                  <a:gd name="T8" fmla="*/ 8 w 154"/>
                  <a:gd name="T9" fmla="*/ 28 h 285"/>
                  <a:gd name="T10" fmla="*/ 6 w 154"/>
                  <a:gd name="T11" fmla="*/ 25 h 285"/>
                  <a:gd name="T12" fmla="*/ 6 w 154"/>
                  <a:gd name="T13" fmla="*/ 23 h 285"/>
                  <a:gd name="T14" fmla="*/ 3 w 154"/>
                  <a:gd name="T15" fmla="*/ 19 h 285"/>
                  <a:gd name="T16" fmla="*/ 0 w 154"/>
                  <a:gd name="T17" fmla="*/ 17 h 285"/>
                  <a:gd name="T18" fmla="*/ 0 w 154"/>
                  <a:gd name="T19" fmla="*/ 14 h 285"/>
                  <a:gd name="T20" fmla="*/ 1 w 154"/>
                  <a:gd name="T21" fmla="*/ 12 h 285"/>
                  <a:gd name="T22" fmla="*/ 3 w 154"/>
                  <a:gd name="T23" fmla="*/ 8 h 285"/>
                  <a:gd name="T24" fmla="*/ 4 w 154"/>
                  <a:gd name="T25" fmla="*/ 7 h 285"/>
                  <a:gd name="T26" fmla="*/ 2 w 154"/>
                  <a:gd name="T27" fmla="*/ 5 h 285"/>
                  <a:gd name="T28" fmla="*/ 1 w 154"/>
                  <a:gd name="T29" fmla="*/ 3 h 285"/>
                  <a:gd name="T30" fmla="*/ 2 w 154"/>
                  <a:gd name="T31" fmla="*/ 2 h 285"/>
                  <a:gd name="T32" fmla="*/ 5 w 154"/>
                  <a:gd name="T33" fmla="*/ 1 h 285"/>
                  <a:gd name="T34" fmla="*/ 8 w 154"/>
                  <a:gd name="T35" fmla="*/ 0 h 285"/>
                  <a:gd name="T36" fmla="*/ 10 w 154"/>
                  <a:gd name="T37" fmla="*/ 2 h 285"/>
                  <a:gd name="T38" fmla="*/ 8 w 154"/>
                  <a:gd name="T39" fmla="*/ 4 h 285"/>
                  <a:gd name="T40" fmla="*/ 6 w 154"/>
                  <a:gd name="T41" fmla="*/ 4 h 285"/>
                  <a:gd name="T42" fmla="*/ 8 w 154"/>
                  <a:gd name="T43" fmla="*/ 5 h 285"/>
                  <a:gd name="T44" fmla="*/ 8 w 154"/>
                  <a:gd name="T45" fmla="*/ 8 h 285"/>
                  <a:gd name="T46" fmla="*/ 6 w 154"/>
                  <a:gd name="T47" fmla="*/ 10 h 285"/>
                  <a:gd name="T48" fmla="*/ 7 w 154"/>
                  <a:gd name="T49" fmla="*/ 11 h 285"/>
                  <a:gd name="T50" fmla="*/ 7 w 154"/>
                  <a:gd name="T51" fmla="*/ 12 h 285"/>
                  <a:gd name="T52" fmla="*/ 5 w 154"/>
                  <a:gd name="T53" fmla="*/ 13 h 285"/>
                  <a:gd name="T54" fmla="*/ 4 w 154"/>
                  <a:gd name="T55" fmla="*/ 15 h 285"/>
                  <a:gd name="T56" fmla="*/ 4 w 154"/>
                  <a:gd name="T57" fmla="*/ 16 h 285"/>
                  <a:gd name="T58" fmla="*/ 5 w 154"/>
                  <a:gd name="T59" fmla="*/ 16 h 285"/>
                  <a:gd name="T60" fmla="*/ 7 w 154"/>
                  <a:gd name="T61" fmla="*/ 17 h 285"/>
                  <a:gd name="T62" fmla="*/ 9 w 154"/>
                  <a:gd name="T63" fmla="*/ 18 h 285"/>
                  <a:gd name="T64" fmla="*/ 12 w 154"/>
                  <a:gd name="T65" fmla="*/ 19 h 285"/>
                  <a:gd name="T66" fmla="*/ 14 w 154"/>
                  <a:gd name="T67" fmla="*/ 21 h 285"/>
                  <a:gd name="T68" fmla="*/ 13 w 154"/>
                  <a:gd name="T69" fmla="*/ 22 h 285"/>
                  <a:gd name="T70" fmla="*/ 11 w 154"/>
                  <a:gd name="T71" fmla="*/ 23 h 285"/>
                  <a:gd name="T72" fmla="*/ 12 w 154"/>
                  <a:gd name="T73" fmla="*/ 25 h 285"/>
                  <a:gd name="T74" fmla="*/ 13 w 154"/>
                  <a:gd name="T75" fmla="*/ 27 h 285"/>
                  <a:gd name="T76" fmla="*/ 11 w 154"/>
                  <a:gd name="T77" fmla="*/ 30 h 285"/>
                  <a:gd name="T78" fmla="*/ 12 w 154"/>
                  <a:gd name="T79" fmla="*/ 32 h 285"/>
                  <a:gd name="T80" fmla="*/ 16 w 154"/>
                  <a:gd name="T81" fmla="*/ 32 h 285"/>
                  <a:gd name="T82" fmla="*/ 18 w 154"/>
                  <a:gd name="T83" fmla="*/ 33 h 285"/>
                  <a:gd name="T84" fmla="*/ 18 w 154"/>
                  <a:gd name="T85" fmla="*/ 35 h 2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285"/>
                  <a:gd name="T131" fmla="*/ 154 w 154"/>
                  <a:gd name="T132" fmla="*/ 285 h 2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285">
                    <a:moveTo>
                      <a:pt x="130" y="285"/>
                    </a:moveTo>
                    <a:lnTo>
                      <a:pt x="117" y="279"/>
                    </a:lnTo>
                    <a:lnTo>
                      <a:pt x="107" y="277"/>
                    </a:lnTo>
                    <a:lnTo>
                      <a:pt x="97" y="275"/>
                    </a:lnTo>
                    <a:lnTo>
                      <a:pt x="90" y="275"/>
                    </a:lnTo>
                    <a:lnTo>
                      <a:pt x="72" y="269"/>
                    </a:lnTo>
                    <a:lnTo>
                      <a:pt x="59" y="262"/>
                    </a:lnTo>
                    <a:lnTo>
                      <a:pt x="59" y="246"/>
                    </a:lnTo>
                    <a:lnTo>
                      <a:pt x="61" y="234"/>
                    </a:lnTo>
                    <a:lnTo>
                      <a:pt x="61" y="223"/>
                    </a:lnTo>
                    <a:lnTo>
                      <a:pt x="62" y="213"/>
                    </a:lnTo>
                    <a:lnTo>
                      <a:pt x="49" y="199"/>
                    </a:lnTo>
                    <a:lnTo>
                      <a:pt x="47" y="190"/>
                    </a:lnTo>
                    <a:lnTo>
                      <a:pt x="49" y="178"/>
                    </a:lnTo>
                    <a:lnTo>
                      <a:pt x="53" y="168"/>
                    </a:lnTo>
                    <a:lnTo>
                      <a:pt x="24" y="151"/>
                    </a:lnTo>
                    <a:lnTo>
                      <a:pt x="8" y="139"/>
                    </a:lnTo>
                    <a:lnTo>
                      <a:pt x="0" y="130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4" y="103"/>
                    </a:lnTo>
                    <a:lnTo>
                      <a:pt x="8" y="89"/>
                    </a:lnTo>
                    <a:lnTo>
                      <a:pt x="8" y="73"/>
                    </a:lnTo>
                    <a:lnTo>
                      <a:pt x="18" y="62"/>
                    </a:lnTo>
                    <a:lnTo>
                      <a:pt x="28" y="56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16" y="40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12" y="13"/>
                    </a:lnTo>
                    <a:lnTo>
                      <a:pt x="24" y="7"/>
                    </a:lnTo>
                    <a:lnTo>
                      <a:pt x="35" y="4"/>
                    </a:lnTo>
                    <a:lnTo>
                      <a:pt x="51" y="2"/>
                    </a:lnTo>
                    <a:lnTo>
                      <a:pt x="61" y="0"/>
                    </a:lnTo>
                    <a:lnTo>
                      <a:pt x="72" y="4"/>
                    </a:lnTo>
                    <a:lnTo>
                      <a:pt x="80" y="11"/>
                    </a:lnTo>
                    <a:lnTo>
                      <a:pt x="84" y="27"/>
                    </a:lnTo>
                    <a:lnTo>
                      <a:pt x="6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3"/>
                    </a:lnTo>
                    <a:lnTo>
                      <a:pt x="61" y="39"/>
                    </a:lnTo>
                    <a:lnTo>
                      <a:pt x="78" y="52"/>
                    </a:lnTo>
                    <a:lnTo>
                      <a:pt x="64" y="64"/>
                    </a:lnTo>
                    <a:lnTo>
                      <a:pt x="53" y="70"/>
                    </a:lnTo>
                    <a:lnTo>
                      <a:pt x="51" y="75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5" y="85"/>
                    </a:lnTo>
                    <a:lnTo>
                      <a:pt x="55" y="91"/>
                    </a:lnTo>
                    <a:lnTo>
                      <a:pt x="55" y="95"/>
                    </a:lnTo>
                    <a:lnTo>
                      <a:pt x="43" y="103"/>
                    </a:lnTo>
                    <a:lnTo>
                      <a:pt x="37" y="108"/>
                    </a:lnTo>
                    <a:lnTo>
                      <a:pt x="31" y="114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7" y="130"/>
                    </a:lnTo>
                    <a:lnTo>
                      <a:pt x="55" y="132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2" y="149"/>
                    </a:lnTo>
                    <a:lnTo>
                      <a:pt x="92" y="151"/>
                    </a:lnTo>
                    <a:lnTo>
                      <a:pt x="111" y="157"/>
                    </a:lnTo>
                    <a:lnTo>
                      <a:pt x="111" y="161"/>
                    </a:lnTo>
                    <a:lnTo>
                      <a:pt x="111" y="168"/>
                    </a:lnTo>
                    <a:lnTo>
                      <a:pt x="101" y="172"/>
                    </a:lnTo>
                    <a:lnTo>
                      <a:pt x="95" y="176"/>
                    </a:lnTo>
                    <a:lnTo>
                      <a:pt x="90" y="182"/>
                    </a:lnTo>
                    <a:lnTo>
                      <a:pt x="88" y="192"/>
                    </a:lnTo>
                    <a:lnTo>
                      <a:pt x="97" y="194"/>
                    </a:lnTo>
                    <a:lnTo>
                      <a:pt x="109" y="199"/>
                    </a:lnTo>
                    <a:lnTo>
                      <a:pt x="103" y="211"/>
                    </a:lnTo>
                    <a:lnTo>
                      <a:pt x="95" y="225"/>
                    </a:lnTo>
                    <a:lnTo>
                      <a:pt x="88" y="236"/>
                    </a:lnTo>
                    <a:lnTo>
                      <a:pt x="86" y="256"/>
                    </a:lnTo>
                    <a:lnTo>
                      <a:pt x="99" y="252"/>
                    </a:lnTo>
                    <a:lnTo>
                      <a:pt x="119" y="250"/>
                    </a:lnTo>
                    <a:lnTo>
                      <a:pt x="126" y="250"/>
                    </a:lnTo>
                    <a:lnTo>
                      <a:pt x="136" y="254"/>
                    </a:lnTo>
                    <a:lnTo>
                      <a:pt x="144" y="258"/>
                    </a:lnTo>
                    <a:lnTo>
                      <a:pt x="154" y="269"/>
                    </a:lnTo>
                    <a:lnTo>
                      <a:pt x="142" y="279"/>
                    </a:lnTo>
                    <a:lnTo>
                      <a:pt x="13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7414" name="Picture 121" descr="Fire%20Campi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432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" name="Rectangle 3"/>
          <p:cNvSpPr txBox="1">
            <a:spLocks noChangeArrowheads="1"/>
          </p:cNvSpPr>
          <p:nvPr/>
        </p:nvSpPr>
        <p:spPr bwMode="auto">
          <a:xfrm>
            <a:off x="457200" y="17065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b="1" dirty="0">
                <a:solidFill>
                  <a:schemeClr val="tx2"/>
                </a:solidFill>
                <a:latin typeface="+mn-lt"/>
              </a:rPr>
              <a:t>Костер</a:t>
            </a:r>
            <a:endParaRPr lang="en-US" sz="4400" b="1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приготовление пищи;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сушка одежды;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освещение;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обогрев;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отпугивание насекомых и зверей;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подача сигнала.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700"/>
              <a:t>Площадка для костра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4098925" cy="35290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Площадку для костра выбирают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100" smtClean="0"/>
              <a:t>на </a:t>
            </a:r>
            <a:r>
              <a:rPr lang="ru-RU" altLang="ru-RU" sz="2100" smtClean="0">
                <a:solidFill>
                  <a:srgbClr val="990033"/>
                </a:solidFill>
              </a:rPr>
              <a:t>открытом</a:t>
            </a:r>
            <a:r>
              <a:rPr lang="ru-RU" altLang="ru-RU" sz="2100" smtClean="0"/>
              <a:t>, </a:t>
            </a:r>
          </a:p>
          <a:p>
            <a:pPr>
              <a:lnSpc>
                <a:spcPct val="80000"/>
              </a:lnSpc>
            </a:pPr>
            <a:r>
              <a:rPr lang="ru-RU" altLang="ru-RU" sz="2100" smtClean="0"/>
              <a:t>но </a:t>
            </a:r>
            <a:r>
              <a:rPr lang="ru-RU" altLang="ru-RU" sz="2100" smtClean="0">
                <a:solidFill>
                  <a:srgbClr val="990033"/>
                </a:solidFill>
              </a:rPr>
              <a:t>защищенном</a:t>
            </a:r>
            <a:r>
              <a:rPr lang="ru-RU" altLang="ru-RU" sz="2100" smtClean="0"/>
              <a:t> </a:t>
            </a:r>
            <a:r>
              <a:rPr lang="ru-RU" altLang="ru-RU" sz="2100" smtClean="0">
                <a:solidFill>
                  <a:srgbClr val="990033"/>
                </a:solidFill>
              </a:rPr>
              <a:t>от ветра</a:t>
            </a:r>
            <a:r>
              <a:rPr lang="ru-RU" altLang="ru-RU" sz="2100" smtClean="0"/>
              <a:t> месте, </a:t>
            </a:r>
          </a:p>
          <a:p>
            <a:pPr>
              <a:lnSpc>
                <a:spcPct val="80000"/>
              </a:lnSpc>
            </a:pPr>
            <a:r>
              <a:rPr lang="ru-RU" altLang="ru-RU" sz="2100" smtClean="0"/>
              <a:t>желательно </a:t>
            </a:r>
            <a:r>
              <a:rPr lang="ru-RU" altLang="ru-RU" sz="2100" smtClean="0">
                <a:solidFill>
                  <a:srgbClr val="990033"/>
                </a:solidFill>
              </a:rPr>
              <a:t>около воды. </a:t>
            </a:r>
          </a:p>
          <a:p>
            <a:pPr>
              <a:lnSpc>
                <a:spcPct val="80000"/>
              </a:lnSpc>
            </a:pPr>
            <a:r>
              <a:rPr lang="ru-RU" altLang="ru-RU" sz="2100" smtClean="0"/>
              <a:t>разводите костер </a:t>
            </a:r>
            <a:r>
              <a:rPr lang="ru-RU" altLang="ru-RU" sz="2100" smtClean="0">
                <a:solidFill>
                  <a:srgbClr val="990033"/>
                </a:solidFill>
              </a:rPr>
              <a:t>на вытоптанном участке</a:t>
            </a:r>
            <a:r>
              <a:rPr lang="ru-RU" altLang="ru-RU" sz="2100" smtClean="0"/>
              <a:t> земли, </a:t>
            </a:r>
          </a:p>
          <a:p>
            <a:pPr>
              <a:lnSpc>
                <a:spcPct val="80000"/>
              </a:lnSpc>
            </a:pPr>
            <a:r>
              <a:rPr lang="ru-RU" altLang="ru-RU" sz="2100" smtClean="0">
                <a:solidFill>
                  <a:srgbClr val="990033"/>
                </a:solidFill>
              </a:rPr>
              <a:t>на старых кострищах</a:t>
            </a:r>
            <a:endParaRPr lang="ru-RU" altLang="ru-RU" sz="21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954213"/>
            <a:ext cx="4608513" cy="392271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Работа с топором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642350" cy="4038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smtClean="0"/>
              <a:t>Лезвие топора надо беречь: </a:t>
            </a:r>
          </a:p>
          <a:p>
            <a:pPr>
              <a:lnSpc>
                <a:spcPct val="90000"/>
              </a:lnSpc>
            </a:pPr>
            <a:r>
              <a:rPr lang="ru-RU" altLang="ru-RU" sz="1800" smtClean="0"/>
              <a:t>не рубить корни кустов и деревьев, </a:t>
            </a:r>
          </a:p>
          <a:p>
            <a:pPr>
              <a:lnSpc>
                <a:spcPct val="90000"/>
              </a:lnSpc>
            </a:pPr>
            <a:r>
              <a:rPr lang="ru-RU" altLang="ru-RU" sz="1800" smtClean="0"/>
              <a:t>не заострять колышки на камнях или на земле, а только на кусках дерева. </a:t>
            </a:r>
          </a:p>
          <a:p>
            <a:pPr>
              <a:lnSpc>
                <a:spcPct val="90000"/>
              </a:lnSpc>
            </a:pPr>
            <a:r>
              <a:rPr lang="ru-RU" altLang="ru-RU" sz="1700" smtClean="0"/>
              <a:t>использовать топор только для рубки дерева (слева), </a:t>
            </a:r>
          </a:p>
          <a:p>
            <a:pPr>
              <a:lnSpc>
                <a:spcPct val="90000"/>
              </a:lnSpc>
            </a:pPr>
            <a:r>
              <a:rPr lang="ru-RU" altLang="ru-RU" sz="1700" smtClean="0"/>
              <a:t>хранить его в специальном чехле (справа)</a:t>
            </a:r>
            <a:endParaRPr lang="ru-RU" altLang="ru-RU" sz="1400" smtClean="0"/>
          </a:p>
          <a:p>
            <a:pPr>
              <a:lnSpc>
                <a:spcPct val="90000"/>
              </a:lnSpc>
            </a:pPr>
            <a:r>
              <a:rPr lang="ru-RU" altLang="ru-RU" sz="1700" smtClean="0"/>
              <a:t>Особенно надо беречь носок и пятку топора (это концы лезвия, которые нужны для мелких работ).</a:t>
            </a:r>
            <a:r>
              <a:rPr lang="ru-RU" altLang="ru-RU" sz="1800" b="1" smtClean="0"/>
              <a:t> </a:t>
            </a:r>
          </a:p>
          <a:p>
            <a:pPr>
              <a:lnSpc>
                <a:spcPct val="90000"/>
              </a:lnSpc>
            </a:pPr>
            <a:endParaRPr lang="ru-RU" altLang="ru-RU" sz="1700" b="1" smtClean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700" b="1" smtClean="0">
                <a:solidFill>
                  <a:srgbClr val="990033"/>
                </a:solidFill>
              </a:rPr>
              <a:t>Помните!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rgbClr val="990033"/>
                </a:solidFill>
              </a:rPr>
              <a:t>Острый топор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rgbClr val="990033"/>
                </a:solidFill>
              </a:rPr>
              <a:t> не менее опасен,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rgbClr val="990033"/>
                </a:solidFill>
              </a:rPr>
              <a:t>чем заряженное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rgbClr val="990033"/>
                </a:solidFill>
              </a:rPr>
              <a:t>ружье</a:t>
            </a:r>
            <a:r>
              <a:rPr lang="ru-RU" altLang="ru-RU" sz="1800" smtClean="0"/>
              <a:t>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3860800"/>
            <a:ext cx="5183188" cy="23653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Место для костра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860800"/>
            <a:ext cx="8785225" cy="2189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     найти поляну,              очистить                   на глубоком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     защищенную              место для                 снегу, болоте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         от ветра                    костра и                        сделать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                                         обложить его                   настил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                                               камнями</a:t>
            </a:r>
          </a:p>
        </p:txBody>
      </p:sp>
      <p:pic>
        <p:nvPicPr>
          <p:cNvPr id="2048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8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557338"/>
            <a:ext cx="2220913" cy="2232025"/>
          </a:xfrm>
          <a:noFill/>
        </p:spPr>
      </p:pic>
      <p:pic>
        <p:nvPicPr>
          <p:cNvPr id="20486" name="Picture 19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557338"/>
            <a:ext cx="2232025" cy="2232025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718</TotalTime>
  <Words>726</Words>
  <Application>Microsoft Office PowerPoint</Application>
  <PresentationFormat>Экран (4:3)</PresentationFormat>
  <Paragraphs>168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Биваки и гигиена в туризме</vt:lpstr>
      <vt:lpstr>«Туристский бивак. Организация бивачных работ»</vt:lpstr>
      <vt:lpstr>«Туристский бивак. Организация бивачных работ»</vt:lpstr>
      <vt:lpstr>Нельзя!</vt:lpstr>
      <vt:lpstr>«Туристский бивак. Организация бивачных работ»</vt:lpstr>
      <vt:lpstr>«Туристский бивак. Организация бивачных работ»</vt:lpstr>
      <vt:lpstr>Площадка для костра</vt:lpstr>
      <vt:lpstr>Работа с топором</vt:lpstr>
      <vt:lpstr>Место для костра</vt:lpstr>
      <vt:lpstr>Разведение костра</vt:lpstr>
      <vt:lpstr>Что нельзя делать, разводя костёр</vt:lpstr>
      <vt:lpstr>Виды костров</vt:lpstr>
      <vt:lpstr>Типы костров</vt:lpstr>
      <vt:lpstr>Типы костров</vt:lpstr>
      <vt:lpstr>Типы костров</vt:lpstr>
      <vt:lpstr>Типы костров</vt:lpstr>
      <vt:lpstr>Типы костров</vt:lpstr>
      <vt:lpstr>Сохранение огня</vt:lpstr>
      <vt:lpstr>Хитрости для кострового</vt:lpstr>
      <vt:lpstr>Биваки, особенности</vt:lpstr>
      <vt:lpstr>«Туристский бивак. Организация бивачных работ»</vt:lpstr>
      <vt:lpstr>«Туристский бивак. Организация бивачных работ»</vt:lpstr>
      <vt:lpstr>Гигиена</vt:lpstr>
      <vt:lpstr>Личная гигиена</vt:lpstr>
      <vt:lpstr>Баня</vt:lpstr>
      <vt:lpstr>Каркас бани</vt:lpstr>
      <vt:lpstr>Нагрев воды на солнце</vt:lpstr>
      <vt:lpstr>Туалет </vt:lpstr>
      <vt:lpstr>Источники воды</vt:lpstr>
      <vt:lpstr>Стирка</vt:lpstr>
      <vt:lpstr>Мытье посуды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61</cp:revision>
  <dcterms:created xsi:type="dcterms:W3CDTF">2008-12-16T08:20:08Z</dcterms:created>
  <dcterms:modified xsi:type="dcterms:W3CDTF">2020-04-07T12:20:23Z</dcterms:modified>
</cp:coreProperties>
</file>