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60"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p:scale>
          <a:sx n="66" d="100"/>
          <a:sy n="66"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image" Target="../media/image25.jpeg"/><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image" Target="../media/image25.jpeg"/><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4E1A3-0BB9-4509-A4B9-7DB749C0E1F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ru-RU"/>
        </a:p>
      </dgm:t>
    </dgm:pt>
    <dgm:pt modelId="{F1139828-D57E-4C25-93A3-9BE56E139893}">
      <dgm:prSet phldrT="[Текст]"/>
      <dgm:spPr/>
      <dgm:t>
        <a:bodyPr/>
        <a:lstStyle/>
        <a:p>
          <a:r>
            <a:rPr lang="ru-RU" dirty="0" smtClean="0">
              <a:latin typeface="+mj-lt"/>
            </a:rPr>
            <a:t>пешеходный</a:t>
          </a:r>
          <a:endParaRPr lang="ru-RU" dirty="0">
            <a:latin typeface="+mj-lt"/>
          </a:endParaRPr>
        </a:p>
      </dgm:t>
    </dgm:pt>
    <dgm:pt modelId="{CC1F3293-3157-41BD-BF38-56C5DDFCF1F9}" type="parTrans" cxnId="{A6044A3F-2F2E-4CF2-83AB-DA9FBF64F0B7}">
      <dgm:prSet/>
      <dgm:spPr/>
      <dgm:t>
        <a:bodyPr/>
        <a:lstStyle/>
        <a:p>
          <a:endParaRPr lang="ru-RU"/>
        </a:p>
      </dgm:t>
    </dgm:pt>
    <dgm:pt modelId="{A7ADC51F-8881-4688-A3C6-09F2A1D5F5BC}" type="sibTrans" cxnId="{A6044A3F-2F2E-4CF2-83AB-DA9FBF64F0B7}">
      <dgm:prSet/>
      <dgm:spPr/>
      <dgm:t>
        <a:bodyPr/>
        <a:lstStyle/>
        <a:p>
          <a:endParaRPr lang="ru-RU"/>
        </a:p>
      </dgm:t>
    </dgm:pt>
    <dgm:pt modelId="{5706236D-8C9B-4AA9-98C8-D26C1A95CDB0}">
      <dgm:prSet phldrT="[Текст]"/>
      <dgm:spPr/>
      <dgm:t>
        <a:bodyPr/>
        <a:lstStyle/>
        <a:p>
          <a:r>
            <a:rPr lang="ru-RU" dirty="0" smtClean="0">
              <a:latin typeface="+mj-lt"/>
            </a:rPr>
            <a:t>водный</a:t>
          </a:r>
          <a:endParaRPr lang="ru-RU" dirty="0">
            <a:latin typeface="+mj-lt"/>
          </a:endParaRPr>
        </a:p>
      </dgm:t>
    </dgm:pt>
    <dgm:pt modelId="{536878C7-09AD-4E4A-A044-159A817174C2}" type="parTrans" cxnId="{B9C7FC84-2863-48C9-A72B-792CCA3FBBA7}">
      <dgm:prSet/>
      <dgm:spPr/>
      <dgm:t>
        <a:bodyPr/>
        <a:lstStyle/>
        <a:p>
          <a:endParaRPr lang="ru-RU"/>
        </a:p>
      </dgm:t>
    </dgm:pt>
    <dgm:pt modelId="{F481E75C-C4CD-4074-9368-FFB3C483D14F}" type="sibTrans" cxnId="{B9C7FC84-2863-48C9-A72B-792CCA3FBBA7}">
      <dgm:prSet/>
      <dgm:spPr/>
      <dgm:t>
        <a:bodyPr/>
        <a:lstStyle/>
        <a:p>
          <a:endParaRPr lang="ru-RU"/>
        </a:p>
      </dgm:t>
    </dgm:pt>
    <dgm:pt modelId="{36F6ED95-A8B0-44CD-AC69-D3567EDDD86C}">
      <dgm:prSet phldrT="[Текст]"/>
      <dgm:spPr/>
      <dgm:t>
        <a:bodyPr/>
        <a:lstStyle/>
        <a:p>
          <a:r>
            <a:rPr lang="ru-RU" dirty="0" smtClean="0">
              <a:latin typeface="+mj-lt"/>
            </a:rPr>
            <a:t>горный</a:t>
          </a:r>
          <a:endParaRPr lang="ru-RU" dirty="0">
            <a:latin typeface="+mj-lt"/>
          </a:endParaRPr>
        </a:p>
      </dgm:t>
    </dgm:pt>
    <dgm:pt modelId="{D7153A76-DDF2-4DF1-9680-F0A4A9AA3CE8}" type="parTrans" cxnId="{74BA6CAC-8652-48B6-A81C-609F2EA49AF9}">
      <dgm:prSet/>
      <dgm:spPr/>
      <dgm:t>
        <a:bodyPr/>
        <a:lstStyle/>
        <a:p>
          <a:endParaRPr lang="ru-RU"/>
        </a:p>
      </dgm:t>
    </dgm:pt>
    <dgm:pt modelId="{18F1C9CF-AAF6-4373-B356-4E6DF27514B7}" type="sibTrans" cxnId="{74BA6CAC-8652-48B6-A81C-609F2EA49AF9}">
      <dgm:prSet/>
      <dgm:spPr/>
      <dgm:t>
        <a:bodyPr/>
        <a:lstStyle/>
        <a:p>
          <a:endParaRPr lang="ru-RU"/>
        </a:p>
      </dgm:t>
    </dgm:pt>
    <dgm:pt modelId="{139351A5-1A07-4196-BF64-9A8E5B44A339}">
      <dgm:prSet phldrT="[Текст]"/>
      <dgm:spPr/>
      <dgm:t>
        <a:bodyPr/>
        <a:lstStyle/>
        <a:p>
          <a:r>
            <a:rPr lang="ru-RU" dirty="0" smtClean="0">
              <a:latin typeface="+mj-lt"/>
            </a:rPr>
            <a:t>велосипедный</a:t>
          </a:r>
          <a:endParaRPr lang="ru-RU" dirty="0">
            <a:latin typeface="+mj-lt"/>
          </a:endParaRPr>
        </a:p>
      </dgm:t>
    </dgm:pt>
    <dgm:pt modelId="{F44C9D8E-74BA-4727-9003-227FDC8C6354}" type="parTrans" cxnId="{19976E2B-AC6F-462B-8B03-DEEF218A0585}">
      <dgm:prSet/>
      <dgm:spPr/>
      <dgm:t>
        <a:bodyPr/>
        <a:lstStyle/>
        <a:p>
          <a:endParaRPr lang="ru-RU"/>
        </a:p>
      </dgm:t>
    </dgm:pt>
    <dgm:pt modelId="{7489DDC4-73C7-4974-8982-CCCCE07779E8}" type="sibTrans" cxnId="{19976E2B-AC6F-462B-8B03-DEEF218A0585}">
      <dgm:prSet/>
      <dgm:spPr/>
      <dgm:t>
        <a:bodyPr/>
        <a:lstStyle/>
        <a:p>
          <a:endParaRPr lang="ru-RU"/>
        </a:p>
      </dgm:t>
    </dgm:pt>
    <dgm:pt modelId="{AA52D217-790F-4685-8F86-4C7182B7D106}">
      <dgm:prSet/>
      <dgm:spPr/>
      <dgm:t>
        <a:bodyPr/>
        <a:lstStyle/>
        <a:p>
          <a:r>
            <a:rPr lang="ru-RU" dirty="0" err="1" smtClean="0">
              <a:latin typeface="+mj-lt"/>
            </a:rPr>
            <a:t>спелеотуризм</a:t>
          </a:r>
          <a:r>
            <a:rPr lang="ru-RU" dirty="0" smtClean="0">
              <a:latin typeface="+mj-lt"/>
            </a:rPr>
            <a:t> и др.</a:t>
          </a:r>
          <a:endParaRPr lang="ru-RU" dirty="0">
            <a:latin typeface="+mj-lt"/>
          </a:endParaRPr>
        </a:p>
      </dgm:t>
    </dgm:pt>
    <dgm:pt modelId="{A4A365FC-1D64-4627-99A2-7750CF56C807}" type="parTrans" cxnId="{04AB2A11-D9B7-4E86-9C62-46C90FF65C71}">
      <dgm:prSet/>
      <dgm:spPr/>
      <dgm:t>
        <a:bodyPr/>
        <a:lstStyle/>
        <a:p>
          <a:endParaRPr lang="ru-RU"/>
        </a:p>
      </dgm:t>
    </dgm:pt>
    <dgm:pt modelId="{7BADA716-7E19-4B93-A283-8BB1B89A5C8C}" type="sibTrans" cxnId="{04AB2A11-D9B7-4E86-9C62-46C90FF65C71}">
      <dgm:prSet/>
      <dgm:spPr/>
      <dgm:t>
        <a:bodyPr/>
        <a:lstStyle/>
        <a:p>
          <a:endParaRPr lang="ru-RU"/>
        </a:p>
      </dgm:t>
    </dgm:pt>
    <dgm:pt modelId="{5C882CF5-9927-495B-B7A6-60CC69F263A6}">
      <dgm:prSet/>
      <dgm:spPr/>
      <dgm:t>
        <a:bodyPr/>
        <a:lstStyle/>
        <a:p>
          <a:r>
            <a:rPr lang="ru-RU" dirty="0" smtClean="0">
              <a:latin typeface="+mj-lt"/>
            </a:rPr>
            <a:t>автотуризм</a:t>
          </a:r>
          <a:endParaRPr lang="ru-RU" dirty="0">
            <a:latin typeface="+mj-lt"/>
          </a:endParaRPr>
        </a:p>
      </dgm:t>
    </dgm:pt>
    <dgm:pt modelId="{58985B6C-37CD-400C-9A2F-C4718D63E944}" type="parTrans" cxnId="{E26426AC-EF5F-4C38-AD58-27744746FE20}">
      <dgm:prSet/>
      <dgm:spPr/>
      <dgm:t>
        <a:bodyPr/>
        <a:lstStyle/>
        <a:p>
          <a:endParaRPr lang="ru-RU"/>
        </a:p>
      </dgm:t>
    </dgm:pt>
    <dgm:pt modelId="{7E1E978D-9029-4776-B86A-FD5C72B38EB5}" type="sibTrans" cxnId="{E26426AC-EF5F-4C38-AD58-27744746FE20}">
      <dgm:prSet/>
      <dgm:spPr/>
      <dgm:t>
        <a:bodyPr/>
        <a:lstStyle/>
        <a:p>
          <a:endParaRPr lang="ru-RU"/>
        </a:p>
      </dgm:t>
    </dgm:pt>
    <dgm:pt modelId="{0638AAC4-D7F2-4581-8470-99B3AAC891B8}" type="pres">
      <dgm:prSet presAssocID="{26E4E1A3-0BB9-4509-A4B9-7DB749C0E1F7}" presName="Name0" presStyleCnt="0">
        <dgm:presLayoutVars>
          <dgm:dir/>
          <dgm:resizeHandles val="exact"/>
        </dgm:presLayoutVars>
      </dgm:prSet>
      <dgm:spPr/>
      <dgm:t>
        <a:bodyPr/>
        <a:lstStyle/>
        <a:p>
          <a:endParaRPr lang="ru-RU"/>
        </a:p>
      </dgm:t>
    </dgm:pt>
    <dgm:pt modelId="{F41F7A6B-B2ED-4CF3-9ED8-6EEF8E571358}" type="pres">
      <dgm:prSet presAssocID="{F1139828-D57E-4C25-93A3-9BE56E139893}" presName="compNode" presStyleCnt="0"/>
      <dgm:spPr/>
    </dgm:pt>
    <dgm:pt modelId="{BABAF780-47BA-4DA7-864F-9DA045F403F5}" type="pres">
      <dgm:prSet presAssocID="{F1139828-D57E-4C25-93A3-9BE56E139893}" presName="pict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E6F17AFB-889A-4B51-B1C5-37E6971D0B4A}" type="pres">
      <dgm:prSet presAssocID="{F1139828-D57E-4C25-93A3-9BE56E139893}" presName="textRect" presStyleLbl="revTx" presStyleIdx="0" presStyleCnt="6">
        <dgm:presLayoutVars>
          <dgm:bulletEnabled val="1"/>
        </dgm:presLayoutVars>
      </dgm:prSet>
      <dgm:spPr/>
      <dgm:t>
        <a:bodyPr/>
        <a:lstStyle/>
        <a:p>
          <a:endParaRPr lang="ru-RU"/>
        </a:p>
      </dgm:t>
    </dgm:pt>
    <dgm:pt modelId="{8B0C18F6-EC44-4AC2-A27F-E47FA3BF4F64}" type="pres">
      <dgm:prSet presAssocID="{A7ADC51F-8881-4688-A3C6-09F2A1D5F5BC}" presName="sibTrans" presStyleLbl="sibTrans2D1" presStyleIdx="0" presStyleCnt="0"/>
      <dgm:spPr/>
      <dgm:t>
        <a:bodyPr/>
        <a:lstStyle/>
        <a:p>
          <a:endParaRPr lang="ru-RU"/>
        </a:p>
      </dgm:t>
    </dgm:pt>
    <dgm:pt modelId="{AA0A423E-3C39-440F-9CC9-1441E794462F}" type="pres">
      <dgm:prSet presAssocID="{5706236D-8C9B-4AA9-98C8-D26C1A95CDB0}" presName="compNode" presStyleCnt="0"/>
      <dgm:spPr/>
    </dgm:pt>
    <dgm:pt modelId="{CC837FCA-C762-4688-9CCC-9CFC4138EEB3}" type="pres">
      <dgm:prSet presAssocID="{5706236D-8C9B-4AA9-98C8-D26C1A95CDB0}"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endParaRPr lang="ru-RU"/>
        </a:p>
      </dgm:t>
    </dgm:pt>
    <dgm:pt modelId="{DB11CC62-30DC-49CF-9961-811F4E960A8A}" type="pres">
      <dgm:prSet presAssocID="{5706236D-8C9B-4AA9-98C8-D26C1A95CDB0}" presName="textRect" presStyleLbl="revTx" presStyleIdx="1" presStyleCnt="6">
        <dgm:presLayoutVars>
          <dgm:bulletEnabled val="1"/>
        </dgm:presLayoutVars>
      </dgm:prSet>
      <dgm:spPr/>
      <dgm:t>
        <a:bodyPr/>
        <a:lstStyle/>
        <a:p>
          <a:endParaRPr lang="ru-RU"/>
        </a:p>
      </dgm:t>
    </dgm:pt>
    <dgm:pt modelId="{31A7D6CA-5118-4FF5-8087-467C1358751D}" type="pres">
      <dgm:prSet presAssocID="{F481E75C-C4CD-4074-9368-FFB3C483D14F}" presName="sibTrans" presStyleLbl="sibTrans2D1" presStyleIdx="0" presStyleCnt="0"/>
      <dgm:spPr/>
      <dgm:t>
        <a:bodyPr/>
        <a:lstStyle/>
        <a:p>
          <a:endParaRPr lang="ru-RU"/>
        </a:p>
      </dgm:t>
    </dgm:pt>
    <dgm:pt modelId="{20579636-A104-40E6-9AFD-F40851DA4A5D}" type="pres">
      <dgm:prSet presAssocID="{36F6ED95-A8B0-44CD-AC69-D3567EDDD86C}" presName="compNode" presStyleCnt="0"/>
      <dgm:spPr/>
    </dgm:pt>
    <dgm:pt modelId="{85F00857-000B-45BF-8C51-EB39C6D53340}" type="pres">
      <dgm:prSet presAssocID="{36F6ED95-A8B0-44CD-AC69-D3567EDDD86C}" presName="pictRect" presStyleLbl="nod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dgm:spPr>
    </dgm:pt>
    <dgm:pt modelId="{A81CFA73-F865-4E0F-BE74-EAF0EB765867}" type="pres">
      <dgm:prSet presAssocID="{36F6ED95-A8B0-44CD-AC69-D3567EDDD86C}" presName="textRect" presStyleLbl="revTx" presStyleIdx="2" presStyleCnt="6">
        <dgm:presLayoutVars>
          <dgm:bulletEnabled val="1"/>
        </dgm:presLayoutVars>
      </dgm:prSet>
      <dgm:spPr/>
      <dgm:t>
        <a:bodyPr/>
        <a:lstStyle/>
        <a:p>
          <a:endParaRPr lang="ru-RU"/>
        </a:p>
      </dgm:t>
    </dgm:pt>
    <dgm:pt modelId="{D4A30900-0D55-4331-B9CF-9F583E15FFD6}" type="pres">
      <dgm:prSet presAssocID="{18F1C9CF-AAF6-4373-B356-4E6DF27514B7}" presName="sibTrans" presStyleLbl="sibTrans2D1" presStyleIdx="0" presStyleCnt="0"/>
      <dgm:spPr/>
      <dgm:t>
        <a:bodyPr/>
        <a:lstStyle/>
        <a:p>
          <a:endParaRPr lang="ru-RU"/>
        </a:p>
      </dgm:t>
    </dgm:pt>
    <dgm:pt modelId="{2C7C29CC-E4BA-4E09-A565-610A78A2B88E}" type="pres">
      <dgm:prSet presAssocID="{139351A5-1A07-4196-BF64-9A8E5B44A339}" presName="compNode" presStyleCnt="0"/>
      <dgm:spPr/>
    </dgm:pt>
    <dgm:pt modelId="{F8FA3167-6104-49FE-9CB4-C27DE79CB3CC}" type="pres">
      <dgm:prSet presAssocID="{139351A5-1A07-4196-BF64-9A8E5B44A339}" presName="pictRect" presStyleLbl="nod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 modelId="{9EEE44EE-C47C-43CF-9D22-950F50AC8ED2}" type="pres">
      <dgm:prSet presAssocID="{139351A5-1A07-4196-BF64-9A8E5B44A339}" presName="textRect" presStyleLbl="revTx" presStyleIdx="3" presStyleCnt="6">
        <dgm:presLayoutVars>
          <dgm:bulletEnabled val="1"/>
        </dgm:presLayoutVars>
      </dgm:prSet>
      <dgm:spPr/>
      <dgm:t>
        <a:bodyPr/>
        <a:lstStyle/>
        <a:p>
          <a:endParaRPr lang="ru-RU"/>
        </a:p>
      </dgm:t>
    </dgm:pt>
    <dgm:pt modelId="{08898C92-E000-4CC0-8DEC-7E7F8228AE23}" type="pres">
      <dgm:prSet presAssocID="{7489DDC4-73C7-4974-8982-CCCCE07779E8}" presName="sibTrans" presStyleLbl="sibTrans2D1" presStyleIdx="0" presStyleCnt="0"/>
      <dgm:spPr/>
      <dgm:t>
        <a:bodyPr/>
        <a:lstStyle/>
        <a:p>
          <a:endParaRPr lang="ru-RU"/>
        </a:p>
      </dgm:t>
    </dgm:pt>
    <dgm:pt modelId="{6209DFFD-D20C-4BE7-A6BB-83E2CCC4FEA1}" type="pres">
      <dgm:prSet presAssocID="{AA52D217-790F-4685-8F86-4C7182B7D106}" presName="compNode" presStyleCnt="0"/>
      <dgm:spPr/>
    </dgm:pt>
    <dgm:pt modelId="{2165BFD6-A9D9-449B-867B-3829098C1487}" type="pres">
      <dgm:prSet presAssocID="{AA52D217-790F-4685-8F86-4C7182B7D106}" presName="pictRect" presStyleLbl="node1" presStyleIdx="4" presStyleCnt="6" custScaleX="137733" custScaleY="120957" custLinFactNeighborX="-53820" custLinFactNeighborY="-14224"/>
      <dgm:spPr>
        <a:blipFill>
          <a:blip xmlns:r="http://schemas.openxmlformats.org/officeDocument/2006/relationships" r:embed="rId5">
            <a:extLst>
              <a:ext uri="{28A0092B-C50C-407E-A947-70E740481C1C}">
                <a14:useLocalDpi xmlns:a14="http://schemas.microsoft.com/office/drawing/2010/main" val="0"/>
              </a:ext>
            </a:extLst>
          </a:blip>
          <a:srcRect/>
          <a:stretch>
            <a:fillRect t="-12000" b="-12000"/>
          </a:stretch>
        </a:blipFill>
      </dgm:spPr>
      <dgm:t>
        <a:bodyPr/>
        <a:lstStyle/>
        <a:p>
          <a:endParaRPr lang="ru-RU"/>
        </a:p>
      </dgm:t>
    </dgm:pt>
    <dgm:pt modelId="{DC8D074E-3611-4271-B3EC-7101B921D0E6}" type="pres">
      <dgm:prSet presAssocID="{AA52D217-790F-4685-8F86-4C7182B7D106}" presName="textRect" presStyleLbl="revTx" presStyleIdx="4" presStyleCnt="6" custLinFactX="100000" custLinFactNeighborX="120778" custLinFactNeighborY="10614">
        <dgm:presLayoutVars>
          <dgm:bulletEnabled val="1"/>
        </dgm:presLayoutVars>
      </dgm:prSet>
      <dgm:spPr/>
      <dgm:t>
        <a:bodyPr/>
        <a:lstStyle/>
        <a:p>
          <a:endParaRPr lang="ru-RU"/>
        </a:p>
      </dgm:t>
    </dgm:pt>
    <dgm:pt modelId="{BC2F0869-BAC1-4BBB-8C5D-9888411332A0}" type="pres">
      <dgm:prSet presAssocID="{7BADA716-7E19-4B93-A283-8BB1B89A5C8C}" presName="sibTrans" presStyleLbl="sibTrans2D1" presStyleIdx="0" presStyleCnt="0"/>
      <dgm:spPr/>
      <dgm:t>
        <a:bodyPr/>
        <a:lstStyle/>
        <a:p>
          <a:endParaRPr lang="ru-RU"/>
        </a:p>
      </dgm:t>
    </dgm:pt>
    <dgm:pt modelId="{6B2045E0-63DA-4E33-8489-05F90FAAE493}" type="pres">
      <dgm:prSet presAssocID="{5C882CF5-9927-495B-B7A6-60CC69F263A6}" presName="compNode" presStyleCnt="0"/>
      <dgm:spPr/>
    </dgm:pt>
    <dgm:pt modelId="{26D9340A-B718-459E-B35C-0D389CF52884}" type="pres">
      <dgm:prSet presAssocID="{5C882CF5-9927-495B-B7A6-60CC69F263A6}" presName="pictRect" presStyleLbl="node1" presStyleIdx="5" presStyleCnt="6" custScaleX="134542" custScaleY="112138" custLinFactNeighborX="71566" custLinFactNeighborY="-11417"/>
      <dgm:spPr>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dgm:spPr>
    </dgm:pt>
    <dgm:pt modelId="{AEF2A07A-A851-4B46-B5DD-D92AB99D1E2C}" type="pres">
      <dgm:prSet presAssocID="{5C882CF5-9927-495B-B7A6-60CC69F263A6}" presName="textRect" presStyleLbl="revTx" presStyleIdx="5" presStyleCnt="6" custLinFactX="-81869" custLinFactNeighborX="-100000" custLinFactNeighborY="144">
        <dgm:presLayoutVars>
          <dgm:bulletEnabled val="1"/>
        </dgm:presLayoutVars>
      </dgm:prSet>
      <dgm:spPr/>
      <dgm:t>
        <a:bodyPr/>
        <a:lstStyle/>
        <a:p>
          <a:endParaRPr lang="ru-RU"/>
        </a:p>
      </dgm:t>
    </dgm:pt>
  </dgm:ptLst>
  <dgm:cxnLst>
    <dgm:cxn modelId="{8CD0EF28-8CAB-4DC1-80E7-08B12CE0A323}" type="presOf" srcId="{36F6ED95-A8B0-44CD-AC69-D3567EDDD86C}" destId="{A81CFA73-F865-4E0F-BE74-EAF0EB765867}" srcOrd="0" destOrd="0" presId="urn:microsoft.com/office/officeart/2005/8/layout/pList1"/>
    <dgm:cxn modelId="{BF30545C-6B8F-4B9B-B151-35CB450DBA28}" type="presOf" srcId="{7489DDC4-73C7-4974-8982-CCCCE07779E8}" destId="{08898C92-E000-4CC0-8DEC-7E7F8228AE23}" srcOrd="0" destOrd="0" presId="urn:microsoft.com/office/officeart/2005/8/layout/pList1"/>
    <dgm:cxn modelId="{19976E2B-AC6F-462B-8B03-DEEF218A0585}" srcId="{26E4E1A3-0BB9-4509-A4B9-7DB749C0E1F7}" destId="{139351A5-1A07-4196-BF64-9A8E5B44A339}" srcOrd="3" destOrd="0" parTransId="{F44C9D8E-74BA-4727-9003-227FDC8C6354}" sibTransId="{7489DDC4-73C7-4974-8982-CCCCE07779E8}"/>
    <dgm:cxn modelId="{9FA2939D-9D39-4B71-B230-8824BED0309A}" type="presOf" srcId="{139351A5-1A07-4196-BF64-9A8E5B44A339}" destId="{9EEE44EE-C47C-43CF-9D22-950F50AC8ED2}" srcOrd="0" destOrd="0" presId="urn:microsoft.com/office/officeart/2005/8/layout/pList1"/>
    <dgm:cxn modelId="{8270B7C8-8075-42BA-9897-9DF69A371D39}" type="presOf" srcId="{5C882CF5-9927-495B-B7A6-60CC69F263A6}" destId="{AEF2A07A-A851-4B46-B5DD-D92AB99D1E2C}" srcOrd="0" destOrd="0" presId="urn:microsoft.com/office/officeart/2005/8/layout/pList1"/>
    <dgm:cxn modelId="{65958138-5153-4A87-987D-E99BBEAB7E90}" type="presOf" srcId="{AA52D217-790F-4685-8F86-4C7182B7D106}" destId="{DC8D074E-3611-4271-B3EC-7101B921D0E6}" srcOrd="0" destOrd="0" presId="urn:microsoft.com/office/officeart/2005/8/layout/pList1"/>
    <dgm:cxn modelId="{5BE69173-95EB-499F-AA3D-05A892D74F03}" type="presOf" srcId="{A7ADC51F-8881-4688-A3C6-09F2A1D5F5BC}" destId="{8B0C18F6-EC44-4AC2-A27F-E47FA3BF4F64}" srcOrd="0" destOrd="0" presId="urn:microsoft.com/office/officeart/2005/8/layout/pList1"/>
    <dgm:cxn modelId="{2B9E5093-57B5-4D32-8E53-A5BABD36D955}" type="presOf" srcId="{5706236D-8C9B-4AA9-98C8-D26C1A95CDB0}" destId="{DB11CC62-30DC-49CF-9961-811F4E960A8A}" srcOrd="0" destOrd="0" presId="urn:microsoft.com/office/officeart/2005/8/layout/pList1"/>
    <dgm:cxn modelId="{B9C7FC84-2863-48C9-A72B-792CCA3FBBA7}" srcId="{26E4E1A3-0BB9-4509-A4B9-7DB749C0E1F7}" destId="{5706236D-8C9B-4AA9-98C8-D26C1A95CDB0}" srcOrd="1" destOrd="0" parTransId="{536878C7-09AD-4E4A-A044-159A817174C2}" sibTransId="{F481E75C-C4CD-4074-9368-FFB3C483D14F}"/>
    <dgm:cxn modelId="{CF8FB0A7-E1BB-4104-A156-600E3611ACEA}" type="presOf" srcId="{F1139828-D57E-4C25-93A3-9BE56E139893}" destId="{E6F17AFB-889A-4B51-B1C5-37E6971D0B4A}" srcOrd="0" destOrd="0" presId="urn:microsoft.com/office/officeart/2005/8/layout/pList1"/>
    <dgm:cxn modelId="{E26426AC-EF5F-4C38-AD58-27744746FE20}" srcId="{26E4E1A3-0BB9-4509-A4B9-7DB749C0E1F7}" destId="{5C882CF5-9927-495B-B7A6-60CC69F263A6}" srcOrd="5" destOrd="0" parTransId="{58985B6C-37CD-400C-9A2F-C4718D63E944}" sibTransId="{7E1E978D-9029-4776-B86A-FD5C72B38EB5}"/>
    <dgm:cxn modelId="{A6044A3F-2F2E-4CF2-83AB-DA9FBF64F0B7}" srcId="{26E4E1A3-0BB9-4509-A4B9-7DB749C0E1F7}" destId="{F1139828-D57E-4C25-93A3-9BE56E139893}" srcOrd="0" destOrd="0" parTransId="{CC1F3293-3157-41BD-BF38-56C5DDFCF1F9}" sibTransId="{A7ADC51F-8881-4688-A3C6-09F2A1D5F5BC}"/>
    <dgm:cxn modelId="{04AB2A11-D9B7-4E86-9C62-46C90FF65C71}" srcId="{26E4E1A3-0BB9-4509-A4B9-7DB749C0E1F7}" destId="{AA52D217-790F-4685-8F86-4C7182B7D106}" srcOrd="4" destOrd="0" parTransId="{A4A365FC-1D64-4627-99A2-7750CF56C807}" sibTransId="{7BADA716-7E19-4B93-A283-8BB1B89A5C8C}"/>
    <dgm:cxn modelId="{74BA6CAC-8652-48B6-A81C-609F2EA49AF9}" srcId="{26E4E1A3-0BB9-4509-A4B9-7DB749C0E1F7}" destId="{36F6ED95-A8B0-44CD-AC69-D3567EDDD86C}" srcOrd="2" destOrd="0" parTransId="{D7153A76-DDF2-4DF1-9680-F0A4A9AA3CE8}" sibTransId="{18F1C9CF-AAF6-4373-B356-4E6DF27514B7}"/>
    <dgm:cxn modelId="{57967BF5-D0D7-4B0E-B7A7-434C1E0219C9}" type="presOf" srcId="{7BADA716-7E19-4B93-A283-8BB1B89A5C8C}" destId="{BC2F0869-BAC1-4BBB-8C5D-9888411332A0}" srcOrd="0" destOrd="0" presId="urn:microsoft.com/office/officeart/2005/8/layout/pList1"/>
    <dgm:cxn modelId="{005D88BF-A2DF-44F3-AF65-23DD0DCE0900}" type="presOf" srcId="{26E4E1A3-0BB9-4509-A4B9-7DB749C0E1F7}" destId="{0638AAC4-D7F2-4581-8470-99B3AAC891B8}" srcOrd="0" destOrd="0" presId="urn:microsoft.com/office/officeart/2005/8/layout/pList1"/>
    <dgm:cxn modelId="{2FF67AB9-4DC1-4F1E-BE74-4B90AAC918E6}" type="presOf" srcId="{F481E75C-C4CD-4074-9368-FFB3C483D14F}" destId="{31A7D6CA-5118-4FF5-8087-467C1358751D}" srcOrd="0" destOrd="0" presId="urn:microsoft.com/office/officeart/2005/8/layout/pList1"/>
    <dgm:cxn modelId="{F48B8AC9-0D71-4408-A67D-7929878CCCA9}" type="presOf" srcId="{18F1C9CF-AAF6-4373-B356-4E6DF27514B7}" destId="{D4A30900-0D55-4331-B9CF-9F583E15FFD6}" srcOrd="0" destOrd="0" presId="urn:microsoft.com/office/officeart/2005/8/layout/pList1"/>
    <dgm:cxn modelId="{C6283D7C-85D3-486B-A318-25461F9981BD}" type="presParOf" srcId="{0638AAC4-D7F2-4581-8470-99B3AAC891B8}" destId="{F41F7A6B-B2ED-4CF3-9ED8-6EEF8E571358}" srcOrd="0" destOrd="0" presId="urn:microsoft.com/office/officeart/2005/8/layout/pList1"/>
    <dgm:cxn modelId="{B6C38ECE-1FFA-45C5-BB5C-AB3A6DCE99EC}" type="presParOf" srcId="{F41F7A6B-B2ED-4CF3-9ED8-6EEF8E571358}" destId="{BABAF780-47BA-4DA7-864F-9DA045F403F5}" srcOrd="0" destOrd="0" presId="urn:microsoft.com/office/officeart/2005/8/layout/pList1"/>
    <dgm:cxn modelId="{AF028DFD-A9E2-4D98-A24D-FCC579DA8F72}" type="presParOf" srcId="{F41F7A6B-B2ED-4CF3-9ED8-6EEF8E571358}" destId="{E6F17AFB-889A-4B51-B1C5-37E6971D0B4A}" srcOrd="1" destOrd="0" presId="urn:microsoft.com/office/officeart/2005/8/layout/pList1"/>
    <dgm:cxn modelId="{7C206DA5-1AAA-4773-8DC9-A851C4C2C978}" type="presParOf" srcId="{0638AAC4-D7F2-4581-8470-99B3AAC891B8}" destId="{8B0C18F6-EC44-4AC2-A27F-E47FA3BF4F64}" srcOrd="1" destOrd="0" presId="urn:microsoft.com/office/officeart/2005/8/layout/pList1"/>
    <dgm:cxn modelId="{6086B4F5-8E5B-4E6A-9B91-78D02783E52A}" type="presParOf" srcId="{0638AAC4-D7F2-4581-8470-99B3AAC891B8}" destId="{AA0A423E-3C39-440F-9CC9-1441E794462F}" srcOrd="2" destOrd="0" presId="urn:microsoft.com/office/officeart/2005/8/layout/pList1"/>
    <dgm:cxn modelId="{93CF1E92-3D03-402F-A6BC-C86F794DAA6D}" type="presParOf" srcId="{AA0A423E-3C39-440F-9CC9-1441E794462F}" destId="{CC837FCA-C762-4688-9CCC-9CFC4138EEB3}" srcOrd="0" destOrd="0" presId="urn:microsoft.com/office/officeart/2005/8/layout/pList1"/>
    <dgm:cxn modelId="{8F460B38-C7E7-4DE6-8C23-581C19C2E1BD}" type="presParOf" srcId="{AA0A423E-3C39-440F-9CC9-1441E794462F}" destId="{DB11CC62-30DC-49CF-9961-811F4E960A8A}" srcOrd="1" destOrd="0" presId="urn:microsoft.com/office/officeart/2005/8/layout/pList1"/>
    <dgm:cxn modelId="{B3CF5108-D2BA-4522-86EE-C6DF226AFA63}" type="presParOf" srcId="{0638AAC4-D7F2-4581-8470-99B3AAC891B8}" destId="{31A7D6CA-5118-4FF5-8087-467C1358751D}" srcOrd="3" destOrd="0" presId="urn:microsoft.com/office/officeart/2005/8/layout/pList1"/>
    <dgm:cxn modelId="{9DC4BB6C-7B8A-46BC-A3F5-C39A5806E392}" type="presParOf" srcId="{0638AAC4-D7F2-4581-8470-99B3AAC891B8}" destId="{20579636-A104-40E6-9AFD-F40851DA4A5D}" srcOrd="4" destOrd="0" presId="urn:microsoft.com/office/officeart/2005/8/layout/pList1"/>
    <dgm:cxn modelId="{33420117-F1F2-49EA-B98C-66E1ED7C812C}" type="presParOf" srcId="{20579636-A104-40E6-9AFD-F40851DA4A5D}" destId="{85F00857-000B-45BF-8C51-EB39C6D53340}" srcOrd="0" destOrd="0" presId="urn:microsoft.com/office/officeart/2005/8/layout/pList1"/>
    <dgm:cxn modelId="{2ED6B5F3-0AE6-4AD3-916B-650878F4D33E}" type="presParOf" srcId="{20579636-A104-40E6-9AFD-F40851DA4A5D}" destId="{A81CFA73-F865-4E0F-BE74-EAF0EB765867}" srcOrd="1" destOrd="0" presId="urn:microsoft.com/office/officeart/2005/8/layout/pList1"/>
    <dgm:cxn modelId="{BE23FC0F-1D52-4163-8DD2-4C266D73C636}" type="presParOf" srcId="{0638AAC4-D7F2-4581-8470-99B3AAC891B8}" destId="{D4A30900-0D55-4331-B9CF-9F583E15FFD6}" srcOrd="5" destOrd="0" presId="urn:microsoft.com/office/officeart/2005/8/layout/pList1"/>
    <dgm:cxn modelId="{6A609AAD-C9C3-4220-A9A2-6ABF88E33670}" type="presParOf" srcId="{0638AAC4-D7F2-4581-8470-99B3AAC891B8}" destId="{2C7C29CC-E4BA-4E09-A565-610A78A2B88E}" srcOrd="6" destOrd="0" presId="urn:microsoft.com/office/officeart/2005/8/layout/pList1"/>
    <dgm:cxn modelId="{FB605BE3-5480-4B34-B72D-BAF51D97696B}" type="presParOf" srcId="{2C7C29CC-E4BA-4E09-A565-610A78A2B88E}" destId="{F8FA3167-6104-49FE-9CB4-C27DE79CB3CC}" srcOrd="0" destOrd="0" presId="urn:microsoft.com/office/officeart/2005/8/layout/pList1"/>
    <dgm:cxn modelId="{9DFFCC8B-E348-4D37-8A31-E5927286A1A5}" type="presParOf" srcId="{2C7C29CC-E4BA-4E09-A565-610A78A2B88E}" destId="{9EEE44EE-C47C-43CF-9D22-950F50AC8ED2}" srcOrd="1" destOrd="0" presId="urn:microsoft.com/office/officeart/2005/8/layout/pList1"/>
    <dgm:cxn modelId="{2920ED74-C035-4B8B-B78E-76F60D00D847}" type="presParOf" srcId="{0638AAC4-D7F2-4581-8470-99B3AAC891B8}" destId="{08898C92-E000-4CC0-8DEC-7E7F8228AE23}" srcOrd="7" destOrd="0" presId="urn:microsoft.com/office/officeart/2005/8/layout/pList1"/>
    <dgm:cxn modelId="{32884FE8-A1E4-44C4-8916-E9C07AA14851}" type="presParOf" srcId="{0638AAC4-D7F2-4581-8470-99B3AAC891B8}" destId="{6209DFFD-D20C-4BE7-A6BB-83E2CCC4FEA1}" srcOrd="8" destOrd="0" presId="urn:microsoft.com/office/officeart/2005/8/layout/pList1"/>
    <dgm:cxn modelId="{2CB93D58-C092-4739-BFE3-DF9A1A8B9EE0}" type="presParOf" srcId="{6209DFFD-D20C-4BE7-A6BB-83E2CCC4FEA1}" destId="{2165BFD6-A9D9-449B-867B-3829098C1487}" srcOrd="0" destOrd="0" presId="urn:microsoft.com/office/officeart/2005/8/layout/pList1"/>
    <dgm:cxn modelId="{1C4C2E95-5F7E-4CB2-A8D2-0908215828A6}" type="presParOf" srcId="{6209DFFD-D20C-4BE7-A6BB-83E2CCC4FEA1}" destId="{DC8D074E-3611-4271-B3EC-7101B921D0E6}" srcOrd="1" destOrd="0" presId="urn:microsoft.com/office/officeart/2005/8/layout/pList1"/>
    <dgm:cxn modelId="{A3B7E3AF-4828-4AEF-80FC-953C952ABA93}" type="presParOf" srcId="{0638AAC4-D7F2-4581-8470-99B3AAC891B8}" destId="{BC2F0869-BAC1-4BBB-8C5D-9888411332A0}" srcOrd="9" destOrd="0" presId="urn:microsoft.com/office/officeart/2005/8/layout/pList1"/>
    <dgm:cxn modelId="{E8A4B05C-17BC-4A9A-A2F8-DE899C7F2926}" type="presParOf" srcId="{0638AAC4-D7F2-4581-8470-99B3AAC891B8}" destId="{6B2045E0-63DA-4E33-8489-05F90FAAE493}" srcOrd="10" destOrd="0" presId="urn:microsoft.com/office/officeart/2005/8/layout/pList1"/>
    <dgm:cxn modelId="{6C12815B-F898-4CD2-AFFE-3C7E23271562}" type="presParOf" srcId="{6B2045E0-63DA-4E33-8489-05F90FAAE493}" destId="{26D9340A-B718-459E-B35C-0D389CF52884}" srcOrd="0" destOrd="0" presId="urn:microsoft.com/office/officeart/2005/8/layout/pList1"/>
    <dgm:cxn modelId="{8C8C2CF9-8A0C-49C5-9F4E-34BBEF27B7BD}" type="presParOf" srcId="{6B2045E0-63DA-4E33-8489-05F90FAAE493}" destId="{AEF2A07A-A851-4B46-B5DD-D92AB99D1E2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AF780-47BA-4DA7-864F-9DA045F403F5}">
      <dsp:nvSpPr>
        <dsp:cNvPr id="0" name=""/>
        <dsp:cNvSpPr/>
      </dsp:nvSpPr>
      <dsp:spPr>
        <a:xfrm>
          <a:off x="269237" y="2281"/>
          <a:ext cx="1770980" cy="1220205"/>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17AFB-889A-4B51-B1C5-37E6971D0B4A}">
      <dsp:nvSpPr>
        <dsp:cNvPr id="0" name=""/>
        <dsp:cNvSpPr/>
      </dsp:nvSpPr>
      <dsp:spPr>
        <a:xfrm>
          <a:off x="269237" y="1222487"/>
          <a:ext cx="1770980" cy="6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ru-RU" sz="1700" kern="1200" dirty="0" smtClean="0">
              <a:latin typeface="+mj-lt"/>
            </a:rPr>
            <a:t>пешеходный</a:t>
          </a:r>
          <a:endParaRPr lang="ru-RU" sz="1700" kern="1200" dirty="0">
            <a:latin typeface="+mj-lt"/>
          </a:endParaRPr>
        </a:p>
      </dsp:txBody>
      <dsp:txXfrm>
        <a:off x="269237" y="1222487"/>
        <a:ext cx="1770980" cy="657033"/>
      </dsp:txXfrm>
    </dsp:sp>
    <dsp:sp modelId="{CC837FCA-C762-4688-9CCC-9CFC4138EEB3}">
      <dsp:nvSpPr>
        <dsp:cNvPr id="0" name=""/>
        <dsp:cNvSpPr/>
      </dsp:nvSpPr>
      <dsp:spPr>
        <a:xfrm>
          <a:off x="2217390" y="2281"/>
          <a:ext cx="1770980" cy="122020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1CC62-30DC-49CF-9961-811F4E960A8A}">
      <dsp:nvSpPr>
        <dsp:cNvPr id="0" name=""/>
        <dsp:cNvSpPr/>
      </dsp:nvSpPr>
      <dsp:spPr>
        <a:xfrm>
          <a:off x="2217390" y="1222487"/>
          <a:ext cx="1770980" cy="6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ru-RU" sz="1700" kern="1200" dirty="0" smtClean="0">
              <a:latin typeface="+mj-lt"/>
            </a:rPr>
            <a:t>водный</a:t>
          </a:r>
          <a:endParaRPr lang="ru-RU" sz="1700" kern="1200" dirty="0">
            <a:latin typeface="+mj-lt"/>
          </a:endParaRPr>
        </a:p>
      </dsp:txBody>
      <dsp:txXfrm>
        <a:off x="2217390" y="1222487"/>
        <a:ext cx="1770980" cy="657033"/>
      </dsp:txXfrm>
    </dsp:sp>
    <dsp:sp modelId="{85F00857-000B-45BF-8C51-EB39C6D53340}">
      <dsp:nvSpPr>
        <dsp:cNvPr id="0" name=""/>
        <dsp:cNvSpPr/>
      </dsp:nvSpPr>
      <dsp:spPr>
        <a:xfrm>
          <a:off x="4165543" y="2281"/>
          <a:ext cx="1770980" cy="1220205"/>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CFA73-F865-4E0F-BE74-EAF0EB765867}">
      <dsp:nvSpPr>
        <dsp:cNvPr id="0" name=""/>
        <dsp:cNvSpPr/>
      </dsp:nvSpPr>
      <dsp:spPr>
        <a:xfrm>
          <a:off x="4165543" y="1222487"/>
          <a:ext cx="1770980" cy="6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ru-RU" sz="1700" kern="1200" dirty="0" smtClean="0">
              <a:latin typeface="+mj-lt"/>
            </a:rPr>
            <a:t>горный</a:t>
          </a:r>
          <a:endParaRPr lang="ru-RU" sz="1700" kern="1200" dirty="0">
            <a:latin typeface="+mj-lt"/>
          </a:endParaRPr>
        </a:p>
      </dsp:txBody>
      <dsp:txXfrm>
        <a:off x="4165543" y="1222487"/>
        <a:ext cx="1770980" cy="657033"/>
      </dsp:txXfrm>
    </dsp:sp>
    <dsp:sp modelId="{F8FA3167-6104-49FE-9CB4-C27DE79CB3CC}">
      <dsp:nvSpPr>
        <dsp:cNvPr id="0" name=""/>
        <dsp:cNvSpPr/>
      </dsp:nvSpPr>
      <dsp:spPr>
        <a:xfrm>
          <a:off x="6113696" y="2281"/>
          <a:ext cx="1770980" cy="1220205"/>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E44EE-C47C-43CF-9D22-950F50AC8ED2}">
      <dsp:nvSpPr>
        <dsp:cNvPr id="0" name=""/>
        <dsp:cNvSpPr/>
      </dsp:nvSpPr>
      <dsp:spPr>
        <a:xfrm>
          <a:off x="6113696" y="1222487"/>
          <a:ext cx="1770980" cy="6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ru-RU" sz="1700" kern="1200" dirty="0" smtClean="0">
              <a:latin typeface="+mj-lt"/>
            </a:rPr>
            <a:t>велосипедный</a:t>
          </a:r>
          <a:endParaRPr lang="ru-RU" sz="1700" kern="1200" dirty="0">
            <a:latin typeface="+mj-lt"/>
          </a:endParaRPr>
        </a:p>
      </dsp:txBody>
      <dsp:txXfrm>
        <a:off x="6113696" y="1222487"/>
        <a:ext cx="1770980" cy="657033"/>
      </dsp:txXfrm>
    </dsp:sp>
    <dsp:sp modelId="{2165BFD6-A9D9-449B-867B-3829098C1487}">
      <dsp:nvSpPr>
        <dsp:cNvPr id="0" name=""/>
        <dsp:cNvSpPr/>
      </dsp:nvSpPr>
      <dsp:spPr>
        <a:xfrm>
          <a:off x="624260" y="1883057"/>
          <a:ext cx="2439224" cy="1475924"/>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D074E-3611-4271-B3EC-7101B921D0E6}">
      <dsp:nvSpPr>
        <dsp:cNvPr id="0" name=""/>
        <dsp:cNvSpPr/>
      </dsp:nvSpPr>
      <dsp:spPr>
        <a:xfrm>
          <a:off x="5821460" y="3406966"/>
          <a:ext cx="1770980" cy="6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ru-RU" sz="1700" kern="1200" dirty="0" err="1" smtClean="0">
              <a:latin typeface="+mj-lt"/>
            </a:rPr>
            <a:t>спелеотуризм</a:t>
          </a:r>
          <a:r>
            <a:rPr lang="ru-RU" sz="1700" kern="1200" dirty="0" smtClean="0">
              <a:latin typeface="+mj-lt"/>
            </a:rPr>
            <a:t> и др.</a:t>
          </a:r>
          <a:endParaRPr lang="ru-RU" sz="1700" kern="1200" dirty="0">
            <a:latin typeface="+mj-lt"/>
          </a:endParaRPr>
        </a:p>
      </dsp:txBody>
      <dsp:txXfrm>
        <a:off x="5821460" y="3406966"/>
        <a:ext cx="1770980" cy="657033"/>
      </dsp:txXfrm>
    </dsp:sp>
    <dsp:sp modelId="{26D9340A-B718-459E-B35C-0D389CF52884}">
      <dsp:nvSpPr>
        <dsp:cNvPr id="0" name=""/>
        <dsp:cNvSpPr/>
      </dsp:nvSpPr>
      <dsp:spPr>
        <a:xfrm>
          <a:off x="5461219" y="1944211"/>
          <a:ext cx="2382712" cy="1368314"/>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2A07A-A851-4B46-B5DD-D92AB99D1E2C}">
      <dsp:nvSpPr>
        <dsp:cNvPr id="0" name=""/>
        <dsp:cNvSpPr/>
      </dsp:nvSpPr>
      <dsp:spPr>
        <a:xfrm>
          <a:off x="1278801" y="3378727"/>
          <a:ext cx="1770980" cy="6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ru-RU" sz="1700" kern="1200" dirty="0" smtClean="0">
              <a:latin typeface="+mj-lt"/>
            </a:rPr>
            <a:t>автотуризм</a:t>
          </a:r>
          <a:endParaRPr lang="ru-RU" sz="1700" kern="1200" dirty="0">
            <a:latin typeface="+mj-lt"/>
          </a:endParaRPr>
        </a:p>
      </dsp:txBody>
      <dsp:txXfrm>
        <a:off x="1278801" y="3378727"/>
        <a:ext cx="1770980" cy="65703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0D467-A9D9-43CC-ABAE-80E417E24668}" type="datetimeFigureOut">
              <a:rPr lang="ru-RU" smtClean="0"/>
              <a:t>15.04.2020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349237-B87B-4338-91EB-FEE383E3A56E}" type="slidenum">
              <a:rPr lang="ru-RU" smtClean="0"/>
              <a:t>‹#›</a:t>
            </a:fld>
            <a:endParaRPr lang="ru-RU"/>
          </a:p>
        </p:txBody>
      </p:sp>
    </p:spTree>
    <p:extLst>
      <p:ext uri="{BB962C8B-B14F-4D97-AF65-F5344CB8AC3E}">
        <p14:creationId xmlns:p14="http://schemas.microsoft.com/office/powerpoint/2010/main" val="28246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349237-B87B-4338-91EB-FEE383E3A56E}" type="slidenum">
              <a:rPr lang="ru-RU" smtClean="0"/>
              <a:t>18</a:t>
            </a:fld>
            <a:endParaRPr lang="ru-RU"/>
          </a:p>
        </p:txBody>
      </p:sp>
    </p:spTree>
    <p:extLst>
      <p:ext uri="{BB962C8B-B14F-4D97-AF65-F5344CB8AC3E}">
        <p14:creationId xmlns:p14="http://schemas.microsoft.com/office/powerpoint/2010/main" val="344633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15.04.2020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15.04.2020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15.04.2020</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916832"/>
            <a:ext cx="7543800" cy="2808312"/>
          </a:xfrm>
        </p:spPr>
        <p:txBody>
          <a:bodyPr/>
          <a:lstStyle/>
          <a:p>
            <a:pPr algn="ctr"/>
            <a:r>
              <a:rPr lang="ru-RU" sz="4800" dirty="0" smtClean="0"/>
              <a:t>Формы туристско-краеведческой деятельности</a:t>
            </a:r>
            <a:endParaRPr lang="ru-RU" sz="4800" dirty="0"/>
          </a:p>
        </p:txBody>
      </p:sp>
      <p:sp>
        <p:nvSpPr>
          <p:cNvPr id="3" name="Подзаголовок 2"/>
          <p:cNvSpPr>
            <a:spLocks noGrp="1"/>
          </p:cNvSpPr>
          <p:nvPr>
            <p:ph type="subTitle" idx="1"/>
          </p:nvPr>
        </p:nvSpPr>
        <p:spPr>
          <a:xfrm>
            <a:off x="1043608" y="116632"/>
            <a:ext cx="6461760" cy="764704"/>
          </a:xfrm>
        </p:spPr>
        <p:txBody>
          <a:bodyPr>
            <a:noAutofit/>
          </a:bodyPr>
          <a:lstStyle/>
          <a:p>
            <a:pPr algn="ctr"/>
            <a:r>
              <a:rPr lang="ru-RU" sz="2400" dirty="0" smtClean="0">
                <a:latin typeface="+mj-lt"/>
              </a:rPr>
              <a:t>ГБУДО Дворец творчества детей и молодежи</a:t>
            </a:r>
            <a:br>
              <a:rPr lang="ru-RU" sz="2400" dirty="0" smtClean="0">
                <a:latin typeface="+mj-lt"/>
              </a:rPr>
            </a:br>
            <a:r>
              <a:rPr lang="ru-RU" sz="2400" dirty="0" smtClean="0">
                <a:latin typeface="+mj-lt"/>
              </a:rPr>
              <a:t>Колпинского района Санкт-Петербурга</a:t>
            </a:r>
            <a:endParaRPr lang="ru-RU" sz="2400" dirty="0">
              <a:latin typeface="+mj-lt"/>
            </a:endParaRPr>
          </a:p>
        </p:txBody>
      </p:sp>
    </p:spTree>
    <p:extLst>
      <p:ext uri="{BB962C8B-B14F-4D97-AF65-F5344CB8AC3E}">
        <p14:creationId xmlns:p14="http://schemas.microsoft.com/office/powerpoint/2010/main" val="345285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1568"/>
            <a:ext cx="7620000" cy="94509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Групповые формы</a:t>
            </a:r>
            <a:endParaRPr lang="ru-RU" sz="4000" dirty="0"/>
          </a:p>
        </p:txBody>
      </p:sp>
      <p:sp>
        <p:nvSpPr>
          <p:cNvPr id="4" name="Прямоугольник с одним скругленным углом 3"/>
          <p:cNvSpPr/>
          <p:nvPr/>
        </p:nvSpPr>
        <p:spPr>
          <a:xfrm>
            <a:off x="454539" y="4779988"/>
            <a:ext cx="7272808" cy="1780376"/>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000" b="1" dirty="0">
                <a:latin typeface="+mj-lt"/>
              </a:rPr>
              <a:t>Групповые формы </a:t>
            </a:r>
            <a:r>
              <a:rPr lang="ru-RU" sz="2000" dirty="0">
                <a:latin typeface="+mj-lt"/>
              </a:rPr>
              <a:t>охватывают группы людей до 30–35 человек: кружки, секции, факультативы, экскурсии, экспедиции, походы, оформители и хранители туристско-краеведческих музеев, уголков и выставок и т.д.</a:t>
            </a:r>
          </a:p>
        </p:txBody>
      </p:sp>
      <p:pic>
        <p:nvPicPr>
          <p:cNvPr id="51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194"/>
          <a:stretch/>
        </p:blipFill>
        <p:spPr bwMode="auto">
          <a:xfrm>
            <a:off x="3728218" y="2047370"/>
            <a:ext cx="4537230" cy="23674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Детские экскурсии по Москв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42" y="2803833"/>
            <a:ext cx="3210938" cy="1976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194"/>
          <a:stretch/>
        </p:blipFill>
        <p:spPr bwMode="auto">
          <a:xfrm>
            <a:off x="280943" y="946662"/>
            <a:ext cx="4219049" cy="22014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1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156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Индивидуальные формы</a:t>
            </a:r>
            <a:endParaRPr lang="ru-RU" sz="4000" dirty="0"/>
          </a:p>
        </p:txBody>
      </p:sp>
      <p:sp>
        <p:nvSpPr>
          <p:cNvPr id="4" name="Прямоугольник с одним скругленным углом 3"/>
          <p:cNvSpPr/>
          <p:nvPr/>
        </p:nvSpPr>
        <p:spPr>
          <a:xfrm>
            <a:off x="628135" y="980728"/>
            <a:ext cx="7272808" cy="1152128"/>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000" b="1" dirty="0">
                <a:latin typeface="+mj-lt"/>
              </a:rPr>
              <a:t>Индивидуальные </a:t>
            </a:r>
            <a:r>
              <a:rPr lang="ru-RU" sz="2000" b="1" dirty="0" smtClean="0">
                <a:latin typeface="+mj-lt"/>
              </a:rPr>
              <a:t>формы</a:t>
            </a:r>
            <a:r>
              <a:rPr lang="ru-RU" sz="2000" dirty="0" smtClean="0">
                <a:latin typeface="+mj-lt"/>
              </a:rPr>
              <a:t> </a:t>
            </a:r>
            <a:r>
              <a:rPr lang="ru-RU" sz="2000" dirty="0">
                <a:latin typeface="+mj-lt"/>
              </a:rPr>
              <a:t>рассчитаны на конкретных людей и отличаются от </a:t>
            </a:r>
            <a:r>
              <a:rPr lang="ru-RU" sz="2000" dirty="0" smtClean="0">
                <a:latin typeface="+mj-lt"/>
              </a:rPr>
              <a:t>групповой</a:t>
            </a:r>
            <a:r>
              <a:rPr lang="ru-RU" sz="2000" dirty="0">
                <a:latin typeface="+mj-lt"/>
              </a:rPr>
              <a:t>:</a:t>
            </a:r>
          </a:p>
        </p:txBody>
      </p:sp>
      <p:sp>
        <p:nvSpPr>
          <p:cNvPr id="5" name="Прямоугольник 4"/>
          <p:cNvSpPr/>
          <p:nvPr/>
        </p:nvSpPr>
        <p:spPr>
          <a:xfrm>
            <a:off x="634603" y="3212976"/>
            <a:ext cx="2791737" cy="26642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latin typeface="+mj-lt"/>
              </a:rPr>
              <a:t>работа исполнительного характера (подготовка доклада, изготовление пособий или инвентаря, составление альбомов, коллекций, гербариев и др.)</a:t>
            </a:r>
          </a:p>
        </p:txBody>
      </p:sp>
      <p:sp>
        <p:nvSpPr>
          <p:cNvPr id="6" name="Прямоугольник 5"/>
          <p:cNvSpPr/>
          <p:nvPr/>
        </p:nvSpPr>
        <p:spPr>
          <a:xfrm>
            <a:off x="4948614" y="3212976"/>
            <a:ext cx="2791737" cy="26642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latin typeface="+mj-lt"/>
              </a:rPr>
              <a:t>индивидуальная работа чаще имеет творческий, исследовательский характер</a:t>
            </a:r>
          </a:p>
        </p:txBody>
      </p:sp>
      <p:cxnSp>
        <p:nvCxnSpPr>
          <p:cNvPr id="8" name="Прямая со стрелкой 7"/>
          <p:cNvCxnSpPr>
            <a:stCxn id="4" idx="2"/>
            <a:endCxn id="6" idx="0"/>
          </p:cNvCxnSpPr>
          <p:nvPr/>
        </p:nvCxnSpPr>
        <p:spPr>
          <a:xfrm>
            <a:off x="4264539" y="2132856"/>
            <a:ext cx="2079944"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Прямая со стрелкой 9"/>
          <p:cNvCxnSpPr>
            <a:stCxn id="4" idx="2"/>
            <a:endCxn id="5" idx="0"/>
          </p:cNvCxnSpPr>
          <p:nvPr/>
        </p:nvCxnSpPr>
        <p:spPr>
          <a:xfrm flipH="1">
            <a:off x="2030472" y="2132856"/>
            <a:ext cx="2234067"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9320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0943" y="1567"/>
            <a:ext cx="7620000" cy="138556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a:t>Группы форм ТКД по содержанию </a:t>
            </a:r>
          </a:p>
        </p:txBody>
      </p:sp>
      <p:sp>
        <p:nvSpPr>
          <p:cNvPr id="5" name="Прямоугольник 4"/>
          <p:cNvSpPr/>
          <p:nvPr/>
        </p:nvSpPr>
        <p:spPr>
          <a:xfrm>
            <a:off x="280943" y="1690923"/>
            <a:ext cx="3816424" cy="20874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a:latin typeface="+mj-lt"/>
              </a:rPr>
              <a:t>теоретическая работа (кружки, факультативы, конференции)</a:t>
            </a:r>
          </a:p>
        </p:txBody>
      </p:sp>
      <p:sp>
        <p:nvSpPr>
          <p:cNvPr id="6" name="Прямоугольник 5"/>
          <p:cNvSpPr/>
          <p:nvPr/>
        </p:nvSpPr>
        <p:spPr>
          <a:xfrm>
            <a:off x="280943" y="4644535"/>
            <a:ext cx="3816424" cy="20874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a:latin typeface="+mj-lt"/>
              </a:rPr>
              <a:t>творческая самодеятельность (культурно-массовые мероприятия и игровая деятельность)</a:t>
            </a:r>
          </a:p>
        </p:txBody>
      </p:sp>
      <p:sp>
        <p:nvSpPr>
          <p:cNvPr id="7" name="Прямоугольник 6"/>
          <p:cNvSpPr/>
          <p:nvPr/>
        </p:nvSpPr>
        <p:spPr>
          <a:xfrm>
            <a:off x="4499992" y="1690923"/>
            <a:ext cx="3816424" cy="20874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a:latin typeface="+mj-lt"/>
              </a:rPr>
              <a:t>краеведческая деятельность (экскурсии, походы, экспедиции)</a:t>
            </a:r>
          </a:p>
        </p:txBody>
      </p:sp>
      <p:sp>
        <p:nvSpPr>
          <p:cNvPr id="8" name="Прямоугольник 7"/>
          <p:cNvSpPr/>
          <p:nvPr/>
        </p:nvSpPr>
        <p:spPr>
          <a:xfrm>
            <a:off x="4499778" y="4643719"/>
            <a:ext cx="3816424" cy="20874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a:latin typeface="+mj-lt"/>
              </a:rPr>
              <a:t>общественно полезная работа (оборудование географического кабинета или площадки, выставок и музеев, проведения природоохранных мероприятий и т.п.)</a:t>
            </a:r>
          </a:p>
        </p:txBody>
      </p:sp>
    </p:spTree>
    <p:extLst>
      <p:ext uri="{BB962C8B-B14F-4D97-AF65-F5344CB8AC3E}">
        <p14:creationId xmlns:p14="http://schemas.microsoft.com/office/powerpoint/2010/main" val="280342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1567"/>
            <a:ext cx="7620000" cy="11231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Эстафета</a:t>
            </a:r>
            <a:endParaRPr lang="ru-RU" sz="4000" dirty="0"/>
          </a:p>
        </p:txBody>
      </p:sp>
      <p:sp>
        <p:nvSpPr>
          <p:cNvPr id="3" name="Прямоугольник 2"/>
          <p:cNvSpPr/>
          <p:nvPr/>
        </p:nvSpPr>
        <p:spPr>
          <a:xfrm>
            <a:off x="280943" y="1070879"/>
            <a:ext cx="7837269" cy="25202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ru-RU" dirty="0" smtClean="0">
                <a:latin typeface="+mj-lt"/>
              </a:rPr>
              <a:t>В литературе отдельно выделяется такая форма как </a:t>
            </a:r>
            <a:r>
              <a:rPr lang="ru-RU" b="1" dirty="0" smtClean="0">
                <a:latin typeface="+mj-lt"/>
              </a:rPr>
              <a:t>эстафета. </a:t>
            </a:r>
            <a:r>
              <a:rPr lang="en-US" b="1" dirty="0" smtClean="0">
                <a:latin typeface="+mj-lt"/>
              </a:rPr>
              <a:t> </a:t>
            </a:r>
            <a:r>
              <a:rPr lang="ru-RU" dirty="0" smtClean="0">
                <a:latin typeface="+mj-lt"/>
              </a:rPr>
              <a:t>Она</a:t>
            </a:r>
            <a:r>
              <a:rPr lang="en-US" dirty="0" smtClean="0">
                <a:latin typeface="+mj-lt"/>
              </a:rPr>
              <a:t> </a:t>
            </a:r>
            <a:r>
              <a:rPr lang="ru-RU" dirty="0" smtClean="0">
                <a:latin typeface="+mj-lt"/>
              </a:rPr>
              <a:t>предусматривает </a:t>
            </a:r>
            <a:r>
              <a:rPr lang="ru-RU" dirty="0">
                <a:latin typeface="+mj-lt"/>
              </a:rPr>
              <a:t>изучение определенного района или всей страны не одной группой, а несколькими, которые на определенных отрезках маршрута сменяют друг друга. Заблаговременно трассу туристского путешествия разделяют на участки. Пройдя свой участок и выполнив поставленные перед ней задания, туристская группа передает эстафету </a:t>
            </a:r>
            <a:r>
              <a:rPr lang="ru-RU" dirty="0" smtClean="0">
                <a:latin typeface="+mj-lt"/>
              </a:rPr>
              <a:t>следующей </a:t>
            </a:r>
            <a:r>
              <a:rPr lang="ru-RU" dirty="0">
                <a:latin typeface="+mj-lt"/>
              </a:rPr>
              <a:t>и т.д. На районном или областном туристском слете все материалы эстафеты обобщаются и подводятся </a:t>
            </a:r>
            <a:r>
              <a:rPr lang="ru-RU" dirty="0" smtClean="0">
                <a:latin typeface="+mj-lt"/>
              </a:rPr>
              <a:t>итоги</a:t>
            </a:r>
            <a:endParaRPr lang="ru-RU" dirty="0">
              <a:latin typeface="+mj-lt"/>
            </a:endParaRPr>
          </a:p>
        </p:txBody>
      </p:sp>
      <p:pic>
        <p:nvPicPr>
          <p:cNvPr id="6146" name="Picture 2" descr="Туристическая эстафета :: Комбинат оздоровительных спортивны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148" y="3802390"/>
            <a:ext cx="4338300" cy="2889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Туристическая эстафет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43" y="4112380"/>
            <a:ext cx="3358229" cy="24129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0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188640"/>
            <a:ext cx="7620000" cy="11231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a:t>Самодеятельный походный и спортивный туризм</a:t>
            </a:r>
          </a:p>
        </p:txBody>
      </p:sp>
      <p:sp>
        <p:nvSpPr>
          <p:cNvPr id="3" name="Прямоугольник 2"/>
          <p:cNvSpPr/>
          <p:nvPr/>
        </p:nvSpPr>
        <p:spPr>
          <a:xfrm>
            <a:off x="310630" y="1484784"/>
            <a:ext cx="7992888" cy="12241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a:latin typeface="+mj-lt"/>
              </a:rPr>
              <a:t>Самодеятельный туризм </a:t>
            </a:r>
            <a:r>
              <a:rPr lang="ru-RU" sz="2000" dirty="0">
                <a:latin typeface="+mj-lt"/>
              </a:rPr>
              <a:t>- это походы и путешествия по маршрутам, разработанным самими туристами или рекомендованным туристскими </a:t>
            </a:r>
            <a:r>
              <a:rPr lang="ru-RU" sz="2000" dirty="0" smtClean="0">
                <a:latin typeface="+mj-lt"/>
              </a:rPr>
              <a:t>клубами</a:t>
            </a:r>
            <a:endParaRPr lang="ru-RU" sz="2000" dirty="0">
              <a:latin typeface="+mj-lt"/>
            </a:endParaRPr>
          </a:p>
        </p:txBody>
      </p:sp>
      <p:sp>
        <p:nvSpPr>
          <p:cNvPr id="6" name="Овал 5"/>
          <p:cNvSpPr/>
          <p:nvPr/>
        </p:nvSpPr>
        <p:spPr>
          <a:xfrm>
            <a:off x="107504" y="2881577"/>
            <a:ext cx="2596078" cy="38327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Характеризуется активными способами передвижения</a:t>
            </a:r>
            <a:endParaRPr lang="ru-RU" dirty="0"/>
          </a:p>
        </p:txBody>
      </p:sp>
      <p:sp>
        <p:nvSpPr>
          <p:cNvPr id="7" name="Овал 6"/>
          <p:cNvSpPr/>
          <p:nvPr/>
        </p:nvSpPr>
        <p:spPr>
          <a:xfrm>
            <a:off x="2891365" y="2881576"/>
            <a:ext cx="2831418" cy="39912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a:latin typeface="+mj-lt"/>
              </a:rPr>
              <a:t>маршрут, состав туристской группы, снаряжение, обеспечение продуктами питания, способ передвижения и финансирование организуются самостоятельно</a:t>
            </a:r>
          </a:p>
        </p:txBody>
      </p:sp>
      <p:sp>
        <p:nvSpPr>
          <p:cNvPr id="8" name="Овал 7"/>
          <p:cNvSpPr/>
          <p:nvPr/>
        </p:nvSpPr>
        <p:spPr>
          <a:xfrm>
            <a:off x="5850129" y="2881576"/>
            <a:ext cx="2647387" cy="39764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маршруты могут быть плановыми. </a:t>
            </a:r>
            <a:r>
              <a:rPr lang="ru-RU" dirty="0"/>
              <a:t>Г</a:t>
            </a:r>
            <a:r>
              <a:rPr lang="ru-RU" dirty="0" smtClean="0"/>
              <a:t>ото­вятся </a:t>
            </a:r>
            <a:r>
              <a:rPr lang="ru-RU" dirty="0"/>
              <a:t>туристскими клубами, бюро путешествий и экскурсий или туристско-спортивными ор­ганизациями</a:t>
            </a:r>
          </a:p>
        </p:txBody>
      </p:sp>
    </p:spTree>
    <p:extLst>
      <p:ext uri="{BB962C8B-B14F-4D97-AF65-F5344CB8AC3E}">
        <p14:creationId xmlns:p14="http://schemas.microsoft.com/office/powerpoint/2010/main" val="258876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188640"/>
            <a:ext cx="7620000" cy="11231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Самодеятельные туристские формы ТКД</a:t>
            </a:r>
            <a:endParaRPr lang="ru-RU" sz="4000" dirty="0"/>
          </a:p>
        </p:txBody>
      </p:sp>
      <p:sp>
        <p:nvSpPr>
          <p:cNvPr id="3" name="Овал 2"/>
          <p:cNvSpPr/>
          <p:nvPr/>
        </p:nvSpPr>
        <p:spPr>
          <a:xfrm>
            <a:off x="5364088" y="1311817"/>
            <a:ext cx="2824887" cy="20162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mj-lt"/>
              </a:rPr>
              <a:t>туристские слеты</a:t>
            </a:r>
          </a:p>
        </p:txBody>
      </p:sp>
      <p:sp>
        <p:nvSpPr>
          <p:cNvPr id="4" name="Овал 3"/>
          <p:cNvSpPr/>
          <p:nvPr/>
        </p:nvSpPr>
        <p:spPr>
          <a:xfrm>
            <a:off x="191161" y="1484784"/>
            <a:ext cx="2824887" cy="20162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mj-lt"/>
              </a:rPr>
              <a:t>походы и экспедиции</a:t>
            </a:r>
          </a:p>
        </p:txBody>
      </p:sp>
      <p:sp>
        <p:nvSpPr>
          <p:cNvPr id="5" name="Овал 4"/>
          <p:cNvSpPr/>
          <p:nvPr/>
        </p:nvSpPr>
        <p:spPr>
          <a:xfrm>
            <a:off x="191160" y="4509120"/>
            <a:ext cx="2824887" cy="20162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mj-lt"/>
              </a:rPr>
              <a:t>туристско-спортивные соревнования</a:t>
            </a:r>
          </a:p>
        </p:txBody>
      </p:sp>
      <p:sp>
        <p:nvSpPr>
          <p:cNvPr id="6" name="Овал 5"/>
          <p:cNvSpPr/>
          <p:nvPr/>
        </p:nvSpPr>
        <p:spPr>
          <a:xfrm>
            <a:off x="5364088" y="4509120"/>
            <a:ext cx="2824887" cy="20162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mj-lt"/>
              </a:rPr>
              <a:t>учебные туристские семинары и </a:t>
            </a:r>
            <a:r>
              <a:rPr lang="ru-RU" dirty="0" smtClean="0">
                <a:latin typeface="+mj-lt"/>
              </a:rPr>
              <a:t>др</a:t>
            </a:r>
            <a:r>
              <a:rPr lang="ru-RU" dirty="0">
                <a:latin typeface="+mj-lt"/>
              </a:rPr>
              <a:t>.</a:t>
            </a:r>
          </a:p>
        </p:txBody>
      </p:sp>
      <p:pic>
        <p:nvPicPr>
          <p:cNvPr id="9218" name="Picture 2" descr="Дом детства и юношества &quot;КЕДР&quot;: О на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996952"/>
            <a:ext cx="2857500" cy="1962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6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0"/>
            <a:ext cx="7620000" cy="11231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Туристский поход</a:t>
            </a:r>
            <a:endParaRPr lang="ru-RU" sz="4000" dirty="0"/>
          </a:p>
        </p:txBody>
      </p:sp>
      <p:sp>
        <p:nvSpPr>
          <p:cNvPr id="3" name="Прямоугольник 2"/>
          <p:cNvSpPr/>
          <p:nvPr/>
        </p:nvSpPr>
        <p:spPr>
          <a:xfrm>
            <a:off x="280942" y="1115823"/>
            <a:ext cx="7963465" cy="11536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a:solidFill>
                  <a:schemeClr val="tx1"/>
                </a:solidFill>
                <a:latin typeface="+mj-lt"/>
              </a:rPr>
              <a:t>Туристский поход </a:t>
            </a:r>
            <a:r>
              <a:rPr lang="ru-RU" dirty="0">
                <a:solidFill>
                  <a:schemeClr val="tx1"/>
                </a:solidFill>
                <a:latin typeface="+mj-lt"/>
              </a:rPr>
              <a:t>- это путешествие по маршруту, проложенному </a:t>
            </a:r>
            <a:r>
              <a:rPr lang="ru-RU" dirty="0" smtClean="0">
                <a:solidFill>
                  <a:schemeClr val="tx1"/>
                </a:solidFill>
                <a:latin typeface="+mj-lt"/>
              </a:rPr>
              <a:t>по </a:t>
            </a:r>
            <a:r>
              <a:rPr lang="ru-RU" dirty="0">
                <a:solidFill>
                  <a:schemeClr val="tx1"/>
                </a:solidFill>
                <a:latin typeface="+mj-lt"/>
              </a:rPr>
              <a:t>пересеченной </a:t>
            </a:r>
            <a:r>
              <a:rPr lang="ru-RU" dirty="0" smtClean="0">
                <a:solidFill>
                  <a:schemeClr val="tx1"/>
                </a:solidFill>
                <a:latin typeface="+mj-lt"/>
              </a:rPr>
              <a:t>местности</a:t>
            </a:r>
            <a:r>
              <a:rPr lang="ru-RU" dirty="0">
                <a:solidFill>
                  <a:schemeClr val="tx1"/>
                </a:solidFill>
                <a:latin typeface="+mj-lt"/>
              </a:rPr>
              <a:t>, с использованием активных способов </a:t>
            </a:r>
            <a:r>
              <a:rPr lang="ru-RU" dirty="0" smtClean="0">
                <a:solidFill>
                  <a:schemeClr val="tx1"/>
                </a:solidFill>
                <a:latin typeface="+mj-lt"/>
              </a:rPr>
              <a:t>передвижения</a:t>
            </a:r>
            <a:endParaRPr lang="ru-RU" dirty="0">
              <a:solidFill>
                <a:schemeClr val="tx1"/>
              </a:solidFill>
              <a:latin typeface="+mj-lt"/>
            </a:endParaRPr>
          </a:p>
        </p:txBody>
      </p:sp>
      <p:sp>
        <p:nvSpPr>
          <p:cNvPr id="5" name="Прямоугольник 4"/>
          <p:cNvSpPr/>
          <p:nvPr/>
        </p:nvSpPr>
        <p:spPr>
          <a:xfrm>
            <a:off x="280943" y="2546115"/>
            <a:ext cx="2073939" cy="22977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600" dirty="0" smtClean="0">
                <a:latin typeface="+mj-lt"/>
              </a:rPr>
              <a:t>По видам туризма:</a:t>
            </a:r>
          </a:p>
          <a:p>
            <a:pPr marL="285750" indent="-285750">
              <a:buFont typeface="Arial" panose="020B0604020202020204" pitchFamily="34" charset="0"/>
              <a:buChar char="•"/>
            </a:pPr>
            <a:r>
              <a:rPr lang="ru-RU" sz="1600" dirty="0" smtClean="0">
                <a:latin typeface="+mj-lt"/>
              </a:rPr>
              <a:t>пешеходные,</a:t>
            </a:r>
          </a:p>
          <a:p>
            <a:pPr marL="285750" indent="-285750">
              <a:buFont typeface="Arial" panose="020B0604020202020204" pitchFamily="34" charset="0"/>
              <a:buChar char="•"/>
            </a:pPr>
            <a:r>
              <a:rPr lang="ru-RU" sz="1600" dirty="0" smtClean="0">
                <a:latin typeface="+mj-lt"/>
              </a:rPr>
              <a:t>лыжные,</a:t>
            </a:r>
          </a:p>
          <a:p>
            <a:pPr marL="285750" indent="-285750">
              <a:buFont typeface="Arial" panose="020B0604020202020204" pitchFamily="34" charset="0"/>
              <a:buChar char="•"/>
            </a:pPr>
            <a:r>
              <a:rPr lang="ru-RU" sz="1600" dirty="0" smtClean="0">
                <a:latin typeface="+mj-lt"/>
              </a:rPr>
              <a:t>горные,</a:t>
            </a:r>
          </a:p>
          <a:p>
            <a:pPr marL="285750" indent="-285750">
              <a:buFont typeface="Arial" panose="020B0604020202020204" pitchFamily="34" charset="0"/>
              <a:buChar char="•"/>
            </a:pPr>
            <a:r>
              <a:rPr lang="ru-RU" sz="1600" dirty="0">
                <a:latin typeface="+mj-lt"/>
              </a:rPr>
              <a:t>в</a:t>
            </a:r>
            <a:r>
              <a:rPr lang="ru-RU" sz="1600" dirty="0" smtClean="0">
                <a:latin typeface="+mj-lt"/>
              </a:rPr>
              <a:t>одные,</a:t>
            </a:r>
          </a:p>
          <a:p>
            <a:pPr marL="285750" indent="-285750">
              <a:buFont typeface="Arial" panose="020B0604020202020204" pitchFamily="34" charset="0"/>
              <a:buChar char="•"/>
            </a:pPr>
            <a:r>
              <a:rPr lang="ru-RU" sz="1600" dirty="0" err="1" smtClean="0">
                <a:latin typeface="+mj-lt"/>
              </a:rPr>
              <a:t>комбини-рованные</a:t>
            </a:r>
            <a:r>
              <a:rPr lang="ru-RU" sz="1600" dirty="0" smtClean="0">
                <a:latin typeface="+mj-lt"/>
              </a:rPr>
              <a:t> и др.</a:t>
            </a:r>
            <a:endParaRPr lang="ru-RU" sz="1600" dirty="0">
              <a:latin typeface="+mj-lt"/>
            </a:endParaRPr>
          </a:p>
        </p:txBody>
      </p:sp>
      <p:sp>
        <p:nvSpPr>
          <p:cNvPr id="6" name="Прямоугольник 5"/>
          <p:cNvSpPr/>
          <p:nvPr/>
        </p:nvSpPr>
        <p:spPr>
          <a:xfrm>
            <a:off x="5476374" y="2546114"/>
            <a:ext cx="2768033" cy="23188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600" dirty="0" smtClean="0">
                <a:latin typeface="+mj-lt"/>
              </a:rPr>
              <a:t>По целям:</a:t>
            </a:r>
          </a:p>
          <a:p>
            <a:pPr marL="285750" indent="-285750">
              <a:buFont typeface="Arial" panose="020B0604020202020204" pitchFamily="34" charset="0"/>
              <a:buChar char="•"/>
            </a:pPr>
            <a:r>
              <a:rPr lang="ru-RU" sz="1600" dirty="0">
                <a:latin typeface="+mj-lt"/>
              </a:rPr>
              <a:t>оздоровительные;</a:t>
            </a:r>
          </a:p>
          <a:p>
            <a:pPr marL="285750" indent="-285750">
              <a:buFont typeface="Arial" panose="020B0604020202020204" pitchFamily="34" charset="0"/>
              <a:buChar char="•"/>
            </a:pPr>
            <a:r>
              <a:rPr lang="ru-RU" sz="1600" dirty="0">
                <a:latin typeface="+mj-lt"/>
              </a:rPr>
              <a:t>спортивные (</a:t>
            </a:r>
            <a:r>
              <a:rPr lang="ru-RU" sz="1600" dirty="0" err="1">
                <a:latin typeface="+mj-lt"/>
              </a:rPr>
              <a:t>туриады</a:t>
            </a:r>
            <a:r>
              <a:rPr lang="ru-RU" sz="1600" dirty="0">
                <a:latin typeface="+mj-lt"/>
              </a:rPr>
              <a:t>);</a:t>
            </a:r>
          </a:p>
          <a:p>
            <a:pPr marL="285750" indent="-285750">
              <a:buFont typeface="Arial" panose="020B0604020202020204" pitchFamily="34" charset="0"/>
              <a:buChar char="•"/>
            </a:pPr>
            <a:r>
              <a:rPr lang="ru-RU" sz="1600" dirty="0">
                <a:latin typeface="+mj-lt"/>
              </a:rPr>
              <a:t>учебно-тренировочные;</a:t>
            </a:r>
          </a:p>
          <a:p>
            <a:pPr marL="285750" indent="-285750">
              <a:buFont typeface="Arial" panose="020B0604020202020204" pitchFamily="34" charset="0"/>
              <a:buChar char="•"/>
            </a:pPr>
            <a:r>
              <a:rPr lang="ru-RU" sz="1600" dirty="0">
                <a:latin typeface="+mj-lt"/>
              </a:rPr>
              <a:t>научно-познавательные;</a:t>
            </a:r>
          </a:p>
          <a:p>
            <a:pPr marL="285750" indent="-285750">
              <a:buFont typeface="Arial" panose="020B0604020202020204" pitchFamily="34" charset="0"/>
              <a:buChar char="•"/>
            </a:pPr>
            <a:r>
              <a:rPr lang="ru-RU" sz="1600" dirty="0">
                <a:latin typeface="+mj-lt"/>
              </a:rPr>
              <a:t>приключенческие    (экзотические)</a:t>
            </a:r>
          </a:p>
        </p:txBody>
      </p:sp>
      <p:sp>
        <p:nvSpPr>
          <p:cNvPr id="7" name="Прямоугольник 6"/>
          <p:cNvSpPr/>
          <p:nvPr/>
        </p:nvSpPr>
        <p:spPr>
          <a:xfrm>
            <a:off x="2633290" y="2546115"/>
            <a:ext cx="2448272" cy="22997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500" dirty="0" smtClean="0">
                <a:latin typeface="+mj-lt"/>
              </a:rPr>
              <a:t>По сложности:</a:t>
            </a:r>
          </a:p>
          <a:p>
            <a:pPr marL="285750" indent="-285750">
              <a:buFont typeface="Arial" panose="020B0604020202020204" pitchFamily="34" charset="0"/>
              <a:buChar char="•"/>
            </a:pPr>
            <a:r>
              <a:rPr lang="ru-RU" sz="1500" dirty="0" smtClean="0">
                <a:latin typeface="+mj-lt"/>
              </a:rPr>
              <a:t>походы выходного дня,</a:t>
            </a:r>
          </a:p>
          <a:p>
            <a:pPr marL="285750" indent="-285750">
              <a:buFont typeface="Arial" panose="020B0604020202020204" pitchFamily="34" charset="0"/>
              <a:buChar char="•"/>
            </a:pPr>
            <a:r>
              <a:rPr lang="ru-RU" sz="1500" dirty="0" smtClean="0">
                <a:latin typeface="+mj-lt"/>
              </a:rPr>
              <a:t>походы </a:t>
            </a:r>
            <a:r>
              <a:rPr lang="en-US" sz="1500" dirty="0" smtClean="0">
                <a:latin typeface="+mj-lt"/>
              </a:rPr>
              <a:t>I-III</a:t>
            </a:r>
            <a:r>
              <a:rPr lang="ru-RU" sz="1500" dirty="0" smtClean="0">
                <a:latin typeface="+mj-lt"/>
              </a:rPr>
              <a:t> степени сложности, </a:t>
            </a:r>
            <a:r>
              <a:rPr lang="ru-RU" sz="1500" dirty="0" err="1" smtClean="0">
                <a:latin typeface="+mj-lt"/>
              </a:rPr>
              <a:t>категорийные</a:t>
            </a:r>
            <a:r>
              <a:rPr lang="ru-RU" sz="1500" dirty="0" smtClean="0">
                <a:latin typeface="+mj-lt"/>
              </a:rPr>
              <a:t> походы (</a:t>
            </a:r>
            <a:r>
              <a:rPr lang="en-US" sz="1500" dirty="0" smtClean="0">
                <a:latin typeface="+mj-lt"/>
              </a:rPr>
              <a:t>I-VI </a:t>
            </a:r>
            <a:r>
              <a:rPr lang="ru-RU" sz="1500" dirty="0" smtClean="0">
                <a:latin typeface="+mj-lt"/>
              </a:rPr>
              <a:t>категории сложности </a:t>
            </a:r>
            <a:r>
              <a:rPr lang="ru-RU" sz="1500" dirty="0">
                <a:latin typeface="+mj-lt"/>
              </a:rPr>
              <a:t>(</a:t>
            </a:r>
            <a:r>
              <a:rPr lang="ru-RU" sz="1500" dirty="0" err="1">
                <a:latin typeface="+mj-lt"/>
              </a:rPr>
              <a:t>к.с</a:t>
            </a:r>
            <a:r>
              <a:rPr lang="ru-RU" sz="1500" dirty="0">
                <a:latin typeface="+mj-lt"/>
              </a:rPr>
              <a:t>.)</a:t>
            </a:r>
          </a:p>
          <a:p>
            <a:pPr marL="285750" indent="-285750">
              <a:buFont typeface="Arial" panose="020B0604020202020204" pitchFamily="34" charset="0"/>
              <a:buChar char="•"/>
            </a:pPr>
            <a:endParaRPr lang="ru-RU" sz="1500" dirty="0" smtClean="0">
              <a:latin typeface="+mj-lt"/>
            </a:endParaRPr>
          </a:p>
        </p:txBody>
      </p:sp>
      <p:sp>
        <p:nvSpPr>
          <p:cNvPr id="8" name="Прямоугольник 7"/>
          <p:cNvSpPr/>
          <p:nvPr/>
        </p:nvSpPr>
        <p:spPr>
          <a:xfrm>
            <a:off x="2633290" y="4997407"/>
            <a:ext cx="2448272" cy="18605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600" dirty="0" smtClean="0">
                <a:latin typeface="+mj-lt"/>
              </a:rPr>
              <a:t>По продолжительности:</a:t>
            </a:r>
          </a:p>
          <a:p>
            <a:pPr marL="285750" indent="-285750">
              <a:buFont typeface="Arial" panose="020B0604020202020204" pitchFamily="34" charset="0"/>
              <a:buChar char="•"/>
            </a:pPr>
            <a:r>
              <a:rPr lang="ru-RU" sz="1600" dirty="0">
                <a:latin typeface="+mj-lt"/>
              </a:rPr>
              <a:t>о</a:t>
            </a:r>
            <a:r>
              <a:rPr lang="ru-RU" sz="1600" dirty="0" smtClean="0">
                <a:latin typeface="+mj-lt"/>
              </a:rPr>
              <a:t>днодневные;</a:t>
            </a:r>
          </a:p>
          <a:p>
            <a:pPr marL="285750" indent="-285750">
              <a:buFont typeface="Arial" panose="020B0604020202020204" pitchFamily="34" charset="0"/>
              <a:buChar char="•"/>
            </a:pPr>
            <a:r>
              <a:rPr lang="ru-RU" sz="1600" dirty="0">
                <a:latin typeface="+mj-lt"/>
              </a:rPr>
              <a:t>м</a:t>
            </a:r>
            <a:r>
              <a:rPr lang="ru-RU" sz="1600" dirty="0" smtClean="0">
                <a:latin typeface="+mj-lt"/>
              </a:rPr>
              <a:t>ногодневные</a:t>
            </a:r>
          </a:p>
        </p:txBody>
      </p:sp>
      <p:sp>
        <p:nvSpPr>
          <p:cNvPr id="9" name="Прямоугольник 8"/>
          <p:cNvSpPr/>
          <p:nvPr/>
        </p:nvSpPr>
        <p:spPr>
          <a:xfrm>
            <a:off x="5476373" y="5011721"/>
            <a:ext cx="2768033" cy="1846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600" dirty="0" smtClean="0">
                <a:latin typeface="+mj-lt"/>
              </a:rPr>
              <a:t>По протяженности учитывается километраж</a:t>
            </a:r>
          </a:p>
        </p:txBody>
      </p:sp>
    </p:spTree>
    <p:extLst>
      <p:ext uri="{BB962C8B-B14F-4D97-AF65-F5344CB8AC3E}">
        <p14:creationId xmlns:p14="http://schemas.microsoft.com/office/powerpoint/2010/main" val="265835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0"/>
            <a:ext cx="7620000" cy="11231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Экспедиция</a:t>
            </a:r>
            <a:endParaRPr lang="ru-RU" sz="4000" dirty="0"/>
          </a:p>
        </p:txBody>
      </p:sp>
      <p:sp>
        <p:nvSpPr>
          <p:cNvPr id="4" name="Прямоугольник 3"/>
          <p:cNvSpPr/>
          <p:nvPr/>
        </p:nvSpPr>
        <p:spPr>
          <a:xfrm>
            <a:off x="280943" y="992602"/>
            <a:ext cx="3384376" cy="4425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000" b="1" dirty="0" smtClean="0">
                <a:latin typeface="+mj-lt"/>
              </a:rPr>
              <a:t>Экспедиция</a:t>
            </a:r>
            <a:r>
              <a:rPr lang="ru-RU" sz="2000" dirty="0" smtClean="0">
                <a:latin typeface="+mj-lt"/>
              </a:rPr>
              <a:t> - путешествие </a:t>
            </a:r>
            <a:r>
              <a:rPr lang="ru-RU" sz="2000" dirty="0">
                <a:latin typeface="+mj-lt"/>
              </a:rPr>
              <a:t>в малоизученный район с конкретно выбранной целью: ис­следование района, испытание снаряжения, выполнение научной или методической </a:t>
            </a:r>
            <a:r>
              <a:rPr lang="ru-RU" sz="2000" dirty="0" smtClean="0">
                <a:latin typeface="+mj-lt"/>
              </a:rPr>
              <a:t>задачи</a:t>
            </a:r>
            <a:endParaRPr lang="ru-RU" sz="2000" dirty="0">
              <a:latin typeface="+mj-lt"/>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4122789" y="992603"/>
            <a:ext cx="4222105" cy="2809879"/>
          </a:xfrm>
          <a:prstGeom prst="rect">
            <a:avLst/>
          </a:prstGeom>
          <a:ln>
            <a:noFill/>
          </a:ln>
          <a:effectLst>
            <a:softEdge rad="112500"/>
          </a:effectLst>
        </p:spPr>
      </p:pic>
      <p:pic>
        <p:nvPicPr>
          <p:cNvPr id="11266" name="Picture 2" descr="Лето - и отдых, и работа. Школьная экспедиция гимназии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789" y="4166122"/>
            <a:ext cx="4222105" cy="2504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5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1"/>
            <a:ext cx="7620000" cy="9838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Туристский слет</a:t>
            </a:r>
            <a:endParaRPr lang="ru-RU" sz="4000" dirty="0"/>
          </a:p>
        </p:txBody>
      </p:sp>
      <p:sp>
        <p:nvSpPr>
          <p:cNvPr id="3" name="Прямоугольник 2"/>
          <p:cNvSpPr/>
          <p:nvPr/>
        </p:nvSpPr>
        <p:spPr>
          <a:xfrm>
            <a:off x="4778491" y="1013902"/>
            <a:ext cx="3384376" cy="4425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000" b="1" dirty="0">
                <a:latin typeface="+mj-lt"/>
              </a:rPr>
              <a:t>Туристский слет - </a:t>
            </a:r>
            <a:r>
              <a:rPr lang="ru-RU" sz="2000" dirty="0">
                <a:latin typeface="+mj-lt"/>
              </a:rPr>
              <a:t>это сбор туристов в определенном месте на природе для </a:t>
            </a:r>
            <a:r>
              <a:rPr lang="ru-RU" sz="2000" dirty="0" smtClean="0">
                <a:latin typeface="+mj-lt"/>
              </a:rPr>
              <a:t>выполнения </a:t>
            </a:r>
            <a:r>
              <a:rPr lang="ru-RU" sz="2000" dirty="0">
                <a:latin typeface="+mj-lt"/>
              </a:rPr>
              <a:t>предварительно намеченной программы. Обычно слеты проводятся по видам </a:t>
            </a:r>
            <a:r>
              <a:rPr lang="ru-RU" sz="2000" dirty="0" smtClean="0">
                <a:latin typeface="+mj-lt"/>
              </a:rPr>
              <a:t>самодеятельного </a:t>
            </a:r>
            <a:r>
              <a:rPr lang="ru-RU" sz="2000" dirty="0">
                <a:latin typeface="+mj-lt"/>
              </a:rPr>
              <a:t>туризма (слет туристов-водников, велосипедистов, горных туристов и т.д.).</a:t>
            </a:r>
          </a:p>
        </p:txBody>
      </p:sp>
      <p:sp>
        <p:nvSpPr>
          <p:cNvPr id="4" name="Прямоугольник 3"/>
          <p:cNvSpPr/>
          <p:nvPr/>
        </p:nvSpPr>
        <p:spPr>
          <a:xfrm>
            <a:off x="1" y="3106692"/>
            <a:ext cx="4572000" cy="37444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ru-RU" dirty="0" smtClean="0">
                <a:solidFill>
                  <a:schemeClr val="tx1"/>
                </a:solidFill>
                <a:latin typeface="+mj-lt"/>
              </a:rPr>
              <a:t>В целом </a:t>
            </a:r>
            <a:r>
              <a:rPr lang="ru-RU" dirty="0">
                <a:solidFill>
                  <a:schemeClr val="tx1"/>
                </a:solidFill>
                <a:latin typeface="+mj-lt"/>
              </a:rPr>
              <a:t>п</a:t>
            </a:r>
            <a:r>
              <a:rPr lang="ru-RU" dirty="0" smtClean="0">
                <a:solidFill>
                  <a:schemeClr val="tx1"/>
                </a:solidFill>
                <a:latin typeface="+mj-lt"/>
              </a:rPr>
              <a:t>ринять </a:t>
            </a:r>
            <a:r>
              <a:rPr lang="ru-RU" dirty="0">
                <a:solidFill>
                  <a:schemeClr val="tx1"/>
                </a:solidFill>
                <a:latin typeface="+mj-lt"/>
              </a:rPr>
              <a:t>участие в </a:t>
            </a:r>
            <a:r>
              <a:rPr lang="ru-RU" dirty="0" err="1">
                <a:solidFill>
                  <a:schemeClr val="tx1"/>
                </a:solidFill>
                <a:latin typeface="+mj-lt"/>
              </a:rPr>
              <a:t>турслете</a:t>
            </a:r>
            <a:r>
              <a:rPr lang="ru-RU" dirty="0">
                <a:solidFill>
                  <a:schemeClr val="tx1"/>
                </a:solidFill>
                <a:latin typeface="+mj-lt"/>
              </a:rPr>
              <a:t> может каждый желающий, </a:t>
            </a:r>
            <a:r>
              <a:rPr lang="ru-RU" dirty="0" smtClean="0">
                <a:solidFill>
                  <a:schemeClr val="tx1"/>
                </a:solidFill>
                <a:latin typeface="+mj-lt"/>
              </a:rPr>
              <a:t>подтвердивший </a:t>
            </a:r>
            <a:r>
              <a:rPr lang="ru-RU" dirty="0">
                <a:solidFill>
                  <a:schemeClr val="tx1"/>
                </a:solidFill>
                <a:latin typeface="+mj-lt"/>
              </a:rPr>
              <a:t>свое право на </a:t>
            </a:r>
            <a:r>
              <a:rPr lang="ru-RU" dirty="0" smtClean="0">
                <a:solidFill>
                  <a:schemeClr val="tx1"/>
                </a:solidFill>
                <a:latin typeface="+mj-lt"/>
              </a:rPr>
              <a:t>участие</a:t>
            </a:r>
            <a:r>
              <a:rPr lang="ru-RU" dirty="0">
                <a:solidFill>
                  <a:schemeClr val="tx1"/>
                </a:solidFill>
                <a:latin typeface="+mj-lt"/>
              </a:rPr>
              <a:t>.</a:t>
            </a:r>
            <a:r>
              <a:rPr lang="ru-RU" dirty="0" smtClean="0">
                <a:solidFill>
                  <a:schemeClr val="tx1"/>
                </a:solidFill>
                <a:latin typeface="+mj-lt"/>
              </a:rPr>
              <a:t> </a:t>
            </a:r>
            <a:r>
              <a:rPr lang="ru-RU" dirty="0">
                <a:solidFill>
                  <a:schemeClr val="tx1"/>
                </a:solidFill>
                <a:latin typeface="+mj-lt"/>
              </a:rPr>
              <a:t>Минимальный набор критериев выглядит следующим образом: фотоотчет о ранее совершенном походе, эмблема (герб) и название команды. Специально создается мандатная комиссия, судьи которой </a:t>
            </a:r>
            <a:r>
              <a:rPr lang="ru-RU" dirty="0" smtClean="0">
                <a:solidFill>
                  <a:schemeClr val="tx1"/>
                </a:solidFill>
                <a:latin typeface="+mj-lt"/>
              </a:rPr>
              <a:t>строго </a:t>
            </a:r>
            <a:r>
              <a:rPr lang="ru-RU" dirty="0">
                <a:solidFill>
                  <a:schemeClr val="tx1"/>
                </a:solidFill>
                <a:latin typeface="+mj-lt"/>
              </a:rPr>
              <a:t>следят за соблюдением данных критериев. При этом насыщенность </a:t>
            </a:r>
            <a:r>
              <a:rPr lang="ru-RU" dirty="0" err="1">
                <a:solidFill>
                  <a:schemeClr val="tx1"/>
                </a:solidFill>
                <a:latin typeface="+mj-lt"/>
              </a:rPr>
              <a:t>турслета</a:t>
            </a:r>
            <a:r>
              <a:rPr lang="ru-RU" dirty="0">
                <a:solidFill>
                  <a:schemeClr val="tx1"/>
                </a:solidFill>
                <a:latin typeface="+mj-lt"/>
              </a:rPr>
              <a:t> зрелищами во многом зависит от слаженной работы судей и </a:t>
            </a:r>
            <a:r>
              <a:rPr lang="ru-RU" dirty="0" smtClean="0">
                <a:solidFill>
                  <a:schemeClr val="tx1"/>
                </a:solidFill>
                <a:latin typeface="+mj-lt"/>
              </a:rPr>
              <a:t>участников</a:t>
            </a:r>
            <a:endParaRPr lang="ru-RU" dirty="0">
              <a:solidFill>
                <a:schemeClr val="tx1"/>
              </a:solidFill>
              <a:latin typeface="+mj-lt"/>
            </a:endParaRPr>
          </a:p>
        </p:txBody>
      </p:sp>
      <p:pic>
        <p:nvPicPr>
          <p:cNvPr id="13314" name="Picture 2" descr="Состоялся 70-й юбилейный туристский слет учащихся Ростовско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73" y="882299"/>
            <a:ext cx="4076456" cy="2122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15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0"/>
            <a:ext cx="7620000" cy="119675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Туристско-спортивные соревнования</a:t>
            </a:r>
            <a:endParaRPr lang="ru-RU" sz="4000" dirty="0"/>
          </a:p>
        </p:txBody>
      </p:sp>
      <p:sp>
        <p:nvSpPr>
          <p:cNvPr id="3" name="Прямоугольник 2"/>
          <p:cNvSpPr/>
          <p:nvPr/>
        </p:nvSpPr>
        <p:spPr>
          <a:xfrm>
            <a:off x="107504" y="1403372"/>
            <a:ext cx="2664296" cy="46085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2000" b="1" i="1" dirty="0">
                <a:latin typeface="+mj-lt"/>
              </a:rPr>
              <a:t>Туристско-спортивные соревнования </a:t>
            </a:r>
            <a:r>
              <a:rPr lang="ru-RU" sz="2000" dirty="0">
                <a:latin typeface="+mj-lt"/>
              </a:rPr>
              <a:t>- это комплексное мероприятие по технике оп­ределенного туризма ( по технике лыжного, горного, водного туризма, туристско-спортивного ориентирования на местности и др</a:t>
            </a:r>
            <a:r>
              <a:rPr lang="ru-RU" sz="2000" dirty="0" smtClean="0">
                <a:latin typeface="+mj-lt"/>
              </a:rPr>
              <a:t>.)</a:t>
            </a:r>
            <a:endParaRPr lang="ru-RU" sz="2000" dirty="0">
              <a:latin typeface="+mj-lt"/>
            </a:endParaRPr>
          </a:p>
        </p:txBody>
      </p:sp>
      <p:sp>
        <p:nvSpPr>
          <p:cNvPr id="4" name="Прямоугольник 3"/>
          <p:cNvSpPr/>
          <p:nvPr/>
        </p:nvSpPr>
        <p:spPr>
          <a:xfrm>
            <a:off x="5580112" y="1408500"/>
            <a:ext cx="2808312" cy="46085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500" dirty="0" smtClean="0">
                <a:latin typeface="+mj-lt"/>
              </a:rPr>
              <a:t>Суть соревнований заключается в передвижении </a:t>
            </a:r>
            <a:r>
              <a:rPr lang="ru-RU" sz="1500" dirty="0">
                <a:latin typeface="+mj-lt"/>
              </a:rPr>
              <a:t>человека в одиночку или в составе группы в природной среде на любых технических средствах и без таковых. </a:t>
            </a:r>
            <a:r>
              <a:rPr lang="ru-RU" sz="1500" dirty="0" smtClean="0">
                <a:latin typeface="+mj-lt"/>
              </a:rPr>
              <a:t> Они </a:t>
            </a:r>
            <a:r>
              <a:rPr lang="ru-RU" sz="1500" dirty="0">
                <a:latin typeface="+mj-lt"/>
              </a:rPr>
              <a:t>проводятся по двум группам дисциплин: </a:t>
            </a:r>
            <a:r>
              <a:rPr lang="ru-RU" sz="1500" b="1" i="1" dirty="0" smtClean="0">
                <a:latin typeface="+mj-lt"/>
              </a:rPr>
              <a:t>«Маршруты</a:t>
            </a:r>
            <a:r>
              <a:rPr lang="ru-RU" sz="1500" b="1" i="1" dirty="0">
                <a:latin typeface="+mj-lt"/>
              </a:rPr>
              <a:t>»</a:t>
            </a:r>
            <a:r>
              <a:rPr lang="ru-RU" sz="1500" dirty="0">
                <a:latin typeface="+mj-lt"/>
              </a:rPr>
              <a:t> </a:t>
            </a:r>
            <a:r>
              <a:rPr lang="ru-RU" sz="1500" dirty="0" smtClean="0">
                <a:latin typeface="+mj-lt"/>
              </a:rPr>
              <a:t>-  </a:t>
            </a:r>
            <a:r>
              <a:rPr lang="ru-RU" sz="1500" dirty="0">
                <a:latin typeface="+mj-lt"/>
              </a:rPr>
              <a:t>походы и спортивные туры (в соответствии с категорией сложности</a:t>
            </a:r>
            <a:r>
              <a:rPr lang="ru-RU" sz="1500" dirty="0" smtClean="0">
                <a:latin typeface="+mj-lt"/>
              </a:rPr>
              <a:t>); </a:t>
            </a:r>
            <a:r>
              <a:rPr lang="ru-RU" sz="1500" b="1" i="1" dirty="0" smtClean="0">
                <a:latin typeface="+mj-lt"/>
              </a:rPr>
              <a:t>«Дистанции» </a:t>
            </a:r>
            <a:r>
              <a:rPr lang="ru-RU" sz="1500" dirty="0" smtClean="0">
                <a:latin typeface="+mj-lt"/>
              </a:rPr>
              <a:t>-ранее </a:t>
            </a:r>
            <a:r>
              <a:rPr lang="ru-RU" sz="1500" dirty="0">
                <a:latin typeface="+mj-lt"/>
              </a:rPr>
              <a:t>«туристское многоборье», в зависимости от сложности этапов делятся на </a:t>
            </a:r>
            <a:r>
              <a:rPr lang="ru-RU" sz="1500" dirty="0" smtClean="0">
                <a:latin typeface="+mj-lt"/>
              </a:rPr>
              <a:t>классы</a:t>
            </a:r>
            <a:r>
              <a:rPr lang="ru-RU" sz="1500" dirty="0">
                <a:latin typeface="+mj-lt"/>
              </a:rPr>
              <a:t>:</a:t>
            </a:r>
            <a:r>
              <a:rPr lang="ru-RU" sz="1500" dirty="0" smtClean="0">
                <a:latin typeface="+mj-lt"/>
              </a:rPr>
              <a:t> </a:t>
            </a:r>
            <a:r>
              <a:rPr lang="ru-RU" sz="1500" dirty="0">
                <a:latin typeface="+mj-lt"/>
              </a:rPr>
              <a:t>с 1 по 6. Класс дистанции условно соответствует категории сложности соответствующего </a:t>
            </a:r>
            <a:r>
              <a:rPr lang="ru-RU" sz="1500" dirty="0" smtClean="0">
                <a:latin typeface="+mj-lt"/>
              </a:rPr>
              <a:t>похода</a:t>
            </a:r>
            <a:endParaRPr lang="ru-RU" sz="1500" dirty="0">
              <a:latin typeface="+mj-lt"/>
            </a:endParaRPr>
          </a:p>
        </p:txBody>
      </p:sp>
      <p:pic>
        <p:nvPicPr>
          <p:cNvPr id="1026" name="Picture 2" descr="Весенние туристско-спортивные игры «Интерралли Белая» - Календарь ..."/>
          <p:cNvPicPr>
            <a:picLocks noChangeAspect="1" noChangeArrowheads="1"/>
          </p:cNvPicPr>
          <p:nvPr/>
        </p:nvPicPr>
        <p:blipFill rotWithShape="1">
          <a:blip r:embed="rId2">
            <a:extLst>
              <a:ext uri="{28A0092B-C50C-407E-A947-70E740481C1C}">
                <a14:useLocalDpi xmlns:a14="http://schemas.microsoft.com/office/drawing/2010/main" val="0"/>
              </a:ext>
            </a:extLst>
          </a:blip>
          <a:srcRect b="10877"/>
          <a:stretch/>
        </p:blipFill>
        <p:spPr bwMode="auto">
          <a:xfrm>
            <a:off x="2792400" y="4871323"/>
            <a:ext cx="2794150" cy="1798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Спорт – залог здоровья! - Новости - Каталог новостей - Официальны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403373"/>
            <a:ext cx="2808312" cy="1737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pp.userapi.com/c849132/v849132997/1c3e48/n_ruNV1FFC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3140969"/>
            <a:ext cx="2808312" cy="1730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6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620000" cy="908720"/>
          </a:xfrm>
        </p:spPr>
        <p:txBody>
          <a:bodyPr/>
          <a:lstStyle/>
          <a:p>
            <a:pPr algn="ctr"/>
            <a:r>
              <a:rPr lang="ru-RU" sz="4000" dirty="0" smtClean="0"/>
              <a:t>Традиционный подход</a:t>
            </a:r>
            <a:endParaRPr lang="ru-RU" sz="4000" dirty="0"/>
          </a:p>
        </p:txBody>
      </p:sp>
      <p:sp>
        <p:nvSpPr>
          <p:cNvPr id="4" name="Прямоугольник 3"/>
          <p:cNvSpPr/>
          <p:nvPr/>
        </p:nvSpPr>
        <p:spPr>
          <a:xfrm>
            <a:off x="251520" y="980728"/>
            <a:ext cx="3312368" cy="38884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solidFill>
                  <a:schemeClr val="tx1"/>
                </a:solidFill>
                <a:latin typeface="+mj-lt"/>
              </a:rPr>
              <a:t>В Российской Федерации </a:t>
            </a:r>
            <a:r>
              <a:rPr lang="ru-RU" dirty="0" smtClean="0">
                <a:solidFill>
                  <a:schemeClr val="tx1"/>
                </a:solidFill>
                <a:latin typeface="+mj-lt"/>
              </a:rPr>
              <a:t>сложилась форма </a:t>
            </a:r>
            <a:r>
              <a:rPr lang="ru-RU" dirty="0">
                <a:solidFill>
                  <a:schemeClr val="tx1"/>
                </a:solidFill>
                <a:latin typeface="+mj-lt"/>
              </a:rPr>
              <a:t>работы, </a:t>
            </a:r>
            <a:r>
              <a:rPr lang="ru-RU" dirty="0" smtClean="0">
                <a:solidFill>
                  <a:schemeClr val="tx1"/>
                </a:solidFill>
                <a:latin typeface="+mj-lt"/>
              </a:rPr>
              <a:t>способствующая </a:t>
            </a:r>
            <a:r>
              <a:rPr lang="ru-RU" dirty="0">
                <a:solidFill>
                  <a:schemeClr val="tx1"/>
                </a:solidFill>
                <a:latin typeface="+mj-lt"/>
              </a:rPr>
              <a:t>развитию детско-юношеского туризма и школьного </a:t>
            </a:r>
            <a:r>
              <a:rPr lang="ru-RU" dirty="0" smtClean="0">
                <a:solidFill>
                  <a:schemeClr val="tx1"/>
                </a:solidFill>
                <a:latin typeface="+mj-lt"/>
              </a:rPr>
              <a:t>краеведения – туристско-краеведческая деятельность (ТКД). Организационно направление </a:t>
            </a:r>
            <a:r>
              <a:rPr lang="ru-RU" dirty="0">
                <a:solidFill>
                  <a:schemeClr val="tx1"/>
                </a:solidFill>
                <a:latin typeface="+mj-lt"/>
              </a:rPr>
              <a:t>традиционно </a:t>
            </a:r>
            <a:r>
              <a:rPr lang="ru-RU" dirty="0" smtClean="0">
                <a:solidFill>
                  <a:schemeClr val="tx1"/>
                </a:solidFill>
                <a:latin typeface="+mj-lt"/>
              </a:rPr>
              <a:t>объединялось в рамках массовых </a:t>
            </a:r>
            <a:r>
              <a:rPr lang="ru-RU" dirty="0">
                <a:solidFill>
                  <a:schemeClr val="tx1"/>
                </a:solidFill>
                <a:latin typeface="+mj-lt"/>
              </a:rPr>
              <a:t>всероссийских туристско-краеведческих </a:t>
            </a:r>
            <a:r>
              <a:rPr lang="ru-RU" dirty="0" smtClean="0">
                <a:solidFill>
                  <a:schemeClr val="tx1"/>
                </a:solidFill>
                <a:latin typeface="+mj-lt"/>
              </a:rPr>
              <a:t>экспедиций</a:t>
            </a:r>
            <a:endParaRPr lang="ru-RU" dirty="0">
              <a:solidFill>
                <a:schemeClr val="tx1"/>
              </a:solidFill>
              <a:latin typeface="+mj-lt"/>
            </a:endParaRPr>
          </a:p>
        </p:txBody>
      </p:sp>
      <p:sp>
        <p:nvSpPr>
          <p:cNvPr id="6" name="Выноска-облако 5"/>
          <p:cNvSpPr/>
          <p:nvPr/>
        </p:nvSpPr>
        <p:spPr>
          <a:xfrm>
            <a:off x="4355976" y="859672"/>
            <a:ext cx="4104456" cy="2209288"/>
          </a:xfrm>
          <a:prstGeom prst="cloudCallout">
            <a:avLst>
              <a:gd name="adj1" fmla="val -64311"/>
              <a:gd name="adj2" fmla="val 7691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200" dirty="0">
                <a:solidFill>
                  <a:schemeClr val="tx1"/>
                </a:solidFill>
                <a:latin typeface="Segoe Script" panose="020B0504020000000003" pitchFamily="34" charset="0"/>
              </a:rPr>
              <a:t>Так, еще в тридцатых годах </a:t>
            </a:r>
            <a:r>
              <a:rPr lang="en-US" sz="1200" dirty="0" smtClean="0">
                <a:solidFill>
                  <a:schemeClr val="tx1"/>
                </a:solidFill>
                <a:latin typeface="Segoe Script" panose="020B0504020000000003" pitchFamily="34" charset="0"/>
              </a:rPr>
              <a:t>XX</a:t>
            </a:r>
            <a:r>
              <a:rPr lang="ru-RU" sz="1200" dirty="0" smtClean="0">
                <a:solidFill>
                  <a:schemeClr val="tx1"/>
                </a:solidFill>
                <a:latin typeface="Segoe Script" panose="020B0504020000000003" pitchFamily="34" charset="0"/>
              </a:rPr>
              <a:t> </a:t>
            </a:r>
            <a:r>
              <a:rPr lang="ru-RU" sz="1200" dirty="0">
                <a:solidFill>
                  <a:schemeClr val="tx1"/>
                </a:solidFill>
                <a:latin typeface="Segoe Script" panose="020B0504020000000003" pitchFamily="34" charset="0"/>
              </a:rPr>
              <a:t>века в стране была объявлена экспедиция, объединявшая туристские группы и отряды, выполнявшие задания по изучению малых </a:t>
            </a:r>
            <a:r>
              <a:rPr lang="ru-RU" sz="1200" dirty="0" smtClean="0">
                <a:solidFill>
                  <a:schemeClr val="tx1"/>
                </a:solidFill>
                <a:latin typeface="Segoe Script" panose="020B0504020000000003" pitchFamily="34" charset="0"/>
              </a:rPr>
              <a:t>рек</a:t>
            </a:r>
            <a:endParaRPr lang="ru-RU" sz="1200" dirty="0">
              <a:solidFill>
                <a:schemeClr val="tx1"/>
              </a:solidFill>
              <a:latin typeface="Segoe Script" panose="020B0504020000000003" pitchFamily="34" charset="0"/>
            </a:endParaRPr>
          </a:p>
        </p:txBody>
      </p:sp>
      <p:pic>
        <p:nvPicPr>
          <p:cNvPr id="1026" name="Picture 2" descr="https://studme.org/htm/img/16/152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234" y="3789040"/>
            <a:ext cx="4259198" cy="2852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99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117" y="1275809"/>
            <a:ext cx="7704856" cy="707886"/>
          </a:xfrm>
          <a:prstGeom prst="rect">
            <a:avLst/>
          </a:prstGeom>
        </p:spPr>
        <p:txBody>
          <a:bodyPr wrap="square">
            <a:spAutoFit/>
          </a:bodyPr>
          <a:lstStyle/>
          <a:p>
            <a:pPr algn="ctr"/>
            <a:r>
              <a:rPr lang="ru-RU" sz="2000" dirty="0">
                <a:latin typeface="+mj-lt"/>
                <a:cs typeface="Times New Roman" panose="02020603050405020304" pitchFamily="18" charset="0"/>
              </a:rPr>
              <a:t>Кроме вышеперечисленных видов мероприятий самодеятельный туризм </a:t>
            </a:r>
            <a:r>
              <a:rPr lang="ru-RU" sz="2000" dirty="0" smtClean="0">
                <a:latin typeface="+mj-lt"/>
                <a:cs typeface="Times New Roman" panose="02020603050405020304" pitchFamily="18" charset="0"/>
              </a:rPr>
              <a:t>классифицируется по </a:t>
            </a:r>
            <a:r>
              <a:rPr lang="ru-RU" sz="2000" dirty="0">
                <a:latin typeface="+mj-lt"/>
                <a:cs typeface="Times New Roman" panose="02020603050405020304" pitchFamily="18" charset="0"/>
              </a:rPr>
              <a:t>видам туризма:</a:t>
            </a:r>
          </a:p>
        </p:txBody>
      </p:sp>
      <p:sp>
        <p:nvSpPr>
          <p:cNvPr id="3" name="Заголовок 1"/>
          <p:cNvSpPr txBox="1">
            <a:spLocks/>
          </p:cNvSpPr>
          <p:nvPr/>
        </p:nvSpPr>
        <p:spPr>
          <a:xfrm>
            <a:off x="280943" y="0"/>
            <a:ext cx="7620000" cy="119675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Классификация самодеятельного туризма по видам</a:t>
            </a:r>
            <a:endParaRPr lang="ru-RU" sz="4000" dirty="0"/>
          </a:p>
        </p:txBody>
      </p:sp>
      <p:graphicFrame>
        <p:nvGraphicFramePr>
          <p:cNvPr id="10" name="Схема 9"/>
          <p:cNvGraphicFramePr/>
          <p:nvPr>
            <p:extLst>
              <p:ext uri="{D42A27DB-BD31-4B8C-83A1-F6EECF244321}">
                <p14:modId xmlns:p14="http://schemas.microsoft.com/office/powerpoint/2010/main" val="4001804043"/>
              </p:ext>
            </p:extLst>
          </p:nvPr>
        </p:nvGraphicFramePr>
        <p:xfrm>
          <a:off x="0" y="2348880"/>
          <a:ext cx="815391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255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0"/>
            <a:ext cx="7620000" cy="119675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Познавательные формы</a:t>
            </a:r>
            <a:endParaRPr lang="ru-RU" sz="4000" dirty="0"/>
          </a:p>
        </p:txBody>
      </p:sp>
      <p:sp>
        <p:nvSpPr>
          <p:cNvPr id="3" name="Прямоугольник 2"/>
          <p:cNvSpPr/>
          <p:nvPr/>
        </p:nvSpPr>
        <p:spPr>
          <a:xfrm>
            <a:off x="280943" y="1196751"/>
            <a:ext cx="5011137" cy="14811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ru-RU" b="1" i="1" dirty="0">
                <a:solidFill>
                  <a:sysClr val="windowText" lastClr="000000"/>
                </a:solidFill>
                <a:latin typeface="+mj-lt"/>
              </a:rPr>
              <a:t>Тренинги</a:t>
            </a:r>
            <a:r>
              <a:rPr lang="ru-RU" dirty="0">
                <a:solidFill>
                  <a:sysClr val="windowText" lastClr="000000"/>
                </a:solidFill>
                <a:latin typeface="+mj-lt"/>
              </a:rPr>
              <a:t> на </a:t>
            </a:r>
            <a:r>
              <a:rPr lang="ru-RU" dirty="0" err="1">
                <a:solidFill>
                  <a:sysClr val="windowText" lastClr="000000"/>
                </a:solidFill>
                <a:latin typeface="+mj-lt"/>
              </a:rPr>
              <a:t>командообразование</a:t>
            </a:r>
            <a:r>
              <a:rPr lang="ru-RU" dirty="0">
                <a:solidFill>
                  <a:sysClr val="windowText" lastClr="000000"/>
                </a:solidFill>
                <a:latin typeface="+mj-lt"/>
              </a:rPr>
              <a:t> и выявление лидерских способностей (веревочный курс) -  от 5 до 24 </a:t>
            </a:r>
            <a:r>
              <a:rPr lang="ru-RU" dirty="0" smtClean="0">
                <a:solidFill>
                  <a:sysClr val="windowText" lastClr="000000"/>
                </a:solidFill>
                <a:latin typeface="+mj-lt"/>
              </a:rPr>
              <a:t>часов</a:t>
            </a:r>
            <a:endParaRPr lang="ru-RU" dirty="0">
              <a:solidFill>
                <a:sysClr val="windowText" lastClr="000000"/>
              </a:solidFill>
              <a:latin typeface="+mj-lt"/>
            </a:endParaRPr>
          </a:p>
        </p:txBody>
      </p:sp>
      <p:sp>
        <p:nvSpPr>
          <p:cNvPr id="5" name="Прямоугольник 4"/>
          <p:cNvSpPr/>
          <p:nvPr/>
        </p:nvSpPr>
        <p:spPr>
          <a:xfrm>
            <a:off x="280942" y="3180849"/>
            <a:ext cx="5011137" cy="14811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ru-RU" b="1" i="1" dirty="0">
                <a:solidFill>
                  <a:sysClr val="windowText" lastClr="000000"/>
                </a:solidFill>
                <a:latin typeface="+mj-lt"/>
              </a:rPr>
              <a:t>День здоровья </a:t>
            </a:r>
            <a:r>
              <a:rPr lang="ru-RU" dirty="0">
                <a:solidFill>
                  <a:sysClr val="windowText" lastClr="000000"/>
                </a:solidFill>
                <a:latin typeface="+mj-lt"/>
              </a:rPr>
              <a:t>(парковая или лесная зона города, проведение состязаний и творческих конкурсов, активный отдых) - от 3 до 8 </a:t>
            </a:r>
            <a:r>
              <a:rPr lang="ru-RU" dirty="0" smtClean="0">
                <a:solidFill>
                  <a:sysClr val="windowText" lastClr="000000"/>
                </a:solidFill>
                <a:latin typeface="+mj-lt"/>
              </a:rPr>
              <a:t>часов</a:t>
            </a:r>
            <a:endParaRPr lang="ru-RU" dirty="0">
              <a:solidFill>
                <a:sysClr val="windowText" lastClr="000000"/>
              </a:solidFill>
              <a:latin typeface="+mj-lt"/>
            </a:endParaRPr>
          </a:p>
        </p:txBody>
      </p:sp>
      <p:sp>
        <p:nvSpPr>
          <p:cNvPr id="6" name="Прямоугольник 5"/>
          <p:cNvSpPr/>
          <p:nvPr/>
        </p:nvSpPr>
        <p:spPr>
          <a:xfrm>
            <a:off x="303381" y="5147196"/>
            <a:ext cx="5011137" cy="14811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ru-RU" sz="1600" b="1" i="1" dirty="0">
                <a:solidFill>
                  <a:sysClr val="windowText" lastClr="000000"/>
                </a:solidFill>
                <a:latin typeface="+mj-lt"/>
              </a:rPr>
              <a:t>Поход Выходного Дня </a:t>
            </a:r>
            <a:r>
              <a:rPr lang="ru-RU" sz="1600" dirty="0">
                <a:solidFill>
                  <a:sysClr val="windowText" lastClr="000000"/>
                </a:solidFill>
                <a:latin typeface="+mj-lt"/>
              </a:rPr>
              <a:t>(выезд в лесную зону с прохождением определенного пешеходного маршрута и посещением памятников культуры, истории, природы; приготовление горячего обеда на костре, возможна организации ночевки в палаточном лагере) - от 8 до 50 </a:t>
            </a:r>
            <a:r>
              <a:rPr lang="ru-RU" sz="1600" dirty="0" smtClean="0">
                <a:solidFill>
                  <a:sysClr val="windowText" lastClr="000000"/>
                </a:solidFill>
                <a:latin typeface="+mj-lt"/>
              </a:rPr>
              <a:t>часов</a:t>
            </a:r>
            <a:endParaRPr lang="ru-RU" sz="1600" dirty="0">
              <a:solidFill>
                <a:sysClr val="windowText" lastClr="000000"/>
              </a:solidFill>
              <a:latin typeface="+mj-lt"/>
            </a:endParaRPr>
          </a:p>
        </p:txBody>
      </p:sp>
      <p:pic>
        <p:nvPicPr>
          <p:cNvPr id="3074" name="Picture 2" descr="Верёвочный кур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96750"/>
            <a:ext cx="2304256" cy="1479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День здоровья на природе - Мандрiв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180850"/>
            <a:ext cx="2304256" cy="1481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Походы выходного дня | 100 АРТИСТ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5147196"/>
            <a:ext cx="2304256" cy="1481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0943" y="0"/>
            <a:ext cx="7620000" cy="119675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Познавательные формы</a:t>
            </a:r>
            <a:endParaRPr lang="ru-RU" sz="4000" dirty="0"/>
          </a:p>
        </p:txBody>
      </p:sp>
      <p:sp>
        <p:nvSpPr>
          <p:cNvPr id="3" name="Прямоугольник 2"/>
          <p:cNvSpPr/>
          <p:nvPr/>
        </p:nvSpPr>
        <p:spPr>
          <a:xfrm>
            <a:off x="280943" y="1196751"/>
            <a:ext cx="5011137" cy="17281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ru-RU" sz="1600" b="1" i="1" dirty="0">
                <a:solidFill>
                  <a:sysClr val="windowText" lastClr="000000"/>
                </a:solidFill>
                <a:latin typeface="+mj-lt"/>
              </a:rPr>
              <a:t>Робинзонада </a:t>
            </a:r>
            <a:r>
              <a:rPr lang="ru-RU" sz="1600" dirty="0">
                <a:solidFill>
                  <a:sysClr val="windowText" lastClr="000000"/>
                </a:solidFill>
                <a:latin typeface="+mj-lt"/>
              </a:rPr>
              <a:t>(выезд в отдаленный участок леса с имитацией аварийной или критической ситуации различного уровня сложности, предоставление участникам самостоятельного решения экстремальных задач и преодоления препятствий, задания и конкурсы с элементами </a:t>
            </a:r>
            <a:r>
              <a:rPr lang="ru-RU" sz="1600" dirty="0" err="1">
                <a:solidFill>
                  <a:sysClr val="windowText" lastClr="000000"/>
                </a:solidFill>
                <a:latin typeface="+mj-lt"/>
              </a:rPr>
              <a:t>самовыживания</a:t>
            </a:r>
            <a:r>
              <a:rPr lang="ru-RU" sz="1600" dirty="0">
                <a:solidFill>
                  <a:sysClr val="windowText" lastClr="000000"/>
                </a:solidFill>
                <a:latin typeface="+mj-lt"/>
              </a:rPr>
              <a:t>) - от 8 до 50 часов</a:t>
            </a:r>
          </a:p>
        </p:txBody>
      </p:sp>
      <p:sp>
        <p:nvSpPr>
          <p:cNvPr id="4" name="Прямоугольник 3"/>
          <p:cNvSpPr/>
          <p:nvPr/>
        </p:nvSpPr>
        <p:spPr>
          <a:xfrm>
            <a:off x="280942" y="3180849"/>
            <a:ext cx="5011137" cy="168831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ru-RU" b="1" i="1" dirty="0">
                <a:solidFill>
                  <a:sysClr val="windowText" lastClr="000000"/>
                </a:solidFill>
                <a:latin typeface="+mj-lt"/>
              </a:rPr>
              <a:t>Летний выездной лагерь </a:t>
            </a:r>
            <a:r>
              <a:rPr lang="ru-RU" dirty="0">
                <a:solidFill>
                  <a:sysClr val="windowText" lastClr="000000"/>
                </a:solidFill>
                <a:latin typeface="+mj-lt"/>
              </a:rPr>
              <a:t>(палаточный лагерь в полевых условиях со спортивно-оздоровительной и культурно-развлекательной программой, на территории </a:t>
            </a:r>
            <a:r>
              <a:rPr lang="ru-RU" dirty="0" smtClean="0">
                <a:solidFill>
                  <a:sysClr val="windowText" lastClr="000000"/>
                </a:solidFill>
                <a:latin typeface="+mj-lt"/>
              </a:rPr>
              <a:t>области </a:t>
            </a:r>
            <a:r>
              <a:rPr lang="ru-RU" dirty="0">
                <a:solidFill>
                  <a:sysClr val="windowText" lastClr="000000"/>
                </a:solidFill>
                <a:latin typeface="+mj-lt"/>
              </a:rPr>
              <a:t>или с выездом за ее пределы) - от 5 до 25 дней</a:t>
            </a:r>
          </a:p>
        </p:txBody>
      </p:sp>
      <p:sp>
        <p:nvSpPr>
          <p:cNvPr id="5" name="Прямоугольник 4"/>
          <p:cNvSpPr/>
          <p:nvPr/>
        </p:nvSpPr>
        <p:spPr>
          <a:xfrm>
            <a:off x="303381" y="5147196"/>
            <a:ext cx="5011137" cy="14811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ru-RU" sz="1600" b="1" i="1" dirty="0">
                <a:solidFill>
                  <a:sysClr val="windowText" lastClr="000000"/>
                </a:solidFill>
                <a:latin typeface="+mj-lt"/>
              </a:rPr>
              <a:t>Туристско-спортивные походы и экспедиции </a:t>
            </a:r>
            <a:r>
              <a:rPr lang="ru-RU" sz="1600" dirty="0">
                <a:solidFill>
                  <a:sysClr val="windowText" lastClr="000000"/>
                </a:solidFill>
                <a:latin typeface="+mj-lt"/>
              </a:rPr>
              <a:t>(водные, пешие, лыжные, горные, </a:t>
            </a:r>
            <a:r>
              <a:rPr lang="ru-RU" sz="1600" dirty="0" err="1">
                <a:solidFill>
                  <a:sysClr val="windowText" lastClr="000000"/>
                </a:solidFill>
                <a:latin typeface="+mj-lt"/>
              </a:rPr>
              <a:t>спелеомаршруты</a:t>
            </a:r>
            <a:r>
              <a:rPr lang="ru-RU" sz="1600" dirty="0">
                <a:solidFill>
                  <a:sysClr val="windowText" lastClr="000000"/>
                </a:solidFill>
                <a:latin typeface="+mj-lt"/>
              </a:rPr>
              <a:t> по России и </a:t>
            </a:r>
            <a:r>
              <a:rPr lang="ru-RU" sz="1600" dirty="0" smtClean="0">
                <a:solidFill>
                  <a:sysClr val="windowText" lastClr="000000"/>
                </a:solidFill>
                <a:latin typeface="+mj-lt"/>
              </a:rPr>
              <a:t>области </a:t>
            </a:r>
            <a:r>
              <a:rPr lang="ru-RU" sz="1600" dirty="0">
                <a:solidFill>
                  <a:sysClr val="windowText" lastClr="000000"/>
                </a:solidFill>
                <a:latin typeface="+mj-lt"/>
              </a:rPr>
              <a:t>до 2 категории сложности) - от 5 до 25 дней</a:t>
            </a:r>
          </a:p>
        </p:txBody>
      </p:sp>
      <p:pic>
        <p:nvPicPr>
          <p:cNvPr id="4098" name="Picture 2" descr="Валдайская Робинзонада | Программа детского отдых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96751"/>
            <a:ext cx="2376264" cy="1728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Как получить бесплатную путевку в летний лагерь Сочи. Инструкция ..."/>
          <p:cNvPicPr>
            <a:picLocks noChangeAspect="1" noChangeArrowheads="1"/>
          </p:cNvPicPr>
          <p:nvPr/>
        </p:nvPicPr>
        <p:blipFill rotWithShape="1">
          <a:blip r:embed="rId3">
            <a:extLst>
              <a:ext uri="{28A0092B-C50C-407E-A947-70E740481C1C}">
                <a14:useLocalDpi xmlns:a14="http://schemas.microsoft.com/office/drawing/2010/main" val="0"/>
              </a:ext>
            </a:extLst>
          </a:blip>
          <a:srcRect r="2905" b="11171"/>
          <a:stretch/>
        </p:blipFill>
        <p:spPr bwMode="auto">
          <a:xfrm>
            <a:off x="5940153" y="3180849"/>
            <a:ext cx="2376264" cy="168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МЕЖДУНАРОДНАЯ ДЕТСКАЯ ТУРИСТСКАЯ ЭКСПЕДИЦИЯ «МОЙ ГОРОД — АЛМАТЫ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364"/>
          <a:stretch/>
        </p:blipFill>
        <p:spPr bwMode="auto">
          <a:xfrm>
            <a:off x="5940152" y="5147196"/>
            <a:ext cx="2376265" cy="1481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46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620000" cy="1143000"/>
          </a:xfrm>
        </p:spPr>
        <p:txBody>
          <a:bodyPr/>
          <a:lstStyle/>
          <a:p>
            <a:pPr algn="ctr"/>
            <a:r>
              <a:rPr lang="ru-RU" sz="4000" dirty="0" smtClean="0"/>
              <a:t>Экскурсии</a:t>
            </a:r>
            <a:endParaRPr lang="ru-RU" sz="4000" dirty="0"/>
          </a:p>
        </p:txBody>
      </p:sp>
      <p:sp>
        <p:nvSpPr>
          <p:cNvPr id="7" name="Прямоугольник 6"/>
          <p:cNvSpPr/>
          <p:nvPr/>
        </p:nvSpPr>
        <p:spPr>
          <a:xfrm>
            <a:off x="271385" y="994015"/>
            <a:ext cx="7416824" cy="15841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i="1" dirty="0" smtClean="0">
                <a:latin typeface="+mj-lt"/>
              </a:rPr>
              <a:t>Экскурсия</a:t>
            </a:r>
            <a:r>
              <a:rPr lang="ru-RU" sz="2000" dirty="0" smtClean="0">
                <a:latin typeface="+mj-lt"/>
              </a:rPr>
              <a:t> - это </a:t>
            </a:r>
            <a:r>
              <a:rPr lang="ru-RU" sz="2000" dirty="0">
                <a:latin typeface="+mj-lt"/>
              </a:rPr>
              <a:t>форма познания действительности и расширения кругозора путем по­сещения достопримечательных </a:t>
            </a:r>
            <a:r>
              <a:rPr lang="ru-RU" sz="2000" dirty="0" smtClean="0">
                <a:latin typeface="+mj-lt"/>
              </a:rPr>
              <a:t>объектов</a:t>
            </a:r>
            <a:endParaRPr lang="ru-RU" sz="2000" dirty="0">
              <a:latin typeface="+mj-lt"/>
            </a:endParaRPr>
          </a:p>
        </p:txBody>
      </p:sp>
      <p:sp>
        <p:nvSpPr>
          <p:cNvPr id="8" name="TextBox 7"/>
          <p:cNvSpPr txBox="1"/>
          <p:nvPr/>
        </p:nvSpPr>
        <p:spPr>
          <a:xfrm>
            <a:off x="293236" y="2708920"/>
            <a:ext cx="7394973" cy="707886"/>
          </a:xfrm>
          <a:prstGeom prst="rect">
            <a:avLst/>
          </a:prstGeom>
          <a:noFill/>
        </p:spPr>
        <p:txBody>
          <a:bodyPr wrap="none" rtlCol="0">
            <a:spAutoFit/>
          </a:bodyPr>
          <a:lstStyle/>
          <a:p>
            <a:pPr algn="ctr"/>
            <a:r>
              <a:rPr lang="ru-RU" sz="2000" dirty="0" smtClean="0">
                <a:latin typeface="+mj-lt"/>
              </a:rPr>
              <a:t>Экскурсия как форма туристско-краеведческой деятельности</a:t>
            </a:r>
            <a:br>
              <a:rPr lang="ru-RU" sz="2000" dirty="0" smtClean="0">
                <a:latin typeface="+mj-lt"/>
              </a:rPr>
            </a:br>
            <a:r>
              <a:rPr lang="ru-RU" sz="2000" dirty="0" smtClean="0">
                <a:latin typeface="+mj-lt"/>
              </a:rPr>
              <a:t>обладает рядом характеристик:</a:t>
            </a:r>
            <a:endParaRPr lang="ru-RU" sz="2000" dirty="0">
              <a:latin typeface="+mj-lt"/>
            </a:endParaRPr>
          </a:p>
        </p:txBody>
      </p:sp>
      <p:sp>
        <p:nvSpPr>
          <p:cNvPr id="9" name="Прямоугольник 8"/>
          <p:cNvSpPr/>
          <p:nvPr/>
        </p:nvSpPr>
        <p:spPr>
          <a:xfrm>
            <a:off x="293236" y="3573016"/>
            <a:ext cx="7394973" cy="28803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ru-RU" sz="2000" dirty="0">
                <a:latin typeface="+mj-lt"/>
              </a:rPr>
              <a:t>Экскурсии в природу и на производство имеют большое значение для воспитания у учащихся чувства </a:t>
            </a:r>
            <a:r>
              <a:rPr lang="ru-RU" sz="2000" dirty="0" smtClean="0">
                <a:latin typeface="+mj-lt"/>
              </a:rPr>
              <a:t>патриотизма;</a:t>
            </a:r>
          </a:p>
          <a:p>
            <a:pPr marL="285750" indent="-285750">
              <a:buFont typeface="Arial" panose="020B0604020202020204" pitchFamily="34" charset="0"/>
              <a:buChar char="•"/>
            </a:pPr>
            <a:r>
              <a:rPr lang="ru-RU" sz="2000" dirty="0" smtClean="0">
                <a:latin typeface="+mj-lt"/>
              </a:rPr>
              <a:t>Экскурсия позволяет решать </a:t>
            </a:r>
            <a:r>
              <a:rPr lang="ru-RU" sz="2000" dirty="0">
                <a:latin typeface="+mj-lt"/>
              </a:rPr>
              <a:t>вопросы рационального природопользования и охраны </a:t>
            </a:r>
            <a:r>
              <a:rPr lang="ru-RU" sz="2000" dirty="0" smtClean="0">
                <a:latin typeface="+mj-lt"/>
              </a:rPr>
              <a:t>природы;</a:t>
            </a:r>
          </a:p>
          <a:p>
            <a:pPr marL="285750" indent="-285750">
              <a:buFont typeface="Arial" panose="020B0604020202020204" pitchFamily="34" charset="0"/>
              <a:buChar char="•"/>
            </a:pPr>
            <a:r>
              <a:rPr lang="ru-RU" sz="2000" dirty="0" smtClean="0">
                <a:latin typeface="+mj-lt"/>
              </a:rPr>
              <a:t>Наиболее полное насыщение образовательным программ </a:t>
            </a:r>
            <a:r>
              <a:rPr lang="ru-RU" sz="2000" dirty="0">
                <a:latin typeface="+mj-lt"/>
              </a:rPr>
              <a:t>иллюстративным местным материалом возможно лишь в результате проведения экскурсий</a:t>
            </a:r>
          </a:p>
        </p:txBody>
      </p:sp>
    </p:spTree>
    <p:extLst>
      <p:ext uri="{BB962C8B-B14F-4D97-AF65-F5344CB8AC3E}">
        <p14:creationId xmlns:p14="http://schemas.microsoft.com/office/powerpoint/2010/main" val="138851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77603" y="116632"/>
            <a:ext cx="7620000" cy="83671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Экскурсии</a:t>
            </a:r>
            <a:endParaRPr lang="ru-RU" sz="4000" dirty="0"/>
          </a:p>
        </p:txBody>
      </p:sp>
      <p:sp>
        <p:nvSpPr>
          <p:cNvPr id="5" name="TextBox 4"/>
          <p:cNvSpPr txBox="1"/>
          <p:nvPr/>
        </p:nvSpPr>
        <p:spPr>
          <a:xfrm>
            <a:off x="1685603" y="848005"/>
            <a:ext cx="5257658" cy="400110"/>
          </a:xfrm>
          <a:prstGeom prst="rect">
            <a:avLst/>
          </a:prstGeom>
          <a:noFill/>
        </p:spPr>
        <p:txBody>
          <a:bodyPr wrap="none" rtlCol="0">
            <a:spAutoFit/>
          </a:bodyPr>
          <a:lstStyle/>
          <a:p>
            <a:r>
              <a:rPr lang="ru-RU" sz="2000" dirty="0">
                <a:latin typeface="+mj-lt"/>
              </a:rPr>
              <a:t>Методика подготовки экскурсии включает:</a:t>
            </a:r>
          </a:p>
        </p:txBody>
      </p:sp>
      <p:sp>
        <p:nvSpPr>
          <p:cNvPr id="6" name="Прямоугольник 5"/>
          <p:cNvSpPr/>
          <p:nvPr/>
        </p:nvSpPr>
        <p:spPr>
          <a:xfrm>
            <a:off x="179512" y="1278939"/>
            <a:ext cx="8136904" cy="5647700"/>
          </a:xfrm>
          <a:prstGeom prst="rect">
            <a:avLst/>
          </a:prstGeom>
        </p:spPr>
        <p:txBody>
          <a:bodyPr wrap="square">
            <a:spAutoFit/>
          </a:bodyPr>
          <a:lstStyle/>
          <a:p>
            <a:pPr marL="285750" lvl="0" indent="-285750">
              <a:buFont typeface="Arial" panose="020B0604020202020204" pitchFamily="34" charset="0"/>
              <a:buChar char="•"/>
            </a:pPr>
            <a:r>
              <a:rPr lang="ru-RU" sz="1900" dirty="0" smtClean="0">
                <a:latin typeface="+mj-lt"/>
              </a:rPr>
              <a:t>выбор </a:t>
            </a:r>
            <a:r>
              <a:rPr lang="ru-RU" sz="1900" dirty="0">
                <a:latin typeface="+mj-lt"/>
              </a:rPr>
              <a:t>основных новых объектов, первичное вербальное </a:t>
            </a:r>
            <a:r>
              <a:rPr lang="ru-RU" sz="1900" dirty="0" smtClean="0">
                <a:latin typeface="+mj-lt"/>
              </a:rPr>
              <a:t>ознакомление </a:t>
            </a:r>
            <a:r>
              <a:rPr lang="ru-RU" sz="1900" dirty="0">
                <a:latin typeface="+mj-lt"/>
              </a:rPr>
              <a:t>с ними участников; ознакомление с природой </a:t>
            </a:r>
            <a:r>
              <a:rPr lang="ru-RU" sz="1900" dirty="0" smtClean="0">
                <a:latin typeface="+mj-lt"/>
              </a:rPr>
              <a:t>расположения </a:t>
            </a:r>
            <a:r>
              <a:rPr lang="ru-RU" sz="1900" dirty="0">
                <a:latin typeface="+mj-lt"/>
              </a:rPr>
              <a:t>объектов, социумом;</a:t>
            </a:r>
          </a:p>
          <a:p>
            <a:pPr marL="285750" lvl="0" indent="-285750">
              <a:buFont typeface="Arial" panose="020B0604020202020204" pitchFamily="34" charset="0"/>
              <a:buChar char="•"/>
            </a:pPr>
            <a:r>
              <a:rPr lang="ru-RU" sz="1900" dirty="0">
                <a:latin typeface="+mj-lt"/>
              </a:rPr>
              <a:t>составление туристско-краеведческого дорожного маршрута;</a:t>
            </a:r>
          </a:p>
          <a:p>
            <a:pPr marL="285750" lvl="0" indent="-285750">
              <a:buFont typeface="Arial" panose="020B0604020202020204" pitchFamily="34" charset="0"/>
              <a:buChar char="•"/>
            </a:pPr>
            <a:r>
              <a:rPr lang="ru-RU" sz="1900" dirty="0">
                <a:latin typeface="+mj-lt"/>
              </a:rPr>
              <a:t>подготовка необходимого туристского, технического </a:t>
            </a:r>
            <a:r>
              <a:rPr lang="ru-RU" sz="1900" dirty="0" smtClean="0">
                <a:latin typeface="+mj-lt"/>
              </a:rPr>
              <a:t>снаряжения </a:t>
            </a:r>
            <a:r>
              <a:rPr lang="ru-RU" sz="1900" dirty="0">
                <a:latin typeface="+mj-lt"/>
              </a:rPr>
              <a:t>(фото, видео и т. д.);</a:t>
            </a:r>
          </a:p>
          <a:p>
            <a:pPr marL="285750" lvl="0" indent="-285750">
              <a:buFont typeface="Arial" panose="020B0604020202020204" pitchFamily="34" charset="0"/>
              <a:buChar char="•"/>
            </a:pPr>
            <a:r>
              <a:rPr lang="ru-RU" sz="1900" dirty="0">
                <a:latin typeface="+mj-lt"/>
              </a:rPr>
              <a:t>проведение учебных занятий, консультаций с участниками похода (правила безопасности, поведения, медицинская помощь);</a:t>
            </a:r>
          </a:p>
          <a:p>
            <a:pPr marL="285750" lvl="0" indent="-285750">
              <a:buFont typeface="Arial" panose="020B0604020202020204" pitchFamily="34" charset="0"/>
              <a:buChar char="•"/>
            </a:pPr>
            <a:r>
              <a:rPr lang="ru-RU" sz="1900" dirty="0">
                <a:latin typeface="+mj-lt"/>
              </a:rPr>
              <a:t>продумывание «должностной системы» для подростков (определение совместно с самими детьми конкретных </a:t>
            </a:r>
            <a:r>
              <a:rPr lang="ru-RU" sz="1900" dirty="0" smtClean="0">
                <a:latin typeface="+mj-lt"/>
              </a:rPr>
              <a:t>обязанностей </a:t>
            </a:r>
            <a:r>
              <a:rPr lang="ru-RU" sz="1900" dirty="0">
                <a:latin typeface="+mj-lt"/>
              </a:rPr>
              <a:t>(«должностей») и содействие в подготовке к их выполнению в самом походе-экскурсии;</a:t>
            </a:r>
          </a:p>
          <a:p>
            <a:pPr marL="285750" lvl="0" indent="-285750">
              <a:buFont typeface="Arial" panose="020B0604020202020204" pitchFamily="34" charset="0"/>
              <a:buChar char="•"/>
            </a:pPr>
            <a:r>
              <a:rPr lang="en-US" sz="1900" dirty="0" err="1">
                <a:latin typeface="+mj-lt"/>
              </a:rPr>
              <a:t>формирование</a:t>
            </a:r>
            <a:r>
              <a:rPr lang="en-US" sz="1900" dirty="0">
                <a:latin typeface="+mj-lt"/>
              </a:rPr>
              <a:t> «</a:t>
            </a:r>
            <a:r>
              <a:rPr lang="en-US" sz="1900" dirty="0" err="1">
                <a:latin typeface="+mj-lt"/>
              </a:rPr>
              <a:t>внутренней</a:t>
            </a:r>
            <a:r>
              <a:rPr lang="en-US" sz="1900" dirty="0">
                <a:latin typeface="+mj-lt"/>
              </a:rPr>
              <a:t> </a:t>
            </a:r>
            <a:r>
              <a:rPr lang="en-US" sz="1900" dirty="0" err="1">
                <a:latin typeface="+mj-lt"/>
              </a:rPr>
              <a:t>готовности</a:t>
            </a:r>
            <a:r>
              <a:rPr lang="en-US" sz="1900" dirty="0">
                <a:latin typeface="+mj-lt"/>
              </a:rPr>
              <a:t>» </a:t>
            </a:r>
            <a:r>
              <a:rPr lang="en-US" sz="1900" dirty="0" err="1">
                <a:latin typeface="+mj-lt"/>
              </a:rPr>
              <a:t>участника</a:t>
            </a:r>
            <a:r>
              <a:rPr lang="en-US" sz="1900" dirty="0">
                <a:latin typeface="+mj-lt"/>
              </a:rPr>
              <a:t> к </a:t>
            </a:r>
            <a:r>
              <a:rPr lang="en-US" sz="1900" dirty="0" err="1" smtClean="0">
                <a:latin typeface="+mj-lt"/>
              </a:rPr>
              <a:t>экскурсии</a:t>
            </a:r>
            <a:r>
              <a:rPr lang="en-US" sz="1900" dirty="0">
                <a:latin typeface="+mj-lt"/>
              </a:rPr>
              <a:t>;</a:t>
            </a:r>
            <a:endParaRPr lang="ru-RU" sz="1900" dirty="0">
              <a:latin typeface="+mj-lt"/>
            </a:endParaRPr>
          </a:p>
          <a:p>
            <a:pPr marL="285750" lvl="0" indent="-285750">
              <a:buFont typeface="Arial" panose="020B0604020202020204" pitchFamily="34" charset="0"/>
              <a:buChar char="•"/>
            </a:pPr>
            <a:r>
              <a:rPr lang="en-US" sz="1900" dirty="0" err="1">
                <a:latin typeface="+mj-lt"/>
              </a:rPr>
              <a:t>окончательное</a:t>
            </a:r>
            <a:r>
              <a:rPr lang="en-US" sz="1900" dirty="0">
                <a:latin typeface="+mj-lt"/>
              </a:rPr>
              <a:t> </a:t>
            </a:r>
            <a:r>
              <a:rPr lang="en-US" sz="1900" dirty="0" err="1">
                <a:latin typeface="+mj-lt"/>
              </a:rPr>
              <a:t>комплектование</a:t>
            </a:r>
            <a:r>
              <a:rPr lang="en-US" sz="1900" dirty="0">
                <a:latin typeface="+mj-lt"/>
              </a:rPr>
              <a:t> </a:t>
            </a:r>
            <a:r>
              <a:rPr lang="en-US" sz="1900" dirty="0" err="1">
                <a:latin typeface="+mj-lt"/>
              </a:rPr>
              <a:t>состава</a:t>
            </a:r>
            <a:r>
              <a:rPr lang="en-US" sz="1900" dirty="0">
                <a:latin typeface="+mj-lt"/>
              </a:rPr>
              <a:t> </a:t>
            </a:r>
            <a:r>
              <a:rPr lang="en-US" sz="1900" dirty="0" err="1">
                <a:latin typeface="+mj-lt"/>
              </a:rPr>
              <a:t>группы</a:t>
            </a:r>
            <a:r>
              <a:rPr lang="en-US" sz="1900" dirty="0">
                <a:latin typeface="+mj-lt"/>
              </a:rPr>
              <a:t>;</a:t>
            </a:r>
            <a:endParaRPr lang="ru-RU" sz="1900" dirty="0">
              <a:latin typeface="+mj-lt"/>
            </a:endParaRPr>
          </a:p>
          <a:p>
            <a:pPr marL="285750" lvl="0" indent="-285750">
              <a:buFont typeface="Arial" panose="020B0604020202020204" pitchFamily="34" charset="0"/>
              <a:buChar char="•"/>
            </a:pPr>
            <a:r>
              <a:rPr lang="en-US" sz="1900" dirty="0" err="1">
                <a:latin typeface="+mj-lt"/>
              </a:rPr>
              <a:t>проверка</a:t>
            </a:r>
            <a:r>
              <a:rPr lang="en-US" sz="1900" dirty="0">
                <a:latin typeface="+mj-lt"/>
              </a:rPr>
              <a:t> </a:t>
            </a:r>
            <a:r>
              <a:rPr lang="en-US" sz="1900" dirty="0" err="1">
                <a:latin typeface="+mj-lt"/>
              </a:rPr>
              <a:t>готовности</a:t>
            </a:r>
            <a:r>
              <a:rPr lang="en-US" sz="1900" dirty="0">
                <a:latin typeface="+mj-lt"/>
              </a:rPr>
              <a:t> </a:t>
            </a:r>
            <a:r>
              <a:rPr lang="en-US" sz="1900" dirty="0" err="1">
                <a:latin typeface="+mj-lt"/>
              </a:rPr>
              <a:t>группы</a:t>
            </a:r>
            <a:r>
              <a:rPr lang="en-US" sz="1900" dirty="0">
                <a:latin typeface="+mj-lt"/>
              </a:rPr>
              <a:t> и </a:t>
            </a:r>
            <a:r>
              <a:rPr lang="en-US" sz="1900" dirty="0" err="1">
                <a:latin typeface="+mj-lt"/>
              </a:rPr>
              <a:t>каждого</a:t>
            </a:r>
            <a:r>
              <a:rPr lang="en-US" sz="1900" dirty="0">
                <a:latin typeface="+mj-lt"/>
              </a:rPr>
              <a:t> </a:t>
            </a:r>
            <a:r>
              <a:rPr lang="en-US" sz="1900" dirty="0" err="1">
                <a:latin typeface="+mj-lt"/>
              </a:rPr>
              <a:t>ее</a:t>
            </a:r>
            <a:r>
              <a:rPr lang="en-US" sz="1900" dirty="0">
                <a:latin typeface="+mj-lt"/>
              </a:rPr>
              <a:t> </a:t>
            </a:r>
            <a:r>
              <a:rPr lang="en-US" sz="1900" dirty="0" err="1">
                <a:latin typeface="+mj-lt"/>
              </a:rPr>
              <a:t>члена</a:t>
            </a:r>
            <a:r>
              <a:rPr lang="en-US" sz="1900" dirty="0">
                <a:latin typeface="+mj-lt"/>
              </a:rPr>
              <a:t> к </a:t>
            </a:r>
            <a:r>
              <a:rPr lang="en-US" sz="1900" dirty="0" err="1">
                <a:latin typeface="+mj-lt"/>
              </a:rPr>
              <a:t>участию</a:t>
            </a:r>
            <a:r>
              <a:rPr lang="en-US" sz="1900" dirty="0">
                <a:latin typeface="+mj-lt"/>
              </a:rPr>
              <a:t> в </a:t>
            </a:r>
            <a:r>
              <a:rPr lang="en-US" sz="1900" dirty="0" err="1">
                <a:latin typeface="+mj-lt"/>
              </a:rPr>
              <a:t>экскурсии</a:t>
            </a:r>
            <a:r>
              <a:rPr lang="en-US" sz="1900" dirty="0">
                <a:latin typeface="+mj-lt"/>
              </a:rPr>
              <a:t>;</a:t>
            </a:r>
            <a:endParaRPr lang="ru-RU" sz="1900" dirty="0">
              <a:latin typeface="+mj-lt"/>
            </a:endParaRPr>
          </a:p>
          <a:p>
            <a:pPr marL="285750" lvl="0" indent="-285750">
              <a:buFont typeface="Arial" panose="020B0604020202020204" pitchFamily="34" charset="0"/>
              <a:buChar char="•"/>
            </a:pPr>
            <a:r>
              <a:rPr lang="en-US" sz="1900" dirty="0" err="1">
                <a:latin typeface="+mj-lt"/>
              </a:rPr>
              <a:t>оформление</a:t>
            </a:r>
            <a:r>
              <a:rPr lang="en-US" sz="1900" dirty="0">
                <a:latin typeface="+mj-lt"/>
              </a:rPr>
              <a:t> </a:t>
            </a:r>
            <a:r>
              <a:rPr lang="en-US" sz="1900" dirty="0" err="1">
                <a:latin typeface="+mj-lt"/>
              </a:rPr>
              <a:t>документации</a:t>
            </a:r>
            <a:r>
              <a:rPr lang="en-US" sz="1900" dirty="0">
                <a:latin typeface="+mj-lt"/>
              </a:rPr>
              <a:t> – </a:t>
            </a:r>
            <a:r>
              <a:rPr lang="en-US" sz="1900" dirty="0" err="1">
                <a:latin typeface="+mj-lt"/>
              </a:rPr>
              <a:t>разрешения</a:t>
            </a:r>
            <a:r>
              <a:rPr lang="en-US" sz="1900" dirty="0">
                <a:latin typeface="+mj-lt"/>
              </a:rPr>
              <a:t> </a:t>
            </a:r>
            <a:r>
              <a:rPr lang="en-US" sz="1900" dirty="0" err="1">
                <a:latin typeface="+mj-lt"/>
              </a:rPr>
              <a:t>на</a:t>
            </a:r>
            <a:r>
              <a:rPr lang="en-US" sz="1900" dirty="0">
                <a:latin typeface="+mj-lt"/>
              </a:rPr>
              <a:t> </a:t>
            </a:r>
            <a:r>
              <a:rPr lang="en-US" sz="1900" dirty="0" err="1">
                <a:latin typeface="+mj-lt"/>
              </a:rPr>
              <a:t>проведение</a:t>
            </a:r>
            <a:r>
              <a:rPr lang="en-US" sz="1900" dirty="0">
                <a:latin typeface="+mj-lt"/>
              </a:rPr>
              <a:t> </a:t>
            </a:r>
            <a:r>
              <a:rPr lang="en-US" sz="1900" dirty="0" err="1">
                <a:latin typeface="+mj-lt"/>
              </a:rPr>
              <a:t>экскурсии</a:t>
            </a:r>
            <a:r>
              <a:rPr lang="en-US" sz="1900" dirty="0">
                <a:latin typeface="+mj-lt"/>
              </a:rPr>
              <a:t>, </a:t>
            </a:r>
            <a:r>
              <a:rPr lang="en-US" sz="1900" dirty="0" err="1">
                <a:latin typeface="+mj-lt"/>
              </a:rPr>
              <a:t>размещение</a:t>
            </a:r>
            <a:r>
              <a:rPr lang="en-US" sz="1900" dirty="0">
                <a:latin typeface="+mj-lt"/>
              </a:rPr>
              <a:t> </a:t>
            </a:r>
            <a:r>
              <a:rPr lang="en-US" sz="1900" dirty="0" err="1">
                <a:latin typeface="+mj-lt"/>
              </a:rPr>
              <a:t>детей</a:t>
            </a:r>
            <a:r>
              <a:rPr lang="en-US" sz="1900" dirty="0">
                <a:latin typeface="+mj-lt"/>
              </a:rPr>
              <a:t> </a:t>
            </a:r>
            <a:r>
              <a:rPr lang="en-US" sz="1900" dirty="0" err="1">
                <a:latin typeface="+mj-lt"/>
              </a:rPr>
              <a:t>при</a:t>
            </a:r>
            <a:r>
              <a:rPr lang="en-US" sz="1900" dirty="0">
                <a:latin typeface="+mj-lt"/>
              </a:rPr>
              <a:t> </a:t>
            </a:r>
            <a:r>
              <a:rPr lang="en-US" sz="1900" dirty="0" err="1">
                <a:latin typeface="+mj-lt"/>
              </a:rPr>
              <a:t>многодневной</a:t>
            </a:r>
            <a:r>
              <a:rPr lang="en-US" sz="1900" dirty="0">
                <a:latin typeface="+mj-lt"/>
              </a:rPr>
              <a:t> </a:t>
            </a:r>
            <a:r>
              <a:rPr lang="en-US" sz="1900" dirty="0" err="1">
                <a:latin typeface="+mj-lt"/>
              </a:rPr>
              <a:t>экскурсии</a:t>
            </a:r>
            <a:r>
              <a:rPr lang="en-US" sz="1900" dirty="0">
                <a:latin typeface="+mj-lt"/>
              </a:rPr>
              <a:t>, </a:t>
            </a:r>
            <a:r>
              <a:rPr lang="en-US" sz="1900" dirty="0" err="1" smtClean="0">
                <a:latin typeface="+mj-lt"/>
              </a:rPr>
              <a:t>медицинских</a:t>
            </a:r>
            <a:r>
              <a:rPr lang="en-US" sz="1900" dirty="0" smtClean="0">
                <a:latin typeface="+mj-lt"/>
              </a:rPr>
              <a:t> </a:t>
            </a:r>
            <a:r>
              <a:rPr lang="en-US" sz="1900" dirty="0" err="1">
                <a:latin typeface="+mj-lt"/>
              </a:rPr>
              <a:t>заключений</a:t>
            </a:r>
            <a:r>
              <a:rPr lang="en-US" sz="1900" dirty="0">
                <a:latin typeface="+mj-lt"/>
              </a:rPr>
              <a:t> о </a:t>
            </a:r>
            <a:r>
              <a:rPr lang="en-US" sz="1900" dirty="0" err="1">
                <a:latin typeface="+mj-lt"/>
              </a:rPr>
              <a:t>здоровье</a:t>
            </a:r>
            <a:r>
              <a:rPr lang="en-US" sz="1900" dirty="0">
                <a:latin typeface="+mj-lt"/>
              </a:rPr>
              <a:t> </a:t>
            </a:r>
            <a:r>
              <a:rPr lang="en-US" sz="1900" dirty="0" err="1">
                <a:latin typeface="+mj-lt"/>
              </a:rPr>
              <a:t>участников</a:t>
            </a:r>
            <a:r>
              <a:rPr lang="en-US" sz="1900" dirty="0">
                <a:latin typeface="+mj-lt"/>
              </a:rPr>
              <a:t> </a:t>
            </a:r>
            <a:r>
              <a:rPr lang="en-US" sz="1900" dirty="0" err="1" smtClean="0">
                <a:latin typeface="+mj-lt"/>
              </a:rPr>
              <a:t>экскурсии</a:t>
            </a:r>
            <a:endParaRPr lang="ru-RU" sz="1900" dirty="0">
              <a:latin typeface="+mj-lt"/>
            </a:endParaRPr>
          </a:p>
        </p:txBody>
      </p:sp>
    </p:spTree>
    <p:extLst>
      <p:ext uri="{BB962C8B-B14F-4D97-AF65-F5344CB8AC3E}">
        <p14:creationId xmlns:p14="http://schemas.microsoft.com/office/powerpoint/2010/main" val="241385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77603" y="116632"/>
            <a:ext cx="7620000" cy="83671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Экскурсии</a:t>
            </a:r>
            <a:endParaRPr lang="ru-RU" sz="4000" dirty="0"/>
          </a:p>
        </p:txBody>
      </p:sp>
      <p:sp>
        <p:nvSpPr>
          <p:cNvPr id="3" name="TextBox 2"/>
          <p:cNvSpPr txBox="1"/>
          <p:nvPr/>
        </p:nvSpPr>
        <p:spPr>
          <a:xfrm>
            <a:off x="1685603" y="848005"/>
            <a:ext cx="5003999" cy="400110"/>
          </a:xfrm>
          <a:prstGeom prst="rect">
            <a:avLst/>
          </a:prstGeom>
          <a:noFill/>
        </p:spPr>
        <p:txBody>
          <a:bodyPr wrap="none" rtlCol="0">
            <a:spAutoFit/>
          </a:bodyPr>
          <a:lstStyle/>
          <a:p>
            <a:r>
              <a:rPr lang="ru-RU" sz="2000" dirty="0" smtClean="0">
                <a:latin typeface="+mj-lt"/>
              </a:rPr>
              <a:t>Требования, предъявляемые к экскурсии</a:t>
            </a:r>
            <a:endParaRPr lang="ru-RU" sz="2000" dirty="0">
              <a:latin typeface="+mj-lt"/>
            </a:endParaRPr>
          </a:p>
        </p:txBody>
      </p:sp>
      <p:sp>
        <p:nvSpPr>
          <p:cNvPr id="4" name="Овал 3"/>
          <p:cNvSpPr/>
          <p:nvPr/>
        </p:nvSpPr>
        <p:spPr>
          <a:xfrm>
            <a:off x="377602" y="1628800"/>
            <a:ext cx="3042269" cy="24482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mj-lt"/>
              </a:rPr>
              <a:t>достоверность информации; культурно-познавательная значимость</a:t>
            </a:r>
          </a:p>
        </p:txBody>
      </p:sp>
      <p:sp>
        <p:nvSpPr>
          <p:cNvPr id="5" name="Овал 4"/>
          <p:cNvSpPr/>
          <p:nvPr/>
        </p:nvSpPr>
        <p:spPr>
          <a:xfrm>
            <a:off x="2915816" y="4077072"/>
            <a:ext cx="3042269" cy="24482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mj-lt"/>
              </a:rPr>
              <a:t>точность построения и законченность исполнения; удовлетворение интересов экскурсантов</a:t>
            </a:r>
          </a:p>
        </p:txBody>
      </p:sp>
      <p:sp>
        <p:nvSpPr>
          <p:cNvPr id="6" name="Овал 5"/>
          <p:cNvSpPr/>
          <p:nvPr/>
        </p:nvSpPr>
        <p:spPr>
          <a:xfrm>
            <a:off x="5292080" y="1628800"/>
            <a:ext cx="3042269" cy="24482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mj-lt"/>
              </a:rPr>
              <a:t>полнота изложения</a:t>
            </a:r>
          </a:p>
        </p:txBody>
      </p:sp>
    </p:spTree>
    <p:extLst>
      <p:ext uri="{BB962C8B-B14F-4D97-AF65-F5344CB8AC3E}">
        <p14:creationId xmlns:p14="http://schemas.microsoft.com/office/powerpoint/2010/main" val="3491887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77603" y="116632"/>
            <a:ext cx="7620000" cy="83671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Классификация экскурсий</a:t>
            </a:r>
            <a:endParaRPr lang="ru-RU" sz="4000" dirty="0"/>
          </a:p>
        </p:txBody>
      </p:sp>
      <p:sp>
        <p:nvSpPr>
          <p:cNvPr id="3" name="Прямоугольник 2"/>
          <p:cNvSpPr/>
          <p:nvPr/>
        </p:nvSpPr>
        <p:spPr>
          <a:xfrm>
            <a:off x="218196" y="936169"/>
            <a:ext cx="7938813" cy="648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000" dirty="0" smtClean="0">
                <a:solidFill>
                  <a:sysClr val="windowText" lastClr="000000"/>
                </a:solidFill>
                <a:latin typeface="+mj-lt"/>
              </a:rPr>
              <a:t>Классификация по ряду признаков</a:t>
            </a:r>
            <a:endParaRPr lang="ru-RU" sz="2000" dirty="0">
              <a:solidFill>
                <a:sysClr val="windowText" lastClr="000000"/>
              </a:solidFill>
              <a:latin typeface="+mj-lt"/>
            </a:endParaRPr>
          </a:p>
        </p:txBody>
      </p:sp>
      <p:sp>
        <p:nvSpPr>
          <p:cNvPr id="4" name="Скругленный прямоугольник 3"/>
          <p:cNvSpPr/>
          <p:nvPr/>
        </p:nvSpPr>
        <p:spPr>
          <a:xfrm>
            <a:off x="233920" y="2060848"/>
            <a:ext cx="2322189" cy="13681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dirty="0" smtClean="0">
                <a:solidFill>
                  <a:sysClr val="windowText" lastClr="000000"/>
                </a:solidFill>
                <a:latin typeface="+mj-lt"/>
              </a:rPr>
              <a:t>содержание</a:t>
            </a:r>
            <a:endParaRPr lang="ru-RU" sz="2000" dirty="0">
              <a:solidFill>
                <a:sysClr val="windowText" lastClr="000000"/>
              </a:solidFill>
              <a:latin typeface="+mj-lt"/>
            </a:endParaRPr>
          </a:p>
        </p:txBody>
      </p:sp>
      <p:sp>
        <p:nvSpPr>
          <p:cNvPr id="5" name="Скругленный прямоугольник 4"/>
          <p:cNvSpPr/>
          <p:nvPr/>
        </p:nvSpPr>
        <p:spPr>
          <a:xfrm>
            <a:off x="3026508" y="2060848"/>
            <a:ext cx="2322189" cy="13681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dirty="0" smtClean="0">
                <a:solidFill>
                  <a:sysClr val="windowText" lastClr="000000"/>
                </a:solidFill>
                <a:latin typeface="+mj-lt"/>
              </a:rPr>
              <a:t>тематика</a:t>
            </a:r>
            <a:endParaRPr lang="ru-RU" sz="2000" dirty="0">
              <a:solidFill>
                <a:sysClr val="windowText" lastClr="000000"/>
              </a:solidFill>
              <a:latin typeface="+mj-lt"/>
            </a:endParaRPr>
          </a:p>
        </p:txBody>
      </p:sp>
      <p:sp>
        <p:nvSpPr>
          <p:cNvPr id="6" name="Скругленный прямоугольник 5"/>
          <p:cNvSpPr/>
          <p:nvPr/>
        </p:nvSpPr>
        <p:spPr>
          <a:xfrm>
            <a:off x="6012160" y="2060848"/>
            <a:ext cx="2322189" cy="13681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dirty="0" smtClean="0">
                <a:solidFill>
                  <a:sysClr val="windowText" lastClr="000000"/>
                </a:solidFill>
                <a:latin typeface="+mj-lt"/>
              </a:rPr>
              <a:t>состав </a:t>
            </a:r>
            <a:r>
              <a:rPr lang="ru-RU" sz="2000" dirty="0">
                <a:solidFill>
                  <a:sysClr val="windowText" lastClr="000000"/>
                </a:solidFill>
                <a:latin typeface="+mj-lt"/>
              </a:rPr>
              <a:t>участников</a:t>
            </a:r>
          </a:p>
        </p:txBody>
      </p:sp>
      <p:sp>
        <p:nvSpPr>
          <p:cNvPr id="7" name="Скругленный прямоугольник 6"/>
          <p:cNvSpPr/>
          <p:nvPr/>
        </p:nvSpPr>
        <p:spPr>
          <a:xfrm>
            <a:off x="3026507" y="3789040"/>
            <a:ext cx="2322189" cy="13681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dirty="0" smtClean="0">
                <a:solidFill>
                  <a:sysClr val="windowText" lastClr="000000"/>
                </a:solidFill>
                <a:latin typeface="+mj-lt"/>
              </a:rPr>
              <a:t>способ </a:t>
            </a:r>
            <a:r>
              <a:rPr lang="ru-RU" sz="2000" dirty="0">
                <a:solidFill>
                  <a:sysClr val="windowText" lastClr="000000"/>
                </a:solidFill>
                <a:latin typeface="+mj-lt"/>
              </a:rPr>
              <a:t>передвижения</a:t>
            </a:r>
          </a:p>
        </p:txBody>
      </p:sp>
      <p:sp>
        <p:nvSpPr>
          <p:cNvPr id="8" name="Скругленный прямоугольник 7"/>
          <p:cNvSpPr/>
          <p:nvPr/>
        </p:nvSpPr>
        <p:spPr>
          <a:xfrm>
            <a:off x="3026508" y="5489848"/>
            <a:ext cx="2322189" cy="13681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dirty="0" smtClean="0">
                <a:solidFill>
                  <a:sysClr val="windowText" lastClr="000000"/>
                </a:solidFill>
                <a:latin typeface="+mj-lt"/>
              </a:rPr>
              <a:t>форма проведения</a:t>
            </a:r>
            <a:endParaRPr lang="ru-RU" sz="2000" dirty="0">
              <a:solidFill>
                <a:sysClr val="windowText" lastClr="000000"/>
              </a:solidFill>
              <a:latin typeface="+mj-lt"/>
            </a:endParaRPr>
          </a:p>
        </p:txBody>
      </p:sp>
      <p:sp>
        <p:nvSpPr>
          <p:cNvPr id="9" name="Скругленный прямоугольник 8"/>
          <p:cNvSpPr/>
          <p:nvPr/>
        </p:nvSpPr>
        <p:spPr>
          <a:xfrm>
            <a:off x="233920" y="4758778"/>
            <a:ext cx="2322189" cy="13681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dirty="0" smtClean="0">
                <a:solidFill>
                  <a:sysClr val="windowText" lastClr="000000"/>
                </a:solidFill>
                <a:latin typeface="+mj-lt"/>
              </a:rPr>
              <a:t>место проведения</a:t>
            </a:r>
            <a:endParaRPr lang="ru-RU" sz="2000" dirty="0">
              <a:solidFill>
                <a:sysClr val="windowText" lastClr="000000"/>
              </a:solidFill>
              <a:latin typeface="+mj-lt"/>
            </a:endParaRPr>
          </a:p>
        </p:txBody>
      </p:sp>
      <p:sp>
        <p:nvSpPr>
          <p:cNvPr id="10" name="Скругленный прямоугольник 9"/>
          <p:cNvSpPr/>
          <p:nvPr/>
        </p:nvSpPr>
        <p:spPr>
          <a:xfrm>
            <a:off x="6012159" y="4758778"/>
            <a:ext cx="2322189" cy="13681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dirty="0" smtClean="0">
                <a:solidFill>
                  <a:sysClr val="windowText" lastClr="000000"/>
                </a:solidFill>
                <a:latin typeface="+mj-lt"/>
              </a:rPr>
              <a:t>продолжительность</a:t>
            </a:r>
            <a:endParaRPr lang="ru-RU" sz="2000" dirty="0">
              <a:solidFill>
                <a:sysClr val="windowText" lastClr="000000"/>
              </a:solidFill>
              <a:latin typeface="+mj-lt"/>
            </a:endParaRPr>
          </a:p>
        </p:txBody>
      </p:sp>
    </p:spTree>
    <p:extLst>
      <p:ext uri="{BB962C8B-B14F-4D97-AF65-F5344CB8AC3E}">
        <p14:creationId xmlns:p14="http://schemas.microsoft.com/office/powerpoint/2010/main" val="2861797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77603" y="116632"/>
            <a:ext cx="7620000" cy="83671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Классификация экскурсий</a:t>
            </a:r>
            <a:endParaRPr lang="ru-RU" sz="4000" dirty="0"/>
          </a:p>
        </p:txBody>
      </p:sp>
      <p:sp>
        <p:nvSpPr>
          <p:cNvPr id="3" name="Прямоугольник 2"/>
          <p:cNvSpPr/>
          <p:nvPr/>
        </p:nvSpPr>
        <p:spPr>
          <a:xfrm>
            <a:off x="251520" y="953344"/>
            <a:ext cx="2538213"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По содержанию</a:t>
            </a:r>
            <a:endParaRPr lang="ru-RU" dirty="0">
              <a:latin typeface="+mj-lt"/>
            </a:endParaRPr>
          </a:p>
        </p:txBody>
      </p:sp>
      <p:sp>
        <p:nvSpPr>
          <p:cNvPr id="4" name="Прямоугольник 3"/>
          <p:cNvSpPr/>
          <p:nvPr/>
        </p:nvSpPr>
        <p:spPr>
          <a:xfrm>
            <a:off x="5652120" y="953344"/>
            <a:ext cx="2538213"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Тематические</a:t>
            </a:r>
            <a:endParaRPr lang="ru-RU" dirty="0">
              <a:latin typeface="+mj-lt"/>
            </a:endParaRPr>
          </a:p>
        </p:txBody>
      </p:sp>
      <p:sp>
        <p:nvSpPr>
          <p:cNvPr id="5" name="Скругленный прямоугольник 4"/>
          <p:cNvSpPr/>
          <p:nvPr/>
        </p:nvSpPr>
        <p:spPr>
          <a:xfrm>
            <a:off x="29980" y="2223073"/>
            <a:ext cx="194421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Многоплановые</a:t>
            </a:r>
            <a:endParaRPr lang="ru-RU" dirty="0">
              <a:latin typeface="+mj-lt"/>
            </a:endParaRPr>
          </a:p>
        </p:txBody>
      </p:sp>
      <p:sp>
        <p:nvSpPr>
          <p:cNvPr id="6" name="Скругленный прямоугольник 5"/>
          <p:cNvSpPr/>
          <p:nvPr/>
        </p:nvSpPr>
        <p:spPr>
          <a:xfrm>
            <a:off x="2190045" y="2223073"/>
            <a:ext cx="194421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Тематические</a:t>
            </a:r>
            <a:endParaRPr lang="ru-RU" dirty="0">
              <a:latin typeface="+mj-lt"/>
            </a:endParaRPr>
          </a:p>
        </p:txBody>
      </p:sp>
      <p:sp>
        <p:nvSpPr>
          <p:cNvPr id="7" name="Скругленный прямоугольник 6"/>
          <p:cNvSpPr/>
          <p:nvPr/>
        </p:nvSpPr>
        <p:spPr>
          <a:xfrm>
            <a:off x="6615304" y="2194631"/>
            <a:ext cx="1774775"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Экологические</a:t>
            </a:r>
            <a:endParaRPr lang="ru-RU" dirty="0">
              <a:latin typeface="+mj-lt"/>
            </a:endParaRPr>
          </a:p>
        </p:txBody>
      </p:sp>
      <p:sp>
        <p:nvSpPr>
          <p:cNvPr id="8" name="Скругленный прямоугольник 7"/>
          <p:cNvSpPr/>
          <p:nvPr/>
        </p:nvSpPr>
        <p:spPr>
          <a:xfrm>
            <a:off x="4575814" y="2215554"/>
            <a:ext cx="1774775"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err="1" smtClean="0">
                <a:latin typeface="+mj-lt"/>
              </a:rPr>
              <a:t>Природо-ведческие</a:t>
            </a:r>
            <a:endParaRPr lang="ru-RU" dirty="0">
              <a:latin typeface="+mj-lt"/>
            </a:endParaRPr>
          </a:p>
        </p:txBody>
      </p:sp>
      <p:sp>
        <p:nvSpPr>
          <p:cNvPr id="9" name="Скругленный прямоугольник 8"/>
          <p:cNvSpPr/>
          <p:nvPr/>
        </p:nvSpPr>
        <p:spPr>
          <a:xfrm>
            <a:off x="6603807" y="3373891"/>
            <a:ext cx="1774775"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Литературные и др.</a:t>
            </a:r>
            <a:endParaRPr lang="ru-RU" dirty="0">
              <a:latin typeface="+mj-lt"/>
            </a:endParaRPr>
          </a:p>
        </p:txBody>
      </p:sp>
      <p:sp>
        <p:nvSpPr>
          <p:cNvPr id="10" name="Скругленный прямоугольник 9"/>
          <p:cNvSpPr/>
          <p:nvPr/>
        </p:nvSpPr>
        <p:spPr>
          <a:xfrm>
            <a:off x="4571999" y="3395272"/>
            <a:ext cx="1774775"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Исторические</a:t>
            </a:r>
            <a:endParaRPr lang="ru-RU" dirty="0">
              <a:latin typeface="+mj-lt"/>
            </a:endParaRPr>
          </a:p>
        </p:txBody>
      </p:sp>
      <p:sp>
        <p:nvSpPr>
          <p:cNvPr id="11" name="Прямоугольник 10"/>
          <p:cNvSpPr/>
          <p:nvPr/>
        </p:nvSpPr>
        <p:spPr>
          <a:xfrm>
            <a:off x="4562160" y="4491486"/>
            <a:ext cx="3816424" cy="8817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mj-lt"/>
              </a:rPr>
              <a:t>Каждая из этих групп классифицируется на </a:t>
            </a:r>
            <a:r>
              <a:rPr lang="ru-RU" dirty="0" smtClean="0">
                <a:latin typeface="+mj-lt"/>
              </a:rPr>
              <a:t>подгруппы. Например, исторические:</a:t>
            </a:r>
            <a:endParaRPr lang="ru-RU" dirty="0">
              <a:latin typeface="+mj-lt"/>
            </a:endParaRPr>
          </a:p>
        </p:txBody>
      </p:sp>
      <p:sp>
        <p:nvSpPr>
          <p:cNvPr id="12" name="Скругленный прямоугольник 11"/>
          <p:cNvSpPr/>
          <p:nvPr/>
        </p:nvSpPr>
        <p:spPr>
          <a:xfrm>
            <a:off x="4517560" y="5595401"/>
            <a:ext cx="1774775" cy="5769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Краевед-</a:t>
            </a:r>
            <a:r>
              <a:rPr lang="ru-RU" dirty="0" err="1" smtClean="0">
                <a:latin typeface="+mj-lt"/>
              </a:rPr>
              <a:t>ческие</a:t>
            </a:r>
            <a:endParaRPr lang="ru-RU" dirty="0">
              <a:latin typeface="+mj-lt"/>
            </a:endParaRPr>
          </a:p>
        </p:txBody>
      </p:sp>
      <p:sp>
        <p:nvSpPr>
          <p:cNvPr id="13" name="Скругленный прямоугольник 12"/>
          <p:cNvSpPr/>
          <p:nvPr/>
        </p:nvSpPr>
        <p:spPr>
          <a:xfrm>
            <a:off x="6603809" y="5595401"/>
            <a:ext cx="1774775" cy="5769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err="1" smtClean="0">
                <a:latin typeface="+mj-lt"/>
              </a:rPr>
              <a:t>Этногра-фические</a:t>
            </a:r>
            <a:endParaRPr lang="ru-RU" dirty="0">
              <a:latin typeface="+mj-lt"/>
            </a:endParaRPr>
          </a:p>
        </p:txBody>
      </p:sp>
      <p:sp>
        <p:nvSpPr>
          <p:cNvPr id="14" name="Скругленный прямоугольник 13"/>
          <p:cNvSpPr/>
          <p:nvPr/>
        </p:nvSpPr>
        <p:spPr>
          <a:xfrm>
            <a:off x="4528503" y="6281084"/>
            <a:ext cx="1774775" cy="5769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err="1" smtClean="0">
                <a:latin typeface="+mj-lt"/>
              </a:rPr>
              <a:t>Археоло-гические</a:t>
            </a:r>
            <a:endParaRPr lang="ru-RU" dirty="0">
              <a:latin typeface="+mj-lt"/>
            </a:endParaRPr>
          </a:p>
        </p:txBody>
      </p:sp>
      <p:sp>
        <p:nvSpPr>
          <p:cNvPr id="15" name="Скругленный прямоугольник 14"/>
          <p:cNvSpPr/>
          <p:nvPr/>
        </p:nvSpPr>
        <p:spPr>
          <a:xfrm>
            <a:off x="6603806" y="6281084"/>
            <a:ext cx="1774775" cy="5769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Военно-исторические</a:t>
            </a:r>
            <a:endParaRPr lang="ru-RU" dirty="0">
              <a:latin typeface="+mj-lt"/>
            </a:endParaRPr>
          </a:p>
        </p:txBody>
      </p:sp>
      <p:sp>
        <p:nvSpPr>
          <p:cNvPr id="16" name="Прямоугольник 15"/>
          <p:cNvSpPr/>
          <p:nvPr/>
        </p:nvSpPr>
        <p:spPr>
          <a:xfrm>
            <a:off x="238003" y="3350096"/>
            <a:ext cx="3816424" cy="1735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dirty="0">
                <a:latin typeface="+mj-lt"/>
              </a:rPr>
              <a:t>В свою очередь, данные подгруппы можно подразделить на классы. Например, под­группа археологических экскурсий может быть подразделена </a:t>
            </a:r>
            <a:r>
              <a:rPr lang="ru-RU" dirty="0" smtClean="0">
                <a:latin typeface="+mj-lt"/>
              </a:rPr>
              <a:t>на </a:t>
            </a:r>
            <a:endParaRPr lang="ru-RU" dirty="0">
              <a:latin typeface="+mj-lt"/>
            </a:endParaRPr>
          </a:p>
        </p:txBody>
      </p:sp>
      <p:sp>
        <p:nvSpPr>
          <p:cNvPr id="17" name="Скругленный прямоугольник 16"/>
          <p:cNvSpPr/>
          <p:nvPr/>
        </p:nvSpPr>
        <p:spPr>
          <a:xfrm>
            <a:off x="81184" y="6097900"/>
            <a:ext cx="204604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mj-lt"/>
              </a:rPr>
              <a:t>Наземно-археологические</a:t>
            </a:r>
            <a:endParaRPr lang="ru-RU" dirty="0">
              <a:latin typeface="+mj-lt"/>
            </a:endParaRPr>
          </a:p>
        </p:txBody>
      </p:sp>
      <p:sp>
        <p:nvSpPr>
          <p:cNvPr id="18" name="Скругленный прямоугольник 17"/>
          <p:cNvSpPr/>
          <p:nvPr/>
        </p:nvSpPr>
        <p:spPr>
          <a:xfrm>
            <a:off x="1906593" y="5373215"/>
            <a:ext cx="214783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mj-lt"/>
              </a:rPr>
              <a:t>П</a:t>
            </a:r>
            <a:r>
              <a:rPr lang="ru-RU" dirty="0" smtClean="0">
                <a:latin typeface="+mj-lt"/>
              </a:rPr>
              <a:t>одводно-археологические</a:t>
            </a:r>
            <a:endParaRPr lang="ru-RU" dirty="0">
              <a:latin typeface="+mj-lt"/>
            </a:endParaRPr>
          </a:p>
        </p:txBody>
      </p:sp>
      <p:cxnSp>
        <p:nvCxnSpPr>
          <p:cNvPr id="20" name="Прямая со стрелкой 19"/>
          <p:cNvCxnSpPr>
            <a:stCxn id="3" idx="2"/>
            <a:endCxn id="6" idx="0"/>
          </p:cNvCxnSpPr>
          <p:nvPr/>
        </p:nvCxnSpPr>
        <p:spPr>
          <a:xfrm>
            <a:off x="1520627" y="1601416"/>
            <a:ext cx="1641526" cy="62165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 name="Прямая со стрелкой 21"/>
          <p:cNvCxnSpPr>
            <a:stCxn id="3" idx="2"/>
            <a:endCxn id="5" idx="0"/>
          </p:cNvCxnSpPr>
          <p:nvPr/>
        </p:nvCxnSpPr>
        <p:spPr>
          <a:xfrm flipH="1">
            <a:off x="1002088" y="1601416"/>
            <a:ext cx="518539" cy="62165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 name="Прямая со стрелкой 23"/>
          <p:cNvCxnSpPr>
            <a:stCxn id="4" idx="2"/>
            <a:endCxn id="7" idx="0"/>
          </p:cNvCxnSpPr>
          <p:nvPr/>
        </p:nvCxnSpPr>
        <p:spPr>
          <a:xfrm>
            <a:off x="6921227" y="1601416"/>
            <a:ext cx="581465" cy="59321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 name="Прямая со стрелкой 25"/>
          <p:cNvCxnSpPr>
            <a:stCxn id="4" idx="2"/>
            <a:endCxn id="8" idx="0"/>
          </p:cNvCxnSpPr>
          <p:nvPr/>
        </p:nvCxnSpPr>
        <p:spPr>
          <a:xfrm flipH="1">
            <a:off x="5463202" y="1601416"/>
            <a:ext cx="1458025" cy="6141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 name="Прямая соединительная линия 27"/>
          <p:cNvCxnSpPr>
            <a:stCxn id="7" idx="2"/>
          </p:cNvCxnSpPr>
          <p:nvPr/>
        </p:nvCxnSpPr>
        <p:spPr>
          <a:xfrm>
            <a:off x="7502692" y="2914711"/>
            <a:ext cx="0" cy="226257"/>
          </a:xfrm>
          <a:prstGeom prst="line">
            <a:avLst/>
          </a:prstGeom>
        </p:spPr>
        <p:style>
          <a:lnRef idx="2">
            <a:schemeClr val="accent6"/>
          </a:lnRef>
          <a:fillRef idx="0">
            <a:schemeClr val="accent6"/>
          </a:fillRef>
          <a:effectRef idx="1">
            <a:schemeClr val="accent6"/>
          </a:effectRef>
          <a:fontRef idx="minor">
            <a:schemeClr val="tx1"/>
          </a:fontRef>
        </p:style>
      </p:cxnSp>
      <p:cxnSp>
        <p:nvCxnSpPr>
          <p:cNvPr id="31" name="Прямая соединительная линия 30"/>
          <p:cNvCxnSpPr/>
          <p:nvPr/>
        </p:nvCxnSpPr>
        <p:spPr>
          <a:xfrm>
            <a:off x="6470372" y="3140968"/>
            <a:ext cx="103232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Прямая соединительная линия 33"/>
          <p:cNvCxnSpPr>
            <a:stCxn id="8" idx="2"/>
          </p:cNvCxnSpPr>
          <p:nvPr/>
        </p:nvCxnSpPr>
        <p:spPr>
          <a:xfrm>
            <a:off x="5463202" y="2935634"/>
            <a:ext cx="0" cy="205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5459386" y="3140968"/>
            <a:ext cx="101098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0" name="Прямая соединительная линия 39"/>
          <p:cNvCxnSpPr/>
          <p:nvPr/>
        </p:nvCxnSpPr>
        <p:spPr>
          <a:xfrm flipH="1" flipV="1">
            <a:off x="5463202" y="3140968"/>
            <a:ext cx="1" cy="254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H="1">
            <a:off x="7502508" y="3123249"/>
            <a:ext cx="1" cy="232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stCxn id="10" idx="2"/>
            <a:endCxn id="11" idx="0"/>
          </p:cNvCxnSpPr>
          <p:nvPr/>
        </p:nvCxnSpPr>
        <p:spPr>
          <a:xfrm>
            <a:off x="5459387" y="4115352"/>
            <a:ext cx="1010985" cy="3761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0" name="Прямая соединительная линия 59"/>
          <p:cNvCxnSpPr>
            <a:stCxn id="12" idx="3"/>
            <a:endCxn id="13" idx="1"/>
          </p:cNvCxnSpPr>
          <p:nvPr/>
        </p:nvCxnSpPr>
        <p:spPr>
          <a:xfrm>
            <a:off x="6292335" y="5883859"/>
            <a:ext cx="31147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62" name="Прямая соединительная линия 61"/>
          <p:cNvCxnSpPr>
            <a:stCxn id="14" idx="3"/>
            <a:endCxn id="15" idx="1"/>
          </p:cNvCxnSpPr>
          <p:nvPr/>
        </p:nvCxnSpPr>
        <p:spPr>
          <a:xfrm>
            <a:off x="6303278" y="6569542"/>
            <a:ext cx="30052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65" name="Прямая соединительная линия 64"/>
          <p:cNvCxnSpPr/>
          <p:nvPr/>
        </p:nvCxnSpPr>
        <p:spPr>
          <a:xfrm>
            <a:off x="6448072" y="5883859"/>
            <a:ext cx="5470" cy="685683"/>
          </a:xfrm>
          <a:prstGeom prst="line">
            <a:avLst/>
          </a:prstGeom>
        </p:spPr>
        <p:style>
          <a:lnRef idx="2">
            <a:schemeClr val="accent6"/>
          </a:lnRef>
          <a:fillRef idx="0">
            <a:schemeClr val="accent6"/>
          </a:fillRef>
          <a:effectRef idx="1">
            <a:schemeClr val="accent6"/>
          </a:effectRef>
          <a:fontRef idx="minor">
            <a:schemeClr val="tx1"/>
          </a:fontRef>
        </p:style>
      </p:cxnSp>
      <p:cxnSp>
        <p:nvCxnSpPr>
          <p:cNvPr id="68" name="Прямая со стрелкой 67"/>
          <p:cNvCxnSpPr>
            <a:stCxn id="14" idx="1"/>
            <a:endCxn id="16" idx="3"/>
          </p:cNvCxnSpPr>
          <p:nvPr/>
        </p:nvCxnSpPr>
        <p:spPr>
          <a:xfrm flipH="1" flipV="1">
            <a:off x="4054427" y="4217640"/>
            <a:ext cx="474076" cy="235190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2" name="Прямая со стрелкой 71"/>
          <p:cNvCxnSpPr>
            <a:stCxn id="6" idx="3"/>
            <a:endCxn id="4" idx="1"/>
          </p:cNvCxnSpPr>
          <p:nvPr/>
        </p:nvCxnSpPr>
        <p:spPr>
          <a:xfrm flipV="1">
            <a:off x="4134261" y="1277380"/>
            <a:ext cx="1517859" cy="130573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4" name="Прямая со стрелкой 73"/>
          <p:cNvCxnSpPr/>
          <p:nvPr/>
        </p:nvCxnSpPr>
        <p:spPr>
          <a:xfrm>
            <a:off x="611560" y="5085184"/>
            <a:ext cx="0" cy="101271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8" name="Прямая со стрелкой 77"/>
          <p:cNvCxnSpPr>
            <a:stCxn id="16" idx="2"/>
            <a:endCxn id="18" idx="0"/>
          </p:cNvCxnSpPr>
          <p:nvPr/>
        </p:nvCxnSpPr>
        <p:spPr>
          <a:xfrm>
            <a:off x="2146215" y="5085184"/>
            <a:ext cx="834295" cy="28803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23613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77603" y="116632"/>
            <a:ext cx="7620000" cy="83671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Классификация экскурсий</a:t>
            </a:r>
            <a:endParaRPr lang="ru-RU" sz="4000" dirty="0"/>
          </a:p>
        </p:txBody>
      </p:sp>
      <p:sp>
        <p:nvSpPr>
          <p:cNvPr id="3" name="Прямоугольник 2"/>
          <p:cNvSpPr/>
          <p:nvPr/>
        </p:nvSpPr>
        <p:spPr>
          <a:xfrm>
            <a:off x="218196" y="936169"/>
            <a:ext cx="7938813" cy="6480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dirty="0" smtClean="0">
                <a:solidFill>
                  <a:sysClr val="windowText" lastClr="000000"/>
                </a:solidFill>
                <a:latin typeface="+mj-lt"/>
              </a:rPr>
              <a:t>Классификация по составу участников</a:t>
            </a:r>
            <a:endParaRPr lang="ru-RU" sz="2000" dirty="0">
              <a:solidFill>
                <a:sysClr val="windowText" lastClr="000000"/>
              </a:solidFill>
              <a:latin typeface="+mj-lt"/>
            </a:endParaRPr>
          </a:p>
        </p:txBody>
      </p:sp>
      <p:sp>
        <p:nvSpPr>
          <p:cNvPr id="4" name="Овал 3"/>
          <p:cNvSpPr/>
          <p:nvPr/>
        </p:nvSpPr>
        <p:spPr>
          <a:xfrm>
            <a:off x="218196" y="1916832"/>
            <a:ext cx="2697620" cy="12241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700" dirty="0" smtClean="0">
                <a:latin typeface="+mj-lt"/>
              </a:rPr>
              <a:t>Индивидуальные</a:t>
            </a:r>
            <a:endParaRPr lang="ru-RU" sz="1700" dirty="0">
              <a:latin typeface="+mj-lt"/>
            </a:endParaRPr>
          </a:p>
        </p:txBody>
      </p:sp>
      <p:sp>
        <p:nvSpPr>
          <p:cNvPr id="5" name="Овал 4"/>
          <p:cNvSpPr/>
          <p:nvPr/>
        </p:nvSpPr>
        <p:spPr>
          <a:xfrm>
            <a:off x="218196" y="3717032"/>
            <a:ext cx="2697620" cy="12241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mj-lt"/>
              </a:rPr>
              <a:t>Групповые</a:t>
            </a:r>
            <a:endParaRPr lang="ru-RU" dirty="0">
              <a:latin typeface="+mj-lt"/>
            </a:endParaRPr>
          </a:p>
        </p:txBody>
      </p:sp>
      <p:sp>
        <p:nvSpPr>
          <p:cNvPr id="6" name="Овал 5"/>
          <p:cNvSpPr/>
          <p:nvPr/>
        </p:nvSpPr>
        <p:spPr>
          <a:xfrm>
            <a:off x="218196" y="5517232"/>
            <a:ext cx="2697620" cy="12241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mj-lt"/>
              </a:rPr>
              <a:t>Экскурсии </a:t>
            </a:r>
            <a:r>
              <a:rPr lang="ru-RU" dirty="0">
                <a:latin typeface="+mj-lt"/>
              </a:rPr>
              <a:t>для местного населения</a:t>
            </a:r>
          </a:p>
        </p:txBody>
      </p:sp>
      <p:sp>
        <p:nvSpPr>
          <p:cNvPr id="7" name="Овал 6"/>
          <p:cNvSpPr/>
          <p:nvPr/>
        </p:nvSpPr>
        <p:spPr>
          <a:xfrm>
            <a:off x="5148064" y="1916832"/>
            <a:ext cx="2697620" cy="12241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mj-lt"/>
              </a:rPr>
              <a:t>Экскурсии </a:t>
            </a:r>
            <a:r>
              <a:rPr lang="ru-RU" dirty="0">
                <a:latin typeface="+mj-lt"/>
              </a:rPr>
              <a:t>для приезжих туристов</a:t>
            </a:r>
          </a:p>
        </p:txBody>
      </p:sp>
      <p:sp>
        <p:nvSpPr>
          <p:cNvPr id="8" name="Овал 7"/>
          <p:cNvSpPr/>
          <p:nvPr/>
        </p:nvSpPr>
        <p:spPr>
          <a:xfrm>
            <a:off x="5148064" y="3717032"/>
            <a:ext cx="2697620" cy="12241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mj-lt"/>
              </a:rPr>
              <a:t>Экскурсии </a:t>
            </a:r>
            <a:r>
              <a:rPr lang="ru-RU" dirty="0">
                <a:latin typeface="+mj-lt"/>
              </a:rPr>
              <a:t>для школьников, студентов</a:t>
            </a:r>
          </a:p>
        </p:txBody>
      </p:sp>
      <p:sp>
        <p:nvSpPr>
          <p:cNvPr id="9" name="Овал 8"/>
          <p:cNvSpPr/>
          <p:nvPr/>
        </p:nvSpPr>
        <p:spPr>
          <a:xfrm>
            <a:off x="5148064" y="5517232"/>
            <a:ext cx="2697620" cy="12241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mj-lt"/>
              </a:rPr>
              <a:t>Экскурсии для людей с ограниченными возможностями</a:t>
            </a:r>
            <a:endParaRPr lang="ru-RU" dirty="0">
              <a:latin typeface="+mj-lt"/>
            </a:endParaRPr>
          </a:p>
        </p:txBody>
      </p:sp>
    </p:spTree>
    <p:extLst>
      <p:ext uri="{BB962C8B-B14F-4D97-AF65-F5344CB8AC3E}">
        <p14:creationId xmlns:p14="http://schemas.microsoft.com/office/powerpoint/2010/main" val="978113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77603" y="116632"/>
            <a:ext cx="7620000" cy="83671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Классификация экскурсий</a:t>
            </a:r>
            <a:endParaRPr lang="ru-RU" sz="4000" dirty="0"/>
          </a:p>
        </p:txBody>
      </p:sp>
      <p:sp>
        <p:nvSpPr>
          <p:cNvPr id="3" name="Прямоугольник 2"/>
          <p:cNvSpPr/>
          <p:nvPr/>
        </p:nvSpPr>
        <p:spPr>
          <a:xfrm>
            <a:off x="218196" y="936169"/>
            <a:ext cx="7938813" cy="6480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000" dirty="0" smtClean="0">
                <a:solidFill>
                  <a:sysClr val="windowText" lastClr="000000"/>
                </a:solidFill>
                <a:latin typeface="+mj-lt"/>
              </a:rPr>
              <a:t>Классификация </a:t>
            </a:r>
            <a:r>
              <a:rPr lang="ru-RU" sz="2000" dirty="0">
                <a:solidFill>
                  <a:sysClr val="windowText" lastClr="000000"/>
                </a:solidFill>
                <a:latin typeface="+mj-lt"/>
              </a:rPr>
              <a:t>по способу передвижения</a:t>
            </a:r>
          </a:p>
        </p:txBody>
      </p:sp>
      <p:sp>
        <p:nvSpPr>
          <p:cNvPr id="10" name="Прямоугольник 9"/>
          <p:cNvSpPr/>
          <p:nvPr/>
        </p:nvSpPr>
        <p:spPr>
          <a:xfrm>
            <a:off x="218196" y="2060848"/>
            <a:ext cx="4425813"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a:latin typeface="+mj-lt"/>
              </a:rPr>
              <a:t>пешеходные</a:t>
            </a:r>
          </a:p>
        </p:txBody>
      </p:sp>
      <p:sp>
        <p:nvSpPr>
          <p:cNvPr id="11" name="Прямоугольник 10"/>
          <p:cNvSpPr/>
          <p:nvPr/>
        </p:nvSpPr>
        <p:spPr>
          <a:xfrm>
            <a:off x="218196" y="3645024"/>
            <a:ext cx="4425813"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a:latin typeface="+mj-lt"/>
              </a:rPr>
              <a:t>с использованием транс­портных </a:t>
            </a:r>
            <a:r>
              <a:rPr lang="ru-RU" sz="2000" dirty="0" smtClean="0">
                <a:latin typeface="+mj-lt"/>
              </a:rPr>
              <a:t>средств</a:t>
            </a:r>
            <a:endParaRPr lang="ru-RU" sz="2000" dirty="0">
              <a:latin typeface="+mj-lt"/>
            </a:endParaRPr>
          </a:p>
        </p:txBody>
      </p:sp>
      <p:sp>
        <p:nvSpPr>
          <p:cNvPr id="12" name="Прямоугольник 11"/>
          <p:cNvSpPr/>
          <p:nvPr/>
        </p:nvSpPr>
        <p:spPr>
          <a:xfrm>
            <a:off x="218195" y="5229200"/>
            <a:ext cx="4425813"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smtClean="0">
                <a:latin typeface="+mj-lt"/>
              </a:rPr>
              <a:t>комбинированные</a:t>
            </a:r>
            <a:endParaRPr lang="ru-RU" sz="2000" dirty="0">
              <a:latin typeface="+mj-lt"/>
            </a:endParaRPr>
          </a:p>
        </p:txBody>
      </p:sp>
      <p:sp>
        <p:nvSpPr>
          <p:cNvPr id="15" name="Выноска-облако 14"/>
          <p:cNvSpPr/>
          <p:nvPr/>
        </p:nvSpPr>
        <p:spPr>
          <a:xfrm>
            <a:off x="5004048" y="2060848"/>
            <a:ext cx="3384376" cy="4032448"/>
          </a:xfrm>
          <a:prstGeom prst="cloudCallout">
            <a:avLst>
              <a:gd name="adj1" fmla="val -54899"/>
              <a:gd name="adj2" fmla="val 25048"/>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1100" dirty="0">
                <a:solidFill>
                  <a:schemeClr val="tx1"/>
                </a:solidFill>
                <a:latin typeface="Segoe Script" panose="020B0504020000000003" pitchFamily="34" charset="0"/>
              </a:rPr>
              <a:t>За рубежом в экскурсионных </a:t>
            </a:r>
            <a:r>
              <a:rPr lang="ru-RU" sz="1100" dirty="0" smtClean="0">
                <a:solidFill>
                  <a:schemeClr val="tx1"/>
                </a:solidFill>
                <a:latin typeface="Segoe Script" panose="020B0504020000000003" pitchFamily="34" charset="0"/>
              </a:rPr>
              <a:t>зонах иногда </a:t>
            </a:r>
            <a:r>
              <a:rPr lang="ru-RU" sz="1100" dirty="0">
                <a:solidFill>
                  <a:schemeClr val="tx1"/>
                </a:solidFill>
                <a:latin typeface="Segoe Script" panose="020B0504020000000003" pitchFamily="34" charset="0"/>
              </a:rPr>
              <a:t>используется экологически чистый и бесшумный наземный транспорт (движущийся тротуар, фуникулер, электробус и др.). Продолжительность экскурсий составляет от нескольких часов до суток. В маршрутах выходного дня может быть предусмотрено несколько экскурсий разной </a:t>
            </a:r>
            <a:r>
              <a:rPr lang="ru-RU" sz="1100" dirty="0" smtClean="0">
                <a:solidFill>
                  <a:schemeClr val="tx1"/>
                </a:solidFill>
                <a:latin typeface="Segoe Script" panose="020B0504020000000003" pitchFamily="34" charset="0"/>
              </a:rPr>
              <a:t>продолжительности</a:t>
            </a:r>
            <a:endParaRPr lang="ru-RU" sz="1100" dirty="0">
              <a:solidFill>
                <a:schemeClr val="tx1"/>
              </a:solidFill>
              <a:latin typeface="Segoe Script" panose="020B0504020000000003" pitchFamily="34" charset="0"/>
            </a:endParaRPr>
          </a:p>
        </p:txBody>
      </p:sp>
    </p:spTree>
    <p:extLst>
      <p:ext uri="{BB962C8B-B14F-4D97-AF65-F5344CB8AC3E}">
        <p14:creationId xmlns:p14="http://schemas.microsoft.com/office/powerpoint/2010/main" val="167809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908720"/>
            <a:ext cx="7620000" cy="1944216"/>
          </a:xfrm>
        </p:spPr>
        <p:txBody>
          <a:bodyPr>
            <a:normAutofit/>
          </a:bodyPr>
          <a:lstStyle/>
          <a:p>
            <a:r>
              <a:rPr lang="ru-RU" sz="2000" dirty="0">
                <a:latin typeface="+mj-lt"/>
              </a:rPr>
              <a:t>Однако постепенно на местах в рамки экспедиций начали включать другие направления внешкольной и внеклассной работы (сбор макулатуры и металлолома, спортивные состязания, игры, праздники и т.п.), размывая тем самым содержание туристско-краеведческой </a:t>
            </a:r>
            <a:r>
              <a:rPr lang="ru-RU" sz="2000" dirty="0" smtClean="0">
                <a:latin typeface="+mj-lt"/>
              </a:rPr>
              <a:t>экспедиции</a:t>
            </a:r>
            <a:endParaRPr lang="ru-RU" sz="2000" dirty="0">
              <a:latin typeface="+mj-lt"/>
            </a:endParaRPr>
          </a:p>
        </p:txBody>
      </p:sp>
      <p:sp>
        <p:nvSpPr>
          <p:cNvPr id="4" name="Заголовок 1"/>
          <p:cNvSpPr>
            <a:spLocks noGrp="1"/>
          </p:cNvSpPr>
          <p:nvPr>
            <p:ph type="title"/>
          </p:nvPr>
        </p:nvSpPr>
        <p:spPr>
          <a:xfrm>
            <a:off x="467544" y="0"/>
            <a:ext cx="7620000" cy="908720"/>
          </a:xfrm>
        </p:spPr>
        <p:txBody>
          <a:bodyPr/>
          <a:lstStyle/>
          <a:p>
            <a:pPr algn="ctr"/>
            <a:r>
              <a:rPr lang="ru-RU" sz="4000" dirty="0" smtClean="0"/>
              <a:t>Традиционный подход</a:t>
            </a:r>
            <a:endParaRPr lang="ru-RU" sz="4000" dirty="0"/>
          </a:p>
        </p:txBody>
      </p:sp>
      <p:pic>
        <p:nvPicPr>
          <p:cNvPr id="1026" name="Picture 2" descr="Для туриста жизнь – поход | Газета Вестник"/>
          <p:cNvPicPr>
            <a:picLocks noChangeAspect="1" noChangeArrowheads="1"/>
          </p:cNvPicPr>
          <p:nvPr/>
        </p:nvPicPr>
        <p:blipFill rotWithShape="1">
          <a:blip r:embed="rId2">
            <a:extLst>
              <a:ext uri="{28A0092B-C50C-407E-A947-70E740481C1C}">
                <a14:useLocalDpi xmlns:a14="http://schemas.microsoft.com/office/drawing/2010/main" val="0"/>
              </a:ext>
            </a:extLst>
          </a:blip>
          <a:srcRect b="16629"/>
          <a:stretch/>
        </p:blipFill>
        <p:spPr bwMode="auto">
          <a:xfrm>
            <a:off x="251520" y="4365104"/>
            <a:ext cx="4608512" cy="23383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История детского туризм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636912"/>
            <a:ext cx="3864360"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34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77603" y="116632"/>
            <a:ext cx="7620000" cy="83671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Классификация экскурсий</a:t>
            </a:r>
            <a:endParaRPr lang="ru-RU" sz="4000" dirty="0"/>
          </a:p>
        </p:txBody>
      </p:sp>
      <p:sp>
        <p:nvSpPr>
          <p:cNvPr id="4" name="Прямоугольник 3"/>
          <p:cNvSpPr/>
          <p:nvPr/>
        </p:nvSpPr>
        <p:spPr>
          <a:xfrm>
            <a:off x="218196" y="936169"/>
            <a:ext cx="7938813" cy="648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000" dirty="0" smtClean="0">
                <a:solidFill>
                  <a:sysClr val="windowText" lastClr="000000"/>
                </a:solidFill>
                <a:latin typeface="+mj-lt"/>
              </a:rPr>
              <a:t>Классификация по </a:t>
            </a:r>
            <a:r>
              <a:rPr lang="ru-RU" sz="2000" dirty="0">
                <a:solidFill>
                  <a:sysClr val="windowText" lastClr="000000"/>
                </a:solidFill>
                <a:latin typeface="+mj-lt"/>
              </a:rPr>
              <a:t>форме проведения</a:t>
            </a:r>
          </a:p>
        </p:txBody>
      </p:sp>
      <p:sp>
        <p:nvSpPr>
          <p:cNvPr id="5" name="Прямоугольник 4"/>
          <p:cNvSpPr/>
          <p:nvPr/>
        </p:nvSpPr>
        <p:spPr>
          <a:xfrm>
            <a:off x="218196" y="1988840"/>
            <a:ext cx="2808312"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Повседневные (познавательные туристские)</a:t>
            </a:r>
            <a:endParaRPr lang="ru-RU" dirty="0"/>
          </a:p>
        </p:txBody>
      </p:sp>
      <p:sp>
        <p:nvSpPr>
          <p:cNvPr id="6" name="Прямоугольник 5"/>
          <p:cNvSpPr/>
          <p:nvPr/>
        </p:nvSpPr>
        <p:spPr>
          <a:xfrm>
            <a:off x="218196" y="3789040"/>
            <a:ext cx="2808312"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учебные</a:t>
            </a:r>
          </a:p>
        </p:txBody>
      </p:sp>
      <p:sp>
        <p:nvSpPr>
          <p:cNvPr id="7" name="Прямоугольник 6"/>
          <p:cNvSpPr/>
          <p:nvPr/>
        </p:nvSpPr>
        <p:spPr>
          <a:xfrm>
            <a:off x="207197" y="5589240"/>
            <a:ext cx="2808312"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рекламные</a:t>
            </a:r>
          </a:p>
        </p:txBody>
      </p:sp>
      <p:sp>
        <p:nvSpPr>
          <p:cNvPr id="8" name="Прямоугольник 7"/>
          <p:cNvSpPr/>
          <p:nvPr/>
        </p:nvSpPr>
        <p:spPr>
          <a:xfrm>
            <a:off x="5348697" y="1988840"/>
            <a:ext cx="2808312"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массовка</a:t>
            </a:r>
          </a:p>
        </p:txBody>
      </p:sp>
      <p:sp>
        <p:nvSpPr>
          <p:cNvPr id="9" name="Прямоугольник 8"/>
          <p:cNvSpPr/>
          <p:nvPr/>
        </p:nvSpPr>
        <p:spPr>
          <a:xfrm>
            <a:off x="5348697" y="3789040"/>
            <a:ext cx="2808312"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экскурсия-прогулка</a:t>
            </a:r>
          </a:p>
        </p:txBody>
      </p:sp>
      <p:sp>
        <p:nvSpPr>
          <p:cNvPr id="10" name="Прямоугольник 9"/>
          <p:cNvSpPr/>
          <p:nvPr/>
        </p:nvSpPr>
        <p:spPr>
          <a:xfrm>
            <a:off x="5337698" y="5589240"/>
            <a:ext cx="2808312"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экскурсия-лекция, </a:t>
            </a:r>
            <a:r>
              <a:rPr lang="ru-RU" dirty="0"/>
              <a:t>экскурсия-концерт и др</a:t>
            </a:r>
            <a:r>
              <a:rPr lang="ru-RU" dirty="0" smtClean="0"/>
              <a:t>.</a:t>
            </a:r>
            <a:endParaRPr lang="ru-RU" dirty="0"/>
          </a:p>
        </p:txBody>
      </p:sp>
    </p:spTree>
    <p:extLst>
      <p:ext uri="{BB962C8B-B14F-4D97-AF65-F5344CB8AC3E}">
        <p14:creationId xmlns:p14="http://schemas.microsoft.com/office/powerpoint/2010/main" val="113671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40343"/>
            <a:ext cx="7620000" cy="1310972"/>
          </a:xfrm>
        </p:spPr>
        <p:txBody>
          <a:bodyPr>
            <a:normAutofit/>
          </a:bodyPr>
          <a:lstStyle/>
          <a:p>
            <a:r>
              <a:rPr lang="ru-RU" sz="2000" dirty="0">
                <a:latin typeface="+mj-lt"/>
              </a:rPr>
              <a:t>Содержание туристско-крае­ведческой деятельности в образовательном учреждении в настоящее время определяется программой туристско-краеведческого движения обучающихся «Отечество»</a:t>
            </a:r>
          </a:p>
        </p:txBody>
      </p:sp>
      <p:sp>
        <p:nvSpPr>
          <p:cNvPr id="4" name="Заголовок 1"/>
          <p:cNvSpPr>
            <a:spLocks noGrp="1"/>
          </p:cNvSpPr>
          <p:nvPr>
            <p:ph type="title"/>
          </p:nvPr>
        </p:nvSpPr>
        <p:spPr>
          <a:xfrm>
            <a:off x="373042" y="116632"/>
            <a:ext cx="7620000" cy="908720"/>
          </a:xfrm>
        </p:spPr>
        <p:txBody>
          <a:bodyPr/>
          <a:lstStyle/>
          <a:p>
            <a:pPr algn="ctr"/>
            <a:r>
              <a:rPr lang="ru-RU" sz="4000" dirty="0" smtClean="0"/>
              <a:t>Формы ТКД в программе «Отечество»</a:t>
            </a:r>
            <a:endParaRPr lang="ru-RU" sz="4000" dirty="0"/>
          </a:p>
        </p:txBody>
      </p:sp>
      <p:sp>
        <p:nvSpPr>
          <p:cNvPr id="2" name="Прямоугольник 1"/>
          <p:cNvSpPr/>
          <p:nvPr/>
        </p:nvSpPr>
        <p:spPr>
          <a:xfrm>
            <a:off x="251520" y="4183360"/>
            <a:ext cx="8172400" cy="2554545"/>
          </a:xfrm>
          <a:prstGeom prst="rect">
            <a:avLst/>
          </a:prstGeom>
        </p:spPr>
        <p:txBody>
          <a:bodyPr wrap="square">
            <a:spAutoFit/>
          </a:bodyPr>
          <a:lstStyle/>
          <a:p>
            <a:pPr marL="285750" indent="-285750">
              <a:buFont typeface="Arial" panose="020B0604020202020204" pitchFamily="34" charset="0"/>
              <a:buChar char="•"/>
            </a:pPr>
            <a:r>
              <a:rPr lang="ru-RU" sz="2000" dirty="0">
                <a:latin typeface="+mj-lt"/>
              </a:rPr>
              <a:t>В программе перечислены разнообразные формы: экскурсии, прогулки, походы, многодневные путешествия и экспедиции, кружки, секции, клубы, конференции, виктори­ны, конкурсы, слеты, тури­стский лагерь (стационарный или передвижной), учебно-тренировочный сборы, семинары, консультации, игры, смотры готовности, соревнования, выставки, музеи, уроки с использованием краеведческих материалов по предметам школьной </a:t>
            </a:r>
            <a:r>
              <a:rPr lang="ru-RU" sz="2000" dirty="0" smtClean="0">
                <a:latin typeface="+mj-lt"/>
              </a:rPr>
              <a:t>про­граммы</a:t>
            </a:r>
            <a:endParaRPr lang="ru-RU" sz="20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99" t="4661" r="53212" b="91451"/>
          <a:stretch/>
        </p:blipFill>
        <p:spPr bwMode="auto">
          <a:xfrm>
            <a:off x="623707" y="2451315"/>
            <a:ext cx="7369335" cy="58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227" t="14584" r="77277" b="73333"/>
          <a:stretch/>
        </p:blipFill>
        <p:spPr bwMode="auto">
          <a:xfrm>
            <a:off x="3506767" y="3019739"/>
            <a:ext cx="1283996" cy="11636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76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620000" cy="1296144"/>
          </a:xfrm>
        </p:spPr>
        <p:txBody>
          <a:bodyPr/>
          <a:lstStyle/>
          <a:p>
            <a:pPr algn="ctr"/>
            <a:r>
              <a:rPr lang="ru-RU" sz="4000" dirty="0" smtClean="0"/>
              <a:t>Формула ТКД в образовании</a:t>
            </a:r>
            <a:endParaRPr lang="ru-RU" sz="4000" dirty="0"/>
          </a:p>
        </p:txBody>
      </p:sp>
      <p:sp>
        <p:nvSpPr>
          <p:cNvPr id="4" name="TextBox 3"/>
          <p:cNvSpPr txBox="1"/>
          <p:nvPr/>
        </p:nvSpPr>
        <p:spPr>
          <a:xfrm>
            <a:off x="1716440" y="1343739"/>
            <a:ext cx="4772140" cy="400110"/>
          </a:xfrm>
          <a:prstGeom prst="rect">
            <a:avLst/>
          </a:prstGeom>
          <a:noFill/>
        </p:spPr>
        <p:txBody>
          <a:bodyPr wrap="none" rtlCol="0">
            <a:spAutoFit/>
          </a:bodyPr>
          <a:lstStyle/>
          <a:p>
            <a:r>
              <a:rPr lang="ru-RU" sz="2000" i="1" dirty="0" smtClean="0">
                <a:latin typeface="+mj-lt"/>
              </a:rPr>
              <a:t>По Ю.С</a:t>
            </a:r>
            <a:r>
              <a:rPr lang="ru-RU" sz="2000" i="1" dirty="0">
                <a:latin typeface="+mj-lt"/>
              </a:rPr>
              <a:t>. </a:t>
            </a:r>
            <a:r>
              <a:rPr lang="ru-RU" sz="2000" i="1" dirty="0" smtClean="0">
                <a:latin typeface="+mj-lt"/>
              </a:rPr>
              <a:t>Константинову </a:t>
            </a:r>
            <a:r>
              <a:rPr lang="ru-RU" sz="2000" i="1" dirty="0">
                <a:latin typeface="+mj-lt"/>
              </a:rPr>
              <a:t>и В.М. </a:t>
            </a:r>
            <a:r>
              <a:rPr lang="ru-RU" sz="2000" i="1" dirty="0" smtClean="0">
                <a:latin typeface="+mj-lt"/>
              </a:rPr>
              <a:t>Куликову</a:t>
            </a:r>
            <a:endParaRPr lang="ru-RU" sz="2000" i="1" dirty="0">
              <a:latin typeface="+mj-lt"/>
            </a:endParaRPr>
          </a:p>
        </p:txBody>
      </p:sp>
      <p:grpSp>
        <p:nvGrpSpPr>
          <p:cNvPr id="8" name="Группа 7"/>
          <p:cNvGrpSpPr/>
          <p:nvPr/>
        </p:nvGrpSpPr>
        <p:grpSpPr>
          <a:xfrm>
            <a:off x="1298389" y="2187350"/>
            <a:ext cx="5616624" cy="1296144"/>
            <a:chOff x="1298389" y="2204864"/>
            <a:chExt cx="5616624" cy="1296144"/>
          </a:xfrm>
        </p:grpSpPr>
        <p:sp>
          <p:nvSpPr>
            <p:cNvPr id="6" name="Прямоугольник 5"/>
            <p:cNvSpPr/>
            <p:nvPr/>
          </p:nvSpPr>
          <p:spPr>
            <a:xfrm>
              <a:off x="1298389" y="2204864"/>
              <a:ext cx="5616624" cy="12961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7" name="TextBox 6"/>
                <p:cNvSpPr txBox="1"/>
                <p:nvPr/>
              </p:nvSpPr>
              <p:spPr>
                <a:xfrm>
                  <a:off x="2563080" y="2622103"/>
                  <a:ext cx="30209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sz="2400" b="0" i="1" smtClean="0">
                            <a:latin typeface="Cambria Math"/>
                          </a:rPr>
                          <m:t>ТКД=2 (П+Э+С)</m:t>
                        </m:r>
                      </m:oMath>
                    </m:oMathPara>
                  </a14:m>
                  <a:endParaRPr lang="ru-RU"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563080" y="2622103"/>
                  <a:ext cx="3020955" cy="461665"/>
                </a:xfrm>
                <a:prstGeom prst="rect">
                  <a:avLst/>
                </a:prstGeom>
                <a:blipFill rotWithShape="1">
                  <a:blip r:embed="rId2"/>
                  <a:stretch>
                    <a:fillRect r="-202" b="-17105"/>
                  </a:stretch>
                </a:blipFill>
              </p:spPr>
              <p:txBody>
                <a:bodyPr/>
                <a:lstStyle/>
                <a:p>
                  <a:r>
                    <a:rPr lang="ru-RU">
                      <a:noFill/>
                    </a:rPr>
                    <a:t> </a:t>
                  </a:r>
                </a:p>
              </p:txBody>
            </p:sp>
          </mc:Fallback>
        </mc:AlternateContent>
      </p:grpSp>
      <p:cxnSp>
        <p:nvCxnSpPr>
          <p:cNvPr id="10" name="Прямая со стрелкой 9"/>
          <p:cNvCxnSpPr/>
          <p:nvPr/>
        </p:nvCxnSpPr>
        <p:spPr>
          <a:xfrm flipH="1">
            <a:off x="1547664" y="3645024"/>
            <a:ext cx="2559037" cy="11521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Овал 11"/>
          <p:cNvSpPr/>
          <p:nvPr/>
        </p:nvSpPr>
        <p:spPr>
          <a:xfrm>
            <a:off x="98166" y="4941168"/>
            <a:ext cx="2464914" cy="1800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2000" dirty="0" smtClean="0">
                <a:latin typeface="+mj-lt"/>
              </a:rPr>
              <a:t>2 П = прогулки и походы</a:t>
            </a:r>
            <a:endParaRPr lang="ru-RU" sz="2000" dirty="0">
              <a:latin typeface="+mj-lt"/>
            </a:endParaRPr>
          </a:p>
        </p:txBody>
      </p:sp>
      <p:sp>
        <p:nvSpPr>
          <p:cNvPr id="13" name="Овал 12"/>
          <p:cNvSpPr/>
          <p:nvPr/>
        </p:nvSpPr>
        <p:spPr>
          <a:xfrm>
            <a:off x="2874244" y="4941168"/>
            <a:ext cx="2464914" cy="1800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2000" dirty="0" smtClean="0">
                <a:latin typeface="+mj-lt"/>
              </a:rPr>
              <a:t>2 Э = экскурсии и экспедиции</a:t>
            </a:r>
            <a:endParaRPr lang="ru-RU" sz="2000" dirty="0">
              <a:latin typeface="+mj-lt"/>
            </a:endParaRPr>
          </a:p>
        </p:txBody>
      </p:sp>
      <p:sp>
        <p:nvSpPr>
          <p:cNvPr id="14" name="Овал 13"/>
          <p:cNvSpPr/>
          <p:nvPr/>
        </p:nvSpPr>
        <p:spPr>
          <a:xfrm>
            <a:off x="5751904" y="4912176"/>
            <a:ext cx="2464914" cy="1800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2000" dirty="0" smtClean="0">
                <a:latin typeface="+mj-lt"/>
              </a:rPr>
              <a:t>2 С =</a:t>
            </a:r>
            <a:r>
              <a:rPr lang="en-US" sz="2000" dirty="0" smtClean="0">
                <a:latin typeface="+mj-lt"/>
              </a:rPr>
              <a:t> </a:t>
            </a:r>
            <a:r>
              <a:rPr lang="ru-RU" sz="2000" dirty="0" smtClean="0">
                <a:latin typeface="+mj-lt"/>
              </a:rPr>
              <a:t>слеты и соревнования </a:t>
            </a:r>
            <a:endParaRPr lang="ru-RU" sz="2000" dirty="0">
              <a:latin typeface="+mj-lt"/>
            </a:endParaRPr>
          </a:p>
        </p:txBody>
      </p:sp>
      <p:cxnSp>
        <p:nvCxnSpPr>
          <p:cNvPr id="16" name="Прямая со стрелкой 15"/>
          <p:cNvCxnSpPr>
            <a:endCxn id="13" idx="0"/>
          </p:cNvCxnSpPr>
          <p:nvPr/>
        </p:nvCxnSpPr>
        <p:spPr>
          <a:xfrm>
            <a:off x="4106701" y="3645024"/>
            <a:ext cx="0" cy="129614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Прямая со стрелкой 17"/>
          <p:cNvCxnSpPr>
            <a:endCxn id="14" idx="0"/>
          </p:cNvCxnSpPr>
          <p:nvPr/>
        </p:nvCxnSpPr>
        <p:spPr>
          <a:xfrm>
            <a:off x="4077750" y="3645024"/>
            <a:ext cx="2906611" cy="126715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660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3528" y="0"/>
            <a:ext cx="7620000" cy="1052736"/>
          </a:xfrm>
        </p:spPr>
        <p:txBody>
          <a:bodyPr/>
          <a:lstStyle/>
          <a:p>
            <a:pPr algn="ctr"/>
            <a:r>
              <a:rPr lang="ru-RU" sz="3600" dirty="0" smtClean="0"/>
              <a:t>Группы форм ТКД по содержанию и количеству  участников</a:t>
            </a:r>
            <a:endParaRPr lang="ru-RU" sz="3600" dirty="0"/>
          </a:p>
        </p:txBody>
      </p:sp>
      <p:sp>
        <p:nvSpPr>
          <p:cNvPr id="7" name="Прямоугольник 6"/>
          <p:cNvSpPr/>
          <p:nvPr/>
        </p:nvSpPr>
        <p:spPr>
          <a:xfrm>
            <a:off x="539552" y="1124744"/>
            <a:ext cx="7200800" cy="8640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smtClean="0">
                <a:solidFill>
                  <a:schemeClr val="tx1"/>
                </a:solidFill>
                <a:latin typeface="+mj-lt"/>
              </a:rPr>
              <a:t>Туристские формы</a:t>
            </a:r>
            <a:endParaRPr lang="ru-RU" sz="2000" b="1" dirty="0">
              <a:solidFill>
                <a:schemeClr val="tx1"/>
              </a:solidFill>
              <a:latin typeface="+mj-lt"/>
            </a:endParaRPr>
          </a:p>
        </p:txBody>
      </p:sp>
      <p:sp>
        <p:nvSpPr>
          <p:cNvPr id="11" name="Прямоугольник 10"/>
          <p:cNvSpPr/>
          <p:nvPr/>
        </p:nvSpPr>
        <p:spPr>
          <a:xfrm>
            <a:off x="539552" y="2204864"/>
            <a:ext cx="7200800" cy="8640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tx1"/>
                </a:solidFill>
                <a:latin typeface="+mj-lt"/>
              </a:rPr>
              <a:t> Стационарные формы</a:t>
            </a:r>
          </a:p>
        </p:txBody>
      </p:sp>
      <p:sp>
        <p:nvSpPr>
          <p:cNvPr id="12" name="Прямоугольник 11"/>
          <p:cNvSpPr/>
          <p:nvPr/>
        </p:nvSpPr>
        <p:spPr>
          <a:xfrm>
            <a:off x="539552" y="3356992"/>
            <a:ext cx="7200800" cy="8640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tx1"/>
                </a:solidFill>
                <a:latin typeface="+mj-lt"/>
              </a:rPr>
              <a:t>Массовые формы</a:t>
            </a:r>
          </a:p>
        </p:txBody>
      </p:sp>
      <p:sp>
        <p:nvSpPr>
          <p:cNvPr id="13" name="Прямоугольник 12"/>
          <p:cNvSpPr/>
          <p:nvPr/>
        </p:nvSpPr>
        <p:spPr>
          <a:xfrm>
            <a:off x="539552" y="4512528"/>
            <a:ext cx="7200800" cy="8640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tx1"/>
                </a:solidFill>
                <a:latin typeface="+mj-lt"/>
              </a:rPr>
              <a:t>Групповые формы</a:t>
            </a:r>
          </a:p>
        </p:txBody>
      </p:sp>
      <p:sp>
        <p:nvSpPr>
          <p:cNvPr id="14" name="Прямоугольник 13"/>
          <p:cNvSpPr/>
          <p:nvPr/>
        </p:nvSpPr>
        <p:spPr>
          <a:xfrm>
            <a:off x="525840" y="5733256"/>
            <a:ext cx="7200800" cy="8640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a:solidFill>
                  <a:schemeClr val="tx1"/>
                </a:solidFill>
                <a:latin typeface="+mj-lt"/>
              </a:rPr>
              <a:t>Индивидуальные формы</a:t>
            </a:r>
          </a:p>
        </p:txBody>
      </p:sp>
    </p:spTree>
    <p:extLst>
      <p:ext uri="{BB962C8B-B14F-4D97-AF65-F5344CB8AC3E}">
        <p14:creationId xmlns:p14="http://schemas.microsoft.com/office/powerpoint/2010/main" val="21482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568"/>
            <a:ext cx="7620000" cy="1143000"/>
          </a:xfrm>
        </p:spPr>
        <p:txBody>
          <a:bodyPr/>
          <a:lstStyle/>
          <a:p>
            <a:pPr algn="ctr"/>
            <a:r>
              <a:rPr lang="ru-RU" sz="4000" dirty="0" smtClean="0"/>
              <a:t>Туристские формы</a:t>
            </a:r>
            <a:endParaRPr lang="ru-RU" sz="4000" dirty="0"/>
          </a:p>
        </p:txBody>
      </p:sp>
      <p:sp>
        <p:nvSpPr>
          <p:cNvPr id="4" name="Прямоугольник 3"/>
          <p:cNvSpPr/>
          <p:nvPr/>
        </p:nvSpPr>
        <p:spPr>
          <a:xfrm>
            <a:off x="395536" y="1023824"/>
            <a:ext cx="3312368" cy="46805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000" b="1" dirty="0">
                <a:latin typeface="+mj-lt"/>
              </a:rPr>
              <a:t>Туристские формы</a:t>
            </a:r>
            <a:r>
              <a:rPr lang="ru-RU" sz="2000" dirty="0">
                <a:latin typeface="+mj-lt"/>
              </a:rPr>
              <a:t> - это прогулки, загородные тренировки, экскурсии, однодневные и многодневные походы, путешествия на разных видах транспорта, экспедиции, туристские слеты (школьные, районные, городские, областные, республиканские), которые связаны с выездом за пределы населенного пункта</a:t>
            </a:r>
          </a:p>
        </p:txBody>
      </p:sp>
      <p:pic>
        <p:nvPicPr>
          <p:cNvPr id="2050" name="Picture 2" descr="Очередной пилотный проект РФ в Новгородской области: на повестк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04744"/>
            <a:ext cx="3888432" cy="2916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Детский туризм или как отправить ребёнка в поход - Клуб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9" y="4293096"/>
            <a:ext cx="3888432" cy="2472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4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0943" y="156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Стационарные формы</a:t>
            </a:r>
            <a:endParaRPr lang="ru-RU" sz="4000" dirty="0"/>
          </a:p>
        </p:txBody>
      </p:sp>
      <p:sp>
        <p:nvSpPr>
          <p:cNvPr id="5" name="Прямоугольник 4"/>
          <p:cNvSpPr/>
          <p:nvPr/>
        </p:nvSpPr>
        <p:spPr>
          <a:xfrm>
            <a:off x="4227592" y="1115656"/>
            <a:ext cx="3966864" cy="559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latin typeface="+mj-lt"/>
              </a:rPr>
              <a:t>Стационарные формы </a:t>
            </a:r>
            <a:r>
              <a:rPr lang="ru-RU" dirty="0">
                <a:latin typeface="+mj-lt"/>
              </a:rPr>
              <a:t>- это физическая, учебно-методическая, техническая, географическая и другая необходимая подготовка, работа на географической площадке, фенологические наблюдения, встречи со знатными земляками, воображаемые путешествия по стране, краеведческие олимпиады, конференции, лектории, школьные краеведческие эстафеты, конкурсы, выставки, викторины, выпуск краеведческого журнала, радиогазеты и стенгазеты, переписка и обмен краеведческой литературой, издание альманахов и другие мероприятия, которые проводятся в условиях школы, на улицах населенного </a:t>
            </a:r>
            <a:r>
              <a:rPr lang="ru-RU" dirty="0" smtClean="0">
                <a:latin typeface="+mj-lt"/>
              </a:rPr>
              <a:t>пункта</a:t>
            </a:r>
            <a:endParaRPr lang="ru-RU" dirty="0">
              <a:latin typeface="+mj-lt"/>
            </a:endParaRPr>
          </a:p>
        </p:txBody>
      </p:sp>
      <p:sp>
        <p:nvSpPr>
          <p:cNvPr id="6" name="AutoShape 2" descr="data:image/png;base64,iVBORw0KGgoAAAANSUhEUgAAAW4AAADuCAYAAAAZZe3jAAAAAXNSR0IArs4c6QAAAARnQU1BAACxjwv8YQUAAAAJcEhZcwAADsMAAA7DAcdvqGQAAP+lSURBVHhe7P13dFXHmu2B3nH73e5z+jjbGGxjnAM2Ps4542xjA8YYDNjkHIVIApFzlIRyIOeMjTGYnEEgoZxzTlvayoHg+eastZeQw+nbL/zx3hh97v26Vqi19sba61dzzfqq6n/9z//+53//87//+d///O//D//3zfKEqO4rEvA/8T/xP/E/8T/x/7shVruw/b/+lw60/N9vv/3WHPXcz61rguM3ICIxDe7ukxHi64dDB37C6pAVGNK7E6aP7AOvuZOxyn85dm5ehRXzPTB1RC+M7/sNfGdPxtbARdjoOwuhSycibOl4hCweh5CF47B2uQdCF09mOQ2rlk2Bz6yx8J45Fmu9uL9iPOaM/RYegzph6aQfMIXl5IFfYO6YHujZ8Xl8//E7+Pi5Z9Hl7Tcx5JsvMd99GNasmI5lnoPhM3sUwpZ4Yvqofpg1bgCCFnkgYMFEBC2eiHVeU7F2sRtCZg9F6JyBCJ3VFyFTe8Bn6IfwH/EpQty+RuD47ghy/xZBk3sjeFpfhM0cjJCZw3jNcITNH4vViyZh7dKp2OA9G5v9FmBr0FLsDPPC7jU+2LM+CHv53+Dn7evwy9aNOLB9Cw7t3YGj+/fi2K/7cPzQfpw6eginjx/B2TOncP78BZw/dw7hZ07g4tlTCD9/BlFRlxETG4fYuCTExSchITERsfGxiI6NRHRcDBJS05CRl4/0/CKkF5Qio8iB9LxCpKSnIz09BZm5OSh21qKwpgGl9VfgqG9EWW0tcoqKkFNQiFyWjuoaOBuuwlF3FSU1dcgpLkA+jxeVOOBsbIKTf3vndaDyGuPKNZTV1aKoohzFFRUoraxE7fXrqOa5iquMK9dRd/03VDU1oMxZgQqnA1W1Tp6/gqqrV1BRX4cm3u8Kf0O1DfWorHaitr4GjVca0NBUjyreu46fVffbNTTwGh2vrC5HdV0F6ptUrx5NV5tw5do1XOPn6H/Xr19FU1MdGnlepfZ5FFeuNKK+nverq2HdBlz/rQlNV2rR0FiDuvoqs33lap05p+26+krUN/B4Yy1qayrQ2FCNq1fqUF3lMPt1/HfYZVWlg/d2oqamDM7KYtTWOsz2H8salvX15Wiqd6CuugQNNeWo1bVVFbxHqalXV836FSWoqyhGk7bLC5qjwVnM44WodhaiqoLHqvhZjBru15TnmzpVpblwFmejsiQbzqIcVPLv5yzOMcery7JRXpgGR14qyvPTUJabgtKcZLOvUvs6fmM/lZGGoswklGSnmG1HXnrzdnl+BioKMs354qwkc21RZoKJ4qxE1ktCYUb8746pzE+LNcf1GQXpcSYKM2JRmp2A3ORIpMWcQ05SBLITL5lSkZVw0eznp15GXspls52VEG6OZ8ZfcF1ziddb15n68eeRE38OWbFnWZ5HdtxZZMSc5r4dZ5AVZ0UOj7eMrKiTSIs8jvSoE4yTyOSxvKQLvIfqnkIur8+P5325bdU/hfSI48i8fNJsq9Rx1bPrFvH6wsRzJvLiTiM7+gTrnGwudbws7RJKUy/ymlPcP4+SlIvcv2TKPH62jul8fvwZ3k/nw00pVruw/WdwN/+PD1sjn5MSPrhZtQ1IKS5HUOgazPLwxKrgQGxcG4ARfbsS0F9j7uRRCFm5BNvWh2CB5zh4juqD3p++jW8/fAP+8yZie/ACrFo+GWHLxiN40VgELRjDcMPaFdOwjsDdsHKWge06rzkEsCfruWOZRz+M7vke5o3riQXje2Fwl9cxqsd7GN3jY3z16rP47MUXMHnQAMxxG4n540ewEZgGv7ljELLEHUEL1Uh4srHwJLgnI2ChO/wXjONnjkXo/NEImzscwTP7I3jG9wjz/A5egzrCfzjBPd4Ct/+4bgiY+B2Cpv6A0OkDESZozxn5J3BvErgDl2BH6ArsWuWNXfxvsmdTGPZtW4tftm3CLwT3wT3bcXjfbhw9+CPh/TNOHD5gwH3m9EmcJbTPnT1LaJ/EpXOncfH8WURGEtAxsYR3ogF3vAvcUTERiGGZmJZuwJ2aW4g0gjuzpByZBcVIzUhHWloyMnOyUeSsQUF1PYoEb/7tHHV1yC0pQW5h0Q1wC+oEd1ldA/JKi1BYUozi0nIC3QJ3BWFaTihXXb2O8vp6FDocKC6vQIlTUL6GGv42nAL7td9Qy3ASyo5KJ8orCDaB9/oVxjUCnfBk3Yar1wjsOtTWVaOGYYG7DpW1hKrAzbp1BK+OVxOUNfUWuJuu1rNeA67xO7G9MP+7do3gJmAFYZXXCHyB+yoB39jI+g21Bs6KhsZqA2eF6gv2139rNNs61kio19dVoobfWSF4a1+wVmi7gdAXzBsbCHp+LxvUNqyrq0ubj9WxwWlsdOJKQzmhXYrGWoK/qpxhgbuujiAnrOucJWisKjNR47CAbMDNRkHgFrQF73rewwQbgVoeV53KkhwDbqfAXZyLqpJCHssjtBUCeoYBdEtY29s20FUKuqU5OpfOUuet0L4NcGdhlikFbkdeGvczzH0EaDsEaRvaCkE6NyXalNoXwLVdlBGHksy4ZhBbALZgnRlvAVoAz0uJNHAXpHU8I+4C0mPPsTzf4pqLFtQNtAXms83QFoAzYwliRlbcqeYQFAVPQTYnWvAlsC8fQ1rUMaREHjF1chN5HwJVsFZ91c1mXe1nRJ5A2qVj3Of9CW3tC9x2PQHXAvd5A2iBW5+nUpBWWZx8AeUZkQbGOleQcM4A25EeyXPh5l46p3oCtwBux38P3HxI+NyijA9uBh/+sqZr2L57H+Z6zsG+3buxKsgHg3p+ifH9voGn22AE+yxGsO8SzJo0AkumDscPnd5H57dfxBKPkdjsPxfrfKYS3u4ELBX3IkHUDauXehDcM3h+AZZ6jMGEAT0we1w/BC8ej4A5wzG5/+cY+OUrWDS+N5ZN6mu2h3R+Bx8+8xjeevwxfPPeO7zmeyybOongn4Gl0wZj4eQfsGzaIN5jCsE91UDbb95YeI7+FvMn9Ibf9MFYPX8Egmf1Q6BnLyrub+E7/GOC+xMEjetCcH9j4B046Qa4Q2cNQ+hsNg7zxmAVG4U1Szz4pjADG1fOp+JmgxW8jOD2we51gdiz8f91cIefOW7gLcX9/xa4C0sI7gwXuHNQVEmFzL9ZUS3Vdl2jAXcewW0Ud0ERyqqqUaE3KYG7/ga4C4vL4Kitp9q2wF1x9TfUsHQ2Nhq1XVRe/idwV/G8wCtlXUJV7igvRSVVag0VdA1hXH2lCQ0kbt0VgpyQrm8UvGsIVCnpBtQ0EKC8vuE31SF4Ce6aOoHbSWAL3AK8BW7+f8L7ugH3FSpxwfcKwS3F/Rs/T4q7iXVVXrvehKvX+Bk8L8WtuMJGoLGp1qXEeZz3b6DavsIGpK5W8K7AVb4FNNRXm32FtnW+mvBtkEKnmv5X4K6rc/B+Tn6HSlwVuHm8ieBu5FtGg940ql3qvIogJsQbK8tQX1GEOsJYsLbLegK7trIQ1YR3fbUUdxH3WU9KnHCuKMoy6lohYFuKW2rbUtxVpYLtDcVtb5fnS12nUEGnm2OlORaMpailrFuC2yjt/ExUFmWbfUt9/2twC866t/bzUmNM2NDWeQPuTCpzwjs99gKhK+V8mXCOJIQjCGWCjNt5KVEmdE7HVU+h8yqtY4J7FD8vmYqb94o5Q9hSGRPsmYSqFHRmDAEbR7DGE9CxJ5ARfRQ5LPPjBdATyOJ+VtRhZEQdYf0jSLt8mHUJ7gQq6xiepwK3oW2HoC1YW2r7lAG4rbhvqO0LBsD/FbgFYZUFCWdN3ZIUKfBLBvi6j329zquuFLrivwXu3/iANDEKqMyy+JA7eWzzrp8wd/oc7Ni+CRvXr8K8yeMxaWBPzHIbCr+lc7Au1AdeCz2xiBAe3uMrjOj5FRZMHEpozzTglpIOXUpwG3iPx5rlHljvPZMAnEMAzsfssQMwddj3rDMFPp6DsXxiX4zq/g7cen+AWcO7YMawbvj2vRfw3lMP49MXn8X7z7THG48/hPE/fMcGYDYbhYnwnjkcAfPGU3VPQvCSKQhYMhG+VNpz3Hth4sBO8J0+FGHzRhHcg+A/rTcCp/aE/+gv4DvsEwSP7YpgN1klPRA4ufcNcMsqmTUcIXNHY9UCd6xePAlrlk6j6ub3DlxswL17tQ/2GHCHNoP7wI6tzeA+ckB2iQXuU8cO48ypEwbcZwju82dOIZyK+8L504iIvNQM7viEZII7ATFxMQT3JVMmpqQhIzcPaQR3en4psvgmJHCnpPN4RiqycnNRUlWH4rorDMK5volQFZzLjOLOKyo2itsGt6OhEQVlJQQ3g+Auq6EKJiFllTgJ7jrCspJALaGaLip3ENwVVNiC8m8G2gK46tjgLncSZFKpoBInjKuvXiGYWZ/griKwaxtqWArMVQbINfz8Bl5fz7r1UswEsg3uWqOSG3isyQI3f4PXeC9bcTe5FLegrWgkdJsI7atU4IKzQK0wdRn2/rXrBDz3BfEGfp+r/Mx6ArqWoBakdaxOKlz2CcGu87U1TipufucG/vtd0L4BbsK4hqCmIm9iA9HYWIUmglsquZEKvIHXNtSoYWBdque6GgK+lueptusJ8QYTtqImwGWXcL9aMGdpR6OuL8un0iagHQWoIsSdxRa4K3nMWCUOWSaZhLGALEALuFLO2QbGskYqCixFLrVtWyE2nO0ocSnxCiruMt7DwXoCt+4ppS4o26UF5QTWT20Gt63Af6++41GYHou0mPPN4FYIygJyfmq0AbIA3hLqKjPjqbAJ6Ryq8jyqbisiCdmzhDAVMlV3HtV3puyMy8cZRwnzk8ings6NJ4AJ7czo40g4dwCXjuxGcjhVdvhJpEdSTVPZZsexjD2O3LijyLj8K+F83MDaKnktlblsEgFdSl3n8thQ5PMzBVipZoFb0C2mYs7nsVyBW8Dm/VUWEMa2mpb1YUPcsknCjfoWsK17Sb2fN8B2pEeY+G+B+9pvV/kwXUNJ03WkOutRwof0l2NnMGv6LOz5cQvWrVmFKSNGwWNwb8wnuH0XTsemNb7YuMoPcya7Y2Svb9Cv84eYN2EwNvjPxnpfT6z2moDQZWMJ1LEIWjSWIJ9IcFO5+hKAwdMRMH88Zo4aSqDPxIrJA+DR93NMH/QVxvV8D0O+eglDu7yDMb27YlDXjzGw8yfo9OoL6PzGy5g0QOCeaRT8hP5fY3TPzrxPX4QsmYogr6nwXjgW/gvGYPR3H8NzyDcIXTAO/lTeftP6InBaH6wc0wk+Qz9F2NhuCHPrgeAJ31FxE9we3yPEc4ABd7DAPWcU1iwYj7WLpLqnYr3XLGwNWPgHcIfhJ4L7AMH9685t+HXvDhz6aRcO799D1b0Pxw79ghNHfsXpk8cNtE+fOYezZ8/jQjgBfuE4LkWcR3R0DGJiEozijkv4A7iTUpCZnYf0nEJkENzZAndBMZJSUw24pbiLKwnu2msoqrmC0ppGlBPehWVOgrvYwLvUWYVyo8Rd4C4vafa4Be4q/v0rSUlZJbUsBe5iAru4vIzX8rWfMK6+cg21rKd+kHoXuMsqK+CkMhWUZV7UE7Y1VMN1hHINYVtDUFdTtTrrylBDuNUT5rWNBDavl1VSz8+RIpdVUksI1rDulWuNfPO7ShC7wM17yfOuayRoWaeR8P6Nr4f6vdY11BrFfuUaQU84X70mL9uCthS3QK1jLY83A5zna/i52pcfrrD3BXvtN/IzGxr43f4A7eoq+eA8T+A38jsYq0X/xhoCl4pbDYDAXy1bhOBuCX7ZJvVU3rVOgrq8CDUVVNjcbqA6r3IQ5Ny2AG9FlaMIlWWENs85S/OpvvNQVVJggF5NcNeUS4UTxoW2spZ6ziK481hagBaobSvEVtv2tn2uSOAm4CuKs1EqcHO7nPezVbVls1jKW6papQ1uKWxbhf8O3FTcgrMUt62otS8FrX1tt4R1TpJVR9CWXZJLcBckXSQULyCPIZWd6QKplKpgmnzhVyScOYCLv+7BzxuCsWe1Py4d2ovk80ewOWg5BnbvhM7vvY0fvuqKwd/0wegffoDv/Bm4dPhHlBGihVToGREHeE9ZIoS2Ud/H+DnytqWyqb6p5nN4vCBBsJVyPmegrZDlUUIQ5xDc2QR3PuGby201DkUEtQBtWx+28i5J0XURBtICt0odV8hW0TnV/e8pblDB8P+WUXUVXvkNBU2/IS4zH+vWb8SFiycQtNIHPT/7Au59u2Pe+KFYMXcK1of5YPeW1Vg22xNThvVHp7eex2KPEdjgNxsb/Wc0gztkiRsCF45huGGtl6cF7qDp8Jk1BlMG9zP+tJSx54BOGNP9PYz99n1M+eFzfNfxRXR9+0V0f/9VdH7zJfT74hMM794ZHkP6IGThFKxb7onlU0dicNdP4Dm8N5X7NPgvm4Jlc0fBm+BdOKEfxnz3CfwI4sBZQ+BHRf2vwB0wsRcCjOruh+AZQ41VEkbF/f8puI//BbjPnBG0T+Pc+Rvgjia4o2PiCe54A+zL0VLi0VThSUjPzEZaToEBd1aRFHcxktPSjFWSnpVlPG6Bu7jWArejrgEFpeXIKShCdkEBlTHh2cLjLnCUoKC4+HfgdpKSskJagruUilpwrmlqbAa3gbfqNtQbqDsJMYFbv516Rq28a6lpbV/ldVStzjoHqgnuBsK8np8hq0X1GqTOqXBrpHapuOsFSirgq7JC+DnqmxTA6xoEd6vOVXVC6rdKZW7Azc+wwG0DutbAV2DWtuwThbFZXCHfu6Gh2nRWyhMXpC1vvNpccwPcCgvcFrRLjG8ti0WwVqijU8q8tpYKulaedoWxWerreIyq3LquBby5LyDXVvJeFUWoptrWdr1UvClZR964qVOKSirtSqpyJ+Ht5LazlNAuLTJKXVbJDXBLWbssj4JsVOTnGnALzLZvbW8rVE9lJZW5gwq9RBZKUZYJQduEsVvSmsFtQ9sGt0CubYHaVt0CdjYBnJ9KkFNt2761PGxFQZpUtpS3gC0r5Pch31shcOclUckS3LkJ55GXSPUtf5tqO4sKW0BNCT+E2FM/YdWy2fi+0+f4/PVX8fqTj+Pbjzqi71df4O3nnsTT99/NuA8P3H477rvpVtx70y148I478MVbb2BnaAAK49iIRFOBx0h9s0FIkM1xguqa0I6S9cGyBbiL1JCw0bA7GZ2ZUQQ0jxO+BtqyTFgK5HZHoyAsOKvUvkL7zqwoF8itYwK2jtme+H8T3NeN71jYcBV5DdeRVd2ErIpaXIqPw569mzGCLVX/L7ti1HdfYdaYQVg+Zwo2hK2k4vbHTPcxmOM2AuP6fkNVPR3bQxcaxb1K4F4qcI8zijuI4A5ZPBnrvGWlTMLscT8Yxb2K1wTMHo4lbr0wa2g3TB/YDYM+ewudXm6Pz155Ch3/+QiGffMlen30Hj56/mnCehzW8JrVS6cibPFUuH3fDbOouI3HTXB7UW17ju6OGSN7YFL/zlg+uT8CZw6BLxV1wLTe8Bv3FcH9GVaN4/d164kgdwvc/pN7WeCePgQhNrj5VmCBW/78TGzxX4BtdmbJ2gDs3hiKn7auMVklv+7afgPcv/we3KdOENxnzhDe53H69BmcPXsKZ88dQ/jFs4iKIrijE3A5Khax8YJ3nOVxE+AJiYJzDjJyiwjuMmQUKIpNVokUt8BdWF6NotqrBtwlNQ0oq61HvgvcOQR3aWUVqpquobzhmvG488uKLXCzTml1LZzXrxuPW1aJPO7Kpibjb0txC9zVjQ28/qqBuqKBv5cqwlznKirLTVaJsT5c8NZ5hcDtJMjKqUarm6TKrQ5wgb+G0G4koKWY6whMqelaA1LClsevXiOe+V2kuGvra40qbyRUr/Mu12STmM7OejQJ2lTfNqAFXkHYArgFbrvjUtC2jyusTkwL4IK5QnV0jY4L3LJKTAejC95OgtYGtzo2ZbXY4Jbqrq1lXaptRY1UtGBfRSDXVxj1Xqf7SG1TaQvadsgHV8hSMZ54DQHOUtDWeUFe4K4qo0rn36+Wat10cFbkwUlwl+UlE8QZxqN2FubAWSDFTTCbfQvcNrR1zAZ3swJ3wVpquzkIZoWgbYcNboX2pbT/2DFpwM19ZZWog1FAVuZIQVoUYR5DaN/ocLTDPqYOSMFeZX7yJRSkXCK4lflx1nRIpkVSDTOkemNO/oQtgQvxdcdX8dBdd+HR1q3xVNv70eGBB9ChXTu0b9cGT7S9G4+0uQv333Er4zbcf+edaHvHnWj1t7/j0VatMH5Af5zYsxMRh/cy9iDx7CED7GzCPDOSjQSVt/xxgbuY37EkJaJZccvykFWSz/1iQreYMBa4FQK34CtY2zaJva/QvmWTWFaKrbZtcKvOfw/cfBiaWBbzAc0mBATuMtklZ05g3rypGN3nBwzr+i1G9viS4B6IJTMnYHXQMiycNRkzxo/BgkkE9OIZhKcnNgfMxabAmVhDOK9e4cZjbi5wj0fIoslY7zMLG3wnY+HEgQSuUvtmImTeSKyYwFeZbu9h+FfvY86QH/DDR2+j0+v/RK+P32Kj8RH6fNIRXd96BcO6f2GAHbZ4CgLmTsCYXl0weVAPo7hXLp4In8Xj4MOGYOYogfsrLJ3UFwEzBxtwS3EHjO8CbyruVWO/waq/AHeg52AEq4NyziismueG1QvcDbjVWGxcOZc/liXYHrLcZJXY4N6/ZQMO7tiKX/dsbwb3kQM/Ed77cfzwQZw8fgynTp1qVtxnz53E2fPHjPKOjLyMqOh4F7jjDLhNOmBs9H8f3DX/NbgrG68ZxV1aV286JwuKLaukyFmN8qvXjFWidECBuerKFaO4ixylKCG8qxupnFmnmr8Hed02uB0EtzzucnW68fdjbJQ/gpsgKq+hSiUElcTHr2HOqROziar76vUrBtwNV6h4CVx53teMFfIbAUrQsxG5cu2K6VhsvCqoW4q7ifcWvFXqHrYlYnvc9rZK2SgKe9+uY3diyiKxVLfVoakw+y6P2wa31HKVVHEtgU9FrbjSyPsI/nWEbb1U9Q1w24pboXsI3nXaF7RdNokddc5SNLL+lTo2gvrvScWt47alopBlUu0Cdx1BruwUKW5nMZV2QQrVcwaqigntZnBnorokF7Vl+b8Dt22RVBXlWP52dkozrEtyU1Gck2LK/xu4bZtE4Fapfdsq0X5BWozxs2WLaFvWiErbDrHsEStsj/tGhyShLXBTdRuLRJkdMWeQFWN1IB7bvYZv+T3R9b3n8PGrT+OfjzxISN+DJ++/F08/SHg/3A6P3Nsa7VrdjnvvuAn333Ur7rn9H4yb0fpW7t9xO55sex+eafcAvnjjLXzzfkd0eecdfPvhh3Dr2w+hixYT6BsR/utWRJ3YieQLB5B28ThV/hGj9PUdCvgmYDJLCN18BQFdwDKPQFZpq2wb0Pa+StsOueF9W4rbtkp0/K/BzQfUiussrpv/pweqjA9WwZXfkF5JZdZ4HYFbNsPNbTQ8ho1E/y++wsCun2Ku22AsmU41vXIpNq8Jws4NYdgSshKz3Ydh/uThWLdyNjb5zyG4pxDc7gi2FfciNyptT5MOuMl/OkIJwwkDesFv7kSELBiL6cO+xocdHsCnzz2BQZ0+xHcfvIYeHV9Bzw9ex8fPP4XR33WDW58e6Pflh/AnsEMWTcKSKUMxtNsnmDtuoPG4g5dPg/9id/jOG41lU4Zhav9vMW9kLwROJ7in9iG4v0Ogexd4Df4YoaO/bgZ3IMFtdVAS3MpSmSFwj8SquWOwer4b1rCRWMtGab3XbDZMi7GN4N652g871webXO59W9Zj//bNOLib4P5xJ45IcRPcxwjuEwT3iaNHcOrkKUJb4D6Dc1Tc5y+cxIULZ3Dp0iVcvhxrIjaO4Ca8pbijY6MQn5hEOGcT3IUEdikyCsuQLnBnENzpKUjPzESho8qAu0RgVmaJwF1Sjuz8QkYBSpyVRnE7+fd0NDQhz1GMfIJb6YCFFZUWuPm3NxkjLKuv8l6VlabzsaScMCLIlbtdTZBWMSxwN7FBcMLhdMBJBaq3NRvcjSwV8sYrqUwrBDBCWQZIEz9DfrjuWdvUYCwPY5FcqTHpgJZv3cRfI+9x5RqBTXATzPWEaiPrXCWA9VsVsK9ItRuP+1+BW8esjBOFUg2b2DDonHzuWn43wVrquoagNR2T5lwNzzktcLPBkf1RJZDy31FLyAvUFqx5vWu7tpawJZhray1/24S2XRaJ4F2rBkDK+i/ALQXeVK+0wkqXbcJ6hHYdy9+B21FIcBeajJMah9IBc1BRpE5FKuiiTAbBXJjNyCHMlSVyQ1VLabe0S4xFQmgrBGuBW2VRNmEtcKtDk1FCeBcT2orCjITfgVuglk3SEtzaV5nPUuBWB6TdEaljNqCtbBKrc1IhYLeM/ORI5EmBxylj4yyyY/jM7N+MRROHoPtHr+Ltfz6Mt559FJ+8+QLB3RaP3XsXwd2a4L4Pj7ZpRWV9G+5j3HvHLbiXwL7ntv8kuAntu+/Ew4T6k+3a4ukH2hmV/lire/D43fea8om778PbHZ7D9JHDcXj7BkQc2UtwH0TqpcNIiziK1IuHGIdNZF4+jrz4s8bXtsGtsohQtpWz4N4S1jagW6pu+7wF7si/BjfFjAVtPoRQRxC1tv6vHrxSyqLkiitIKW9CFmGw+8QZjBrphhljxmOuuxumjBiA2W4DMXv8CAQtXYrglcsR4LsQ60JXYMaEIRgzsBtWzByLjX5zCXDCebk7AhePRcCiMQim8l7tPQlrfaZhc+A8np/FVvM7+M+fjFXLPeA5qhfefvpRvNvhcXz51nPo9t4L+OrlZ9Djvdfw6YvPoM9nH6LTGy+j75cfEPbjqbAnIIDAd+v3FSYM7M6GYaqBt/98d6yYNQJDv/4U3V99HUvHDEaQp6ySngiY+g383Tpj+cAPETSiM0LH9UCAWw8ETvgOIVP6INijL4KpuENmDMcqqvbVfBNYM38s1iyaiPUE90avOdjsv5iKewV2rPI14P5x62qq7g3Yt30TDuy2fO6jP+/BsV9+xIkDVNy//kLVfQinTpzEOYJbg3HOnT2N8AvncDH8HCIuXWREUXnHIDY2FnGMyMvhRnXHUX2nEc5pOXlGaWcUlSJVHjfBrQE46VTeecXlKKhqNIq7rFbZI43G484iuJUSKI+7isSsaLiO0voG5BASuUWFKCbci8orUXn1Oqr5t68kLauu/gYn1bTSAUuUx82oI0DlS1eRuE426oJ7ZdMVo+QdVQIzAcYfla20BW29vQncGnBTUV2F6nrClD+6K1LS/Nk1XbtmDcZRBofUNGErta3Mk4ZGgZbXy565QkD/dpXHCHTWu0pgC+pN12SPUOXzbUDgvkZAC7qCtsJS11Lr/G0T/CqNvUKFrPM2uKWsTYZJjfxsS53Xy7aRQiaQ65VxwjrVNYS3BufI+3Z1buq87qFSHZaCtZ1WqDDq2wVuk0JIuFfJahGoW4JbVokN9hb1DeQJb3VM2p2Tyi6xgG2FMktsb9r404WENMNBkJcXyO++0UFpwE1g67w6IcsIbkG6kEAWtO19ha3ALZinojCL0Fa4fGz52ban3RLcArr2Ddx5LjOeqtmo71iCOoYhgEcbYNuRlWCBXHVt5S2o5yVHIzs+HIVU3lHHdsNnxhj0+vAlfPjsQ3jnmYfR4cF78dyTj1nxuFT2vQxC+L578NDdrYw1cs8tN6Ht7bcaiD/cuhUeva8t2t1zLx64tw2eePgBPPX4g3jyofsIfZ5jPNyaUG99hwH/s/c9hon9R+Dsvp8Rf/YwkiP3Iy3yoEn1U2aJ8q6VgZIdcxLpslRYCtpS3LJNyjMuE8iyV6Sy1RlpbQvQgrWgbStunROwFbpONsyfwM3n13DbPAFUSnxhRaPrVbeQqiyupA5xRdWIL63CmeR0eEydCY+RY7HIYzKmjR2C8f2/wbRR/eG3eA78ly/AhrX+WB+2BEvmjIHH2F7YEjwXW0PmYJ3vVKzymmiAHUTVHbh4jAH5Br8ZrDMffgTs6O+/wtJpo7HGaxoWTR6M3p+/hc5vv4BxfbtixvC++PiZ9hjx9Vfo2fE9vPH44/johecwoOsH8DWDb8aaXPGFk/piWI9P4TePyp3gDl3mgQVTBuCzV57G248+jGFffYBAgXvydwiY0t2Ae8Wgjwnur7BqfE8EMvzH90DQpF43wD1zOMJmDUXY7GG/B7e3ZZVsC16O7WErsWOdNXryx63rDbhNOuBPuwju3Yy9hPc+HBO8DbgJbAPu0wbc58+dJbzP4nLEJYL7soF3dHQ0EtRBGSOr5HIzuFOzcs2IyYzCEqQXlyIpIw2p6pwkuPNLKlBY1URwW4q7tKbOgFuKW1aJwF3pGjlZWteAXMIgt5hAL61AUUWVGXRTxR+E8ri1rTxuedylFU4TtVcIUL6JORt/QwUbAP1OKnmshOCuqKmGk9C7AW6V1nbt1SZU1RPcrFPd8Htwq3TW1qCSIJQavwFugpPg5ksAGmXLKBWQ4FUHpuVByyqxOi2vqLOTsG00KYF25+QNcF9x2SmC9g1wW9AVgOVtN6tufs96qn3liQvc9Q18i+D3EpTlh8tOqaGCtv1z+eMG+sYn57ZA7VLadsdlXQtwG8UtIFcq1Y9AZimVLSCbkZUuO+VP4Ga9qnKCm6B3luWjytgleZZNwrDBrQE6BtiEtUoT8q5dFokNbqPIGTovKAvGBZmJRmkL3FLaNrx1rGWoXoELyIK24CxwyxrRtg1zY5PwuNS1YKz62hawlTmiMjtRKX+XzL6ltrVtjai0OiojkMsoJMj3kC+9PnubsH4Q7zLef+4xdLif6rrt3Xjhqcfx4tNP4tVnn8Azjz2AJx+4D4+3vQ8Pt2lDlU1w33YrHr6nNZ5/8gm8/dILeOvFF/HG88/jTXLklX8+hWeffAhPP9wWT9zXhrC/A+3uFORvJuxvxiN3tMIrjz7NN/tlSLuoDswjyIw6bMGaYaDLUBpgBvcV2YS5PO4SqedM+dWXDYwFYoWUtULQFvh1D0uFR6KC9RXyzf8S3KVUMlJFVq89jNoWuKu4U0Cqp1VdJbhrEF1YjvCsHEyfNQ+TR43F9HFjMGX0YEK1G+ZPGoagFbOwea0fdm9fi592hmLTqkWYT0Cu9p5CqM3Bej8L3IK14O2/cDRClrljo/8srPedhZnjfjCKe874QVTPHvCiyp3j9j1WTB+F2WP7YWK/b9H/04744sVn8R7/OB3/2QEje3bH0qmjqKplv4whuCdg4eT+GNz9IyzzHIOw5Z5U9DOwnPfq1+V9/rEfwZheX8DfcyjB3Zvgpuoe34Xg/siA2+6c9Hfncaru4CkWuE1mycwhCJszDGup6gXudUssxb2Jilvw3hrije1rLJ9775Z1zYpbVokFb4H7ZwPuY4fUQclXvbPnXeA+hQvnz5qIJLgjI6IRwVCGSVxcLEuqjOgIxHJb4E7P0SCcAqQVFBHcJUjOTEdqqgvcVNyF1VeawS2rpNDhRFZeAXIKqawJX3vIuzzu3GbF7TCK20lFrTzuCqppgbuioQGF5TxnRk/K5rhiwF3ZJDVOdc7fSRXJWlpVhfJqS3Grc9JW3MrntsB9Bc66GgK6GpUsm3i8ifDWyErZJdWN9TzPtwGBj4BURonA3cjfpxR3E+Fcz3vUEKgCt4CpgTi8nL9YgvuqUgLrCWRr8E3Lzkcrg6TRKHjZKgp1ZgrcNnhlhyikoDVsXvBWA1InL5ph17GUtQVuHbOtFAv8PM9SozCrKglfdaLq36KGoc6ySmShCNxGdQvIykyRd61ORwK51tgwvwe39msIbalxdUxanZOFRnFr4I6g3VJxC9wqBWPB28BZHY4utd3sbcsmYV2FDW6FoK3rjEViVLblc6u0QZ6XQSina1DNDZ9b6lrREuS2ArfBbStu7VvWyGVzXCGAK6zRk4L2jVGShQT3ztCV+OilDniBavqNpx/Buy+0x/OPtaOa/oexRF5/7mm8THH3bPtH8OQj7fD4QzzXujVa33Y77ruLKrpdO7z87LP4/MMP8en776Pj66/j7Refx6u85oX2D+OZR9vimUfa4ikCX2r7gbtuQ+ub/oY7/vZvuO/Wf+BBwvv7Tt8g4uABFMSdQG7MMZOzbQ+2KSSAlbedxX1FBo8J3GWZl5vBrTD53gwpbilsKXYrH9zqnHRmRZuQ8lbnp0D+J3Bn8uGt4Y9fDxCfR4Jb8Zt5IAt5MKOG8HY2IbqoApFFxVjq7YfJo8dSYS/A7CljMXVEX8ydMAj+yyZj4+oV8FpKmK3ywa6NvghYNpXgnIntIQuxKWAmIT4RYSsmGHAL4GtXTsFa72lU3bNYzsRaL5aE4erlM+A/bwxWzBiE5dOHYOwPnTGyxxeY9EMXDPryfQz5+lMM+7YTVs7ywEafZZg24nv4zB7Na9xYtwuGfPsZJgzqbsAdvGQyAheOxyLPEZjDBmbR5CFYOW0w/Cb/AP8JskYsjztw+FcIbQY31XhLcE+3wL1qznCCexxWL5xAeE/F+hUa+r7I+NxbCO5tfwD3L7usQTiyS47sk10ixU14E9wnj5/E2dNncebUSTOS8vy5MyYiLoX/DtyxsTG4HBWOKKpupQeaUZLZeQbc6YXFvwN3WgvFXVjdiJJqq3OysKzCgFt53IWOcpMOWNFwzeRx5xICAndJieYjoWpuImAJSjOk/cp1VLpGThY7lMtdTsBqUI28b56nXNbvpJpkLauu+RO4jbft2q6nIq6iqpZVIltEnZEa5KV5TPSbUzpgLaFZJQDKgiCUpaJlgbAa6/JzNN+JOgPlcUtxs46gfZUVBGxZJSothW1ZIM2K+5oFaxvcyhlX+qHAbVsdtvVhFDdDirtWwK1zmM9TPXOewG7ZiSmlbofZp9LW/CYqlSJojca0gN2sopXTTXA3ENTyrhW1skkEcoFadQR3bldWWr637YfbHncVVXdts9rOgYbDC9B/Be5mWLcAd2WxdY1d1wa3IN0yq0THbGAbpc3IJ7iluAXlluo6h6rYBrf2bXBLWWfEXWyGtkLquyW4ZZNYKjwKWQS1Oi0VKVFnsc5rHt556mH88/67Ce3H8YYG4D3XAfffRSjfcSvB+yiVM6H+9GN49ukn0OGJR/HAvfeizZ2t0Lb1vXj6cYq9t99Ft6+64KvPvsBbr75BYD+Dl1jv2Yfvx9MPtMFT7Vrhnw/fg2ceplq//x6TgXLfrTfh3tv+gfvv/jva3X4nXnzon9jhH4zS+FPIjztqwG2A7RpSr8E2Utq26pZdUp4dbdSzDW4L2Fban1S2rlepfUVldoypb+eHl2dE/RncSZV1qODDo1FwyhKoobKplbrhw1TCpyqr9joy+JReyi9DFF/L127bQTgvwZ7tG7B351oELZ2OmeP7wW+JO7Zv9MHSRdMx1X0ElsyaSLh7YIP/fGwPXUpVOtco7jCq4vW+hJ7fNHjNGga/+W487ollVNZeM8fx/HRs9JtD2I7F4qn9MGnIV5gytAdmj+mHcX0+w0L3fpgz9gcsmzqSanssBnb+Ej0/epfbBPfcSTw+jrAfhyUeI3iPybzfNDYSHvBdNInhgfEDO2OhWy/4T/kBmpPEf3xXeA39FP7DOiF0bHcEuX1LcFs+dzDrhHgOQogB91CCewTWUN2vXiBwexDc6lgluGWXENw71vhj78YQ/Lh5LX5uVty7qLh34zAV99FffnKB+yBOHjuOMycJbRe4ZZcoLl28QHBfZsgqsRR3VFQEFXckYuKikZSSSlDnGHCbzkn+TVIyM5CckoiUlBTkFJSioLIeRVUNBtylNfUokOKWVULFnV9ahgqBu5Fq+spV5FWUmTlMSkqpqAnucoLZqY5HwtKA+8oVFDk1ctIGd5MZLalUQXv0ZC1/N47qWgbBz7Byty1wq1Ro9KRR3IR2VQPVsIAu4PJ6Ke5G5XwTxE4C0Yy+JGSvmEwTZZXITmFjUV9HtS41TlWsATgEKw+7oN2ABpZS6ep0VOejINtI5a7tK1dljwja6phUvQYCWIC2vGtFbZ0sD6X+8V5sJHQfgbuuXoNxBOxqM7GVlHoNGxDVNwqdAK/SHC015WZbA3LkcytVsEkNhPHNldMtG4RKWh20NbJKpLipvjXpVJXD5GvXaJ/AVhhgs1QKYY2A7uRxWSrlxajUYJxSAVv+dj4BrIySHJQJ1LJKBGOjnGWVqPOxheLmuYpCgpvQtgCd7gL0DUvE9rh13D4mgAvYBtqEdyGjSCCn8ragrRxugfzGMe3npxHQxr+mgpSdwm1BWxDXtm2VqDSDcQTu+HAC8CLiLhxDmPcCvNPhETx+181U2/cTrg/g1Q5P4/n27dH6jtvx0H334LVn/4k3nv8nXn/+WTzboT0eeaAdHmjbFo88+DDeeOV1dPr0S3Tv0h09un2Lzz74iMr7OXR45CE8RUA/cd/djLvw+L23s7wTj93XyqQOyut+qPXtePSeO/Fo21vxZNt78didbbFkwmQUXj6FpDM/I+n8QWREHiG0j1OBWx53hgbsyCohxIsIYmdOTDO0BeSW/raALehLadvHqnJiTT0BXYBXWuCfwJ3u/M1kjDj4AJTyMSjmA1XGB1G5vEoBzKO8yqi5iojcUkRkFWL/mXNYLQ/34A7s2rUKa6mm53oMwrJZI7B59XKsWe2NaRNHY+q4IVg6ZyzW+VNxhynzYgHV91Ss9ppi8rqV6eFLVR1CUG8IWIDVPrOw3n8OQlZMI9RnInQZITx9OGaO+x4LPYZg9PedTMfjlOFdMLbvxxjV+wv0+PBtfPziM/jqzZcwz20YvAjsuW4DsGACFfVcZbBMRdCyaQjxno6Vi6bAc0xfzBzbGz5TB8B3Ui9jlfhN6IYVBtxfmEE4weNcswQS6iFTvkfYtAEImz4YoTPkcY/C6nljLXAvnoz1XjOpuBcaq8Tkcq/2wU/r/bFv0yr8sn2jS23vxsF9exl7cGi/lRZ4/NABnD5yFOdOnjCdk3bYnZSRERFm3pKoqCjTQXn5cpSxStRBmZSaQnBnIyWbijvfgTTCOyUry4A7NS0F2QVFKGJjbEFbA3CuoKCiBhnKKhG4CV/B2aFcbkrdAmcNga5JpkoIZyfPaXIpQlk+Nmkp6yTPWWmuk/JWXrfSBKsZShvUds3V6yitrIGjqgpllQQafz/qtBSwVZoOTDYS5QSvg+B2UM1Kheu4wN8MedOBWW187nrCVqr8CsEtRc6PIDjlSyvzpAZ1GhDDOrzcwNqAm6WxV+RfE/zKSql3qWx1WkrBK5r4OYJ9o65zqWvbHlHZxLeOBn5Wk+5hVDVh7rJENCReUK/jm2ptrdL/rMmzqkyeNiFrVDXBzQaspkYphHWsW2tAXuW0VLg8cEHdVuXOCgK5iuBX8JjywwVtA2zezyhvNgyVvL7SWWbql5eXoLy0EM6SPOONS4FXcLu0gFBmWVaYbbYdRTmmLCO4TQeloE2wC9gCelm+IpMqO50wVjZJugvcaQbc2ra9bgE7j0C+obgJ7gzlb2vgjQAte0TD3TUrYAJhLbVtHcuSDUI1bQE+yihxhRS2gC5oG49bVomgHXMOiReOUtTNw4evdMBjBOhT99+LDg+1Q/sH2+FlquX2jz2O+9vejzdefQ0fv/s+Pn23I1597gU89WR7vPTCi3jjtdfx+aefons3AvvrXuj8WVd0fPNtAv5ZPP/Eg3iyXRs81OZOtGt1Gx5sfQcevucuPMJ4uM1teOjuW/HovXfgiftb4XFC/UnC/JkH7kF71u/X6VOsXkxmLVmEyEM/I+vyMRTEW9ZJ2kVryLzskwIqb4G4ItPqYJTlIQtEUNa2AK4BPPYcJQK34F6dK3DzzcWlwiuz/wLcyWVNBtylfOlUlPFRKOfTUM4HVzDPrb+GpIo6XM4vR2xBOc7FJ2MbIbTn5+3Ys2ctNq5ehqWzR2MxVWmI72zs3bMegb5LsXj2JIT5z0boymnYEroQu9ctMyMo13h7wH8B4UeABy0mXJdPxabghQj1ms6WdQbrLsaqFZ4IWeoBH4J/2qgeGNvvcxPzJ/yAGWO+xeShnTGoW0d8/loHfPryM+j16buYN16wpsqfOx4+M8fCZ8ZYhFDxh62YwcaADQXV96Jpo6jEB2PJeELb4wf4T/4Wvu5dsWzwR/Ab9jlWEdrB47r+DtwhU/tTdQ9EyIwhzeAOmz/ezBS4TpNN+S4wqtvkcq/ywt61fgR32J/AfYD/zX4luA+3BLfmLGkBbVklF8PP/1/Anfx/BXdJVT2KGYL3H8GdJ3A3NJnORwfB3BLcxRWVpsPxX4LbaYFboFXmie6hKV6rBe4qArmqGo4/gNuGt64TtMtqCXiWBtwu8N8Ad5MF7iaBu8FYdlLjShuU6hZoBWUpXQ3Sabqmrk9BXamCFrT/CG7bHvlX4G74E7ip0vlW0agMFd5HKlvWiOBtWyM2uGtqNK8JgU5Qy/M2mSCM6mqCmdBu2RhoLhT53oLzDXBLgdvgpgI3oYE9VNN/ALfOOanMKwhs1VfpoOKuVCdlOcHtKICDirtU6X8ugGu7XBBXjrYL3C07LY1CJ7RL8zIIZmWLWOD+o0ViK21B21bbuVTRuakaWKP87XhkJlwmiDWFq7JLZJvE/w7cmQkEMkFt+97qxFTY4G62TOI0OvISUiNOY83KRfjm47fR/r47qIZb4WkCu8PDD+EJqukXOjyDt994E6+89DI6d/oSX37yGd6lsn7h6WfwFo9/+UUnfPtNd/Tp1Zvg/gafdPwY777+Nl7+5zPo8KgF7UeopB+4+3YDboXyu++/8xa0c8VDPPeoYE5Yq/PzaV7Tnt/jWar0N594BD3e/wybvAORfOYo8mJPEOC/IvPyIaOg5VlLMQvcipbglqKWHSJwq25LcAvqldnRppNS91ApiP8J3DH5NUhz8kH/7RpKGFLdFXwYlMtbxqciXx2U1U2IJLjD0wsRnZmPgyeP48Dhffhx70bs2LgSXvPGwWvuaKxc4oHNmwLx4+7N2LklFOtXLUKQjwe2rFmM3euXU5nOQtjySQT2eGzwm47AxW7wX+KOLWEL4LtoAiYM60nl7gbP0X2xzHM0AhdOwNwJfbFgCvenD8DSaf0wfXR3TBn6NdV3J/T54nV8+MIT6PTGPzFnXH+EUmEvmzYcAbPHI2yhB1Z4jkLggklU+HPgv8gDnuP6YeKgLlg+idD2+J7g7gHfCV2wZFBH+A75hODuihC3Lghyt8AdPLmPAXeo7BKCO3TWyGbFbaZ4Xca3BYJbHremd929yhs/rvPDTxvDsH/bBpPH3ay4f95LaO/F0V/3MQ7g5JEjOK0RlC1sEoXAfflyJOOyAXdcXJzJLrkcFYHLMZcMuJMysgy4M9iQtgR3SkoyMvMKUOSsRVELeAvcykLJKihArsNBcFuKu6zxGvIrqglu5XGXoNBRQcV9jerYBvd1gvwq8qmkC+VzM5QeKOCazBPWMWmBvEY2i9S2oubadVPHQJulwF1FUJZQhZbWEO6Eo+YyaQluk4lCqKrzUSMra+VN87fYKDuF4L7KxkBQNjMMyo6g4pYFYo08YD2XXWJllljgtnxsWSUamEP13hLaNripiG/E78HdyGsFa4Hb8rUrCGLlasv+sMAtQNfUWB2TxpeuofKu4jaPC9qqK1vFgrVUtVS2bBPWMyC3gKzShrnA3RLeikqnYF1s6irKHcWMQlSU5THyUUGIO4pzUSJ1TSA7SnJNlJfmWSWVtmAtxW11PqYbxS1oKwTtgkz52FYnpG2NqBSoc1KplBkCtuCtMocqW7DOTopGRrwUtUZN8pzruA1y5XunxlBFE87NnrdLbdsheKfHXDDwzomPQOCSOej28Tv46NXnqLSletvg6YceRIfHHsNTjz6OF599AV07d8VnVNSff/Ip3njxZarop/DOq6/jvXfexReffY4f+nyPXj2/Q6fPP8ebr72C555+Eu0feYAq+y60I6QfaHU72t51iwG2AN6WsL7n1n/gnlv+gXtvVTbJLXiw1R1WtHapcCr/x6nOn2nbGs+3fRxDu36PEzu3IiPiEDIjDyI7+ojJEFHI/hB4lY9t5Wb/HtyCuQV5a/SlbZWobkvwC+R/AvfFjDJkVDf+Dtxl11hS5hRTUZXy4UypbERscQ0uZZQiIbcUh8+cwYFD+/Hzvm3YuzWQanYCvAm0IJ+ZCCPAtmxZjV071mDd6kXw856EzWsJ7o08HjTLKG3Bex2VuDJOvOeNwGpur/WbjUnDemNEn24Y1vNLwrkX1njNoGKeBL8FI+E1ewC8ZvbD1BHdML5/F8yf2BcB80dj8Ncfoeu7z5spYdesmIZpI7+FW+8vMHfkDxjbqxM8hvQw86GEUh2vmOOOlXw7CJK3PqUP/Cb1gN+Er6m4P4bPoE8QOqarsUrMYgoEd5ANblklM/lGMWM4QghvKe5VCzVLoCfWr5xvwH1DcfsS3KHWIJydWyxw/0S1TXDbswQeE7gPH8aZ48esKV7/BbiluqW4LXBfMgNxElOSLHBrvpIW4E5JTUJaaorxsmWV2CG7xFbcAnd2KV+zqbjLGq8acBdW1poJqAqLi5Bf6kBZ/RUC+wa4ZasUUEkXENrq2KwgGAVb5Xm3BLdSCQ24nVWms1J1BGZ54aY+FXdRpdPAW5aJTA57ilirI9MCdy1hqZGVdQL3b4Q268jfruf3EGzlVdcJpLJKWMcGt4AsaNcIvAS3YK1FG+zJpzQ0XvBuCe4mhhS3poO1IWuVjTzG8y6r5PfgZqOiecSN4q5tBrc8d2WfSHHX8a3BVtr1/LdKgUtZW+CWx22lCtppg7ZVInAbK6QZ3EW8t6W4BXRbbctisRS3NV+JgbbLElEox7ucEJddIvWtcwK36bwkvAVuWSFS4YJ2cU4aQSwYy7+myjZK24K2IK3sERvcClt956QorS/WADsrMcoA2wZ3brIFb+3npcYjLTbcWCSCtkJqWx2QdiZJavR5pESdQyHPbQ3xx7vPPY0v33kdH7/6Ajrc34ZK24L2M088iddeeg2vv/oWof05unbpig87foDXX3jZWCVffPgxOn/1Fb75+hsD7w/e74h3334HL73wNJ56vB0eatsK97e6FfcRym3vELQ1IOcm3HMbga0guNvc9A+0ZrS56Sbcd9utaHfH7bif0L6/1c1U4jfjkbtvw1NU4M/e/wB6fPAhdoSsQOyp3Ui7+AtV9xGT220tlHDOgFshdS0bROAWtFUK3IK21LatuBX2NQK2/G3V/RO4o/OciCuqQL6GNrvAXXyVD3QDt6lyBO8UZwMSSusRleOk4i7EsfMXqLh/wcEDu7BvdygCV0zB0pnDEOQ9HRvX+WJVmC/WrfHDru2BWB0yx4B754blWOc7HaHLJlJpjzN+t+AduGQc/BaNNf62z9yJmDZqIFbMnICJg3vAfz6VrZcHgpa4wWfeYB7vj7nu32PCgC7wJnxDl46H58jeGPN9JyyYOMBkj2glnAGd3sSwLu/Drc+XGPHtpwicPxFbgxZjY8BCKuRZCJk32gXu7vB1/xrLqbZXDPgIwaM6G3AHE9zBtuKeJnAPsjzuWWxk2ECtWkBFL9VNhb/OZ+4Nq2S1D/au88dPm8Lw05a1+HnHJoJ7lwXufXvMCMpjB12Km+A+/S/AHUFgKyIJcBvcllUSgYTk34M73YA7m4o72XROZuUWoNBZYxS37XMXUIFnFhQhq5DwLhG4rxhoO5r4962uR26RJpkivF2K29lsldjg5v2cTktxU4kaEPO8yfUmuCvYCFiKu9JE1RVr6ldZJkoprL72mwG3rbidUsX8nSnV0B59qdRA00FJWFYRjlLeNzJPeC9+RhMbhKv8jVpKWsPelcf9G6FMcBP69VTQmvdbHY+CtSakUmhbIyw110lLeMsvN3A1SltZI1LdskGo0nkvWSXqrDQjI/mdNPDGlPx31NbWGoDX1mqkpXK9BXeqapM9Ukm1Lg9cIyprXApc4KbSJrybt12+tmAsYAvI2jYet1IEqwh0MwOhOiotcNvwLisrQmmR5iah4nZ52kW5BDJLgVuwvgFuKW6rw9LytdNRKnAXWDaJlHYO4ZqXnoiCrGTkU2Gro7Iw20r7yyN8cwhhO3Q+l+DOJKwFZ4E6y6W2tS97JDtZHrYFblkmabEXuW8NxhG45XlnUmXbkRp1HmlU3OFH9qPHJx/g5ccfxtcfvIv3X3wOzzx4P1586im88twLeOnZ5/HBex/gtVdkh3yFH3r3RpdOX6JbJ8Ka+yq/oAp/7+238dJzz+OJRx/F4488jCceaYuHqdwfaHMHAXw7AXyHgfd9hPc9t92Eu2/6O1rd9De0+sffcPd//qcV//iHKe+55WYzRL4d4f0QoS1wP0oF/hwblO8/fQ97Vy1H6vn9SL94GDnRp4zathWz1HNLcFfnxhnFrdAxqXIb3FZYQ97lazeVpKAmL9Yo9j+BO6nEiZj8UiTxlbmQD1AeH8hCPkylfDiL+eBpdsA0gju6oBKRBHdUVhFORkTg4NFfcOT4T9j/y3qsDp6NhZ4DEeY9DVvXeGHDKj+sC/PDjztWYdPqpdhOcG8KWQC/xZNZZzJClinveiwVsodR4MFL3BG8eCI2+s0zscZvDtwGfo3xfbuYeUhWec1EwNJJWD5jCBZO6W8WRlg5dxT8F47DnEk/YOLQzlTjw7B8GpXxAjfMGt0Ds8d+B+8ZIzB50DeYOrSnWbRhe/Biqv6FZiEHn8m94D+pmwG3OicF7qCRXyFI83KP+wYh7gT3pD4I8tCw94EIac4qGYvV/NxVC92puDWnuGsZMzMIxwe71gYacP+syaZ2bcbBvdtx4Cep7l04sn8Pjv+6D0d+/QXHjh7GyRPHcOrkcZx2ed3yuNU5eUm53FGXqbCjCesYE5FU3JolMCE5kaDOQbKsknwHYewwtkliagZS0zKQnZtvVHRxTQNKahtNFBHOmrc7u6AY2SUEQAOB3ASCGwR8HfKKSlBcUoKCsnI4Gq5CnZYml5tgdlCBS7kXl1dCudyV9VSn/G3Y6YCCeAUVvLJONEOgQ51wBLdR3fz9aPkzqW4ti1ZcVdmsuAVrgVseurFKpLqvX6XapkKtJ/TYQFw1QL5uop730ufW87dZS0VcJ9VOQEuN82tQmfPz2MhUUQlblorALZ/byu1mFRfk2RAQ8gbcskrYULQMY8UQuFLfUuK25VHN0ulaeq1anjaBLgtE9VRfYalsgdy6xlbdUtxVArUsEoaVgcKS0LY7G+1SYJYNYndcCuw6p3AQ1jpn1DbLMhe4BWlFSV6mKc2xQmWYWOCW+rZBbqvyYlkkzZ2S6njU4JtkgjsFBdmpyHeVOYS5tnPSEpFFuGs/l3UzqKhT4yON8s6m8s7SyEaWxkKhKre3ZbNoO10z7xHw8sQFclkr6fERPH7RqPF0gjubcF+9YhE+ffU5vP9CB3zyxit46/ln8TTV9kvPPIuP3uuIV59/Ee+89gbef/NtdP2iE4b274/hAweid/fu3P8CnT7+GG+//CJe6vAU2j/0AB657x482OZutLvrToL6Nqrs238XbW65hdD+B4H9n7jrP/+OO//+N1MqdExx9803oc2tN1Od34b777gJD915Ex5vcytep4Lv0/ENLB87BAcpVC8e3I2kC0eRF3/adCwKwvZQd8sGiTTglo9tZZdYg29syKsjspRRkXEJNTnRqMmlOs/i9Sl/MeT9QmoOIrIKkCxw89ed1Xgd+RpQwYemmA9Jbv11ZNdcRUxhJS7nVeBCchbC4+Nx+MSvBPfPOHBwM3Zs9sGKuaPhv2Qi1odQ2a7xxZb1gdi3Yw3BvRw71i6nqp6EpbPGINR7EsK83KHpXUNZf623h+mwDF4yiTCfQmW8CMErPA24h3b7yKQBrvefh6BlU0ynps+ckVTeSiMcg4BFblg+ezi8GOup3r153MtjsFmmLHihmzWVa+8vMKF/N0wb1hNbTGriEqxaOtEC98RujK/hPfwzeBlwf0lwd2F0Q7BGT07sjeCp/RGkzkmCW6vhrNKCCgL3or8C90oD7h83hOCnzauwf+fGvwD3zzh66ACOHz9qoK0wqtvVSalBOBcv/RncEZcv8thFxCclIC0714A7NaeESroMaTlFSGgBbq2C81+Bu7yecCa0y6mW/xLcUtOEbfm/ALeGvBtwk5qyOioEZSpyzRDooLo0k1AJsOac1p+8TsV9pVlxW+D+jfWuGg9dlkojf2/1164YcFfxM2plVfCYgCzFXaf7yXbhW4DAXk9F23i1yQK3wM961WwIauRPE8paKk3QFsClsAVtVjXbAralum/YKYK2lHlLcEs1G5uD+9XysVlX56u4LXgrVEdwbulp2/t2KcVtpwv+FbjlX/8e3EUEtjxwywfXOR0vKy0kvAubwV1KJS1fu1ReNWFcQgUtOCvDpLwkl2C/AW4b3kV56QbahblpKCa0ZZPI37Y97jwB3AXuPKruPEGd+5mEdkZKHLLUEcnt1MRopFNl57ognZkUZULb9r7th2tbkM6XqqcKV0emQJ4WdwmpsReQSqWdRYAf/3EbRvT+Bl+9+zo+efNlfPzW63j1mQ7o8OgjVNrP4dMPPjLAfu/Nt/D1l50xpF9/jBk+HEMHDOD+l/ik4/t446UX8cJTT+CJB9oaYN/fSgqbYRT2bc2hYe/33nYroS04W5C2wP0fLG14/82AXHVa36J87pvR7g5ZJbfiaar3js89jH6fvIawme7YF7ocP63zRszpH81ISrtj0Q5BW4pbNonUtvZ1/I/gLku7iKps1k2/yAg3ZUny2T+DOzwtB+HpubiUU4hsvibn8gEporopYahzMpcPeWb1FcSXVCM8qxCXMnJwma/kx04fx8nTR3Do0B4z8GbJjJFYKQvBfw52bgnG2jAv7NwUgB0bfE0+9yz3gfCZ744wHyru5W4ErYeZIVB+t1T3upUzELBwEkKXeWLrqqVYOc8dY/t8SfB24rUDsGrldIQsnWCALXAL4AGLxiFgyXhz/SZ/Xj9vDHw8h2Lx5P7wpyL3nT2a6vt7TBn8LeHdFYsmDSG4F2NrwCwzO+DK8Z3hN7ErVo78nOD+EIEjvkDQuM4IHPs1AsfJ59aCCv0MuINN5+Qws/6kljEL43dfS3Cv85qFTb7zqeSXYRsV9841Adi7PtiA++cdG/DL7q345cdd+JXwtsFt8rgJbCluhQ3tG+C+SFBHUmFHGWgL4AK3FHdcYrwZgJPCv5fAbWYJzCtBUlomUlLTkUWo51dUGVgrDLhrfg9uwbgluPNLSg248wVu/gYMuF1WiPK91ckpcCuPu0pqlwCVRSJwC9BlVLkFjnKUVDgIb9YhkKW4rU7Jq6jitpnX26W4ZZVIYdcRyFLkUuYCtxYMrpKilR1D0OuYgh9l1rbUiM2W4Fbets7xn0LoX+N3azChgTjyugVuu0NSSlshkFvgvsqSDQQ/ryW8BWYbwrbiFrhrGCa9kOe16LGgretscAvwLVW2rcJ1fSUbNCtd0ArZKQbiBLjArM7GP3Y+Ctx2B6bOCdhlpQUmVE9wLxWMCegS2R/KECGoSwXrsnxzXMfUOWl3VqosJtyL8jOQT3AL0CV/AHc24ZorYGdTZWcmmdB2JoGdTsWcQfAq0qi4MwhuqWupbYWttBUZiZfNvhR5eoKlruWF2x2ZBt7xBDehnRp9AYkXT8Frlgf6f90Jvb76HF+89zY6f/QBOr7xOt574028+uJL+OTDj/Dt193w/Xe98EOv3hg9fBimTBiPoQMHoNOnn6DjO2/jleefI+gfwqNt70G7u+9E27vUAXk7wX07wXsLFfZNuIfqufXNUtl/x+3/8X8MrO0QrC2QW9F87Ka/85q/o+3t/zDgfuHRtujW8Vn0fK8DZg38Dpf3b0fi2b0E906TDii7RIra6pTU3NrWaEhBuzY/wdgkOidYS5nfUOiXCOsLKE46jbLUc3CkaSj96b8ANxX3udRsXMjMQ1ptA3L4YBRQMRVQCRU0XUOakw92/TVryDuBcSElDdGpqdj5I4G9aT3WrA6G34o58JrjZrJLglfOxI4t/ti2yQ8bVi3DplXLMX5oLyyd4YZtq5c1WyXypwM0mGXFFKO41/nOgP/8iWYAzqaQRVjjMwuB8yYa6A757lPMnTIQq1ZMMvAOpNLWqjYCd9CyCeb6Db6eBtwBs0Zi7rhe8FJ64qIJWLVkqrnPkslDMWnQN1jkMQx7Vi1EgGdfkwqozknfUV9iRf8PETC8E6HdpQW4eyFwilbKcYF7tjVLoA3uNUumYO2Kmdiwch42BS5pVtx7NNnU5jDs277egHv/jzupum8o7mOaIdAFbYWtuOVxC9yySi5FRiAiKtIF7cvc1+hJgjshHimZOQbcabkWuNNyi5HoAndmVg7yCNlCAlnREtxZ/wLcBaVlxuPOL3MYj9usOekCt1M+OMGt4fDFLRS3Mk+ULig17eAxgbvYgJtQ4u/HskioyAlc2SEOwl2pgAK3nVUii8TUYx2lAzaDm/Cto1K3bRApamOR8DvV8DdZy/NSyw0aUMPzqlfPBqKa30NWieAsxS3lrRC4jbfN+1tK2zpmwK3BN4SxDWWNpjRZIISvICy1bCAs9SwbRDnbLsVte+OCs50CqLotwa3rnc5yVEhZC8YG2hVmW761rbJblpYKtxS3fVxqu2UYq6QkHxWEt1S2FHVJfqYpbY9boX2dt0N15IUbVU1QFxHYCmOXpCcSwLHGClFkpyUYxa3tTKpt2SMqFelJVNXJgvQNaNs2ifYFbKUU5mdQaBDagrUsEoFbalv7qbEXqbovGrvk2E/bMWHwDxjc42uM6PcD+nTrikF9vkefHt/hh+/64NuuX2NA7+8x6Id+6NerD37o2Qtjh4/EuBEjMGLQIHzfowc+7fgB3nn1VTzfXor7fjzQupWZ/a/d3Xfh/rs09/bthK/87H8YRS01fcffBGxLWVvq2rJNjEWiTkrWb8XyToH85r/h3lv/bvztN555FJ3f6YBOLz6CPm+/gR3ey5GqWQMjtYKOlcctKAvaskuktOsKElGTF29C4C51dUQK2s0KnddIYZelnmdcMPGXVsm5pHScik8hvLMQV1JBeDchu6EJBXyg8psIcSquzKpGJJRWISKnAKfiEnAhPgGbtm9HQFAA/P28EeSzCMtnj8fyOWMQ7O2JLRu8sW2zPzav88HmNd7wWeCBbau8sFk52j4eCNX0rou1kIKgK3BTcft4ImixUgWnYEvoIipqwnkOVe2K6VjiOQLTxvTCpKFdsHLuaKw3nZyTCPdpCJVa5/62kHkEtTt8Zw7H/PF94D1jKIIXumP5tBFm2tet/vNNuuAij+HwmTkCgTP6U213MwNwfEd/ZcDtN+RzBIxuqbg1vev3CJiqVeEHN4NbK76H8e1i1SJ+h+UzDLg3+i7ClmAvbF/lZ9klyiwhuA/u3Yb9e3bgwN6dOPzzbhwzedwHcfyYpnY9bhZVOPsHcEcQ2gbcBHa08rijow24I6PCERMfh6T0LCRnFbjAXYqU7HwkpKRb4M62wV1vooR/z8I/WCV/AjePGcVd6gJ3C8VtgZt1HBUEPCFSS8i5wF3BRl7gLa9vRGG55ux2oNRpgdvJhl/njE3iAncJFbeD8K6UKiaMpcjVsSlP3AyPJ1A1HL6ylvCkspdFYsCscwS3PleKu8aoagbBq8mnZKe0BHcNoa2QsrY9bsvXvgHuRipudWbWEc62BSLFLYBbWSMWuAVjA2TuC9aVgnZdFaq4LYBrJkHVbQluXadS+1LbFWzQnIRxlcBNlS1oOwVtKmmBWb51S3BLadv2iJS1FLj8bYeA7YrSEqpvedyEtO1b2wC/kVUiXzuHsLbOK2STtAS3rBJB284qySaUBWtBW2H8bQK9JbhVCtxZVODZqZbCzlGmSHoc91knKYoAjzNZKYJ5UnS4UdwCtzoxZZGkEd4pVNqCdnpsOE7+vBNTRg7AuEHfY8G0qZg5aSJmT/XEhLFumDB+oimnuLljstt4DOnbD6OHDMPooUPRvctX6NurJ/r37oUuX3yGTzq+h1ee7YDHXVZJ2zstm+T+O+6wrBGXJdKKoc7HO/9GeP8HVfXfLV+7JbgFbWWVtJHHLavk1pvw0F234J8PtsE7zz6GD55/EO8+3hYfPtkBPpOmIerwXqRFHERunDoolZttLUtWlROD6rw4K5uEIZ+7lODW3N3KLJE6l1VSnKwBNxawHWnyu883x58Vd1oajkVE4UxUAhIKHMiouUJwX0UxH5JCPriCdzoBkOKoQUKRE6dTMnAmMQk7fzmAwJAgrAoNQFiQFxbNcceSmaMI5UnYssYLG9f5YefOMGxY54W1gfOxxncOVvnPQeCKqQihylYud/CS8Vi3Uj63YrJZVNhv7liCUPN0e2LVsomEuzvClk6kMp+M+ZP6YmSfj1kOhPxwzfW9lvfcELAIO1f5EKLTjc+93KMfFrj3Moo+gCo+cLEn7z8XG/3mY0vIEiyZOhSL3b/FyknfwJfhN7Yzwf0RVg78xHRQBo/WQJxvETyhF4In90XQ1AEInq5ZAqniXSu+h8oWWjgR65fNMLMEbly5EFsDNb2rH3a7OigPaBDO7m0EuBZV2Ikj+wju/T9SdbvyuI8fw7kTJ3D+5EkTFxgXz5whuMMNtC9HxSGGDaWGugva8rhjXYo7OSsfKVlFSMsrRGquwJ2GZKUD5mQhX4spVMvbtqKQDW9GQQky84uQJXDXWeBW56Q6MvOKLY9b4K6gorXUNKHKv7086KKaWlc6YBnKCUZ511qTUqv/a6KpUuWKu+Yy0QyCyuOWyrYzSpQ54mysh6PaicrqGjgqCToC1x7Eo+ljBXKthFNVX0/41rAkSAlufZY1rJ6qWiXvWyPV32B3ThLuvJfAXclGRcDX0PgaAruWcFep9SwbBGpeW9d0xdTVNYK3wC5bxfbEzTYbDuVpK7vEGmTDbVcGibzuqvpqOAVvhm2NCNI27OVza79ZbRtwWzC2fGvZIC3S/wjrllFZWcJrCk0oLbC8XCl/3C8hxBkVJVTdhYJ2oZnjRF61oCz1bfztYkKd50sLpMJzCGsp7d+Du1DAJrxVSlELzjasFeqI1HFBXNstwZ2eGG22swjlrDTCmNDOobJWZBnFTbAnyO9mI8D7JkVTWVNhS4kL6hmJl5FmMkkuIismAmlR53Hh6M8I8uKba5gP9mxci81hIWTFciyaNRveS5fB19sH82bPImdmYc7UKVg6ezpmTHLDkP69qcC/oRLviQF9vqUy/xzvv/OKmWiqw0MP4PE29+DRu+7GA3fciftuvdWE0vxaE9qKVgI24a1tHb/n5puNlXLfrbfg/ltuwQOs/wDLB2+7DU9Qvb/wQBu8+WRbfPbyY/j85YfxBsH9fLuHMPjrHjizYwvSz1qKW+mANrjNSEjC28wSmB1tQtuCt1Z513wnBYmnGSdRknqOivtcs9JWaP9P4E4oLMTp6DicjIhFTA4f7LqryKBKy6m/aqCdp6Aqii0sJ7grcTY1E2eTk7Hjl18wb+F8rF0djJCAZVg6byIWeA4jJMdjQ8hSgtsfO1zg9l82DYFLp2JD2GKE+c1CENXyKoI4cNE4qm13A+41XlZHZYAWKvByWR8LxmKxxwCT4uet5cOWT8SSaYMx8Jv3MbZvZyyaMoxq3h3r/BaYNLw1K2bAi0rbZ/ogA26fWSPNAJyQZTPhNXO8meo1SLnXvjPhS8XtNeFrwpuqe+xX8B7wEfwGf4qAEZ3+DO5pAxDkqQUVNEMgG6f5fwb3Zr/F2Ba0AtvCfLFztb/poNy/dT0O7NqK/Ts1EEfg3vX/BXDHWeCmyk7OKrwB7tQ0JKUkIy0zHbkOKW7CtLLeRHFNExV3KTLyCpBVXArN013WcN2AW6vkyOOWVZLLc6U85+TxP4JbA3AKCG6HMj5scPN3IfUucBc6nAS31qa0OifVKalh7sooqSTg1SFZXuNERWUVwU0lS+AK3OVS5AS37qlBOk5CU+DW1K8G3Lxew+tVGl+cdU3WiYDJxqAZ3PxMqW2BX+DW9VqcoYbwrqOyrpenzTp1VN11AjevU464gG374X8Et6Bdye8rgNeb438Gt62sBemWqlulwga3ZX/cCBvc9mCaG+C+AW2HI99EhbMQNQJ8KcEt5V3M44SzwC1lXazRj4XW8HblddvgboZ2gaW8Be4igrs4n8HS7oTMlqImnAXsdBecczISXR2T1nnB24K1VUpxZ1BpZ2cQ3lTagndWeiyPRSNb9+B5KXilGQrcxud2hcCdKtUdG4HMuMtIuXwex/fvwC871yL82D5EHD+EiBNHcfznfdizeRN2bNyIHZs3Y3VwIEL9+BZP5mwM8UOo9xL4LlJG20RMHTsME4YPwKgBvTGodw98/fFHeP2pDnjq3nZ4snVbPNSqlUkB1Go3bQlhgdmC938aWGtf6rot477bbsIDd96Kh+8grFvdiada341n7r8Xz7a7Fy8+dA/ebt8OX77WHl+99gSeue8WPMb7vvPUM9jp44OEIz8hI/KoAbesEuVhKx9bMwSWZkRawHaVJalKBwy3hscT3MWpZwlzKu+kMy54C9pU7tz/E7gTi4txKioWEckZOJeYjqTyGqRU1hlvO5vKLKu20WSXxFNtJxRX4kJGDn6NiMAvBM4KH28sWTQX3svmwGuRB19xhppMjzUBC7FpQwB27AjFti3+BLdU9nRsWy/1PRfByycbcActdoMWEF7vK6tECyhIYROGhPaKWcOxct5oeM8ZiZXzR8Nn7igsnjrQ+Nuz3X4wU7cO6v4hhn3/OTzH9sdSz7FYKhuE162Y2h/LqLqVDjjXfQB850+B79xJCF48lW8EM9gAeCBozmCCuyt8JnYxCwarc9Jv8Cemg9ICdw8zU2DQpB8Q6KHMkkFWSiC/RxgblLCF7sYqWbd0OjZoeldfKm6BO3SlAffe9SHYt2UtfqXiPrB7hwG35uU+fkBrT1rgPnXsKM6cOI7zp081x4Wzp3Ep4gLhrTzuWETHxjPkc/OYFlSIizF53AJ3SnaRmWwqJSevWXGnZaQjp8yJfP79BG9bdQvcmYR8ZlGJye0urRd4gdK6JpNVogE4uVLjDQIuYauUQMJZylngznM4qMgFfUJOwOW54vom15zfVPUEd2GZpn5VrncTyql8lW0in1ulgzAuoeosdZSjzEkAXiewCeRSwl+fo4nNNBOhk5CsJPg0d3c96+izBH/54GZ9SjYCVVTWtYKtOihZh+2M6Zw01xK4msSqUnaFskZcodkJzVziBLfq1vOtQOBWWmFVTbUBuOyXP4K7qsoCd63mESeYK5XuSGBX1FWiQumB/K5S2rJEBGmVtgpXfUG7vNyyRdTJaNkgFqBV2h2NKs12eRHKyvKMyrbDKG8erygjqNVBWawOR9aRl12SazokzejI0jzWKeB2vjlfQlgXUWmrVMekOjHzc1JN56Q6Ke0OyGxCWp2PWekJpuNRpd0pqfr2ebtjUp2UKYlRSKOCzpbKJrgzUglywlvgzpAiZ9jWiw1uAVuh7eSYcKQS3OlU4lFn+Rwc3IO4c4eRfOEYoReB/MQYA/XYC+dwns9JuOzEY4fN9MinDvyEoz9ux9Hdm3BwyyrsWx/EN/RFWDHdHbPGDsWUoQMxY9QIDO3eHe90eBb/bPsAHiV8Te72bbdAoyLNmpOMdnfebkotsPDAXXeYebg1OlJD2zvcezeebdsaz97bGk/f14pxF158sI1R2R8/9xg6v/E0Xn74Ljxyxz9Yry1WTp6KqF9+RHrEkWaPW8PVywVtRolSA11lYepFsyK8LBUzWCeJgE7R1K4WqEuSzxDcgrcU+F+AO5UP5NFLkTh1OR4XU3MQV1qJ1Kp6ZFJF5TVeMzZJBrcTSyoRk+cwivt0YiJOESxS3AvmzcCKJbOwZO5ELJxO2BKyYb7zsGVjENZv8MWeXSFYG7QAXnPHG6tk86olBtwaiCOrJHDRSEKbAPSZghDuhy0lwKm8vRfwPjrmNQle80fxGLeXulN9D4XXrDEY3/9rA+5xg7/GDLeBmDysNyYP+dbkcy+d8gO8PAdi6dTBWDhpiFHcGuGohYhDvWZSzc9EwOyB8J7YDd4TulBxdzEjJ30ZgSO+tMA99lsEuvVE4MQ+8JfqJrjlcRtwuzxuKe61S7SE2RxsXLkAWwOX/wncUtwC90HGkZ9248QfwH32+HFcOEVguyL8zGlcvHTe8rgjlVGiNSdvgDtKa0+mZSApM8+AWwNxUrLzEJ+cikQq7tSMNOSU/h7cmuI1q6gMWflFBtwlBK2j8TeUNjAIbs1VUlhkjZwsNyC1FLc95L2QAMstKyPYiwnqGgNTDZkvrKk3Cl3Wi9a1lAderNGVDQS3gXeTsUpUlhJwxeVU9DxfWkGFSqWtTlCBW4pbgNdq8RWEpubsllUiuNrg1nwo8rgF7mpZFy6rpIHHTecloexkA2M87oYGo7hlkcguUdQT2LX8TspWkV2i9MF62SYuWNuKWwN4BG7bJrGsEleuNhW0MkoqCe5Kqu5KjXzkcSnr6ioqcZfqFrgVLcFt2yP2gBtjiVBFWz62C9rqcJSHTZVtQ1vbpaXKHsk3ils2iaOIYKaiLpfyViYJlbSltlVH/rb8b3nfuSjKzXapbktt56kzMjfddFLaHY8tbRJbeeuYrci1bfvcaQRyakKUCSlu2yoRsDMFb8JcNonALWhLeSfybTFdWSQuxS21LXAnKyWQIL906hDOEdwZkWfgSI1GeVocytlYVGSlojiNqj+FjUgqyzQ2MrxvWtQFxJw5jMuH9iD8p0248ONGnNyxGnuDl2Pd4unwmjQayyaOwvxxw9G30yd4u8OT+OdDD+GRNm0IaEtxW6pboyIJa6pxK+7GI63vwpNtbscTd9+CJ+66BR0I8Q53346n7rsdzz5wN567vxVeeqgN3n3yIXR54xm8+8z9eKL1Tax7Oyb07IvL+/Yj8/LRGx2Org5KKWythGOUNkPLmVngdi2iIGVNaJcS1LZFYnvdf2mVZFfX4BThcPxSNBV3GmKLK5CsIdLV9UZxZ0uR8eGSxx1XUIHwjFwci47BhdhYhK1ZDR+vxVg4dyoWz5mAFfPGmpzqQKrrzRv8sXVrENatXobt67wQvGIaVgfMxbqg+VS91sAbWSUhS8e4rJJJluJeMhGrfabyXiMRuHwCX4cmI5jn1qycRihTTVP1+hGcnqN6Y1z/rnAjuCcN740ZYwdg4eQhZgUcKW6vaQOxwnMY5o4fgOUzCdllM9g4zMGGwIUsqboXjqTa7g6fCd3g7/Y1fId+bjxuWSWBo7oicMw38B/3LQImENxU3S3BHco3gZB5fFtYMOH/Cu592zYS3DsZ23H4x52/s0qM4m4JbipuC9wXCG6NnnSBmypb0LbAHYP41Awk8u8gq8QG9w3FTXD/QXFb4KbitsHNhtjYJFTdAreGvBcUFRLMllVSTiVewfPyux2EXWF1NXIJ5Vy+nZVQecpzLm24igIXuMuougvKKhhlzeAW8B31ja6sE2u4e2HZDXBXXr2GcsK6hApfDYTSB8sJyHKC0loN5wa4jR9OuJsh9FLcAinP1xG6AnAzuAncSoLbWCUM2+O2/G4qb/5bVK/BeN1XUSNbhZ8lxS2AqzOzkv/Wailw3qta2wxt1xjFbQ3CcRLYArcmxLJh3TIEc5U616y4XTbIDUvkj+C2OiBLCGMB2ym7pJyQLstHSQkVNY/b4BaUywotQGtUpGwQq1PSGgJvHed1+TkozFEWieVvlxDc8rRbglvxO3ATthbMkwjtVMKbvyfum3PJ8rdjkCJ7I44KWp2NskgY6QJ2ShTSlbPtArdsEm0nx1xqVto2uBVJ8RFI5v7pI/tw8ejPKOM9rhRlUDEU8Q9dht+qytDEBq2JDX4N/03VfIuo4Pcp4ufmEPxZ4ceQfnI/4n/dhYt71uPUlmD8ErIcW5Z6Yt1CD0LcE/PGDkT3jq/itfaPoUO7tkZ5P9jqLpclcivuJ8gFb6lxlQ/ccSsev/tmPNnqFjzd5ja8cP/deKlda/zz/rvQ/p5bqcJvx/Pt7sZ7Tz6ML15uj/efewBP3XsL2lOp93rnY4Tv/hH5CdbISdvjdsgaIbSLCWvBuyjlogF3cQq3k6y1JotTCOw0KxzpFw2w/0tw59RfIbCTceTCeVxISkJiaQVSDLgbkOqsNYo7yVGFjMo6JBdXIZqwOBMTj/ME99a9u7HSewUmsmVbSDj6KotjxiD4L3bDptVLsHdXGLZu8jWr4cyZMgDeiwlgwjuE4Fb+tgbUaI5uhdafXOMzGVqTUlaJOi+XeA4285koBTCA9w6lUg9ePhLec/tjjvsPGNfvG7gN7IYRfbti0ogfMLZfZ8x364MVk/thkXsfrJzButPHYNGkEQheNM2AO4DlajYsGv3o494TfuN7wM+tO7yHf4GVskqGfYbA0V3hP/Yb+Blw90agFLdHfwQL3rNGWjF3HJW3O9Yum4YN3rOwwTX0XSvhCNy71wXhp81r8PP2jfhl13ajuAXuI1oJ5+AvOHX0CE4eO4ITx4+akZNKCVScO3MKly5qwWDNTxKDS1HRiEpIQES0Mk0uGHDbitsCdz7S8jRyMt2AOzWdr7alZcirqEM+6VtYyeDfMLvYAneGUdwNKJParmcQvOqczC8oQA5LgbyUaryM4JaqFnyLKquRx3sK3EVVUstS61dRJKuEjXpRdR0bCwfy+fam+UzkaWv+EnnpWrDBmuiqip/jQHGJEyXlvAeBW3H9OsFNuHNbiru8tgHlFAwVhG+FFDCP1VD5KzQ3uOCuvHCp8mopWqpqzf2tjJTqq1dQThDLS68UjKmiBexqlhbEpb6bLLXNRkOjLHWPytoKgriK+5Z6r67j9xGkXUA3ClwNgRoTgtsOnbO2ndwmpJVholRGli09b4ejlFFGGBPQ8rNbRAXhbUP7BrjzTAejvViCPaRdilt1pMiLi7hPiJczHFTeFYSaoF5VxobBKPIboySlmgVfgdrukBS45XGbQTYucMvDtoIAz0xFTnY6srPSkJWRisz0FCpqpQBSVSfHIiWe4GYYyLvUuDxvqfE0gjqN5wRsgVvbqYI8wa20QBvaqXEXCfSLVOMXcO7Iz0i5eAq12cm4xkYKdWXAFSeuX6nCb0014KsOrjsrcJXioZZvD+UpCSjmfYujL6Eg/DTSTxxAwoHtuLQzDOc2++FQ2BL86DcHW5d4YNXMMVgwrAfGdH4fX77wBF58UPNsK7fbGg157623mayTdnfdhgd57LE2t+KpNnegPaPDfa3wXLt78Oz9bdD+jjvxBIHfvm0rNgB34cMOD+GzF9rjlcfux8N33oSHb78FnV9+Dcc2rkd29HGjuK10QE0sFYUyAtwMcRe0XRNKFSVbiwerXlm64gLjPMozLxHg4ShMOsPygok/gVt2yKm4eBwgNI5HXUYkFVwCX7UFbEVyeTWSGHn1VxGb50B0diEuEPRnCJBtP/+IGdOnYuEcT8ycMgLzpw3GUoJ75aIxWBeyALu2B2PntiDs2bISi2eOgPciKuuAOVi9UtO2TjAet4Btg1sr4qhUfvZaqm6FcrQ12MZ71iiq+ZGYMa4bZlIhD/62Iz588Un80LkjFk4diwWe4wnurzFjRA8so0JeRtgumtDXTO8auMADoUummc5Jn3mTTIfl4vF9DLh9CW3/8d/Ch0rb5y/A7a8pYCf+gMAp/WBllwxDCP8tAncowb160WSsWTYd6721jBnBHdoC3JvWmIWDf96xFQcI70N7Ce99WvFdq70fwomjh38Hbru8GH4JEVpMgdCO4NtNZFycAXcEXzk1KCeO6johI4fwLkBSVi5SCe//G7izCGx53FoVXiMhS+quobiWUHV1TuYXEtysI3A7CEob3LI8Cioqkcc6ucVFvF8lnDyujkl53FLMJQRuLoGdR0VdQIBroQatIi/vu6xGA2/qUeSsQUFJOUrKKgluAvEvwF3Fe1ZQxQu+GqTTEtxS3FL6GoHpEDSparUEWs01KmiCW/WVH27AzdLJOgK3IF6jQTJNFrRNXNESaPxc1quo5RuCoKsOTCpxJz/fWaU8bQvUtvctUOu4olzT2xp4/xncKgVsM+iG8G4J7gqngF2MMkeRiXKqSWONqMPRFcrN/ktwS0mzvtIApcrNda6UwErCv7Ks2HRcal/AVthwLiCwtS1wmxGT3Ba8jQ2iIeguxZ2aGIVMllkEtyIzI8VEeloS0pJkhzAIbo2aTCGYTUqglDqvl3WSkmAB3Qa3rBKpbUuBC+gWuFWmxF5kUHVHhyPy1CHk8nh9biquFmfht5oS/NZQjt+uVQNX64EG/oX5u7vOhqkuNxOV/EwHv4MjJgJFF08j69RBJOzfgvOE9un1K3B8zULs95+BncsmYMPckQhWgsPwHnD7+n30eOtZvPlEW7QnvNsRtvcL3FpA+Pab0faOf+DxewTtu/B4K9kld+DJ1nfisbtuxwO3SJHfiYfuvhPt77sLHTs8ho+eb49nCPJ7b/53PMjrP33uRRzbvAEFiWeN0tYAG3nc6px0pFnzb6szsoiwLk3V4Bspbq0pebEZ3EZxZ1BxMwoST1n2yV+BW4o7IiMTvxAaJwju82lZBtxS3Yp0vm7nU53k1F1BZHYxLhPs51NScORSOI6En0VIGMG8awtWBy+F79KJBPRAeC8YhVX+s7F9SwB2E94C99qAWQjw8jSKe7WPBW51UP5Rca9TR+VKrdA+wcxholGSS6YNIuQnYKnnUIzs8yGmje6OaSN7offnb2Nk787wnjcNy+dMxfTRAzCRqnvxhF5YMbUvvKnYl00dCi/Ce7nnKCyn+van4l452w0Lx31nwL1yXHeq7m/hO/IreA/6GP5DCO+/AHcAVXwgwa2Fg23FHTrPHWGaJbAZ3JoLZQXB7Yc9LnDLKlE64C87t+HXPYS31p/UgsGHDuGY4E1w29A24KbiDr9wEZe0YHBkFCJjYnE53lLcyiy5HGOBOz49B4kZeUg0qYE5xipRVslfgpsqNkPrUxLwGYXFBqQldQQv4a0BOgK3rBIpbu2XucCtDkj503nlFUZx52uxBSpu2SBlShltBnejAXc+ASW7pJy/FaltKW19ViHf3Eqqas0SamXllS6PWyM0r/J6TTTlAjfvW1FLcNfVGcWt0ZLV/B4G3tfVYXrdgFuKW9CuJChrr2uuE01YVW9yxAXvSipxrbajDkpF3VWq7SsE99WrZlSmPcLS1Glw2R68vkaNQlWNAbNAXVFJ1cx7yvu2wa1jjgq+VRDcliq3oC2A24Nz1EnpNCmA5S5wMwhdB2FsR5mD4FWpzkZGqToUtS0v21GAyvJCU1qjIPPMcanxwgIqaW6XKn+bpTorK9kY2B2XJVTaxYWZzSMk1cmokZCFeekmdFyhbR1Xx6PqqPPRgDs9AZlU4WlU3hnpSYQ2oZxidUyaOlTd6phMJqS1rePNxxiCd0twp8RGGp9baYA2sAVvlVLcSVTc8eEnCaho1OWkWOCuLMJv9eVAYyWhTcVdXY3f+N/wKhusejY4VVTyDt6rLOo8Ci8cR8bRnxCzdx0itwfi7LqlOBzkiQN+U7DPewK2LxiBbQtGImji91jQ/0tM6vwu+r7zPD5+5kE8364Nnrz7bjx4GwEuiN9xGx67pzUeaUVA33k7HlTnpVT5zf+gOtfoSwK9zd1U2Q/g4+fa490OjxL0t6ENwX3fLX9Hp1dewymKNIFYsBa07TADbgysNejGKoupuAVuA3mCW6mAAnd5ZriJ/IQTVOWnefwvhrzLEonjq/ZBAuNkdDTCqeTiiivM8UwqphwqMM3NnUs1lFhWg+iCEpxLTcWBi+dx/PJFrFm/GqtWByLAbz68CNpFswdjxXy2citnYMtGX+zZEYK9W1dijf9M+C+fio2hi7DWb4aBsnKz/whuo7x9PIxdojreVNnKJBHAZ4ztjWmjemLMD19httsAzB0/CFOG9cV0t+EYPaAPFnuMw+xR32Oh27dU3L3gNW2ASQlcOWccww2hSz2puCdjicdwzBn5DRaN6Gyg7ef2TTO4/RgBo7vAb0w3+BLqLcEdNHWgpbh5z+DZYxA81w1hC/gWQXCv85qNjVTcm4OWu3K5g/DjxtVmCbOfd2xrBreWMftX4LYH4VjglscdZRS3wH0piio88oKluJNtcFNpE9yJmdk8loqEpESq7mRkEsB55bUMNrrORhRU1RlgZ+QWGI+7WECtJTSVWcK/r7FKqLiziwh12SgEpewSQVnD2QttxV1SjAKnE2ZADVV3iUt1F1OlWuB2WIqbUJfatqeWFbiLnNUodhDaZVWmdF65CgdB6qD61QyEJudb6Ye8l+ArECuTpLrJgrfsGaUYOhl2B6aToKy9ds3YJLpGodGZ1iAeQpkh5a20QCluK8dbnZX8TbOBMPXq1Nko9a6OTar2SgvYArNALWCr89Le1zkb7NXysjUoR753VYXZrqLatn1thYE2lWIp1bDsEVttKzT6USrbDKahgjYqmtFyRRtrFGS2C9z5KCrMNfWMF657Fluetum0ZKmOSClqo6rzCGdCWcraVtpS4tpWmp+Utt05afKzCVip54z0ZKOyBW27zCAs7c5JqerkuEhTXxaKsUhcKjzVpbgFa4FbNom25W0L3OqUtOGdLMVNcCdHniW44tGQl4bfSnOACoK7hqCuLsM1Nn7XKBquFuWjITcDNfx+lWwgKuIvoTTiFPJO/4rUX3cgbs8qXNzkg5Nh83DUbxoO8e19//IJ+HHxOOxeMBrrpveD/4iuWPHdJ5hOeH//1lN4tV0rPE01/QjB3e7WW/CAmYjKyjK5//bbcK9mBXQNvrn79pvwEFX4aw/fj45PPICP2rfDSw/dTZj/Ha1v/Q+0vuk/8NWbbyHq0C/GGlEYf5uhkZOap0TAluJWqbCgrRXdCXaCuzRNNslFY5VoX1aJOi0Vf6G4ryIuvwCHzp/F2fg4HItJMB2QmXyANQin4IrmLPkN2VRosaWViCkqs8B96QJOxl6GX3AAPGdMwkqf2Vg0bxTmzeiHZXOGIdBrGjat88ZugnvPVj8q7tmY7TEEgYJ30BwEEcqyQv4IbgveVN5U3UHKMlnOe88dBb/5o7GA8Jzl1hdd3nsBg775CO4Du6PHJ++gc8e30OvLzzC+fy+q7aFYNL4Hy+5U3f3M0PflniPMyvEr506A38KpCF40BfNGf4v5w75s9rhXusDtK3hz23dUV6wcQ9Xt1hN+7n0QyM8OnjYQQZ5DEDxjBME9GsFsEEI09eySaVi7YhY2+i3E1hAvgtsXu9YEYu+GVQbc+wnt/TuVXUJ4a9X3/coskVViedwCd8vJpsLPh/8O3PK4L7KRvBhxHhF8K4pJSjHgllXSDG4dS0yk6uaDVlhkFHdOWR3hXU941xjFbYPbwFQWBhW36Zx0gTvHBW5ZJSUN11Ak9V2vaWErjY2SU1yMfKpvjXbUtLACe2Gt8sVrWyhuB5Vvo2WP8HNsxV1IcBeUVqC4rJLKW0ukXUEpFW6Z1Ds/Q9knlbyfsUpaKO4qgruyQUpbK/PYiptQllo2Vsk1HlMHqQVuB6+1OyeNFSK7o9GGtfxvHZeFUm+gXllXYcAtW8VZU4cSh6BtQdlW1Qob2FLbFtgtBW6rbUtxC+K8XyXr2UrbFWWCtKyR/wLc2haMKwluY49oOlapbQ1VL8ozsLZtEvncFS5wy9+u5LbgXZRrDWm3Qx625XOnGnDrXrJMfp8totxsDbCR9WHDOolKW6o72dgmGaZOrJVREk91TSAL0um8RtAWxI1d4gK3oK10QIE7LY6gV/qf8bXDDcDTEyz1nXD5HNJ4rDwzEY356fitLI/gLsRVvnE08L9DA/99jfn5qMum0ub9KqjoHTEXUBxxEvlnDyP7+M9IPbANsTtDcHbtEpwgW477zsIRb0/8umwKfl44Hj/OH4u1Ht8hcNjnCPz+Myzq1hFD3+2Ajo/eg+fuvhOPam5uQlojJdsop5uhObk1ytIemHPfHX/HG0+0Q+/Xn8Pw91/Gl+3vRftWf6MS/3fcc9vfcQ8Vd+/PPkPK2ZOEsiCsqVxvzFViQ7sg8TxBfKFZgWv+EmOlZFyEMzvChKyRktTzpsNSaYKKP4E7nw9HIpXSwYtnjYI+HxuHiNQ0JJaWIo+qqJDwzqpqQkppNZIdVYgpKMZpKsCjkRE4GxeHsPXrMWGSG+bPcUeInweWze4Lr1kDELh0gpmrZNeWEOzeHIStoUsxc3xfLJw6DBsC5iJ4mQf8F00gqKcYcGv1d0ttT+ExwdwdwUvHmfPyuIOXjEXAAqpuwnQ8X3mmDuuFWWMGYFSvzuj75ScY0LkTvv3gbcx3H2b862WyS6b0w4ppg7CCKjl0uSdWLvakcpdCngFvDx6f0BPehLbP2G5YOaozvId8ipWDCe/hnbByRBf4j+mOALfvEMD7BUz4HsEe/azFg2fwflTdIVTdIXPlc3tg3fKZzZkl210+9x7NErhV83JvxM+7tuCXPdtwgOA+uP8nHD50sHlqVwFbpa26L4Qrq8Qe9h5pRktGUHFfjDhn5i8RuBPYuCYS3AmZeYjndmxKGmKTkgjwZKSwIc4uq0ZuWT3hTeVdUW1GTqbnFCEtv8QsrFBEQKtzsYDgzSSQcwryoWXPCp11cDQq4+Q3gvuKgXduZZXp3MwpLOE9CSU29mVU5IW1vJ6gLaySuncajzuvRFkr9Waeb/M5Lnhr4quc0nJzveqWSd3KZqE6VynPu5rq20EgVlRTNdfXo46glu2izzNpioS8s6GJSltKWeCu5TXXeYyqva7RhLaVdaJBPE5zL8LXQNyCtkL3d6okeKu1ODEhXcvzzqoawlXKmtfwessKsRS3oC1Q2+DWtqkn20bZI5UO1NZTbVdpaLvlbZdRaZeUFJkoLS02oWMmzHmBW9kjVsdkM7wFdG6XEejFVNiCteBuA94GuJP1KqjEFfYw95bQVgjWBt4EtaBtg7uIkZvBt7OURIJX0CakGVmpN6Btg1shj1uKW3AWtAVoY5EkRyOZZWpqLJKohBOprGWbmNGWAn0MAR110eRrS3Xb4JbiTow9j7io0zweDmduChoKM3CdDRVfC3CN/5aGvEzUZqehJjMFVamJhHYMHLGRcESdR8H548g49gtSDuxG7N71iNoRhAsbl+H06vk4GTQPR3youpdNwL45g7Fram+sH9cZAf0/gFePdzGr02sY8Mqj+OzRNni5ze14rNU/8GCb2/AAt9tpBsC/Ech/1wyBDJZt/vZ3vP/4w3Dr9C483vknln70Koa+8RQevu3fcP+tf8eDGll5860Y/W1P5LEhKkw6ZfxqR4bgrCldL6EwJRxFBLrKAoJb2SXF3JYyl+K2lLml0DX0XRkpJSmaq/u8yfP+E7izqWTS+AM8En0JRy6dw1kqvDMxsYgtKECcMgX48Gi193wq7hT+qKNzC3EpPZ3gjsTxiAj89OtBLFmxCGGhyxDq74nFM3/A8hl9zeII60IXY8emIOzeFIgda1ZQ7boT2nOwLWwxgpZOgS9bw3W+Hljtc6OD0va5Q5ePp+IeB2th4bHw5+tO0KKRmDqyK2aM/g4TBnaDx1CWA7rj+y8+wKie3dH57Vd4rj8Vd28sHd+T4O4PL8/BWDplEAIXT8bS2cp6cceSySOpyPvBx4ONDMGtDkrfMV3gO+IL+A37FAEjO8N/1NcIaAZ3bwRO/B6hWjh4xhCCW6vhUHXPGu0C91SsY2OwwXsetvgvxZbgFc0TTu3dsho/bduAfTs3/yW4NWeJoG3Pyy2Inw935XET2gbcfBO6HB3RDO6ohCTEp2UT3vnN4I5JSkUUG9TohESk5P3X4M4rp/qtrkMB4VlIeGtVnKz8XJPnXVBRi5I6QrvuurFTCgnuHIJbIy4110luGcGljsf6a7yHBe5S3kMwzi0l2NkIlLJRKCSwc6muBW9rMYdqficHvw/hTdXuMOCm6ue15U3W/N0agCNwG1WsATDqBOXnlwreSjGkata8KFLcxiqRGlauuY7xPkaxc9ukE0olE9oVBK+lvLXPqLFKfUY5AVtZJb/askSclbwvo9IA+Qa4pbzLyh0G1ja0BfIKLRqhRsCAu4z1HAR3qeVxMwTsoiIC1wXs/w64FTagVUpZq7ThreP2MQ3KUQZJRak6KJUCaE3b2hLcmpI1Oz3BwFrnlc9tbBSeyxagE2MJ4mgq6hvgTiMkbWgL4slJcVTWlpWSpMU8oi8aWyQtJRbpGQlIErwZiUmXkZRERU6QC9xS5CnkSiojw3jflspWqblK4mPOI5bgzk6+jLriHDSV5OAqgX29OA9XC3Msa4TQdqYmoIrfp5Lfo4Jqv5RwzD9/DBlH9yN+33Zc3rkWEVsDEb7JC2fWLMGpkIU47jcTB5e4YZdnX2zj2/emUV8iuM/7WNrpFcz66AW4vdke3z/zAL54uA0+eOw+vEk1/Wy71nhMvvZNt5ih8Hdq7pL//E883boNBrz1Mtzefw5j29+N+a89CfeOL6D93X/HA7cT+jfdjCfvvAtL3d2QH3XGDF2X3VGRGWm87JKUCDNy0s7lbh5ByRC07ZVupM4FbKUSKvNEmSnK8dZgnj+BO4kPWAZ/zMfYMu4/exwHT5/BacI7huCOKSlFGh9wJ6jA+Pqc7KhEDB9ugftsfLwB92G+GmzasQGbtwQj2G8GQlZOwTKC23fRKKwKnIPtm3ypuKU+vRHi5YEwtoSbQ+cjSINwvAk8gnvtSssisUPHVGpNypClk7DUcziWUzVPGfoV5rr3gefIb7n9DZZ4DMWwHp+i58dvY0zv7nDr+y2We47BgnE9sXjct0Zx+xCyK6YNhd88N/gvnAy/uQS4x2j4zR6LFR794a2OSVkloztj5fDP4Tv0E/iP+Ap+bCD8TS63pbgDJ/5g5ubWajjB04cieMZwgnsUgudo4eCpWLNUPvdcbPJbYtklq/nvXheEPZsJ7u0bfqe4D/z8I349+IuBtqwShQ1uxbnz5xDumtrVzMsdG9MM7kuXIwjnZAPu+HQL2rJNYpPTDLRjE5N+B+5cBwHKBtcGd2qu4FuJwpo65BO6+VTcWVTJWXkCt1aBryGMrxHY11DcQDgL3ISpLJbMvCJklxBOsknqXOCmsnZQDcsqySa0s4usxYqLKtloaCAQGwl1UhrFXVbGcBDyAnc9yuobqOyvuNT0FQNuraBjg7WKIHbUyQZpIrypqBukqutRTpiWy0smvNWhKRUuYFfyPuVsEMp5XOdKKytQRqiW1xC8UstS4FTIyhU3pQG3w9gcVTrHxkUhcFeajBFljvAYYW0rbZX2tsBd7uS1akQ0kx/VdrmZZ8TqmCwuJmQZvwP274LgLSugwlYpaAvMNzoqTSek8bZlkwjW1nF1UJZwu1zXCtqujkyNjCzIS0NBrhXqgLRHR6qjUiMsVUfbedlU0VTECVSwqcoYIRzTZYekUYFzW2F3TCbzfHpqnFHSiQRuEtWztjPSqaozE5GYeBkJVNMJLAVujaw06lwWidR27GUzuZTxtVso7oSYC4iPPo+SnBRcryzFVTZK19ggCdxX+G+szUpFVXoSKvk9atiIVCbHo5z3LI44g5wzR5B2eB9if9pCcK9D5LZQhG/ww9nVK3AyeBHBPRsHF7tj9/SB2MJnfNOwTljX9yMEff0mln78AuZ/+Bxmf/gC3N/sgGGvPo3uzz6Odx9ui/Z33o77br7NTEB1z03/wON33IEPH38CA59/Au6vP46Fbz0Br47PYcQb7Qn5f8dDd9yCR2+/Dc/e1wYbVyxAQYxGQZ6ywJ1ldUpWZMagjGAuIcg1YrKIgFZZlRuLGjP5lAVuqW3ldAvc9sRTFsT/YpKpOMI4lw/Mef6hpLi1uo3AfTk3F9HFJUjkAye1nekkBPiQReUUIDw1FRdTUvDTieP4lbBfv2M9tu9aC3/f2Qj1m4WV84cQ3ASb33Rs2+iD3Vv88OMmH2wOno/AJQQz/6Ou8p7O7UmEtNL+bkDb2CUrCXMfDwQuckcw6wcv9oAPQbvYYyB8546Cx/CvMXXENxjzw6eE9zD4zHTHvPHD4Tt7IusMw9zR3ZvB7T19CFbOHmWGvwfMd0fg/CkImk/Qes2E35yR8BpPaLtpoqmu8Bn2GVYO+bgZ3H6jdbxnM7iDqNDlcxvFPXMEQqi4g2a7YdVCvjUs8cTaFXMMuI3iXuWa4nXTKuz7A7h/2bcXv8jnds0QaMPbVt5nzp7BBYL7YsSlZnhrPm6BOzziIqITUxBng9so7t+DOyknD5kllVTSdcghuLPKnNZcJbklSCG8s0srzKjHPOVfV9Uio6jQUtwFRdYEVQR3frWyTq5SeVNNE6QCd1Z+MWHsQBkVsPzxvMoGA26lA2pJtCxCO5MNvhYrVgeoGgjdT1aJFLfgnuuoMFFaS6VOyGqiKhvcskpKCUOtFG+UMe8rxS2rxNQl6B3KOnGB23Qo8nqpbWOhCPQ8L5Ut/7qMqriUkC0jREsrKniNVLprNXqF7A/N0ldl2SCW4pb1wc8nmO1OSHvbBrfUtw1uhawWgVuK2+GkiqaaVsekFLcNb23bwLZ87zJuW+l9LdW2rbQtdV1ANU7oG4jfCFtxm4wSwttW25qzRB2PtqdtWyXqoJQSNzYJj2nf9rYTY6mcqWRlmUhtZ1JhC9pS3CkEpdS2ttMJYlkkiiQz4pEgTo5BSkpMM7gFbRvcygdPpjpPigpHBmGbLVVOaCdFXzDQlvKO53YMf9OJl8OpQFMI7iL8xkbuNzZKUttS2g42GuVU+05+lwq+HdiKO+vkr0g+uJvg3oyY3RtxedsaRGwOw6UNQTi7ivAOmI/Dy6ZgL5/VLeO/w/qhnbCW4F7b8z2EdnsTvp1fxcrOr2DRx8/B482n0e/ZR9HxwdZ48o6bcP8tN+OBW2/CU3fegrfvbYXuTz6CwU89hAmvPgb/z15FSJcP8OXj97DO/8Ejd96GJ+66Ay89dB92By1BeaomjDqJypxIOLOtlW4qMqNRJI+bwC4wlslFFBPSGgovxW0vJqywYS3lLWDb238J7my+loazZdt/5jiOhV/EycvRiMzOxmUqsLjScqSV1yGxyIlsPkSJxQ6juM8nJeHAubM4FXUBuw/sxpoNgVi7xgvLF03C8jkDsXLhEAQTyls3eGHPVl/s3eSNvVTdawl3gdvyuN0tcP9Bca/2YumlHG5PBC6cxJgMf0F3wXgELRqPRVP6Y+a4Hlg5hzDmsRVU2bPHDsbiKaOwYOJAzBsjcPfA8sl94SNwzxqJgLljEDBvHGE9AcELp2Gt92ysWTEVKyd8Z8Ct0ZN/BLc8binuQPfvLXBP+e+BW5kl20KtRRV2bwzDj1vX/84qEbj3//wTjhz+9Xfg1rYFbs1XIoUtX9uC98XIcFy4eBYXIsKNVRKdlG7AnagpXQnv2JR0gjvBAnd2LjKKncgqriFQqw24MwqKkZpViORsQrq4HPkEdi4jp6oG6YWFyMzNMZNQGTVereHsyjq59jtwawCPFLcG7RTVXEEuG3N1Tmreb4E7kw1ARl4e8ngPu1PSBrc6JzUzoSyVbP6mSqj4paIr1Cl59TdjlTgbGsy6lpqoSgsPl6tOjbVupjJXSqm2S3msjGDVvN8CeCXVv5S24G1SDisE/koD7XLCWOAuJiRLyssJc+V31/KczvMeRjmXMQhoQr2KDVkVG6I/gtuGtqJUwHWBWx63Qvncmm/b4SSYleLngrNsEjtseCsscFtWiaD8r8Ft2SilJTeOKUqKXed4XbWDatvlbytjRLBuBneOZZfI47Yhru1cPusWuAnXOHUqatIoDXW3PO8kwlrQlk2iUuCWxy2bRCF/Wx2VUuzytgVvAdsAXF42wa388ARCO0V53FTcSgcUtBOizrvAHY5EnpNNkxh5ERcO/YpLhw7BkZxkoF2dkYzSxBiUJETzWKyxSar4HSv5PUrJnJwzR5F25Cck/rIdift3In7vVsRTHMXt2IToLSEIp/I+vGwq9vBNfcv4Xlg7/EusGfAJ1vTuiNU930FQ9zfg//XL8O/6ChZSgQ967iGC+y50aH0L2t91C55vczs6PtQa3zx+L0Y89zjGPP8Uxjz3MHw/fxOBXT/FG/fcjra3/AcevvNWPH3P3XjlkfuwzW8uarKV1ncWNfnRBLMyRqII5igDbgFb/rY9crLUBWur89LqzNRgHMG7JchL/grcsQ5N5VqLiKxM7DtFiFwKx+mYGERkZCCKr88JVFgZfDjj+fDLKkkuq0BkRibOJSbiyMVwHL90Fj8d/hE+/osQGrYE69YuwfL5g+E7bwhWL5+MnWFLsXezH3ZvXont65aZSaY2Bs7DRv85BswC95o/gFsdkhqMo8wSKe+QZe7wWzAWQUsnIWDhWLPsmc/MwfAkYGe7dYfnqJ744rVn0fWdVzBjVH8sGNMDS8Z2h9fkH7By+mD4zxpOcPM6NiqBCyYieNFkrPeZiVVLPbBiUn94E94Bk3rAZ8QX8B3yBfyGC9xfw98o7h7wG9cLfu69Wed7yyrxHIIgpQW6MktMSuBSNgbqoPRbiM3+S7E9WB2UAdi1PgQ/bVmPn7dtxP6dm24sZaZV3389QGCfwLEjR3Ds6CEqbnVWHsbZ08dx8cI5XOR/30sRkYiIjiW4o6jCL+EClXdEfAyiklIRm55rFHdCZq5R3Jfj4hEjjzsrBzkEbBYb2awSgrK8BslUy/FZ2UjNzkNOoewKQrtSirvaShXMLkAaG4EcQrWQaruAYTonCe58gjuLb1/ZrsWG1RkpxZ5LdZpP2OXxrSy9qBjp+flIy8kl/J3N4FZDoA5K43Hzt2Qr7pJqAlQDda5pSLsr3Y8gL+G9BO5SwrWUClgdnQK3csVlm5RqX4rcqOd6o7jVKSloK4r5OeZ6hupo8YeiMr4lOJ0mFVA2jAVuC+qyS8oJemWUONlIOPmmIMXusMFdzQaEbwqOcjYEbBRKtUqQa1s2SUUlGwQq9lIHAeuggiaMbTjbalthd0422yYG3PK2/xyCsw1zC9xS2fl/8rtlr5Q7ZJ/ISslBQT4hnSNoa+Y/DbjJRH5WOiGdbLZ1LDcj1UQOFa4UtsApcAvYGUlU1oRjqmCdamWXSHGnENyphGhyrKW45XW3DOV/m05LAj0x9pKBeibhHRt53oBe08DqvLxxhe6hUud0TToVeVY03yopZI5u34rIw78gj1AvSriMosQIgisS1QR4Nb+fg9+ziI1NcWQE8s+dQNqxg0jis5N0+BBSDv6M5H27EMfn7NwqH/zK53uP52Bsc+uBTRRlq/u/j5Af3kVwr7cR1oPR7Q2Eff06ln/2HMa+8hC6PXkfOj5wFzrefzu+bt/WeOD929+HcS89gYmvP4c5bz+DLX0+xuxPXkH7m/4P2t72n3jwzpvx9L2t8dID9yF0znTUZbFhMbnYhHBqOBxp6nC8zG2l/0lFy8M+ZzJLBG51SEpxC95S3wozvwnPSXEXM7T/J3DHlFIp1dYhga+5v56ngo68hDMx0TgdH2fAHc8HNpkPQ2IFHzw+QCkOJ6KycxCVmYmTfIU/fO4kjp49io3bwrB9RzC2b/NFsM9E+MwejNVL3bE9aAH2yOfeInj7IGD5FGOTbAmaD02vum6lRzO4ZZNYVokFbjtWe09EIGG9ymeameo1cOEYrJjWH1MJ2cnDvjATT00a1BOjenXB0qljsJCwXeFORT61H/xnDkXQ3FEIWeiOkMWTjV0StHAitgTMw4aVs+A3fTiWu/eE/0QNwukEv2GEtvK7pbhbgNt/Qh8EsCGQ4g6cprm51Tk5ioqbDYJGUC6ZitXqoFw5n/e2wK187p1rg/m2sRb7qLq1lNkBo7p3WeA+eADHj/It58hRHD92GCdscJ88ivBzpxEefgEXL0UgMiaeqjsO4RcvIVxTvsZFUXWnICY1+6/BnZGNHA1xN1GOzNJqpBSVIj4nm1DPRWZeKYFaY8CdRWil8c3KBrdUcUH1FQL5ikkZLOTfXFklGYVFVNz5VNVFBsJGsROsOdzOZCOhFMSMAgvcUtwl1Y1GbcvnFri1uEOm7BTeX5ZJKX9zArfmTNFMhBrSXkZ4FvH3JdBqbm+z6g7VvMk7dynvEu6XUC1btgfVMdV2GRsRG9xS3JqlsMQF7yJ+VglVvOwXgVtlS3BrjUwp9Ao2JOW8t0J+uNS6wgK3gyC+AW4L3rZ9QvibWQ+ltgljhhS2oGwrbRvcOtYMcNd22V+EDWaFwK394qIb2SV2KbWumQRLSnP4WVnIzUtDjgvceZlK+SPIGVLSLcEtaOuYQqBOSYgxdklaokZHytu2MkvUSZnIc8kEuTojpZANiP8Ibp6TCtc5AVn7irjLFwj1aGiqWJWJPG+pbBe4tZgCFXpS1EXksfHIjopE7LGjOLqZ4N2zExlkS17kOeRfPouCiywjLiCL++nhpxF/+CDObV+Pw+v88cuaIBzduBqnN4TiRJgvfvFZiG0z3RE2ug9ChnTBmiFfYu33HRHS6y0EEdwh/Tpi1ffvY81372J19zfh3/klTH/3SQx8/iH06vAg+jLGvN4BE9/6JwY/cQ9GPHU/5rz3Mtb2/BybB3RBzw5tcf9N/4a2hHa7O24iuO/Gi+3uI0fcUZ0WbwbNFCZpdkDNVSIbJBJKBdTwdhvcxSzlf1vZJFYut22bFFFlG2AT7ioVfwJ3dGmJUdwpfAU8fPECfuVr+gm2ZuGpKYgmuGMKihBLpXS5kA8+FVwSFVlqWRki0tJwNjYWh86ewrGzJ/DzoT345cAW7PtxNTaGzsHKuUMRtnQstgTOxG7NErg1EHu2eCPM1xNhXh7YuWoRwT3DgNlW2n8Eth2rvSxwaxX51SsmYeWcYVgwoReWTO6NqSO7YNGUgVgxnYp84RQD5VnDOmPpuO7wndofgXNGEKxjELrYnUp7gglNHbvJbxbWmOldR8NrotR0D7OEmd+wL+H7F4rb353gpuLWFK8CdyAbCynuwFljEDxvPMIWsUHShFM+cw24twV5YTt/RDvWBmHPxjVU3eua16AUuH8luA8f/AVHDxPaR49Reauj0lLdZ04cxbkzJ3HhwnkD60tRsbhMcGso/CVZJVRJ8cnpSEjPN+COc3VOXo63wJ2UnonMgmJCuwwZReVIK+bbUlEJEnJyCO48ZJgOSkG3FtkEl4FyTgFSeS6d6jvH2UCoK5uk3nRgqnMyrcCyQWSr5BFgeYR2tqBN0LYEd3qupbgF2TyHUgAtxS2LRAODpNg1stMCd5OZWra88TeUc7uIalujK/NZr5C/sULCUqpdsxma9TNZFlPl67jAqwml1ClZUlVjgF1EoCtkt6gjUmWRFncgmLUvi6WEKln7imKC23RgVhPSegPgv8lB+JdSbTsIbeOBs34ZxY0Fbr4NENpl3DbwFvgrZJ0QrvKrCW+VNqhbgts+ptJYJq7tUnnf3FZphY7d6JA0a0tyX+D+Y0elRk+WlFjQLizMRJ7AbaZi1ajIVORlE97czkpPQkEuVThDx7WfmZbYXCbFKxPE6qDUvjzulGR52/EEdzSSlHlC9ZtANa3OSWWNKNKSCW2W9khKnVfY5+Oiw81xnVdoPzbqguncVD2VgrjyvDOiInCIavvY1q3Y7eOPtXPn4+egQKTxuci7cAaJRw/j8oG9OLd7HX4MXIrVc6YikCJt7cLJ2B20DPtX+eJImDf2+8zDttkTsWrcQAQN/hZB/b6Cb48P4NflTQT1eA+hAz5G2OCPsWrAh1hNeId1fx0hX7+MZZ/9E26vPIwxLz2Gya88jZnvvoDxLzyMya8+hoBvOmLDD19h+7BeWPD1J3jyH/8PtL6VirvVrXjozlvw1L134rn7WmP6gOEojYkltDUSVMPeZYMI2hfN9K0twa1sE9sOsdW2oC11LXDLHrGhnf9XWSUCdzwfpHT+SE/HROHXM6fMPCTHqKYvZqQjRj43f6RxpRUEeRHSyquQzIcvPDkZlxjHLlzA6Yvn8eux/fhp3ybs37ceO9YtpzIeRViOwCb/aYSXj8nl3r3ZG5tXL6LCnoFNAVqRhvD0vqG0b1glvz8mxe2/aBwVt6dZdzJgwWj4E95env2wcPL38Js7BlOG9sBcd+WQD8X8UV2xeMw38NZ6kbMJ7gUEt4H2ZIQumcLgPZdPwybfWVhLiK/U8mQucPsO7QSfIZ3gO6IL97vBdwyV+Njv4OvWC77jvzNTvAZMHWTA3ay457kjlD+gMIJ7nfccbLYVd5gfdlAN7Fq/ylLc2zdg/+4t1uLBAvcBC9wnjh03ivv4sV+pug/hNH+s55QWeN4C9/lLlxEZEYNLGlHJxjWKr5XxCalISJVVkovolEyTDihwR8cnQMuYpWvubYJbVonAnZjPBphvScmZOSa7JM9RQ+hWI4tg0sRTGVTbUtwZhSXIqSCsCe+scsFdylyqvMBAOZXwzuHvIZu/A0E7g6BN5+cokyWNDX0aG4fsEqpl2TBU28YzN5ZJBT+n2HyWLBNliAjcmlq2TJ2ghGYB7ydwa7ZCDcO3wF1jPHUN8pHyNnOe8POloqsI7dLqOkK7CgVark3gF1wJdSlyqW2tpym/XINutK/ZC6XmNUJSPrgWOC51WnOEl/CtsoL3E7jNcYK5UgBnI1JGFe/QcH0XuIv4by7h8VIXtItLCWCqbQNwglhwFrgLC/NN2PDWMZ1THR0v4TFLZSs/m3UEe5clYvvf2teISSltKwRvqe48FBZlGmgbcOdb4M7JSGm2S/KzCe7UJFMW5mY2q20dy5KqTiSgCeZ0qmqlA6YzpLQVAnZCvHK1qbipmKWoFVLT9mhJsy2Ic1sqOl6dkSmWH659DYEXnGWhxBHaOq9tnVMjkBhzEWmxkbh49FdsDwnkc7QQC0a7Yen4iQiZMxcxvx6AU3aNLEW+va72GIZZ332Cmd9+iQ1zJuP8rrW4/MsehO/dRsUdjH3LZ2Hj1JEIGtEbS7/9BIs6vYNFn70B724dETqQ14z+GhtHfIlNQz7BOirv1b3fwrqeryGg0zOY/lo7THvlUSx853l4vvoEZr7dHuup1vdM/A4/uffC2lHf48OH2+GO//1vZv3J+++6HY/efQeevu92PNP6Loz9uh8KI+JRknYWpela+Ffe9SWC2oK1wK0QxG1wy9sWsO0h8mbCKR4TuAvVMUlwq/wTuOP5I46VEuIrYURaCg4SGErzO5MQjwtpqYjlQ3SZEcNX7nQ+gMkEeHxBASLT03EpJRXHwy/ibMRFHDp2AHt/3IRfqbp3baCyXuaGwIWDsMFvMrav8cGuTcHGKpHPHbpiGtb6CN5zCGZrYil7BOUfR1FaMQlBS8cbj1uLBHsTzsum9oPvrEHwnz/aLHc2dXgPLCFQfeYMwZLx31Jxf4sVVMhBUty8RlaJBW0q42XT+DbgQcXtiQ3LpsBX8J9AhW6Dm2GySn4H7t7wndD7vwXuTf5LoGXMNMXr9tWB2LkuDD9uXouftlF172TjpjUof9qDQ7/s/zO4qbpPHT9sFlQ4r7RA/fcNjyCwL+PSuXCq7vOI5BtRXFwy4pKyEJeRg5jUTEQlppg8binueKrvNDMvSQnhXYG0ogok5RcbcCemZ1FZFxCqVYRuJTLKeZ5vValsANKpujUJVbaDSry8HlkCO1VzJkElcAvKKYS3GoRM/g7S+PaVrs5rvo2l5FNt5+chTecLqZb5W5Hill2iXO4cA242EC3AbeZJqVKOdx3rVCGPdQp4vzwCPq+YMOSxIilsNQIOKyc8n6WArs7Gipo6Y49oOH2BzhOsClkkskQKNb8Kf9u2NWKUPI8VE76WD67S4eq8dJqh+BVV9WbdzCJHKaHsgJMQl+IuLi41wC4u0fqcZSjgM6E5zG2VXagOQ4HbpaRtaKtsqbztfXO+IM+A+gawrWhpicjnFrhb+tuCuHUs1wA7Pz/d+Nu5uVTTJmOEqjtTnZIEuUCtuayzNKmUZZs0g1ujbJOs/G3jcSdbg3FSuS9YJyUQwAkxVgdlYgySYiyrw7JCXMPc4y+bMonwlaetkH0iQNuQN9aIVm/iOR03gL8cjngD+gvIYB1nbhacGWlIPnMWp3b/hCPbduDczz8jNzoSV4rykX/+Eg54LYFPv85Y0PUdrBnZH2s8xmN/mD/OaDqJNauxaf4ceI3oj+mE9ISPXsak917A/M/eQmCPL7B+3A/YPm0ItpEJW0d1wc5Bn2BD3/ex5vu3sKrbC1j54WNY/M7DWPL+U1jW8Xl4f/4aNg/rgt18q98/ZwA2uXfDl0+0Qev//b/R6m83oc0//o52t92Gx1rfScV9G55pcye+f68r0k9GwpGpkY+ad0RTt0ptKzvkr8GtELQVyjIRtBU2sAXwv1TcMXyVjuarbkZdHaJys7H/5DEcvXDOjIo8I8+USkrwTuCDmtVwBSl8MBKp0mNyc3AhOQmnLl/CmcsXcICKe99+/gc8tAO7NnpTTXsQsgMJ6AnYtmo5dq73x488vmvtcpNVsiVkEdZLcRPUawVqAVujJxlr/gRuKmQvQpuQtubt1vzaY+Azi69D89hAEJxeM0bBmxANXjYV893Z2rr3hM/k7xDCOmELRhqrJGwxwc1YtcQD671mYFvgfGzx94SvRx+sHNcFfmM6Y8XQL+FFcBvFPfJr+Iwi0Mf2pNrWvNz9EDhloAXu6UMI7hEImjkaIbM1Zwm/o8C9QnNzL8Jm/+XYGuyDrav8jeL+cdMa/LxlLfYru2TXdhz4cTfBva959KRSA7Uty+SG4j6HCwT3uYuRBHg4Lpw/w/3zuEhwx8QnUWWnIS4t00RsUgpi4mJ5PNYsqiBwC8ICd3pJJZKpuOMyCO6sXCTnaCUcHi908pwTSXn5PJ6JVEJXSj2XSjtXnZcsswXuUipuKeqsLCr2bGhRhmxel84yvYi/nYJSs3yawJ6Wlc0Go9QM5BG0BW+p7myqb9MosAHILVSuN88TytkVlfwsAtdJyJc5zQyCBVTbmj+liDDNp7LP4fU5VOP5rJvPskCdn4Ssg41DqbJWBG0Ki8ISKnR+TjEBK1DrPgbUVNmCtrxz7RsPXd43wVxCaKsDU+Au5WeVUnWXqmFg4yJQy8su1XVsBHVMwC4ixAvZABWygSkrUycjG6pCWSECt44Xmkm7CglkrSyk/SITNyBug7tIalzHBXmjwC0424C2wwZ3YYE6IbP5eTyuMjfNpPppoI3JGDHrRGpUZGozoFXaCtzulDQjJqWwCXVFGiGuSCXI1VmZapQ4g9spCqrv+Di+6cVSQXM7UUpc9RjJcVEEMH+TEeGEc7gBufxtzdstcFvqm8E6cZcF8IsspbqpwqMJcqpuR24G6rKzUMu3xfLYNBReTkBRfCKcmRm4xkY0+/Bx/LJwLtaO7YvQMX2wa/4U7PXjG/xKX6xatBizR47GuF690eu9d9DzlX9iUtdPEOo2ELtmjcY+Cruf+ca9f+F47Jo6kODuho0DPsWa3m8jpNtL8PnkaSx//wmseL89vD96Bks/fxaBfT5G6PDu2DKpP1YO/ApvP3IPbvtf/wut/uP/gTv+9n9w5z/+HQ/ecQueaH0bnrznVjxzz5346rnXcGHbHlSkRSI/6TTy08+jKD2C0FZoMWBCON6aq9soa0JbaluLCSuP287lNnaJwO1KDfzLPO4kvhaH5xYiga/MiXyFO3j6BE7xD3CcIXhH8UFM5I80iQ9Leq3m6K5CQgnVG1+ZzxASp9iSnrp8DkfPHMLhYz/ip5834acdQVSbsxCwYBBBO46QXoBd61YacCslcGuo7JJZBDiDUF7bAtotwW3bJQoNhQ9b6m5skuAlY+A7fwgbhmFUu2MJ5InwJ8CV773Ob56ZnGr5pN5Y4d4dAdO+Z53hZgX40EVUxQT3aqrtdcunY7MakMDpCJw5AD4aOcmWeMXwzvAmvFeytMD9jUtx96Eq70d49zfgDvAcjIDpQwlwvpbN5HeYzwZlsTJLZmHDSmWWLCO4vbEl1A871oZi78bV2Ld5DfZv32Tm5j5IxX3w5x9NSqDAbcPb5HZTfZ85eRznzp1tBvf5Cxe4fxLn2KiGE9zR/FFHE9axqRmIJ7g1O2B0bAyijf9tgTuNoMwgWI3HnSdwZzCyTPpguhaGLqw0UE8ilOOpxpL4YMsuySUMLXgT3GUWuNP5G0nLzEIKwZ1d7DA2iMCt+wvUylZJ0Xk2DhrsI4tD0M4mTDNZR5aN3gByBW6+sUk5ZxPYWVTOOQSkDWXN2S2rRIpbq+rksZ4+qyW485WHzmNl/J4l/IwibhfwMwoJ/XyVhLMUtWBthyBug7sZ3gR3MaEg9V7M+2qecM2lUsLPFaQVArcNbCntfL6dWGpbCyxb0FYUsTESuBVav1NzvygMwLlfTIC3BLfUeAHBLXjb8Udw2xaJDW6VgnZ+XqYptSxZMYFnzz1igVuLI1hK24a0SoFc4FZ5A9yJSCW0kwnrNL5tpxLcSQlWJ6WUt1HfVNxJsYQvAR0nQDOUaWJKAT0+hgCOpBK/bMAdH3XJqHADbpYKqzNS8I40wLbqaf8SLl88jZhIAiotCfUE91W++TVlFKAxKx8N/A3/xoa1Pj8X8Tt24dclc/DjnHGE8CT8tGwWTmxch8hfDuLEtu3YtMILvp7T+dzzOZw1EzuWLsTPFFCHAxbg8MqZOLh0Mn6eNwY7J/XFxqFfUWl3RMg3r8H/i2ex/IP2VNlPwfvDf2Lum4/D4/XHMOOz1+H26VsY8M5zeOG2/8DthPbdf/8P3Pnv/4a7/vF/cPdt/4lHW92OpzUNbNvb8ex9rfD+I09g++IVKE+KQE78qWZwFybKLpHitla7EcAFaNvftktZJdq2oW1DXgsx/AncGbXXEMMffIKznGq6FL+ePYXDZ07gxKXzOB0ViYi0VERTacXyoUuQ2ubrbGJJCaKpuM8lxONE5AUq9BM4G3EaBw7tws/7t+DX/euwe8NCgnQo1qwYjc2BMwnu5fhxM8G9yQubQxdgjd8MlvMMuJuBbQP8r+wSeeErCHCWq1ZoOPwoKu8xCJ4/HMELR3Nbiw9PQuCSqVi/0hMrJvfBMrdu8J3SG0FzhrHOOMJ7IlbxD6hOybUrpmKjr1T3bKyeP5Lg/pqg7gqv4V3/EtwrZZW49zXg9vcYCP9phDdVd4DnSATO0EyBE9gwaATlTKz3XoBNfkv579a/1Q/b14Rgz/ow/LSJ8DZpgdvwM+H9897d1ghKVx63rbpPHj2E03zzOXv2rPG4fwfu88rlvoTI2HhExScjMiGZAE81k0xp5sComCiqbyqoHCpkQiatoAypVNcp+cWIS89AbDrVeVo20vIF3UpklFZRjRcacCdnZ1opgYR1joPgpWrOErSp2jXnd2pmplnvUjnhGYVlpjFIzi1Cal6xyVZJ4flUwjuNxwVtq3PSaeCdLVtG/jnVfTaVvVbkydCbHqGXRZBqKL3WvMzhvbNUp6AQ2QSkOjq1ok+2fHXW09zgslMKGcX8PSqML8775RXzen6G1sZUx6SG3ysKqajldRfwsxQ6r2NFUtxOwruiHEVsPIqk3NkoFBPUUtlS1lLdAncuGzcBO4//rRTyumWfFPP+JXwebMUtiBdTddvgzisggLkvcNvWSUtwFxBKCgvcgrbC6oA0VkgBVbUrBGxFnjoaBW0NqJHazlFHJOGclYwcwjsnk8BO11qSyabDUaWOqaNSHZZpGr6eEk+FTXXtAneKIC7FTaCnJKrTUR2S0UikalbnZQJDiludlRpJqf0k1/n4GA1fp5ggC+JjrA5MKWm701KdkDoeR1DHXA6/EZHnERVxFrGEfF5yPBrzcsCWF/wj4Trf/K7k5AL8G5WzAbm0bjWOENZHlk3GSYL40vogROzcjsTDh5F24jhSjh5BMp+d+F8PIWb/AUT9uAfhfMM9vdoXB71nEdrjsGvKAGwe+Q3W9/8EYT3ehH+n5+H76bPwYaz45Dks+/g5TH7xIfzwUGt8SiC/2uZOPHfvnXjk9v+g0v43tPr7v+P2f//faH3T39COavvJNnfhaZ5//J5bjOJ+7d4HsGTYWORfJHDjziA/5TSKUgjvRGuVG1s9W/OXhDeHncPdnFXCOhrmrjlKFH855D2r7jriqTTi+eNNKS/D/5Oxt4Cv6li/v++9LZ6QBJLgbqVAnRqlQktLoRS34u4uwQNJIO4J8YQQnJCQECPu7u5CcIdSobbe9czhtPTe/v6fl3ufbj07R/b+zpo1z8wk5eUgPDYS8RlJSJehRPmDFjfUo4IKQ3pR1j/+nor7Ngr4kObV1iC9pECBOzUnCeGRZxGfEIrYmFMIO28PX8e1hORqnDm2GxcDrAguF4QGOSKEEBfVfdbXkpClAn4B2r52MiLg9j+97j/DkfEc3P6O2xlbFbgD7NbB5fBy+NhuU7nh3nYHcdLlAEvfpbDdQhgT3B6HV8HjCMFtuUsp7gA7Ucb7ed4hgtsCJ222wXWLpAPOhMOaGXBcJZklGnC7bJwFl00ybvd8uGxbCLedS+DGG0CB+6Ao7g0K3J4yyJZ0xCG4Ax2P/AVub1ec8/fiZ/ZRw7xelnFLzp9BuMD70kVER0Yo1S3A1kYywS2KOyMj/U9wi1WSlZWqusNLPndecSnySytQWFmjwF1SUaV6WBYWFyo1Xi0TLBAwtdduo+YGf1vxuF8Ad20rwXnjIRrvPkENISngrmkhdFVKoGSKPFTQlqX0whRwV9fzPqitV2CuJ7grWThUNl/ntW6ipvkqqqnoxSqpEvjzteJJC7QF8k0EeB0fysbmZhUC/zqxWgjURgJboNxM5S69MxuvtqKR8K6/yvdCBS42SwMhKamEkp8ucL3BELUtCvma1ACo8rWh9bKv8T4V5S7pgUrBi3UiSls1Wso6FbKAWyBOEN8Uq+YWgfxcbWtU9d0/wS1qWxsC7ptiv0gXf/4drdqWdVHcAuy/g1sD6xd9by20/xvcf6nsvxS2JppUtF5t5Pk8TnBLRxtR2kptC7TVNGPPPeznNolqrGyR8UmaqLhrICmA0vlGKe6av4NbWSYEZZUo6nJJ4aNi5lIsElHZAm5psCwnuCul84zsp5oW+0OigjwQH1zsD/G6tWmCpc8tkmKq7eK8bBSpyCDQcwnxLNTyGj9RDP7Be/bXq9eVZfJ7K8F99xaa0ygMvVwQT1GW4rAbaa6HUXzSF7VRkWjic3ItIw23c7NVXKfYaUlORVP8FZRfPI0kdytcMt9OaC/HGT7HJ5ZNVND2mPw63Ca8RsX9NtwmjYYDw/zzUdj8Vn/MGdQLnwq0DbtQSXfDqF6G6KbbDl06vIyu7V9Cj07t0b+LnkoDFHAP7qaDkQT96O69sWfOYtRSgN0sy8Ktukzldd8WBU1oC7gltL0iZSmhVdxilQi45RyBtSbS/3mQqfonv6CcD4Dkc1ez2pjCLzc+lcovIxGJWSnI549cJtVo3qTlrE6KVVJLNVPU0ozMygrksfQWcCdnJSAmLgSJiZcQF3cGkWFuOOG+GX42/MLcdiDYz0KNVxJ6wokQcyC0rXDe1xqn3Pcrj1sLbR/brX8Dt68j93Pd134HQb2TCp77CW4/BzlvA0G5iq9ZCzeLtTjufAD+zmZKSXsS1jabp8HZ5DscM12JYxab4Xlkp7JL/G33qinHTjiZslAxx2m7XTi2fZ4G3KtnEdzfwnXd38HtvOU7OG1ZAJcdi/9/gtuO4HbAKd5wZ/08EXzcG5eCfBF25oQC9+Xn4JYelDLgVEJ8rAoFbt50GnBnUGnnID07X40YqAV3Zm4O8kvKkFtc9qfiFlgXFBUpcBdSjYt9UiMzwFMNV1+/hyoqmJK6egbh/U/gZvVaFLekBEoKobJHuGyg2ha7RMBdQzDLtGn/CG4WFFUEuyjuKlZzRWmL4hZoy8BWkk9e1dyKOhb4DQR3PSFeQ8jWEI4CboFyA6HdIJZMk2S+UMHzmk03NeCuo5KWhk153VUCv5X7NRbJfbTw+s38nCp4DbFFJMRL13rbWr9be+y6+NQEt2SP3OTyhoCahYFYLZIxckvO59+TEOXd3NL6J7z/sk0ExhqlraAthQS31fyd13g+QzxuAfkNgloLbqW0Ga1UmP8Ebk3DoyY04NYA+2/gFrhThUuPSJkbsqVOJvitIJg1sG4kgGUp1ohYJ2KT3GDIPg24NR63ALuqsvw5uDVet9gfYn3IUjroVLEWV8V1aaQsI6hLCWeBd0UplThr5WJ7CIwFzGKraGGtbbyU9WLW4EsoCkufg1uiJF8Ueq5S3VUFOXhcX4dnLPgf19TiQXk51fdVPOV7Kw8PRbKLFWKObke81VakE9ylpwJwNT4Ot1kDvcO4m52p4mZaCpr5PFUGn0G6hx3CzbbhnMkKnKPwClz5LbznfqJR2l++As+Jb8Dzm/fgyrCbOBr7Ph6ONW/2xfQhPfBFvx5409AAo3sY44N+PdHPWB9dOrWBUce26KXTAQP0dPFqN0MMM9bDkO66Ctzv9uiDxWPHIy8kFDdKsjQz2FSn4EZZMq6VE8IMsT9EZUtaoCy14Ba1LeAW9f0XtNMUxOU1/wPu5p9+Q/GNeyiWajVv4jSWqtHJV5CWm4bE7DRk8YfK5w9ayuptOW9iiSZR3VxmVFUhjzdMHMGdmJ1A4F9GfFIo4pLOIyrCB2d8DhFm63DKZTsu+B5CeJAzwxWhx6m4vQ/jgt8hnDpG2DlsQ4DTdhUCZGWXCKAZfgS2rx33cyn7/bgeoMC9GT52G+Bru4H7tsDHZis8Lbci0OkAlfRBeBxaA2sZU3vHXHgeXAFvi/XwOboJvpZbEGCzA4G2uxHksB9nPAhuFxO4mMyF46ZpcCKs7dd8C0fxutdN5fY0uG6aSXjPhvNmKu9tC+BmIj635HKvIbjXwcOU8D68hQUDCyCZDceZKt7NCieP2eKUtzPOSg/KAC81Pvel8ycRdvGcRnFfDEHE5WgWdGKRJCjLJC4+WoE7NTmB4JbGyFykZeUhIzsbGVlpSGdhmpmdTkiXMCqQXyQpgFUK3PkEdz4fuMLSUpTXNFAB3yREbyl4VxA8hXwgiqv5W3JZc1UUL8F9j2qa6rdCGh4J7mouBcot96RjjSjdB2giuGv4+irWvMoJb5X6R3hWEtjlkokiWSVUx5VilfDBqyZ0BcaNoqhZ7RU/vf66BtxV/Bvipcs1pDbQRAUtPSmls5DkkEtnoDqqbZVayHMa+fpmKTyu36Gapup+DuerXJeGTJnEuJGwVEGQylgpV+/wOJWvbLcQwq0E8lW+x1YVBC7hfP3WIwX+m5LJwvcgDZtqvzomDZ1U6Xw/16TDEcHbfO0aC4brqnH1+vPCQLx6gbR0gxdAi8K+yaWaTYjvX6u2ldetoK0B9jUC6erVZhUCbwVw7hdVfkvALXnbtyTVj1AnnFuvEdYvQPsq1fM1ATrXr3G9pakO9bUVaKitRBMVtURDXZWaK1Lmj5Tta6xNXePfa6irQbWAmqKrhkpboC2hUd1VXEo2SQkVNgFcVYYKUdmEtGSaSGecYtbCBd5/RnEBSqmWCwXIBLecW1GWr0KGeS0v4/mEc3FeJkEtWScC7CwU5WagqCATpTJSYG0pmigA77MG/1NdnRoJ8MfrLXh2k98ZoVx+9hTi7fYjZO8qXNixDBGHtqMo0A8tsbG4xWfkXmY6biUn4gafm6aoSyg+dxxpnvaItt6DkANrcYY15VOrZ8BrzudwnvwenL5+Ay4MAbj75Lfh8u1oWH/9NnZ+OAQrRnTHwuE9MP3V3njHWBevGRngw0EDMbK3EYwF3J06olfnzhhooEdwG2OYUVcMNdRX81S+O7gvPh02BDbr1yPpVBCuFmbjHoF8vTYdLWUJVM6sHShwyyiABYS05G1rUgZlDG+ZJFjG4L5eQWCXp6K1NAXXyjTL/wF304+/o7D1NkoJ7oZHD5BRWYqw+EhcIbyTc6nuBAQsCYvkwaYqqeQDVsqHSyKb1eaMyhIkFWQgOS+Z4I5EbGII4pIvUEn6UmVaEdybqEC34pzXfgLbDmGBzgxHpcCD/Q9Sbcvck5ItImDeThW9jZDWgFoLbR+ZUMFOjlOBc1ujuLfw3E08RoDbbIGfLffbUlFb78Rpt0PwMlsHu01UzNtnw3P/UnibrYH3kXXwJbw9Dq+Fg8lyBEkut7sZawR74b5/IZy2zoATYS/glkZKR4Jbli4bpsOZ8HbePEeTFrhTVPcKeOwjuA9KZskGHDu0GR7ic1tTzcus7+6WLJRscVIaKP3dcMHfgzUNf4ScO4mLMqlCeBjSEpKQmaGZX1KskLT0FKRnJCmPO4XKOy1NxiwpILTzkZaZhfTMNEI7hSo8DQWFJSgsElhrwC1WSd5zcBeUaDroVNZRSdffQGXTdQL2Kgr5YJRQWZUS3sqbVuB+qGwUTaNlA+HciDpCsfmOdGO/r0KsEpnbsprHBdyVhHgtoVxNFVxF6DcSoALiCjlGuFc1UzFT7Yo1ItCuuXqHEJYlFTqr6xUEt9g4MmaKKG0J2RZPXq5TTyDWS2cegreW77PhmgbaLc9VtShsBWDCtYVgrCcUGwhHFXxd620qXipcge1VvkeBtlgost4qXji3r0sGCgsmpdr5PuR6qjDgutrm51Oz37MAuH7nJq/Vqrz3Fr4nSVcUJd/6XF0LnGWpwE3Ia8EtMJdjoryvqSDMCen/F7hlKcCWuEZoXxVoM64+B/aLISCX/TKpb/3zcbP/HD+bEG+Q8bafzx15tUXO4/cunjbvAY3SFhiXqRBwi1Wi2S5RilrbCKnpPVmGokICmOAuIai14C6h+pb9RUWaY+J9l5bmopTALieUJUq4Lf63yjrhuVV8XYNKNyxBSloivLzdsWb5YuReicWvV1vxPWsNvz+6Bzx5hOuEcklQACIpjEJ3L0fozqUIWDMPsVaHUXMpBNdYM72VkoiWKxFoCL+IivMnkOXvijjHw4g8sgNndiyB/+rp8Jo3Hk6TP4T9hHfgMOFNOE98i0qbynvKW3AgvA+NG4Gt7w3GhrcHYv3oIZj3xgC8IxMHE9yfjhyJsa8ORPeOAu5O6KHbGf31ZGZ3AbcRl12pvA3wzuDe+GBob8wbOxq75pM7h/YhIsAVlWmXCGtJAxQVnfJ8VptMwlozVZnYKdLTUjrt3KxKx40/wU2lzvNl+T/gvvrsD1TcfYQS3pD1D+8jnz9ybEYiYlNiEc+qeQq/bFHchXyga6hOau7KoFMPUcYHNodV7xxWuZJYgiZkJSIlKx5RV4IVuKOj/BF+2oEw3YrjhOxZz70Et9Vz1e2MkABrKm4z7j8IL2sqZluBMyGtlpp17baMTeJrJ+rbhNsaNS4NlL72hLftZgaXhPtxaaA8shUBDiZU1Ftgt5kKett0lVniZbYKnhbr4MOCxJ3gttjMqhPBHeRqhnPufA+HlhPcs6iwZ8B+9V/gFoiL6nbeSNWtBbeySyQtcDWOsUT3MF2vFPcxgtvL0gT+0glAxixhVS3I0xGnVQ9Kb1wMCsSZk4EIDb2ItORkZKakU2mnISVFIgWpacnIkYGkpNdkRhryxcsmuMXjzqTyFnCnZSZTeaciv6AYhcWVyCsuR1EZwV1ZjTxWafMI7nyZ3qyqDhW111DKqGi6hjLCtOA5uMtqapTilkZL6UBTS6gpcEtbhtgdBGMDoVbHmlgto4HnyUw7NU2NKBWfmxCvu3UPdSzIa7kUcAt4BfyVPF7JvyU9LWsVuAn4ltvKmhHFXUHFXUGISGpgk3qdKHYWIpInztfUiLdN+NYSfGqeTIJawN3E99gknYoYMm64UtAEt4yhUi/X4GvV+VxvpbJtJQClIbSVf+eqwJ6vbyG0rxK60mB5/S7hS7UuDZvS2CmNmjLeuDRwSmZLC68vE0tcE/VOFdwo4GaBIuO1tFCFS1zlusBaAC3qWgCtBXjzVQKaS9knEFfgfg7p/wvcN3j+9etXIfNR3rzVwvdNNS2j+ckIf9LrsaUeLc11aqltpJT15qZawlq6qUvHGRlHWxoZy9WykfBuaqTyJrTrqbYF2FpPWyBdXiaQLlXbmqjg8VKUllA1i48tDZAMaZgsKsxBAZ/1YsnJlgZJ7ispzlP7Cglm7WtknxwrKxVLRUYOlN6VfD+876rKyhAXEwMHGxvMmzMbI0eNRJeuXfCff/0LDoeP4DcKw+8bq6m+q9EqI2NeDEaYlRku7FyF6P1rEUZwuy+YRCCvRt4JP9RfiURjdBiqQs+i9GwgcgPckcxnL9pyDy7uXYMT62fDa/FEuE7/GI7ffABnZY2MptIeDVcC23nKO7AlxA998Tr2jXsD2z8aiXXvD8eMkf2ptnXU+Nxfv/seFkwcp3pJdpMZcvT0qbj1MbKHZs7KoYYGGMJjr/UxxvtDe+GrNwdi+gdvYMO0iRR3W+C6aw3OkQU1OfF42CzTlGXhZk0ygc2oSyG8BdpU4rXSszKD4E4huJMJ7ESCOwlXSxL/F9zXfwOafvgFFbf5YPEmLWMV7EpavAJ3TGoiUllCZssMLNKwxYezlIqonEqkoKkFhc1X1SiBmWXFiE1PRGJ6HCKighGfHIzYmOOIOu+CE+JPW29AkPsOKmwzXDqhUd0hAXZU3Udx3ttMjbHtZrFBQdmbABZYa4EtIQrcR9S0jYBbVDeVuDou0NaA28eawCa4/e1246TLXpx23g77LYTv1m/hJtMWHV5BcK+Ft/ydo5vhvG+1muj3lNsRgvsQ/HjMactsQno2HNZolLY2BOAK3DIi4ZbvFLjd96xQ4HZXqns9PM2eg/uoCfzsTHHC5QhO8ccSq+SUj4tKCQw+GYRLhLbkYZeWlqMwr5hwLkZubj6ys7PVRMEZmSnIzUpDalICJI+7oLAIOYR0Vm6eAndKeoJSKdk5+SgqrkJuYRnhXaZR3AS2RnFrwX0dZXWa0QMF3EXSoYqqShR3DZVszQ1CWwBMSAm4y1mzqmBhLFaJqGyxSpTPzWW12BzSk5ZV2aqWa2iiUhfoi+quIUirqZTKebySqrtcfG5u1xKyAu66a/wbDMkhLydAtIpbslE0wJbsF4L35m21rCMEq1ualVVSz9pgvfjxorybr6HxKsHdSnASxKKKG6mS6+SzyFgrUosQ60bgzuN1LeKZS6bJY6ppxo1HfA0Vtlgjd++oxkut2lZgZ4ElIZaJXFvGJ28VSLMgaCCIpcG0ie+3hQWNZL1cZWgVtlLVzyEu6018/7It0G6RYwzxsrXA/m9wC8xv8HMLwG/eeq62CecWwllCAC2gbmnWLMUykRCQq6nFqLK144sIsGVEPw20a9VrGupreKxa2SICbFkKsMtKi9W6qG0tuJVqppL+qzGS9xNVsihrDbgFzJpzZL2wIEctNaAu4nq+uk5jg7y3OuTlZuH8uWAcPmSBqVNmYMjgV6Cv1xV6OgbQ6aSHTrr6aPNye3zzxSTcb2rFs5vNeMhCpio+AWFOjnBcuwwOC2fA+bvJ8Fj8LTyXz8BlCxNkBnii4nIwKkLPoOC0H5W2G1LcrXHFai9C9qzHqY3z4bt0EjzmjYPrtLFw/vYjuE35EO7fvotj346Gy2Sq72/ehs0378Jy8hiYTngP28a+htXvDsfkV/pghKEuBurrY95Xk3B0x0a8OaivUty99Q0wqEsXjOrZEyN69FDgfoWKWxoq3xvSE2OH98T7g3pjcOdO+GhIPywY/xEWTPocS6ZMoFC1J8ATIOmB37eW48nVUjy+WqymLLslQ8IqaItFkvznsrU06Z/B3fzjb6iiki5saUL1rWuITolDTGIMolMTkJSXhYyyUuRU16CcikTgLdDO44MunXNSS0uRyypXqqQPshofG3+Z4L6IhPggxIa446z7PsJsLU64bsUZ732EtSVCAxxxKdAJ531kqi9zOFGxeqqejbsIYwLa9i+lrVXgMqa2jL3tZ7eH2yZKjSsl/gK4/Qj3QMd9qlPNWZftcNxGAG/5Bi4ms+F2YAmOHV6twC0+t+fhjbDZsUJB9ozLIZywYsm4Yz6cN8ylyv5/g9t5+0K4miwjvFf9DdxilQi4fW3FAjJXHvcZQvs0I/iEP1Ji4/iAXkNVbR2hnEdolyhwZ2ZmIzU1FTFXonApLFh53PFcj46O5v401XMyIzuHSjudkYJ0Ku6s7Hyq7nLkEdz5BLdMWSYWSR4fGq3iriS4SwluaYwsbWpGMcFcTLVVLHNTttxQjZYy+JR43NJwWUpF/n+Bu4awruDrSwlugW4DVaq8VqwSTVogwc3jorj/BDfPkxxu8bcbWEiI4i5r5HHJYOG9owG3xiIRf1t8bs1+8cKbWLi0KiALvBv4fhuk0VN8cQJabI1rhG4zawRNLBya+J6buC754TefPEPjnR9YW3jC9/YElVe/5+t/JJwesQov3/81NCtA39VkpfA9igXTxFqILLXgFsXdIiqbKliGvZVsF5WqSHjLUhS3dLIROGvVthbcoriV6hdYc1vg3MzaRgNhJssWPmsvglsLb1kKsLXQ1q43UjULgMUi0S616/8NboG2NCSKRaIJsU4E5lor5C9wi+LWKnDxuOWYskCKRT0L1AXumgZJAbdAWtZVZglVtRbcsk/+ttg2cj3pLBZ43B9rVq/Eu6PfRs8efaGr0xWdOxuia9eeKoy69IS+rhE6dDJA23a6GDZwJIoz8/D0RiN+4nfzKxlzNzsLFWHnkeTqiIv7dyHJ7jDyfJ1QeMYPxRdPojzsLIrOHUfmcTcke9gg2vYAQvduxMkNC+C3dAq8vvsCHrM+hhsVt+vUsXCf9hE8pr2vwO1McNtOegu2334I2+mfYt/497BpzCgse3sovhzUg+Btj8GGRti+nPxytsG4d15D1w7t0cegC4YYdlXgfq13Lwwz6oJXu3fF8O76eGdgd8K6N8a8MhRDjLureSwNOryMEb2NqMi7EfJdMPnDMVgxbSZsdu1DZNBJFMZHQXpUProqHXIylU0iFoksb1am49Y/zTl56w+gheCuufs9yuQB5I2YJF3Y05ORyGp5EiGRWkgYyEN/9SrKqEzK+aAIuAX0MsFwFm8AyftOoFqME4slMQyJsWdxJcQHF30t4GWxBoEOm3DaczdhbYGLAQ64eNxR9Z4842EJ58Nb4EVoi+L2spVZbzapTjZeorgVxHfB6dB6HNoyX9kl/g67EeC4m+tayMvIf9u43wSBMquO8wH4WG2G4845cNhK6Mo4JHsX4tjB5fAyX0vFvZHHt8JqxxJ4HBHVbY4AFghOu5bAcdMsBWuxS1QjpUD7ucetBbfL9kUEt1glK3FMJhA2XQ0Ps41wN5fxwk3g6bAX/tL13ckBp12PIeiYJy5eCEYloVhd14C8nALER8Xj8vlQBfRAT2f4HbOHH0tjbyoGPyd7nD91GvEZWUjMyUNcchriExKRlBSPdBamqcnxSMvIRLaMX1LAQrVIYFyvRhGU7vB5rGKWVNby72kUd0ltE0obqbilk055OcrUmN2EIyFVQ0BJr8piFiZl/I2rpIHxGhXurQcqakUxE4gyOUNZvQwlK1aKDO9KcBPaVXytWrbw3qCiL6utVZkn4okLhCWPXLrc1/N88cYrxZKpbyToqaqv8e+r6z8fyZDwlo5DorYF3NIbUwvuel6rkUBvJjAbWsQLf4SSpsdIK7+DpIr7uFJyH+cSmxCT14KEMqr6Oz+i9XvwbwOVjb+jquoZSvPvISu1FslxuUiITkJWGqFQUYkmfhfXbgmo76BeCgV+JskeaeHflA5DYrk08n3VS6okn5Fmhtg2V3mOgFoDaU36n1LfPL+F712zFIhLRooG3I0suGTZxJqHwLuV0Jdo4We+yudL1q+xoBCAN7GAaxFvmjUUBXx5jYL+X6+XbVG1oqjr61iTEqtDRaXqVFPP36yex7SK+m/glnUuBbRVCt4EdyVrb4S2QFrrbytoy5R5hHRRcS7KZIyRckZFIf9OqSoo8nJzeI9fpKo2x4zpczFixBvo2qU7dKiq9fSMYEBIGxv3h6FhX3Tp2htduvSGgV5PdNYxREeCuw3B3dmgN5wcvNFQTi5VVeInfsb7/Pu3+LdbEuJQcu4Uqi+dRUNUCKoun0Nl+DmUEtzpQZ6II7SjbEwRvH8Tjm+eD89lU+Ax/2t4zBkPj5lU3DM+hdP0sXCg4rb/9n3YT35PKW2byaPhNGMMrKeOwZaPX8fK94Zj9qg+GNO7K/oQ0h+NehMu5la4EOiNyeM+gXEnHQzoakQod8WrPQjj3j0IbUMuu1N9G+Htgb3xzpC+GE2lPbynIXoadIYur6Pf7mWMGsh9fXqqVMLX+/fGAKr23noGGNm/P8Z/9AE2rlqGZH42SQlsKaUqr0wkuFNwp+YfxuO+BSrup7+i6s73KOUDIuBOKy1BVEoiEjOSVCNlWiF/MH6JBbxJSnhO3b3vCfFryOGNIQ2XAu6E7HTVcSeeVfkrsaEE93nEhPrh8kk7+Fnxy7TdgNMeJjjvbY4LfnYIJrjP+lnjnJclv5jNOGYpkN4KD2vpGbmRIObSepPyrn2owr2stsFm7zKq7O0K0BLie/swZJ92/3EnmQrNFHaEqu22WVTdhC7B7UJwux9YqtIEPS3Wq8ZMd8LWlYVGoAvB7XAQzntXwG7jNDiu13jbfwM3FbeTyiyZB5cdAu5lcFPwXgqPAwQ4CxY3s638HCaq2/1xRypuJ2demzdVZAzKWStJyUhVHW6iw8Jwzi8Afo6O8La3gIedGY7Zm8HF1hRuDmZwPXIE7k7urPFkIzG/FBcuRSHo5GlcOH8GIeeCEBFyFinJCVTemcjPL0B2AZV7aTXyi8qofv4ObvG4ZfTAMlZBC6WLvIxlQsVd3XyV4CYAqZo1Od6NyuOuqhcb4y9wS9QTvKKgSwkBsUqkkVEaFiVbpZzrorgrWAsT8FcIuGvEMpHskmvqWuKl192+hwr+TRkrRULALeOn1PBYjSjqG7cVuGtZwEgjpwI3wVcrSluuIXZII4F2/QYeycw4PxLGVNRXcuoQFF2Ms0m1OJ9QidOR+QhLY/X+uvQIlZECgcbm31FT8wPKSm4jN6sOqQkF/E1SEREchbCzYYgJjyV4ihSQm8U/599tJbSb+H4lDbCF0dRyHQ3NN5QiV6qfhUcLz7/+3A5Rqvo5vCVtUF6rggWYJpVQbBKCVmDLEPBq7BLZL+fJ/hYVsl/OEejKeVrQa5S65tif4Oaygd+72CB1z3OyFYQJanl9LWtRCt6STcL9orL/G9xyvoBeluXlGlBrFbesi6oWcBdLz0fCvEo64FRII2QRzp87j02btuDDDz6mqh5IVW1MVd2doO6NroS0gLpr1z7PQ9Y12wJu/c49oNupKzp00MXL7XSgo9cbn34+nb9POhqKitGQnoJ7/LsPikpQlxCL/NCzyA0JUpFz0R/5wYHIP38cScddcVFG5ty1Dr7rF8Bj9VS4LJoA57nj4T57PDxnfwmnmZ/BbtpY2EwZA6vJH8Di63dhMfFd2E79EC6zxsJ84mhsGDMSi98Zhm9e6Y43u+lhqJExNi1dzWc1EOHnT2HK+C/Qs7MBBhtROXeTzjcEt8rz7qbgPbKHMV7rRxU+qDfepGIf1acreup3gl7HDujY5j8w6qyDUUMGYFCPLhhMdf7aoL48rgfDTh2h16Ej2r7UFq8OHIrLpwJwuy4PrRXxuFmViLt1/9AB55oo7p//QPX9H1BCNV199zYy+IOGsbouudxRCVHILClCUWMD8hklvHEbHvyI+gePUMgbKZc3S0ZpMVJZXUqgOo9JikF4xDkkxgfjyuXjiDnvTIhtJ4DX4qT7LoLaDOd8bNTkwWf9bHCGCtzX0QTeDrvgabddhZf1VtXT0Ycq2pdAlnFG/Ki6HU3XwfHgOiptGShKBozSqHSBthfP9bOXDjp7EOh6SNkmdgS3w9ZpGnDvWQi3/VTYh1YqcEv6oIB735q58Hc0RZAL4XlwDWwJbQG341qNXaIFt4uMNkg17rRJZoZfAGfpiENwu+9eRtW9Cm4HN7AQILiP7oav9QH42x5BgLMrMlLSqeZuIjElDudO+eP0cS+c9JH0QF+EHPdFoIcDXKzN4Gh1GFbmB+FkZ8l1Gxw8YI6LlxMQl5qP4NAYeHh6wc7WAu6OFnyNLcIvBCJOhrlMjVc53qK283iz5+fnqHkpFbiVx31dNU5WUFUqcFNtl1dVKXBX87esfm6ViL0hHnU5lbcAWYCtGiepiKWBUtSygFsUt6jvBu6vunpDpQNKjriMg6KsFoK7nOCuIJzFCxdwS5f7utt3UU44iRqvrBPFTcVPxSpQr2iiMicwm8QvJ7jlfdRQxYrirmygcicwq5vuoqbhFn766RdKDeBXhqz99JvMgPMLfuR9/OK/7NwSBJ4IRlpKHhV2NmIvxSEhhPf0xTikhiQiLSQJ6ReTEXsyAqH+F3CR5ybGJRFyMsqeqGYqfBZGAl9Rz00soOr5eaRhVBoxG6Tw4jkCa23DpBbecr68tp61CwkBdzMLIgHvixAWQDc3a6KBhZV2XQN0DbhFoQugNdDW2CtacKvgcS2U/1TVhLFkj4hKF9UtywZeS9IAtY2R0rX9RXBr1yuka7sMGKXArWlolEbJoiLJEKEaLy3HEUs7LFyyChMmzsSA/qNgYCAg7g8jo0EqjI0HcjlAhaFhf4K6n4K1gUGvP6GtBbdOxy5/gtuA5xr3GoHde83RVF6NksgoqusrKDsTjFhnZ0TYWyPEijVZUxP4mWyE395NCOPzEOdjj8CDm+C6Zh7cV8yE29Jv4Uy17TJvAlznTiC0x8NuxmewmfYxLL8dAzNC+/CE0bDmtsu8L+A0+1Ps/eINrP1gJOa9MQxfDOyBkYZdMGP8RAS4+yI2LAoRF85i3Pvvo0enLlTbvfBK9+4Y2as7oW2M1/sQ0oT3yJ7GeJXbI/t3p6Lm/n7G6KZLtS3gbteWyrsteokf3q8X+nbVRT8jAwzsZozu+p1hpEeA6xug08udMPHj8agvzsGNWkkdJLhr4v4X3K284Vt/B+q//wVFVEBV928jnz9ydKqo7ViluNNZ6sm+PN4kRVRAJVfvqDzufFblCljapxcXKS88Ni0RkfFRCI86j4TEYIIlCNEX3VSutpfVapxw3Y6znof/BPf5AFuc8jlKtWkChyPb4O1kCh/nw1SgB+F6dA/crHbD3VqCKtaW2+bbcGjzIjU8q6/tPsKX8Ca4tfAWcAc678UJt8M47WaqBo+y2zwFTjtmU3EvgOu+JaozjofFOnjKUK8sEJz5gzsf3qbA7W22AfYbpxPWU5Tadtk4Q2WUCLyduC7pgI6bGFvmw4ngdt0l4GbsWwP3g5sJ7p1wNd/Na5viuKsTSgoK8fSnn5FfUoyYK2G4dD4QF05JLvcJXL5wEtEhZxDo5Qw3eysE+fvCnTfncb/jOM+bxMrGFkGngnE5MgHnLlyCj683HKjMnajoHQ9vUlO/nfWzx5WwU4RTLLLycpBLpZ1XkI3cAj5sZVUqq6SiQbI9WlVnmdI6wpnQllDpfVSOWsUt4BWPWsBdLRknAmwFZ6piwreKMCojALTglk411QJuSfGTa0vjNcEtGSulVSw0qLiVXy3gvv1IjSJY0dxCaAu8CW6qWuWvE9zljQJ4Dbhr+b5kwCtR3FWEn0yKXE2wVzfdwS2KC82/3/A7/mDwxuW69t8PDx+gmbDJSYhHcEAATnm644z3MYoDd5yys8aJQ4fhu+cAfHexYN1lipP7LXHJ0RNRPidx+fhphBEQVyJiCLBqTacbQrtBxmbh5xVwN/Le13byUZYJ97WIBcJCRqu6ZSmwl9dJCLhl2cTPo1XcWnA38XOK0m5sbCSkxULhedynhbMAV3uuAFzWtfCWbRUCZ0JaVLRS3QxRzwJupbSfw18ALrAWcGsVdzkBXiYg57aEbFdJh7tS8a5z//S2ZV3T4FgLZxcvvDfma7w2egKMer6GLl2Hokevkejeczi69RgGQ2PC25DgVsH1rgPRlVDv0kUDbgG2sku41NPtjk4dDBS427TXVeDu2f9NvP7u54iLiENlQjIKzl9AftBpZLt74orFEfivWwPnhfPgtvg7nCC8Y31sEe9nC+/dK+G8ahbclrF2vGAy7OdOhO2sr2A3ewKsZ4zH0W8/xpHJH6kwm/gBl2PhMGc8XBdMgM30sdj+8UgsGz0cU14ZgDF9euLTka/B1doZUZdjkcQCPeTMKbwzfCTBbYihxn0xvEcvvNqjG0b0MMQbfXuqGPUc3CP6daPyphpnaBV3h/btoduxI7rodkI/qvVBBL1xpw4Y3LO7AndXXV107awHfR2qdH4PF4KO416zdMhJwYPaf0gHbP79D1wlvOt++BUFVBKV92+hmDeHTJAQfuUyYlPjlG0iKjxbrBGqn/Ib91U6YNWdm8itrkZORTlS8rMRlRSH6MRoxCaFIzbhAhJiTyPmkjvO+ZrCw3IVAhw3K3CLt32eX7aA+7SfHfzdjsLZcj9VtxVhbQFPF0eq00CGH074u8LN2RxuNvvgTWDb7VsHNzNR4ntV+NhIvreMGCjZJtJpZzeOO5vinIcZPE2XwZ7gdtxBpbx7PuG9iIBdjmPma+FxZCOvt42Q3YlDW5fC23oPjnPbYRNhTXDbrfpGo7i1DZTrpxPeVPAbZsNh83dw3L6IqlvskhVwMVkFl30b4WK6A65mLGCsLVglT1cwuXX/IbKzMxEXcxmhF88g8nIIIiNCEB0dhpSkKzju7YLjPh6Ij7kCf59AnDxxnio7Gi5U4p6e3jh58jQBfgKuxxxgxcLMyUIaatfB4cAKeFptx3l/ByRcCUVKWhIyczPVhMLZ+bnIL6Z6qiFs6wS4VwlN8boJ14pKlJTzoaUiriB4qwhLsTrE4y5m7Uk8ai24pWFSljXXCHDC6y9wX0M9gawsEl6jlJDWgLtWgVtSE6XnprJKrmvgXHNDFHcLoU0g10u64E3UEI6qV6d41gJGArGa1xJwq9RCAk+juCUn/BZ+/PU3/PEHQf0H9fYLCvvp0x/RxM9TV1SIytQEVMbHoCgmDJnhZ5AdeQalKaHIDDuBKyfcER90DNG+rO3ZH0DQIdbwNq/BkRVLsGLyt9i4cDkO7jyAYx7eKKuoUj0k66jAleXBwulPcPP7kfUmfj6BtjYE2rL8C9xa1U0Qc780Poo//Sd0+Rm10JYQy0SruP8b3BrQy/kagGuPvQhubXaI1t9WA0c9B/iLDZPKTuG5pawpSwiwtaEslPJiZY+IXVKiljL+SDGVdwlmz12Od8dMxVsfzUOvgWOg12UQuhoPgXHPoQQ5Qd1jILoZD1XRvdswtezaZSAM9AlqvR5/qm5Z6nYyRod2enj55Q5o256qs9tg9B00Gj0HvI3dOw+iuagIGcHnEO3jiRhnJ1wwN0WAyVZ4b1+P06Y7ccXdEokB9rjA2rfLFoq0Zd/C/ruvFaxtGVYzv8ThKZ9h/8QxatAoicPfEN5TPyXMv4DNnC/hMPdLmH/zPjaNGYHvXhuIiUP6Y+yAQTiwfhuiL8lQFOlIiE8mSIPw5tARBLcxhhj1o+LuhRGE7ojuhkpxvz2gj1LdrxDkr/Q2wojeXVT0NzZA5w4Ed4dOrF3oQF+3Mwz1dDGodw81ymBfKvvu+rpU5R2h30kXegR3+/b6WLtyKe40lVBt5+BBTe4/KG7e+C2Ed90PP6uJgSvu3UP5zRuISkslhOMQGReDiMQYNSZJAW+uMqqo6ttyzl2U8cbO4YOaXiqjBBYgMScDselJiE+OQVzsRVY9zyDmsheCT9ngmI3kXO+kEjVDwDFrBPo448RxDwQG+CA87BIKWM3PKyxFVn4ZyhqvovHOQ9x48iNaHz1GSVOzaqi7HBEFH28PWFvsgauVKPKdVOc74O+yD74OVOVWOwi1jXA/shVeR7fgMJWy/baZcNo+E8675sKJCtztAGF7eDWOHZGJHrbBatcKmKyYDRuTNQhy3AfbnfNht246bFdOgc0qAny1+N3TYM999htmUZHPoYr/DnZbF8Jx53K47l4LV4LbefcGeJgfgocVVXDEZTz75RmeETI1fLgyM9JwJTwcCVHRqoExNSOZYM1FEmsznu6OiAoPRgYLxzNnzyE8JgFp/B59/D3h5uYMdzcnfmY3ONpZwsb8IMx3b4ST2VbGOjgdXqt6ioafdENGfDiypYNOXgGycvORz4esvLqBICZUa6i0qWqLaxpQVFKKYv5epbX1qCR0pWFRlHMx1VSJqPEaqmUWzmKPCLS1dokodMkqKasjuJsl1Y8FN19XRngVE9KarJRalWpYXE3VLZYIz2vg6+tY0NcR0CodsIHvifeRqHHx2CsYlYSgUvGtrahulHxyUf9NKne8qpHnNd7ENRaAP1Ndi9b+/Q8qbYL7519+xa27D9BK6D+8eRO3KktRnx6PisQw5F06gQR/R0R7W+JKgA3iTjghJsARqWc9ERfI79zXGuEuhxBisRXHTZaowfm/e+8trPp6KvZs2wFrO1tk8Z5uvk14C4SbJBVRZgq6gXqu1zEa+PmaWItoahGVTXhLj1GCV4X0QJWGXn5nDVxv5We7SnhrYC02h0Zp19WJncFz+L1o/G1pmNRYKw0NAnetMtcAX9kez6Et9oesi5+t7A8CWdarq6uUty2vr6ur5T6CnUBWcOc5shRIl5QUqaWo7b8pb64XFeajsFBytJ+r7ZpKRFN5fvzVLLwzdjbe/GAO+g/6GJ31BhDe/QjuwVTcg2HcYwiMCGuJbt2HoXuP4TAmwLsYDoBO5x48X+DdU2WYdOigj7ZtdfCv/7RHu05dYcjXd+/3Grr2eQ0fjJ2E4txS3KIovFWQhZasDBRFR6gpysI97BHiaolzNqaawnfLErismgHbRd/Acu43sJk7HYdmjsf2iaOx5fM3YfL5u4T2+zD7ZgwsqLhtpo+D89wJz5X5BBwYz9/93SGYMWogPh00GMsmz0PYuXBkZRerBIC4uGScDgzE8IGDYdhJHwO79cEg494Et6QDGipgC7hfp1J/ldvSKKlZGmOAcVd06dAeep0IbgK8C5V1F0K6f7duVOP66GXQBV15TI7r6eqgM8HeqVNnjH7jbZRlZ+Ah4X2Pqvt/Ffdvvylw13z/FGUEsgzfWnn3DtJYvY9ilTMhJQmxaXFIzM1ATmWVmmuylNXcQiqQSsK14sZNJLNkzCyTMUsyEJkch2SqnpjoYJZW56i6gxAe4glPp4M47e2ItDgCJj0RObniyxZTpVzD059/UX6lxBPGHT6UNyisqh/8gsz6Wyi6/gjZ9XeRVX0bMWmFuBgeidOnjsPLzQautnvh53oI3pIiSBDbmSymGl0FR8b2RV8on9tp2wy47JoDZ/G5BdyHVsPNfB28LLfCcscyHFg7H0e2rYC/3R7Y7lsKm/UzCWzeCKsJ7LUzVNhJENx2G+fCjqW7/bbFBPcKXnOdgrf7QWkgtUbo6VA8vP+InwJ4+ONTwq4GqWlpSL4Sj6zkNKSkpqC0qoQQqEPwxdMIDPRT30dGShyCQ4KRlleoOtucYdXM3d0JtpZmcHGwhKP1EdgeNoW9xT5Y8G+68L27SRd+WxM1PG1csB/SEljAZuXxuy1UvTFlzO5Swru4qoFquxlF1XUoKOZDWVJCuNYR3JrR/WTOypJKUcqVKq2wvKGVUBYlLjnaVMXXbivro4JALpO0UKpmGdO7gvdACWFczG2tVSLgLuQ5MiaKNEAKuOuv3UfD9fsK5KUNtSodUEAt066V8xxtOmEV4VQleeB8bTmVbnl9MwseQvHGQzx+9gt++v1XZYyI2H7288+oYQ1C0vb+4P37073baGZtozIxEoUxZ5Eb6o8kP3uEOezHBYc9CLbfgxiPI4jgd3WZwBZohzsewCUW8OcPLMLZPfPgxwJ5+8Rx2PHdPHjaWsPezkrlxUtmSTMLKeluX8saQB3ftwbgV/+0Qhq5rrxtAryBn6OBYK0jODXgFvuDUGeBJIDWwPh/wa31uCVkW1S4nCNRz+vUyhCtVOKivkVFa/1rUdgCYFkKpKukDYO/g1y3VmpQXK+s1PjYmgZIjboueUFxC7hfhHihZJIR2gUFkp9djBr+rf0W1njzo8l446PZGPnONPQfOBZ6+oOgo9sL3XoOVNA27v4KlTPB/TyMCW/jHq+gi/EgdNDpjo46xtDr3I3g7oIO7XXRpk0nvPQyFadRXxj3IeBFufd7Hd36vgYnJ188br2Bu1T+N8iL5vRUNKfFozyKtXl/J5w9ylr3jnVwXjUXtktn4OiyudgzbxY2f/01gf0htn/6BkzGvYkDEz6E2bdjcXT6p7CZ/QWcqMo9lk6F57KpsOa+bR+PxJJ3h2PCyGH4dsxnOO0j3EqHk4s3PL2O40pkPLyPeaB7V0MqYx0M7N6bQCa4e/fCa7013rZYJe8NGaA87+HdujAMMaS7Mfp26QKDNm2Uzy2q2lBHFwbtO3C/IfoZdUOvLgQ7od25UwfWSHSgq9sJnXjOgF4DEBsahgfNxbhdHfO/4L7Km17A3fDTz6i89xBlt+6i9sF9qutahF+JRnR8LK6kxiG1MBtZFRVKdRdRWZSw6lokiunGDWSy6i2gT8zJRFxGCpLTEhFz5RLiEy5QeZ9BOB+iEzJx7rkzuNrSjKc//vhiTVcB+yl33H32O1qePEPJzScouP4EGfW3EZxeDJfzUTjiexFuZxNxKaUMQaEJOB8Wjyvxabh0/rTqUu5ltw/e1pvhZ7kGVjsXwungGlhsngXrzdPhuHW68rllRhyXvcvgcnA1nE2plA/LJMI7sZkl71pWrQId98Px4AqCm+evJ6iptB3WzVBhv44w30C1vfE72G9ZBIftywhuKu09vM6+TXDev4u1AGuUl1arzyTu681HLNj4fWVm5yI/pwDpKRkoJDTrpeGpqRbn+N7DwsOQRQWeGBehskbyCVYZc/v06UA4O1rD0mwf7C1N4eNmBytTE4KbYbYFjuab4G2v6U0a5LwPF3yskRBxHhlpKQR3PvII7sLSChRV1qGwog75XOZVSOaJ9LhktbdKAHqNwG0hIFsI3DoF7mKxUuqaeewGlTCBSniLzy2NjWUEgtggZbUygBWVMpVuMaGvtUpKCA1R7X+B+zqky7t0vhFwlxJyJbyvBN4qq4TXlynVpAOPpBNqOgCJqpdCgMqcBYKA+/73Au3f8YwiQ+4bAfXD+w/wgCr80ePvcf/OHdy/2oyblSVoyE5BefxF5F30R6K3LSKdD+GM1XacPLIRp49uxInDaxBstx0XHXbios0OXDi8DmdM5uHElsk4bTKT8J4Bi+kTEbRnO8452uKMtxcaWauUHpiNvN/Fg5eQxsk61gjEStF42M8bMZ+DWwttWdZzW2CsBbUWyAJnLbhlW3uOFtovgltrffxls8hxjeL+O7glpa9SwbqG71uW1fw95JhAWZS3nCvAFsVdXFz4N8tEzpF1LbjluFgr0dGx+HzCDLwxZgpGvT8dr7z+Dfr0/xB6BoPRXqcHFTfB3ZPg7jEMRgLwHoQ2IWzccxi69RoGA6MBaN+pG9p3NISOjhF0O3VB+3Y6hHZHtGtvQLU9kLAeji7dB6NrLy57voqRr41lbT0UDflFqE1OQHVcFCqiQ1EQEsgC2AKeu9ZSUC2E2ZJZMF+zFLZ7D/AZOYJdK9dgx9eTsf+TsTg0fgz2TfwAhwTcM7+A/YJJcF85E57r58Fj2bfYP/5NrPxgBKa/8zqmffYF/D38yaxk7Nq5D6+NfAdj3x0HP/dAleXVtbMB9Np3Irh7MnpgVN/eeLOfwLu7ig9fGYy3+vdSnXGGGXfBkG5G6G/YleBuC512bZVlYtCxEwzatafaNsCQXr3Rk4rbgEDXoSrX1e3IoOrW04eRnhH8Xd3wsKUEN6v+AdzSONnIKmfdjz9R4T5GOVV3JR+EIt5w0YkJrB5dQUxKLNJZtc/iDZEnD9Z1VpFviFVyVyluAXpKYSGScrOUVZKWnYrYhAjExocgNvYiQi4E4cypkygsKsXPVE6qSYl/V5sZ8DPje8Y97mx8/AwplU24kJQNn9ArOB6RAIcTF7DD+hh2WvvA9XQUfC7EwczxOPaYuyAg6BwuXQpFoLcLjlmZwOXQGuwjaE03zIb5phmw2UrwbpkKB8kw2bUYznuXE9yE+rZF2LtmFvxsduPwpsXYu3qeGpxKRhm03zgLMvONFtpOXHeUjjkb5sNh00LYbV7CWK7ALdkkzvu2wXKnCS6HhisfVj7f019/x11+p5JGJ2q2qLgCOQVUNQRc820CgA9dVFQkriQkqSqp2CWXQs7yO8pHbk4GLpwNgrP9UTjbmMHOfC/8j9nAyXoPjh7cCHe+Z1fLbXCy2IhAl72qp+gZd1OEnnBFekIkZK7KXCp3AXdBGWFdVkNo1yG3rEoNRFUkEy7UENQEtkC6jMpWJmWQqc9kzsqiGgKz6TrKGq8R4DLJAtU1wV1OCChwP1fc5c3XUEyICbjFKilmFV069xRStUtjp/jWtZI+SnBLJxw1pCxBU6YFN+FfwteL/y7d5Mt4bwm4S+W9CbhZQDTduI/7T3/Br3/8VdQ/ffwEPz/9QS0F4I/u3sajG9dwu64a92rKUJcagSQqsgj7Q4hyNEWwjQlOmq3DecuNhPUWqvAdOEeInzRdiRMmCxG4aRpOrPsafms+x/F1X8F/6SQ4zPoSoYf3IujIEcSeD8Z1ChWZ2k16bko+t0QtP7eAWzJIBNqSiSI52/WNf6ntmjrC9Tm4GwhiLbi10Ba4Ssg+rQoXy0QLb1lqQmORaGH94vp/g7uCz6NcU9S2Ft7KAuE5WsUtqlpS/ERRC5xftE1kW/ZrFbf45KamVhj66hi8/sFUDH3zGwx9bSL6D/oI+l2GEMjdYditP1X3EBhRYXcjrLv3egU9eg9XITD/O7gN0bG9HsGtq6ySTrpGMO41+Dm4B6ErwW/YexQ6G72CIUPfxdoVm+F+xA4hvgG45OsLf9Y+nfftgNPubTiwagn2rVwKcz5/tpYuCIlMR1RcDk66n8TRpRuw95uJ2PfNJ8rntpgxHo5Lp8Nz40J4bV8K6wUTsPrDVzH97ZFYNm06gryPIzIsCrt378W4j7/AmHfGYs7URTh3OpICyha6fL8GHXXRz9gYg3p0w6u9uilQazNK3h3cH+8NHaDsk6FGBhhKxT2omzG6tm+PTm3bQpfLrp100IWKuzeBPbhnL3QlyHV5rFP7dtCh6tbRofrurE91boB9W7biXkMhBUn0Pyvupt9+R+PPz1D76HtU3LmP8ptUQtdbkZSRjtjEeEQQBnHZaWoqM+niXsybM6eBDxqrqcV84LL5sMqM75LvLR130nLSERN/GVFXCO64MMREXUZlRRUomjT/lGyS+EOB+0fGA76PugdPkdN0E8nFlTgTEQNbLz8cdnCF77kQHGaJt8fOGebuvnD0P4t91u6YvWIrlm7fR4i7wsffH2cD/eDtcBSmm+YTxrMJVarnLYT3xm9gv3UW7Hcs5o+9Am6mG7Cbpe6OpdPgLj0eLXbB6cBmHLeXxs7NhPNsgpsKnSpbwonrjhvnEdwL4LBxMaG9lNdbCZfd6+HKa9mZbIGntQPu3HmgPs9P/GwSj/mZmmXkOyq1qlo+uNepXltbcf3hA1TzobpyhTWZ3AJU8mELJ7Qjwy9AxnvIzUrF5ZAz8HC2wkkfZ9ge3o0ATys425rgyAEqfGvx9k3gaEHVTQhd8DLFeY+DVN1WuBJ6AhmZGchnISHgzi+tQkF5HQqqGpAnEy9Q0YvqL6quRbFAm7+jZJsUlFMpl/GhlZl1XgC3REUz7wexLfjbF/H4/wXuoqpKFBEaRTVU81ShNazmVlNV1169Q4BLt3qeV081zqigWi1tuIp8AlprtYhil05K4r+XSC44z2m5LbO3P/2zhvbD909x/9Yd/PzkBzy6cw8P7t7CPUL7Ie/Xx9daeZOXIT/sJC7ZsyBjVfrikZ0I4+8aTNUdxu/sssMenGVt5azFFi7X4PjOmfBfOxleC76Az+LPEbjqSwSsGAeXuZ/AdeE0nDU9iAALa5QVVSirpFG61jfK8LSthLKAVpN1osnV/ju4Bdo1AleC+9r1a8oqqavVKGyBsqwLXCVkWwtvgbxWif8d3JosEVlKNDZq4F0t3dSfq+mKClHUkg4oVoqmYBDFrQW3Vnlr4azpWCP52RqrREJ7TFS3iAo5f8b0RdA3HI4hr03AwFETMfCVL9B/4BgYGQ1HB4LbwLAPjAldsUa69XhFZZn06PWqCtlW4NbphnYduqJjhy5o10YH7QTaOgborN/9L3B3G8QYiC69RqBr37fQtefrvPZQ9Oo5EqNYcLxPBfzqkFE4vPcQzp04ja1r1sN0hwlc7d3g7hmE0LgilN4EOfITLkakY//KtTgwaTwOTqT6njYOzqvmwH/vGnjtWYmNE97HnHdHsYa+E3Eq5S8U5vv2Y+OaNVg1fykWTFsAextPePgHY+jA19HxJR0Y6hoQ3EYY3MsYQ6is36Li1lolb/XvTdU9SNklQwxlPkojDCK8u+noKMXdsU0bGHXWg5GOLgZ260H491S2Sed2hHaHdujUSVQ3QU5wG3QywJxvJuN6pUx5duUfwE1ot/zyGxp//Bk1j56g6oHMcnMXlTevIyEnE1GJsbjManxSVgpSC6i6+cMWNjYhmw9yNhVbLhVHCau5Kax+p/DHjs9KR3KOzPyejRz+6NVUQXfv3yW0nz96XIh4kq1f+V9J8Hr4G3D10VPkU9VdTs/GuahoBIWEwONEEEzMzLF+lwms3dxxyNYOB6zscNjeFVv2mWPxhp3YxKrRtkMW2LH3IEwPHobfMS8csz0MS5PVsN21HLZb58Fq7bew2zQTdtsXwFHmkNu/Gg57VmHnsqlU53MI631wMt0OP7sDynqwkTkrN86G/Xqq7vWzlUViT3DbMWw2LoDNpmVw2LGW11qvwn7/HhRk5eP7Z7/xs/ymPpMURpJbLBPZ3nnwPR48+RH3CJ0qPpj3qRTrCKjIyGgUFpehgSoo8lwQEqPC+GCV8aHJpHo/DV83W4Sd9Yc9AXTc2xoeTqwKHtoAp6Nb4UkIuR7ZzFoGAeR1COcZF/0sEX7SCUlXLqGQaimvqIRqu1rZIkVV9YR3DaHNarBUkfkwlxLa4jOL4i4oq0R+CX9bmVmnpgEVAuYmKmEupYdludgcBGsBC2lRwwrcTa0oJlyL+bsJrAsrK5RVUiSgUMO7Snd7aZC8jpqW2wR+I4qp3kp4T8h6UU0jCsWCEY+d30cJIVNO4BTXURzUUok23UNR2S3cvCf1MdbSWPLfuNaCh3duUmHfxP3Wa3ggkxI01uNaTSWe3ryG6+VFyL0QSEW9F2fNdiCUtZNg6x04z+8smLWUM2YbcY7QDifATx1cjYDNM+G7/Gv4zB8Hp2/fhdOMD3Bs8SdwmT0G5uNHw2v1Uvju24fYi+Gqm31dMxU3P1M1C5cq1cgojZLSSHn1T3A38PmoF0izMKrh55L1JsJYFHitwJyfsZqfr5qfV6u4tYAWxS3w1sJctjVQ18BeGjal0VHTcCmj/Qm4xR4ReIuaFo+67E9wa/ztKgVkLZzFCnlRUb8IboG0qG+BthyTkKyojz6egA66A9Bn8McYNGICenHZa8B7VNMj0V63B/QIbiMqbsPukl0yDMY9X2EMp/oeQRU+AnpdB/D1xip7pE2bjmj7cieCWxcdO3WBnn5PdOs1FN36vErFPQT6RgNhQNiL6jaUVMM+rxHsr6Err9O12zCCvg/GfDQBm/n8mx2wgPVRewSdDMGZ4BhciMhGXtMzFN//A0mVrfD3Polds1i7nvQ19k4cB7eV3yHo4BaYrZ2LdbNZMB/zQVpkHALdvXF07z4WAjtguucgdu84CPNDTvD0OoMhw99C2/+0h2HnLuhChdzPyJBqmWpaRgQc1A+v9eyGN/v0wOt9e+C94YMIcc34JdItfoiREXrrdqaCbg+dtm3QTa8zQa6LYVTbA7t1gz6hrUclLg2XOp100VlHj6HD6IT3pIEyMxl36/5hrJIbhMt1KuGWZ7+i9slTVAi47xHct24gsSAHUcnxiEqIRnxKHOIzkpFbUYo83ox5fKgL+UDnUXFIL8pkglu6ysdlZagMkKIqVncJDBm7+L//SQOTxM8E9+0ffkHtjQfI5bkx6Zk4Hx2NY4GBMLezx0Fra1g4OmLp+vWYu2w59hwyxwELS5getcamXXuxctM2HLaxxaGjVtiwaQsWL1yEzWvWwd7iIIF2QGWKWBK21munE74zCPG5cNi5CI67l1KNr4P5lgUw27YEbhYmcDiwQ/V29LXfB9s9S2C1eQ5sZcApQtt241wCm0uuW2/6juBeyuusg8OuDVTxmxFyIhD1hFjdtTu4//OvuMtC8Ckh8xMLq/uPf8CPv/yhbKGHT5+glIroyfes2ZRXIDj4Ilr4QNeXFCLy1HGkxUSqhqeq2lLERF5AkJcTYkJOws/DBmeDXBDoySqi1Q5lk7hbblGTJ3tYbkaQ6z5c8DVHsJ85wgKtEHXOG7npCVTXRQQ3VbBYNfw9igiIolI+lPx7hQJgUdGEdxmVd1EFocxakwbc9UpNC5irrl5n3CBMCX6qtUKCoJjQ+hu4RbFXVSOfSk+skgKCQqwSSRssb5BBrqi8m2+hTNQ1axdiqZSycBBlrwW/+OIqK4WFQ1E9awr8W803nqG84ime/CDfHnBbuplTrT++1Yrvb1xn3MKzBw9wndesosioz89GXXYqqqJDkOTnjMtOh6i89+AcC7hQ252IcNyH04c3KOUdarcLJ/auhD9/44CVk+D93Vi4zXgf9lPeh9309+Exayz2vz8U+8a9D6/NG3DWyY1A5W989SbqqhsVeKuaqZqfe9xilwi4xTKRbdkvUcPvSra1GSaiwtVrFbg1PrSEQFnArVXdWlWuBfeL25rzNKDXKGqBsyhpAfdfilsDdWmsFCtF411LCJgF2tqQba1iF0WutVA0ijsf8fGxGPn6h4TySPQf8in6DRmHHoPHwLjv2zAiWNt37gWdrqz29xxM8A7lcgi69hgKQ4LbqOcoAnckwT2Q4DbCS+064OWX2z4Htx46duxKcPeCkTp/GAy6DYGe8WAuB8O493B07zsSPfqNYrxOsI9C996vwsh4EIYPf5dw3Y8TfidwjLVwv+MXEBKRgksxOWTJXbT8BLT+/Adrffdw4VQ49sxfgXXjvoL5vHkIMjuIyyd8kZ+ShYizkTi6xwyHd+6B1f6DrN1awNbKEda2HvD2D8Fn46bipX+1hbF+Fxh37gzDTh3Qz7ALhvQwxmCZrmz4YIzu3wevE96vEdijhw3Am/174hWjLmrY11e7dUcfSfPr0Ba6bV9W43n34HVG9umjek12Jsz12ovHLemC3KbS1iO4dXXbYUDfgUiOjMK9+n+YAec6wd0qdsmzX1D95HtUymTABHfNnVvIqS5HbEYKIqi4Bd5x6UnIrSxFFh/M9OoGFPAmrmJ1NYNKLpVqLZk/dnx2BqKTU5GcnYcqVo1/JcBEXasUruf/tOD+iftuPf6JD3Aj4gj7iMQknLgYDCcvD1g6OWCP2SGs37EVW/aaYOna1Zgx7zus2bQRew/ux8o1q7Bm3Wrs5bF9u3di28Y12LByEdYvnY8Ni2bBZBWBvXMlLAnaI2umw3rDTNgQxvZU3Q4mS9XogPZU3RY7lsPj6D4c2LAC3jam8HM4CLs9S2FDpW6zTvK251CtU7VTfdvwIbfdvIBBcO9YB7ud6+F6aA+SoqKQnVeCyqYbqLt5D9V8gH9itUIyIe4++h6/8gsQ9Nx6cAe5RXn48ecf1cORmBiPx4/uoSQrFdFnTiArPg53ZZqta42IjwnBWV83JFw6g5DT3oxjOOdvA2+H3XA23wC7/StY4EgP0C0IdNyJ854HEexzGOGBlog65YZEgl8eyrxSwpbgLmDBmM+HO18eypKCP8FdXEslXUslLOcIuMsIXwJW/G9R5AJtyfoQRZxPVZenrJC/wC0etYBbwFvAY8VU3AJu8bPVMK5it9Qz6loVrIsI2XypqlezICEAxSopkGwX8cUJtVKCprCGyr22jgqXhXrNM9Ue8vTuY9TlluAewfXkajOeEJQ/3b6H+1evoqGwEM1FhajLyUBedBjKooKRduIYYj2tqK63wmPLfKqsdYh0OogQaxOCey9OHFgP57Wz4blmGnxXTISngHv2h/Cc/7kalMh50jvY/94QrB85AEemTMLxg4dQxe9GRiysYu2lmu+vhoXsi+CWHpcCbtlXW0c1zBBwa3K5RX1roF3JgkuWorz/G9xaeGu3/y9wa8/TgFnTIKkFt9bj1h6T+L/ALWB+UW1LyH6tIpfjkZERGDb8fQwa+glGfzAHg1/9Ct0GvA+jPm8RuCPRUb83Ohr0ILQHasAtHjUhLOA27kXV3GMUDIwGa8DdVsDd7n/AbdxLzh+mXm/QbRD0CWe5jqhwAbhhz1e5zYJAlLjRAPTrNxLrVm3CpQuXcOF8OIJOXUJwWCIuRmQgKYeF3/d/oJWQucfn7hnDydoHk96dgD2L16MwLg0psSnwcvWBzSFrWJla4sgBczgctWMt1wdBARdw/nwE9h2whJFBL/Ts0gN9CeFunXUIXR0M7m6Iod27YFA3A4wZOQwfDRuMUd2NFLjfGtJXKW4Zo/vV7t0VuHt31EFXnQ7owjCk8u7TRZ+v76bWu3TsQHB3QCcWaB076EKX8NYTu0S3A7obdkfY6ZN42PwPg0zd5EOhrJKfn6GG4K569AQVd++gmtXRosZagjsZ0nsymuCOkHSzonzlc4tVUnLjLmrvPVADTqWVliFOOppkpSM2LQMJGVQ/rEJq//2h8K35pwX3D7/+imv3H/FBrkZ0SgrOhYfB60QA7FydYO1oi4MWh7Fuy0YsXrmMwF6P+UsXYfqsqVi+fD5Ws8qznrFr/TLs27QSh3eshdmO1TiwaQlMVs/D5gXfYvuib3Fg5XT+WBNhQXjbbJ4Nu20acDvtXQVX042wNFkLi+3rsWf1MtXj0d/hEMG9TFksorjt1hHWhLeAW5Z2WxYqcNttWw27XRvh52SDxNhYpGUVIrukHplF1bj+8JHyuu99/6MCt3zWX1hIXbvTSjAW4Jfffya4WbBVl+H7J3dRlJGAxJDzKM7IxA9Pf8b9ezd4Y4Uj5LgXEkJPIzb0JC6f90LwcRsEubM2cXQjrHcvhp8toS0TT1hvwinnXQjxNkWYnxliTzoi+pwP0tOSUFBWoaAt9odAV8Cdz98wXyCrvGWNx/0iuAslw0QaLvkbS8NhRfN1Be4CKrcC/vYCbumNWUFwlxLOcp38ymrksYpeQHAIuEWhy7jdFY3SY7NVgbuYqr+wiu+HcBD7Rnz3XAE4C47C6to/wV1MiNdKnnTDMzQQ3L/+8jsyo1NwrbAKP1xtxYOGOjy7cwcPeP2qrGwUxMejKj0N5cmJyA4PQfr5AFxyPYowJ1OcPbwZXiy8g/atQaKXNRII8xDr3Yw98N3JQpu1Mc/lX8H9u4/gNPM9OMwYA3cZjGji2zAdOwyrh3XH+teGwGXVSlTk51DBsZZSKUq2FnVUxlpoS4hlIpCuriHUCWyJKp5XK+qboP1vcFdxqU3d04JaQquW/1LX9X9aHy9CXJbyWi2gtWpbwP3iftkuK9PkbUuIh52Xl6PALAJCC3RR3AJxLdRzc7N5bgHOnj2N4a9+jDfemob3xixQ4O7a9x0Y9nqdUB5BaPdBB/3uGnBTMUtmiGHPVwjdkejWW875C9wvt+uENm3aK3+7fTs9dGjfBZ31elLND1aw7mw4kDFAhZ5YJlTeYp8oaPcage6MbjxXwD1z6lwE+gYi9koyLkcmIywqDZHxBbgcn4+Chjto+OF3VH7/C+p++gPhCeWYO2sDvB0DEOB+HGaHbOBGSF88H4oLZ0Ph7xMETzc/Xu8szp+ORFR0InbsMMHgPgMJ2f7o27WrgnZ/Q32Vpz1cxhsx1sOnb47EuNdexYhuhhglHXGG9FOKWxosR/TojiFdusLopZeptl+CQad26KHXGcN698QgI0N05/W6ddaFvlLcHdGpQ2cF7s5U5Z07d4CBrgHO+vn8H+AmVK5R0jT//Avqv/8B1QLuO7eVx13cVIeo5Dg1XklEXKTq0p6cl41Mlu45DVeRy4e6iqonl9W2dD600WkpiE5PQVRSMlJy8vHg6Q8K15r4C9wqq4Tb3z/7WQ1Yn5VfhMi4OJy6cA4e/t44ansEu/ebYK/pHmwz2YZla5Zh7qK5mL/kOyxeMhdLF03D+hUzYLJuHsw2LIbF5mU4uo2w3b0SDvvXwGb3aphvXoy9K2di05zxKg6vngbLjVTdW7+D7Y6FcNyzAi4HN8Dx4Dasmzcds7/4FE6muxHofATuomi3fQf7jXNhu5bAfsEqsRKfm4WDKG43050I8nFHZEQUEtILEJtaiPT8anzPD/jwl19x+9FTPCS85fP+/PtvaL7JKnZDJT/5L6ioLEZTcy3u3W9FbnI00i6HoK6oFD8+/RWPqMyToy8hxM8DicEnERcShKgLBLffUZzxlMJlB5wOLoef1QZNWG/ACYetCPU5iIseexF3whrRp9wRS/WZI1OcSSogYSOKW2ySF8FdKHneKte7Bvkl0qBJ+IrNRbUtx8V/VpYIFWY+H2yt4hZwiz9ewHMKqgXqGnAXasFNaAm4y+rFvxZwX0MJzxNwF7E6Lh53IcGtbZwspEKUxk2xWkpYkDe38h4sfYSW2t8RejEWFwPO4351Cx41N+PR9Rb8+v1j/PL4MWpz85EdHY3c6CgUx8Ygl+COPu6GS+6WCHM0xQWzLThtshwXzbcjxccRUU7mCLU5gFg3qnEzFnosoH1WT4LXks/gvkDGrvgMrjM/gfXkt3H4q1HY/v5grHylF/ZP+grlmSmobKlHKb+rahY4DU3SO1IDboG2LOv4ubTQFoBLaNQ318UeEaVNgNfU1ylwC1wFygJoAbU0YMq2gLnxOci1oNaCXbst51Xx+6ri9y2KW0L8bS24tYVCebkG3DLeiIBbYC3g1nrbWnCL6tYe04YMJOXt7YE33piADz5chNffmo2+g8ehS583YUC1rW88XCnutp2N0NmoH+FKRdxTVLd41iO5HAF9o+HQNeiPNu0N8G+qba3ibttGF+25r0NHI3TU68Xr9IFOl/7P4T2Q4B6kFLhRL43i1oD7VXSTHpZ9R2Dat6wFW9ggNiYZ8Ym5iEspQnx6GSKS8pGQW4n6e+TLj7+h+smvqL7/B46fi4O9lSvcHVxUj+SIqBhERsUiIiIWly7FISgoFMfcTsHPKxhnz4dgxYqlGDFgAKHcF/27dsEAgXYvI4zsJZ1uumAo4T3+3Tfx5ZuvYbihAUb17k7F3U8pblmXIV+HdjVEl3//B+3/8y+CW9IA9dCP1+rZSdS7dMbpgM5t26EjFXcHFmqd2ndWVknHjm3QpXMXnPTy+GdwPyFG7v7+O1olJfCHn1D58HtNSuCt2yhtaaKCTkVUYjTCYsIRnRyvUv4yeHNkUGEVSDWZVcOS1mtIKixGfFYOYtIzqJ4z1Ehumn8aZCtsP0/pEpA9+/0P3HzwkA9BHdKz83D5yhWcOH8WfqcC4XXcB7sJ7Q3b1mPD1nVYunIhZs2bhllzpmDZktnYtGYB9m1djqO7COmdq2G5bTmObFnM5SI4yMw0Mr431bQDFdXhNbOxceZn2L1oEszWzOL2LFhtWwy73avgxOqyw4GNOLBxObYtnQ+Xw3vhb28GD/NtBPwC2G2g4l4zAw4Et72kA4pVsp5KfNNiOO9aD9f9O3Dc3RWXwyLQ0HoXV1KpYAijm48eQ+ZdbL7FqjzB/cOvv+HJzz+g+UYTmlobWWj9gqracjVg/o3WOmTz+y1OS8Y1Puw//PAjHt6/jviLJxHi40y1fQLRF08g9oIfgn0IG4/DCLDZBoddC+BhugK+luvhf2Q9AizW4ZLnAZx334NIvyO4ctoNkSGnkJWTjUKCO7+cYKaazqeCEnArS4TAFnDLsK/SHqHAzf2i0CXjRAvuMgJaFHEuoZzLh1sgLZ10SusJbmVz1KoUwALCoZBRII2UBL1MziB/o6Sayp5/o4gQUYqbx6VxVNUEBOCEm9g5RRVVKOWyvIrQan1KyPyIrORWuJq7oCIuFfcq63GdwHp0/y5+evw97hCgBefO4rSZJfz2m+G8gzPyLocj89JZXDnujowz3lTY1rh0ZDeiXc0Q6WZGWG/Fyf3ruNxMxb0Eriun4Oj0MTD/+i2YffkGzMe/BYsJb+LwhNex//OROPjFG9j78WtYMXIwEs4EoKaFn4f3bDVrMDKjfV1jE4Pwll6TjFqC90W1LUvldRO2CtgvhEBcGislGgTaTY0qI0Xtk8ZIaYhk1HG9jp9bs63xymVbrJZKFnYVBLaMPinLsnIBdzkhLvAWRS8WiiZ3W6AtgNYqatkWcIsC167LsMA5uaK2M5Gbl4EiHtu5xxRvvj8Vb384D6+8Pgl9Bn8E474Ed/dX0bnrEOgY9EO7TsbQ79pXpQIaEbaG3Qhv46HoIl3ejV+BHoHcrqMh/kNgv/xSB4K7o2qcbNeeqrtDV+h07gn9Lv1gIMA21Chv8bu79hj2PEaohkpjgtuICrxHr2GYM3M+zPYfQmRYDBITspCYlIt4RlxqHp/FIpS3PMR9skZGQL35DCiuvwMnjwAqbS+EEMyRkfG4dDkBYYxwxqXQWASfj4S3x3HMn70Q7772Ft4bMQqvE97DehhjpIxJMqAPRvQ2prruRjAbYfKHb2P8WyMJ6M4YIT0oBdz9uuMNqu/XenZXM+V0afMy2v/73+jaUQfGenoEeCdlj3RmdBRoswbSsV1HdOygQ3CLXdKJ30kb6HUyQIDkcjdn/S+4JbPjMavx16kIa378GRWPfkT5nYeovH0H5deuIT47HeHxEQhj1T0iMVaBO5M3Rz5vmrLWq4R3s5pYIZ1V8vjsfMRl5iIlr0RlUWj+aTxuxezn4Jb/Pnn2m/JAk7NyERoRjZPBF+F9MhB2x1xg5WyLQ9Zm2LJzE5atWoDv5k/F7DnfYMaMCVi2iEp78wpY7d8CF/NdcLfYiWNUUx58IF33r1VTifkd3oSTVjtx/Mg2NaGv5fq52Dp7PHZ+Nxm7Fk2B5fZlsDFZDUeC++iu5dixYg4stm/AsSMHqWbNcMxiF6w2L4TNupmwXzsNDoS2w7o5cFwn1omAewlstiyHy74d8HNwxMVzISirbkQMC6xcFmpZxflIzslBJYF348ETPPzpR9x9cg/N1xrRcr2J4P4VVfWVuHazBdebCNSUBJRmZeJuayu/ot9w93YTooM8cdnfEZGX/BBFcMec8cVFbxuC2QyBllvhbrKIn20p/C038vPyMx9cjQtOJgjzOYwLrvv5ehdEnPNDclIc8ksrCFSCuagMuYS2+OwFxVRX5ZqOOSU1jaoBM6+4GAVU3HkVNYQp99U2KrtEvG6xT3L42XLKi5FbUaaUdHENf38BMAvxwopKvpYPPgGQL/X1A4oAAP/0SURBVMqN0JBu9JLNIj03C3mOeNv5hIiEUt7SECnQ5nnFrBEU8++WVVBF8rr1Lb8R3kCQ7xVccPFDfUIq6jJyVdf2pw/u4an02PX3g/XsqXBduhTe6zZg75SJ8NiyGlUxUci7FIycsLMoCDuN9CBvxLPQC9i3HB78DT1Wz8Cxtfxtl38LC9bGDk4bi8PTP4YFw2bmpzj6zTswHf8aDhHih798B0cnfoitrw2Gn8lWwo0QrG5GpXRCkrQ93v/10ulGskkI7hqB9HNway0TUdyS/qkFdhU/99+UtzRS1lNlC5i18BZwc11m0pF9KiNFgC354QxZyjUqpOGRkNZG2XNIy7jaqnv7Cx1utOpaa5OIf63d/nM9Pw85eQUEdwYKCzKRmJyCr6ctwptjZ2LEe1MxcNTn6D3oPXQjuCXLo7PhYOjoD0DHTj3QWVe6s/dBZ/1+hHB/wrg3dPX6wJgA7kwot+1gRHB3Jrh1lOJWedztdJTq1tXtDr3Ovfj6fgra+qqBcoiKLt2lR+VIgnsUwS1ZKtKFfiBmz5gP8wOHEH4xHMkJ6YiPS0N8fCqSUnMQm1JATrWi6ekfaPnlD9z6BbhPxRiSmAkbRy+cZQ0uOiIFIRHJCAmLR2hoDCIuxyIk+BLWrlqLmZNmYf/mfZg3eTpeHzoIbw3qh3cG91ch+dsjqKjf6d8D08e8jc/fHI4hXXQxkvtklpzX+xHgkh7Ypyf6dtaBftuXoftyWxi014Fu+45U1gQ1od2B6+3bdlDRgeDupMBNtS371WiCBgg85oH7jZn/C27xXx8TpTcJ7/qfWYV//CNK7zxA6a1bKL95Hakl+bicFEVoR+FKWhIVdTLSioqRzepZAUt/mTA4r74JubxJBdoZxeXIKq3Gw6c/PUe0gPu5UfIc3PwecfcpCwgCPy2/CJfjE3H87Dl4HveHG6tlR20scODwHuzZtx27d2/C9q2rsHrlXCxfPB3rV8zGwe0r4GK2Xc2oHuhwEEEOB3DCdjdOWO2g8twMf/MtOGltgjN2exBEgHubboDpyhlY8fUH2DTrC4J7CaxNVsCeUBdwryPQxS7Zv245Ap2OwNNyN6y2L4a1dH2XHpTr58BWQXs2rNfOg/WmpbDdvhZuprvhYWmJM4FBiIyJx8XL0UjOzEDw5RBExF1BdiEfID7I9394glv3bihr5PrNZvz2x09o5Pr9BzfRVEMYskAsycjAI9Zy/uDv0FRXgnA/J0QGOCLucgCiLgQgItAdl/xscPHYYZy02QrPPYtxbM8CHLfcAL9Dq+B3YCXO2W+j2pbj2whwS0Se9UVM5CVk5RegoJzgLOHfIrizC3MJaUKWKjyXIVaK5HHnyrCw3J8r54qtIZkfVN0aK6Oe+/8Cd2ldC+HcovG2Ce1CVs8LRLER3LkCcEJEgVtduxYFMrUaX68NBXbCTAPuGuWxlxDcpYyq+luoqP0RSUmtiAvLR1Z4HAqiZWziOvx4+yZ+vU1IpsTCauUS5J6/gFuZWcjivXOa94rlrC8RZXMUOefPoDzpCupzkpEbcRah1rvgtHACji3+Fs7zJuLQNx9h40evY+27o2Dy5QdwWjIFnmtnwXnJRNjP/AhmVN2HvqT6/vo9wns0jn74DgI3b0RBZg5h2ahGOKySMcMldY8Ab2ChW83nQToQacGthbdqpHxBcYvHrWD9HOICXAFxI68n0JZ1LcS1+7Sg/xPeXMq2gFvB+gVwazNENHndmi7sWnBLCKRfhLV42bIuyjs3LxfZuYQ3BZv0KfDyDsAb707A6x9Ox9A3J6Lf8E/RY8A7MO7zBgx7jISe0RB00uuHjjo90KlTN+iJ5UH13LajMV5q11WtSw9KbQecl9vq/wnuDu07o30HBsGto2OMTh35ev2+BPcAdOb54nHrGz/3uXuK4ia4e1N193gFOiwQpk5m7dnsCELPhSIhNhWxV1Jw5UoyEpIykUDFnZzP7+n+L2h59geaf/0Dkt+WR7Ho6O5PIJ5ERGg8QsITEBISTbUdhQu8zraN27Fh1UYc9z2NQJ9TWDZvMVX3SHwwbCC+eGMEPhg6ACN7GOLNfj3x0dB+mDl2NPdrwP0aYf36gF5qONfR/Xvjnb690V+/M/SpuA07SVd3grudgLrd82iPduL3M7Tg7tiO3wuPtXn53zAy6IYrFy/i7j9llYjifkRYCLgbf6EKfvIzSu4S3Hdvo+LuTWRWlyIqIw6hceFqDkpR4IkslTPEy2yQMbqbeU4tFXclkvP4ZeUV8mGuV41zf4Fbsyb/FZvkh9//wA1WdWtv3kIOH+g4PnjhsXEIOnsGLu6uOHLEFJZHD8LG8gDsrQ7Axe4QnG32w85iOyz3r4f9QU1X9ZMO+3HK8SBOyWztdiZU2dtx3GITAsw344TlDpwmzM877qcS3Q/X3auwhap7x4JJOLp1MY7uIHz3rITN3tXYsGAqti6Zh0Ob11B174GX7T7Y7l4Byw0zYb1uumqYtJJGSqpt6/WLYLVpBexMNsGV4HYy3Y8z/gHIYKF16twFhF6+hMBTAayChSE6VgaUysRNfo/Xb0pnjQrcvt2CZ788RnNzlVovL8xWaYClBP4PDx7gp59+QFlRKiL9nRAf5IykyOOIOOtFENsj3NcSoccO4YzNFniYzIPr9tlU3xvgu38F/PYux6mjGxHhfYifeyu/ExNEnfGiYj8PNeFCcQXBXU5w5xHk2cgpIGBLKqmiJTebcOXvJ4pbxvTO4nm5BGi+NCYS3uJh5xOsYpUIuHPEL6UiL6hsYlCp8zcsKJfrC/gLkVVUyH1ixRDYLBjySnmt8so/FbeAW9ICSwieoloNuMWqkenWSqi4q5ueUH0/4ffwmJ89Bfl8KGt5b93jQ/fLndv4+Wojoo45IsLHB8U5VTjueQpTPv8a2+bMhsPKxXBbtZjfhTmKU5PxkOfmXQnFSZlmbv54WE0agz0fv4k9X7wHs8lfwWXOPNh8Owmmn30Ip+nj4U+A200fA4uJ7yibxGzCaOwa8yr2v/Eq/DesI7izUVwi+eYyiJYG3PVXpYbQguqGRlQS0GKRaEPAXcXaiihuLWy14BYYy1Lg+yKwtepa1l/c1gJbu65V3FrVLammpVTXAmttlojWItE2QmobJgXWsk+OadW3DCyVy2NZuTnIo+IuLszDipWbMGzkF3h19BQMGDkefV/5BD0HjCZEX/sT3B0790UnnZ7oSFhrwN2d4DZEm/ZdCfUeVMiD0IUAbicwbyOjAeqqxslOHfVVB5wOHboQ+sYEuRG3e/Ca0jgpXvdzeHcbpGyZrqK6e76qwN1Jtxc+HTselocscPHsRcQR2NFRibgifndsGhJSCpGYVY3KG9+j+YffcOPXX/GQ7Ln/2+84HXwZno6+OHcqDKfPhOLsmRCcOXUB5ryWxQEznD95Ef7+52Bu4YjZ0+bi/VdHYtL7b2HGp+8T3JK33RXvD+mLr6i0J70zUoF7RPeuCtyjCPQ3B/RQ4H6jV3cM7KKnFLeySXT1oUNYt2/bVqnudm0I6JfaqhBwd2zfCe1eFqC/jJde+hdGvjISJVnpuF4Z+/8AN5Ha/OvvqHn6DKX3H6Ho3m0q7xvIrq/AlZwkhCdFIjY9BXFZrI7whxVw5xPcBawmZvHmlOyAtKJSxGflqTEoRMm/CG4BtmxLWtxTgvsx1fftX35BFZV9YZ1kYxQhLCICvr6+cHawgoerDXyP2SLQ0x4nvR1w2tcOp7yO4oSrKU447sVpxz04Y7+bgNqrgbbNDpy03IqgIxsRaLEFgUe3K7V9ysYEF5z346LLYYJ4ETbM+AIH186F5Y7lcNi/Fgc3z8dX743A2rnT4Ga+HztWzIOb5S7VyHlkwwwcXTcFR9ZxuZZqe918pbaPENw2JlvgsG8XrHZug6eDA0r42cP5/k+fPYkLF0/hzPlTCDp5CnEJ8Wi+KoPhV6OxvhQ3r9fjyaMbuNpciRvXCMysFKREhaO2sAC///AD7t27g8KceFw57oSEE45IDPfBxQAnBB87igi/owh22YsTFmvhsWM2XLfOYCG1Dj57lrMavwyBh9YhlMcvueyGr/kGhPEaUZfOICU1CbkFVNKMrPwcZOZlIZsqPJcwzy6V9Lxa5JVUIKeQMCfQNeCu/Ru4cyuqkU1gZ5cVMURR1zMaCXOBP2FcVsbrFfIa+ciUccEJ53yq+DwWDLkl/BtlkkqoAXcuryO53GKVKOgT/kUsKEqo9IsI+bK6pywAHqIs7y7O+4ajPr8U12pqcK/1Gm8e1tRS0lEQFYtbLHBaaq/ixPEzWPTdIqybMRP7Z06F27pF8GPh38D39vO9ByiMCIPvpu/gOGsstowehN2fvAV71rIOzZ6KDRO+xq5JE2A+dQK2fTAKjtPHwXXeZ7D89j2Nv/3pKGx6eyCW9DWCCwt2GeeloISw5fciHXBqqbLFKpGorm/gfgG2ZIzUoLJKluJDC6z/ArUW3NrsEgktqLW2iAD+RWX94rY2ZJ8W/KK0S6RAZeEpsNaqa4G1AFrArAW4FtQCdm1jpDZvOzsnC5m5WVzPRlxMNMZ8OAFDR0zAwFET0J8AV4q7/zuEqORnj4CuoYxV0lv1nuzQwUjBu4OOEcOQoO5Kld0VBoa9Ce4B6Kjb4zm4Nb0mdToRZLpU5Tyvo3SF5zV0WADodh3wZ6iGSqPB0Os2XMHbULJLug9TNsxrI97Gwd37cDboHN9rsoL2lZgkJMalIzmlCEkZvMca7uH6T7+zlq8RjfIvNT0frvY+OH0iBKeCLiD43CW4Ox2Dm72TGpP9/ImLcPc8CWtnbyxasAJjR72FNdMmYd64DzFmSB+M7tcN418fhukfvYNxIwcT6m/gNRmHWyyUPt3xzmCqbQL8VaMuSnEbyQBSBHa3zgbootOZqlpjlbR9WQNtifZtOxLahDnB3a7Nv/Gvf/8Ls6bPRGtNBVrKLv8TuDVWyXV+rCZ+sqoff0HpwycE910U37qB3MZqxOWnISIlBpGsesamJSGF4E4laLP5MGXzhkwpLkUaH/bE3CKkFJTi/o/PFLil2q+1R2Rb/pbqEs54/BtV95MfIAP055WWIy0zE6EXz+OErxerKC4I8nPG2eNuCDnpgUsn3RFy3BHSpfuc5xFcOGaOYNdDOCeKm6r6lK0JTlFhnzy6FSctNlN1M44Q3ke2IYjK/LTNHsL7MAIs92DT7AnYtWQazDctgvWuVTDbvhyr532DHSvnY9+GZdi+Yi5cLXbCYa+AeyaBPR1HV1Nxr/4ONusW4MiaBTi6cTnsd2+B/Z6tcNyzHW5WR5Eh80Oms+Zw5QpOE9rHPN3h7euH6CvRqGCtpaoqH7VVuWhuLEFrSzmaGovRUk+YJlxBSnQkbvCB/YVq+9q1RpTlxCLC3x5XTjgjJZTKwN0SF93NEe13BKesNsF79yJ4bpsN543T4E9Ye8osPDsWwmv3YkJ9DcLd9sPbbBPOeNog5nIwUtJSkFtI6OYXISMnU4FbFHdOUbmCtBp8ir9BTqGAtwDZJRqfu6CSipmRKwAurSCYi3mMD3cpAU/I5pbXIaOwhIVuCdV6qZrIIacgl9ctpNJmwS6NoYRnHtV8LtdzSkqUFVNQQsAQNvmVVcgp5XUIdem8o1Q7t0urv0da2jVkxtYhPTIH1wi+Gyzcn919iHtUrpmRkbhGpf7o5h18zyhMSkaolwf89u+F9eIF8N22Cclnz+J6bRNu8P5MPR0Ar1XTYD3lPcL5Fax7fyT2TR6PLbOmYXDvnlRLXTDrrVdgMu5tWH/9AdznfAbbb9/Hgc9GEvSDsWZkP0zQaw/TJd+hmKDLYSFdTqFSoywQqmLxuVnzlN6UlQrUdSoqWCCVV4girvobrGWphbjA97/BLUvtPoH1P4Fbq7hFaWvBXcrCsqT077aIrCs1zfetXf9vmySHsNYCXNZz+HxLNomXlzcGDXobw0d8TaX9Bfq++hn6DPtI+dtdusuIf8Ogb0jFrdsbbdsZon07grod1bMOQSzjSnc0QPsO+tAz6K7ArUM1rsD90nNw87iensDaGO1FnVN1d9LpDl2DvsoT14Ye1be+seR3S573MBYYQ7m/P/r2HopNq9chwMMTsVExhLZYJelISMhAcmohkrN5j9Xewc0fNcJR+CM53ZkFFfD2PosL58Jxjmrd0d4Fzk5u3L6Ic6dDEXA8BO5U3PbH/DHlmxmY/ul4MmM+po15Bx8N7YsPBvXE9LFvY9bY9/DBwD6Y9tH7eL13d7xi3EXlcr89qJfyv0dJrndXPfQyoOpu3w4GMlaJrq5K/RMfWxT3y/95WYUG4m343bzE7+g/Cuam+0xwt6UUTcX/MFaJ1uO+xo/WyPWKn35ByaPvUXzvIUpu30IBq5pJxTkIT45BTArBnRSPhNQU1dkmi9XdXMI7Mb8Qsdn5hHc1Msrq8eDZL8/BTWhruK2+NBlM6kfuE6vk9sMfUFbTjCxWgdMJvfgrMQgRtRrki9Czfrh0zheXznoj/IwHwk8fQzghFuZvhxBvawS7E95OZjjraKrAfYJwPiXWicV2nDi8BQGHN1CJbsRx8604cUSO7cFp24NUrVaw27UGJkum4/Da+bDatgIHNi/D9PHvYfG0L7B95RxsWzEHtns2wHLLUthuW4Sja2bCSjrzUIlbrZpLiH8H2y0rYLtjDRx2b4DrgW3wsrdGSGg4b4gyxKVnI+j0KXh5erG6dQLh4eHIy89AeVkmyotTUFedjbLiZC5zUFOSjrSwi8hhlf7Bw3u4fV8mqaX6jb+Ii962iD3lQXi7Icj6AC6xsLrscRC++5fDc8d8eGyZBbcNs+C3dy2hvRROm+aoWXq8d80n3HfAed8GnDxmh9jocCRnpGusEgInU9I5FbgJaYI7m8AWjzqvlGDnbyrDFOQQwnllVMICdEI7WxQ4X5tTUICsghwF7xzCOKukEmm5BfzcRcpiyckjtKUazgJAGjkLqMKVNVIp2SgsDATahVJdp+ImcPLEVy9m4c8CIb+C8Oc5BRVU8qX3kZbUgrTIchQlFuMqVfn9luv46dZ9XBcfNvISKliFvNXUiho+hHXpmcg6fRJnzc3gumkzLto5oTYzH49u3MGNylIkBjjj2OJJsJ38PvZ+/jZWE9w7J36BXXNnYfLYMUpJbZ/8CdX163Cd9CH8vpsA1+kf4dC4kVj/en+Vxz1eTwdHli9hLYBw4+copaKuU2l+DSoNUNICNeq6hsCuI7BrUcbPV1ZRQUBXMjTqWgvtF0EuIWB+0RbRQl3W5fz/Pq49R+tvC7zFKikmuEVZa0Pg/KLiFrUtsBaFLftlXWub/AnurCz+RkUw2bNPjTUylNDuM+RT9B46Fj0HjlYqW7drX5UpYtB1EMHcD+0I7pf+TSATzB3VdGQGhLP413rQ1TWCgVF/ArnPnx63sko6dCG4e6o5KgXekl3Stp0BdAl4A7k+z5fQ70KQd+XfMtZkmUiKoPSuNDLuj0Wz58He7CAiLp5TaYFXYrKUx52WXYLErFKkF7eg+eEfuEvVzQXukuCZFU3wOxWBiIhEnAw6CysrR4SEXcH5kBicunAFgefjEBgcjcNH7fHVJ59jybfTsG3hdxj/5giMHT4Q7w3uge++/BBTP3gHo/v0IsQ/xBt9eipwj+qrUdzvDeqBt/rKbDn6GNDNGF06tkPnti9Bv5Ome7umYbI9of2SijYvvaziZart/7R5GUZdeiP8fBDuNGcT3P/Q5V24KimBN0Rxc0MUd8nD71F6n1VVqu7C1iakVxQiIZeqOzEKMQmxf4I7mTdJNm/WvNpGZJTXIqmwCpnljbjz408aq4SA1oL7GdX3j4wnv/6K24+foqL+KjJYBU7OyEFismYS3chLwYi+dA5XLp1G5MVAXD7ri8sEdwTBfVmB25bgtiK4LZSCPutwQIFbbJETFlTX5ttw/NBmqtD18DMjvM2oui1Eie/GSZv9OONsjgDrfTiweh72E8I7F0/DvnULsX3ZbOxduwAHNy7B1iUzcWjDctjsWAXLTfOpsGdQbc+G1fJZOLpiJizXfgfrzUthsYlB6Nvs2kBw2yAs5BIf5CY+HGW8IcLg5+uD4wEEd1goH4ZkFOTGoTArEhUF8cjPiEBlUQKKsqKRHBGMmspi3Lwt8xrywa/IQeSpY1SQNrjs64BTdqasNexDuIclTlpuh/vOJTi2bSHcNs7GsfVz4LNlGZz5eSy+mwjz+RO5fz78TDfB7cBmhAZ6IjE2GunZOcgXP5vQzGA1OD03k8o7D9kEdw4VsSjebII3kw+1WB2yniNAF6VMpZ1FRS354Nn5+cgg9DMLcxXwFbjzCgluKjdeO5tKLVsUHAEvqYVSGGgaNMuUzZLDWlo+C4xCniv53mKxZBeXUbGzECmTRk35mw0sHG4jOaEe2XHlqMhk7YT771+7jqe37+IGC4SyK7HIPHMe1YlpuFZciZqEJES5u+C0+WFknzuHG1S4D+7ex/ePnuB6Ge9dFti+S7+By4yxOPTVO9jw/qvY/fXHsFs0Cx7rl1GhL4Prymmwm/UxXKaPQdCyKQhYNAFWE9/Butf7YcvbIzB/8ABYrlyGEgEd34Pkctc+b3hU+dv1jQR2tVLZAu5SFnzFJRWEsoBaAC3w/gvUAlptyLZWYUto1bQW2FrYa20U7baCNb9bgbdE8XOrRGuJSMi6+NoSWoALqAXgsq0FuRbaubw/slkoFvI3WbBoJYy7vaIGk+o1aAyh/R6Meo1Ch8690UGXsCVg9QjUztJzsqMR/vPvDoz2aKuArU+Y66l1Abm+IZUzASyDTL0Ibl1dadDsoULgLeAWS0XO1zXoDV39XlTXfVhQ8PUvdMhRvjehPmfKLJiZ7EIQa+oxUXGIoeKOjU9DSiYFYX41EnNZU7nzDFefAo1PKVBZ5S9svAv/M3GIikqHo50H4X0Jl8KTcT44HhcuJSMkMhX+QRexacNWfDvuC6yfNw+rp3+LcaNeUeD+dNRArJr+JT5/7RWVOTLtkzF4vW9PDOlmoKyS0UP68Lx+eGeAMYZx3yt9e6MbC379DjK0q+RsaxomJdq+3OZPaLeh8m7Tlmq7bRsM7jccmQnRuFGTjsbC+P8Ft/yTxL3bJGwLS6Pan35D5fc/ofzhY5TevYOSG1eRXlmkwB1F1R1JEMRTIaYU5COJN0mmNFw1XkNR8y1Es5RLr2jBnZ9+psJ+Dm3CW5S3eExPf/8N3//2mxp4qb71Nmqbb0Amtc2VmcqzMpCZkoDsJLEOQhAbegpR5/xwOegYIoLcEX6cpaKvNS6IVeJm/gK4TZQdEnRkO4IIb1Hcx82oto9sJrS3Mbif4D5ly3MdD+OE3UFYbl1O8C7B+tkTsHb2JOxbsxAr+UPsW7MAmxdOx+4VC2GxcTmst3C5aiqO8qG2WjmdD+50gnw2zNfOhfnGhTDjNez2boWfsz3CLwQjLTYemXFxSIi5jEB/6Tp7HOGhwcjNSURWShiy4y+gMDUcuUkhKM2MRHr0GSSwkKoszkVleRHKirIRd/kMvPh+j1vtxbH9W+Bqsh6+B7fjrK0p/A9vg+v2FfDYvgwemxfDi+/Bb+NSOCydDYt53+Lwd1NgxZqBPQsUl31bkHr5IpVrAjKyWTsqELVdQCVCNZKTQYBrwC0AViGTYeRLwyWhTHALtPMI9BwWROn5hCoVt4BbFHdGYQ4yuT+zqEIdE3CL9SLgFsWdnUdFTtWdy/sjm4V7lhTw4o9zXyELgCKGgDubYM8opGIvymPhUUJ1X4PohHwkprUgMY4iIDYfZen5qMzJxb2rV/Hs4UPcb2zBdf694othyAo6g3zWdKLd3XDZ0Q5F/K7v8Zp3CfkfWHN8QnA3ZvO+tdoDX4LYdab0jvwU5l+/hz2fvwWXuV/j7IYFOMkC2m/dTHgtmwT/Zd8gcMlkxkS4zPwYm98ehK2jqbxHvwmzJQuRlZyIoioqXSruGoJbgC29JSWDpJL7teAuKSVU+R1WshARtV1RJcpb40dr4a21N2SfFtKyFDjLcTlf9sm67BNwa0Euoc0ikWtIFPA3LKRS1kJaC21Zl6Vsi9LWetradS24ZTCprKw0ZGYmE+J5mPTNPBh0GYo+/Uajz8D30bP/O8oeURMidDKETIrQiYq5bfsuCtAy4t+//9UW//lPhz+hrfxsQlyHABbFLcO6tnlZF23bdEInAl2Ara/fUy1FeXfg8Y6dNeAWYHfmazTgZgFhNEBlmQi4JfT0+qi0vaP798PDyU71p4iOSUFUTBKuJGYho6AWCTms5dz4AQ1PgLK7v6HpB6C46T78T8ZQWF2EtaULLoXG4/TZKASHJOJieArOhsbAwtwaaxcvw7JpU7Fu9nTM/ORDfDRsIN4d2AuTP3gdK6Z+QVXdR43HPZXgFmBLF/hXehsrcH86ciDeH9wTr/Y0xIgB/dDDoDMMdToQ3G3Rsb1kkfA7Uo2Tz6H9HNzt2zF4/O2R76EoLRHXK5JxtTDxH8BNuIrnfIdglbG5G579gaqnPz8H922UEtwZlYVIKshAVFI0wqIuIyo+FnFZmYhnqZzKmzSX4C65dh/pVa3IrruN1sdPoEbdfhHc3BCrRP6WzMp97e4TNN+8j9Zb99DSeh3NrAbWV1E95KUTcJeRFHYGMQR3pIA70BWX/OyVTXLRSxT3EVx0Mcd5x0M4Y79HNUCekoZIQvqUuTRQbiHMtyqPWxS3r+kWOO1cDQeTtThmuhXW21bgEJWz6ZrvsHv5XOwi+FZ8+zn2yDoV96IJ43F43XLY71gGs1XfwnzFN7BcMUUBXKyTw6tnwnTtHJUL7nBwF3wIjZSoKESdPoO4U0FIiAxFRHgIQi+cp+KNRGZ6NJKiTiElLAAZUUHIiDyBrOiTiD7jjogTHkghYBPCQpAWEYLjduZw2bsR7vs28T2vgcuONfDeuwmnju7DCfM98N+/DT4718Frywp4b1gKp2VzsHfKeGya8AnWfv0ZNk6dgM0zvoL11tVICDmPrFQ+iDmEax4BmltA9Z2JdII7U1K+Cv8O7qzn4M6iIs4leHLEIqHiFh9bUhuzeTwzPwtphLcCd3GFUtypOfnqepnZ2chSjVu8hhTGUhgQJBkMBW9uywQPBYS82ChZBHtWMV9blMMlFWJlPc7y4fEOSEJ8bBky4rJQnUNVmJSCO7w/nlJI3G6+jsZiwupKDDJPnkCKry8KTgehht95aUQ4QZ2Duw3X8ezJr/jx/hPUJsUijDUQn4XjcWz2Rzg251McmzsO1pPfx5EJ7+DYvC8RwN/Ub+1s+K2chVO8J4KWTsHxJV/D87svcGDcW9j94VvY+sFo+O01QUFGOt9nlVLc0gCpBbdkj5RXEMblVcomEcVdXiGg1oC7srpCQVkgLMCVpQBbGhQFvgJkrYethbUstetyTKwSLbT/G9xynXwWggUMrcKWkGFZNR63Jt2vQNog+Bvl5WlUt0Bb2SPyu2XyvshMQW4e4Rd5Be+9NwFGxiPQo/cb6NnvbfTs+yYMjYcQ2sbo2IGKmvEyVfNL7TrjPy91oJJux2hPwHTASy91UtD+z3868lgnlRaoT/h21DHSKHLlcXf9Z3CzYNDaJNqQHpU6zxsrNfndQ6HTqTcmffYt7M35zNgdRWhICKKvJCEyKhFRsTJKaQUFZgMqb/yIRoK75iHQSgBVtz6Gv18I7K3d4OLiiUuXruBShMw9kImIuAy4+QTCZOtO7FqxCvO/HIfvvvoE4994FaMJ6dEDemL+V2Mxb/wHeHtAD7w1oA+mf/4xRg7ohT5ddTG0lyE+eKU/Pn99MOE9ACN6GeHVfn3Qs4sejDvLxMHtVAebju00VokA+6V/i6ctPncbfq9t1fFJ475FPQVNS3E8rv0zuP/AM0L1AZcyUmDDs99RRcUtmSUld+6g/PYNZNSWIaVUBpBKRkR8JCIIo5i0ZMTliV1SRXjXI6fpBtKqryKxmDcYYfzzH79rPG4BN/+nBffTX37FzQeP0Nh6C7fuPcadB6zO3ryNZqqJ6vISlBIMuYnRSA4/iyvn/HE5kGrb3wmhvna46GODYMI7xJPwdqXydrHAeafDOGO3H2ds9zH24LS1CU5a70Sg5Q6cOLoTnvs2Ytfcb7Bh2njCbAUCrQ/i2KEdBDSrWATf7mWzsYrH1s78GiunfYVVMyfis1GvUlGvhPPuVTBdOhEWSycpcB9ZPR2HV07FoefglkGsHE1lzkt7RJ7j+yW4086fRWYMv59Q3kQhwUiOoiIMOYX40ONIvOiLlIhTSAw/ibiL/og844nLp30JfF8WTh4IOWYPr4M7cGzPBrhsXw27Dcthu34F7DYT3mb8bA7mOGND5b1/M7yovB1XzsWGcR9gwftv4tMh/TBMXw+T3nwL63ijOW5fx4LvJLLSMwhcsTkIyhfAnUEVm5VPGEs2CSNbskkI3yxCN4MqWvYJuCUyCkqQWShg52uozLKovMXiyOI5orgzCOMMquy07CxeO5PgFh+dip4KO0teJxZNAUHOyJWQjBZCPIO1tkwCO5NQketnF9YgOCwTFtZnEXyBtZTENFQQxFlxibhGNftAxrpmgVKSkYOylBRUJSaiJjoW5WGhKLxwGumnA5F+/gwqUzLw25NnVOg/oCqBD+XBTfBb+CWcp7wL12kfwJvwloGkXKZ8CMdvx+DYoq/hu3YmgtYT2qvmIGjFNPgv+BLuMz+BxVfvYv/4D3Fk7gyknA1CcWGu8u1LK6VLOWFb16jgLYq7rJzvjQWdKO1SrpeVa3KrtbAWUAtoJQS8WqtDC+k/oV0jvUe5r74eVbW1qHiekaI9LusvglugLd52Hr/PfEYRBZVECQvGQoE59wm8ZT1P8rT5O+XkCLhlyNYsqmxR2pnIYKGUkZFC5Z6JXbsOYsCAd9FTBpKSsbV7j+L6awT5YHTS6aYaHdu210Obdvqs2uviZSro//ynHV5SIeDuiDZU4C9z+Z//tFfA7mpI+Or2UA2YHfhamVBBxinRFztE5qNk6Mi1Oxorn/tFcMtQruJ1y0zwBt0GQr87Id65Fz5+bxzBbYFjDhR1/O2jY+IQE5tGxZ2DxIxSpBc1oe7mT7hGaFe3PEJZzXXk5ZbhtM8pBLi543SAF8KCzyEuNhZJKekIpWq3sbTC3k1bsHTKVHxKFnzz4bv4ZMSreKd/L7w7SMA9BlPHvoG3+vbAB0MHY+bnY/HGwB7ord8eA4z0MWbUK5j0wZv48q3heJXgfqVvH/TqaoDufD5127dlgdWBtQ1poOyAttI4+a9/c/kSOhLkelTluh3bY+W85bhRUYSmgihcLUr4J6tEOmD/rtLzZMCphme/ofqHX1D+6ClK7z1AOVV3ZmM1EgnumIwEBEddwKXoEMRnplKFFyCB1dasuiZkNbWisPUOcmpaUdrYqqaaEoubvOb/f1eFw/e//YHr9x+j+cYd3KUaunHzHlpv3kHr9ZtqKEtJT8qX6lpCNBIv8Uc4I+A+Rmg7Edi2BLc9Qv0ccInL4GPSSEmAOx8luA/jtN1Bqu8DOGW3B4E2YjXsxjFCeytBvIRwO7JyIY6ZbIQnFWugtSkOEdpikRxYNQ9LJn+CdXMnY/+GZdi9fhm2LZkPx71bCe6VOMwqs/lCgfe3OLTiW5iumErFPQtHWMU2XTcPNvs3wuXoAbhaHkHM6VPIjwxHhI8XArgdHRSAqJPHEXEyEGksiLJiLiA/LQG5kplzheedP4GQ0/4IDXDDGSdzeBzcycJkFbbOmYrvxozG7HfexPIvxuHAyqWqO/45DxZeMtHykV3w2kWgr5iJDZ99iPlj3saXr7+KDwcNxpLPv4Llwnnw3rMN0WdPqgc1i+DNLiCECVkBa1p2OtKyqJpzi5FTXIm8kirk8HfMzOK52blIp4oWMAu0s4p480sDMh/8jHxWpwn8vFyxTqSHaKmaCCKD0E8nzFNys5DKglcaP6UAyCHQs/Op3gtKVZphDgGSQWBkCTxYCKTn5PB1Au5CgpsKPr8W50Iy4ewRBi+vMyjMzERBShJrYAm4XlmL29UEGd9jC9/X9coaNPM1pVcSUcBCMvukH0KtD+CC1X5839zEGw/45fEPKIq4hHO71sCHytplyhhYf/EW3KeMhfescfCa9gk8p1OBU1l7r/wGfqxdBSyfDJ8lk+A1Zxycvnkf5gS3xdwJ8DqwC4WpCaioKUVBNeFLaFdTsGg72UijpIC7tKxCgVTyqQXKorYFtgJZCdknSy14ZVsALttyntpPJV8uDZ28tqQXyjyglc+PC7wF3NpCQF4vvrZYJAJuiUIWmEUsGEske4dL2S7gs5rHwlQimzWjHH73eSxsZV1mTMrI4H2Rlsb1DCTxc06YMAv9+r+P3oS3cZ9X0K3nUPSUMUPU3JHGeLk9wS2DRHUwIIhl0l9CvI0u/v3vDhq75N8C8PYEdwcF9A4d9CAzu+t17k1VKVkk+grckvctoStjej9f14JbvHNtiCrv0lXSCgnuHoOgz5DxTV4f9R6szY7A28kRoedOI/ZKLOLipQdlOmLjUpGclIHE+FREhfM+CPSjyLJFgIMZjtsfRIDNLsZOnHA9hPMUhyFnfBEc5IPznq5w2L8bO5cvxhwq7slj3sd7fLbe6t8TH4/qjyVTPsWEdwnyPr3w6SvDMP2TdzF6UDf069wWffU7470RI/DNR+/hq3dGYXgPIwzu0QPdOuuhh74B9DoQ2jJpAuHcsW1btP/3S4yX0fGlNqpzTheqcv1OHWC2fS8e1BahuSgCDUX/kMetBfcjgvsWo+nXP1D38++o/fEXVDx8hPJ7t5HTXIeksjyEJUYhLPYSIuMvq16UAu48Qju38SryWm/i6k9/oKjpDlKKynHvh5/wTMbjVH/hDzyWRkkWCNcfPkXr3cdovfUIdY3XUd/cqhnDuKEBFbwJC0SxJcQgMew8Ygi2yFNUoyc8EBbggkv+0kDpgnCCPNyHP9QxgszFBuccLAhvsU0O4hSVdwCVtseBjdi7aCrWTfoMFivmw42q1WX9cjhvWQn/IybwsNgGEyrnI5uX4dDGxdi/bhF2rVqAz0ePwpKpk2C3exOcBNwrJsOMisxs8SQcZJgum4IDy6bBbPUcHF43H/YHNsNq33bC+zCCfY4hLfgUzh/dC789G3HFzxUxJwnm435IuHgWxclxqOZDVE6AZiUkIvxkEAId7eG8dxcsNqzGnpUrsW35arwzZDgG6Rngk0FDMG/Mh7DauAYBdhb8Do4h0tcFZ6z3s9q+Dsc2LIT9wqkw+fYzbJr0KTZP+gL7Zk+Dy5ql8Nq9FVFnTqCAQE0naNMJafG4U7LSkSrgppLN4D5pIM4ukhxuquo/wU2YclsaJTOpltO4/SK4c3IK1PkZPKYFdypBncrqt/jfGSpzRRQ9r8NCII+QlxxxyVrJVIpdCpM8pBEeqQRJugBdCpfCevgExOCozUn4+p5FQXoaUgne7LhYtJZXqWihov3h+i3cqW9CTXYBKmKTkMPv+JL5TrixQM0KcscjAi8/Jh6PqYRj3Bzhzu/Iavx7cJg4Fke/eA+HPnkTXvO+gdfsr3Bs5qdwnf0p3OcR3osmIGDZZByb/yXsvnkXR754A1YzPkeI1T5EH/dFXmoySitKUFgpipuqt4oKmH9LskkE2BpwaxRwieRSP1fWElqlLcf+X+CWxkzxz6UHZgXVtkwsISMmasH9J9yfv1aup4V2DhW0LAXSAuvSUpnNRsYmkQZJsUVY6D4Ht6zLfi2409PTkcJajFgtHp5eGDJEbJHh0DMcgs5G/QnMQTDsNgT6XfsR3N3QhsBuI7424S0QlhALRJT2v//dlpB5mdGGABeIt+V5OsoO0dfro3pYyus6dJTGyR5/hgI3IS0eeieqb2mYVA2UDJ2u3aFrRJgbD4Bet2EE90h0MhiIgQNeg8V+C3g7OuPSmXO4cjmKAD+HU96e8LE/Cu+j++C0dwOsty+E3c4FcNo5H07bZsF563TYbfwWtlumwsnkO7jsX0omrEOA7S6cZi3+tPNhnHezQBDFoL3JWqrszzFn/MdYOOljLJv6OcaOGIR3+/fBuBHDMPH9UXhvSC/01++Enro6eGvoEHw79gN8+fZIaGZ674YuHTopcBt27syCSwPu9m3aoO2//4P2hHbHNu2g0649ulKVG/E8f0d33KvNQ0N+GOrz/xHcv6uGRKW4KZGlgVJ87pofnqHy8eM/wZ1SUYjo9Hhcjg9X4L7MKmhsFm8AVhVL+CDlt95CxZ3HSC1tQCKr5Tef/KjGKxF0S+72w19+Rz2PlzXJdFa3UdtyhzdoE6rrJQe2SY12JpOSlrPqXJiVhozYSMQLvC8EIeZsAAHug3Cq7zB/d1z2c8MlLyeEujsgxNUeF5yslOo+ZWuKE1Z74X1oM+y2LMGhZVTGK76D3dolsF+7Aq5bNsB5+zo1ue8JpwPYu3Y29iyfBasdq2G1az0ObV6J2RM+wZLp32DvusVw3LeKgJ6Cw0snKXAfXvINDi5iLJmKA0unU3UvgjUB7WZ1EBHnAuF8eDdCPG0R4XAQJw9swmneNBF8rzFnAhF16jgK4uNQU1iKaqrcEpmN/UoCEiR31NkFXodMYbp+A/as24zZX3+DyR98hJWTWAtYsgieB3bjwjEnFmC+iPH3wHl+1gB+Br8dq+DHz+nDgsdx6UzYLJ4Ox1XfwXPjSnjt2Y7LVPt5uVS1BHdaDoNQTuF3K6EFd1oe4UxFLDneMqlxdg6BmkvYi/2hlHShAncqYZtGRZ2RKQ89lTRBm0ooa7NK0ggEAXcaFbdkrQiYxSoRwCt1XsDr8b0I0DMIb8lgSSU0kvk+5LUZ/F5EcQeH5WDvATf4eJyg0o5Fangwv6dopbCvVVTjVk09HrVcw00ua/gdFoRcwmV+/z7rv8OJPetQFHoWKWcuwHnPfhSz9uO/YwP2fjYaS/sZYv+Hb+Dgp6Ox79N34Dp/CvyWz4DXd1/CbfrHcJ/2MY7N+JRAHw/baR/g8OcjceDTUbCY9RXCXW2QEhGOnIwsFAsMK6iqK6tQQWALuCWbRONvi1WiSckTqGqh/KI6lpB1sUc0ylxjlYiKlpnUq2pqqLQ1c28KtLXgrha1zdD65HINrdIuYI1FgZvfrayLypaQkQK1SlsUdkZGxnN1naGALfszWauRfaK209JSlfL+euI0QtUYL7U1xL9e0se/2hDKHboRqD2VVy2Kuy2hK1aJapQkhMXPFl9bFLeAWgNuTfybAJdZbzoT3LqqhyWvRfALuAXiEgLuzry2WCkacPfUAJvwlujYtQc6GXKfYV8WIixAjIaqrJZ+vQfgwNatOGZxGD7WVvCwNIc9nw3LrUthvZHP/voZfPanwG71dNiulJgK2xVTYL30GxxZ+gUsln8Kq9UsqNdPgtOWaXDdORdue5fB59AaeB1cDd/Da+Fjuhb2ZITb/k1wP7AeG2d9iU+G9sFHg/vh0+ED8fmbQ/DhK/0wwEAP3Tro4J1hwzD1kw9VL8tXuhuiu25nNUVZdz199DKSiZJltpsOaPvSS8oi6fByWzXYVOf2HaGvq4ve3XpRtF7Arco01OWFoqko5f8G9xNR3FxeJWkbSdrqpz+j7MFDlN29TSg3ILWyiKBORExKNKITI9XMOFf4g8fyIZb+/0W37iG5vB4J+VUopJJ++NvvuHn/BzxjQSC52/d//R0trLo23nuK+puPUH31HsrqrqNOFHfrNTXPXqMMtCONOCW8+TJTlWWSFhWK+JDThJAPgr2cccbNDmdZ3Tlpd5SQtsApq6M4Y3sUp23McNLKFMely/rBzXDcSiVNmO2dMxkH5kzB1hnTMOXjT/DJyOFYMe1rBDmawe3gFpUSaCa9IbevwcYF0wnNTzFl3FjsWDUfDgT34TVTsJ9KzIzQNltEeC+eDNNFso8//uYlcDTdjpATXrh0yo9qeRZ2LZ2MGG8HhDlb45KbPS66s2DxsEfEcU+khgWjhA9MJWFWwwermoo0LykH8eeCcdbJFsdMTWC+ZTVMVy+F2cqlsN+wDv6mrP67OCDyhB+uEP7RvsdwydkKgfu3wXcXj+9dj0C+9+ObV8CHn8OD78mb1/Ck4g4P8kcO/15aDgFLcKdTUadScadkpiA1kw8w96Uq1U1483cUKIvqlsZGUdKq4ZFLmRQjhbDVgFvSxfIJWRYEDIG3nJNCMCQT2Mk56cqOkYbMXOmJyc+anVeMLFbLxSbJFHgzxCuXwkMG45IOXVJ4pGRXIiKmGFbWAbA74ozky5eQfvkC8mOjcZNwvFPbiHtU2rdrGpT6rs3IRoK3BwK2rkAAC7D8kHNoLq9j9bIctZkZiPR2YeG2BuZTxmH7O8NwYOzrMP/qfdjP+RI+G+bh+MZ58OcD7DH9E7hP/ABOE96D3cR3cejL1wjtV7D309dwaM4kRPl5ID0pGdn8jgr4eQokM4bwFmUsPreobWWRCLRLyhS4taEFtQbcGi9au+9FcGstEAXlKhYENWKV1Kn1UhYS0mVee1wKAnmdQFsaJCVyxa/m9yjrAm1R2iUlJQrYWmiLohZlLesCbVHcL4JbPG8vTx810FObNgZo19GISrc3OnWlShalrNOLsO2O9p2MeewvcGuhLQ2RCtz/EnC3+TPEOnn5BXBLD0mZskzSBAXifwM3oS2FhnTEEYtEV4KA7qDbU6nwznrd0IewfufN0Zg4YTxWL6Zg2b0aLiYrYbtpESzXzYUVQX1k5SSYL/0SpgvH4eCCT2G++CtYLJ4AiyVSe56IQwsnwHT+59g/92MVZjzPchkBvmYyrPjMWzNs1k2FzfppsJbrLZ+MI8smwnXbHFizEFj28ZuY+cEb+GTEAIwZ3gcfDu+PwV0N0VPHACP69cWX776J0QN6Eead0aVdOyrujujeWR89DQ1hoCcpku3Q/uU26EC13UnUNkO/ow50qcxHDB2JnPh43sfRVNyhuFqS/b/gFv9ZrAyZJ1GGQLzOaP4NzxsoxeO+g8LrLUirKkV8XiZi0uIQTtUdnRqvJk5IoCKLp1rKbbqG+oc/ovTafZS13sFjAvvmw5/wPZW2pBs+lus+/hkF9TdRc+Mxrt/7ES3X7+POvUd4+OgJbt2+jatXr6KxoR6NVBg1JaWokJSl9BTEhJyHp+0RHN60FjuXzsfuZQtwcNUSWKxfxWrOFngd3gd/y8MItKYSNd8DP9MtsF+3AJu//gRrxo3Bpgnj8Hb37uiho49vxozB3jXL4Gd5gNWgQ1S5C2GyYjb2rV2IbUvnYMfy+di+YgEsTdbDcf9amK6ain3fjceh+RNwYO54mC6YiP0LRHlPheWGxfC03I+L/i5wZlV954oZ+HCoITbNn44QH3fEnz3BCESYjysu+VJ5cz0vMR7lVLXVVKDVeUUoTKZSDblMOHgi2OkIC5+98GOBEsgC4fyRgywA7HHZ1xPx588hIfgi4k+fwmUPF5w8tAvHTdYhcO8mHN+xluBaSfW9ggpzFQJ3bCS4tyP8VBAf1EwkEXApGVTMVKgpfFCTpVpM9ZieXUjIFlEJixqn0qbaymAtKlVUMOGdLvBW0CfU+ZCLYk7n8UxJL3yutOWcVG6nEg6pOVmMDAVu8bEF1nKeeNyZVPGphGmaNII9B3g6z8/IZ1WdsIm4kgxrez94+cqwAQnwdPZCYvBpJJz2Q05kKGFdg7v1jbhNmN2m0m1kbSAr7DJrN1aE8CJcdjiCG9X1qK+5QZVSjNL4GH5PNgi33w+PdVReM8bBcdoncJn3JY6tmIyA7XNxfOtceBPcblTbrhPfh+OE0bD++m2YfjEK+z9/FXs/fw1m875FEguE1HTCjjWHopJywpFKl2pWwF1OsJYIuCsqCWWq4FKNfSFqWEIAq4LnlzCky3yJnMMo5j0u+yRlUMAsWSqShVLM65VLTjg/ZxmXJTKeNveX1zCqNeOSSAEg6vpFtS3glnUBsihtiRfBnZqaqkAtIeAWu0T2y3Y6P18+n+Xly9agzcvG0NPvB+MeQ2Dcawi6dhuErjJmiL6MSUJFTHBL9ocMDiVjar9MaGvBrXK5/wHcbdt0VqMHCrh1eQ3J2ZaUwg4qrdAQnXRFZRPohHM7pbjF4+4LXS51dXvBqGsvvDpsBMZ//BEWz+Lzt3UlrPeupbhaAaddC+GyfR4cNs6CDYFru3oSrFZ8DfMlX+IA4bzvu3FcfopDiz5jENYLPsOeeR9jz+yPsWvaGOyc+gH2zBiDfbPG4hDPNVs4HocXfAFTrh+c9xkOzv0MprM/wt6prK1NGw2bJV/h6PyveK3JmDN2FD4e1oMAH4Qhhkbop2eEod17YOyoV1QPyh46baEv05O164Bu+gboZsAw7Epl3Qkd2rSl2m6nGiU7CLypuNv+py2mfT0ZTSVZaMgLR1NhJJpLkv8X3L/xfzKaiIzY94Rxi1uiukVxlz98hIp7D1B0/RoypIckb9jLafG4GBeGK+nxSMzOQAJ//JSiUmRV1aPu/6PsL+Crura+bfjUSyktpe5KKRR3dwIEDSEJCQlxd3d3dzcgIe5KiOIuxVpoC9VTd9frG3OlOaf3fc77PM9Hf6Nz7bXX3tl7rzmv8R9j2pffcUrU9vErb/HZD7/xz29+5Iuffx0ebvjjb1z7+HtOXf+YCzc/49rNj/hMoP3773/yy6+/8/U33/HJp19oHZUffvAJn/zzc25KQz0mSqeqrJTMmCjCXewJtjUn3MGSGCcrUr0cyApRu7SHUJoaz950UaIJoZQJ+JLtTHBfvYRdc2divXwxOxYtxGTZaoIsLMgK9KY0NkjLZSVJeB0ikA8QhR3lbke8QC/Z35WMME8BtwvRDgZy83SIEAvesVoqwHpCzTYTLBZpZ0xmiCfV2dEk+lngsUuXDfMnsU5CcgeBd2VuGofb6umt3iuKu5gOUc3HOtp57dBRLp84z8XDZzjXfZCjDa30lpfRkZNGc1o09amhtGXG0JERL+o6iQ61hVljM6cGJLztP0JnWRkNiRFUh7hSH+JOgXz+fEdTSkRx7/W2p9JbTYv3p6u+UWAsQFXqWpT00RNnGTx0XLODR6Qxy+NjJ8UUfOWag0dV7lvgqhqywPuIgP7IcXn+xAXtuuFrhp/T1joReB6V548K5NUoFTUMUHVMHpH3OHJCKXoF73Oa4lbH2vv/Be7DSuWdOMLJs8cFTFfJL9rH/PmbJEy3xdE5gr35ZXSL0q1KCudwUzUfXbvKJ6JKP33zOh9cFKUq9eJIQwPN8eEUOJpwqqWBD2/+U6KZK1wZOsjB6t1UxvvRnhFCmb8NmdLQ0rcvJVkaZ5o04lLXrZS7G1BsvYUcw5WkbZxHwrrpxOvOIHbdTMLWTSFg2UTiJGI7NXCAE+JczoqaVtP11bT9YZgKVBWw5fiiHJ+/dFnbiEJB9X+D+zV5To02UTNHlWo/f+GidqwUupZq0YYRDpuaxHXpr5y59lgpeQXr61d5TcCtZkj+XW0rWA9PfhpW3ArcI6agrdIiSlErcKvjETsl16uRJMfkvh45LM5UnPv6ddsEqs/z5FPTefLpKTz86MuMe+h5HlKjOVS+WeA7kt64Z9SD2uzIO5TiFmiPmAL1/wb3XXeO+0ttC7Q1e0KArdIvD4oJuO8XJT9GlPyYR7lT3vvOux/kXnEOLz79Mlt0NuNkaUJ0gAt58f7kRrqREWhNupc4ZIF1gqOe2DbiVOmgR5KIrXhRyHFWKkpeR5gIr1Dj1aKsV0kpIDcScBssE2gvwG/rXHy2zBF4z8F7y2x8Ns/Bb9N8ArYsxH/zfHw2zsVbdzbe62fgLfXDY80UrQyU60K3L8RNdyZG819m6/wpvPqEfN4HxjF+3MPMGv8MU1+U6ODB0doiU/cKpB++/34eGTtWA/jYe+7RFLcay61MDQ28VxT3XbeOIjE0hI/eGOCtU22iuvt4+7WO/3dwv/nTb9pY7quiui99/BEn3nyTQ1Ipe04eouPQfrqGerRFp/ZLQx6S0HFQwtNj127SdfI1+s9e5u1PvubzH37l6x9+kneEL7/5gfe/EJX99W8cfO1Njr72Ou998rn85eHh3j8J4JXyVgD/5udf+FzKC+cv0CuqqqlsN1VZmZQnRFMQHkh2gAcJzlbEOpiR4GZLaoAXpckJ1ORmUJudyJ64QDI97AjatgHnVUtwWLMMt60bCd5lSpKrI9n+bhSEerI3MZj0UHci3S1FhZsR4WpDrJcT8b5OJAW5kBzsRJSTqHGltE3Ee2u2juCdG7VUSbhax1vC9LKUIJKlItkbrGLXhmWsmTuV2S8/h+nGNbSWF4iirpHPlk5FVrKoNwn9BwY4f/i4lEdFTfZyuLGFgYq9HBBQHSjKpKsglc6cJFpTYgTksdSlSllaymvHX+PGxescam6lMSOZ2ig/GsTBFDnvIttW1KNEAHu87ajwcqUkOIgDTS2iFBWkBbbHlMI9w6A87j8oYbNKiwhUjyo1fUqU94lT2tT4g8fUrLNjHBJlfVhgr1T5oWOivOV4+LwCrnqt6mg8qyn5IydEnQuYj546IaZGrSjVra4T5a69x1nt+YPHxSloQwbFeRwVkMhjpcrPXLhKdm4l1rYh2NpFYmMdSFJ4MqEOjiSodUca6/nw6iWB9xU+uCQwHOzjaGsLB8pL6c+OJ8fOgKsHuvjgjRvaqJPT3R3U5yRTFOZGX1ECtdFe5FltIFV/HrHS4CJ0Z5FpqkOpw3YKLDeRYyBqXMCduG4G8eunk6AzmxhR3kGLJ5JvbcoV+V1G1io/I05DDWVUxxcUtMXOC7jPX76sTelXS+OeF3ArsCr7O7gv/QXuM+LwRsoRcCtIj5iCuoK1Sr9oqRcF8mviJK6/zvmrwzMkldJW6ZGRFMkxNaxPHKJ6PKKylak0iIL0SIpEHaty+LxKkRwSE4eqHPrAYZYs1uGxx6fw3AtzefypyTz4yEva+Otxaubi/U9qqYz/N3D/zxz3XXeNFeirqe2P/svuUYAe9TB3q1Em9zysDTN88MGnefaJF5j0wsssmTENO6PNpIV6kCf3MDPUiZxQe3ICLQXaO0hyFljbbSbGZiPR1hs0ixGLk3sda6lLtPk6Is1EcBktF1AvJchwmVYq89++RGA9H98tc/HXAD4fD3Ha7gJoD905uMn9d1k7E1cx+5WTcRRzWPEqtktewUbMftkkrJeMx3blJKwkMjNZMZ01M15g9vOPMeGhsdpmCtPU8RMP8syD92tblD187708PHq0Vj4yZgyj77iDUWqlQDE1DX70qLt55vGntTkdH1w5MKy4z/ZzXVT3f4BbQVuB8zf537dSjoD7rV/+4IqA9PJnn3PxI7XY1NsclQrae+oIzX1tdB3soffoIa2Dsv/MefZL4z14+Rr9F15n4MIbnLn2Lt/+rE18589ffuamKIcjh07y9nufc/3Drxk6fZGrN97jN23MoPz93//QwP2lOIsvf/yJdz/+hFPS2Pc3tVJfWExlejpForrzwoJJETD5Gm/Hdu0KPPU3E+fmQm5MNLUFObSW5lGdlaClTFIdLQkz2kqQ3PxQM325qTtJcbEi29uBfH9n9kT7ibJ2J0KUarirFX42OwlzsiZWwB0f6CxmT6SLEQGap5YKYLxGbK2EWboEieIOszYgwHa7gN6C1GA7bVihwYqFLJn6KpOeflzArUOCnxvZEb7iHNT63950V+/h+IH9nBZVeKp/iJPdPRxpaWWoporBinL6y4sE4Ll05aTSmiTfKTqEkiB3hmqreOeiKLMjomI7u2jOTmdfhB9lHtYUOpmR57BTlLcZ5R427PF0Znd4GP1tHfQPHqJ/SC0uf5gBabx9orqUDUnjPXLqtAbuw+reiepSMB2UezqolLE0epU+OXRcpThEbWvgPq6BW3UqHhF1rV5/SKlypdpVDvu06gg9psH/sMD5oFx7UByGStEc/gvcB4+Jc1Cl2BEBjnrt0VOvUVRaT0a2WpyrieK8BpLCMjDQ0SPWJ5iDLV3cFFC9f/EMbxwZ4nRXG20lRVzoaOFgUTJhBjqE2UmDjs+gOD6JAqkLhbFhFEX4yO/gQ4qdBZnW+iSIygpeNxu/ldMJWz+fTDNdbQ2TjG1LNcWdsmE2CaKgEtbNI2rdLHwXvkK6mRHnBw8KsEVtXxoGt5q6r47V7E+V61amTeGX8wrqIx2GSnGrtMZw6uSiBmUFbDUJSZtBqtZsESiPKG1lI+AeeU6Zgvil6/8Gt3IM6v1H0iMK2EfU5BkBsTo3MnLk76ZgPWIK4uqcmnBz8OAQQ1IXDx08RndXL4sWruapZ2byzPOzefSJSQLu8drY6bEPPM1YlW/WFPdjWm76nlFqYSm1aJTa1Wa0Bu3hae/DI0kUsEfArYYLjh4tcP7L1LokKmetUjGPPvY8zz/3CosXLsXCxBRfRwcipY3H+zmQ6GNBsu9O0n12kuqhthDUF5WtT5rbNpKdt5Ig4I4TcMdYrSfSXOrBzlUSIa/U8tcRpqsF3Gu0MkilRbYt1Mxr8zw8N4nCVop68wK8NiqAL8Rzw1wN1I5rZgzb6hnYrZyG9bJXMRcnbrZwAjvnj8dk3kuaGc58Dr2pT7Ft1nMYLhiP6app6C16ReD9MNOffohZzz+ldU6+8PBYnn14HE+MvU9sDI/ff69WPnCPGklyB/ePuotx997DvXfehs6y5Vw7d5y3zrVy43Q7N84McP3s/v8DuMW+E1NT39UMSjUs8Nr3P2iK+/KnH3P65k2OibroO32E1sEO2vo76RTl033kqAbug2rdiqtvcfz6ewxdus6AqO4vvv6e7z77jO8//pDv33mHQ40dHO45wj8//E5CzZu89c4/+VGUtvqnPsN33/+o7ZT91o13OXv2Ivu7ummvaxDV3UJrxT5KUrKI8vBFb+kKFr08gc1z5uC+eYOobndyo2KoKcyjq6qMlvI8KkWtlob4UOTjTJ6XNGovG3I8LcnztqXQ14FiP0d2R3iJ4nYTaJtrnZM+VsYE21tKpbGXsMyRmEBb4rzMBNJrtTRJoNEqsTX471iHn8Db33QToWqtbn9zbPWXYrxmPlsWzmPxlKk888BYlk6dSJirNdGeams0fULFOdQWZnKos4WTA/0Sgg9womc/h8XDDgqYD1VXcrByj8C7hC4Bc1NsBBUBnlonZHtuKh2lJcR5eFKVmkJdYhTZzvK5jXRJNd+mQVulTIpFdRc727I3IpyDXfvp7TtIr4Cnf2hIlPYgfUPDNnDooJb2OKRy38dEbYsqHzpymKHDBxmUsFqlQw6p3YzEURw8IoBW10ijH5T7rV53WBy2UumHjwn8BfxH1fHxYWgPSiSmUiXD6RZR46ozU0FeoD0g769SJiOdlEfFQait6/oGj1JSXktZeRMddYdoreyVkDGDrNhcDtTv501xFG+dOqRtjnC8pZ5zAu1TzbVkeqoRNB6kRSbgZOVJTng8JUmZZIVHEefqSoCRCfYrdDGeMZvtr07AfPZknJZMJ3TzElIkgkozVLnvpWRKw03dOJs4UdyxGxYSuHY6rnNfJNPWnMtqX8tz5/+1sqFaUEulSlRqRKVKlKkUibZwl5g2JE9NMxfAjuSjRyCsVPYpiVQUwNXUf2VKiStgj3RyqusUuBXc1bGmxK9f47xEHOcuC9Tl/UaU9gi4j8pvPwJupbRV3vp/w3s4l334X4pbgVsp7oGBIS1V0tjQwuzZS3jm2Vk8/sRUHnxoPOMeehG1pdj99z/FWFHcY0Rxa0u3ilJWG/3e/Zfi/p/gvkuzkZSJluNWa5PcO05U9gOivsfw0ENPsH6ztInoeCKjY0hMiKWsIIu9hRmUZsdQnBpKVoQbKX7WJHuZCrQNSHHTJ8nNQI6NSPIwFBG2nRR7PRKsNxNvJarbfL0Aew0hO1ZKZCwAVzNfBeKBorT9ti3Ge8sCAfY83HRn47x2hqao3dbNEYU9T4A9GxedWTitmYXtqhlYLZ+imcXSV9m1eBJmS6ZgvHAShnNfRn/Wi2yZrqD9EpteeZ61459k89Rn2SlwN176CiumPM7UJx5g5jNPaRsGv/TQfbz4yDgB+Dief3Aszz/0AOMffYjnxdRUeDU552l57uEx92C8dQs3Lp/k2ulG3jrZzpsn+3njVM9/65wcBrfSxqqD8jOxD8TUsEC1I84bXynV/Rln3n2HY6+/IUA+SdfhPpoPCLx79wu4j4gKlxD8/CVNcR+7Ltddf5dBAfc/P/uKH7/+mi/ff5efPvwnH529yuUTqkPmLT7+7Du+/PRbvvnmO+3vq39KdX8g150REBzo6KGhqoaOxkb693dSkJGFr5MX29boMu3ZF9kwfxHO+ttFAZsQbutAoSituuJSekS5dlWUUZWWwJ6oIMpDPCgLcaE4UMHahrIAB8r8nShVIzJCPEkJcCbY0ZQYLzuCncwJsN9FpLcdkf72hPsIdD1MCZYKEWy0kmAJqQMNBeA7dPAzWivg3kCivxWJfuboLX4FnRnj2Th/FgsnTuTVJx5n5YxX5f12EiUOI8Rppyh6I7KjAulvruN4b6/Wc3x8fxeH25oYaqjlUF0Nh+XzD+wppT0zhdrIECqCvKmK9GN3mC85/p4UhgeSFeBBkoMZGfYmZMh75jnvosjNinwnC/Idzcmzt9I2Ehjo7qC9u5vOngNi3XT1qkXC9ov1aGXvYD99B0WJS6g8ICq8/9CQlMNQPyzqWrOjopgF7grMqmNSbQxxWHVsyrHq4FT58iGVjpFrlZoeFEU8cHhIIH1UcwZKqR8+rmZsKgcgzyu1rxyDgOOwqO5DxyRUl1Llx48cP0llVR35GeXU7e2hte4oZaK+9xZVcfWIQHugm+MdTbxxeJCPz56mMTOVwohAPr56iR++/oUPbnzB4aZuGnKLyfAPIsHBkVAjY5yX6WA0ZQZrnnySrS89h+XsSUQYrCbLZitpRqtJ3bqIrK0K3HOIXTeDuC1LcZLG6rB0Br1louxfO8+xc2o8ulqL+6I2WkZBW4FcAVuZOlZ5f7WeywmBp5ohqgCr5aNfE0Arxf5XekSBeyRdck7e76LKkYupzs0Lcp2ycwJu1Ql6XsCtOiovvi5KXK2ffVlM3ncE2icUpAXKRwTKqjwhv+NJiW6Oye97XO6RGt6nTJ07Ls8flevUY9UZqfLeQ+LQlR09eoLSkr2Mf2malt9WU90fGPeSQPt5bfuxMWOe0NS2Sm/cLdC+6+6HBMDjuEuU9L86KG9V0L77P8Ctju+6e4wo7Qe4594HuO3O0UybOZ+s/CI6+/oZEkEx2NdJb3sdrTXF7CmII0/tWBThQmqALam+NqSpTb4F2vFO+mIGxDpvJ9ZWFLdAO9Fmi4B7EzFqtIipiCxpq/4ipPy3LflX6S2O2UvUtbOmqKfjpKMU9XQcRFUrde0i4HaS0nblVMyXTh62ZVMxWzwZkwUT2TH/VYzEDOZOQm/meDZPe4Etk6V8ZTw6Lz6Fzvgn2DJNKe+XMVg6kZWvPsOMpx5h2hOPMUkA/dIjYxn/2DheefIRXhCIv/zEo0x45knGP/0EL8g1z8o1D48ZzdI5czl7uJc3zzQLuNtErPQJuP/Lsq7DWnf4/2r0x+di74v+vvHH71z/6Vde//oHLn32OacFvsffvKatCLhfGmjT/g46+gQAop76pbL2SIUZEuUweOl1jrx+g8MXr3H13Q/49oef+Pqbr/nlq6/58a33+eGdj3ldKuKn33zLHz/9zpeff8Hvvyu9P/zviy++4OLZC/R3C2wE2u31tTRXVVKQnkZUYCBBbq54Wuwi0NqCEEsLuXkO5IZHUFVUREtlFf0NbRyslQqQn01FfDjlkZ6Uh6k1q20o8rOjTMKv3b4uAm5XSkO9SfF1JshuJ5Hu1kR4WONjb0yYgDbKz56YABdR4rYESTgdIrAO3qZDoP4a/LavIWDHWkKttxHtLqGctyX2G+azbtrzrJ4+QQA+hRWTX2HHmiUSIdig1vyO97ElQtRwtJcDTeVFHOro4IhA9XBHqyjuFg43N3GooVFbR/pAWT7NaXHUieKujQ2nNjmaBnFEbbnpdJZmURYTQIrjLko87Sl0s6TI3YZCVzvyRWnnOFiT5WBLi6iX7s56GjsaaevspE3+TmtXMx1qxmZPu2ZdvZ2090jk1NtNt4L5QA89g7309vfSPzhAv0QFWimAH1QN/OBBzQ6q9U9UykQAMHBYmQD5qErFiKo/PCDlQY4KvI6KQz9+5gKH1egVAbhShQowhwQYhwUchwTkSuEfFNU3pCIAOT4sir2lo43c3H0U5++nrKib8rI6zvb28Nr+do51tfOBqM63RDkWhYbwurzuo5vv8uk/P+djqV9XB+Q9y0poiIukXI2usTcj3XgT8XLfwnUXEa6zgICVswnQXUixmxmFNnqkbF1A2qbZJEuoHKMzm6iNi7GZNw1vQ0OuCICPnRNAqk7Av8CtVLW2G75S4EoZy7GCuQK3ytmrUl2jrlUdl2qlRG0kiijokVSJVip4yzXKCajrVKkeK1OOQP099d5qOOClEeUuplIwSlkfV9AWZ6eWRVZDOU/K7z1iaiKVem7E1GNl6jp1/cHD8vur+6bd214B9xFysop4Wu2k/thUHnp4EmMfeIn77n+We8c8ySgB9ojdJeC+U8B9510PipJ+gDvuuE8b7nfr7QJtNeVd4K2gPQJuNYNy1N1juWeUKPTR47hDlPeEaXOITkyjqbVTPsNBjsu9H5D721lXSbWo7vwEPzIjHEgPtCLFy5x0j52ku5uIM9Yn0lLltEVlC7jjxfkm2OppZYzVZiJ36YqzXkOQElnbVwi0VSfkUrw3L8Jz4wLc1s8dToGsmKpB2nrVX7ZyCjarp2EjxxbLRGUvUTYV00VT2CGwNpg1kW3StrdOHS8mSvvV59n4yrNsmfQ8uhOeZsXzj7BS4K07+XkMRZnvXD4V3RnPM/eZx5jz9LNMfvoRUd1jeObBe0Vdi+p+/BGB9pM89dCDPHLfvYy7524evHcUT457hJqSYm0N7rdPtQu493P93H/ZSOF/g1sp7vdFf9/88w+tg/KNb3/k8hdfcuaD9zj29pscfv0K3ceP0CKNvUMa+gi4By9cEGC/ycm33+OogPu42OUb7/HJl1/Je//Jdx++yxuiJj+p6+DbE6/x2/fDKZIffvyBH39Uf3n436+//sr7777PeZUzHRykv0MAI/Bu3VdJZX4+hUkJ5EaFyw31JdXHg5KoSOoK8mgVuHc1NtDX2sah1lZ6K/fQmJ1MbVIYNfG+lATZk+tlpU1aGQa3mwbuRG8H/G12ECGKNUTA6mS6hVB3S1HdDoR6OeJqpo+P2WY89dfivH4VlisW4qGnS8iuHbgbbMTXahsxLia4blvOpjkTWDPjFZZNkRu8dB7BDhbEeTsR4+lAgij8OB8H4sVh7M5IpKOqQuDdxlBrEwdbmjRwH2yop3/fPtqLsgXUcTQkRNOUHEezfI/24mwGasrp3Z1HRZg/RY5WFKip+UZ65EqZbbWLDGU2AvIAX3qq99CsZnE21dDS1kxzSyPNrfUC8CY6ulroVo1ErK1bQbxTIC7KXAG8bz8H+tR6D3Jvxbp79tO1v1uO99Mj8Owb6NNscGiAXgF77+CQmBwPKfXeK4q7X8A9yJCAXHVmqqn1Q0dO/KXe5ZxKxYjCOiQKWtngQYG9vF6B+7DUpUFR/IdPDnKg9zAVZRJ1VR5id34TvdVNXJLP8NrgAT59/RI9e+W32LubTwRo71x5nXffeJsrx05zvLFFnF6SRCnBFHtIJCaRSZ6VAclGq4gXVR23cT5RunMJFGWd77CNYrttZBmtIGHdTCKlQQctn0GigF735edwMjDgitRrtYb5cTW0To1LPz8MaFWeUZBV6liAq52Xa9Q6LtpaLnI8smu+tpfn38CtwKqG3p0SU52eamih6txUpl6j/o46r95fdXxeuKrGbcvzf3V4qpEjw3ltcYQq+hFTcFbvqyZQ/TdwjwD7kAD77+A+pKKswR4t752emsMjD7/EQ49MEntFU9v33v+UtsyqGrs9Yhq4R/1PcN8hKvr2O+/hNoH3bX+p7X+D+y4N3Nr0eAH3veMeY8FyHdx9gyiQKLlD2vghEQwD+1tpqSqjIieJgnhR3KE2pPubkyJRb4anKbl+lpqp42RnI20P2BRHubcO20my1yfOegsRZusJkShKDd1VpYK3ArfXJlHcYgrgHiKylMK2XzUN278ArnLZNio9ItA2WzoJ08UTxURtL5yM4ZxX0J85Ab3porCnvMDGV5/TbNOk59gycbhcLdBe/sKjrHrpcTaIgDMRtW66ZhYrJj7L/OefYe7LzzBH7KVHH+CBu27jnlv+wYMK1qNHMfbuOzRTa3bfe9udRPr68P5lUd0nW8W6eevCfxlV8p/g/pP3RHErcKtp72+qGZSils/88z0Ov32dQ29coe/cKdqG+ugQT90pakmB+8iVqwyoxYreepdz73zEiTducOnGu3zzw4/8IjD+4bMPuFa7hx9r2/ih+wi//vMLvvzia37/4w9+/vlnbUEqbVEq+ffNt99x4+0bWqM50S9wECC3791LfWEBVVkZlCfHUxAdSnliNLXZ4rWL8uis3E1PYz19AsNjApwj7S3s31NMS3YCDYlBVEV7UxIoDdnTWpSYM8WixhS4Ezzt8LU0JNTJnEBHUxx3CqTlsfGG1SyaMZVlM6djvkEH/UVz0Zn2Krab1rN17izMV6/Ay2Q7HmabtN3lI2y2oTd/EmtnTWLZ9InslNfHeDkT7+0qYHcizEmUt48TmZGBFCdF01icR399DYMC1AH53EMK2jXVdJeX0yLRQmN6CvWJ8dQkxNGWn0Xn7gLqBOApDpZEbNIleMkifGfOwG/ObEJXLCdsoy7ROwxIc7CjNieDjtpK6qp3U1tXQaPAu6GxmqamWlpa6mlta6BDrWDY2UK7KNj2zjY6uzsE0J0C6i4N1J3dw2VHlyhyOd5/oFuAPmy9os57VcpFQK/grgFdgNo7IM8NdMmxArw8FuXe1z8gr1EgPqC9tkde0ycOv1+u7x9UTkCAL6agrUw5hYEj6rWDNNVKHas5QnFqNbtTijjf3cPl/m6uHZb3qizn/QtnePvcGd4S5frOBQHbAXlt5V5axTE2JUVSESDOWZxxntV20nes0pR1yqZ5JIqF684gzXQ1pdLgU7eJEhel5bd4CkE6i8hxtyfJ24MeEQAqB63SEdrKiaKiNTiLnZBjtSPQaQGtgqw6N9xBq0bbqJz4v59XnZZKXSulrVIkGlxPqpTKGe35kU5OVY5cr16rOkIV+NX51y6rHLlAXsCtcuhqFcajEvX8HdwK1uq9VSpm5HgE4Oqaw0dUtHP0X+XBg4fEBuUe7RfFfZTUlGweGPuMtqvNAw+9qO0+o5ZtHaWG6Slg/2V3CLSVjaRLVMejWmTqtjtGcettI9Ae7phUplYMVJ2Yalq8WlHwnrGPYGBqTWlFFT39ffLZhCEq9dpYSU1ZDsXJYWRFuJAWaE6qtwlpnjvJ8rWgJNyRijhPbV/ZwlB78gOsyfGQiMplB4nigGNFcUeYrtOAPWIK3L5bl+CzZfH/MAVx13VzsBdwK/XtJE7bXnVELp8s4BZoL5E2vEggvngqxgsms322ym2/hN4MAffkpzXbLPDeLODeOuVF1k18huUvPsZKAffqCU+iv2ACNpvms3b6C8x57hHmvPAkc8c/w+Ipr7BwykQmq6Vex96nba7wwKg7NYA/NGYUY26/i2B3N26+Jkr7RItYF2+e//8T3Dd+U1vbw+sC7pPv3+TgDQH3m6/Te/40raKu2oYO0C2N7cCpU/RLRe1Vs+QE3GdufiiK+21ef/dDrdPzrbfe5NuvP+Xn997kvZZOPuo/wgcnz/He2ct8+qnS+MN/fwTcP//+O598/jlvX7vGpRPHOdHdrUGto7SYhtxM9qTEUpmZQF2empmYQWtOJvuLizkgqnxQwH1BXnPllKi8ljp5LpmamAB2B7tQ7G9PoYdUGFHSxT4ulIV5E+VsgaeZHkEOpvjYGGFrpMuujatZMWMaMydMYtpLE5nwyJOsnTcHfydLPK124mioh93WjdoIFKW449x24mu8FrM187RUybSXnmT1/GkEOlgL3E0wX7EGiw3rSY8OIiHQi7RQPxoLs2kvL2J/bRW9tTWiKKsFRpV0lpbSKOCuEueU5eVJopMD2cH+pPq647N9C7ZzZ+I1Rz6LADtkoajHpStI325AhqU5UeamFIYH0Vy9l7p9Au3KMmqryqkRpV5bU0GD/K0mcRZtzfW0tzTQImVTU6PAvIm21hY65bfr7u6krVMakaggtYdmu7JOUeT7OwTSAveednr6OjXrEsXe3SXn1XPq/IF2envb6O3roE9BXmDfK2A/0NMrCr9TQN8hr+sSuIt6l2sOyPGAKHeVLlHqe2BoUIP9AVHvre37aW3opbqoifzYIlFfaTQXlnNF/sb5zlrO7m/hxoWz3Lz8GteOn+L1oSOcbZdoq7qc/QVpdGbGUx/lS6WvLWXOJhSr3d23LiNtw0LSNy0mSZRXzOYFZKoxvisnE7j0Vdzmv0qSqTg/TzeJ4PZpefz+Q0c5ekSp1GMakFVKRKVBVKnSGapUNjwz9NS/TF2jUh3qOS3FIg5AQVuZWutaQVWBW73HSKpEpUi01yjIS6m9Tql6sZFNEoaHAQqMT6jJUgJvAbJS0ypHrQCt1LaykXVnNLX9F7SVHZTvc0iVAu7BIYl4Bvu1+6pSYNlZRTz04PM8IEr7/gee0WYt3nv/46K4H9RU9l2jlNoeVtx3/JUqueuuYcV92+33DEP7VqWyR2x4HLdaaGqUAFtbjOru+5k+b4m2dOoR+f5nL56Tz3uUfqk3Hc0K3FmUJAaTLZBO999Jqpch6R7GpHiakOFvQV6oHQVh9mQHCbS1TUV2kSntT6nuOJut2tIU4SZrNWgHG67SUibKRiCuUifKFLy9Bd5uOrNxFGD/y1ZNx0oU+C4tz63y3dMxWzRNAP4qposmYbLgFQxmv8iWqU+L0n6Gra++KOB+iY0Cb51XnmHVy0+xTJS3zuQnsNowG0tR9zozXmTei08y69nHtfW75014CZ25c9FdsYx506fw4pOP8/gD9wu87+bx+x8kLzmJt893Sb1u5u1TPf93cKuJMl/I0fv8wbsC0ffl8bsC7zdEAZ/84H0O33ybozfepP+183QdO0SLqKZ2CXV7T5xkUCqZAvfx6ze5+OEXnLz2Dh99/R2//vE7F6Sy3bj5Fn/89ivfqp26v/yWL956h08vvM47r7/BhzffUR9B+xBqlIsa9/39jz/w/s2bXJMGcKZPGnd9PQd2l9FWlEtTfibNBek056fSkpVKR2Y6belpdBcXcq6vR2B/jHMChB5RZXWp8ZQFCyydzMhwNaPQy5oiL3uK/VwpCfPF18IQF+Mt+FgbCbh3YKS7hOnPP8Vjo+/luYcfF884gRUz57NEfuDoAFcSQ7wxWbeMMFG+Lts34ilAcNZfgf78lzXFvWzyC7z0+P0snfkKrjuNMF65mvnPvCTvbUN+WhxhHo7EeLtQnauWqc2mubyY7n172L9vL/srdtNeWkRNTjqFkaEUhAZRn5lKnSjoffI9docGkmdnQ46xCTmGhmQabCdNX5/sXbtItbYmw9uLppIC6uV711ftoWp3MbV7S6neW0y9gLxRVLgCd0NtNa31Au76Ourq9lEvSrypVR63NdLaKhAXkCuYN6sUi0QubZ3torqVKm8VE8CrsqtF4NpIW3szXR0tdLU30SXPdR1oFdUuAD/QRY/AWlm3OIJOeY9uAUTPAXEOck2PgF2NbmlobqOpuV1ee0DOSXQ1dJD+w6dobOyktbqTJP8k3E0cMViyQRpxoMC5jlOtFZzuqOfKkSHeuXSBNwVQl/uHeEOU+zmJJvqKsmhLkWgs1IMqb4mwHAwoMNYhQ6CdvWmJwHsREatnESaNNnnrUg3aHvNeIUjua4a9DbmhwRzp7dMmHfUfOqblYBX0FJCHZ4MO57FHoK0gPQJubSSN2AiwRwB+To0o0fLaotpVSkMBVnVSqnSIgHuks1Ndr95bA7i8hzqn7Kwo8FMqBSMiSXVCHjys0k7KRDn/ZUcE4Or5E3+NMtE6k+Wc6kQeOqxgrZT2ES0t0t/bS0tTgzj0fVRIHdknkUpkeBwPC7jvv19Ut9r3UYFbzWYc8zCj1BC+f5naqWacqOyx3HH7fVrH5K2iqjVo36JGkQybgrZS3wrcd951H3eIjXv4SWydPWjvHZTo4iIXr4gzOiuOZUjqS1sVbVWFVGXHUBjrLvfBWpS2iYDbiBQvY9LVIlF+ZqSICk+XMtfPnAIfC7LcTbRUSazVJiLN1msT5kZy3CPgVqmTMGVqSK96Tn85gXrLCNyyBL+NC/FePx/PtXNx1ZmFi+5sHHRmYrNyhijwmVgum4GFQHzX4smaKYibzH8Fo1njMZj2EgYzxmM4ewLbZo5n0+RnWfPyYxgsnICroUTCDtuw1J3P0lee08A9+bGHePnRB3lszGieGDeWiS88z6svvsgrzz/H8088zsxXptAlbfSts+1cO9bEW6e6uX6u7T/BrY0pUdQW+0Xsazn8p9h7Ygrcb//6G69/9z3nP/uSY++8x/Eb7zB06RLdx47TMTTEftXBJJV2UFRCz6lzHHvjbU7f/IxL73+mjVT56usvtXGll0VRvHX9LX764Sd+++U3/vjlD96S8PZKbz+H6lt57+pN/vz9T35TKRN53Z+//c5nH33M9YuXOTEkFbStnYGqCvaXl7C/tJCOgkzac9Noz8qgOSOVGlGoNWmJHG+t52BDtdz0IBLdnahOjKU4yIckR3MyBdwF3hbk+9iS5+9BfmQIMX4e2Bnr47JrByabdHj6/rsZdcutjBt9H888/AizXnkFZzMz9FcvxWPXNgLtdjL/+ccxW7UUCx258bai0jcvxlg89PIJT7Dg5WdYNnMCBjqLsdmykZXTZ7Bx2UrKC/OJDPLG03Inka527M2IpaEknXr5Hk0C8NayfNp3Fwh4c6jOSWNftgBbHFRLWYFmtdnJlEUEiPORMN5MKqqRkZgBcabbSDHfSYqdA025RfQ0tFCUmEiywCc/I42SvDxKs/OpyMiiUiKT3aUF1NRV0VBXT01lBdXVZVSIVdbtpVkilG4Bd1djvabKWzoE4J0CZlHWPd3t7BfrVgDvbKVdgN0ssFfAb29pZL8AvkvOtwrQO7raRIULsFUevVPA3y7XKHD3dMjra0XhNdPQ1kVYbDbJCYXsK22ioriO6n3N8lla2FPZKZ9bnG5+NY4b7dGbtxqPLduoTYynr7qYgfoSBvYWcri6gmsS8b11+iQXJeS/2NfH+dY2erLEqUeHUO3rSI3bLkrMdcnTW0ju1vmkbJwjCnsqPssmEbhyFiEr5uI5dyI+S2cTsHEtkRbm1IrzO3XwMCePnhGlfZpeNepG6rkaAqlmj6pSDW8c6YQcgbY6r0plIwBWz6njkeu0DSf+MvVYg7IATOvslHLkdSPliOrWUizioEZy1UotD8hnHFQdjGJDapSIOAw1K/XEycMCd9XHcIS+o8foldf0H1XDOcWpyPfolfu4rySXgvREspJiSYwKITEuCv2t+oy7/4nhdMn9T3PfmCf/bfc9yhg1w3H0g1rKQy3hqna6GRlB8m8TWN/yD7FbBNq3a+cUuG+7awz/uGM0T78wgcy8fAaPHeP0ubO8dl5+gxOHODagFpWr0taor82PoyjWi/wwB3L8zcny2UG6tyhvXyMy/YxJk+NULwOyfXaS62kqinuHKG6VKtko4F6nKe5gw9UasJXq1tImhisINVpJlOlazSJ36hAhII/Yvppw/ZViqwjVW47/pgV4bZ6Nx8bZuK2fg7POHFHhs7FeOgULUdwWAm1V7hLlbSFmNucldsx4DuOZz2E2dzzGs9QwwcexWD0TfxF1sS6G+JmsZrHah/KFp5jy1MM8dM/t3HXHrcNT3m+9g3vvvJuH7hvLI2PHsXTuYk7293D9TDNvHG/g9WOtvH668f8/cKthgTcFoFdFcV/66huOv/eBgPsmh65c4cDJk3QdOkSnhFh9UmH6RT0cOH2eg5eucfTau9z8Uo0Kh88/+0QqnIRzolh6e3o4La/74bvh59SknAvi+Q9UN3Dx2HntMyjYq4+j/n3/zbe8/cY1zkgYeKS7h8H6WnpFmXaVFdFZkk9nUbaW/23MTKEmNYHazGTqc1KpzEomLyaUYrFyacA5Pi7ilW3Jdbck181cU9+Zvq7kx0TRUVtLRUEhHnb2THr2WcYItO+9424euGcMk55/gafHjWPn5s3Y6W8gwcMKQ2noq2dMYsuSRVht3cQu3WU4bVvNzmUzWTftZRa+/Dw686djqaeL3batbF+9Bj8XdxpraqV0wnmHIT47DSmJCqQ+P4n6wgxq8gTSEt43FGWICs+ksShHW+tElQ2F2aJA0ihPjKAwzJM8Xyfy3OzIsbckw1JUiJURyVZmlIZH0ranTpR0Fw17q6ksKRfQ9tLW1k1CfDreW3fhMXsNzot0aIhMINpQVXofKvMLKc/Pozwvl/L0DNICgykV2Ofl55Iu4M/OSCcnMZnd+QVU7d0jyqyCvZV7qGyooVFUtsqb17bU0tDRIH+rkQMdraLAm0SRqxx6E+1StkrZ2iUOQYC9/0CTBvXQmAxMzH3ZV94lKquPupJW9hU1kBibQ0pyKXvy9hLrFMGWV9fjvtGA/EB/mnPT6asqoK+mgI7CVPbEhlOfmyVRVjcXBno42ljHCYkmujOSqJNoqtzdiiKb7WQardKUdfT6BfgsmYLjnAk4LpiE04JXcZ47AZd5L+OvMxf/zauojI/g8OAgQwdFnR5R26gdp0/146iRLwLHQSVUBIZq9qgCtALwUVG5amy7Gl0zDFABu4gVdV7NGB0+VpOVTmjPqXMjpm3xJnBWOXNlWp5cqWoFdzWRRuvwVMsODENbKf8hAXb/wBD9KjrRhnEKxJX61pyKSqEcFvV9WD6LGumjJlUd11R3l7ShvRK1ZiTFER8eQKr8fjGhAYT6uRMc4MPkSVMYO+YxHlBpErWsqhyrhZ+GF396WAO2WlBKLST1j3+onW6GOyCV/d/AffudY7jl9tHMWbCUmoYm7bdTaZ/Xzp8WBznIgKof9btprciV9hBHQbQHOSHSZgMsyBHVneUr8BZwK2AnuW8j3mULyc56pDrqC7T1iLcVSKqZkxa6RKhlKYxEWf+VKtGU9/alcm4F0WZribfcQJylLlGizNWw0JBtKwjeugwfUd1uorQd10zBed3wEEGVB3dbPw+3dXNx152njfO2EZG2a/54dkm92Tn7RYymP4vhtGcwnz9B7GUMZz7NziWTcROnELhLPo/1RrbNn8zUJ8Yxc/yzPPfYw4y5+y5G3X4Ho9XmCfeM1haYGjt6DJPHTxIH1qCB+/WjdQLvtv8zuFV6+WcxtRjUh/LgXTnWFpwScCvFffHLrzn9z4859vYNjrz+On1SqZTi7hJwdx06TO/J0/Sfu8jBi2/w2gcf88Vv2q6TfP7JR6LI2jiw/8CwYhNV1tPeysmDQ5yQ0PZYVwcXDh3lQGsPX3+l5m4Or9+t/qlOy/duvsNFlReUxnS4vZ3+hlq6KnbTuaeYzt1FtJeq1Ek6DQJsVbaIgq0vFPiVZMs5AU5kAAVejhR6OJBha0qIvnhbUampXi6UpqbQVKU2KO6iqbqRBTPnM/p2NYPpHp57/EnmTp4i4H6AxdOm4mFmxI7l8wTMz7J65lQ2LFmspU90ZklItF2HHYunsWXOZBYJuOfIzbHR30K0pyfOuyxFVSbT3zdEREAIdtsN2blyOcnuduxLUyNiUjRrKFLgHrZGcUgK3K2itJU1FOZQk5lAdWo41UlhlAZ7kiOvT7U1I8nKlCwvd6pFVdeU1VCzr522una62vbj4R1ISEQC9Q37aS1vYG9IMiHrjPGZvoKAl+fhNW0ZGRHJAu9ycmKSMF25Hj9DM2rL9lBSVExaSirejq64mVjiZGqJl7Mr3u6e5BcUSMM7iZevN8nJsZRWFJNXJgquPJ8siYJqa/cK4Eup3F3K3rIy6iqqaW9oYH+LNM46UdV51Xg7xRMUWEB1/VFxCP3UlB+genc3TXVDNJf34m3sLQ3CAMdFVmTYedIuTqyxJIt+gfbBugL69+bK7xFNSVwo+/cVc6ytlr69xXRLlNIk54rdbciWaCjZZD1xKiTWWYDjvKmYT5MGJ+GtuYS1lhLq2otK8l7+Kn5rphOwaRFloR4M7u/g+JHjHDsiKlXqphrvfmBo4F+zTpX6HhLFqGaGqlmkqlTnlPULQAePHtWe12afKhNho6CtzivTZpT+ZWoGqurQVKW6VgP6X8fa47+O1eJfSmkreCu13d8/qM2GVX9P2b8+kxppoo3gUemT4X6Dnp797KvYQ0ZKIpEhAmp/L6Ik+ouPCCbY240AL2dcHG159unneeD+x7n/vscE2mpa+iOaqZmOaunWEWD/HdwjeeyR9Mgtt9wuNgzuf/zjNgH3ndyuNlQQaKtFqFatXk+dgFvl39XqhRfOn+LE0QH6uyQqqymlsUyETG4s5Un+FEY6UxBiTWGQOfnBu8gOUDMoh+Gd6KZHotNWgfZWbWGpBLtNxNttJE4gGWuxSdr48OgSBe4AlRYRcIftWC7g1iHWfJ1WhhmuJEiA7Sf33V1nNg7LpmCzeBKWiydiu3yK1lmpxnt7bppP4LalBOsvw1NUuP3SV7FcMF6DtIK3qahuZRbzX5HHL2Ey+3l2CMSdNi8lUD5HtM0m3PVXMO3JB3j24Qd58alneOS++7hTfiO1nOv9owXa947hvtGjeeLBx2jYXaLNnFTgvnainSunGv7viluBW21hpsD97h9/8p7YG9//wGtffMW5jz/lhID02BtqIs5Z2gYGaO3vp0eFYwLugfOXOHzlOm99/TU/aplqRDFfoTinkIHefjo7WmhpqqO+SkL08hIBTDVHerq0mWkNVc0cHDzG5198qb1OvVqNOPns00+5Lqr7vFT+ExIKD3W00yehfE9NJd1V5bTvKaRZwr4mgV2LqNO2gmyaBdxN+QLy1Fj2BniSbWlKjN4mvNcsI26nPlmiWNP8PakqLKSloYV6Ufxd7d0U5RXz1GNP89D949BZuoLNopaXzpzB2gXzeP6BsTx+113ozJ7JxkVzWTd/BrNeegKLzYsJttmC+appbBYIGK2ej+6CWRivXSMhXwHttQ10dh/g0Mlz1NW3Ymm4gxVTJuKov47MUDf2ZceKwpBoIV9thKy2ZkuhNi+dSokiqtSiU6X5tJTJd5TvpxRnWVQoGV6uJDhYEW1lTpKbB7vTMthbJJAsrqB+Tz3NlXV0t3Xh7R2g5R4XzVtBTGYOZR1tNDR3UFdWTW3BXlLDknGz88PRyg3jzYZsnLcUvdkLsdMzwVB3GzEhURw+MERJSi6uVo5UlFUS4h3E3txSIr2DyQyPw9/IjDK3QCK3mlKTnUtyVhI1TTU019cTHxiJt4mzKCG51iNRQtokUmwTiNoZh+vGIOK8SmmtOSu/QQ8NWfupz+wkL2wP3rqBWM6wJFgnnNCNERR4RNAg0N6TH89AbT6HanI41ljKQFUhbaK8W0rSONpSwUBFAZUSyWTa7yTFQp/wbasI3LAIjxXTsZoxEdPJ0sgmC7Snj8dq9nhNdXuKMgpaORn/ZRMI0Z1NiEA+zlHC70AfDtQ3cvrISQ4cENEhde+AqFw1/LFPlO7gYYGzyi0rGIvS7hMBM6BAelCgKs+rYwVRpcSVqWvUc+r8kFLmf6lzlXo5pCCv1PjfTKlnNVN1ZJbqMZUGkchTqe0BNRNWfZZ+cSbyt5Rpf0+u19IrFy5rnaF90jabGurJzUwjNixQ1LUfwT6uBHg6E+TjRqCXG56ONgR6uwq4bXjumed5+MGnuX+sgvaD3HPPA8OdimqLMi01co+2CuC/VwK8WxujrWxk6N/wSJJ//GXD4B6+ZnhW5YrlOuLUq7UOU23p2QvyeY8fZGh/C23VJTSWZ1In97k6K4y9id6URTpQGmZNUZgF+aHm5ATKvdHSJQakuW0n3VlKp+2a8k6VMslOjwSrrUTvUnMvhlW3li4xVKp7ucB8JREma/6VKgkVta2UtuvKGTgunYKd1AdLLR0yEZvlk7Bf9aoo7ukSjQm8tyzEZ8McnKW+2C4aL6BW8J6gpUiUKXjvmis25wWMZgvAJbpz3riAaIkCQkzXMO3psYy5627G3fcg4+4axT0S3d9z+52MUap71LDqfuS+h9ibnyXgbvlLcbdz9b+Be1huDxe/SKH2nvxQHrzz5x+89csvGrzf/PkXLokaPv3RJ5x49z2Ov3mdQQlzWgcVuPs0gKsOyr4z5zl1/R0+/eVnbVcdhd/XTp8kJy2TjtZ22iUEaBVw79tTKgq3gu5mCa/rqmiuqiJfwNLa3MZJCRF/+31Ycyv75utveOftm1xRuT5REMd6ezjU2c6AvLanrpL2SnEAe0R5lwvcCqVxx0eRH+JDqpst0QLpkI3iWQXYYetXkWJuQpGHIznezgLNQGrLd9Mg3r9emTTSjo4uTE13ce/do5nwwnheeOJpXnzyKR4T7zju7nuZMWEKaxYsYteWDdrelDZbl+OrbortRsxWTcJXPHmAhOarBBIrZ0yjurCEo0PH6OoTpXbqNY5cuEpKcjqzXxnPBgmd3IzXkxfrQ0V2NHvEKnJiNIjXiGotT4kjM8yf9EAvcsP9KYuNoDQyQhSHJxH2orZ9fciLiKY0KZfy7BLK8kupKNhNfUkljbv30VxTT8WeSp5+6jmtEU16aRLZCZlUFVfTWN1J6/6jdB+6IIrsgoDmDK0tPWQnZuGxyx7jxbrY6RqL0rbFfrs55roGOInq9ndyY93cJayaPI9lL83AYaUePjN1SJq8jrRX15Fv6Eh2UDQFGUX0NfWT6Z9Kul08GWbRJBtGEbMlkrjNMcRsiiNUN5LgLTH4bozEa6UAZXUQgSt8cZxpS/DyYFL1UikwKyfFJJuQnV4SBeSxOy+WgZpcDlVncag+n8MNJfRX5nNgXz5Hm/fQmptAY2IocaabSbXcRq6jMe4rZomyFlgrlT3lJSyldJgzAbeFk/CRhhq4fCrhq6YQsuxlwnSmEKY7kxRpZLFmW7Fds4K0wECOqfsnCrdXosQDAuieQwe1BdYOaCmUYwJNUeX9QwLTg9owxk41hFXBXSDbp0AvKl09PqCAe0hBXiJUle6QY+UABlX6Q0A2pNS0diz2F+g12IuaVu81JMfa5xBg9/T20S22v29AMzVL9fiZc9Q2NBMXn4KfXyDJiYmkJMQKmAXSUu8DPR0F1Nb4eTjh7mSHs40ltmY7/gK3Lc89/RxPPv484x58XIB9P3feda82seZ2iUKVYlbAVqkSZbfeKvD+X7Mkh02p7lv+priHx3Gra1Un5uRJM3CWKK5KorDLly6JKLsiEfVxTgx2099aTWd1kbRn1e+TQF12GDWpvuxLcKMi1ok9YmVR9hRH2EobtyQvQMxXYO5tRo6XynVLhOWwjUTrLcQKuLXOyB2rCTfWIdpUh0jjVUQJtOPMdbXNFNKs9cTBS2SsJtNtW46f7nzcVs8WYE8TeIvyXqrg/QoOqyfhtmYanmtn4rluFs4rJmO3eIKobpUa+Te4VdrEUh7bCfh3LZiIlQgGJ1HoQQZLibXRRW/pNB4QZT161H3cf/tdjL71dm2FQAVvtZnCvXePEnjfR35qIm9f6ObKkVotx/3Gmf/SOfl3cKtRJWq9vnf5nbf//JXrvwq4BeRv/fI7l775njOff8Hhd97hyI03GbzyGm1HhmjpO0DnwQEGTp1k4ORZLr39kbZxgvrv5x++45RUutycLBrraxk60E1XSyMF2Rm0N4lq7milrbaKfRIGZyaEU1NRpoV4N997lz9+/1UbHvj7z7/y2Yef8PbV17lw4ignJWw90tPNQU15S/hdtVdC5d1a2qQkLoxoZyuSnC3JcrUhw8GCNCtjMi0NybJT25fZkutpR5avK3kxUewr20tNrQJ3K7USwjc2tVO5r47nn3tZKql4wfsfZuzYRxj3wKOMk3L8C68wc/oc1q9YiZ3hVizXL8HbaA3htptx3r5IIGuD2boFrJj2Ivo6K+jfP0jpnmbyKtsYvHiDg5duyu90ieCgEJZNHo/+3FcIstKnMDGA4swIitPCqMiIFgWaRFlytKhPcUAe1sRYGYipBeLl2FnNxPSgRlTL3vIadmeWsTeznL1Z5VTl7aW2sIqqkn3U7K2loaaZuaKgb5GGJbebJXMXUpBbTF5OOXvkc9U39tHafojmtoM0twqU+s/QJo+TfGKxFXDb6u7AccMO/HbI37W0x3XDJixXr8Vedyt+hpbE7HQm3sCJJH1bUrfbkrjdhaSdAl2bZFKsksiwSSXNXOBhGkeyUQzxW6OI3BBK+PowogTY4WvCBJghRK6OJHZdDAkb4uU4gnzjTFJNMuX9Ukg2iMNjqxeVErXVFSQzsC9bwJ3BUE0m/VXZHKwp4lhLJUeb9lKVGESBr5W2BG+M8VrSLbbhvFBU1NxJ2Mwcj82053EQiHtKo/IXZRW8QoAt6il0laju5S8TunoCEToTCd84gwwnI5Ks9PDUWUC2bxD7pX60VdfSWd/CoZ5ejglojhySCFCgPTh4iCGxgaFD9IiI6RQxMyCAPTl0lKMDw/noHgF7rxz3qrSgALtDgH5AvfawGnIooD52isHjp8QxHBmGvoK8grRc16VGbikHIIA+IJFrd18/Hb29IggG6Novbe/Qceql7m7cvF3U8kPavV4wcw5pifGESeTgbGeBn6hsL1d7XORYle7Otni52OGo1rf3dMd4uyFPP/4sjz78lDZZRinkW7R0iKo7IzacJlFqW+3krs79G9h/s1tu0+wf/7hVMy19cptcL69VTuDxR58kwNuft6+/yWcff8hH77zFu69f4Mqpg5wa6GSws56+5gr2VxfQvTeT9uJEOvIiaMsMoSk9iJoUf3bHeoiQcaU43Il8bWigKenu20V9byXNZjOJu9YRb7aWBCmVJZvrkGyxVsTbOlItNggPxLE7GJBuJdearifeRBT4tmV4r5+LrdQL62WTtcWl7FZO1SbpqPHeaqigWtNEjfm2WfoqVgruCydqnZQawOeNF8X9spwbPm8j4FcrDWopml1r2DL/FW3I3+0K1HfcyV233c4d2tKud2o7vN995/ASr0F+Pty4dJSrx5p4/XgLb57t+39T3B+omZN//CL2h9ZJefP3P7ny3U+c//Irjr//Pmc//JCTb7/F0GsX2C/hXreohoFT5zn22ht88OUPfPfH8KqAH777DgP791NUmE99bTXHDw/S1dpIRkoCbaK8D/ZLiFy1m7yUaFIi/CnMTGZwoA+1PdSPP/3ELz/9zLdffslXn37Ghzff5XU1pOrIcQ73CLz393O46wC9DXV0VJaLUs3QVoQrT46iNjWWqvgwSoM8Jcy2J8/JknwXtTuM5fBwwCA3CmPUms+FVNc0UieNUQG8qlqNfujBydFdfqTbGX3PWKnEY7hfwpfnnnuRCRMns3jpclYsXczOLTo4G6wlaNcmUsXjO25bgMO2pZivX8RqUdwBTs5U7Wlk/SYL9jYf5tDlDzl4+T0OXniLwUMnCff2ZI0oQJOFMwXGFhQnBFGcFExJUohAO4Ki2GByQjxI97In1s6EeFtjEuV7hDvbs690L3UN3RQIpMsyytgt0N6bs4fKvAqqCvZRUVxJ1e5qmutaWb1ynfZd7pQKcYc0IG8v+Z0L9lJSWkd13X5a2sX5th+Uht+nld09x+U3GKSsvFqikFYq91QRExEj38edIDtXAu3dCbP3JtbWj2RrP/Id5fO6RbHbK4Ey/yzSXJLJsE0nzUKguzOR5B1xJGyPIm5LGLEbQ4lcH0zkulAi1gq810YQsy6WxE2JZGzPINNAYL0xgbStSSQYpsnrUsg2Tcd3ewBl6aqjNoW+igwGK1MZqErnQEW6lHmcbN/HscY9VER7E2q0ilD9lUQZrSPWWBcPUdwui6ZoKtt+1ou4SePxW/KqKG0F7WFwK/Nf+iIhq14mWldU+NppxEmDTrbaSIH1RlHt84nUNyfdxI2wlYYkrNxO8ZYd7NY3oXyHFcn6pkSZWZPgG0huYhpV2cVUFpZTmFfI7qIy2qsa6KhvprO1jc72Dlpb1XDIXvZL9Ngg4qNFHqtzrS0ttDS30NnZTV9PH0eGDmug7uwTRyAwPyxQVxNnegdE1Qu4O/YfEIdxhIrKWl586RXVsDWbNH4CMWERAu4EPF0ccBM17ePhjKONOTuN9LC1MMFXQG4n0DbR34KjtRWrlq1i7JiHtAWjRkCtpTfUyBFt1/a/pUj+BW4F6r/lt0fsf4NblOU/bhUnIOBWYFef0XSHqda2f/v5e3774Rt+/f5LvvvsAz559y1uXLnM1dMnON3XxeGWaomyShmoyORAqQC8IIaWnAjq0gJFgXtQHu1CcaiNKG9R3ALuTBe15+pWUqx1SbRYR5Lles3SrCQqtJLSUlfgrSvw3iR1dJN2rKAdbbiS0C2L8FgzPBFHTcpRoFYLT2lT5KW+KFPnlCmQW4mythJIK3CrXPdw5+QEOZ6A1SIRC0sn4blhDlE7VxFjocO85x7gLvnu6re5/ZZbpT3ewu233qZBe9Rdd2vQvl2em/LKSwy07eWt062iuBv5/9hz8i9w/wFqb9/vxZTq/uefv/OhHKshgTf+UOD+gQtffMnxd96jbuAQtT2DNPcfpkUqTnljN3ua+zl04Tof//gLn/04PGrknKjw7jZp/NpohD0M9nXTWLeP5PhoWptqOdDdRmV5PgVpMaSKuowL8qG5eh8Xzl/i00+/5E/5ux+9/x6vXzzPm69f5e1rb3Pl/GVOicI4LuHr0QOD9LW10Li3jIq8TPZmp7A7I4HypCj2JEZQHhPE7gg/KsJ9qQz1YrefIyW+dhQKuBN95Kbn5LGvqk7A3SwAbxBw1wvAG6mqqufl8ZMktFNrLAi4xzzIo48+zuNPPcErkyayeMEczLbpYL1lKZ4Gq4hzMWTbohfQnf0cWxZMZoGaLm1qwYY1+qxZv4veEzc4dPGfHLn6kQbwwdNX6RdFFerlxppXJMxasZgEVzsKInzEofhRGh9IYaQvWYGupEiEEOuwixixMHsr9hSU0tUtv3lFO0VFNewVla2sIr+CfYX7hk0U977yfbQ2tmOgv0NrKHfdqRrNLUydMksioFKKS2rZI5FAVV0X9c29NLUN/Ktsau2jqblHADLAiaNnOHXsDBcuX+Pqe//k7Btvifo7Roc4DtUJWi3OrjS1hDzPdDIsEknfmUC6WQpJOxKI04siQVR23EaB9LoAItcGCKyDxEIIXx2sgTt6bfS/wJ1lmKUp76zt8l5m+aTuyCZ9RxqRFvE0lOylpTSD3r0Z9O9Npkese28K+wXex1r3cFhC7LIAe7zVONwlM0Vl6ZHrvotIg9W4L3oVZ2lMThLOeix+BX9RUoHLXxWVPUmzsNVTRG1LueYV+azT8ZewOGznOhItdcjftVycywJcZy4nXseKMj03CpYakzJxMclPTSHs3mdJnL1K3n8FCc7exHlJxBEq0UNsAh5+/vgFBOHh6EpSWCSJYeGsWbSYQC8vmiUCTUtOoraigozERMwNDQl0cSUzNp64yFhiw6KJCAilUepjY0sbOVm55GfnkZSYTHn5HlraOmhsbiUhLpFXJ03R7rGC5KuTJhMeLL91aDAhAf54urpgtctMbCe2lmY4O9jg4mCLg40FOw31sTIzwcbCkicee0per6A7WuA9Wls4Sq21/S+7636GNwMe3ldyGO4K3MPLtiobzm8rUyp7GN7/hrgC9nBqRX3WmPBoYY4IvN9FLv7LfuaPX3/mp29+5Mt/fsxNtZb54QGOdzYzWFdCzx5R3wUi+vKiaMkKpT7Vj32xruyJsKM40Iw8byO55/rkuGwj3V4Ela0A2naDZhnKbDaQYrGe5F0CczNdrVQKPHbHSsL0FhEokPWQe+8soHZZPVObnOOlO294ko7AWqlsBW9ttqWUanSJtcBbmVLYCtZWUteU2UhEZ71kIg4qojNaSrLdRlZNlmhG67i9jdsE2grctwnAb7v1Vg3eCtzqt3l4zCjqSpK4eaaNN0+osdxd/2dwq1JtqKA6KD8T5f2RnFNDAtX0mKs//Mgb331Li4Rzc9duZs6KjcxetoHNu+xZuc0ane3OFNb20H78BO98/jHf/fQdbc2NtNTXUydqOzcnk96udmoF4HGRYXS0NNJUV0V+jii13AQyBVTh7vaiIKUhiiJ9442bfP3lN3z12SecPiZh44EuURcCkmNHOXX0KMcldDzcK6Fqz3661TocVaJCywupKcmluiCTxuIs6nJTqM+MpzYlQgN4SYCH3GQ/nLaux2SDLqUqLyxqRSlupbz3CbAr9tWK+unC1cVLfijxhHer/eHGMu7+cTz20DieeeJxzEW1mG1cxvppz7JrpYRP2xbjpL+QHaLgdOe8zIqpL7Fm/jwef/BprO0DOHjuJkeufMzR17/gyPWvGLz4Lr3HL3Cgv59QHzeWT5mA9doVxDuYk+FjT0G4B3lhHmSo9U1cJPS3McPb3JislHT6hs7R0HGcCgH33uJq9hZWiFVqVlms0iTVVItartpdI9HNfizNbbXKcMftEobdeqeUo/D3jWBftUC3dj81dT2aqbRJY4s449ZBWtRxTRd1Fa007Wtlvzjm+oYO+R6XePebb3n3q69496OPeFsiqlNnLpAfXUS6ZSqZeglkb4on3TCRVINEYnTDBMzBxOiEELXan8g1/kTrCLgF2tFrRH2vDpNzkcRvkNfop5NtlE38+lhSN4ta35FLqlGuqNlkUp1z6K5upH1PDp2lyfTuSWL/7kQ6peyuSOFocykHK3PIdDDCe/lUrKe/SqzZNvZGuJEuIbGfNDL3BRNwXfgyXksF3ArYKycRvGIioaumEL5mKuE6rxK1fjIJm2cSsGIyvvrLSLCXkHrXSqLXL8N+2hI85mwhYtkuivR92G3oRdwyA7LMXalOz6O2oZHTEoVm7t1LXEoqgd7+ZEUm4rjDgoKUbHbnFmNhsBOrHWa8dvIsKXFJbFi1DitDU2L9Qtm1To/VE2fjss2MSAG2/tpN6K/ZSK1EPK4ubowZNYYJz49nwosv4+bqgZe3r0RPPiyYO49b5f7eLeH25Emv4u3hQVRoIAHe7vi6u2Gy3VBsB3YWVpiKc7C3tMRyp0Dc3FygvRMne3smvDxR6sjtjBr1kLbXo1oMSoFbKe4RUx2LCtj/HlmiFpRSIB7ulBxOkYzY39Mkw6UGbnmNynvfd+9YBg4MDAPnt5+EPWrdIgWg4X8S6POrRNtffvQhNy6d47XDfRzrrGOwvowDe7PZXyL3XkudBFKX6E5VtAN7Qiwo8TemyNuAQo/t5LvpkeO0mRznYctz2kKO/WYN3Eplp5hvFPW9gTTr9SSarSZa4BqydS6+urPw0JmD+5rZ2oQc3w0L8Vw3VwA8TQO37bLJ2rFmK6Zjt0wg/jezX67Oi2pfoa5RU+mn4rd1HkniOJZPfJI75F7dKhGIUtx3CrCV4v67LVm4gP1N1Vw92srVg5W8cbiGa0db/hPc/xpV8he4VZLjOykVuP8p57TZk2LXf/6FGz/9SFFLO9NX6DJ53lqmL9zIIt0dLN5gibFDNMV1vaLAh/jwy0+0GVHVAulytU1+YR4ZaclafrumYjfpSfG0N9Wxt7SQ9JQoyvPiyYry1nahiffzFnB08PbNj3nz+g0+eu9dzh4b4kBXo4SSdeIM6uhqa6SnQ0LPlgZ53CBlI/1dbRzq6eDQ/jYOyBdvrSimviiT6kxR4PEh5If4kh/kR6CZEa8+8hC6y1dRkF/Onr011NYNp0r2CsT3VtRSta+BCjn/4gsq/LxdwH0/Y+4ezcRnn0NvnS5eNpaYrhFQKw8rCs/PdA3eZmswkpu5ecGrbFw4lWWzpgnoH8fNO4Jjl9/jzI2vOHbtK46/9R1H3/ySgQtv03XkJF2DfSREhbFp7gwc1y8nymo7cfaGAvEdRNsYEWBqgMOWjUQHBjN49DX2H7kq4D5BVYU4m5JKKooE2n9ZpUB7X1kN1btrxUHWS0TTL41cOaB/SKW4g7sF3up4zqylEl20C6x7qWs4IODeL6Wo7dYhLdc9fK6Lmpp2avY101TbRlNFM4EeQQL9QC5fklD28mV6G9soDEwj3SaJHMt8UnZkErIxisj1YWQYJBOxKpDQpb5ErxRYr/QTYPsRs1pU98oAYteEECHnw1aGErM+hrRtaeTsyCFhoyj2renyXnlkmhaRpvLdTnnsr26htTyTtqI4encLsMsT6RJ4t5XFi+Iu43BFFhlWmzVA206fSOBWHYpDHMl2MiB41TS8Fk/AY+kEfJZNJEBBe9UkLbcduXYGETrTiVg7hbhN00naMkuem4rv9pVE2awny3odUZvW4zRtBS5T1+M914igZTYkbvUhebsfu30y6N7dwbULN8hNKSQ7URxISpoosLVYPCkNeNISdi3WIcY7GC87D9ztPejdP4S5hYNcl4uLmSOWemboLdZlwTPTsF6/Q6C9mZnjRd3t2EV16V4sTM3ZtmELthLFmRntxMvNAz9vP4IDgwTkL3Kb3NMXnnkGdxdnosPDcLK10FIkFjuN5XpjLEzMtXKngQHbN2/GycYGLxcXHG2s2bxxE/ffN46x9wuw732U2+8cO5wOEUDfdtswtEc2A1YjS5TqHi7V2iNid40RMXCPgF6p9HtFnavn1GsVwJX6VopbVLlA/nZ5repvWbpkBf989wP+/PlHAbfYH8OrgyoEjczj+PPPP/j5h6/57P23uHH5DBeP9HKyu4GDDaUScaXTXRhDR04IjSke1MY5sS/cmj1BppT7GVHma0SpryElPoaU+sixWJm3MYVuqq9rK+lWm0RobJb6IuC2XEuqyn1LGWO8jOCt8/FZN0+U9yy8pfTTXaCVbvJYKXF7LV0yTZuc47p2jpybhePKmWIzcFqlypm4Cvg91s+T56aLWp9BoN4C4i3XMf+Fh7hT7tVtt93BnbfdPpzj/suU4r5NwD3plVdIi43g4iEF7gpePyTwPtL8n+DWstHaLzVc/CL//1rsYzl+R+B9U5Xyi97QwP09hS0dzFqzjZdn6zJpvh4rt9iyarsTfvHF7D90Wtth+uL5kxwc6KasOIeM1DhiIoNITYqmoqyAqj3FlBXmiBLfR15GConh4RRnxpKT6I2/gyEhTjZkZubz5odf8sZb73P88FHOHeqlX2DcXlNNW00VnY119O/voF8tSSowr9tXLsAqZF9JPo17ymjeW0Z1YTYl8rdzo0PICvcjRdR2tIsNpssXMkXAvXXtBoqKRa1W1FNd3UxVVRN79tSyW6C3W9Sq6qi0tXPWKt3YB8bx8EMPsmbZChwtbUkOVe/piafxCnyNV+KitxjbLYvRWzaNDQunsHzGFIH8Czz4wOMERqVz/I1PqO1TOwR9wPl3f+bsjR85fPVj9p+6Rnv/Wbp7jlCQloH1JtXxt5Qg/TUEbV6Gt+4yrHVW42HpyNDQBXqPXKZt/3F6B09TXdfG7tJ9VBbuHTaB+L7dorT31lIt36W+toXeA4Pa6AK51VqHyB0Sit0mqltNiAgOiqK9vY+ahm7N6gTi9U2DNLYepFGlTRpFjVe10KBsbx3NAu7GfS2EBIURGxVPhaj70pgy0kySyTRKp9CsiBzTQsI2xhG4wl8UdAJhK/wIWuRBpJQRy7yl9BFw+wu4fYlfG0S0QDxypahvnQiStyaTZZwn8EwiyyCTfLNiUo3zSTbNJsU6m/bSFloqVBlJj4SRPWVp9IvabhcFPti8m6N7U8jZtQbnOcNjs4O3rZDw2ZZSr12Er5+Jx4LnRY2/QtCaKQSvnkyIlNEb5xK1YS4R62YSrTuTpE1zxIHMI3zrQnGgRiQItAtslhK9YQ0u08Rhz9DHY7o+njMMCV9qJ9GBO3Gb3Sl2SyLRKgj9CUsxmbgM25cXE/T0QhIeno//g9Mwf+pVXJfosunl2ayZOI/tOnrSLgoJ8AzFdLMxXc3dXDh3hey0PNYu02Hd0pVsWqXD7ElT2K67mekTJuHl4ERqdAzhvn54Ozrx+H1jee6JJwW6As8770Jvy1aio6JxU0C2ttLgbLJ9O6YC6x3b9DVg62/aJM9Z4yoq20pUt72VBXNmzBDYKuiqhaLGcOsd92hgVjYyimQE2Cpdoq3wd7caIji82p+ykTSKuu7fsyqHc+Hq9SrVMuqecYwa8yi33DEWVxETv333DX98L6T59X8q7r9QpP37889f+f6bL/j4g5u8e/Usl48c4HhHFQM1+fSUp9BREElzpj8NSR7UxzpRG25LdZgl1dHW1MXaizlSG+NIVYQ95SHWFPmaUeBhQq7TdnHIW8i0EHCbrxMVLmazgXirtdL2FuErQPZaMxPfdXPE5uKnbP1cvNfOxl3g7SHQVrvneG1YgKfuQtzWzhNojwBc6prOXAI2L8F/gzgBAXfYlvnE7tJhxuPyG2ptcZSA+05tRIkC9oip+3iLRCdjR4+lcXcxb55q4NKRci4d/i+jSv5P4FYLTd3UOivh7R9/5tp331LW1cvUVVuYuGgTs1cbY2QXgI1PNLVdh2jf30enqOGjQz3aAke5maK6gn1xd7YhITqUvLQECe9zaareI2F4KZmJscQGBpKbFC7hZCBBTjvxtTYVJRHG+dff1XaJb2hsoatBraInalsUfMOeEoF3JX2dzfR1yXNyvqGynNLsdFIjw4gP9NMsKcSfZFHZif4eJAe4E+/jTKD1TixWL2X+c89guHEr5QK6yn2N7BMbAXdZWZVYNRWVDZSWVWqdPrffeTcrVkjoHB1GbmIM8f4utJUnkOhthKWE2aYrp6Az7VnWzpnA/IlP8+LD43j0/gd44IHHCE3MpUxgaOYVRVXPSS5/9Aevvf8bZ25+y9DFd+kevECL/HYDA8ep31ejNUoLXR3cDLditWUD1jt2MtB3nHOX3iU2uRALa3dS0gqoq++kQeWYS2qoKhXbXS/quIlaUab1te00NXYx0H+Y0JBIDdzKyyt433abUt23MnPGAhrlmvrGHnECnZrq3lfdQ8W+Lq3Tsq6+mz3l9eIQa6mR968s2MdusY7mLgoyiwl2jSDVPZM4AXTshmhyjbPI21VA1JZEfJf4kLg5VsDtT+BCNyKWexO2zIvoVf7DEF/uQ5xOIAnrQkV5RxAllrQlmRyTApL1s0gV9Z1hkEuKQR7JJjmiiHLo2dNDTWGaqOw4ugoTOFCWTv+eJDrLkhloKKO/MFKuX4TzrBfwWD6VSOO17ItypzLEjpD1M/Bc+AIBq14ViE8ndO00YrfMI3XHCqK3CKQF4DEbZ5OsN59c0+Ukma0lzd2WFIfNFNquIkxnDU5TN2rQ9pm9A/95ZgTMM5fvZE/YGkciNruJcgslztAT/3UCxq32uG+yxXaxPrsWbMRixTa2TFvCihens/DlGcyZPAd7R0/myT2Y8fQrzJwwDQ9HDxx22fHwXWNRO4WPf+RJHrlrNPdJxPegNPSZEyaydM4cVi5YwNSXxjNK7qnadPbe0fcye9ZsoiIicZa6s0XgbLNrF+bGorQFzqZGRlKaYLB1K1t1dbGztMDfy0u7xsPZkReffVZLc9x7z8PaWiK3yd9U4NWA/ReMR9T2/wb3CLBHyhGYq8cjr1GP1TT5e8Y8xChR9HeNfpiionL46Qd+//6r/wruf/3783d+/eFbvvviY7549xrvvnacywc7Od2xj6MNxQxVpnGgJIbu3FD2ZwdyIMOP/ek+dGd5y2N/enIC5TiQthRfamLc2BvuwO5gW0r8LCQSMyTDdguplrokCrwTrdYTJ6o7ePtiDdI+ayWSFkCrY2UBAmF/XVHgG+bhv3URgfpLCDFYKaBfha9A2l2lU1ZM18x55XR85NpQdd2G2YRukvplpsOsJ8XJyn27U5zjXRL9qpElCtajR90jv/9oxsi9vEeOJ4ujHmht5uqxenFWuwXc/w+K+2f5AdUK2h+J3fj9d17/+SdtJ5y3fvqNC198xZ6+IeZvNWH6mu0YOgpsU/Kp7jjAvto6MtMS6W7eR2vtHgqyUkmICsFHDT1ytCYySELLqFAK0pPoqK+iMCOZxIhgksUSw30oSA4l0MkUl516uDo403f4rLYH5qGTZ4mNiKCuWNS0qOrakjyBdzEt1btprRGQC7QrCnMpSE0kXcCdFBxAXICPwNubxCBvkgI8SfRzJcbTET9zI2zXr2LVqxOxFCBWVjVSXdPCXlGUlQJqpbSLRYUXlkg0UFTJ7sp6PHwDMbOyo6q2ivKidJx2bsJOFPa+DDW+2gIr8ah6avC9zjwsN69kyZSXGP/Yw4wbPUZCz3H4RKZQ3X+G0NxKOk+/ydXP4cpncOnT3zjx9mcMnHyD7oPn2D90hoGjF2jvOUxWRg6Ve6to6+ilrfsgnX0nScwoxMrWjS16xmzaZMROYxvSk/Ml+jhAc00n1aKIa6vbqBcINzX00NbSx9DgcVFhCRqoVeSg4K0Ut9qpRFlYaBxNTb2UCaDLy5vkd+iQ30HAXdsjUO+jck8zpbl7Kc/ZQ2nGbvJTiskTpVhVUEdx9B4ynAtI0k8nYk0o8RsiyDbJIGFbKgFLg+RxrJYq8Z/vROhSFw3cEQJyZaFLfYiS5xLWR4ryjiVyVQQJG5PJNi4k3ahAwJ1J9g5R8DvLSBfVHbMlnrKocipz06nKCBJwJ9G7W4E7gc7ieA42ltGZ7kv0+im4zXmeIGlkUWa6VES70xDnQeiGWdoEm4i10wXcM4gRQGeIOk8zW0Ps9iXEi8VsnkPK9oXkmK0QBbaBssgAUl0MRZWtwmvxSpynbcV9mj5eM3cQMFfgJxa00JaQ5Y6ErnISVe5Brnkk5c5JFFqHSqTgjdf6nRJqm4gzsyTZ2A3P1TuwXLgRp/XGGC/dhO70JSx4fjJTn3mZSU+/xMJXZ7Fy6nwWvzKVmc+O5+UHH2fqk8/zikD86Qce5JF7x/DofffxmKjsp8c9yENSzpw+A3dXN1HarujrbWPbVj22bd7EZt317Niuj4mhAZZmppgLvK3Nd4mIcsLX0wM/T0/CggKYPnmyqL3R3CVKWK3cd6taU1ug+3cVPWIKzPeIcv47uJWNHI9AfeS1IzC/916BtsBbQfvhJ14SkXKYP374nj9/lBb+288Cnv8Fbo1H8r/ff+H3H77jp68+55sP3+GzNy/z/vljvHGok4v7aznbWs7JuhyOVqRyRKXMBOJHiiIZKg5noFCsIILe3HCBdygdmaE0pwZQn+RLtdSJ0hB7styNSRZ4J6lddDTbRJTxasKkfQdvXqBZ4MZ5Au252rECcYh6TupL6I7lRJjItXJ9oP4y/OQ5T4G6i85MXFZNxW31NPxFDITrLSBym7yXwRImPngX96iOSAH3qDtHcc9dd2ugVsC+f8x9PCBR1NixY3juySfZk53N9ZNtAu1yLh6u/7+D+yc584V4un/KD6km4Vz98Ude+/Ibrn77E2c//5qSnkFWmdriFpuJf2oR4bmFlArUYqL8yUsJo72qQNRvCpkJ0fgKtL2dbXG3s8TXxZ6EEGkMAteWyt3EC2DDvNzJTogkxMuBtEh/wj1ssNmug5XxTkorGvlM7uV73/xASmIafva27E6LoyInhb25qVQWZlBZnCXQzqE8K538xDgyIkIF1H4Cbl/iBNxqCdUEv2G1He5iI+DegfOW9egtmI+fiyf1De00NHRQUVGvWXl5NYVFe8kprCRLrExg3tzZS8/QUYkmuinMScRhu3hYYwnDo+1IDzbHRjyt0aIpJHrZYbttPYtffZEXBdz3yc34x6134RgYzZvf/8nRd76g6eRVKvsvcu6jXyV6gYuf/sSJNz5m6NzbDJ1+ndYDh4mISyMtvYDyfa0UVXYQl1qMf2CMANuQxctWYmZmjeF2M5YsWMP0SfPZaWBDeUkd3Z2HaW3tp0Wso+2gPD7EIXEGcbFpcsPVNGSB9l/gvv02NZzrdia+MpPM9BJ2l9VTX7OfpvoBGuv6RW0PUF/fR0lBLblppeQlF5EZk0NSaBqJISnkRRWR71dKsWuVqORSAW+QgNmDhE2RJOqlCsiitQk0kauD8Z1rR/Bie8IVuJcFErUyiPClKl0icNeJIHFdAtE6EnmtTyLTsIh0sVT9HPJ37hZ4l5GmnyvvK89551GVn09umAs9JakC7Qz6dsfSXRLLoaZiaiMURF/Af8lE4kx0SLLfzr54L9rSxFlsE7W0eLwo++lEb5xDloUOGRIWx5sIpE11SDVdTaLhYjJ2LtPAnWy9kd2xYaS67iTJZCWuCyQCmmmE13SxGSb4zjbHb46lRBP2hCx2IXKJ2FKB9zoPUg2CyDPyJmWLgyh6V9xF4Fgu18Vrm7UA2xT9WavRm7OSZeOnM/uJ8Ux74gUWvDpDFPVkJj31ArNemMiiKTNZMn0uzz/0uIiAp3n58WcY/8RTvPLsc0x+cTyTnn+RSXI8d9p0PD08sbKwZIehEbrr1mOovx2jbdswFIVtsGWLpqxd7OzxcXMjxM9Py227OThoKRNj/W3Mnj5dS53debvAVoCrwK2AqwCtTEH4ttvu/de5vytuZf9fj0dSLOpYKe7RYx7m9rvHMXfhGm68/R5//Pi9qESx3/8nuEdYxO/y+Kcf+e2br/nhs0/45v13+eLtN/jo8lneOzXEm0PtXOmp5rXWMs7W5XGqMp3Te5I5KQA/WBIl4I6gvyCK/vxoKWO13f4PFMXTWRBDc044tSIASiOcyfI0lcjKgGS7baTa6pNsMTyuO8FkLdGGq4jUF0CLqTJq+0oiRGWH7xieiRkmpVLeflsXaqXP5vl4S/TmIyrbXWcqXmunELJ5FtHb5xNquIRXH7qbMbffIb/Rfdw76l7G/KWy7xOHPEZsnERQj0i0fv/oUVjpG3LtWIeAezcXj9T8H8D9x5/8Ll7uB4H2Z3/8JuAenj35xs8/c+PXP7j+gyjEj77g6Huf0nDiIiUdg0QX7WPP/h7aBzpprCmgtjiRPZmR5CREEB8aiIulGa5i7tYWuJibEuvvQ0Z0GA3lRYS6OeFtayFKOQZfJ0uBgo+A1g0T3UVsXb2G8KhkXv/0a3EiMDB4DNddFoQ4WpETFUhBYjjFaTEUpsWTnxxPXnwsmVHhpIUEiroWaPt5E+3rQYyPKG0vZ6I97Al2MCfQ0gSP7ZswXrGMcL9A2kXRNrf2aKkSpbpLS/dRWLiHnIIKqkS19h+/yIGj52nrPURjuxrKWEW0uyXBEkrvS/aiIMoJ920r8dy+lsxAVzYtnMGkJ0QJjb5rGNwSgpq5BfKp/LyH3v6YwOw9WAal0XT8TW7+AtdFcFz9+BeuvP8t9d1DuPkEYSfRhp7eTqbPXsWsRZtYtGyLNEYztm7ehs7adaxbu1EUlRF6qlN4zirGPzeNGVMX4+zkz76qdvb3nmBAFP6xw69x7vQbpKfmy+dQ+/6pNMkIuEeJjdY+n72tl0C7i7rqbhpq+jRrbDpEg8A7I6WM5MhsksMyiPKJI8g1DH/HEJK9Msl1K2GPaxN7bJtI2RhH8CInwpaLs9ycROjKaJK3pAqQw/CeY0PQYhvClroPg3tFsGYxq0KJWxNJ8oYUEsTi1qcKuIvJMi4jw6hYg3a6fhEZ+vkkbkykNLiCjspqkrws2V+UwmBFtsA7XiAey9F6cXQ+xgQve55EaTzZDtvI8NhJnTTO/fnhxAqUw1a+SoLubNIMBc6W68i0XkeK+RrSLdaTYb5W1PdKsnatIt9ah3R5fWlkIEmOxsQarMZx9jqcpypwGxMwzxK/2aK451gTuMCJ4IWuRC1yI3qJqzgvZyLWS4S3PZhMozBSDANx2mCDwVZz9DbsYMKzrzJ3xgJsTK3YsnY9OgsWsGXJEm0E0tLZM1kutnDKFBbPnMnKefN5+cmneP7Rx5jw1DNMfOYZZowfz/QXn5fjp5k9aRLuTk7Y2dhibraL7dv0WS/1w1gArvLb7o4O2qgSdydHAr29CQ8MJMDLW0uhmBgYsHn9elYvW8r451+QOnG3hOwPaJ2HGrj/Au6wch5W239X1H+3/3ZOXT+i2jVo/wXu2+4ci4OLH99+8yO///iDgFtMKW4tVaIg9Nc/xfBffuWP777jly8/57uP/8nX773Dl29f45Mr5/nw7BFuHO7hjd4mrnRX8VpzKWerczhbkcHp3ckcKY1hsCBSTAAu4O7LjaInL5peic72F8fRXhRDS1G0Bu/yKBfy/a20zRgynXaQLZZho0eG7TaJvDaRYCYQF0tUpek6YtSYb9O1hBgsF3CvEGAvxl9vIb5bBNqb5uIl0Fbg9lw7FY9VE/HXnUqM4fDO8uPH3q7luLUdge4QiI8aJdC+l7ESRT087iEeffgxHnnkIcbddw8G6zfwxvH9XD5cwaUj+/4T3GopqJGfTFurROwjOVajSdTEm2s//saVb37i0hc/cuPnPzj+wTc0nHyT5mNX6Dp1mUsff8T7n3/Au9fO0bI7m9xwH9JDA4gUNe1gbICLmQle1ubYGm0nws+DzPhgyjJj8Ni1Awc5lxsXIc+bkizgzokNxHjDUnTmzcFQFGbXoZPa0MRr735Mdko+dtuMCbLdRayntUDaj/TISDJEwadHCExEzccH+AiwPYn2kobk4UyUuyMx7g5EimOIdNhFuKURPjs2s2PNUkJ8fOk+MERTxwCVlS2iWqspKaqksHgv1fUdDJ6+zsFrXzLwxifsP3GO9r4huvf3sTsnDTejNaR6GFOT7EuSiynuesuxXb+AFVOel5D3UR4fK170rtHc8o8xLFm3gw/kN33tqx9I3NNEUGYFR978jA/EY77z8598IZW0RxyEhYs/9p4h7LR2Z9VaA4zNnDGz9manpRd6OxzZor8Lffn+69ZtYe6sRaxeIhBfuYFF85Yxe+Yipk6Zx4JFazG3cicxLlugWyBAbsXTzVfr8FCVZWRdiRH7xz9uYdLkOQL8Nmpqe6itFbVdNyQQ76W8sJHowDQBdjLRnokE2IbiKuG/565gUt0KKLApY49VA3XOBygxK9dSIIHzXYleEUTgkkASNiYRty4Gn7n2BCwUp7tY7seKAAF2ENErQ4heHkr0qki5LoXkzRkC73TStxWQt2M3OWLFFpXkGBeRtj2D1G0C9l0plEVnkh/sTE9xMoN7MukpT6A9P4xTe5MpsNtM0IoJZJoso9DdkMIwW5qKJVQuiSTbdCUx66eQbryQTNNl5FmvJ99+E9k2uuTKcbalDpnmq8m2WEOOnFOzL6tj3Ei20iNw7QbcZm/DfdoO3KfuwHummYDbioC5tvJ9nQTerhq8gxc5E7LEiRBR3hE6nsRv8iNpewCJ5sEEmnlhuHAd86bMwdbRjb6WLg7srWSvCJzScE8yfO3JCFB7p7oT7WqKz861BJlvJFZgEuFgSJi9Icm+NqT77CLOdiNeogZdbHbi4uyEpbmlprjNdppqpYujIz7uzoRKWwgS8aIm33g4O8h5BxzsHNi0YSNLFy1m4fwFUo/m8OiDj0pduEMbHaKlSrQx3MMjRNRoEU2Ny+O/g1nBesRGzilIq1JBe6RTUj1WKl2B+657HuAuuT42Npnvv/uJ334UMP8q9FHLW6jxfwpC/7I/+POXn/nl26/4/rOP+Oaj9/j6/bf58sbrfP7Ga3x0/hjvHx/k7YPdvN7bwsX2Ki40FHNmXxYnyxM5Lvf8SEEoB3OD6VN571Rv2lM96MjwoSPTn7asANqyg2jMCmZPkjflce7kBtqQ42tJtrc56e4Cb1cjbQ0UtRFxsvVmUm02iiLfSIKFKPGdKwkTBa1SJgraw+Ceh/fmubivm4nrqul4rHgV96UT8F0rUd7Odayd8QKP3nMrs1+diM7SpWxeuRKdJbPREbG3bPoUXnniaR5/4FGefuJJnnxsHBOee4a9uWnaGO43DlX8N8U9DG5l4vu0ZV21VQHlxI3fBJo//sG5z3/gjW9+5aaAu+n0m7ScfYfOM2/Rd/4ab3z+GZ/+8AUf3rzM3sw4MoI8iPJwwtPaDKedhjibGeFosh0LtVpeoDfZiaGkR/lgsWUdDob6pIT6E+BkTXygBwXJYVgbrmPFzKksmjOfmNQcPpfP8MHXPzEwcFLe0wXjtatxM9mCn8A+zNWFKE8X4pS69nYj0t2JcDdHwl0lNHe1I8rNThqCDZGOu4gRi7IWxbRLH5N1K4kOj2R//1Gauw9SWd1OSXEtefmV7GvYz9CZ6xx5/VMOXv+CY9c/4uRrlxg42EdHSw3lWdF4m6/HfusCskLtROGb4WO2CkudaexcNYtV01/m2Ycf4F7VAXHbAzzwxESOvvW+tgnzhY++pmbgPHVDF7j06Q98Kr/x9c++wdjBF5/INIJis9mw3ZodFh5YOPhjYumBvokTemIGxrZs0xNw62xm7vSFzHp1LhvXbGaDzibWrNBl7ZqtLFm8js2bTaWR+rFi6XpGS0O552610L3awPU/wa3Wj1ApE3f3IOrrD7C7rF2sg+KCBqJDM/G0CyHIOUp+62Ccd3hivsmeUNtEctz3kGFSSL7xHvY5dNLg3ibQTSFggSd+c9zxnu9F7Po4UjYniuJ2EHhbaIo8YrmfNhQwcnmwAD6MmNVRfwN3Bml6+RTurCDLsJwK+yZyTUqI0Y3XJuhEGifTnF9NUbQPPXsyOFSdS09ZHFWxznQkeJBksExLgxQIeIs8jalOlka6O14Dd7HjFhL1ZpNtvkzgvJJcm/UUOumRa7dB4L2WbOu1ZInSzrMTiNsKuANsReHLd9Vfh9Pc5fguMMZ/rjm+s+Rez9qF94xdBM93EHg74jfXhYD5zgQudJbIQsAt8A5f5irRhTiqNS4kbPcm2TKIzVOX4WrvhqOnNxVFRZQmRsp38WN3jI9EBpG0FSVRnhQo7ceBIvn7xYHW1MQ505rhRVWcLXuiLCkPMSHbbbMA3IIwTzdsLa2xsbLG1dlFoGyPr4gRd1dXgbUdznbWONlaYWlqjKmRPpa7dmFmasaKZcuZPnUak1+drI0Jv/+e+zRw3zPq/mHFLZBWwB42FZkNg1uBecRGYD0C7JFctioVtEc6Jkeu0fLio8dpjsHayoGbN97jZ4H372pdfgG3Sov8qVIjKq+t7A+h0q+/8Nv33/DjFx/z7cfv880Hw+D+4tpFPrt0io9OH+adIwe4psDdWsH5ukLOVGZwojSeY0XhHM4PZiDLn950HzoTXWmKc6A50ZnGBBfqxKql3lTEu1Ia48zuWBdxoPbk+ZmT57uLHJ+dZEsdynIzIsvZgHQ7PdIE2greSRKtRe1YTpDefAIE2N6blNKeh9fGubitV0MBZ+K4bArOiydo4PZbNwu/rcvQWzaXpLAAqovyhtfbT4qQv6sW0XKlLFREgrMlevOm8eLYexj/xGM8/dCjzJs8lYHGSq4O/pdUyfCqImrizZ98K/aJPFIjSW7IuesSwVz+/ncufvs778tF5z/+lvYL71B3/BqVvadpO3qes+++wwdffcT1KyfJifYnyUdUiKMl5ts34LzLAHuTbZhsWsNOAXWcqOS85HBRcfZsXjwHpx0GRHiJUnG3J8LHkcxYf1wttzFv0ovMkcplZGLF6dclRJK/ffLi21SU16Cvsw7zDWtxNtiCr4UJgXbDKZRQgX+Ys61mES4CbIF2jIK2gxlRDqbE2O8k2sYYP9Nt7Ny4jqysfLoGT9N64CiVNZ3k5FVTXtXNwQvvcu6DH7jy+e+89uF39B47T0trG2UlWeSkiVL0s8BEZyrblk7EzXwDRele4jS2Eyyht7vRKpZMfIrH77+PUQLLe+9+gH/cdj+pZXXab3z+g49IKq/H2j+ezlNX+ULqrF9CHi5hKWRXtGHqGIiugS12PjFYuoVhau/LdjMHtpnYYmBkhd5mI1YvXcey+asw3roTM30zjLeZoKdrwNaNRmzeaIynRxhB/jGitAPFcz+vqeo7brub2zXFPWwqbTJiUg14+aUpFBXsY1+FgnYjMVG5eDlH4CHg9rYNwdnYE9ON1hivsSHZpZgS90ayTFQqo5BMozL2OTVT5VhH1OpIvGa74TJTnOeqMAFxioDbCe/ZFgJ1AdpyXyIF3OHL1bjuMGJ11KzJVFK2ZJG0KVNT3EWm+0jVK6HEopYso2Ki1yUStyGBiO0p5IflUir1p6UshRNNxezPC6XI3YAiBz1ipAGlSOha6LiNylB7OvIlPN6TTFdhJOX+pqKoV5C5S8BttZocgXOhsx7Zdrpk2qyRci25DuvJE8uwXUtlvDcpzmY4L1uK8+w1uE7ZiqcobtUh6TXDVI5NtVSJAnfAAg+JKNzFXAlc5CLmROhCFyLkOHyxPSErbIjRcyfCxEN+Tw+c3dypKs4lL8KNgggnqhL9qU4NoiY9mJrsMMriPKkMd2RvsDUVwabUhBlT7KFDluNS0hyWEWu5mmiHnYS5e+EgELTYZa6NJvF098Db0wtHe1HWNlYY6euhq7MaA70tmBhux9pyWJVv1N3AvDlzefH5F3jy0ScYO1pgfOc9Au6x3KaWXhVTM4aVKXArU51pKn2ibQos5Qis1fHfHytgK3CPnBsBt1LmalSJyqE/+8x4GhtaeO/GuwLvH/j9p581++OnX+A3aRBKff8uau03UeQ/fsfPX33K959+yHf/vMm3713n67ev8MWVM3xy7ijvHRVw9zRysXk352tyOVeRJmo7hkN5wfRnitJO8RRou9ER70JzrC2NMTbURttSFWXL3nBrysKsKAgyp0isOHAXuZ5GZEu0liNlrucOct2NyBd45zrpk2qp0iVrSDBdQ5ThMoI2i8LWnYOH7nCHpOvaWZrZLZ86PIty7gu4L5+En64A286IhvwM9lftpqUwi+q4IIrdzcgXQVHsspW98jeqJJqqCrLGbtUMXrpvFOMfe5bH7n+cUHdXLvX91/W41WZhorYF1l+JqR3e35Qf7y05eVnU9tmvfuHMFz9rY7nPfvQN5X1nyGo+SEHzIHs6BrU1Sz78+mPOnegnNcSDBC8Hgp0sBdarRG3r47hTj60r5wtwl2rgzpWG5+tgwto5ao1rE2J83Qj3kPDOzpRIHzuCXc1ZM38qLz3xOAvmryA5t4LPFLjf/ID9fceIC41h+7IVWK9fg+eOrVrqJMTBknABd6SLrahse1HZthq0Y1wsibYXaEtFjxeLsdmBh+EmApwdqW3qpkm+S8uBY+yp7iKnsIneEze5/MkfvPH1n7z51U8cu/Q2NY2d2podaseX9ta97MmNws1YHNGKGeI81lCZG8LedF+CbTexceErTHnuER4ZK2Gkmi4vlV6t6bBikznfyO/3wfffk13VQqwoxyv//IbSll4cQlNI29NKYnE983SMMHcJwzs2H4/ILCzdQzEwd0RvhyUG283YslZPoL2Szasl4nDyw9/ZHycLRyx3iErftkvUlRPxMWpXmVwKcnezdvUmDcz/hvaI0lbwHgb4bX9NkvB0CWBPaaOE1wkEiCnFHegeg4dVIA4GbmxbZYLVZndKfJup9emj1LqeJL0cInVTSNiSR6VjKyXmewlY5I/dZAtcZzpp4A6Y747XTCv85wnMl/oQucKfsCUBRC0PJXFdHEmb0/4D3Ikbi8gy2EPOjjIBewaJm1OJ3ppOa3ojHXvyqcqMZLA8jc4kLwpFYSfrLyZ20wJyrDZRLqFufbwX7TlR7C9LFoBHUhltT66jLllWK8gRSBc4b6HAVZ8sh43kOOhKw9xEvssWuWYDGQ4bKIl2J8zcEPuFK3CerovbRAG3ynHP2KmB22u6GV7Tdgm4RaTM95ZowosggXfQQjdR3qLAF7gQpOW/7fBbYIHfcktiDDwxXL6FZQsWUpkeS1m42oXJiAK/neT7mpDrb0JJhDV74xypjnekItySAo+t5NivIdNqCRmWiyRMX0akfMcQB3Eg9s7YmNvi5Oio5bmVKfVtKSC3NjNny/oNbF63HgsTU1HcOwTcVtqIEzXhZvnSZTz/7HM8NPZBDdz33D08cUYN/1PgVnXk38BWaZPh1McIqP8ObXWsIK2eH0mRjJxT5Qi4leIeJabeOyM9m2tXrvHRO+/zy9ff8ss33/PrtwLxb3/kjx9+0tS2ArfKgashgz9/+Qk/fPwu377/Jt+8fZXPr5zm47NHuHmwk6sd+7hQX8RpgfbJkliO5IcxlBPIgTRvDdxtErU0RdnRHG1FfZQF1eHm7A4yoyRgp8B6p/z+cg98Dcnz0KfAfRt5btskojQQaKvZlwZST7aLU99Kyq61RBssJVLqWsQ2NcxvFp5qowVtu7M52rR3ba2ShZMwmTMei7kv4rZiKoGitqslsuouSKU6KVKUfggVgU4U2cq9tdAh32odxaLiS6Qel7puZY/Uh63TxanKfXl83NNsXb2KM11V/wlu1ROgwK1WBlQbBd/481eu/vorb4jTuyhq+7RA+/QXv3Lhq1/pPH+dtPpeYvd2EFlQTUFDF8euX+Pmx+9wfLCDrAgfDdxelkZYbFuHrdEGbAw3sGXFXEw2riHEw4nshFCcTbeyfNpE/CWcy4oOJcrbRc6p7cO2EeJmxU6B/guPPsRjDz3FBn1Les5d5+YPv7F/6BQ9nYME2btivGwRbvI3gm1MCHcwJ8rZSoN1rJutmA0J7mLyXvGinBKcTUlyMiXaygCPHVsoz82lQZxOzf4TNPccpbSykz0Nh7j68Z8CbTh87UP6zl7m0LkrHDlzicMnL9I1cIj27hZqyrIJtNTHacNSfA3XE+9hRrKErsarZ7B24WRWLJ7FEw8/LtC+m9F3SuW/U8LJMS/QdvC01hH84Y+/cvOb36ntPY65dwQJZU1k7uvGNTwTXWNXUdvxBKTsxj+5FEuvCIysXNlmbMnmTYasW7aBpXOWY7bVTJxdKDF+UUQHRBLhG4mPcyChfrEUZO+lIGcvpUVV2Fg6odaQuE1T1/8JbpU+ueMWtcbEP3j1pWn4uoUS5p9IbkYl+emV+DiG4W7hh9kGKzYvM8TPMo7q4D5a/I9T79FPgUUFUQLVgGVxRKxOp9KuQUCcjPVEM0yeNSBxg+q09MFzuq2oVWdCF3trI0rCFgcQuSyEZFHSSfL6xE1pxG9I08BdvKtaQK4UdwP5ppUkbRFHpJdJ4tZswrcHkujqTGWCqNNIDyq9dpC5QwTBRjWUb4Uob0PKfa2oifWkITmQ9rxY2vIiqUn2Itd1oyjrVZR56VHuY0iJlzRWdz3y3bdS5LlNTI9COS6Q6Kk6U5ynwVbs5q/F4VVdvCcbEL3UAY/pxmI7Bcp2eM+wEBMwz/GUxwLuBar0EHC74yPq22e+I75zbfAWcLsvNCVghSUuursw37RFgO2sAaLAYyO5LrpkO60TcIjTCTYSJWhKoZSpzuuJM19OzI4lpO1aLZHBBsJ3rtXESKSPJ7t2mrHTxEzrmDQ2MsbIwFDLd1tbWKO/WQC9bgPG+kZYmVmwbuUaXn7xJR58YJw2gmHC+JeZqjYJeeIp7hs1RttA4bFHnxZwj0HtVKOB+68UyYipxacUqEcAPgJnZerx31Mk6rmR60bArdIk9419VFPcLk5udLd3cerwMb7+6FMB8zea/fj5V/zwpYD6h+/5/WcB+N/A/eMn7/Pde2/x1ZuX+fjCCd47PsD1A81cbCrjdFW2lts+kifQzg6kL8NXg3aXqO12pbaj7GmMsKAu3IyqkJ2UCayLpA4U+BiQ57WVfM+t5LluJt95E3niwAukbhSKFXkYikPfRpbtRuKNVxK+dQEhm+YSsnEuAWtn4L56pihsNe19GhYLJmI0/TmB9stir2hLvrqunk6UyXqJoDyoDnWV6NBK/oYF+aLAs0zWkWq4ggzjVeSarhWAb5CIbxOlnvokWG/ghbH38tD9j6KzZCEnOsr/E9x/yH8qt/2VgorY2wLvyxK2XPnxd85//SvnvvyNoZvf0P/WF+w9eFbA3YdnahlWwQnkN3cy+NoZrt+8yqn+NgrjAkgIsMfRZBt2RtsE3Osx3byCDUvmYbxhLQH2FmSG+WCjt46lUyfhbGFOTmw4ScE+cv1Wdm1ZJwA3wN18B1OefYqxUqlemTwPr7A03vnsB95+7zNa2/vIS8/FTHcdjpt1CLMzIdZVQdtSSkvi3a1JdrfVlkNNFagmuRkLvE1EcZsQZrlDFL4PLc1dNHYepK3vBC09xymo6qHt2Jtc+xJO3fiCc+98wRtf/Mab38P1r//g8kdfMXTuPG1dLaTFBBJmvwObtQvwNRIvLDc23G4bXqZb5PtuRGelhKHPPsO9d6l1dyVUvOtB+cHvw8bFX1t9Uf3WR6+/g4GbP16peSSWNZBW3oxzYBLbLbzYZR9EUGIJrtFZmHqGs2qbOUvW6LFo0XoWz9dhwYylWBpIdOEZSnJQLCnhiaRFpZEWm0VmYgG56eXkZlWQl12Bj1cYY0Y/qI3hHk6N/AXsv+B9i7YCnFoE/3buuPVOXGw9yE4qIT2mSOCQrEHbeps9+su3S5RjSrJLKXXBh2kLOEu7/2lq3fspMq8jdnUaPjP8CV4WSuauXFGXEaJIvEg2icJ/uQuOk83wmG2jzaKMWBRM5KIIUd5y3zcpxZ1ArG4CUetSBNDFFFs1kaifT65FNVk7q0gyKCV1R4lYHoFrg4jZ7kuUvqhd3eXaeO3ILUukIS0g1VxXGpkRxZ472Rduw75Ie2rjPGhJC6E2MYg8X2ks7usp9NWj1N+AUp/tFHpLWCwNtFjOlflvodBHygh7ipPjcFmzHespG7GdvI1IAXXEQhsCF9uIU9qGxxwL/OfbyXe20ZySAnbYEl9CFvoSMM9LizL85jnhM8cGr9m78JxlgvcsU/ktzIg2sSDF3phMu43kOa4VRb1KGrMOu322ssdXnIibLukSGSSZLSTFcgnxFnJssxH9JdNZPXc6jham4pCt2LJ1O5ZW9pgYm6O7fjPmu6y1Y8Ptxqxdsx6DbQZs1N2E2o5szGhR0trCRmpBqFsE3vfz0gvjeeKxx+W50QLxqSxasFTqq4BYIK2B+6889/AIpH+vDjhiCsp33XWftma32qxD2R1q8s6dw9PjFcj/rrjvlLY8+t6HeP65SSxZtAInO3sSY2K4efU6P3zyOV+//wGf3Hibf958i48+fJ+vP/+E7778jO+++ITvP/+I7z78kK/eeptPL1/in2eO8+bgfq6013C+Np9j5SkcKY7mUH4ogzn+HMj0pjPZlY4EZzrF2mMcaI2ypSnSmuqQXewJMKFY3X+BZL6obLWuiWaueqK69SkW1VvsZyrXmIiDNSBVnGaMyXLC9RcSKCLBb+0svFfNkIhMAVqtw/08O9UGCgsnYjz7ZXbMnoCJPOewfjqJFmspFMWeb7GB3J0iHkTIpm9ZTeqGxaTqziJ1y3xSjMUx2+qR4yyORBR+qe8uVr38JPfJb7tsySIOtxb9J7jVuO3vBNZqyJpawvWN3//kkoD74nc/89q3v3Hykx+pO/UWVcdeJ7O1n9TaXgFOGc6xmaRWNdByeIjLb1zgUEctRQLuaE9rLPR0cTaTUNN4syjtFWxatgCj9avwszch0c8e6y0rWTlrEjYmBiSHqtEhQRq0d6xfieG6FbgIvDcuXcgTDz7Io489i+62XZRUNHHh8lvEJ+WQm1lArJ8/roZbCbcxJkHAneBmrSnsJFHaaR52Am0rDdxpXrtIdrUgwspU1LkNtWX76Oo+SmffGXqGztHVf5rdzUP0nH+f1z7+jesSWdz8Dq6JJ7siIL/y2Z9ceOdreo8KrNrbiPJzwUO8pZfhckqjXLTtlaKdjHHfsQkj+ewzp0zg2Sef4H5pHKqn/q67HuC22x/glamL+PDr7/lKZHe1OIvkilYyaroITi2hSKKY3U2DhCWXYO8ZTWBisUA7ElOvcLZauEnUYcHmzWborjVg6fw1WAi4o30iSAmJJyMmlUy5FxnxueSkFIvirqCksJ7y0kYSE3J46MEn5IbfIo3pf4J7eO1kgfctw+CW6sCKhauJDkoh3DuRcM8EcaauGKwyYctifczXOFEa0Epj8PFhcAecps3/GE1uAxSa7cNzSQCu6315recq39/4lCsHT3GyY4CBvU1kuYbgucoYn0UW2kzKEIF32PIoUdkpJOimEq+bRvhqlXIpotS2hQQBd7JhKbnm9aSbVJBiVEKGaTnBa+NxmO1C7OZgQnSc8FqyHc+lq3BftphY4w1S8SWsddtKia9U/oAdomDN2BdtT3WcCzXxzhT5m4qi3kFFiBUVQZaU+ZiJmVAm15f4GZIh0O8szyXeOwDrORuxnLgJ5zlm+M3chesEPQIX2ch3EIAvd8Z1qikeU80FzvYEa2kSD015B4oFzHMTJe6I92xrgbY4rZnGGrydZ8h7bBBnIdFhjtN2su3XCbhXU+AiDkUpbzmONZ5L1PaZxBnOJmHnIm1xou3zx/PM2LvZqb8V4+166K7TZaueAWZmVuwys2abnhEOEoWamVqxaOEyZs+ay6yZs7l/zFjuGTValPZD3Hm7RFdSBxS81fHD4x7hoXEPynMPMH3qdCa+MplRat2RW4dB/b/tv4Fbg/TtozRoq/L/G9wSdd5zH/eIiBh194PMmjGf6opKWhoaePvqNVHdn/DJzZu8ef4cr586wRWxa+fO8NZrF7hx6SIfXrvGxxLZv3/pAu+cOcbNYwNc7W3hQstezlTlcaQ8mYNFUQzmh9CfE0BPli9daZ50Jrlrqrsj1ol2qQfNAu/aMAv2CbzLA4wp8RHl7Tm8KJUqi5UT99lBidSTMn8zebyDQgG3inbiBdyR+otEcc/DW5S0y2Lh1wK1lOt4zOaLylYbKYjq3rngVW3Hd5P5E/ARQZFgsIK0rUtJ27KMhHVLRbAsJmDRLLzmvYKvwD14zWxSrQ3YHepBeYgLOe7COi9LLJbOYbS0y7UrVmpr8fwHuL8Sxf3Jn78Pbwys8tq/iNL+7kfOfPUd577+mf4bn1HQc4q05kEi9zQSXd5KeFE97om5RBSUU9bSxmuXzzLYVkFFeiShztbYGG7BZZch1oab2LZmMVtXLcRcb62AewehTjswXjuHNfMmYW28lWhfV5LD/LAy2ITplrVsWj5fVPoaHAX8459+krH3jeXlidMwt3YiJaOQqNgMMtLyKc7MxcdyF+HWxhI+W2mWLNBO8bAVcNuS4W1Dpo8V6V4CdEcL/MzMyEvMZODACQYOXqT/8CVtpb19dZ0YWHpSM3CRN3+QiEPs+tfyO3z6J2fe+5XTb33DlZtfc/L0VU4fE1CV5xBuv50MX1NxGIZEOe7Ex2Qj1puWs2jyBF6VMHTSy+N5SMJS1emjKu0dd0uI+sBzlOxt5ci5GwLpIWp7z1HUMEiK/Jbthy7SdewqTf1nKa49QFX3Sco7DmsTnLbbeLLZ0IbNW8xYp7OdpQvX/v8Y+wvoLLKs8R7uxj1ICMTd3d3d3R0SSIAgwYKEJJAQJLgneHAI7u4O7e46LdM90z090zNt+zu30szM++v5r/Wx1ln1JDyWqlv77nPq3ltkJebSPHsRbQuWsKZ5JesF0Bvb2ulYt5tdHYfZvV0tpXtS9lM7I3UN5YCLbYlRP7sg+ewCZffayMq8u01sxOBRlOdNYPKYWUwZU0dxciUZoYXEeaVTm7WQI423OTH3CafrJPuou8ex2dfomnmJ4y1XOLjiJJ+9o7p/+Pazz/ngvff5+NPP+VJM6r1HD7i0cSObK6ZQH1GiXcCbr0aVxK9kcdxKWuJWUR+5XMC9hfYxRwTcm1mYtJGdE87TXnmClfk7WVmwmeb0JWSYZjAjaBoLohaIoS+nJXkBjUm1YuETWJhbRktRISvGZEjKm8/aCQLJKbnsW1RN1/Ip7JWUuX1WAXvqS+mcV8iO6ZnsVqY7S9Jkse7NTZPYta6NidJJVntmUil2PTO0mmkexVRZpVDjmkdL4gwmuhVR7ZAnoK5mXnCNQLmCWX4TqfOfol2snO1XI0Cvkt+XM0VMu8Y9l4ke2VS7pzHBJ5GlhcUCizKBdzJrKyIlFY8Www5mcb4/LXm+LC7wpTXbR9LzMKrifNHv3wMPR1ttUajkhAQyM7JISk4jNSVTi6jIOPldLjHRCdjaOGBiZKpZtZziAueRAmZ3DPWNGKYznEEDRCZ699O2qmxiZGiIo70jw4eOpJ9aJErNouzTfYHy2cVs7bFacEqArEogz8og6u44PXpKW/o9evUWyKvfCbRVPCuVqOgr1j9g0AhthmZKUiYfSft457XX+eT9D/n7999rKwF+8OILPL1wkVvHurh94gQv3bjB6/ce8PLte7x05xYv3LjM0ytneHz2CI9P7ePhke3c3b2em9uXc62jhSsb6wXadZxbV8f5tbM5t2IGp5dN49TiGk42j+f4orEcaSrnQEMpu+dJhz07T0At8JbMa9usfC20nyU72yq/66jJYMu4ZDaWx9GWJ+AWaM+N82RGtDuTgh2oDBJQi2kXSOR4WZPn50hRsCs53tZUBLuwICWU+ihf6kPcmeHjzHgnOwoszMmyMKbQyYwJwe40CCs319VyeNVSOYcW0jFvMu21lTTkpqAr52RFTjaPTv6PUskXAu5PJdQKgG+JDb76Mzz569+5/9W3PPj6b5x+7WOWCkya95xmXsd+alftZNrybdS2baayvoVlHbt54eUn3Lt0iCObl9MwsVpS7HwmFGVSkpZIUrC/WHQopRmx1FUVUVuaTm6kD7H+bpRmpzK9opiFMybJ87MZk5lEYrAPKWG+VOSlkhwVwtBB/RkyZDDh4VEC7TZapMNoaFzOxtXd1l1fmsPSCWWSxo+lbXIFK6ZUCqzHsXqGgHumgnc1TWUlLJ0xl6Nd5+ncf5o1W/axaOk6SsrGM3SoPiOMHTl6+03eFmi/Iqb9qvBHQfvm619z+5X3uXDjJqtXtbFuubq571KaBQhzSxLIDXYkVw7KmHhv5o/PIDXMGz9PT4L8fATc6mp9PwG3mLeYxoBBo8krmMBOtRbIiRscOv+AfafvcvjMfU5ff4kzt17l1O1XOXbjRU5LdnP8zmu0bjv0H3CnlRAdkympUzzxkanU19bT1riMdYtXs1mORceaHezYvJ+9O46yd/dpDuw9w7o129AbqdZZ7ikn0n+M+1l03xlHRS96atYtPXxoGnMnNzFVwJ0dJWm4bw4xAp01k/dyZuGLnJ37CufmvMSxmTc5WHeaj2593l1n+/3fF++/y1fvfaiNL/1VflbDvp6ePc3xxXPYq+66XlJKc1SBNt55YYxa9rWJxuiFzI9oYXHSJjaXdQm4O5gbtZo9NVdZX3yEpZnbWJaznhWFKyhQFwqDxzJJbHZexHzmRy5mUfIyFqYuFng305zdRGvmFJblTqY1d5xAUNltjRj4FDHwCbRLZ75tRokYVi7bxL6316ptlrYI/+mda1jX3ML4ULFjxxwqrLKYFV6jlUaqbVLFsnOZ4lPKXDHuqW6lLI6azmTXIiY4FTLds5LZvpPEuKdoQwRrPcYxRZ4z2S2fic5ZjHNJocI5iQrHeGpDJGWeUCodSyorysLErINozvWnVbbLikM0627J8KYpPRT30cO0ZVsTkkSCMrKJjIwmNjaerKxsMe0cYmOSBNzx+HgHCrSd0B9topm2iuFDR2BkYIyvtx/WljaM1tPXfqcAPnLEKA3cpsbG2Nvay+90GTxgKAMFsuoGImp4oApV31YZ2v8LbhXqd8/KJM8rGXj2+Hl184VnZq4WmBomxq2jlUp69RjELDkXf/7xn3z2/gd89bkQ6Ldf+es3X/Hhkxd4IiJ4on0Dhzev50pXF+++8AqfvvMhb73wEk9v3uTu2VNcP7KfK/u2c3H7Os5vWsb5jYu5pCbabGzgwoZ5nN8wl4sb53N+TR1n2mZyaslUgfcETjSPo2thBfvFunfOKRBQ57Ftphi2WPb2mfnsmC0w1wCeQ7tkbpsrE2gvi2VrSQxrcyNYnBJAvZzrtZGuVAu0x4c6k+dlRbqrKSkuAmRvB/ICnKkMc2VWQpBkg55UethS4mpBqrURYaN0CR45kjhzU4r8XJmblcTmmdPZv3wpx9av5ui6Vg6vbGTHnAlslCze30iXppoKnpzY9Edwq7r2B7/+wru//sobAu4nP/zMva//wq1Pv+DmJ19z/KX3mN/eRd3mA9RvO0hZ/UomtGxislheZGEFE+YuFnC/wOMbxzm+fRXNtdOYI9Y9uSyXArGD7JhIilOjKUyOYJoAvUYsO08sPNbPi5KsDKaWi7FWlsi2gNLUOBICvUgI9iQ10p9xxZnYWxgyoE8PSeXsqZo4nZZlG2iRz169QtLphoXMK8xkcWURKwTcK+WPXDVZjHuaqm+XCsRLaRlXTFNpOUe37WHVhu3MFEstrKyhcEwlQcEhWh1vtIUrG49c5zUx7ScC7Sef/sb99//Jjdf/xOWHj+nYuZbNGxayd8sSFteWsHhiPmVRPmT6u1CvpslOl4PeNpXMGG/t7hXx8jebGhsweLBaZEca7qDh9Ok7jLjYDHZ0dnHo5FUOnbnFsUsPOXv1JU6IfZ+88ZIA+3VO3X2Ny08/4OzDt1l38Cz51bNJy60kJaOU2ASBaEw60WGJ1FbXsnJhm2QR6+lY1cH2Dbvp7DjEvh3H2Sfg3tt5ks0bd8vJ3L3Ifrdx/29wK+Purn/2xsrYmYr8ieQllJEUlEuYUwo5YeM51HyTiwvf5OK8Nzk/52WOzrjGJ9flpPvxZ7796mu+/+Zrvn7ndV4+e5wXTh7lT2++wXfffMtvf/uWh/vb2TdTLKdK/v4xWXQUFEvaWMqShImsyJrNvMhpzI1oYFHCBjYVH2VJxjZmha1gfdFRDdwrcnezKm8va4t3kmuVQaFtEhNU+cJ7nIB1KgsS6lmau4q58YuZn7CMxqglLIhopFF+35g8m/mJU2jMmkxLQQ2tRRNZWiBtpKSC1WMmsGrsZFZXVrNqfA1bF6xictYUJodIx2CbywR7MWvvsUwPqKDUNE4sO1M6i4nUeBZrNe45fpWUmiUKnEVIPMYw06dKuwg73aOKKa5jBfTFTHLOpdoxgzHOiZQ5JojFJ4l5x9CUq+6NqFLwYJpzlGkHsrwknLbScDFvse1MP+riAtDv0YMBQ/XIzC8ReKeRnp5NTk4+SUkpREfFEx4Wi621o2RWBowYPpphYs5mJhbojzJgYP9B2mw8b08fgbODtEkz9HRHaf9nYmgq2ayOtA8bAvwCxMgV8EeIiQ9liNoOHKZtB0vbVWvS9xYbf1YC+U90l0lUPCuZKIA/u72Zgrta/lXVuJ+VSnr3HML6tVu0WxJ++8VX/PTjv/hFMv4vPvuI167f5M7+g5zYtpFrRw9xat9+drVv4+7N+3z81se88+IbvHD9NvdOCbwP7ufyzi2c29TGqbXNnF7bKMBuEGA3CMwXyHYBF9aLga+ey7m2WZxdUsPp1gmSHUpbXjhWjLtIoK2WgM1n5+xCLXapEonAfOv0DDZPShLTjmJtVgBr0/xYlRbIMgH3gjgvpoY5US3GrW4onOVpRaKjCXEOJiS6WlEY4kFVhBdjfZ0ocLIkx9WaNE8bYtysCbQ0wdfACH9DA4KNRxNvbS5sKuHE+rVc2L6F05uWcqhtPrvmV7N1Sg6VkR5sa5nO42Mr/wjuT0WN3vnlV17552+88vdfeeGbv3H3iz9z7eNPuf7+J5x5+V2ql2xlUttOWvYeJ7VmDplT5lMxfxmBGeXkjJvD/acv8/jBZbo6N7Fw1gzqZ09mavV4MmISGJudRGV2PJnhQVRlC6gFtPnRAYR5OJIeH0lVQSbl6QlMKs6hNC2eOD8PEkPEyAPcKEkRuwjwRXegjnaRLTOnhCVt61mzYSvrN22jtWUpk/NyaRD4L68uYeUkZd7lLBFgL5mYx7KKLOpyU1lf38jenYdoWbGZOU3LGFczk7ETpxAVn8BQaZy9h5hT13aEV76Gp5//yqNPf+HWBz9w652/8fDVL7l6/gTHd7exb80iFk8qpU3S3NqCOKaXJXNgcwvn96xhXnUerlYGWBgbER8Xj5WVtZxIepq9DBkkaaiYjIuHP5u27qPrzE2On3vAyctPOXXzFU4r274lJnv/DS48fIsrjz7gxiufse34DQonzSOjcBLJsq8TUoqIjxeYBsVTWVzNioUr2LBkA+0rt7JtXSe7Nh9iz7Zj7Nt5nM5dx9guf7O3d3A3uP8faHeHKpf8151K5LEa8x0fnEF6TAHhPgkE2cWzoHQ9F5e9ypWGd7lW/yHHZz3hwd7X1VKSfP3Bn7hw8BjXDh/hnZtXeHBkD0dWL+T8/g6e3LjEly8+4vraZeybNZ6dU8ewY3oV2+fWiFnnsNjfldWJETTKZ82KnE1j4no2FB5iWXoHM4NbBdZ72DZeMofSLtaXHJdtJ4V2ORRYxzPRs4RJ3lVMDZxGXeQ8FsQ305CwVGDdxrzwZrGjlcyPamJuZD114XOYEVzL7LBapgdNkqiWGMf04PHyuTXMjBBDDp7AlMCJTA5QYB5DpXzOeMc8Kp3EvB0EvHZplNmmUBtQTqltMlN9ixjvkkWFfSaT1XdxF/nwrmCaVyVT3QXarqVMcM5nvPx/pV26Vi8vt09gjH00pU7BTIiIo7E0l6YitWZKBCuKQlheEMDSvADJFvxYXhhKVaQbI55/TqTFWZt8FROVQGKcZKIJ6Xi6+eJg54i1lZUcs+470BiIbbs4emBpbiVQHqbVslWpxNXZTTPuZ/C2MLPUtqr2rRapUpNy1CiTkSNGSlsdgo7OMIYP15UYia6AXkcMvW8fgbDYt6p3/7v9/Ldl//5YAfxZqLKJunjZt58qmUgG2m8EPfsMp2PrXn6RDv9v3/5dLQDIj99+w4cvPOLJhTPcOn6Uy0cO89qjF/j0vc+4cu4qixe0sK/zGPdvSmZ/4Rp3uo5xe99ebnbu5NL2TZxrX6MNt7vQvpILHSs4u6VVHouFb1nIpQ3zubBGwC1idXJpDSeWTOBI8xj2NxSxs06Zdh47xLJ31RVq2511+eypL+DggmI6p+eyY2I6+ybncmBqAburU1iVG8i0UDvG+NiS62tFiocZcc7mJLrbkuJrT6ijKbYjhuE1aiRJDjZi4tYkCbQjHa0IsrYgwNwcb0MTPPSMKAyPYu/y5Vzc2i6dz3IOL57L7jk1tAu71o6NZnFRHKfWLOTOkf8PcL/108+8/ONvvPDdTzz98i/c/uxLrrz/EVfeeo9Lr3/A+NbNVC/tYJKYbtrEOtwTcsmtmUdI5lgKJtRz+7GkOI+uc3RfBwvrZrKwYSZ1Yt7JEbHaWO6qvESiPFwpS00UcGeQFeZNhJeTVgopy0ikMCmaypxU7aJmlI8rcUFexPi5Ee/vRmpYMDbSyPr2HoyllSPjq6bQ0NjKilUb2SgAnyqp9/S8TJrH5tNamUdzZSFNFTksGpPB/PwU5pQVsnfbdjZ1dLJQIDd1diNTZy2gaelKysZVaxcQe/TRJ3/CEl6Q9OPxp8q44e7HP3L3w3/y9J2/c/rkCRprS6krTacqIZi6/ASW1xYzozyBRbVjmFeVR0qQK7ZGeliZmYoFRWIj6ecISUf79VXjZLtnlVnZCag27ODIqRucPP+YM2LbZ+68xtl7r3Pu3hva49MC8Ev339PumLPj1C0N3JnFNaRmV5CcJtaVkEdkSDI5qUU0z2mhTU3eaRVTXbGNrev2sruji/27VI37GJ37jhEbn94NbjHr/wttFequJM/uVPLsFlPP4WkfSGxwCv7OoUS7ZLK7/iLXl7/D1YVvc6bhZR7ueYefv1ez3X7h9XtPuHHiHE+u3eRP77zLm48fce9MF5cOd3Jx/06ub1vPnppytlUXcmDmRC4sXSgnTS2HqoppsdNnvt0IWiNjaYgTI05dy7q8g7SJcc8MamF1/h5211xkbUkXK/MPs2nMPsqcC8izjNWMe6JnNZN9a5kVOleMvZEFMYslWmlKULXvldRHL2JeVIP8Xz3T/OV5QTPEnqfK68ZR7TaGKb5VTA+skZ8r5f0qmBE0mbrQaVSLKVe7FDDBTTJEj0JKrBIpskyQ5+Qz2aeYKrdc8sxiKLZKlv8vY4rXGK3urYV7sWxLqJbvOc4xm7H26YyxTaXUTl3sjJdtJAWyf1NsPSgJC6FB2mlTQRRL8oNZItBuzZXI8WVpYRiVEW7o9+5BTFg0RQXlksmp6erhBAWE4eXuJ+asLyDtQQ91/CRrUkP49PWMMRYwPKtnK8O2sbL9N7AVwM1MzLWat7GhsTb1PTgwCDsbW4wMJEtUix4NGcrIkaPQ0xuNvr6htGNdBkjmqOCtlU1+D3UHnOdU5y/ZnFoPRz1+BnItevWjt1rrW+Ddv6+6UDmCXn1HsHfvMX775y/89Ld/8c+//sinr74itn2ZF6+c54Wrl3l4+QqvP32Fv37zd/76tYjktTucPH6J29cecOXYWc7u2C2wbufKjq1c2bmVa7u3cr2znet727khca1zPVd3rOTatiVcVxctN87n0upZnF46mROLqznWPJZDjcXsny9sEPPeM1e2Ep0C7SOLxnFFjP3+riU82L6YRxIvyOMnO9t4IDZ/dfEkkQk57gGWZDvrk+hgQJytKXkinDNyk3A30sV46GAiBNT5AR5keduTq8Z2h7uTHeRCsqctecFetNaM58Sa5ZxZ3coB4eWO2graJ+SzuTyTTXlxLE/3ljYfy5WNLdw61Pq/wf3y3/7Og29/4OGf/879T7/ixoefc+mtD7j46htcfu1dlh84Tfy4GWLYZcQWTyQorYzMiul4RknDrG3hzpMXefnFOxzbv5VFdbNoaZrF3BnTSIuOZ2ZVCUVJoQQ6Sg8VH8XMMfnkRPgS7e1CUlgg2XHhZEQHU54l6W9xNtEC7OgAbzFtb0JcbEgK8cfdzk5sQE8a1AgiwmOYNXM+y5euZ8XSdcytqaE6K1WsO4+FYnFNpbItyaKxKItJaSksq29g32FJv9e3M7dxBbVzFlLfvJwN23YzvmYqfSQNVJNkAuPKufvuv3go8H70kYBboH3zg79z5+2/8dbHn9OxrplCSYFi7I3IkPSoqSpLgJ1JcVIIJYlBjE2LJtDVEVNJhazlRHFycsFApZ9DRkq6qauB29zcnmVtmzh68ganzj/i/PVXuHD3DS7ee5OLd9/k8v23uXBHAH7zDa48/Yi95+9TXttEVslkSZWrSMsaQ0JiHtHhKaTGZVNfu4ClkvmsXawuTm6T77iHzq1H2b/7JHs7j7P3wEkys4s1GKtJOM8uTv4nxNR+B7a6ndIzcBuNtMDXNRgHYw9Ko6ZxadUb3FjyPpdaX+Wty3/iNzXoX/797dsveHr5knaivfXSa7z7zoe8+vq7PLp+gxtHDootLGP/rCo6ihNYmRstIE7meN0Ujs+ZzMbIIFr1hrDSciirAt1pjc1heVoL67L3sTSlnVli3G3ZO9k89jhrio+wuvCoPD7EOM+x5JgLuN3LxIwnMtVPgBxcx5ywBhqiF4tlt0gnsFyL+lj5OWYRcxW8w+czO3iOgLlO4D1NoD1JXlfLDHlc6zeZ+ohZTPefyJzQKRRbikRYpzLFu1g+o4BSmwQy9EMpEoArWJdYp1FulyX/P5ZZYujTfCqpElCPdxZLlxjnnEeFgrZjhsA6hTI7Ab9dHEW2AnvbSLJsAkh3DMBVT5/ypEjqi5OozwykPs2XBWk+NKR505Dhz9Qkf8IcLUmR88jW2kErgRgbmgmI7TAxMhMwDxJYq5vNqtEivbWb/fp6B+Ln44+Tg5N2kVLVutVWwVuFnY29Bm9zUwt5bKfNolS3PLO3tRO4mzBURy0tOpxhw0Zo8B492kALHZ0RYtwDBNjdFyu7L1j2FVgrYP8nFMSfhfbz779TnYpaYmHg4FHcvHFfsrWf+de33/Hl2+8JtK/y+pULvH3nBm/eu8Mbjx7x3pvv8te//MjPaj2fL7/h4w8+553X3+PF2w+4fvQEV/bt57pY9/W9u7jfdYAXzxzlyamDPDy+R7K+HdzZu5Hbu1dxZ/sSbm1p4tqaOs4tncIJAfOxheUcbSqjq7GUg/MF3LNz2T0zmwPzCrTx3/d2rOLx3vXc2rqUS+sXcHVTE7e2t3F3yxKeblrI/RXT2TkulkKnUaTaGlPio6a6R7N7QR2HljaxrnYya6rGsq6iWMw5n7XjcmmvKWLThALWjcuWbb6AegzbJpewuTKLjWWprC2KZ01+JCvSQlkR60dLpBPNicFcXdfIvSONfwT3J/zKi999z5WPv+DGJ19z95Mvuf7+Z1yQnXT2yUtceOlVNpw4j1dKAZ4x2Vj7xBCfX016yRSs3KLIr5rHzYdPeOuNR5w4sI3GmdNZ1jKP2dOmUpZdwPwplaSGuONraykGHsSsikLyIv1J8vckOdhfjDpA7NqdwmQB8vgyEoK8CXBxIi0iTGBvRYS3M97ODtIoB2kXVtxdPJkwbgpzZjaztHktjXVzKU9LYmZBBvPy01lQIEArzKQ2K42agjL27DrEls6DNC5fx5yG5TS2rmbtll2s3NBOybgqho40onc/XRy94rjw5E88+FyN5RZwv/8vrn74g2Qdf+OFT77h3v3r1JZmE+5gQaidMUtnV/Hq3bNsaJ5NWVIY4ZIS2RqMxlDPkNGjDDEUm1GNXZV4BqlhUGLegwfqMnXyPA4fucypMw85d+kFrcZ97rqa4CPbay9rFt514QVO33mTA5ceUz59IRlFk8gqUAtNlWvGHR+dIeCWjmPqfNoa2ti4bBNbVu34N7gP7DrJvj0nNHCXj50oB7yHVir5P7YkP6v0Wt0TULsv4LOtgHvE4JHYmzlhN9qVlZPlxFj3BddaPuTp/u6LjvAzv/78d95/+pR7Rw/z9MJ5PnzpZT5+6x0+kCztqdj3xY7N7BfD3iYG0VGWTLt0dKuLklicHMEUTzum6A5mrc4QDlsbsTPQhpUxgaxIncqa9HYWJ24SwC5jmZj39uqzWqlkTcExNo85QrVPFbkWCUzyrBCo1gg0pwk81RjyBTQKtJuiWmmMbaNBojFW4B3TIhbeQqOy8ahm5obWMy98AXPD5lInwJ8bNIc5gbOoD5/NNO8qMehyseRMiuQzxtqr8kgi+eYRElECblXqyBQ4FzLZaxwzA2qYHyYWL+Y+zjGXSgG1inKHDMrktaUC7RK7BIG1nOT2seTZRlMgxp1hE0ymSzh2uiaY6+kyvTCd+rxo5qb5MyfVl4U5wSwvj2Px2FQmZCZoKwP2kY5VAVqFuqnswP4DGSLnhFpdTpU31H0c7W2cCAuOxMfLF2dHF61k8uxCpYK+GrutQoFbWbmXhxeO9g5i2obaTEpTI2MxcUN0dfUwEAExNjbVoK2se6iOyEfv7hEnz9qPArcqkXRbd/fj/w71++7o/fvF7+cpLBjDl5//mZ+FOd++/z7v3L7Ni2dP8vqls7x/7zbvP37Me2LgX0jW/7cfBO4/SWsTO//XP34S+/4rn73zAe+IKL51/yGviyC8cPY0L547zRvXLvLqlTO8cK6Lpyf28fDQNu7tXSfgXs4NAe+11bMl25uijek+1ijgbijlaGMJB+bmsas2nZ3T0uRxLmdaq7m6Zh7Hm6dyfuV8rm1azM2OZdzbtYKb65u5u6qRlzc3cWlROTNi3SjwcGRiZATzsnM4vbpNsvxsUkU0x/n4MCMkWKQhhDnRQcyLCGBhXChL0iS7SosQKAexQAA9L8ZH5MJXJMNPwodZYR6SRdoz1d+OuTEhXFq7kDuH5v8R3B//9gtPvv0L59/7hEvvfsadj77g6tsfc/6Vdzjz8CmXX3qF9cdPUTBjARYekYyy9qGoag5ufonomXlRUF3P/Rdf5rVX73NU0pTGGbUsWzyfuQLwqeMmMHtCKclBrvg5WJMQHsgUgV9uhB+JPu6kBQdoNe1QV3sSBdjVBZlkRYfgamFOrJ8v4e6O+IlxBHq5MlxnEAP69GHksJHkphcxp3YRrU1raG5YSGlaMrW56cyRUDtuTlE24zPSaJ2/mP37z9K6sp1mMd2FS9ZrNyRYsX4ry9dtEnBX81zPAfQbPBoL+wD2CjBvf/IbD99T4P6Jyx/+XfbJj9z54FuWrVlNZUEuUb6e+NpbUV2Wy8rF88iU7CHCxYpAO3M8rK2xt7JHb6SBZiwqvVSrrCnbVuDu9fxAIsWWd4sRnzr9gFPnpLO78JiTF59wWiB++tJTLY5delEz7pN3X2eMgDsxexwpWWPJyK4gKbmQxNhskqLTqauZw4rGlaxfqsC9k20b9rF3+3EOdp5m/95T7Nl/gukz67WxuT2fU8MA/xe4/6vGrUUP+olZmeiZEOebyqmV93i4+s9i3J/wwa1vBdpqytZf+eaDD3n93B3Ob9lM5+JF2pXx8zu28fj0SR4cO0rXogXsm1DCjrJ0to7PY/uMMg7OqWJ7VRHj7U2YNKQP20eM5ry5NV3+ZmyKc2K5/G1rMlcJuDeKDS+hLWsnuyZdZH3ZUVbkHhEzOUyN/yQK1NA8r/FM8ZoisJ3KDN8ZzA6Yy4LwhSyKXkpT7Erqo5bREKNiqUC8VX63lMboJSyIbKE+cqHYeRMNsm2OaNFWKazzm8pMn2qmeJRR6ZTFBLdcMec0soyCKbKMFNOOEXNOYbxLPtUupUz1nkhd0AzpMGZK5zGeSodsym2TGeMgRm6fKoadRKFAu9AulnzbKAocYiRiybGOIMUiiHSnSLws3Oj9fC8iXB1oEOuakxHC7FQ/5ottN+aGMTc3isrkSOyNDOjXS5VCego41YJQ/dDT1cXQQF9AK2AdpS9Gbk94SDSRYbGEBIUKkJ20C5OqXKKG/6kLlfp6BlqJRJVN1GxJf19/gbiVNp5brQWtLlZaWlhKZmiJqam5Jh8K4srA1UX27ntKiuX3GtDdflT8Duj/F9paiJVrIY8VtAN9g3n8+BV+Egj/5dNPee/BfV48dUIgu48XThzh7evX+PDJUz55+22++8vf+KeC9i+/8fO/1AJUyhd+48e/fM93AvVv3v+Iz4RN79+9w+tXL/OaGPvLl07z5EwXT47v48FBNVRwnUB3KdfWN3F1xUwutE7mVJMYt4J2fTHHFhRzSGDdOT2Nzto0DsvjEw1FHJ2Xz+qSCDpnlPLagQ7eOrqHlw+s5vbaBVxonM4LGxdxsWU8TbkRFPt7UCysKg0OZnxMJMGWppgPGYyb7ggizIyJtTYm3t6UDAcb8twcyHO3o8DTlnzJ2ovdrSkV4St0tiRPOJfrYCnPMyfB3pAEKwOqQsO4vWsDNw/+D3CrxaQeff0tV97+gAsvv8OtNz7mwitvc/qFlzn18CEnJW3ZdvkG2TMb8EoqwNo7ivj0MYw2ccbIylsrlTx+7QVefHqN3Zs3sGj2HJYtW8DixU3MrJlEbWUOyf7OhKjlDAPk+dkp5MWGEu/jItbtQbSXMxHuDlrkxYZRlBiFv5i2r70FYZ5O+DjZEOLtjpHeSAb2GSCw6UFQYASTJ9fR2LScdcvWMy4nn4npydSJcdcJ/KcWZDGxpJht7bvZ2H6AZau3s3pjp3ZzhFUbd7Bo2VoaFi8nNDaB5xTE1DTf/iNZuuWIVuO+/fbP3P/gN2598Cv3PvqV669/jZNvKMPkZBk9ejRmxobEhYeSGCHpc2o8iSpziAwn0MMDO2n06gq9qp2rC5PPLEUtsPN8ryEYGNuztK2dYyducvLcfbHrB5y48oRT18S+b7zM+VuvcuLGUy4+fofTD96mYtZiYjPKxbYryMmfRLLs+/iEfPn8dCaX1bJ0XhtrFm9k00oF7kPs23magwfOs//AWfYdOEOD7KO+/YbKQVelkf+3xi0nl4K3FnLy/b7t2auvnPD9mJQ7m/tbvuHFVX/l7rIP+OyRGvf3G7/+40feuv5IUtOL3D15imuHuji2YTP7FrdwoFEyioZadteUabPE2ovT2TYunwP1Uzi0cAbtE4uZE+DMlNE6rDIx4LS5BbftzTkcYsGy5HDtJrxLUpZTF7aUpZl72FRxlpUC7DUlR+R9upgWMFkgmkKtmpXoOUFikoC7VsA9h7khTQLlJQLrNhZEL9OiKW4FixJWyrbbwJvi5PcxzQLzRcwPb6IpbBFz/WdRZV9ChU2mVs+uCStjakQ5JQ6JYthJjHdIodgsRhvXPcGlgKli+zN9JmqmXifGPtmrUpthWWobR4lNrBh2gph2IsUC7gIBvopCW9naxZBhHkyaZRB5ThF4GztJNqZD/149CXKxoTTSl5o4bxrSfDUoTBUz87c1w3jEMDFqtTZIX4YIXNWFb19fP9zcPMWg7XB28iDAP5S4mCTCQqPwdPf4fVakmr2rzpnn6SGhbo81Wm+UVhJxdnTSyiQK/M/Are7CYmdrh7u7O2ZmZgJtXRGQYQySz1ZjtP/7oqPa/gHUWvTTZOg5gftzPfvL+aVCrULZg9qZC7oTNoHx52+/ycsXznB3zw5ublvPnZ2beeXkUT4R3nz14Qf8Q63F/bNadFo9X1qdhPZQ2t4PX37FXz7+mC9ffY0PBdxvXr3IK+eO8fTkfh537eLR/q3c272BW1uXcWV9A+dWqFElkzm5aBxdDWUcaSjhkLoAOT+PfXXZ7J6RycF5RZxqqeJEfSn7quPYVqHuN5rGuWXzeEne7+V967m5Yg5Xmibz4toGzs6tolY4VhgUwPi4GHKD/CmMDGFsUjy5oSFEOtjjIx2up/4oLXwMR+FrpEIPP+PR2jbUfDQRv0eIqR5BRroEm47EW/5vhOzLotg0bh/bwtUDk/8IbpFLXvzrD1x+8z2O3XnM5Rfe5PyLr3FKer4T9+5x5M5dNp+9TJUA0i4qgwgxPxuXUAzN3cS64yma0MDTN17k8cNLtIuVLqoTC1zewJLWJmbVTGRKebrYtQOhjg6EiznnxIaTK4BO9Hcjyc+VEGcBs0SQwDpBQK6WXI32ccZTUugAZ1vcbc0J8nDFzMBAjFs1wp6M0jOibEw106bPZfWStdSUjKE0NpLpuWnUZCRRlpJAk3yP9vZO1m3ZR/vOY2zddZSOXV207zrE6k07mDp7Pu5+gfToK6mfWISqc4+bvpinyrg/hPsS9z6GJ5/D+ccfYerox+Dh+ozSN2OYzkgGC5gNR+hhJiC3lBPBVFJPCzMrXF08tXUf1O2gtJmT8t4qeqnoN0y7fVP52KnaPR5PnL3D0fNqdMkTzlx7kXPXX+L01Rc4evk+J2+/xLlH7zK5YTXRqcUC7LFk59eQmjOe6LhcIoNTqMitlv29hBWL1rFRgXvzEQ7uPa+trb3/4DkOHj5P26otDB46Wv4+dTOFP4Jbu6ikhbrA1B3q5OvXYwCrpu/kacc/eLzsG263vs1nD5Vxwz++/JaXzlzhUuce7p27yMs37/OydO6Purq4umktJ5pqxY4zaIwSc5RYkhrBtklyQsyoomNMNhNtRlOpP5AlDvqcszPjkYUNFz0t6Ih1YUVKKotT5zAzpJ4lGTvpqL7EmorjrFLgrupisl8NZbZZTPepZLrneA3e032mMDNgNnUhjcwXcCtYN8Qs10omz2Jh/EqJFSxMEKgLuOvCFzAzcA4NYY1McZ9EjVsFY+V9Kx0zqfTOZoxbGmOdUhljnUCFZTylFvFUOedS415KrU8Vs/ynMFfVzIPmauAe65hGoZWYtdh5oYC6yCZOi3zLaC3y5P9yrCLItBRwWwSS5xCGu56lWHQvbZy2nI6MGjyA9ABPmgoTaShJJ0javrqDe2/JhNSFQmsbO82E3d09iYyKFngHSnvzElhHa+O5k5MyCA4K12rWCtAKxP379pOMS40W6iXm3UcDtAK3gruNdADqeWoNE3VRUkFcwdzNzU0+xxQdHXUjBJGOPtJWevb9/xvc/x4uqMZ+q+3z6o5Lz5FXMFZbtfWn737kk5dfljZ0Qqy4ndtb13Bt43Jubl3H+zeu8t3nn/Hj99/zswK3ku1/iSz86xd+FQX/6a/f8bfPP+frd6Q9vvCUd+X5r5w9weOje7l/UIC9bxN3dqzleodAe0MT51bO5vhitV7JOAG2ZH1i2gfrCyXy2S+GvXtmFocXlHJ51XTubmngyrJpbC6IYOuYZI7UVXF80Wzuyfd6ac8ariyt5XbbdO6vnseybMluLIyIcnMmwduDKA8X4gO8SA8LJsHTiyAbW3zkWPmaWeBjZo6PiSGeAm8vo9HdW2N9svw8SXaxJdLKhEhLY8LM9ImwtkBfODdMOvMNi2Zy68gyrndO/SO41aSbl777J+defpMD129z5sFTzj19hZMPHnP8loDl9l2W7+9iwvJNpE9pwDuuAF1jVzz8E4jLqKS0poVX3nmTB/fOs35ZK7XjK1i9rIEFs2YwZewYJhWnkOjrSIynO6Eeztr098KEyN+N240gSQ/87MzxE7MId7MnJdiHGF8XfOxM8bazwMXSBCv5Q61NTegvvX5fiV7Smyen5jCzrpHmhUuZXTOFbDHgsUlxFEu6UpKWzpb17XRsOyjQPsr2zuNs293F9j3H2b73GBu37WXyrLk4enjTS8DdR+K55/sTlVrO7Te+54kA+5GY9yOB9pM//cb99/5CVvkU+usYMXSEKbojVM1xsJxwCnTPS+OUBiuvHzBED1MLJ/oP0KGfWHY/NRRKtip6S2Pv3U8t4jMEX/8otm47xPFTNzhx/iGnL8s+v/oi56+9JPEixy8/oOvKI87ee5tpDWuISysjLWscGXmTyCqcRKxkPuEhKZRmV9JY10pbi1oGYBc7Oo5y6MBFAfYl9gu0D3adZ5f8vSbm9tr3/OPFyWeW/Z9Qk3V69xhCeUot97Z/zM2ln3Gz6RPOz3+Fr15RdwH9ja/eeoubu/dwrmMz906f5vHFK9w6epyTm9bRtbSJI/WT2V5VyI4xuWwsSGVZZjRt2XG0RPgyx9aYSaMGUOs4iuWBZpx2M+OetSP37Kw4Ida9OcWHxoTxzI2er03E6ai+yJqxJ1lVepQtYtyT/CZTZp9LrW81M8R6Z/pOZJq3ZHa+05gdPE8su5VGAfSzWCCW3SC2vShpFc3JIhZJK1kQt5g5kQ3UimlP8ZzCDL+pNEbXUeVSLJ1COhVOyRRbRpFnFEKZeRRjLWMot05mgkcRU8T0ZwVNZXbQDO2GEXPkM5+Bu9harFrAnWcRIZYtEJdQj1Xkyu+zLMLJsgohVcCdYx+Km7SlXgK0Xj16iJWqC8OqTNWXSDcnOQ8CGCwnrzpuWo24Z2+tdOHvH4i9vSMhIWGEBKsIJz4uibjYRCIjYvHy8sXYUM2SHKrZtroZrbqDuAK3+lmVQxSwvTw8RTTM0dMVCRFoPwO6GhZoZ2enZZbd0JYMTF6rsrCevfpp0VvAorYK5urCozZz8r8uSP6nJNctB90zdJ9jqM4ILpy9wkdvvMeTi5d4cvIYT47s5eGezdxqb+PMyiZu79vBtx98yE9/+4Gf1V1wfhLS//gb//zuB77/6iu++/RTvnn3HT576UXevXVDoH1KoH2Au2LFN3ev47q6+//mJVxYv5Bzq+ZwYolkeo2VAuoyAXUR++YUcGC+CrHteXnsry/h1JKJ3No4n9tbGjkyfxxtGWGsL0nhRON0LixfyINtG3iyo5WrK2u5tW4OW6cVE2Wuy9DnnxN5G4alwNhGsnBbMyM87Gzws3fAxdQMdwsLvG1ESmWf+ljKzwJrT1NDfCxM8DY3JtDMmChrS8IthH0SsbZWuOkZMEL2b8OUfG4dW8SNPbO5vWPuH8H9+j/htR9+5dwrb7H/2k2OCaxP3n/MiTsPOSo/H7l+iy2SEhfMbaVmxXaiJF0fZeVLWsEkvMOzKapu5uW33+LhAznBWhdRM7aIjW2NzKwaz9SyMqpy4wXaNsT6SC/k6kCYuyP5cWHEC5xjvR0JVmURG1MN3IECcVUyiZb/i/B2wk16Ig+Bt9GIodiIAQwdNFQauWoEPbGydmZG3QKaW5ezsL6e5JAgMiVFSQ4Ioqq0gq1b97Jp6yG27jnJ7n0n2bLtgAbujdv20bpyI2MnTsXW2Y1+/QfSv183uE3t/Dl2/S3uvvujABteEcF8+uUvvPDpD+w/cx19C2cG6BgyaMho+vbSkVDDnAZpAFSm2rufWpNBVzMSte6DArcqlajQlsnUID4YIyMr6XBWcPjQBY6duSfm/YBjp+9x+PgtDnRdZ9v+M2zed5oD5x4yXcAdk1hEUtoYEgXeaUUTiU0pkpM0naKsCpoXtLFq+Wa2bNzH3j1nOXTosti8wPvIRU6dvcnRE5exsXfXTpw/WvZ/A/tZPIeloStXt7/PS+0/8qjtC+60/ImLi97hu/d/4ofv/8wbt69xbt0qzq5byqkNazi9ZSPHNqzikGRaexpq2FlbzqbyTHZVFrC3uoSuWdUcmlJGs7st03s+x1qz0awMsKYtwoq9sr3k5MCLYhrXvezYEBXKnIjxzItpojm1g1XFx1hR1kVbSRdryw8yMWAaxfZ5zAiczOxAtQ72RDHgCUzzmSy/m828qIXURy1lUeJqmpPWsChhlWbgjQLvJgH54pTVLExcKkY/T0A8iWKrQupCZzI3fAbjXMrINVGjRuIot02gwEzsWcBdIgZd6aymrJcy2Wccs4Kni93XadP254fVC8zHUeGYTrGNpMxmYeSYhXdbtkUUueYCcokcgXe2ZTgZFsEkm/mRbh2A32gb1F2/e2kXhwXSz6sLeD00y+6jLhbLVhuuqf5Pfq/C1tYea2s7bRsl1h0XF0d6egaxsXH4+fnj6uqqgVuBWIF6QD+1yp8a1dFLg7iCtIKzuig5aqSeBnJVhtEfNRoTeZ2Ct7JtPT29f4O7Vy8FbgXtbttWEvJvw1adv2zVrFt1Xmpb+azne0u7kk6or7z3UOkcDM0M0RPAzZnfwAfvvMfV48e5sHcv94538ejIHi5tWk7XsgWc3bKWj19+hV++/xs//+Of/PT3f/Hr92La3/6Vv37yMX8W0/78pRd4/84tXrtwlhdPHBHT3sXtzk1c37aCS5tbubixmVMr53JsyVQONlWyV+C8b26xBm41iuTQAhUFHG4qlf+v4EDDWPbOH8uBBeNor8llbUmiZIj5nFksxrtxCY92rObO+nrubKjn4IIJxDmaMbJ3T/pJx9pTOt2B/foxXN1+bMhQHM3NBdoGGA8ZgNnwwdiMGoG13nCsdIdpYTtKF3t9Pfm9Lra6I7CXsBs+DEe9kVgOHoy5zhAWzRzH3ZMruL5vOtd3T+fajv9R437yl194/Qe4JL3gvivXOXDlEsdv3xfbvi/Wd41D8rs1B44zbfV2Mme2EpxVRdGEBaQVT0bH2IPCqsW8+OabPH18laWNcxlfnE37ioXMmzCByUViMGnhRLhZEufrRYCzHQGO1iQFepES6KmNxFDg9rGWHshKbELMO9jJWuAujVLg7Wljhqu1KdZywE3FAEYN19OGPSn49O2nQ3Z+GQuaF9Pa0kxKRDihrm5EevqxQEx8+64jAukjdOw6Sfv2Q2xq38vK9Ts1cNc1tJJXViHgdhVoiylLqMVx+umYsHrHOa68/GfufPBPHv3pV86//CdOP3iDifMWMdzYir468h0EyuqCTG9psIbS+AfJ61WHouCs7p6uMoJnExa6V1hTK611ZwsK6AreBXnl7NrZxSEB9YHDV9mz/yK79pxj265TbN4hWYLA9+iVF6hbuIHouHzik0uJSR9DSuEE4jNKCQtLJTu1lIZ5S1m9op1tWw9z8OAlDgq4Dx+9wqnTNzl/8S5dxy9i7+SlDvq/wd1dz/6/8d/gzoop5/Wjv/Fk5b94sPhTriz4gK7ZL/LVa9/zxefvc0KNza6fydoJBTTkJdFUksXy6mI2Ty+lY1oe6yoyWFOYQkdpFpsL0+ioyGWfPLfV3oy1AwfTJXax3c+GFVG2bIxy4rivFS+KiV+186TNv5h5kfOoCxdzTtjK6uITtJUeYlnRYVaXHxZw11Jol8+skFrqBKDzgmo0+57qM4lpftOYIRZcH7mUlsQ1LE5eS3PCaq1ssiB6qVbjbhbjbohtYaLnVMY4VlDhMoYa3wmUOxZT6TqGsc5F8vtUqjyzKbCJJc86mjKXFCrd86lwK5HfV1AbpMaOq89p+h3c4wX6WRq4s01DJcI1YOcK+J9tswToWRZhpJsHkWDkTZKZt6TGruhIu+kj+1xBuocYXC8x7O61Y3rKz/JYftcdCtzPC0wH4+DghIcql0REkpiYQGZmhkA8EkdHB8xVbXq4mgE5UAO3KpWo0AAu5q1KI//LttXIElUXVzAfOVJNvNHVQsG7t4BftekeqmattZEeGsB1dEYyREdXi9GjTbCzd8XZzQsLF2cs3ZxxEFnzDAvBKyyY8ORwPMN9aVy+hG+//47P3n+XVx8+5ubZCzw8c5zbB3ZxrbODB8eP8Nkrr/HTX77jX3/7O//869/5+5ff8ffPv+CvH3zAl6++yicPH/DutSu8fOo4j8XY73S2c2vXOq51LBNoL+Ls2gWS+dVyoGm8ti7NXoH1gfklAm0VAu36Qroai+hSa3Q3j+dY6ySx81lc29TI1fULuLh8BjfXz9fGcN/vaBF4N3J/fRMXl86hyNeJYXKsBvQdItmzEjHhh2Tsg+Tc7if7xsvGliklmdqgBX9bI+z0BmI+tA/mAm1z3eEYD9PBaOgQjIfqYKAzGB2Bf395P9UGPCTTUTeTuda1mCu753Bt50wu7ZzFGYk/gPve1//ipe9/5drbH9F5/iL7L5zj2I3bYp73OXz5JgcuXmf7sbNULlhGceM6gsW00ypnE5xaxHALb4H4Uu49fszT++dZOGsqFQU57OnYyLypktJmppIXH06Imw3xAZ4CbRt8bC0IcrYlKciXAAcrrb4dYG+ugVuZtwp1cTLKy5kQJ0kdLAxxtjTHUBqRkd5o7SabCpgKNh6e/sycPY+2JcsoSE3BxcKaII8Abaz0ts4TbNnRxSaB94aOA6zZuJsVa7ayYUsnjS1tTJw6A3dff/r279/dwAW0zz0/lKmzV3Hn9e+4/OI33JRt143X2XvxDpUz52Pp7M0QXXOGDjeRnagM4zl0Bg7HQK1lrK6ey+/U2GiVJnZflOy+Aq8BXP6/jzq4Au5ePQbg7hrAmlUddHaeFOBeYL+Aeq9A99DRmxxS5n3yFmduv8rCVTuISiwmUYE7qYjUvPGk5I0jIjaXhJg8Zk6cz/Lm9WzvOMKBA5fFtK9z8ux9Tp9/yKkzDzh0+AL2Dm7ad/0DtDXLU2Y3kB7P9RNoKGPqydS8pbx5BB6t/pHHy7/jTvNnnJz1Oq8d/4p//OlbTktqu21BHQeXSvp4aj+Xjx7kfOdO9jbMZWluMssKklhTnseGMUWsyUulOdaXma5mLDbU47TY3BU53ruCzFgYbURbnCUnIu054+LCVpdsGkObmBuxmNmhLbSkdbCl6ixLCveztLCL1WWHGO9TQ55tDrMj5jEnbIHAeya1flOp8ZzERK+JTBF4zw1rYmHsClpTNotdr2OBujAZt5rGmJXMjWxkugB/nOtYAW0+kwS6Ve5jKLHJZazAe4xjIWmGUUTZhROsAAD/9ElEQVQP9SXFIJSxbpmUOadQqk1bz2ec21hqA2dQF9bIwrhlAu8GJst7VDgLuMXSc0wF0sbBZJuFCKxDyJDINA8l0zKMNLHtRBMfog3diDFxJ9rKEz1Ji7Uad0+BdI9ugPfq0VM6e9WWui8qKqA/J4/VMXSV1Nre2EjScnPyc/O0GyPExsQIyN0FxmbaJJphYrmD+vZnSL8BDFSWLVsFbmXcary2mi2pyiXPjNvEyFgbDqhq3Mq0B4n1DRd7tDQwZdRQPfkOCtbKqvswZOQwfEK8SUiNISYuGg9vH7z9AklIyyQxIxffsEjsPN2xdHXB1tMV1yB3HPyscQ9zFIB7sGL9av7x4098J0b9t7/8hQ9ee5U3Hz3mw1de59PX3uHL9z7hm8+/5h/f/V3A/Q/+oUz78y/59iN1l/d3tRKJsu03Ll0Q2+7i8aFObu/ezM3tq7kitn1eoH2mbQZHF0/iYGMF+xvKtEWlDqkRJL+HqnF3iW0fXlTBubWzuLW9mYf71/Dy8W28cLid2+3LOb9EbHvVbB5vbODxlkWcWzKd8nBvhqvsQ/aHvp4hw3XUFP4+0jEOEHmT7FvkTKf/IApSolgzZwxra7NpKEnGfqhk372eF8D3ok/PHsKvHrLtXqVRHdPBfXqQGunFXjH6c53S8WydwcVts7m0fQ4Xt9dxbvv/APeDb37SbpZw8/1P2X3+AlsOHmS/APzo9bscunSDPWcv0X7oGKHZZQLtaRRMX0pY9gRs/RIxdYkhLLmG2w/v8/Cmml1YQ/2MqZw4uI+Zk6rJT40nPSqEYDdbIr2dCXaxx8PSBC9rM6K83fAViAf+Dm9VKvEUSAfYWxDgZEOoix2xXo64mRtgY2SItYkJxpLO6YghKLtVcBw50pAxY6tY1tJKVXEJlvpG+Ln7s37zXrYKuDdvV8Z9VMB9kPXt+9m17wQHj56nfed+WlesIzE9m15iI2oiwwBl0c8NJjy2mGtPv+D2a99x7YWvOffgA07de4WN+7swd/Sg3xADBg4axVCd4eiOGK6tD2FhbseggUMFhOqmq2LuCs5iJ+o7qq2Cd/fEBbFuDeaDxHZMmVPXwo5thzly+CKHu65woOuafL9bAvAr7Dx4UcD9CovXdxKRUCQnSSFxiUUkZ1eQkjueuJQSYqNymFwxkyWNa+nYfIgjXTc4ceb+76WX+xw7eY8TJ67j5uatNZBn4P63XWtpuALCQGmMfSUUxAezZtoJ3jz0G69s/oWX1/zEk7ZvuNP6NedbX+frV/7CK2qSxN078N0/ui9W/vV73n34iEtbNrJ+XDEbq9SMtFp219WyeXwxLckhzPEypcPHhnOSUV1ys2Z/uDXLU+ypDbGlLTyMVu8MGhWEwxYLFFvEqBfSmLSOlcUHaM7ZQ2vuYdaJcVf7TybHJou6qHoB/CJmBdUxM3CmBu5q9yomeU3QLjrOl/doiltHs8C7MWk1TfHrmBO6mGkBM8SaKylzLBLQ5lEbMJFy+wItqtzEvr0qpSOopMIpmwnueWLxJZTbJVJok0ixGsMtkJ8RPFvsfRlLUtbREL1InjNBwJ1NkY2A2yyCDONAMk2DSDcLJlUi3TKUdKtQkkz9iTH0INzAiQgjZwG3B8bSbtSxUeB+TgDdQ47JAGmTCt4K4s9CPcfcQI/8uAj0+vXVxnVHRcUSGx1DoH+Adh9JVeZQFxqHSnseLOBWMaiPtG+JfmLNqu7t6uyiQVsZtrJtZd1qSKCCt76Ike6IEQwZPITRw3WxNDaVdi3nxpDBuPp4k1mSzdSmqcxvm0t2eSbB4YEEBAYQHBZOQFgEdm6e6FtYMdzIgCFi70MN9TF1MMXC1RCvCBd8I31ZsKiJf/74K3//4Ud++Ou3fPXJR3z+4Ud8/dmX/OVPf+Fvf/6Bv4ll//j9P8S2v+eHr77m208+4at33+FzgfxHjx/y1nWxbVXb7jrAg/07ubV7Eze2reLypsWcWz2fk61TxKarOdRUITFGopzDjSVaieSgxIH6AvbPy2d7XRE3dy7jpaObBNyrBdrrefNEB2/sX8/NlXXcWjmbR+2LOdw0jeJQH0bJfu/1+3otumqi0qBuFqnhlgP6qWtakmlLJmItvJpdmsyisdEsm5BBVpBH9zHWQrIVkaSeEoN6iqEL98blRNPeXMWO5jJ2LSxkX0sZR5aPo2vFeI6urOLkmol/BPf9P/+Lu3/6nrsff8H202dZ2tHO+j172HvmjAD7MGt27ZbYSW71dEY6RhGeVUNAYgWmTjHoiUXE58zi0YsvcP38fpbX17F+eSsnBdy11eMoy04jxt+DYFcbwjwctFKJo8losWhjAgXMgWLeqkwS6eH4b3CrckmouyOhrnbE+zjjJyA3HzUSE4G2hZEJI4eO6Aa3GGwvMdnImGSaF7YwY9IUTKUXDPAJYdvOI2zbc1wAfYStu9VokqPsPniWw6evc+jkFQ6fukTLyg24+YXQW3rKgWohKAFqj+clhbH0YfvR21x/5WvuvvE911/+kuuvfsrK7fukMZrQRwy7smoSN65f5srV02zbsZ3snFzMzC0ZPEQtJiUHU75b94UZ1cF0zzR79lhBvG+fIdJTDxFjqmCHdC6HxLgPHLrEvsNX6TxwqTuOXNGMe+mmfURq4C7QwB2fXkZMqkA7qZio8Ayqy2tZ3LSWzt2nOaFgLeA+evqOBu8zalr9mdu4e/hqjeYPFyP/bdzSsWgW3lPSNxcurv+At/fB65t/5aVV/+DR8j9za9FXdM14gReOvc9nr3/GFx/9iX/98BN/+vArXr37mJPtmznatogtU8vZMmUs2+fUsG1uDVtnVLGhsoAVRUlsykmgIzCENc7utPq4sT4/gVmREVR4pjM5eA5Tg5uZHrhQLLpJ4NjEvNhVLM0TaOeLced3sW7MESq9JwgMk5kVMZf6mFbmRy2S59YJsCdS7VbBBDHiyd41zAqcz4LoFSxK3sj8uJU0JqwWG59Dpdt4xriUUmibz3h57iQBdYFFJhPVhB7vcUzxGc8Uj1LGCaQnOOcwUbKAMqs4cszVqJB4xrqWMCtsHq1pGwTcG2iKbmWq70TGOmVqE22yTUNIMw4gTcCdaiZhHkyKZQiJpgFi2p6EjhaBGe1AsIEjkRZu2ErHrxm3smrZDhTYDhQ77qkdFzlmWunkOfqKjavlkcemxaHbX3W+kq4PGqJNVfdwdcfKwpLh6g43AlpVuhsgdq2ivwC7X6/e2ogSZdgK3ArUyq7VqBNVOlGP1VbVuUcJyEfo6DBgQF9cJOtNLkijpnE6DevmM2/tTOo3z2XWiplkj80hOCIIf38fnFycMLGwQFffkIEC/H7DhzFAV48howwYZWFCQEwgqcWp+MYEExgTzfWb9/jhL3/jW7UO92ef8dlHH/OnTz6V+Iw/f/4V333xjQD7G/72xZf89eOP+fp3aH/45AHv3LnO6xfPauO+Hx3u5P7+7dzu3Mj1rcu5tHEhZ36/IKmM+0jLeIlKDjePFfiWi2mXCLCL2DMnn44pqSwsjObSpiW8fWYXLxxcw9N9y3n90Ere2ruMB5vqObposna7w0hnB0YOViUkc/oOGEkvNWJMrLmvMmexZhUK3Cq0TFuELTs6lCW1pSyalE7jxAzigj0wHDGEUUP6o68zCHsTY/Jjg2iqymRRVQqtVXG0VUexcmIUq2riWTs1kfW1yWyckcrmWel/BPejv/zCrc/+qk1133HmLGt272btzm107N/Dxs4dbD2wl70nu2hZu5GRArVR1n54huVg75OsgTutZAHX79zm6tl9rF5Yz/7tW9i3o4O5U2sozkgW27YXSFsJpK21MomD0SgJPW0SizJwBe4wgbQaDuhupq+VSgKcbIn2ctHAHSiGZis9mE7//hiOHIWFiZk07MHSmKXxPt8PUytnaibVUlc7C1N9MfnwZHbtPSmwPibQPs4Oebxz3yn2d13miEDskMB7/4lL7Dx0EgfPQO0ee+rOH/37DJT3VEMD9Wha08mJ229z6fHn3Hj5a558+ANtYu3P9dNlyAhTTpy6wE8//Z2//+MrPvzsPdp3tGPj6EC/QWJPYtVq8Z1ucHfHf4O828C7hx+6OgewdvUOdu06zp7959hz8JLEFbHuGxw4cZPz997QwB0Wm6+BOyahkNi0Ug3c0fI4PDSN8qJJrGrbyuGjV+k6dZcuAfdxVSq58JhzF59y8uQNHJ26L07+H2j/H3BLJ6hdGHteMiM16eAX3toBb2z6idfW/cjDtm8F3F9yatZrnG97wpcvfMdXH3zJp+9+wNOrcux3d7KzfgbbZ45n7bh8Fuen01IsBl2czNzMOKZHRzAlLomamCwm+aSJzcZQ4hbMnOQ45saEMikwjclBU5geMI+5gQ3MDmoUM14g/7eSVSWHWFF2VDPulcX7GOtZRbx+LNNDZ9GQsFyes5jpQXMEujVMcCmXKGaSRyUz1GxINRkncT0LBNr1MUsE1BMY41TKWAF3iX0xU/1rGCvmXWSVzTT/CdIJzJTvViTwL2SsXQbjxaJLrLovUhZYR5FhGsEY50LqwutZnLyBZakdLIxZzmSfiVS6ZFFiFyOmLZAykRDTTpLHSeZBxJn4E6HvSchIF4L0HAnSdyDQ0IFQM2dc9EzoLcdGgbtnz57oDhFoinH/N7jVsRsxZBD5idG4G4+SjNWEYYO7h9ip56gSiDJnHXntwH4DGNy/u0QyQGA9UNm2mF1fgbcqhygzVxcvR47Q/XdtW/2s4K3ArWraz0ta7x7sxYT6ydStmsscgeGsFdOYvXYaczfNYGrrJIqr8/EVKbOyNMVAXw9dPXk/XV105Hv0HTaMofomGMq5aWrvTGx6KjljC3EK9sfQwZH6pmbefPwiL98SEL/0Jh+89jbvvybb19/g07ff4av3PhLDfp+v33mXP7/1Fp+/8jIfv/CId+7d5PUr53nlzHGeHj3Aw0M7ubuvnRs713C1o5ULGxZweuVMTi1VC0pN5lhrtQB8HIcXinUvGCPQLqNzdhHbpuWwZlw89WlBbJpYyIPty3m8ZwX3dy/hRkcjJ5fVsm5yPpUJgSKOtpiZWGNq4YGFtTc6w4y65UsyIpX1qFLJs+i2bsWRXlhJ9rNZRGb/5ib2rJ/B3s11tK+cwrrWCaxtmcimZdPYLp+zddEE2hsq2TyvhA2zclk3I4s107NYOTWdZZOSWToxiWU1yf+jVPLtz1z54CttxuSeS5dpP3yYHUf2s+voPnYfO8DOrn10Hj/AriNHiEkrpO9QI3RNXeSABDLCzI/I9Gmcv3qZGxcO0LGilaN7drJ1/Wqmi3EXpCVoqUCIm5i1bF1NDXEw1MNOXxdfO0vCPZwJEetWwwBjvF3wMDfAz84Mf0drvKVxhoupB7vYaDXukWIB/WRHjZae3NjAtNtiVc+nM5qcnGIWLViEo60L+XkV7D14XiuVbN9zUotd+05z6NRNjpy/z54TV9nVdZ4jF25QUl0rJ4tq7EOlYQ8QkKmToT8lk+s5cedNTt56jzN3P+D4zTc5ffM1ckpqxdBHkZldzvff/RV1p84v/vIJr7z9EtNmz8DJw5vho4y1NbhVSeRZqUSt0aCg3Q3x/hKq5j2EAf31qJ3WwO7danr6ec24Dx69qYFblUpO3HiRhat3EhiRRWRUrnaRMjq5iOiUYiLj8ggJTqG0aAKrBf6HBNxHxLSPCLRPqLHhZx9y8swDuo5exsbG8feT/L/q21ooWKuUXL6bBog+zJ24lQ+64J0OAff6f4hxf8e9pX/mWtMnnJv7Gp2Tz/LykTd5984rvHD1EncO72XnvMmsLEmhPjGYKl9nStW6NHYmJFuPJN3OlBwbO/KsfSlyiKXQOZUCt0QKvUKYlR3JvGJf5mWGMydWWXc5U0JmCnQXCIjnMCNsiRh3J4uyO1mce4i2wr1UeFUTpRvBRJ/JAuQ25knMiVooplzDROcSJjjkMd5VoOw7hbnhzdSLtc+JWiFWPp8JntWUORRSZl8goB2jgbvYOkeD9/SgGgFwFZXOxRRZp4mZ5zE1sFwAnyzQjqXEMY50kxAN3HPCG8S2N7M8bQfNcauZ5jeFcWLmah2SdBNfkoz9STYLJEGAraAdZeRL2GjJPPVcCNZ3JsjQiQADsW5jB3wMreivjRp5Trt4OKy/tGkBbvf47m7bVv+no41YsCBZYFkrnWK4ty36umo2Y7d9d9/NZrj2WlUaUfXtAb26HyuIK4tXdq5q3ArQwwTahvr62jT3ZyBXn2Uh5pxTIZ3XwhmUzR9PRf1YKmcVUdM0kblr5zBt6STKa/OITQ7GwmwURvojMDEeLRmnMabmpowYrYeeuTn+kfE4eYVh7x6IpYiDn2RWHpGR6Am45zYu4tNX3+KVK3d5eP42jy7c5MnlG7x04yZvPXjA+09f4r3HT/hQ4uMnj/ng/j3eEtN+9doFXj5/kqfHD/LwwE7u7evgltj2te0ruLylmXPr5wq4Z3B2+XQB9xSOLRZwt3SD+6CAe09dMTum57FxYhorx8axIj+CtqwwNo7LoH16CQ2l8YxP8ifJxw4fc12cTPQwFVEcaWzHCD0rdHQMGKRuR9hL5EtA3atHb+lgu5dEVqF+17dvX/r2765dx4aHcXjHag5vbeTwlvkcle2xrYskWiRa6epokd+1cmL7Uk5sW8LxrUs4uXUxZ+Q5J7c0cXRjPYfXzuXg6ro/gvvhn3/i9qd/4fYHn3PmyVN2nztD56mjdEoq0nmii93Hu9h17Ch7T5+idctWLOWE66VjxuBh1ugMtSEsZRynpBe8cukIe7du5kjnNla3NjA2L50USaW8xbLD3Z1wMzfBwdQIe2MD7AxG4u9gRZyfO5E+TrJ1IivMEz9rIzzMDAXo9vLYGH9rcwG7Ix521pgbqhvw9hA7eZ6Rko6paeXdkwD6SboWwvLlawgNj2f6rEZ2HzjL7oMX2HvkEp2y3b73tPbzPoFb5+GLYttnaN/TxZLVm8UwBNp9BshOV4BVV82fJzyxgOPXX+fIjTc59eADjt16VYP+/mN3WLz2CE1tnbz+7qf88I+/8tb7L3Lv4VXuig2kpqUzWt+UYbpG9BusS6++g7uHUWmL8QggpePpqQ52D3WVXs0m60lISBzbtx1m717Z753nxb7PsaW9izVbDrLn2FXqWzcSHp1LREQG0fE5RCXnE5qQTZQ8Dg5KpCBnPOskQzjSdZ2jJ+5w7NQDTpy5y/FT8vjYLW20ySixOjnc0jGphaT+Ez0E3Kqu/VyPbqsb2NOUvUuf8NFeeHvjr7yy9h88avuG64s+5eTcV9g76TbLMw+zauwuXlPrrHRuZVtDLYsK4pkX5yM2bUu1lx1VHrYCMgk3CwGtDcUuXhTah1GsljV1T2N2QgL1Ob60jQukucydZeV+tBT5M1OMcmJQmUB3JpO8ZotVN9OSvY2mLAFkzl7aig9S7jWJkGF+lLuNYV7MChoT12klkym+k6l2LWecg1qVL19bS2R64EymBM9lUsh8xvtMpdK9SsA7llLbEmp9pzLFcxIVNkVM9hjPNF+xcQF6hUsReY7p0lnUyWuLybcKo8AiiFyrUNLMwxnjWqJ1FItT21mZuZdlAvApki1k2caSYh5AsrGfhIK3H3GGPsQZ+xBpINAe7UKIgSvBBmLdAm//UWLdenYCcDsGywmv9n/f3r0Y2EtdtFIg6KHVuRXM1WP1/zoD+pMUGkRpajwepqMZ2k8sb5DK3p5juM5QrS49qHdfyR77iIUry+4pIO9F/759tNq1mi2pbhSsYG2i1idRFx91RmqG30PagF+oN/VL51C/qYmJLdPJmlRE2YxyCidlMKVxAk1r66maXUZ6cSz+4WLT5gps+tjbW+IkAmZtYybWPQwbZw8KKybjE5KMg3eoCJ41ZmL6HhFReIRFkl9czuUT53n/0au8dv0BD05e5NaBo9zcc4C7B7t4JJn/ixcv8urlC7yu1iC5fI6XL57khbNHeHi0k3uHtnF7zyZu7V6v2fbl9iVc2tTMhXULOCvZwellMzneOpkuAbe6AHmgqVQywhK2zs6jXd1bsiKejaVRrM0Poi0/kGnJ3oQ5GGI0pB+6/foyYkBfdAf1Z/jAARiN1sfYyBR9Oa/Vsrl6ugZynNR6Leq6lQhPjx5a9JRjpW179qCfgFvNclUdYV5yDPs2NLNvfR37N8zhwIb5HNzYKLGIg5sXcWjLIo60twjERXoF3Me2CcQlAzize4WcX22c3dPGub1t/8O4v/oX9z77jmvvfMypx4/Zf+USeyUV6Tx5lF0atI9rsfPkadr2HiKpohZD1ygGjHBk8FAHCqvnc+b6BS5fPsr+7e0c3LmZljlTKE2PJyHIhwCxL187G2wM9LVbkdkYGWAt4Fb17ZQQadxBHqQEu1IiaUmokyWORqMJ93Qkwt0eXwsTfG2scLEyx87ClOGSHqq0sqeCt+5obdlUdcVb3fVj9pwGamctYMWaDgH2RfZ1XWXP4cvsF1jv3H+OHfvOsnX3Se32YZ2Hz3LgxEVSckpkZ/cSiCobViePit6Y2fpKh3WHA5df5fiddzn74C2OXX7A/hO32XnsAdsP3+bSrZf49ru/cPfuWQ7u2ci9m+dZv24tljZO6IpFDRZ49x00XJvg07uPdDAK3BJqIoX6TDWpoYfAc+DAEcyevZBO+W7bt56gY8txNm08xJqN+8S6z9Mg4I6IyiYiPJ2ImEzC4rMF3FkER6QSHJhIZmo5y5ds5cD+y2LXtzlx6iHHTt7iiFj74cPXWdy8TjomdeG1+8LIf4daDlTty2f1VS/rVB52/sB7W8W21/7E0xXfcUOgfX7+2xyZ8ZTNZZdYV3xeTozHfPnKV9w9d4ptjbNpG59HY2oo00NcqPF1YKK3HZM9XZjkaUulpyX5zl5k2sgJ65BAS245y8rCWTrGQ6zHn+Ul3iwv86K52IHG3EAx7kwx38lix9OZFtLIqtJ9LCncR1PmLpYXHqTEfSLBQz0pcMxjRmiLVgpRa3CrOvcEAfA4p1LGO+ULxIulA6mgwkNg7T2JSu8axgv01T0rq9wmMCtoNuPsyxljlUOZdRbjXQrJt0wi1zKRCaFjqPTPp8A+hkyBcIFklhlmAaSaR0rHI+COWURL2haWp++kJWkd+dJR+A13ItLQjXgjH5IkEhS0Db2JNfYmfLSbZtohht3gDhjliL+egHukHYH69gwVAVH7f0B/MTYBqBpNourPCrKqHq3sW01b7566/hxGw4fjaWUl4JbOX56rSixD1HR2tT6OtK/+CugCj359ezNwQD8GDxogWaoBLvYOOEr2YyUWaaKmxKv5C/Keg4cMIjU3lRkLa6mcPYaKueXkVOUQnhZFREoYyQXRFIzPIas8nZj0CMLjAwXy7ljbm2Fnb4WHpzMubg6YmRkwdPgQho40xMU7DK/geAxtXAXccl77+GPl5oFvdDSj5PPVvTEvHz/Pw3NXuH30FHcOHeP6rn1c3LqT87t2cuPQAe4cO8S9E4d4cOowD07s5+6RXdzYs5nrezbIc9eKaa/mytY2Lm5ezIUNizgnHcuZlXM4sWwGRwXch1smsL9pLLvri+iYmavdEHjd+ARWl0WxujiclrwwSsMccDcZhO4A6fwG9mP4gMEMGzxYWDNYMpU+DBV4mxsaaMMnjQTgo/QMtWtUz0tmrgYjPAP3fwCu4nl6Cbj7SSegN2QAk4rS2L12BtvaJrN9ZS07V81il3QwnWvmsEeMet+6eRzc1CBW3igQX6QB/MSOpZzatZQze5Zydu/S/3Fx8ssfuSvgvvrWh5x+8oSD166w96zA7dQRdhw7LHG0OwTcLTsPkDa5Abfk8ThFluIcWkTd4o3ceXKXKxeOsWvjOjq3rKB+SjnFSZFkRgUT4GSPi6RO5qNGYWVsjJ2pMbYC7wgfD7LjJLWMCiI93JuqnHiivJ2wMhiFuxh2Qoiv2LY1bmb6OFkYY2NmLKnhMElTpGeTxqZufqvArTOke7nJkNBo5jcuYcXarVqZpPOQmLUA+8Cxa+w6cJ41mw/QtraTTTu62L7vBNv3H8daG9+sxsqqcoGq+0ovKdbdo68ui9ft5ej1Nzgk8D51603O3HyJfQLEdTvOsHrLUbbsPM7nX3/LB+88Yp/0+DvXt3D+9FES0rK11ErXwJqBQ/W18eb9+g2Rg9rn/4C7O7rHxPr4hLJu3U62dnQJuI+yceNBlq/eycYdR1mweAPhkdli18mERWYSom4YHCc/R6QT6J9ARGgaDfNXc/DgFbqO3ebo8Xsc7rrJ/gNXBdw3qBg7TYNC9yqA3Z3Hs1B3/lbWrY0weW4Ac0o388ExeGvjb7yy+kceLvuGq40fcXbeW+yreczOCXe4u+FTXjr+Eb/8/Vfefe1Vdre1srS6lAXpkUyTDniCpJlTAlyp8XZnvJsNYzysyHbwIMEkUmw5kyWl6Swud2BVhRdLCwJpLfBicZEbC4ttWFToT21Ustj2OMYLoCf61tGc1SHvvY35KdtZkr+fMq+JBOq4kG2TwkS/WcyPb2Ne7HJmhjYxyXsKlc5lVDjmij3nMMaxgFKHIspdyqUDGU+17yTGulVq1j03pp4pftXa2iTZxpEU2caTaRZKqokaBRJJonGQPA4iy0xs2zyQRAFxmoC7xLmAmRHzaUpezeKUjVoJJnRkIF5DrYk0cSPa0IN4BWxDLw3a0cZehOq7CbRVuGq2/QzcAXr2+Itxj1J3mBEA9+mjjsdz9BbLVjVrNdJDDdfToC2Q0Fbak8cjBg3FYKicCwLs7v8TUIjxqdr2IAkF7P7SCShoDxJzVOC2MjbFw94ZJwG3od5obbx4LzmXnDycxY6LiBRIG4p12vvaYulkLPIxhEEj+kob7sUwvQEiaoPoM3Qg/YcOkp9HYCzno4WlGTY2FjiInNnZWWFoNIrhI4aiK52CpZ0LDu6BWLl4YupoL++nj7OvN1GZ6QzQ06OPzjB2bt3Fey++xo2TZ7m4/yCX9gi4Ozu5dKCTm8cOcuvEAa6LYV/v2sVNgfb1fR1c3rmeiwLsy1tXCuTbON+xjHObWzi9roGTq+ZybPkMDrfWsH/RBPY0jmf73DI2z8hn86RMEYVEWsvjWCgxMzeYSFdzDIYNZPiQvgwfOkD2a3+x7QHoCKx1ZJ/1l2xFDd/TGTRQ5HA0enrdo8m6jVuNGvsjuFXm0qOHumYh57pkTm5OdtTXVrOxZSLrF43Xtpvl+21ZMpmOZVMF5rVsXzGd3WtmC8Tr2Lturph5g5h4I11bmzi+YyGndjf/Edz3vlDg/itX35YT9OkL7L98UcAthn38ENu6DtJxqDu2dh0T4z5M9vRFhJTW4Zc3m5D8WSzbvJvHLz1k384tbFu1kq2rFjCzIoPihFDKxbr95KDZGplgrm+EnaU1jmIKjmr1v6AAitJSyI2LIC82hKmlWUT7e0gKNwoLU1MiAsVcwr3wtjXAwVRs3cSI0QLuIbJjtYkJKs3v2U9bblIt5mRqbsukKbMZM34aU2Y2s0OgvffIZYH4KVaJva5rP6RZ9479Z9m4/aBWKnH3Df0dav8Bd/d41d6UVs8RYL/F/nMvim2/xplbr0sGco2Vmw+yav1+mpdv48L1x/z2yw9cPiqdRWstxzrXMW78GIwsnBlt4ojOCBNJm8SCBoh59+627mfrXv8nJKXtO5iJE2fR3n5ArPuobI+Ice9n867jNC7ZpBl3SFCqgDuH0Ng8se4CAkLT8fOJJ1jgPWu6WgVRTb65xsHDN9m7/xq7O6+wfftpPD1CtL9R22f/53O7Q1sM/7l+mOr6c3vrn/i4E97RwP1PHi//C1cWfMixGS+zfdxtnrb/mYurHvHlq3/WhgF+//332u2lFlVXUJcaxeRgN4GtIzWB7lR7uVPubEW5WHearTsxJuHkuybRmB/P0rFOLC1yZmmuH0uKvGgtcmdhkS1Nef5MDRcgewpoXSuo8p7OguQNLEjbLuDeSWvePso8J+A/xJ4MqxjK3MZTG7FQDHgFs8KXSocxh3EC5konBe5Mbc3sEpt0yuyzqXApFdBPYJz3OCaHTGFl2RrG+4xhrGOqmHYUifq+ZFmHkW0bTrSeJ7F6XmRbholpC8CN/AXcfgLuKPLsMpngV0Nd9CLq45ZQ5jIGz0EOeI2wItzUlSgjDw3aUQayNfEhUsAdYuBOuImHBm4F7cDRTvjq2uEz0gZfQzsMpHNXU9+VrWkXKWWratZqQozWPiW6Z1WKWQ8czMjBOgwRKIwQy1alQzXTUj1HAbyfWLgybgXvQQP7/9u47cTcne0cxBj16C8gcvPxZkLtREqrivAMcsNejlNQXAB+IlG2NmaYmo5klMFgRhsPQ89whLRnI8lEbTGxsMRYjNnYWEI6FgOD0ZiYGGNtbSVhrT22sLLAWeza1skDMzt7+g6Tz/dyoKC6jJC0eHSMjeg3ZDhtbav59us/8+6rr/Pkxg1unjrFtaNHuNq1V4C9l5sn98njHVw6JMAWaF/cuYEL29ZwZstygfVSzrUv40z7Uk5uWMixNfV0tc3mQOsU9i6qYndDJR115aybms/y8Rk0lyWzeFwmK2aMYUpZGh52krHr9GeoGj6pO5zBwwbJvu2LzoC+2n7rLxmLKnuo/ao6weHDddDXVzeX0NOG/WnXhlS5UR0zdXwk1GPNttV4fDnPn1NlUelcE6NDWd1Qzcr5Y1ghsWrBGPl5DGsax7Ju4TiBeZWAfJIAfJpErdi4QHxdHQc2zeVw+3yO7VjwR3Df+OR7rr33JVfe/ICLr7zKgauX2XH8MO0HO9mwZxcbpAfc0LmHzXv3sWn/IWav3krOrDZiqppJqFrIzqOnuXHnCptXLedwRzurF0mamxvBmJRwxuWk4GwuvbIcaFsLNWzJAw9nVzydnEiICKOiII/CxDgqMhKZXlFImJ87BmqWpJkVNhampER7kxjqjI3BCCwN9BktvfnIYUO1mWDd6b4qN6hGOphBg0eQnVfOWAH3pNom5quFl7Z1aWbcvuuEtt284zjb9p5i+fodLF23VRpW9/hm9V7dF+tUXUqBuycuPtF0XX6ZI5ff4NjF1zl54zV2n7rBmk37Wbmmk+Vr9rJi8yE+/fM3fPjKHY7Kjt6zciZzp5Xj4OLHaDmJh4+ylO+lL+AeqX3H7tlv/zd6il2p7+DoKABrXc8m6WS2Crw3be1igzLu1o2EhKUTHJBKYEgGgWLfIbH5BIZm4uudgK9nFOUl0+joOMbuPRfYufsC27ZfZMOGE8ydu5ohg9UCU8/AraxbPldBW/3NYmndtt2TqSVr+OQkvLHyVx4u+gs3Gz7nQt27nJ/7DkdrX+biwvd4edcXnFp9Ubtl2W/8ohZt48+ffsWZ7dtYkJ/G1DBvpgSJafs4i+U6U+psI4ZsR7SJPWFGfiQJGGckJrNibAgrit1YUeDJ0hIPWgpdWFjoRKO0m/G+aWLqRdrIj3Eek1mYsVkDd1PmXlpy9lIssA7QsSPZNIQc23yqAmczK2oFdVFrmR66kGpvgbOLupFBFmPtMyi3TWGMRIltNuM8K5gYOFE6jWUszFssnUAx0wLLyLOOI26Uj5iyr3QIYSQZ+Aiwg8mWxzEjPYkb7UOKGuanhgRap8nfVS5/5yymBs8m3SINl/6WeOqaE2riRLiYdcRoN8L1pbMy8yPU0J0g+V2osbsAvLu+reDtM8JWg73naGv8LJ2kjZvIsZG22FNBWOxb2oUKdewUPJSJK0AbaDPvBuMogmM0ZAgmegbaZBsN7uq5Ag6dIQKhwQMF2n21koka9WEjUNUTazQwNyEuJ53Zy1qY3TIX30AnsWN9bBxMMLMajb7hcIwMDcSeR2BkPlzs2xRbNycBvReeYsweXh44O8trLCwwNTHFSI3/1jcQ0JtqS8KaKMCbG0qYCfiNGTZKD7cAd3ImFZJYmUVgeiwjRdwGDx5JaWkFn33xJz768AM+fOdN3nj6mKc3rnL3/FGunRBon+jk4tFtnD/czsU9mzm3bS1n21dyauMSzmxYzOnNSzi5uZVj6xs5vHIO+5dMY1fTeDrmlbB+Rh5tE7NYOj6T1ZOL2LxoJluWNzBZOOPmbMcIgbXu8KGMkBg8bLB0JJJVDJQMRWy7n3R8vVX20/N5kare8txhjBot+0PYZCnfXd0RqJ8aQdJPrLx/fzm/B2hLA6j9r45RLzmOCtzPayWwnpI1DWS2dBrLpSNZUlfCsjlFLJ9XqEXbvGJWLigVkJezoWUcm1on0LF8qgbwPetmsH/TLOHqnP8B7ne/4uY7X3D9zQ+59MIrdN24SXuXgvQ21u7YIrGNFTt3sGp7B5vk8SqBycTmnUSULaBozirOXr/BeTH0zSsWS8+wiUUzKhiTGkZpYhhFyTE4mJngaGOvQTvI3w8vFzf8XFxJCguipiyP/OQ47b6T08cWE+Hrg5mROSamVtJ49An0diE/LQY/MTezUcMF3DqSDqoB78paVW1WgUfSE63W1A83Nz9mzqxnXsMyZs5dxtLVu8W2D7BxZxcde0+yYv1eFi3bzPyFbdRMn8Mw3W6oddunqiMq6+4uHQwZZsbWPZc5df1dDl14lSPXXuHIlcds2XeG1jU7aVm9g7ktazl55gIfvvmAa4dXckjg3Ta7Cj/vAIws3RihLjwNVZMYRon1jJDeWB1c9VkKoOpzVWrVbfhqUH9mRglNDStpWbyBhRINizcyfV4b/mGZ+PgnEhScSnB4OmFi4MECc0+BtqdbBOkpY1i3eh87t59hy6YTrFh5iCXLdpKVM1bbP+pv1OrY2t+oLqgIxCW6Z3/qUJ7QyPU1X3Gq7kOO177F5cYPebjiW56u/Z5byz7lpfav+Ns1uLj0Nue3nNNs+2dtXW4B95++5MbB3ayfUERTShhTAt0EkC5UuNsz1t2aIjdHIvTtCNP3E/sMpMgznKacWFaU+tNW6srCAgeaC31ZkBnOxKAoxrqlUe6aR4lzMWM9a5ifvJa6hE2y3c7CzHbynIrwGmhLnEkgGTbJjBVQz4hYzszwdUwPa2ViwFSqPIrEujPFupME2omUWyVSYCbPdS2lNWcpteEzmJ8wV37OJccsklSDIDJMQskyD9dGjmQYB8jPgaQZBWizH7Msuv8v2yyabPMEcq2zqfSootK7injTGGx7m+I23IIQY2cN3MEjnYkQ444W4w4T21YRbiDw1sZwO+M/0h4fXVuBvR3uI6zJ8w8l3t1dg/NzcsKrC8bq2oOCwMjBQ7Ezs2CUgFhNi+7Xqy9GI0fhYiafaWmBi52jNl77mXGrYz1IrFxNVx88aJCk+UMx0DNi+Gg9nAK9iSmUjj9HOv2UFJKL8vEK8BRR0pfzTRedYb0ZOLgnw4YPZKjeIAws9fGU1wSGhuETEoKHry9enp7YSdZsYiiQHyUx2kis20RAb8ZofWPtrjkaEHWHoqeWMI30pWBCPmlVeUSWZBAln28g5q4zdBj29g6cv3iR9955i/dff5X3XnrCa/dui31f5q4w5aZY9zVl2wc3cKlzA+fFts+re0qKbZ/d1MpxMe3Daxewf/ksOpunsH3eODZML2XltFLaauWcWCDwW7uUU3u3sX5VC9mZCbiITJiYGGrT+keMGMZw6QQHC1j7SSfXV4Ddv38/evWR87F3T9n2YtCQwdpoGWMzQwyMR2lbfQH4aPX3G+phZKw6LXMtCxk6bJgAX84x7dyS804rhco5Jud5Sqw/DZNyaK5KZHFVMgurM2mWn5dOyWV5bT4rZuaxbn4xG+rL2dhQoU3I6WitZntbjQbwP4D75pt/4sYbn3Ll5Xe48Pgljt64xcYDnQLqjazYtJ62jRtpWrOW5vVrxTDbaVm3n8VbLlDbdohpK3Zy9d5d9nZu5eieLXSub2VSSSZFCRHaQlK5CdH4Su/s4+ZOaGAAQT6eeNo74+fkSoyfN9Mri6mQAzllTCEzx0ka5emFtamt9Gq2sjPMcLCzISMxhmjpsZ0sZYeNHMagfmqls+5G2p3qK+vuNkd1i7D4uDTGVU1ncu0iFrRsoXXlLlrFsNs272Hlhn3UN69hwcLlVFZPpreW8ihT+Y8Bd4fa4f0F/mu4cv8Tjlx9U5v6fuLmy+y/cJ81O49Rv3wTM6WD2NzRwbWLBzjZuYh9q6eztbmWUL8AjC2dGW3mgs5IawYOHC3fTVm3GgGgvmv3CabV17XOohvo+qPMmVQ9i7nzltC4aA2tbR00tm4hODoPT794/APjCQxOFANPJSAoEW/JCjxdw4mJzGVe3UqWt25n8cIO5tcL6Basxt7x2Ywt+Zt+B7e6ANvz9/3Xp+dI5o7dxLVVn3Fy2nti15/wtP173u78lde3/8zVxZ/yYvuf+Ned3/j5Aeyb3sWpDcc1cCto//rzr3zy7jtc6dxE+6QCFiYHMT3EU6zXXaBtS7mnDdmOjsQauxKs56WBO97Uh2KPAGbFhVCfHsj8zGBqY0Kp8A4TWCdQ5pxJoVMWBY75lLkLlGOWMjN2HfMS21mQupos+2y8BzkQrUZvqFX4nAqZ4F8v9tvGtNDFTAqaTrVnOeUO6RLyfrbxlFklUWyhSiKZ8hllZFnmUOUu2ZlDBhlGgWQah8j/xVBmn0KpXQplDhLa42QxdXmtTQIF8v/5FrHkCriz5L2KHAq17xhuFIx5TwMcdcwINHASOLto4I4y9tKsO0zfrTtGuRAipq3GcfspcOspaNvhOtSKLA8/0ny96KeOkXayq3bRbdnDBymr1mdwb4GJdixV++nFQMk61TIQwwcP0QDf/X/d0bt3P+3mB4PktSPVdSDJRkPiQ8meUIBLfAiGch7aBIXjH5eEvbublv6PGDpEssO+IhryWlX3NdDFXr5TUEIyATEJeASH4u7jh4OqkeuO1LJfPTFPdbHO0NAUPX0jbQKOnrpzjqklZjY2eIYGkFAksC5IlsggICONuJIyzF3cGawj2fMofabOnMPVazd5/OAhT+7c4dHNG9yXrP/2yWPc2L+LizvXSUa3jJPtyzm2cSlHN4hhSxxZs4hdy+eyZfFMNjbVsqFxOuvra9nS0iAc2sDpAwe4fuEC50+forGhnuBQX5xdbLCwNJEORlfAPYLhw4cxRLKTAQNUeUmNBOkpIR2ngLt3377SiUnmMlQHS+moRslr9JQ8GozUavnm6rqbnSmGJnoYGhuJbCq462NmaYC5lXSUI3Xk9WLw0in0kQ7B2cGCaeXqngHS5guCmFMazZySOOrLEmmqTKF1YhorpmWycnoOqyRbWF1XwBqx8Q1NY9i6bNIfwX3t9U+59NL7XH75bc4/fpHjt26ztrOThuXLaWpZyoKmxcysb5S0ajF1y1Yxd0k7TasPs6LzCnuvvsje4yfYIz3amaO7Wd4wk/ToMLKiwsiRkzEnLpq44ECCJL0KkVQrwN1V7NkDf1cvwrx9WDBjCjNqxlE/fQLzpoipurpibWGPrb2L9HLKug0IDxJTEyuwV1PfzY0ZLimNqiGpepJK9dXFPgXwbtj2wd7OjbGVUxg/cT6F5TOZNmc5jW2baFqxmbZ1e1i+djtzG5YQl5QhaWn3xZ5n9d5n0T3CpBcxSeWcufmO7JO3OX77TY5ee4nDl56w5+RN6Qz2MKtpJWs3beb0ie0c2FrHjhXV7GybLuD2lcZrh7GVO0NH2TJwiBrbrcvA/kO18efqvbs/6/eeWTsZ1ffvKUYTzIwZjSxctJplK9ppXrqZ0OhcnNzD8fKNxC8ojqCwJG3r7hmGp3so3h4RJCcUM2H8fBrmrRNwr6N0zFT69n82mkTeX32WKo3I39ZdsunHpMxlvNjxd+4u/Yp3Nv/C+7vg7T0/8db2n7i95Ave2/M9P9+Gf978lR+uw54pR7nYfl4D9w/ff8sPf/6W158+5VzHGjaLUS1Nj2BuhB8TfNwoEePO81AlEhMSLDzFOt3ERj2JMw0iSZUdLILIsQki116AYh1Knq26W0wGBTZZ5At08x2yKXatFHC30pixVax7A3OS2ki1ScN7iL10At7EmwWTaZ0qZj6ZSQFN1AQ1MiFgBuM91QVIsXa7REps4iizEfhaJYtdpzDOZxyFAt1cizRyTMSg1aJQJpEC6nSq3dWNgEsYp0akuJVqMc6liLGOBd23I3NIpVS+W6G9dC4OYuv2GQQZSJbYaxROw83w1bfHd4S9wNlFs+wQdVFytHRaKkY5E/j7RUkfPXu8BdxuujbyOnPiXcRqxUL/DV81/V1ZmxyznupivNZOuv+vp9j1fzr+/5RQlKFr7UmzPXWhc4CAeKiY5ABpK77kVaYSnR9GeEE8VkHeuEXFEJmeibm9nUBeAKZmXAqoho0YLjAejbmjE56x8XilZOAan4pzYAg2Do4YjtaXzmQwI3UGMUp3BKPluaP19cWuDRltYYKRyJaFuxdOQaG4RERiHRKIXXgIbjFReCUmi/GPwdjeQ4Coh76pNQWVNew6dJJrd55w6eo9zpy5wukjxzixaztdm1exf22LWGc9a5vqWNNYx6bWRtYJnFc0zGXlovlsaGtl19YtHD54SF57gSs3H3H78bvcfvAGu/Z2UVBUirOzM3aOVphaGDJC5O/ZZKHh8rcOGqTKHL20eAZuZdwDBg3UoD1YR4HbElOxbH29YfI36+BkbyWyFEJKWjSxCWGYS2dgaDIKOycTXDzN8AmwkbCX/e4i56wzVrZmwi4jEdkgJuUEMTnbS7aecv75MS07jNmFkdSPiWHh+ARaqpNYMilVMoYs2qZLzM5l48LyP4L74ksfcP6p2PYLb3Lq3iMB1B3W7t7NzMZG6ubMY9aMWUyeMpmZ82Yza8E8ZsxqYFFrOyt2nmHq8u1Uzayj6/h+dnYsp7aqhBAPH9KiosiMjSAjJoKkiBCCPaThursQ6OJMgIsnvo5eRAWEsmbZUpob6li2cA4zJo7F1U5gZ2SBiaU9+sZm2vrDAdLrhwf6YGk8GoORwzEcpcsQ2dmq6K/N+nsGXA18vRk2bDSJyXlU1ywgr7SWCtk2r97K6o792tjo5rbNpGWXihmYdRvof7/Hf4WCnZm1L/vUuOhbb4hxv8aRK6rm/aLA/DUOn7tP86odzJq3SDKOjXRuqWPnqho6lk4h1NeTkbpG2DoHMMrUnQHDLOnXfxQD+43QhhKpiTnaKBMN2OoEVCedsmF1saMfgf4RlJdOYOKkOmbWtRAdn4+jazAe3pH4BsTiFxiHp28Urm7BAm45KZyDiI2S9H3MTGbULmb6zGZpOBHd7y0ns2b16qRWf6tWrumF6XAvrm/6itc3wrsdv/Hetp/4SEz74/2/8tqmH/jTwZ/5RWD94xX424Wf+eEqHKg9zY1tV/n1H//ijacP+Ob9D3jl3gOOrGhhw5hMliSHMivIg3GejhR4OhDnYIPrcD0iTJyJMHQWG3UlyjBQDDxczFvahlkkaeaxZFgmkmmZJJEiEE8lS635YZtGkctYJoXUMy1yGVPCl4mZLyLJMh4fHVvNaONMA0g2ixLrlszNa5pAeabEdPn8iVpZpFhAW2wXT6ltona/yEKbdCp9KigVMCuwl8v/F1rHiUXHaoBWU9en+k1msne1FjVeVUz0qGSCewXj3Qq0STZjJUpdMilwSCNTbN57pBPmffWwH2GC6wgrvIbb4y+QDhDzDtR3IUAiSDqtZ7Vt31EOeCloj7DGUaDtMMJUoO2C0RDJJpXlSarefdy6Q6t7y89qXLZq+x6O1lhIyj6gb2/JmAQ00nbUhU1tso461qoMpn5+XgAvbcnE2pzKaWWEJnngEWlPwpgkIgsSiC1MI6MsDxtXGwHYYLHygXLuDGWE3khMzCxx9g/EMz4R59gkHCOTsPHylXPSlGFDdBg6YCAjxdAN9EZIlqgnFipQEwO183XHOdQPv7Q4Ykrz8E4V8EuE5mXhEReFd2ISgWk5jDS3F3CKmdo6UTKxln3HL/Lglfd58vrH3H74FmfOijyuWE2dSN2Y7GSyk+KYUjOJDWLSu/bsZ+vuA6zr6KTz8GkuXHsgoH6D+69+wMM3P+H+G59y5PwjqqY24OQRqJVvDA1VmWM0I0YPZ/goMW3JMIbpSSYydKh2EbIb2D274S3Rb0B/DdoqFMDNLS1wsLfGREzbYLSutnVxtNWGQXr7eWqlFDNLIzx8bHH3NcU7wJSAUDsCQ11wcLHQ/s/M2ABnK2MSgpwoTvCgLNGVigR3xiV4MynNn+l5QcwuCmV+aQSNYyJpropn0YQEmiclsnpe/h/BffrxO5x5/BanHrzM0Zt3tRr35gN7mTB9MuOqKqiqLKViTAG1k8eIGVeyYMok2lpWMaV+Df65NcwVCz90bI+k6hXkpUTj5+RHamQcGXKg0gTcCt6R3h6EujsR4upMmIevgNubjIRMtm/ZyraOdWxe00plURY2FmZafXuUiTUjDCT9Gm2Iu5sLkSEBWJsZMnRgX4YO6q81MjVDSRn3vy+4KTg9170IjKOzn7aWR0Z+Den5kxg7RTqghSuombmYWfVLySseRw9tNcBuW/9DaFeK+9BnoJGY9QHOPnhH4j0uP/5M4mNOC8R3dV2nZXUntXVLpUGtZuemenatmc7GlsnEhfhJ6jVYjMKRUWYe6MjJ2n+ggZxsugwQePfpPVg7sdSQxp7KruREU5+ravWqw+jTa5BYdDDJibkUFk8gNj4PV/cwMexIfPwE3AFyQvhE4yIwd3NRd/T2JSw4idKiGsaUTae8YgojRhlq7/sM3N1GpkomqoN4jvEZzTzdDg9X/8ibu37mQwH1F4d/45OdP/PR7n/w40WB9uVf+dt5se1z8ljAfXbBLY61Huardz/iwcUz/POTT3n59l12N82hLVfSvnBPJotllzlbk+Vmj+toPSz6DyPMRAx0tBNBunL8R0tHbOAtMPcgxkwtbxpCsnkYKeYRpFpIm7GMJtNKYG6VJDZeyDj/WYzzW8DEoBamRCwgwSwG/+F20hG4Cbj95PWS4dmmC4wrBd5TqfSeSaXnFMa6j6XUOZMSxyTthr2F6i42DpkC9rFU+VVQ6ZZPhXM6RTbx8n/JTBJLn+E/nVq/GQLqsQLs38NTzgG3csY4ZFFmlybvlaJlBxnmUUTqe+Mw2BRzyaYsdUbhoGOGl67AWc8Jv1FO+Kt6toBbhZ8y7ZF2Am05ucW0HYdZYD/cFHs9U6z1TOgjx8fBwpwAL8nShgwRkPRGW2NE2vioocPxtLUizM2OSGczogQGwbKPTUfqasP6uksl3eB+TmWj6rhLO+o3YDj5lSXkTUjDI9QWBz9LQrIDSayIJ3diOuHp/hhYD8fIZChmpiMl/TfAWMzQytEOD7FkdxEwt/AYHP3CMbCxY9CwEQzuP5ChEqOGD8VIIGYweiT6AjITBwvCMuNJHJtNek0WqdVZJI/LImdyKXlTxpA2vojyuTOxCw2mn0BzhHx3OwcnOT9LKaqooax6OpWT51I9YzEHTj9hzaZdpKUly74YTFZmIWeuP+DkzSfsu3if7ece0HH+CYclE7792p959O63El9y/t6LNLWtJzIyGRMTm+76+yh9yQr00JXvOtJQgC1tcuhIPXRGjpZMeIhwpNu0NevWtr21uraOdGJDJbTHAnAHJztsHaykU5PMQt5HlUwMjIwYpT7DULhlZoqTqxV+wbYEhFngE2iNlZ0+JuYGwjQjzE0MMTfSx0peGyj7KjfMm4IQJ4rC7Bkb6051iic1mT5My/JhVo439aXBLBgbRvPEWJZPT/0juE+KZR+79ZjDVx9x6Op9Dly5zvauY4wZV0lxTjIzKzNZUJNDa202q2dms25uFQtnziYsrpD0qnrpLQ+zqWM148YV4+/ri7tYZkFWHhnxkobGR1CYFEVqeAARPu6Ee3rJNhh/d3+mTZ7G7l07OHxoD3u2byYrKQFzNcRIwG1obM4ofRPp/Q2xtLQmPCgAd7G3EUMGMlAzDUlntPHQyloVsFWox90/m5o5Eh6VSWJKCXFJhcQmF5BXMoFps5tZvHwjETEp3WWDHv8f4JbonowzgOppLZy8pWrcb3Dw4ktsPXKL1dtO0Lb5EGs6jrFy3V46tmyhUzKOzi3NrFlaR2pijJw0g+g/ZJQ0FDvphFwZMMRUGxrYf4Cy7sGou66rkoyqR2ozK7XyiSpjqM+VxiPPc3XxJTQkjpBQMWyvcA3Wvn6J+Pgk4uEVhbNLEM4OARL+ODv6ExmeSkZaCX7+Id2dj2Zs6oSWv0nZvZZGP4eVfgBXN3zKjeaveHXLj7yz+5983vUrX3XBhzvV9id+vAR/PfMTfz0tti3g/of8/OL692hJqef8pp28+eA2P//9H7z54gvsXjSXpuQQZktqOMHTjmKxuGh7S0b07ovpwFFEmXkRpOeM1wi1Toc7IWqFPLWsqalYs7E/CWLOCaqEYi7pp2U46ZYxEgmUuJYwNbyOav/Zsl3IpLDZmqkHDHcg0tCTGHltvEkQaWo9EUdl3ZMF3DME3NOpcJ/AWLdSypzUGiIpFNskU+Gay3ivYio9CgXiWYxxySJf3RvSMZMJvuOZ6DtZm6AzxlUg41xEqWMBhXZZZJjFkWgYQpxhEDGSMUTo+xEwwh2nwRaMkk52dO8hmA8WcI+wwE3grCzcV6xbhXqswkfA7aUrpj1cTFsyMIfhVv82bkOd0fSTNuAuKX2Iny+e9vZ42TvgYGSCrZ4+frYOxPp4EiedYoKjKbHOFriYG2rG3T0ppxvaKlRZRVm4Os7Wzu5kFucTEu2Lm68t9p6WuIU6klIaS251Mk4+kt2aDMfcXA9LC3059/QkyzTG1d8T/4hQvEMky/MNxM7eXQx5pCZL/fr2QQ0v1NVTyxnriX3q4+LjSGhaKKlj0smekEe6dBQpVZJB1WRQUFtEenUuWVVFrNyxnaDETHSNLRkpILWQbMDcxlagaiznuin6hmL/+naUTlvEjsMXSM8di7VTIPtP3OHu299w4Mbr7L7yOvtuf8zBh19z9NGfufn2j1x64RPW7uwit3wi1jbuGI80k6xEDFmAaihg1R9tIO+rxwjD0dpFWh21AqKarCQ2rUaP9Ordg54S6nF/NXxS2baqfwu4VfST5w0cOggDgbaNk3SAbo5YqHHrpmLzEiYWcgxVfdvaAO8ge4Ki7AmOdhT7tsTKxghjY0NMxbjNBN6m+tLJ6Y7A08aKtCA3sgNsKAq2ojzCmvJYR8rjnKhKdmZajgC8KIj6ikgx7/g/gvuwWPaBK3c4cPEeR2R7+NJFduzpZMbkKupr8lg7O5+1MzPYNDuV9tlpbJlfyZK6mQSFJjNj4TqOnDpCU0ujADINZ/cgzQqLi8ZSXpjLmKxkJpfmkJ0QSXJUmJhoKFFBEcRGxNG+eQvt7RvYu2cbW8RYY0MjMDWykJTGEkMjU0lxjOSAmkjPZoKXqytBYu36I4fTX0xETQFWdtoNuf+ObmPVGWoo8BIzC4jB2ydCUpownFwCiI7LoKisSg6cGh8rYNMuBCm7/n9DNXxlpj1Iz65m5/H77Dn3lN0nH7DrxD32nLzD1oMXadugJspslw6okwO7N7J3x2oa5k8lKjqcwWrdiEHSQOTkHC62OUxMq7cYUF+JPn3Vsq/95ISTzud5tZ6JutGCGp/ePcLkefmdGk8+VFmcnDS+0tl5eoUIuNXfk4Svb7IYeIQGbif7QDFuf6wsXHG095LnhjJ8+Ah5fXeK/Z8QcPfsfjynsoMLzZ/yYPEXvLv9n3x26Be+Pv4bnx/6jfd3/8I3x3/l+zPwzQm1/Y2/X4DvBd5fHfkXi2IaKfWO1lZs++c/f+bVJw/ZsWAmzalhzAn1YJyXA7lutjjq6tBX9p+lWGW0mQ/+Am43XXuxUDmWBh6EGXoTZSSZkVGAwDtQA3Cism8LtW51FBkC7kKnfDHkarHnaiYFz6E6eBrRRsG/g9ubGPVaoyBSxaZz7fMoc6tirOdUKjymM8ZNAbhSwF1IsV0GhTYpjPPMFyBnyeNUisTSc20S5bWq1JJOmUeRfF6h2H4WWTZJ5IhdZ9ukk2waTehwV3yG2uIppu8+zAYnHSvsBdpGffUYJO1kdN+hWOgYYi/gdhlpg9dIR4G1AreLFgrcHiO6X+s8VF47VMA9zApngbeLrrR3Oc69pT2PHjUaKzMzbZ6DlYE+egMHYiV2qm4QEiXtP8bdgXBbScNtTLXRVf8+tsq0f3+sTU6T/T5QR5eg+EQcvTwxNzPG2GwUZnaGuPjZkVaUQGJ+FBb2+liY6WFuJZ9rr0p7prgHSGYUF4J/VDDu/l44SJZsaGKKzqBBkgH00IbHqQtuwwTcRgIt7wBP4gujSa1KELtOJ3NCOmnVGWRMkv03JYP82kJSxuewvGMDm/ccJiqtHP/odMycndATEx0mf7OenOMGRpbSeThhIeB1CUlg99FrlE1aSP6ERVx/6ztOvPAFO2+8w/Zr77L//peceOUfnHrxO3aceYGqucvwCInHVrL9FW3tNMxbIueDs5iwudixGaOEJyMFnkMNlGnrMnzkCIYJmAeqmdhi3L0E2Arc6uehI8S0BazD1PP0RjJi9ChtO0R3KINH6Mjrh2FkYYKLl5tYtTcunk4Cc/nu9sbYSSbk7ifGHS2ZUbILUYnueHpLB2I6CmPpNIzVUGcJk1GSpcjnh3u7MGesiHFpNPPz/ZmT58v0bG9qsz2pzfLQtjPFvmfn+/4R3Dsu3uHgtfscOq+WFd3PmtUtNM+fwLK5pWLXebTPzaJjfhZb58l2di5LqnOYkJdNpaQ3TW0dLFy2htiUHDnAwTi6Rckfk8HYSklZy8upKMxh/rRJVEqvn52WQlFerthzOJMnTuXQgUMsbKqnfctaNq5ZIeAO13pItaMNjNQYUFNGqBvzjjSQP9YYP083LdXoIybZbRiqPv3MtrujG7YKhgOkh7PDxdlPC2dHXzF3FzlgxugMHy0HqX93yUCNtfx/TLs75P1/B7iTAHLT/svsOiMZyaWXOXD+KXtO3KZ933mWrt9H2/pd7N2/n5NHO9m+ZQXlJTnY29kweMhQ6cEHSTqmLw3BStIzS7HuUfQZoIYMSU8voFY3V1DWrb67ArkGc/m5e1EqNTa3n1YTNzO1FWiH4uMfK9t4vH0TcfUIx97BF0c7XxzsvLE0d8baylk+21UMvrsc8szCVDw7uQf20WfHontsHfeAdzp+4v3OX/jyGHx9Ej45+Cvv7fqZr4/+ynenBdRdv/DXU/CdxNcC8W/kOV2150m1COfTx6/y3adfcvvMSTZOG09zcihT/Z0pkhQ+wsqYYWL7Oj364TDSiigLb/z0nHAbYY+PAC1gtBuhBp7d8DXwFXj7aeYdbxKgWbd6/3RLsUK7TEpcSil3G89Y72mM8ZskrwkiQNeBCCN5rXqNsapzRwtocyh2qaDcvYZyjykC8QnyunEC/TGaORfZZ4ppF4iF5wrYcyl2SBNwx5NiHk6WbbzAWiBunkC8QaRYtb90ImEkm0dKxxBAkADbVccURx1jHHSMsB9mgo1sR/eRk1yOlQK32WB97KSTdta1xlO+3zPTVqUTj+H2uA21kbDGdbi6IGktz7PFVdcG91E2mOkayXEZoN1CTB2jHr9P/FCh6tfWpmaEekqm4ixAcJMOwU4kQCvn/d9jrB1nTTqk3frJfkpKxchW3T9ST0ClZjwOwc7NitT8RKLSwzCyGYGJ9TAsHUfh6GtOaLIAYmwKueNzSSpMIjw5AvdAT3RGiXWqkRaSsama8FA1ltzMCK9gb+IK40mfmErOrAxyVdRmkTMlj9xp2eTV5mjgji1NpXnjek7ffEjRhDkEpBTin5WPhV8AeubWDDOQ814M2VyNZ7f3xtDam+n1a6hbsoPxzR1c/fwnTr//D86+/yNXPvqFyx/+wv4HnzF71X4i08fI3yrssHHExy+Up0/f5OadF+RcCUdXMcRYhYlYvqF8zigB7wiB83CtFDJQDbFUo9QE3gMG9UdXxHCk7Ctdg9GMVPNGTIwwNBebVsMB1YVXc+kAJf5/lP0HlFRV9v+BSuicqrtyzl1dXaG7q3POOeccyDlLliAg5qxjQDGAgKACkkFFBQQBA4qYc55x8jjB9H3fcwscf6P/99brtfa6lbrqhnM/+7v3OWcfvVkvHb+dqjs1KxX5pfkoripEdnEGckpTCO1U1LVnoKSG7SDXDpdbD71OAYOeEQqdh0ktZ1Qgl4Y4NxQGcPXsXtw+pwl3z6rEXTPLcdvMKtwyvRw3TS3F9ZOKcc24/F+De+uBp7Fx+zbcfse1uGHtPNy2ZjbuXT8NG9YMYePKHmxeO4CH1o3D9fSeU2szUeLUI8VsRnf3CFr6pyIlrxYWhusaaybMSYRLcS+mzFqGqVNnYNxAP264ai3mzpyJltZmDA0PoLmpFXf/boOkuJdTud94w3rccfMNqCwshlFKjxgkaKv0dsRr7QSeAfIEJTwMLVwMScQ0VAncAtL/A+5LJtRqfCw9G0MvtYLqXUmPqxBjTBle8gaR1Kdo5FJj/y1wB28IcQModUm44f4nsPFJKu29Z7B5z4t4eNcxnrOncNfDe3Dv5p3YumM7dj6+GVdSedZUV/B3TYiLiZf2JSycnjpOK82ijInXS4pbLPskgfpi+dfgPgcnEwWrBwr1HQS3MFEG1mRxITWD4Wt2Nb14FcFdxAaRjqREYQEqDK/UsSuLU4oLLO3//7mhxTRcvp7mrMSDy1/B/ZNO49NHgA8FuJ8QYAY+3vI93n3ge3xJgP9pF/DV9h/xh8eF0qYaf+w7fM3Xzt3zB0zPm4Fd123A7195Ewce2ICbJ/ZheVkmpgRc6PA44aEaE2spqsMS4FUS5LZ0AozwIsAEuPNFuoSqu0yXcRHcuQS3UN5BcItRJ41mApUqeSR1hDCehCm5l2MofQr/Jx/5BGKliWqdoBdpFjEssNPVTqcxDkMpUzGYNhPj0mdhfPo0TM6cTvU9AeN9g5gcGCLEOzExrZsgb0Cns4rQLya8S1BvLEItnYJIh1Qas2l5/P5CyTkUa0XKw07HY4FfboaXbSqZ19McrUQc25oE7mgNXDKLBG4BapEWEtD+r7n5ugsBblOUFBUqsU2k2WGRGwhohuyjqfzEtWL7Gx0aysgsOIIkKiJKKgPhJ0CsVKhyigLpml7suPzvdQ4+j1PrUNzeDU9pJdSORCipGONF+B8Xw3tLicKKfATy02B0KuFIVsOfaUdmsRdNfZUYmdWHrvGdKKkvRjGVd1pWGqJlBBydiShaFRMdRXBTTDgsBHsFWqd2om9JP/qX96B/aTeGFvejbwGjl4W9tB4MLBxCzbhWFHS24JH9h3DftifhKaxBTtcQivpHkFxYAaXDA6WJDszug8vDCCEpQOVfg0kLr8U1jxzBc38AXvwbcPIb4NGTH2DVXTtQPzSXwK6iYMyGjc7J5Xbh2quvxWuvXEBzSz/kShOi4lWIlPPYdXok6HkPani9CEyR/hDgjo5lFCEmKYmp7oS2WhvsaFUbdNCaCGlGPsLMDhsSKcaS+BvJniRGul54fclw8rlR9MvxXCT5XcikkyuvL0JNG9tQE6PfIjvSs6z8X60Ebr2Atp6RD3/HrFZIZpBHE95+XD+7A3fOrMQ9M0oJ72rcOqUUt0wuwa20WwjvX4H79puuw43rF+KOa2bgwetnYfM1s/HQNdPwyLWTsXX9RNw6vxNT6IkLElVIio+AkwdsUelRUdOB7smXw5NTg1i9FzF6H+TWDNhSKtA9bjbmL1qOqZOnYMPdd2PC+Emob25C73Af5l2+CPff9xAhtwoL583ClMkjmDJ+GDUlZdLkG4XaQGhza6BK1Tsh01jZUHjyY6JhN+mkrQC3qPMh5YSlvPb/NZGCCKXaUyeI2ZY66Ah/tUIvrVYzdowAJRu5aPBSo/81uC/16ItUSUSsDitu3ogH97yAh3af+jlV8sD2I7hr0z488Ng+PHP8eWx+ZAOPdwSVlVXwutgQuc9ifUxRRyU6JgHRDIejCPDQX4FbwPkX+z5KLLYgFmOIkuB9CeBjQ6IZmjLcTi9DSmow9eNyp8HlTIWDSsVhT4ZCLiYUic7a/wL7kl02NnhTD9YvxAPzz+OxBe9I6vqTR37AFzt+wu8J748e+R4fPvQDgf4Dgf0TPtvyA756FAT5T/h467f4lAD/YCtwz7TNmJzTgqfvegBbr12HK1ursSAnGeMYMtY5zFCEjkUE90MdpkCG0Y8SayrVpgNpctFB97/gzpXSJSJVIqVLBLQtBZISbhcTZ5J7MOgbJpCnYSB1EkrUOShUeFElgVuo9Gw028vRldyGAVFnO2UyBsQiwIEZGEydSvU9TZoaPzkwGRP9Q+ixNaHHUSetut5iKUKTrZi/V0h1LSyfSpvA5vNKUzEqDMVU+Hko1Qe4v17kqd3IFGBmBJUmt1N1M/wW7SwsjhBXwxFrhCeBgI8noOPdSOfxXgJ3ujyJME/i/1K90zxyKu94Gz9vhkmu5zUWQkEsW0YlzWhQVL4MZ2QmlskSZURFaeN4gjx0tFj8Vyhz0Q9DwEsd9MH/DRrVdkEJQdkLR3E5EmxUtPFigYVYigmZNHLEl+al0hZjr6m2bRpCyIbKmkKUVOahqDKfkbMHZqsJHq8HRp2R0UC01EkaLdR2XKw0cSXZ50ZhVSm6pg+jf9EwBpcOYGRhP8ZfzmuweAS9l3dTfXdScQ+gdnwbysYzIhIrZF11NTILKTzKGlE2NBUl/RPhLqqC2ZtBAHphcSbD7k2GLTkVaQV12LD7BRx55+945MQHWHDDZlR2TkVWQQ08yemMNP1s94zoygtx841XYfuWh/Hk47uR6s2Dw+pFS0s3+gbHwWxPJEdUiKagiGK0IJZmi4uPR6wYux4bJZmaUNcR7lqazmiAmcC2OuywJzoZBbjh9STDx/1KIbQDady3VD/Pm3A0FExWCwWeEnJtAvffhDRGnkVVBHeBG9m5boLeQVGlhk6rpDhVEdxqmOlMDYoEGKi6DYpY9NXl4sa5rbh1RhV+N6OWwK7ADeOKcf24Itww/jfA/dCNy7D1jqXYfMscbL5xJrbdPAePXD8H18/twkilH5lmelfZGFhEvQEeXLKWIYLajorqfjQPL6bHbEKMwYMQhokxeg+07kLUdU3CwhXrsHDpctxw080or6xDLhX1yMTxWLR4KeYvWIy+3iEMDQyirb4ajZVlKMkrYCNKIrhNDFdEqsSGBLUZMoUOcTI5wsMjEBMp6gnESfCVUgySCVVyccvn0mM2dgHv+FilBGwlAS6PV1N1KNjQRRpB5MiDdmlUyi9NFIkZI4GbN8WYOMxi2Hb/k6fw8N7TeIjbB3c+jw2PHsZ9jx7AvqefxfEXT+HmW25Cd1cX8nIL4XWnQK8xwWpJRGwM9z0sGlHRcjYQFSKi5AgJFTluURZSLLDwf8EtwZuvjRbvixrh4n3erGJo1xgCXccowpeSBw+Vhli9PdGRBovZzUbBaITKjJeV////AvdoLJt8P+6cegoHV76P9zb+i+D+CZ9v/wlfU1l/THB/tOlHgvsnfLkdfA/4guD+fBuVuYD6tp/w3mbgxK3vYG7JNEKyFKtbW7C4LA8TUhzoTLIjQIUjRjlEUYn6ZDbUJTJkV7LBxzkILw9yVH4UaFJRoksnuDNRoctBpV7UrRYLDhDe5kLJ6i2laBEFoJI60OPpR6+HcEijStNk8ft8kioWKZZaY440IkXkpAd8fdynEQykTcRAykQME9jCBryTqLonYoTv9yY1oc9dh67ESoK7GG38305HBdU3jdt2exma+VodwV2pK0C5NgeluiyU6dOkmY/iWMQEmkyFC554CxR0sKJz0hathSuWsCOMU/heGj8XUHm59dB4s4uZkow+fAk2uOLNsMuMcMiEenchx5wKD5W3LCwGYjUVUQZBTCoLDxOQJqzHhCI6PFxa2SaOIiBMFOuX2uooqKggxQrjl8aA6y0WFHS0Ib2xAfbcAiRYRaVKLaJEUSoxoSRBhrSMADRUfjKCS0H13FBXguuuWYLL51EdV6az7fKe5/teKllFjALhoyIRxn2IiYng/0fB7LJRoRcgo6wETeMEsBnlzB+SoD1h0SAGF/ege04rumZ1oHN2L8qGm9EwaxxGlsxGWWM1MvLykV5QgZTKRpQPTUZZ5zCyKxvgSkmDkmATUYHBzOgmMw8rb7gTs1bfgPqBaShp6GO00IqMjHykigWT6WA6upvx2GNbsX3bZixaMBeb7r8PU4fGY8vGTXj51Ms4ffIl9HQPENIJkKupuAluETGIKoYiChGzS2MJ8mBqxAiNqALoTIQ1mQ7E44HT54E71YeUND8C6an87VRkMQrJ5jaNDtCXkgxHog0Wm5iAY4JKx/NKGGstdIgBN7mXhUBWKiwWMfpEBT3hbRKKm2ZQKaBRidRNFCy6GMxor8C64Wqs78/H+oEirOnNx5q+fKwb/I1UyWN3LcH2OxfTlmHb7Utw4xICtTIN6boo2OLGwEpg29XxcFDmi5WKHYSojSohO6sVjf3LEagaZKiTjTA22Dg2bIu/Bg3dMzB3yVrMW7YKgxOm0nP5kZNbijnz5qGjswfFJRXIyy9HWWkN2muqUM8GUF5cBldSChJUVGxKI7SEt0htJCQoERkVTdiJiTe/hN3FjjyhWqW63JfALdIOwdSDWNDAYLBBozYSbCZ+l4KvX+yAFMr6omr5X7s0qSGY5x6LnknL8cDes7iP3v/hPaewcedzuGvLATyy+xm8cOYs9h48jLXrrsXgwDgU5pVIeWaRtvB6AjCbHFI+OyoyHtHRYtVsOfcrHqGhdEAEsTgWobIFsH/uZKVSv0wcD1X5JRMrbI+h+h5DUCjpFBxUJEm+TDjtARgZmYgqiRKgL4bLvzLp9XBcOWsHbp92EkfWfERwf0dYizQI8BUV9ydbf5Jg/eEjP+L9zT9yS5hTYX/Iz7z78E94S0zQeRh47b6/4NHF+wnJTpTJLVSqdtQ6TMhimJlAxziW18ZDSHX6ylFHwHrDTfDGUKXGJxF4QrmmoJiKu5SKu5QgLtNmo5Kqu9KQTxVdQDVdhCpjKZoI7l4/Q+/UIfT7GI6ndfN/05FL+FcYslCtzUIt/6fJUoZ2ZwN63O1SudcB3xBthNCeGFTgvkmYlDGV0Ob73kZaDTpdBLeZitFaSQVegz4xO5LW66hFh60czeZi7nsBqulUxP6JWZAC3PkqD/JoYmifj2JFxWuoHUvQRVBxR+nhjjXDLZQ0FbVPQaUmpyV4+FknPLEMqWPMBLwZyQR4htqLcjqfNnsxupMrUOLIRNzFErzC+YohgWK+gigcFRkVRXAS7KHBYv2XihuJWiRRoSGIGDsWKqq4tgHeX72t8FUWwUZAq+xsG2z7EQolRkdHURWqUU6lLKa5y5UyJCY7sGTZHLgSNags86O6LBWtDPcnjXQh4EtCjJgCzvskkhFfLJ2GXK+HJ78I/ooW+GsaUTV+AJ1zJqJj1gAGqbhHltLJLuhE+7QWdM/oQeuMfpSMtKGBn5m8djGqehuRU1GE8sYmpBSRA40dqO0eh8SULCipdjU6BdUyoxCTyCnbkFNWjqK6BjR2daO2pQOZucXwp6YhryADFbWMECpyMHHSeGzatBlXLF2CB+/9He69+UasWboUDdW1yMsplJS5Wq0NzhCVy6Rx6wplLBLiYxATJXLbcqhMjMhNWqiddphEgazcXCTn59Fy4SvIRWoBHVVhITL4PD03A+lZARphnuFBsieR8LbDKgpw0eFoTDrIKXITaEa7Ban8rDclke8R2kYFDIx0DBoZTEoFtPxtBR1lPFmbadNiSlUOZlZ5MbM6BTNr/JjV4MecRv+vwb1742rsuHsFblpKhcITkcUvd8aGwRkXCRcPMokHK3q2zfIEmOipbHHxMDFE9HrY8IdWIbdpFvTJlQhPcENvL0Bafi/yygdQ3TSCmqY+ON0ZkKucqKhsxYyZsxleBKTeXpPJRXVaho6mFukElxSVI9HlRzyhrVBSdXMrlv0PDYsktBg60uMHO+7E2GfRkSfSCFSoBJyovCdMAh5BG8wZC9USKgHbIIYF6UyIjAzWH/6/qZFfq1NhwVoRQbCn5zdi8/6zuHfncTy4+yThfQKPHT6Dg8fPY/P2PVh7zc1YsOgKDI9MQmVFHcO4FAnYapWBv2vmDciwNyxWqhJ4CdxhDK9DeDOE0Olc6pQU+30p3y3CZel4hWNihDGWgB8rpU7EiJNQREQnSCNwbNZkNkAN91n8j7jhf53fFhYEdxgWDG/Ag4vfwJF1X+LCvYQzAf0lwS3g/fEW4F3C+d1NP+H1+/+N9whuYW8++AMuPPg93nzoJ0L7e773Tzx1zQXcOv4BtLubkBltg5tRhY77oKOzLLJmoTe9EY32IgnaiVEmJMscSElIQgbVZ7ZQ3SJdog2gSBVAMWEcVLXZEsgqjIS4karbVi3NlGxP7qbq7kW3r4PgDkjgDnZsZhGu+WgkuMVIkN5kMVW+h5AfwqB/HIE9njYR/d6JmEhwdzqaCckKfrYMbY4ytPL/uuzV6HHWotdFaNNEwalORzk/V0rlTXibC6TRL2X6AKMEPwoJW6m6n0pA2QoFr6GaitscqYY1QgtbpI4ANyAxhpBmlJEU50RSrIvHnwRvHI9f4Uc+j7dMl406SyGaCe0mWyFKqOjtcQaECYd9ydnSxhLIouperFDVF2EtzRoWqZWLTlrU7kngvVnRUIGpS2ahYVI30moKCG4vDEkOyBn6x8i1GE1FryGgapsq4Eu3wuHVYXBqP2paapFfXIQlV1yBssoK9PS0MXokWP2EmEEGWcwYxNF5iHSLhoreX1oFf3UnUpr7kdbVj5S2NuT2tKN6Uh+aCeq6Se1oGNeB+uEuVA51IZeOpGLWECZfuwRVQy0IVOShcaifwm8QuSXVUBtcFF8x0jR9sQC3XmeARqtHGAVbvFoHhcEEX2YaymqrkJadiaz8DNQ0FqK0JksazaGhih0eGsJjj27Dof27sXDuXBjUGqmGS2w0o4oElVQIS6PRSB21KgpRpUoGhYLHo5XD7qKj4Pe4Ml1IKc2EuyQf3vISOr8KHqc41lqk1zUjvbYJgcpapJbx/BUVISUvG74MP1w+qm53ImxOB0xWC3RmPbTCCTBqkWsUSKACd7h0SAs44eI20aGBzSyHhULYJJdDqYihqAyDhpafbEZHngfteU50FTnQW+xAX4nr1+C+fukk9FZnImBKgE0Am+FTklKJRJojgV9OUBtjZNCLSmT0UPY4AiNKDbutAG0jV6K0dxnMaY0wJBaxMdTD4ipHHG8shd4HFS+I6JRLYBhYVFyHsvJqnjgzd1JP72eDz5uD6qp6FOSXwO/PgMUqqnYZGMpoqSDV0ugLATCp0tboIIiFCWiL3LH0XKRNaGKlmdFCnV6E3yUAxsUqpDSCWq0nKMVNIULM/1/gDhb5EZMbhCqPjNHhunsew6aDL2PjrhN4ZP9JbNl3Ahu2HsDa6+/FgmXXYPb8FRgYnoKauhakB7KpYDyEt11KlQgwh1JJRUQkSPAWFh4uk8AtRRCS4v7vfkthsNhPSfGLfRAVx8YijMcbyu+6VKxqNMPqiHCx6rRI//zWcQT/95fWVyUKzX+CZ677A964D/iAYP5kO7dU2+9uAi5s/AlvC1W94T84v/F7AvsnnL/vB7x8779x5u5/4Ow9/8Tpu/+M52/9FNsWPYur26/DeAK1QplM9exGe0oVulOapBmS7hAzrCE6OnsjkqThb0lIVxF6Gn9wWCDBXazJkExMzBHQFjVIKqjSy6nAq00lqLNWo8HWgHZXB9pcTchVpv0M7moBP4JbpErE8EExCkXUD+kV60j6RyRw97hHCPQJUgdnF51AlzSCpBwtYuQKwd1NtS3A3ZNYiz4Bbm5/BretBA0i323M5e+lS52UAty5orqflKe2Qh4aDTmjIH2EErZoPezRhLZQ1PFOgj0JfqUHqaoUZGgZKYglzCyMKPi9NdYSFJtzETCk8p6yISGEEZOItnhtRR3nS9dLgFur1Urq+9JzadbwxfdFB3tEZCgy8wOYvGgKuub0o216JxrGN6OsrQIZxRnQ2XSII7zEaCoBlKrmEgqsRGSXuhkZT4Fcp8XCK67CsjU3YPz0OVi+eiXqm2oZrRI6sjC4HWrkZjhRWuKjwvWjtIXnpK8BKdV1CDT0IbWuG56qdvhqu5DW1I2U2hoEamsRIPDc5ZVIaWlG7fyJmHbDUu5bLyq76zEybxYKqqogFjyWhArbvRgNJSrtRYTHShFkdEwcwim2xjLKGB1yGTRGLfJL6NDba1DdVoyCyjSYCEGjULgJCejt6sDCBXPJFkYTcpGGEAsh830en6hiaDAY+FlClapeqO4EeRS0RjLOrUNqUTIah6vQM7sTpT3V8FdSZdfz/LXyfm7rpPUi0CyOrw0pdU3wVtXQgZUiOScLjrQU2DxuWBOdMEmTCCnYjHQUjG5E7lwl4K3gudfLkEwwp/rssFtUMMjjYJTHQ6OIIxMZDYk0lCYBVVk+NBa60ZBnQlO2Ec1Z1l+DO0Dv4CCQE/klLoWMKjsBdoUcJp4IHUMrTWQEjNHRMBHoxrho6MMjET86DlpNAI2DK9A0/Wr4yvtg9RYx1PFibLgBl4WqMTpKhZDYBIRExUGtsyMxKY0nU4f4eGEGehkx+N8DJ1/XGpw8UCdPqI3QVkmKdCw9sFRXQ3RCCjAJgLNhC9BFRsikbTCtcDG1IIAuYP4zvAXc2BCoAEXaQqmg4pAAJ2B4KU3y26kS8RmRLpFW2xFKls/bhuZg5/F38OCTJ6VUyYbth7FhyyHccd+TWLHuLkyfuxIDI9NR39yJysp6FBWWSarbTmckZlGKwuvhYbKfwR0WGsfXgmO3g/sqbkyxZSMlhC8VDhKjDKLZmCNDwrk/hDX3RXR6ighEAP7SPksjCi4qsN80vieWV8q0N2DvzR/g2G1/xev3BdMfH2wD3nqYqvqBH/jaj3iTAD9PdX3qjn/g3MYfceauf+HUnf/Eczf/EQev/gB71r2OHVecxG2TH8XS5nWYlDeM/tQ6tCSXo8JehkZPI0oJRu1oHYGmlyI0Z7wVngQXUgmyDLUfWYR3nioVRYp0lKgyUaLOIuxzpZSJ6HgUozlqTMVoSaxHZ3I7YdtOcDcjW5H6m+ButdcSyq0EdffP4B70TyDIJ2DIPxV9SYNSqqQ3uR7dbjE7sxzNdAw9QnELeNN6BcC5bRdVAmlitEmdqVDaL1HtTxSJEqkSUUs7MyER7ngzYhkxxYs8dxjvmSgtrFF6qmwrUqjIA9oUZFKp59AR5RszUWDKQjYdQIBOSyhxcyQFRYQBqggdRZEF1gRGmuEihy3SfkGn+0uIC2CLVMn/OmSLzYhpCyajd24f6qY1onlqI1omNfH+ZCRbnwc/laQorDR6jMiBa1DbXoGkLCc6B2vQ0FSE8IhojIyfg1mXL8XQtMmYtXgR2vt64PP7pTYYyrZjN6vQ01WOOXO7sGrNFFx17VzMmjuASdMGMDR9Aqqpnov6J8Hf1I9kRtee0ka4i2phL66hIu9Fx9KZmHXdYkxZNhVtw+1wBfy4LIz3nyh4FspIUnTERkUhJFosBMHolPdteGgkowm2dUaRUbwHwsIjIFMokVtWwGi/AXkVjFKSjHCKHLPZDA/BmZTogEpvhsFsg9lihtNmRqLdBIfDAZvNDr2eUCcoZbIoCko6XKucyjkRbRPYBmY3om1qJTomVzNaqEFhVw0y2xqR2UFwd/YhvaMXGR1dhHk7Ad6AVDooT0kJEglve4qPotUOq4PX0SyifC0Fo6jfLZZZpKpWyxFLfipFFsNhg03UdlHG87046LhVJ8RBHhcDJQVybX4mZg5WY2pXBqa3Z2Bmc96vwe1i+JCoViOJXsmhTIAxNoqAJqRlMmlrFmM2+ZpKFBMPDUECFYFsjAxqBb1CzxK0zrwarrwmRMiMvAj0niEJGBOhpsml0GwsoRVDGIcTxiEhojaAgqZETLSWO22DQmVGTJya3lVBkyNUQI6KWkxCEZ2Pl1S2WHBAqFGhNoXaFltJVQvwic+KVEIILzxVrEgnSO8R3BERsVKeOy5OTEoRKlQo7l/ar1WqUOKi41JMZAiuEDMKFk8e7t97EtuPvIRH9p7Axh1P4c6H9uHGex7H1bdswhVrb8PseSsxPDIDnZ0DyMrMl3LronqamB0pjkVMvImg04mIlEmPRSfkpf0UdukYBZzF+F1eIhSlpWPhxCmY1NaOpoICOBkCiqF2QahThbOxi8/90gTEI0LHIiYyDDqGY3425rLsFDQX5dN7N+HBK/bhpYf+hZfv/wmvb/yBoP4Br973L5y773u8eu+POC9WeKfqPnn733Hspj/hFLdPX/dH7L3qM9w35xlc1bcB82vWoit1Aqpc9ShhqJ+tTSWQ0pBlKkJr5hDacwfp5K1Qh1PtROtgl1kIOif8hF6A8MsQAFSJnLEowJSGYnVAWlC3VJOOUgMVuBjnbcxDvaMSrW7CyNGIVlcj8gjuAv5PpT4bNfo8grsQjZZyaaZlJ+Hek9SNPu8A+n1BcPdScY9Pn4puVxdabXXSrMw2RwWaLSVooeIWOe0+Zz2BXcvHYrRJDTpt/E2+18TP1JkKUEEHUSqB28/f9iJdKg5lgzZcjgheL9mYSKjoiPVs26ZIFU0DR5wFLkYZ7vhEOiw3XLF2OGNsBLsYRmhmJGulWCL8lS64NTS1U+qgNMdoIRahFddR5K5tRgOjLKpsOt2wcEZbY4NiQ1x/sRUFkSpa6zF8+RQ0Tm5B/cQ61A1VorA+C4l+ExS6GMJahaRkO8KjQqAR4O6ogSvNgRUrZyOb2+jwUHR09GPpynWYNm8BRqZPRWVDPWGjC/4G26U3MRGF2R6UlSShrTUbVRXp6G4twNLLO3HjjbNx4+2LsHjtdPRO60f7pHkoaB6Bu6QFjpIatMydhSnrF2P62vkYmTsCR4pDGp46KoTHRHEYER+PCEb3URSMYlp9RLhIJcZI97lYDWgsHVYMlXlsrAwx5FIswevJdKOsrgDeVDHqw0EBmASnK0lKpbgzU5Ho88Dj47VKCyDDnwaXKxEGkcdW8v9lFJ9U3GpDAtwBG9pHajBAaDeML0DdSC66plVgwtJuDC8ZQPP0dpQONyK3rx05vZ3I7upEZnsH1XerlOP3ldYgKb8IzvQATEkOGO1mmKwmilGtpLhV6mAlQjkFsahGGM3jjeE9a9JT0HB/NFTjBjEskPepNj4WyqhoqbbTyrm9WD27Bqtn1OLK6a2/AW6jHjaNKijZY6OhosczxstgVypgoepWU3HHjxmNmNE0nsR4KozYMXFQyhKpLmcinWo7PMFOgIoOxHhEEuDxVNPxVCNhbMhjw6gs6U1HU5WEhogLIhRFApUDAUZ1IRbrDQ2LllIdv1TMl0wo0qAR4FTMl8q4Bh+LtAK9tei05PcLEx1+o7mPl5S4+L4wOoPRVKg8ZAlqYvv/zYIpCnGDCJUv0itjERqrx/LbNmP7Uy9J+e2te6i8dxzF3Vv3Y+P2Q9jw8G6sv/ZuDA3PQnVVC/y+TKoAJz276DQU38ebj8cnjvWSiVx9sLiUeJ8mfS7oTMbSzEolmjKyML+5A3ctWoDfLZ2H1ZPHY1xDA/I9fl6rOH5uNC92LNw6EzJdHtQUlaKrvgrddRUYaqzBxJYGTG5pxNzOFizoasWEygbMbZyHkw9+hfNbgVN3/Run7/kP1bRIf/wNZ+79Hq9tBC5Qib+84TscuupT7Fn1Pp5c+xEeuPwUruzZgCmlC9Di6UKZqQK5ukykKTxIU3vhVxLC9koMly/BuKrFhFYGtGEGKbVmjTXCJbNKMwZTCKt0MTJDKSrleZCn9qFAlD0lyIuppsVQQTFksNiQxd/IR4W5CLW2KrQk1fN9Al0llgfLRZ1BjPkuIWAr0WZvJLg7Ce4eKu4+Kuth9CWPJ8DHY3zGRCr2FnQm8TN0NALeYvx2q62CwK6j0hbgFtCuJbSF4q5Cs5mRA52QmBRUqc+iM8lEsZb7RXCnyO2wJRgQTYERznYSwzaSMDZKGmGipMnH8gYcyxsxVAUzI1BHlBXWGAsssRbYCGxrrJVbqsQoI4zhamhC5FCMpQpklBlxmWj/oxDO6++1mGDXUASxTYaMCWGbERFoUG2PvtiOnSmMQNpaUTTUjeqRNlR1VSCnmuG710RoBJVldHw0AeeGKdEIOSFeWFuCQHY6JozvwrwZPWiozUZTYwlWrFiAdetWYGjcACFolyrnhYkaHnQaYrZfZ3MxFi3sxsTJjK7ayvh/RcjLsGNkoAjjh3Mwc2oJbrh+Iq69bQkWrV+A+pEOFLc3oGvKCIHYhYr+FmTXlkKVaMEoAixEwFguR5xOg3hySKRsEuSqn1OJ4ZGxvG953KHhEKvSKwg3GYEbk8BzrY+HL53OpCwLmQXp8GWnIVCYj45xQ3QeQ6horkF6TrbU32Q1OgjPeMQnREKhpOpVRUNviIfLZ0JVWx7ax/NYBrNR3ZeJ5onFGFnUgsmrejBt7RCmrqPjX0UhsHQc2uYMoX5qPyrH9SKvqx0B3of+8koK13yCOx0mdxL0dis0NgOUJi0UWiUUhLIYIy7V/k4QwzHjyLwIycSKOmY6ZtFBaVQnQC9y3eRtYWYGrl85HTet6MONV/TguisGfg1uPb9QFUNgE9rq2BhoZFSo9Azq6GgJ1pFsHDFsLLH0+rFjwyRwy0LioIi3IyVQhxhC+rKxMkTHGaA2emBMzIHFKTokbQil6g4RSpsXIIwqM9gpR1CLCnkXQStGi4gcdRCywXz1JeUpqc+LiltS3VLa5JcmYB6EtgB2cJSGGEYnRpkIlR60qGgZX7sE7t9S2P9rF/PfP4ObvxWuxMpbH8ETx97C1sOvYMeRc9h19DVs2/8C7nhgJ1atv5OKexXBPRPNjd1U3IXwedPhdCRRcQdz6+J7gg5KdKaK/RTgFg7iErCDvyv2M14Ww3CpH/M6OjCnpg4LWxuwsKcZv1t+OR64Zi1uWLIQ0zraMaOFQG5px1CWGDY0HhuvWIUbZ83G/PZ2LKDNbmjEtOoazKCCmtXWhPGVtWjjdbt5xkac3/EfHL/rOxy+4a94ct1XOHD913jxvn/jFSrulzf+hJN3f4sD13yM+2e/gJsn7sOavo2YXrEUHWndqLRXoECfg3Sq3xQC2E8AO6ITUe5pxtyWW/nbt6PA2gJDqFCmVKJUkvZYhq0yMXZZDItLRKrCJU1MyeL/Z9MEFIvUIvedKoG7TIzTdpSh3kWVzO9tTqxDkSIN5VTndYZ8NJjEGOxStBDqrSIP7mhDV2IXepJ70OMeQHfSMAb8At4DUvnXPm+bNL293VlzEdzl6KTS7nZSrVNpd9iqL0K7FPWmQmm4YZUxGxXGTBTp0+hgvMhIcFBtm6GJoPggtMPYRqIoLGRjIwlsRqahVHIUJlq2F3OUAbYohuvRdjothvFU3+4EF5LlSfDwuC9ZMh2Zk/eRMUYDVRTvx7g4+O0W5PndUPPeFP0tUoekGObJx8H2wjaiNSKrtgWeqgY4yiqRXEkgV+UjOZf3oVMPtVYudcTFyqNhsCuRWZIGs98Ob246HHT8CkbaiS4jCvK8GOwuw8KZzZgxoQY2i6g+OAZWvRyZPhuSzAo+lsHvVqCkyIb0TD2aW4uR5negp7Uad966DF0M6Qf7cjA8mIemJj8WrWjD9XfNxKIrxvN5lVTbO1BdjeyGJirUUkTprAhjFJyg1SHeJBwKz6nFigSlWDEqCG6pLDGFjRhVJlSrRiOHWieWUWN7StTC6TXA6TPCm+1GUV0JlXMvJs2bib7Jw8grL4GVkaZOLwYIkE1qGeEZAZUqEmaLDOnpFpRWe1HZ6kVFG9V7uwe1vdnonVmPqSu7MW3NAME9jClrRzDlqgmYcdV4TF8znkCnEFjKaO7yQTRPaUdRJ897YQAWryjjnAi91Q6VWXSoqiVwKwluhUoo7v+CW2xjYqJ4nOHScem1KugFuJVxkMdEojQ3C3esX4i71k3Gnfz926/6jbKu8pgYxEUQxhGR3EYiVvQeh4YR2IQ21VyMBOxQGl+nQoyjco0LiUJstAZqvQ9hsQbEqFywp5QhrZCNKKuGIUgyoa1ECBW1qNcRKdaFjGUoFB2P8IhYqdNxLBu6AOylTkWxvaS6pZEWo8VIi2D+V8wulNSp6HEX6QWRSqFJj3+huIPwpkOQwM3/FfCmCcUt5cn//wY3gX0R3KNDErD8hofw6HPv4N69r+CBvaexceezuPrOR7D86ruwbM0tWLriesybvwq93eOkBR1KS6rhcLi4b+K3gwr+koMKHuv/A9zcB1GtzGnQoS49AyuHRrB0sA9L6OmvWzALd65eit+tWY7bly/C9nXrcGVHF5qNFkzOzMEVDOEW1DViODsffelZ6E5LR1dqOtrTM9GenYWOHG4zC9Cb04bHrnkKL2/5CTvXf46HlryDLSvexjN3fYMT936HZ+/4Fs/c/kc8vu5N3DnzaSxsvh1DBXPRmtaDckcp8gwZhLYPfjHkjQAWQLLHutGQNYiV/Zuxsm8L2jMuR7Isj6rSAGO0FuZoqk+ZhRCzSZ13frmolJeEdH6HBHBFMnKp3sU470IxQUfkuq1FqBZjq5Ma0OSsRaEygFJVGmoNeQR3sKpgC4ErFHeHswNdrm5p7HdXUjdVdi9GAhOk/HiThUqayrrNUYNmawUaCO4WOp9OOoNOgrudr7fSATSZy6XvrjWKfDuVti6N+yOKRokJNQ74Y01wErAxFA6i8zqM1zOc7SOC21i2R6G8VYw89WKUCT+bGGeno0pCCh1SmoaqkKo9XZeOdJHr1mbQ6aXx/HngVjjgUlqQYklEeqINuW47MsQkGapekTq7TEyDp8oWQ/NEuxRiyFdcAV9FM+wFNdBnFELl9UPjdcHkZcjuMFNVaqDVKZFAaEUrw5GUmYi0shwYPW5Y3D64vFmwOQPQaoxUe/HI8ZhRleeBP8kEm4EqMToEdm0sMpN1qK/0YcaUesyd3Y7xExtgMMYgO9OF6tI0DPQUYcJIKR5+YBXqKjPozAQfwuFL1WJkpAy33zgfKTkBuApKkdXSD19VGxRJqQiTqRCvM0Jpd0Jhd0BldUCuMUnLmoWFUdzxHgkJFZ16BiQl2elkLDDbdTDYVLAnG+DNdMLuN8OUbIQzkIxAaQFyqyoQyMuDiko2SsaIQwhTMTZcT/WrlRHmGuQWe1DVmInyeh+Kqu0oqDajvMWN5qECDM1pwuQrOjF9rQA3ob12HME9HjPWDRLcfZISH7+sAxOv6Ma4Zb3omNGE0rYCuDOSoBWVA0XkwPOewPOu0KnoiHgeaQqFSJXIJBMQF0umRfHahkaEQq2hIzIy8lLS6TOiSKZinzbQiPuvm4v7rpuCu6+f8Gtwa+RKyOPoDcQCpJHRiGRYEkWLYIgiLJIqO4qAiSFQg+AOQYx4LUIGpd4FtbsUpsw2ZDROQ2rFABKMfoRHaRETq5emekfGMPSJTkCUmD0YI3Y2aBFseEJtB+EdNAFtkUIID41GKJ2DgLeA5qWRFf81ATsq6DFi+rr4TFClBk18dmxQvRPe4jsNxuDSQqJko/iMuAGCMyfFZ/9rP4P7IkgvpUpGS78RhkBRBx5++l089PxHePip17Fx97O4/eHduPHubVh3w71YvuIGLFq0FrNmLkRPN71+bjEsFjsVt1D7Yh/5+3RGYoz2z86K51PMfvsZ3uJzhIAEee5jNNV6GuHfWFSEqxYtwG1rV2H94gW0+bh64VysnjQOc6im+wnojmQv6hMTUWWzo1hvRInFgjKnA1U+D7ryCjFUWorJ9WWY2lCF7twi9Bf0YO/t53Hod1/ijjlncOPU5/DQilew76Y/4sBNf8Kuaz/CppUv4ZYZ+6jqb0RX1iQUWxiK6zOQSRClyD3wyp2wROrgIoQTqYYbssdh9cDDuLL3UUwpv4mQHyK40mGOMcPINmGOERNPRP7XBrcYaSJPREBFcF9MnWRTueeLBQgIthKRKjHmo5KQrbVVosFejWJ1Bso16WgwFxDAVNuEbzuB3uFsksDdKUwUiErqRKerF4Mpw/wMoe5qkkaeCHXeYCoNLuZgL5f+t42qW9RGabZWUmmXokovxpWL4YkBFKg9yCSw0xJs8MeZkRyjoyNiG+Y1Cx07Vsr/hvJaRbP9yilKVIwstZFUUQS3KUqMMmGUEUuVG58Mr8yL5Nhk+OJFwa1UBBRUococpKnTqcITeV70SDHZkOMyI8uhQ4ad/89wWirvMCa4erjooBbj+e1pOfBVNsCZXwlzahE0rgAS2NZijFrICK0EURxJUni8p+MoYKLGIpzqOyk/A7aMFKrvYvgyspGcmskIOYmKVAeNgiClwo+LCaMKTEDAZ0FJrhv+RAW8SXEoyDWguzMfBYUeeLxmrLlyMmZMK6PKzsbEcSVoa8yAXhWFCEYNUYzALxsTR+ehwtorJ0IsheYvrURG+zC89d3QBzIRpSYn1Hpo3V7oGAHoXB7u90Vwi6ic90d8ggLuZA8SE8U9rIKB6t/hMSAl24kURhbJmV4kBnxSjlnL9i8z2qSqohHkWURsNKITaPIo/pYCShsdaSYFQnUAeQ2pKKlLR3k1I7s6gpzKu20oH0Oz6zGRYJ62ph/T141g+voJmLp+IqatI8DXDGPS6n5MWNWLCat70Hd5C1qnVKNpqBzFdaIglwk67l8CwS2j2hZjuVW0S4pbwFsMd1QqGAkpFYiIjkBoZBjieI10dCxaOhatOg52XTwK/VbcvmoaHrxxJu65cfyvwW1UUdLzIBOiYmiEdxgPkicsiuCTjI+jCW5hIsctVpeOYSONZPhrdRcgq2kOfDUzEWiYCZW7AnJzOr2bC7FshFExDLkI7nAxdpnKOypGGAFO9R1JeIeGMwwkWCVwcxtCaEv56YvQEs8TFFokJaegrKIOHT0jmDhtLi5fshprr74Za9ffhKuvvw1XXXsrlq28GpNnXI7Kug7ozR7+v4DtZYijV8/OLkJ+QRm9drIEyv8D6d800VHIxk7nIKabXwJ3eetUHDz/Nzz5+l+x75XPsPfEeTx+5Awe2HEEt9yzFVffuAFLrrgWUybNRUtjJwryy+D1pCBSWolGfC/VEpWacDpipqc0Rluke3jz/zc9JJyF+F2RMroE/Msgi45FPlXzrEmTcc3KlVi/fBkWTGII19mORQP9uLy7B9MaGjFYVoaRcgK6phozGusxq7UZ87o7qNgHsKS/B/O6mjFcXoTG1AAKrakYrpiOJ+88jwdXnce6ic/g6qlHcc+S17B57ft4eM2buGfZSVw5cRum1q5Go7cbmZo8qmwqbQLWq01CQkgMtIyufBq+pstGma8dcxtuwBXtD2Fm5V3oDixFhb0HqeocgikJ1igbHLE2OGMtVK4mCd4pVNvp/D5RlClH6Ue+RkwxzyS089CcXIdmdz0anDWot1dKE3ZqdLlopQNpt9eiXSy64G5Gd7JQ2V1Snluo7U6XSJf0EdgdVNc1fL8ZXckNaHFUolpfII0WaRYjSxxVkjXxuxus5agzl0jpkRJtmjTRJpsOJUNB55JA+AqnE6GGPjwe8Yzioik8QtlWBEzDea0iRvG+IVTjR8VAF6qCNdqEJJnokPXS0aUjR5uNPH0Ot1nIVKUjLT4NvtgUeOJEysTF80kHYXEiN9FOsyHdbkGymTBQqClmRJsQI4PCYHOlwlNcDUtOIYwEr8olyk0kIs5oQrReg0gl7zmKsdDIKKkkaVhsJEYxmh4TK4MlNYUALURldytSS/KoVH3QE4piAorGKIYNxiHkYo34mOixBEks0tMSMTJUhcvnd+PyeTy37bkoKrSgOM+CllovVi7rx4plg2hszEJnTwGSM+QEpo4CJBrTZ/Wjp6cUY6jAcxrbkN7WT3C3wZqfR6XtQBQhq03ywkknYvZ6Gb0zmolVUcBR2IVFQs9j0ujE0Dq5VC/cH3AjpzgdHqp9k88JWzqdHhW2NTUN8VTsEUoNwmJiEBkbK1X5i1TEIVxDWHo9cOTlwkHlb0lz0axITk9CdkEaCivTUN2ehZbhIvTNrMWEZW2YfGUvpl01hBlXU21fNQ7T1hPcQoET3jOpwIcXs10NFqOc/9c0TCHQX4jcUkafaWZYk4xQGeRQ0vmpNNwS3CJlkkBwy+Rx0vBAhZpMpIOMjosguKMYGclhsWqh18thJLizPRbctnomHrhhBjbcMPIbOe74WGjjYhiSRUEZQVCGRiGawBaq+pcWHRLChjqaynssIsewQYTpkJrdgeLulQjUzIK3sB/OtFpo7Vk8aVpperektmkC4FEML6NihYnX5GxQMoRFxTJUoGcltC8BStT1SAlkoX9oHFatXY9b77wbm7Zux87de7Fn70Hs238YBw4eoT2FQ4eexoHDR/DMc8fx6hvv4Ozrb+Ps+ffw0usf4P6Hn0BBaS2MZhcKC6pRWdmCsrI6em07f0c0TCpcQlr8prBfdloKqIrUi0jDBE2AOwrjF1yLva98gyde+hpPnv4AO599GZv3HMfdW/bjRrG6zs33Y8mVN1GFLERrQzdyMgths7oQFRn3828E66QIxyQALkAddBDBoYAXX5PSJRdV/6XtxX3TyFWY0NOPlXPmYf4w1XZPD2Z3d2NqWysmNTHMo81sbSTI27GkrwuLOtswv7kRk2vL0F2cjaaMACoYJhda3cgzJVHtuTG9cRm2XH0W1888glUTdmHVpJ20J3H9vKdxzZy9mNt7J7oLpqOEajWFwEkiaC2iSp6JIblOD4fKihSNHxn6XBQTpAM5CzC3+lbMLLsTw1lXod07C9WJvcg31yJNmYekGN5EBLgrzk7lbYcnPhFpCtFR6UeuOg0FhHaxIQ+lRpEmqUQdv7PWVo06awVK1Vlo4Osdtnr0JLYRzmLSTbdUArbfI9aBHERv8jh0uwYg1qNstNRTRVehlkCusxWjmkq9nPAUMzTr7WV8jUblXkurNhcT2gXSEmsFPB6RexdRQFoCoRprhouRhY3RpDlKAwNNG6lANB1vJKEtC6P4iZBDE6OFU2aDl8BPVfmQzuPJpYIv4u+VmIqCRrVfzG2hPg/ZdFLeeJc0jFAfRdgnaAlvB7ISk+EniFwGqkSDAfoENWKj42FL9MKbVwKdPxMJjiQqTCPiDEZEE24RakKLEXSYLAEhsfEIYYQr8sjCxjDCVRjMsKekwUWApddVIbm4GI70bCpRO+L1WkbQSkbJFGW8x0NDLkN4+CjCk+2RYkqmiIUvzY6m5iJMHN9AhV2NNSvFAivlaKr3Ii/HijS+P2/+AKZMqUFdRRPcSRasJexkMaHQJaYgr60PqRQ07spa2AvyYfJ7EG/QQ+dwIlXA15tMcKsQG6/FWIq6aB6HyFOLCSx6gw4mkxFOdyKSA34Y6GzMfj+SC0p4DJlQWm2ISEjAWKrssPgYxCt5LHIFIjVamLIy4a+rgaeiAs7sbNjovKQp7fw9Z2oyEtPdSCslwFvz0TyhDsOLuqmohzB5/TCBPYSZ6wYw45oBqu9BzFw7jMHZLcgqdxPUHmQUMcLtzsLI/BaUN4kyryakEN4enwkOp5bRPpW+SgY5QS2OQ6zCoyDQZcoYyC52lgrTEtZmiwYaA6FO5V2W58c918zHhqsnYsN1g78Gt4C2ThYHNb2UhhdbScjEMIz/FbglE2qbAA+JJoy0yCrqRn7HMmQ2zIY3vxMGB0+g2krPYuKJE9XwdIiRMRyiiQJLEQR4BMOgCMI5gr8VHi2AJkaIhCElJZ0XfAZuuP4WPPjgw9i6ZSu2b9+OXbt248kn92D/vidx+NCT2LvnMezetQ07n9iKXTu34vFtD2HP49twcN9uHH3mCE6ePIE33/0S3/4AfPfTT3jgoa2ormqTZm6WVzYhPTOfjfO/U9//79BAsS+0MRHBjs6L8JaGFzLsi4hzYPHNO3Dwjb9h18kP8bhYc3P/KTyw81ncs+UAbrp3O1ZcfSemzVyKluZ+FBRUIj2QB6PByu8IRhHS7/wC2FL+/qJJHbDSe0J1/49JSn20tCpKXW4Rpjd3YnZrFya3tmBKextm9/Vidm8P5lNZLxoewKrJE3D93NmY0USVGUhDjS8ZRUkO5Nmp5mxOZJsTkcmwMofwTdekoK94Cq4YuQXLRm7G3O6bMKF2HSbVr8eEutUYql6EqtQ2pBmy4NOlwK0myIyJMCs08DLMDthSCCkqVHM5ShNbqbL5u+XXYlrJjQT3lehJXYAW3zQ0+iag2t2LQgI8XZ0PvzyV0EqSwJUiijCpqLj5/QX6LAIuH6UEaalQwPYq1NipuB3VKFJlELp5aLSXo81Rj25nO3qpsPuprgfcA9wS3IR3V3IvOt2dVNP1VNMEt5VQNvM7L87QFI+rLQW0IlQY86UJP6W6HBRrMqm0fVJnqSgKlUpou2OsUi0SiygkJcak0xx8biS4Y0YznBdRR7QK+liCPcECr4qwF2O4dVTZjEIK+P3FVPgC2KUWHhNNPBfgztNnIo3HbY0yIJ7iQDY6Ag6qRp/ZCjuhY2FEbNPqoJKrYaEad3vToOH1i9QYCCiCKUbcR6LYf5wkhEIovsZGxmCM2DKKlh5HisfRSEoLSCkFS4CWmQF7Tq60PqQ20QW1xYQ4Jdt4VAhFGcEdNopii/d6XDRiEhSQm8ywUBE7UwKweVJhoeovrirG5FmduGL1JKxbNxGLFjShoS4RFaV+ZKe5sWh+D2oqU9luo+AtqEV+Vz9SGjtgL2IkWlaO7Kp8pBUycstJRlVLLcxJSYhK0CA2QY/LKObURgOKKgrh8jthtFhgtjphsNih47lxcF8yxdT79BxG+GaeBx5/RARZE49ohYg45NJUf09+KfnUgpSqajhyc6m0eewpPthTfXBnZiM5lxEC1X9SYRY8Zdl0aEUo62tC65wBjFs7BdOunUxgE+DrRH67F32EdlqRG8ZEDZU/HXORE6VtAUxe3Im2oQo6N0aRHj28fgvS0p3wpdhgJ8D1RiUjB0JbRQdPJ6i8NHtTGQuxqr5cEZyGr+BrUXR0nY2FuHv9TPzuykHcva7ntxR3HMEdK4FbS5iq6dXjeNJipdRImLSVHot0ydjg41hpZpMexdX9qOpdAp2nCuHyRIRTbcRSUccKWBPa4gIIi+RrYVFKnly19Fh0Vl4m0jFxCaiprqNXvuoirLfhsR1PYNfuPVTRz+OlV87hhVOncfipo1Tae7B37w48sfMRbN/xUNAefRA7tj6AHYT3jkc3E/RbqMyfwNPPv4gPvvijtKit+Lvt1vuQV1CH8po2VNW3I4OKJY7Q4SmgiRSGgKIAK8Ne7peY5RjCm/Fn1S1SJaOicNkYNa7esB9H3/039pz+DLuefwvbn3oVm/aewsYnjuJ3m/cS3o/iymvuxMz5K9DTPxmNDV3IzSqGjMca/D3hMAhiQnosb1Ixq/ISuIPj08XjSx2z/7Vg3ns0osIjUcCbdzLDzsWDIxiqq0NzQR76a6owUFuNGT1dWD51ElbPnEaI96E2jUqH4XaekyrO4UDAYkWqierIZKNZEKBiS9Xb4FEnIsWYgnwv1aC/BjmJVUgzlyGFgHGpU2CUWWFRWJFkdMGhMSNARZjl80MRnQCvJhm5BoLJ2ox67zhMKFyJy+tvo92NOVV3EOA3YThnDfoylxPq89HsmYgaZy/KLA3I5/+lKzOQKif8lUKhEpraAPLELMrEStS4a1GdVIdWXxvqnDXIVaYSeAGUWXNRRRg3WmvQmtiIdlerNLuyy92N9uQutHs6CesqVBL+1dYifpZK2piNQm0wd15qzJGeCyvSZVBhB5BPdZyj8CGTwE4nsFPEKJBYQiLSCCtBLXLQrgQTkuUWJMbooR4bGxxVwusjp2PXhYnZkwYkRtuRHCugn0L4E97KLOQwUhCWq8lGvi4XhYZ8yQq4H5n6NCTJ7UgYHQ1leAzsKs3P0DaJ2X9Uj046yES3HyqtkfdNPMaEs+2EhiFkDJ0/RYEY+z12dHCorBSliX4TCq1RdPSijUeLiR9sC9YUP8GdDnNGNiwZObCkpsPgdkNh4n0qi5TGeoeEjEZkdAgVYiyiqF5juQ9adwqS8ssRqGiBt7gZyYVtVLttsGeUM9LOkKoKLlwyHnf+bhmWLBvAQF82rr16kJH3ZVS+eqRWNSGnqw++ujZYcovhKSxBbhUdV7kXuWVe1LVVQsHoLTqeDilWjcvCouDwJaGxpx45FekwOmww8xyY7IlI8viRU1CEDO6/WHwlJiqO0UGENHxRLDMWlaBkFEEVX1qJ3MZ2pFRQ4Wflwshow5iaCmsgFUk5GfAUlcBXXovUmnoq8lp4ef+k8H7KbG5Dbm8nqqcPoHf5JExeNw1TVo/DwLwulLYWQOtQwuwwID0nCdllblR2ZmLiwg4MTG1CSrpFqr/tTTEjLcOOQKYdqQGLpMCT3EYYTEEFrlLFE9RiiKIYnx6JqGjyUDJGN4x6Zo1vwi0r+nHr8jbJfgVuQ4JMgrcmlvCm19YQ3PE8aZfAHcOGESNSJxLMoyELjUJcmPgxNmRPPsyuPIwK09CzaxCdYESMpLaN0qIFwmS8aEJxR/PzcQkGwlvJ8CsGZVX1uOnWO7CdsN62+RE8sX0HDu3bh+NHj+LUS+fw3hff4MIHn+HYmXM49NwpHDx6DAefeRqHnz36C3sWTz1HO34MT504iacJ+SOnzuDw8ydw9ORJfPzllxK433v3MwwOz0FT5whqW3qpFBqRV1aNWl4gBZWMlHum0g2h0g4LEePN/wtuMWJFVOcbdVkkPboe6+7YhUef/xSPHfsQu4+/h90n3sWTx9/GE0dfw5b9J3HPtoO49s5NWLLmJkybvQzjxs1Cc303nLZEqvhgOijoJISyDua5RTGs6CjejAS2tMDCxWGNoyW1H7RgsangTSi+w8fwdmJnJ+YMDWBqTyeGmupRX5CDmtxMdFVXYjoV+GB9HUq8BCFhnUaV4iOsPQyXk7QGuAgGp5rXUGOEhQpPK2Mox+svZmiKanSiUJTkMKQUzmXcpxCYGLar4hl283kETRUdzfYih1/jJbQrUZ/EGzZ/MebV3YFlrRtxZQ+dWNfjWN7yGBbWbcbsirsxqeA6DGQsR6d/Lppc41Hn6EKZuZEAq0SWoQCp6gykKf0IiFmVBG4hFXEhVXeNsw7VVM6B+GQqYDOjBDcytD5CMJPqNQ/lthJUOsoldV5trUWzuxllBipcYy7KTFTwBLRQ8mJV9iLCslB6nI5CmljYQVQtzFJ4kR4frJudmpAIj8wOZ5QZ9iiqqDgzIwSrNM09Md4EQwSFCM9NCJ1pLNuHNkzOz/GGjbdL+5+uDAQhrSGk1QX8rXwJ2ALe2apMCehiK1Il2YYAUnXJsFCxWxIY2jPENyTIoYxmyB8VCSuVpyPJCwWVZahU4kBMDhNpt2D67Jc2hu+NFamOcLaryAiIhW+F2dwOWJKd0LtdMPhTYQwQ3Ol5BHeAijsR8ToNwR0lgXv02FHSogsGOwWYUgYZ24oumeAuKIO/vA7eikb4qluQXN0Id00d3OU1cFIM+YqqkVNdi8nzurHxgZUoKkyi8xgDlc+N9JZWZHX2IbmmFTZ+Vk/4WtxUpOku5JfzWldmMRKXUehZMCpCjnCq/IzibJS3FKOkKQtWjx0GJx0iHU9hSTFy83JgpQCJj5IhIiyCKlWMV49BtCyGkHfAX1KIlNoqJPKz5owMGH0EdmoGFXcaHNnp8BXnwVdZjtSGJgRaW5HW1irVXElrbUd2Rx9yB4eRN24Q+SP9qJk8grbJfajrb4Ivz484dSSvh4Fq34pAoZ2Km0JqSTeGZ7QhNV3MEtchJWBFZo4TGTkUShn8rF8Hp0POeygeWqpttSIBojphJK9NKK9XWGgIxOpCYoKVw2bE4pkdWDOnGtfOq8b18xt+G9zCpLHcvHHVIsQguIXCDqps0UEZiiiCI4ogix5LqIeLH0xAKEPFyCgFwtmIVbokXmAn4o1JsLozGc4kI0FlR7yCr8kFwLXSuG6F2oqlK9bi8d178ciWrdj5mCgMsxeHDx3CM888h+MvnMZzp1/H0bNv4vDJczhw7CXsf17YGT5+EQcv2oHnT0m2n4/3Hz+NAydfxpGX38TzFz7Cy+99hjc++gyvv/cB/vPDT/j80z+gpXUcSqraUNvaj5be8WgfmIhJMxYgI7MYCXIDRhPUYyNktDiEhMZKY80vpUtEidWQUdG8UeIxfdnt2H329zj42p9x9M2/4ukLf8HBV77GrmPvYcvBs7jv8adx832PYdW1d2PuorWYNOVyNBDciQ4Pz1mwyFVQdQuIi+F/IjQVqac4Ajo4Xl2UfBX1uKUx6cLEPjASGCXALaV0LnYeRYSjoawYcyaOYOHUyRjPxtdTVYW6vDzU5+ejuZDQS/YghUpGwNrBG99BxWZSUEHFySBnGB0pZptSrV2a0CGZeCw9F79z8bcIEZ1aDaNGifjIMDgMumD+VZOITFM+ahK70Us1Pbf2VkL7Yaxo34L1A3uwvv8g1vUcweqOvVjWvB0Lau4nvK/FINV3l38OAT4VrVTpVc4OlNjqUWChSiLAszQ5yNLmochSTqtApbVOynX7Gdkp6EQ1YxUwRfGYYg1IYjTgVSYhReNDmjpVgng5gV9kyEaxMYtgz6BR7YoJNAR1gT5DepwllhWj0wmIPLZCrLweVNlipRq/zAFvnA3JcfxuscRYPLfxZilNog1LoMqmg6PzFZ2R2kgllTido5qRB9VzEc+HSIWUmug4DMUo1XN/TKV0UCUoNYv9yufvZ1HVp8Af54abv5cot0HDeymS91p8VJQ0ukOsOqPTU307bVBotRRHonZP8HpIJRF4jUQNj9DwsYiIDkV0HMVVPO/P+OifLZoqWm/SICM/A3qHGUqLGTq3F6bUbNgIbnNqGtQOJ2LVSmldxdAItrExl0FtkENvUyNWE48EiwlGwt5dWEzlXIUiCoXsjma4CHF3ZZekojPa61HYX4nS/jI09NWjtJbKlP+ncLhhzsvm+wR3R5eU37ZmU/D502BKdMDltSM9Vyz/ZZPSPjEyUTJDBqXZLlURLGooQnV3BXK5za7JQf+UTvQMtcLjpbOJlSEyLJKiJ5KcoZNTxyA5zYmKxnIUNJXAU54Fc6YPGk8S9F4/rOlZcObmwV1cCH9lGVLra7hP7cjq7kImLb23B+k9vXzeT3CPIHdoHPL6xyGloU2qFmhP9UvD/MKix0BrlBHeRkYxFpS3Z2KWmKQztR5ePnclmZCRlYg8Oq6cfCfSs8xwJ/PeMcZRKEZAzuuiSEhAbDQdJc93aPho2hjCm6ylEyrNScOc4QosHMrEFeNysWpC+a/BbaLaFjMlRapEHh0LFZVXfJToMSe4+SViGxkSygbFLQESKfLbBHeUNKEmliZqTYsFOB2IY8isTcyE1pmLBFMyFMZEyHlzKNUuhncquFPzsXHzE9i2YzceeeQR7N39GHY9vgV79uzEkaPP4cjxszj8wus4ePw1gvoVHOFj8Vw83i8ATkjvI6yDJh4LO0Nw0154BQdOv4GnXn0Xx97+Bq9//R0++fuP+CcV95mXL2DazGWYfflqzF68BpPmLsPg5HnoGzcbLlcuT55Y4EBNaCswRlpaTFTuI8gJ7kuKO3SUKIYTi/aJS/HM+9/i6ff+jWc/+J7b/+DA63/FntNfY8fRC3h47/O4a9MeXH3zg1i04kbMWbgG3QNTkZqWxxBI5NYFrEV65mJnpQhrLwIy+FjUAxfDBC/m1/n7QQdCcEvAD+big/AnXEdfhrjYaCSaTchKciPXxcbiTkaKlcpQo5GmyDsZ6pppKlFQP4LhMB1ACH/r0rTp/7XgAhPBfZSe87EiVsHITAWLRkUHoIEsPJzRVwzcvL6Fjia0pc3DzLLbcEXzJqxo24bVVNpXDxzAtYNHcHX/U1jXfQhXtj+JFa2PYm7lHRifcyUG0hejJ3UWOlOmoCV5GI2ubtQ526mcmwnfRpSY6lCf3IkGTxfqnd1odLdJta41YxkdhqmhoWlD4mAIlcMYxughVpRTdSNbnyqVTM3hNocgzdFT/WpTkaXy/cK8Eqw9YkGEWBMc0QZJMYutKM3qpTPwxdsIa35nnIXvUXWGxEM1JgYKWvxo3guMSGSjZbDJLPCrPfxdOgbhLPQFVPsEtqT4g1am53MtQaTPl3LbBaYcKb8dUPj4mxbCX0WBJEZUEcYX66mLVWY8aT4o9Wop1ywWtR01ZhQurY+YoIiDUhM0hZr3rjYOclUM4lRR0vC7OCUhrohEapYHLp8TWqsBaquZZofFG4AzIwdGKlgVFWqUUkEgMcoLG4sxoaNhNLPNUHHL9ArE2cwwpAXgLS1DOmFXP3UcigY7qLTL4KtoQKC5HUX9Xagd14r6Qb4/UI3qvhqUdtYipaIA6bUVqJs6jNKhDmTUl8NbnIvkvCx4MpOR5Oe5d1sgZ7uKlokhcnKMDY+HxuKEMyUFrgw/cmqLUTexDQOL+jBpaRcaugqkdRyF0halbhXKONgdOml9x4raLFQ056CqIwfVnfnIqkqHPT0JJjFkMD9bWmXeU1EJb3UN0hhxZ/f0I29gBFn9w8jsH0EGt1n9/cin4i7oG0JOex+SSmpgouOS6wzkHSNvnqN4kadmJGJ2WdEyUoV5V42gcaAArhSR33YS2l7kFycht5BCIN0Cm4P3TEIkhS6dfZTY71ippGx0NJV2zGUIixzFezMGiVoTpndVY/FAERZ3+bGsJ4AVA4W/Brc1IV6qS2KgqQhuJcMVETJHhQlghyFa2l4Ctyh2FIUoqlIBblGcJjKar4shflQl5sRiJKbVwZBYDoMrhQA3IUFPxc2wNz2vBbsOvYBN23Zh+6PbsfPRTXh00wY8+eQTeOqZp/HUcydw+NgZPPXCORyiHThBcJ96TbIDxwnlEy9h3/EXsZfQ3vPcyZ9t73PiNdpxvn/yNRw++xaOXPgzXvzsB3zyH+CP33+PG+6+B8MzF2DCglWYvmQtZixei1nLr8a42UupZBIJbRXDSSVCw2RSmkLUO/lZbROcEjxFjptKL6d+PI68+08c+/QnnPz8Jxz7hPB++1scPvdn7Dn5IR49chYbd1B137sDa67fgJXr78T0uStQXtksLawQXNE9qJqDJkD+vxYc1XLp938L3JKJPCbBzUspmQCugLFY5VuszRnC7xcWfBwEtTCh1iTFRvvvfvy2ie8VobdSpoQ+QUXnHoUEKhyRIlATZpliJEZyP8aXrMOy9s1Y3bkDV3btwpruJ3HNwCFcO/QUruo9iLVdB7Cmcw+V9+NU3g9hfvUdmFK4HoPpi9CTMps2HZ2+CWhNHkJzci/qXV2otom8die60kbQlz4DXanjkakKwBymlPLN9lg9bGJ2YqQRzhjrxbogLoLWieRYKmYZn/Oxj1svn6eITlBaGuEekIvx1E644kQqRM/vVEM/Rg7d6AQ6ARXMkVppfLrYGkJVMITQOdAMopgU24shimr0sijo+b8edbCgVJ7IlxtyqbALUWEskazSXCpZlakcFYZSFDOayNNkIUebwYgiIHUM+9RUhNFqhNGpi+sizrkoTlRcVgS3nwJIp5KGj8XFx0jAjpfHSdXn7Il0KIlGWB16WOw62JwGwp777OKWatDoDD4O5KXAwPeVRl4/E7cWK6z+AKypAWiSkhglGxEeH4/RoWOpttleIkJhtYvvMiLBqEWCKFeangFHbj4yGupQPtKLlKZKpNTXwl/TDG9tC1wVtUirrUVhMyO+fhoB3jG1GyVdtWia1IvBpRPQNpvXlK+XthejsCEX6UVeODxGKnsdhR2ZEqdESEQCImIU0NmcsHrdSMryo6S1EgPzRzBp2XjU9xXD6RNT4xn9sx0mJMRBpU6AxapBTq4POQUeZJXYUdWeRpDmoKYnG2Xt2chrzkVWQx4CjATS6EgCdfXI7upF/sgk2hRkD09F1vAM5HCbNzyE/IEBQrsT/opqmNPSyTInHSEZERpKYReCOIUMscoEOFITMfWKEUxf2Y/ipjQk+vVSp2RBsQd5xYnIzncg0a3mNYtERORYhFFdRzJiFRYbE4E4WTid8ljCfCzi6IjqstNx1aRGrB9XhOtGsnDjxDzcNK301+B2cWcshLaZakwXmyB1TioI7+iICESJGZSXLCQI7oixVGwhovQiVUe8KI/IE84TnegpQXZRH1Jyu2FyVUhqW2YyIN6QAou7EZufOInNjx/Co9t24LHND2LbQxukkSCHjz6Lw88+j0PPvoDDVM9HCOmDhPahk6/iqdNU3KfOSc/3nzhLO429xwju5wnti/bkUQFwvnbsrATug2fexOHX/4DTn/4Hn//7R37mOSy+chXmrr4SU1asRXP/RJRWM7QrqoGWziUkXodwuR4hVJSj6bAuEzlEOqdLwBYmlK+o7nfZZRFonbwKz30KHPsSOPX7H3Hyq+9x4qPv8eyFb3HopS/x5LG38MjeU7hny0E6jEex+tp7sWD5degbmIbMQAEv1qURLb8E9aXaK0ETY8al37wIbkl9jxa55iC4fzah0IUq/tmCoJXsl68JCBPm0pJv/2O/BetfmviuaIbtSrmSiiCKDuwi8C8LgZ2qtdTZhtbALMyq/x2u6H4Mq3p3Y23PAazvPUxwP0U7chHce7G6fRftcaykIr+idTMW1t2DuWU3YErulZiQtRRDgXno9U9Dm2cEDYl9qLP3oNbWjWbXAIZzLseCxmtQ62qjWs1DGmHnlzuRqvASzi5C2sXnbirkRPgTkiRoJ4k64TF2yZKE8XlSDBW0ADpN1E0RCxoIS6JqFsrbGWOUOhgFsEUdEbEVZgvXIpFOQkA+kbC3RuuhGquAM8EpDYXMEvlyAW1jIaqNpagxlaHWLMaF0ywVqDFXoIqPS/h+gS4X2Zp07icVJ/chSWGDjW0wPjRCqlESwWgmkJ4Gb4oHaoJTrDAuFJ5YKSUuIYrKOgFmG50Ngac1iPRjLN/ne/HhUOpk0No1MBLYVo8FlmQzbF4Cno8V/Gysho4pKRGOAGHECE1OiMcwKguJEjOOhRgYRRETSUWrl1IsCUY9NMle2LNz4czLR357K1Ibq5DX24LCvh54a1rhqm6Fpbga9sJSlLQ3E7SlyKnLQ+1AI8r76tE/fyL6F/ahbXoDKroLqIQLUNqYQYdCJezUI4H7FB4Th/BoBUYxmpJrjEjJyUVxXSVaqdInLZqKmStmoHtSG5ypRqiMQu1SaKrjodWKcdJibLRQ3Xoke80oKPehc6gYzQNZqKJqbR7OQ9eMGnTNbETLlBY0TuxAaW8T8nrakTdExT0yDrnDk5A7MgN546ahfs5stM2djZLuDkYGOdAw8knQMyKKE1H4WIwNC0WcWoU4owZlXZWYf910DC5oQW6VD76AHb4UK7JyE1Fc7keSh8eniCC0Qyh0x0omAB4pQC2LkFR4VCz5SqBb5DLMoaO7fmIZrhvKwS3jcnD7lALcObvs1+BOVqthj5fDKkug14+nipJBQYCJFEkUlfbPMyip+AS4w2lhY6PYuBiuahh6qdhArKnIzGmB2VmCCN5IkXIbYlRWevwSWg/GzboHR06+hQ0bHsbORx7GYw/chSMH9+Hgs8ex9+gx7Hv2BA5QOR9+/iyOHHsJh4+/KqVInjl9AU+/+AYOHj+HfXxPpEj2C3Ut1DZBL0wC97ME+HOnsefEOezn/5y48AXe+/rvUgflfQ/eh2eOHMarZ17Cocf2YuXIbLT7CpERb+ENyxCQN6uMCi6UqlaMV72MDkpMpb9MAJsm1K5Y9ECM+BDDmkp7L8fB977HyT8CZ/70I8784Uec/uInnPrwRzzz2p/w+DMXsPHxY7jjYcLr9i1Yff39WLbuTkyYfDnKS+rhsPkIY6G6g6NYLkH4l/AW4BZO4pLTEHZpVMn/mhgqKCoY/nLo4H+/+5cmPn8R6pdMgP1/X/sfE/COosqOCBcdtEFVL2Z3hoXGw28rQpNvEoYLr8T85gdxRS/B3L8P6/ufxTX9z+HagaMSvNf3HyC4qbbbd9KewCrCe3nzNixv3IQVDRuxsOJ2zCm5FrOK1mFS9lIMZ8yR1ozs9k1Ge9J4dLonoidtLubUXYceOok2/zDqk1qQr8tHji4HmZoAAkofMtQ+aVihj6pawNsvFLYYHSJAzscilywZ4S4WOXDFirHk5qCJ2ZzcCnhLRng7xQgRgjwx2gh3lJmq3Y5kmV2qtWKPNhHefE3lQbougEJTAcotJai2lqOBoG60VqLJViVt6wnsX4I7mOPOkByNOYrwpYrXRcVDyehWFRkBCwWPh2pToxcd/jEIjQkn2HjTR41idDsGEdHCRF6U0VAYo6dQRll8HBk1GtGyMESpoxCjo7AyxUNlY3TgpjOisjW59NA5jbB4kihaEiG32hAnwn+ZnN8jIrrLEE6R5nIzGvF7YLQY+L4WOm8qHDl5yKpvREGnKGlajdY5kwjufnjrupHc0AVreTWBXo26cZ3QJTtgTfPAU5iJ7MYKtE8fQueMbrRNbEJlRwlqWkuQU+il2DNCaxZAjOaxidokCowJkcGTko7Grk609HdgePYIJlw+AcPTe1DfUQGdRUGwy6DUxjPS0CHZY5NmVOp0FJ56KnVGJ346vLqmYn4+B3VdmeifVo0JC5swNL8BfXOb0DevHQOX96Fzfh9qpnSgakovKiaPoGB4ROqULBwZRsW4ITqZNmSX5sGZbIOG0Uo0o52QEF6H6FhEq7XQ+13S0mwzrp7E46tFUV0GUsTkHquWEYsaiUkGKBQUtlGMlKJ4jOHkKQEeESlSXaOpwsWsSQrk6DDydhTKA26spWO5blwBbqLivm18Me6YXoY75lX+GtxekQdlmGSVxUNPpa2KjEVCJH9ImvYeivDR9BSESThhFj6aECO446ITYDLYkCBj2EXVk5RczHAnB2FsiNFaL0zJ+UjJb0RS+jgoTdNx88OnsfPIs9i28X5su+9OPPXkbjz9DKFN4O557gWC+6QE7kPPn5by3EdeEPntVwn7czh0/GW+fwa7nzmBXVTnTxL2ewj6vUcJbkJ7N/9vz7EzVNZU41TrJ9/8GOff+QiHDj+Nx7Ztx+EnnsRbx1/CCxsfxwvrNuCVVRvw7rpNeP/6bXjl2k14eOIqLMptxeTUMlSbkuCm05KPCpOmMfMU0cTy/WKdS6reMfEYE5+G67e/hFf/Cbz0d+B12ktfE9rn/4bdz3+K3UffxxNH35JWzLlr62Hcs/UAbr1/B6bPWYGqqjak+vMY4l3MdfM3fktxiwk/o6nwgx2Tl+y/wwZHi9mW0oxLMfpDDAcLPpbGgdP+26koYC2UtXAMfCwqy/3ChLqSChjxvUvj2IMWBHYw7y7qpgRn7V1KtYRyHxSxZmQ4a9CftwRTK2/GwtatWNG7F2sGDuKa4edx7eDzhPYzhPdTuFp0UHbvxZUdT0qq+4rm7VhcvwVL6h7GsvqNWFa3AQurbsO8susxu3g9ZhWvwbSCFRhJX4AB/ywMpMxEb+psjOQsxbjsxegPzKZNQ2NiB4qkCS0lKLeXId+QiSy1mKXoQ7qoWJjgRkCRLJlY+zGFW8mUyRLIBYSThQMntD0JonIhH8fxcYyVkLbCR7D74oTZkUrYixRLqsIND//XEiGqHTqQqctAkVhswV6OWgdB7ahFkyhUJVbvsdcQ3FWoN/E9kwB3GcFdJI0uyVCnI0Xth52/myDGb48ai4SwEKhlMVBTzckVcqprMT6bsIjkvRcVQrCJNAaBzRs/PDaUUI9ELFV4PNWmmKmnMSlhJMw0hEa8MR6xhLewBD6WGxOgsvD9JIqVRAvUNgvvTQtixJhn3veieqa41qIgU0l5PXJyi+BPDSCO4szoz4CntAzFXe1Ir6tA7cR+NM+ZiIxWUd50AOmdvcgf6Ebn3PFw5/kxJjYWSVmZsGakwV9ehLzmOhTWV6CwuhjZxdnIL86R8sAWuwFaRhQRMTE8vnjeZ6K2kQrpuXlo7ulCeWMtShsqkV2Rj6JqOo6CAOJV8YwIQhFJ2MUnRDMy0MJk0UFnVENPBWww0UnZE+FLS0ZpXS6ae8swMrsTI3O70TezDQOE9uDCdkxc2YPp64Yw9apxmHDleExYMx3Dy6i2p/Yjo70OzsIcOh9eH68LTrdV+u4wquVRYy7jOZMjwWxF9UALRpYNY/zyfrROrEJtRzH8gUSq/wSq7BjI4nn+Y2WEdoKUGw8PF9AWynsMYuJCoKSDlTNSksVEkLkhKPAlYtXENlw3vgA3TizELVPKcfusGtx1ec2vwZ1mEEXuZVK6RBdHTyaGIBHc0WFUWWPCJAsnJEIJk5DRPMGhfJ3viXoi0SKUNGUhkNsMc0oZogxpsKbUIVA8GYGqIZhSe3gBr8E9u97H4VMv4uF77sETOx7BU0+fxMGnTxPWz2H/RXDvp4oWo0WOvHCWsOZ7VNd7j57A7qeex5NPHcOuZ57FzuefobJ+nsAm9J85STuFJ/h/z557Eydeewtnz7+NYyfPYtuWh7Fp40bs2rYXpw+exYfH3sGFB57Cays34ZNrd+Or6/fhm9uO4KvbDuLdVQ/gr9c8io/n3YxT4xbhwMhM3Dk4HavHz8L8GXPQ1MZwyReAIkHLEycmDMVicPatePtfwDnay3/7AU998Fc8+/7fcPrTH3H83R9x4KVv8OjRd3D/rpO4a9thAnwvll51C1o6x6EwvxpWYxIVvMiZB5Xw/4JbjO0Wq/z8XwuONBH2y2GClwppBVMpAvohMBgcMOjtVMVRDMH4f6P/r9qWoHwx5SHy4QLeUv6c+yHG/44StZIvqvGxIWxsEWJEzdifc+MRBLeR8MpyNGKodDVmNtyNpe2PYVX3fqzrP4y1A4f4eC/W9hHifH5N3yFc1S3gvZ/w3o3lTY9iaeNW2iYsbrwPixvuxaLaO7Gg4mbMKboWc4uvx9yS6zAxcxlG0uZjXPpc2jxMz78Ck3MWYVzGbAJ9KlqTelGsp7JyNqPR1Yp8TQ5yVT7kEohiaF9GvChcJSr6JUtLponVd8QkH7EVMzXFkL9UBaF80XwEty/eCr9MqHRCmqAWK9MHCH0xvlwoerEVit0eY0G6NpUgLkAFHYcoO9vgqEOTowEtoiaKZPUEuAB5DerMlQR3qQTuXH0u0lQBOOOSCG4HjNEKKMPDEEsgyZXxiIlPQBhVWhjvxVAqtRDRIRbBNsDPiIUGIvmZWD3hLPLVViNUdjO0Tka47kRYfW7YfQ6Y3XzNpoWKilamlfF/YhGpiobRpZOG+enEFHe9AXK5WNNVVOEbQ7UbCldyChpah5GZXQK3JxVRCWrY/FlIra1CZnMl8lrK0btgEgoG2xBo7URaYzcCbU3omDMBDb3NhGoY91+GxLQUuPPzkFFZhbxqOgJplat0JLrcUl1sAVqxOky8TCnNlo6MVWJMhAzxWgqC4iKUNzSinAo/p6gMuYVlCOTkUGmr4XC5pLHaIWPHSiml+IQEaMWiBEZG/2YDDA4rnB4XElPccGcko7arBm3jW1HW2YzC1iZU9LehYUonBpf1Y+r68ZhCm0B4T71mKmavn45pKyeieqgWnqJMnk83zx8jcjqLyChG3IT2ZYxuItVx0CcnYfDyYUxfMw6DczrQNFCBpp4yZOQlQ031n6AUBa7iEBMbhzDeg2L0SFj4GISE0vGGjebrkTz+OBrhzSgpnuBW0oHN6GrC9ZPLcN20LNw4owS/m1uPBxZV/xrc6WIaKU+0OS7u/wluUQEthMpOjCYRoZRaqYDZYIbHlYa09DLklXcgrbQX6qRKONM74c+bjCSqWGsGVXf2csxc/iLe+/wnPL7zEB7bsxv7hWp+jqr5+NOEtoDwCW5f+HmonwD2HiryJ58+9rPtfOYYHn/uOHYR9LueEWr7RRymGj929mW88sYFHHvhBHY+8Rgevv8+PLLxLjy6+SE6iX04cfQ1vPPq59h38w6cWbcV7924Bx9f+yS+vfc4/nLnUXy67nH846YDeGf+3Xhx+jV4bfU9OLf9CD589T18/fnv8c477+KV06fx9IG9uPuuuzF9xlIsXHEH3vj0n3jnTz/g3Df/wVtU328S4mf+DBz97EccOf8PPHniC2w6cB73PXESjx99E9fcuQUdvRNRW92OVF82dFoLG4NwBELZCrD+V/EG1bOYSRn2m+D+pYk6L5dqjwtVnuT2o7d7IqrK21BW0oj8vEqkpORBqdAggsp5jFDehK8wSUVL6prPRSenMLEiyUVwC8CHhYnfFVP+xbhz7h//J4T7aFG7kZ/ciuHSKzG35T4s73yCsN6HVV37sKLrSVxBdX0lnwtYr+858DO4V7fvxsrWx6Rc9xVU6ctbH8bSpvuxuO5ugvtWLCi/GYuovueX34DxGUsI6ctp8zAcmEsVfgWmUOFPyJqLwdTp6EudiCJtGcpMVLieFqljsECfhkJ9ulQWVozNzlWnIFPukRYplowAl4yKXFQkzJBKy7r4WhICclGTJJHPg3VTpNEn3Irnl4AvVm4XiyKIRRKyDOkSuMWokRprJdV2ENytYtEHyYKPBcDrLdVSqkSMKslUB+BL8MAUYULCmFh49RZU5RKOBE68QoawmGiMDqdjJphGhYUFTfQvxMYjSqNFvNkMuc0OhcMFldMDlSMZcqvrojmhtBHaiXZoaGqCTDxX2gk3h0qaqZicboXVpYeRSlWlUUljoEePHY2IqAio9TrYk5PhpgMQnZMyjZziKwspNRVIqSpB25RBdMwcR2jXwtvUDHdNIyrHD6J5Qi/kWvnFIYwmfgcdXUkZVW8Lcgqr4EvJkKBtsdLBEIZCwUYJpR0Ri2gZ90GmwdgoJTRWN3JqalHe2o6cikp40rOQnlcIl89LBxZOEeVFgjyBwkcIigieLznUAtxmI7R0YBa3Cy5/GrduqT52RlkRCptqkNlYh5z2DqSItSNb21A83IeGWZPQOG8KmhdNReOC8WifPx59C8ahbWoHanobkVqQAbWF902cWF1LDMWlaCFkFVYVbGkefq4LUwn6vpmMDloKkZKTBD2jGjmhLUb8xMqipXMbFkHxezG3LRR3TGy4pMbVdAA6vYyiMAox4WN5X12GhoJsXDe9ETfMzMftc8pwz/x63Le46tfgzrHbpOXKTAxvtPQOAtwyKqyYCJ5UAW2GUBFjwxEXGQtlrCj4rUBGigcVRYVob2xHdUMXssu7kFE1AZZAJzRJ9UjKHIQ7p4XPy6BN6oHNey1uv+99fPrN3/EUIbjz6HN4/JnnsfO5pwjgY9jz9HFJcQsTwBYmKe1fgHs3X9t19AUcOHEWT586h+MvvYETZ1/D0888RWDvwOaN92LLhrvx6P00Pn500yN44vFDOPfap/jTH3/EB8+9h1dv2YP37ziM96/dg89uOICPrt6DD6/dh682HsenO8/iT+e/wB8+/ys+//QveP/DP+Dl1wnt1y7g3bfew3vvvIX33n8bH3zwCS5c+AjnCPYXT76GV158Axfe4GvvfYPXP/obXv3w73jx7X/g8Itf4tGD57H14DkcePFTrL/9EUyeuQgtzX0oLqiC0WCHVm+WQqlLqQ0BbQHwS2mPSwAfy+sQhHeUNOpFTBCSoD1a5N2pcKhWoqLl0tbjSceEkXnobJ2IgvxGOlbeNGkVyC2oRlFxOZKpouSEuLSep/S7QYhfArcIBYNqexTGjmVIGh4r/faoUeK3CG8BdL6nlVtRktaJoZLVmNd6P67o2okVnXtxRTuh3fkkVnbtwarOPVTYey7C+xC3wZElazp3YXXHE1jR9qg03ntZ0wNYXHsPgX0nFlXejkXVt2Fm0XoCezFGCO6JOZdzOw/TCgnu/KUYyZyNofQZGJc9C6WGOhTrylEpUiWaAMEdQLFYJkwXkCbWCIiLrQC4APkly1b6pBV4sgliyaiqRW0SyQh48Zlf/p8AuVDpInduDtPDRsWdwd8SIK6wlErgbrDXolkoblsj2pwtP1uLvQmNtjpUWyqk/LZYeCI53g59mBIxdIY2qsbs5EQkUj3LRHqE0e/YaMKbKm+UmKARG0OVR2BbCGKnC1pXMgxuDy0FOlcqNE4/4eyB3OyGzOhEnMkMmYC71QYFAa91JcHiS4IrnY6pMBm+bBt8mQ443CaqbgXVIcWaPJrbWIJbTljyczluJKdYoHdqkVqcC29pCUo72zBh4WxU9rUjraEarqoqFPf3o2XiIFQEnGhHGrWKcPUgkJ+DwupqFJZVIT09l4LCDZvDLpmAd5xMpDzImGgxIk3LY1QjTEankZaHvLYu5Ld0wFdYQuWeDl9WNtKys7i/SfCm+KVRHaGMDsTEoni1EmqTASqeO63TAhvBbmXUoBbT4910vhW1yKtvhr+2nsDuRlpzPzK7xiO7bzzyBiYib4jRw6QpyBkZZBTRi8ymWgQqclHUWIqUvBSp9ndYpLgvRyEkPIQRixa2VAsSs5OR11yMwfkjaBhsgi3FAY2FUYReJVUDjJXxmkVH0BmK/RSdkSGMLMJ43JGEdpSU5lHyfOt1/GyMmHgXTF0m26xYO60LN80pJbQrsGFhHTauqPs1uHPtdriVyiC4qbpVMbESuIXilsDNEFw8thstqGYIM2vyMGZM7MNIdxsaK6sZGtQgo3QA6ZXTkZg/DHlSOUzeSnr7QkQb/Igx5bIBDbPBrMPZt36Pv+EHvPn5Vzh5/kMcOfWylBbZ/3wQ2nufDSptobj3P3/qYurkJRw9cw7HXnodLxDUJ06/KhWV2n/gIB577DFseWQztm56CFsf3Ehob8C2e+7E9vs34dGHduHpQ2fxzZf/xkdvfokPX/4IHzz/Lr4+/hE+2vsa/vDs+/jD8ffx7Xt/xrdf/Qt/+QfwxQ/A+wA++w748E/f46M/fYdP/vI93vnqW5x77wu8euEdnL/wNt55800cO3IEz+55Emf278eL+w/ixIGn8Oz+p/Hic6dx+uy7ePbkmzj43Dk8/9L72Pv8Ody+cQcWr7gGPd0TUFfVBqedSkljQHKyF1qtnkC8lFO/BO6g4g6CW6ROgopbGq4oOlIvExc7Wlotv621H/X1nXAxAqqtbUdX6wjSfIXwegtRUNqOlt6ZaBuYga6hGegZmYXW3smobOxDak4ltLzZRc10kXMP/n4Q2mI/xlLNi2GfMdFKhIeLvLyY+h/8TESoDD6G/t25yzCz/m5c0b0TK6mwVwp4E9wraKupvq/k87XcXtV1EFf1CBPpkl1SB+XK9u1Y3kJwNz6M5Q0PYGntvVhUIeBNcBdehfHpi6m6L8ek7AUYSZ+HqXnLML1guZQqGUqdhsG0GWhNHkarrxMF2kzkqIOLEAu1LUzAW5SHLTJkoFifgUINX1OnSsul5RPIhQR90UUrUPF1JV8XJt4nrIXl0XIVPkmhp4hRK3GJ0I1RQxei/jlVUmkt+xncTVTYov63WMyhV6xML6bgO9rRTHhXWyqlqCBDnYzEGB10jGBNhLRTlQCHOp6iSBTeV0Gm1yJGjGvmc9E5KCbNaF0O6N2J0CdyS/jpCT+VwYhYpRrxGj10Vjt0oo6HzQG1zUaQWZBgNECm0yFOK75PB7XdhNR8P7yEdnKajSA0UHXLoTPKoDPFw2RRwOU1I78ywPvaBX+6DUlpThTU10iTb0paWtAxfghZVN9JZaXwVFYRWgMwJVqkdhESEUrFbEQyod88rg1Nw20orClFIDMNriSbtKqOnfuvUKklpS3y2lHx3D+1BWNj1EjQJyG7pgP5hKqfSt0mpqnz/vBmZsLhcVN1e5BIeIvRL2GMHoVilxu0hLSRx2bm+XHAzEhB63BIo2VsqRnc91YUtXQzYiC4mzqR0dKHzPYBlIyMR+HgCAqHCPDhccgeHEZ+zyDs2cWwMjoQaSeFUYmIaDHCS0SpY6DWqeGkM/MXJCG/IRc5jUUobq9BUk4KgS7OvQUKOti4+ARCm/yMJLRFOd2oMRRVET9bnEyMAIqGWhUPlVz0n/F+E/1OPK6Y6DjM7mvB7ZfX4r4F5di4qA4Prv4NcOc4zPCJJXQIbn0cvygqFnFh0YggsBVU32nuZDQIr0nvlZ7ME0u17TTroFfTU0RGwezIZ0g0Dv7ySUitGg9FUi7GxBuQYM6i9y+A2VuN9vGrsP/om/j2ux/xt59+wLtffIPX3v0G59+nSn3/C7x04UOcevVtnHj5TbzA7QuvXMDJVy/w+Xk8T1A/feIMjgiYHziMXTt3YdcTj2HXY9vw+KOP4NFtW7F188N49OGN2P7Afdh27z3YumEbtj+8HyeffwMfEtrvv/Q23n3tPVx45wu8+c6X+PTLf+Dv3wPfEtJ/oH1B+5j79tm/+fxfwKd842Nu3/4L8M5fgXf5/COC/etvf8Jf//k93nrjPM4cexbnTjyHc8cO48Wn9+O5g/tw8jk+f+lVvHL2PBX5m3j13Js4w+MQ0/YPHD2Jx3cexpbNT+DGa2/FyMgkpKRlwCdCyrQAjHo9L2AQnlKhKQJbmATu0REIEeAWi09II00iERerQZIrHVVVndJQw5o6qhSq6okTZqOnaxzKyprR3jMFU+ZeicFpSzE8axWmLb0BM5ffjFkrb8W0ZTdjwuVXo3vyYlQR9G4qHbH6iFDZYh8EvEVxrdgYJWRxfD0knq+JlIxQ5ALsIYgaq0OFdzzGlV2HxU3bsKb3IFaLdAltRQdVN9X3GoJbqO5Vbbul7RoBdEJbjOde1f4YljcHc91L6h+k4r4HC8rvlNIls4quxsTMKwjuxZiQuRDjAvMJ85WYXbIK4zLnEtrTMbfqSkwrXYY6Zz2BLaa/ixXYCVoCVVgOFXOejhAXKlyCN7eEebGAOV8XS6QVCMAT6IVa8fi/zyWQK/hdcqo2uQfpVOTuODvMoVooRhG2fJzF7yk1iVXbK1Bnq0GLqwm9/h4MpfGcZEyksxmPfv8AutxdVOLNqDKJVYOykaH1whyphCE6uERgIm9gu0rGKEbUrpATxDoo9EaozBboCCGd0ykBW+ewQm8zwyjWNNSoERIS7I8YzRs/LFx02InUAe9hMRLETJjpdYiWxSFU5GcZYSkMeqRSRbpSCLUkE8w2DQyEtdGmkBbNtSVpqcSdSC1IRkqui0o3ESn5afAV5MAUyIJLFHUqK0F2PQUbYZ6YkwkTHUqUtDxaJPfRBEd6EvIasjE0fwh1Qw0oqCmAP9MHpxiCyGNQkzUi/RZFaEcygo/XWhCnsiI83ghnehHKesYhp2sYzuIq6LxpUNERmRNdSKBDS8/K4v+LthiCiHBRlyReUtsaqxkaglvnZnRBByHy/hruV0ppKUo6ulHU2Yt0kS9v7UJB9zBye/vRNHcaepbMRvOcCaicPIDigV5kN7RQ8efD7k2HjOc3LFoIFdHWx/A3w5DoTYQrzQ5fvhslrUXIaSpFVkMlvIXZjEyckNOByuKViI6mU4oIl/LaAtqRMSGIjRPQDpdUt4C3WPdSpaTjihD3OO81QvsykY7hb7WUFOCuZb14YHEVHlxejQfXNf8a3Jl2DfwGFRV3HAwxCXBprdDEqeGxJ6K5uhTtdeVooXc1xPEkU3nHh8dDrzTBzXAtLS0NqakNBPcg/FXDSKnoQzRvoARLKpT2Qjj93bhjw0H86R//IRqBn2gUtXjv029w/Ox7BPTHOH3+Y5w8TVgfP49nj72GoyffwDMnzuLQ08ew7+DT2Lf/EPbu2Ycnn9yL3bt3Y+fOJ7D7ie3YuX0rHtu6CTu2bMb2Tffh0QfvwqMb76LivhcP/e4hgv0Q3n77E7xLe+P0ebxEJXzm5Dm88e5X+OivP+Kjv/+Iz//1kwTpjwSsv/sJn/z5n3jjjc9w/MRbVNn/wNt/Ay4Q3O99+yM+/feP+IZgf/u9T/DW+Tfx7hvv4J033sWbL7+C186+ig8/oqr/8q849/5XeOncu3j5pTdx+gx/l07o7Ctv4OSpV/DmG+/hyy9+j3fefgenTr+Ig4cO0+Fswk1Xr8GsSWzoBXmwislMPyvfSyZyy2OlxVXHhIopzIlIz6xAfn4TmpsnoLV7MhJT8hARq0JSoh+zZi/B+ps24urf7cBVv3sMV92+FVfftQPrxOO7qYxv34GlN2/HvOs2YdbV92HqqtswOGcV6nsnIb2wBjq9k41PNEAVbzAlFY6YNSoaVVCJX0rpiH3TxrvQnrsAM8s24IrmPVjdcwBrRS5bwJrgXklgL29+gqp6B5Y37eBndvC17bRHpe1yAl/Ae0H1/VhQswGX196D+RW3YGbxtVTY6zAxa5VkEzKWYnr+CswsXY2RnIXoCkzH/MZrMLloMdVzLrIULoLbR5UtoEylJSB8EcjCBLBFudZSvi9taSUC4IR5ISEuGWFfwG0OLU9N4Mv9yErwIoXQ9spdsERTHdJxxo6KgocKXEy4KRcr9IhFiJN6MJg+AVPyZ2JKHqOE3LkYSJ2AvpRBdCZ3ocnZgApGKGL8tlflgp7n1iBTwKpMILzpCBhiO6jYdAaL1LFsNDHUtybB6EyGye2D1ZMKa7IfNpcHSW4PdFR2/7eN/NcECEIIAbFavDCxOry4dkarDr6cJDoABTR6ubTyu0qfAI2Z4HaqkBiwMnpOQRYVd3ZVOlLLUinIAryvM+GrpLKsqkVaWyMapg6gfqCJ930qZIY4xGp5DH43MkvolEoCaOxvQENPI+EfgCfgR6LHC5szBRqdRVKicSKyV+gQq1BBZbER+iY6FS/y23pQNjSMzNpmGAlPudEOudZEZ6ZmZGlGenoGYmJEx2S41GGuSOA51InCTXRkdGYah0nK5SssepiozjOqa1DWO4jCngFkNjchu70LOQR39sAwqufNxNC6uZi8fhqmrp3K9j+IssZq2KnoxeQjUcEvjOCVzinPZwShq3fo4ExzwUHzFQS4v7VIrauAwZ/MfTUgXsx14P6JoX8RBHdkVBgtVIJ1tKi0+LONJbxDCXlRWkNcn7HSNRp9Ubh5GC3dvHAKNiyrwwNrSvHgNV2/BncGwycvw40MesNsjw9VuaUozS9Dc1MLVaAacnqH6JDR0rhutdKIgD8H5YWVGNfbi7tvvhFDfTORkt2OjNrpSKmcAYO3lQdRznB8Ec6ce08C9rdUt3/953f49t/f4V9Utn/467/wypuf4uwbn+DM+Y8Itvfx4qk3cZzQfvZFAe6XJHDv2XcEe/cdxL69+yVw79xFtb1rJ/bsfDyouLduxqOS2t5AcP8OW++7Ew/cehvuve1uvHjyFbz/4Rc4+9J5nHj+NE4dfw0X3vwD3v/yJ1z46iec//IHvPnVD3j79z/i9c/+gseEkzjwFPY9th/7dhzGwYPPEMJf4D2qbqG4v6DvufDe5zh//m1cOHcBr738Bl4/9w5ee+1DfPH7b/F7KvKPhEL/Ez//xx9w4XOC/7M/492P/4DjL7yG19/4EB/TYX3yxR+l2uGnzryMNy5cwJmzx/Hcs3vx7P7teHDNatw7fQFVazeWDvVhan8vKsvKYLO5CNE4NqDRUKl08Puz2IgZuhY1YKBvOqbMWIyhKXNQUtVE1V2Jlo4RzFtxM67ZsAf37jqDDbvP4LZHnsb1G/djxa3bsfhGquN7D2Dd/Yew6q6dWHTzFsy++gE24A2YuvoejJuzFnUdkxh+pyAmjqotWsGbReS5g8AOdqIGO1TFePN0ayNm1d+DOVWPYknzQazp2k9475MALsC9pGEHFtVuxcKaR/h4qwTqZU2P0Lbw+Wbaw5hPtT2/5m7Mr/4dZpfdjJkl12NqwTpMyie0c67ASPZSTMxbjnF5S9GZNhMdgRlo9U8hDHkzKgtQYMhEqTWP4M1GmSoLFers/2NlmiyUa39tFepMlKsyUKYkzBViWbR0qvdUZMqTkXFxZIk7wQlrpAHKUbGEdgRko2PhIczzTbmotPFecXdjfPY8zCm7kk5nDWaXrsLU/MWE9iR0eQbR5upCrbVGyoeL8ebOeAs0kQlQxsRCERsJnTwKbqcJqeki5BZgdROkydAl0hjpmlMCsPrTYfMFYHK6YRf1PwxUqWHimghn+mt4/5YZea+7MhIJNrF6VSx0JlGPREmHoIc3JxE5VXRijVkoa+M568xHRU8xakeq0Ty5Gfmd9Qg0VaF6QgdqxzUiry4TSZkGKlQ9sspykFtejkBBETKLi1BQXYGMIirtjEy4fWlU2j46okQCTZSNjYRcpYJSbaZadpEVLkSK0TzZlajqG0FBWwc8eUVQmB2IU+sgp8XExcPtdksrtYvIQkAxThZLxcqohZGq3qiHiqZmNKKwEd4uG1xZmXQ+tahs70d5Sx/yWjqQ19GDvO5B5PZTdY8bh54rpmH6NVMx55rpGH95P0rqi+D0iBXjLZAlREv9PeK8jSJQY+SxiKeTU1m1MHsZbVXyWlYXw5KVhgT+boyK0Ga0FBMjk2oSieJRUQR3MD0iqv4FoS22kdEC3CH8rBjmK0aUjZa2wkYxoo0LD8OS8d3YsLIdG1dX4OH1nb8Gd7otCZmJieioq0Rlfh6yfRlItLnhZAPJzcmHll4x0SIUNhsvP5uUmIrqklqMdHajs64GhXm1yC4ZQH7TInhKpiM5dxyuvHob/vrtdxK0v8d/8MNPP+EHSu0ffwT+RvUt4PXJV3/C+Xc/I7w/wsuE35nTb+GFFy9Qib+Joy+8hMPPHKfifkZKj+zffxB7JNW9h7abinsHnti+hYqb4N70ELY8eA+23H87Nt19K+657nrsfXynpIpPnzyLp448j2eePYnTL71HYP4Fr7z7H7zy4U949WMC/POf8PZXP+KLv3yHG2++CzdcczO2P/goDhDcOzZvxsED+/DWu9/go69/wGvvfI7XXn0bb7/+Nt545TxeIbhfpeP5+Jvv8QWh/d6fCfZvgPO0Nwjvt/j8o7/9hHe++As+/vrv+Mu/fsQ/fqDC//N3OH3hY1x45xOce/UcHnzkXuw+uBVPHdiGV3Y9jrce2o53H3scX59+AZ+9cQ4XXjuHF154kce9D3fddTeuWnc1Zkyfi77eEfT1jGDm1PmYM38Zlq29FnOXrIKKoWdBaQOuvWMLbt1yFA8cehO3bD+F6x54Cqtu34WbHzmG27afxvWbTmD9g8/ims3P4urNz2Px7/Zh2X1PYf3WU7j54cMobxqPaLkDMfEGxETJMXa0SN2IhvVLE3l5hq1jNGikwpzftg2zKsTkml1Y9wvlfUXLLiyl4l5QtYnw3oxFdQ/THpJsYe1GzCO051TcSbsds8vFAgy3YFrxdZiQuxLjcpdiMGs+BrLmYSR/Ifqz5qDdNxE9gSnoTp2I1uR+VFkIRV0O6hLLUazPIbxF52SwEqDIfQvLpQrPMWQgl5ZD9Z2lTaP6TYNYuCFbKTogU5Eh9yKTCjsrIQmB+ER44x3SEmuGcA3UoxKgD6VCFavfjImDT+1DvrEADUmtGJ8/lxHDNVhSdzMW1VxPx7MKk3O5r6mT0e7uR7OzHeXGMuRoxBqTVNDRGkSIPgQBBZqG4E50GGBxWmHyeKD3UZ0mewkgNxSJBHmyD5aUTMI7E+akFJjtfE1PuMjE+OAISVWHh4tyxKEQM/sECHh7/8rkVPVaF9VpogZ2nw7eDAth60ZeVRqKm7JQ2p6Dss4cVHZlobonFzUDRWicUI32Gc1onNqOhsltaBrfgNy6NCRlGwhHDSractAy0IqCqhpyoA4FFU3IKalCalY+krm/DqeXcLUhNlYuDWmMTYhHglbk5JPpNAKI0yZTJXtR2zeAiu5OZFaUEZ5+KLRUsAqR81dSmcbB60kmf0wICb2MCjwSZqsKFrMGRopOHS0IbhvUZJmWattTWISc6kYU13USyL3Ire9EdnMX8rvIKoK7aDzbz5IZmL5+Cmatm4L2CYwmcpPg8lil8eWiU1Hqz6GN5XmNlcukBYBVFh3sKUnwF2bCFvBB6bQF+yToRAS4Y+lkoqIEuCMpeMKlFIkwobzFcEAxFDA0bIw0uiRCpEl4rYTzFdugiXkXl6Gzshj3XjmE+1fX4pF1Hb8Gt1NhR0ZSMnqaa+Ch5zDIDUi0ikVAa+AwENQmNxrLKrHp3jtRT0+qV+qQnZoHt42KJJVqpWYAuTUzkF5zOTqmXEvFfEECtvj7/ieRGKHc5t+PP/yIv/75H/jqqz/i6z/8BX/4y9/w4Re/x+vvf41XXv8EZ8+8i5OE94mX38GzJ1+WwL3/0FEcPPQUDhw4hL17g+AWinvnjm14bJuA9oPY8tBGPPLA3Xjonptx5/VX4b6bbsZTu3fj8OOPY9+Wx3DwiQN4+pmTePr5l/H8qfdw7JUv8cL5P+Psm3/BSxf+hDNU4W+88xVV/fN4+aUP8dlX/yaQv8ALp47hyJOb8PJTx3H+6Js4cfBFvPjsKbx64gxeeuEszlFtf/T7/0gq+90/EtQE9utf/4g3vvkJ/Eq88eX3ePeb7/AH+q+/8vhFsavP//4fvPzZt3id8v3tD3+PI/sO0SntxkNPPID7dtyDTRtux4OrrsKpJ5/GO+fexstnXsUrL71OR3FBchjvvvkOzp87jzOnztApvYhnjxzFgd37sXXb49iyay+mXb4MJqHOo+LR3j0BW/e/hHt2vYTrNj2HmzYfx507zuLx419i9+k/4aEjH+G6bS/hhsdf5fYMbnrsZWx94XM8cORtFFZ1s5GwscVoMXpsLEaNFiNQfj1zU4A7uEDEGESGGtGatxiLmndgdsnDEqyv6g3Ce03nPqxufxLLmx7D5dWbCLYNmFd5n2Szy+7EzNJbMa3oRkwtuh6TC67BxIJrpfrd/ZlL0JsxB93p09CcPChBui91HDqTe9Hr7UOftwdtYqgdoVilzZPWoWyy5aOK6rvanI0qUxYqCepqbqvNmaixZKLWlo06e05wa83mNgsNjhzUS8/5OVM6CsQkmxgTrLFU2aHx0qrtDj53xBqhi1JAHaGER5WMisQaTCici8sb1tNZ3Ywrmm/Cwuo1VN7LMCVvHsZlTkEP97GJ+1hqKES2Nh1epUv6jtCLMI0LC0FeqhuleVTUvP80VjvUXirUlDToCWyNg593JMHgCcBIUWVOToPJ4YGG4I6TyQkJUfRIlAbm9SIshInCS8FwPUIC+aVx+7FaJeKtVMnpicgu96KoJgXFDZmEdgaKWxhxdDFq6WL00S6mivN8DlegZXID2qe3omVGGyHeIH0+NdcGf56VSjYbHVTfZVTiGUV0TKV1yK9oRCCrmNDOgJ3iT6vRsz3GIDREpA0ipLorBkYVRk86jzUd4Qk2eEuKMOmK2eid0Yeq5kqkimPXUW0niHHOwSntJpMeBmkI4Rho9dFIpuPxp1gJbpW0FJhYHFiMJDHynDlyspFSUUWV3YlrH9xOkbITk5dcjczadvjEmPLufuQPTEHn/DmYduVMDC8Y5LHkw+UzweliJKCXY0xo8JyJol7C4YjqjGJ5N4VJB4PoBE2h40lyQmk2QW7QI16rQZxCgRg6U6G4BbzjZNGS4o6KDpX6I8SaoWP4fWPHjuY1E3XPRV9WcJLbL8Et2oXfbsMtVwzjgSub8eia3wC3liGgTW1Ahi8R0fQEarkWAZ5UPZWWJlqLJK0Tg03tuGL2TGQku6CKTYBZ50AmQ/W8/Dpklo9DaecyXH//Qfz+r/+WIP0T/k1cf4cfqbRFYvtf//wX/vD1H/D1F3/CN7//C/7857/j7//8N/753Q/4w99+wNvv/wEvvfwhVfEHePHcx3j+xdfxlBjXffiotDzZoYMiZXIAu3fvweME8uPbH8X2LQ/jkQfvx6aN9+HBu2/DretXYtn0iVg2ZRLWzZuD9XPn4M4Va3H/DXcSiI/giR37sX/fMTx19FUcPf4WnqM9f+wNvHDmHex4XCj7M3juxU9x7/YXcd+uU9j7/LPYvWMjjm/ejtceeQpndz+HE08fwwkq+JPHzuKNd7/Em5//E69+9C+88cUPBPWPOE9Yv0OIv//VT/jgq+/xNVU2hTfIdnz4x7/jDNX7mQ/+jrPv/hlHjp7GsaPPY8/unXh41xbcvPUebDu4mw7sVbz/6V/xPp3CGx99g9ff/gSvU+m/IUB+9nU8f/Q4XjxxCqdPMYp44QWcOnYC515/Q3KPf+LpP3LsFTy8cROuv/52bHnyeew68Q52nfoAj7/wIR574RM8cepr7HjhG2w6+hUeOvYN7jz6Oe468gEeO/UlrrprD1xpVUGgxCil0SRiJMnoyxjSiRmaBPSYywhrMXGIijtobHyiV5xgl4W60VN0JZa27cDcis1Y3ijgfQhr+/bhyu7dVN87saxpG9XpA1TX92JGyZ1U1jdjSuENmJh7NcbnrsW4nLXScme9gWXoTJuHltRpqKFqHckZT+jPonKfi5X1c7CiaipW1kzF8uqJWFw6gssL+jE/vwuXF3VgQX4TlhW0Y3lRN5aW9GBZWQ8fd2BpfguW5TZjZW4rluW1YiGfLy3swMryfszJacbikg4sL+3EQloOBU08nZeW6titckrAtccZoY9Rw8xtqjYFgwWTsKLjVqzqvg3zalZievlczOY+Ti+bisHMPnR6W9Ca1EBHUYUiQx7S1Slwy+0wydSwM8T3Ou0oyUhHWWYaMtxOJLsc0BiMiDNZoHFRYfrSYHT5oCeota5UKm/C283XqGJVOhshoUDkRTgLEwAX4JbJxEricmkbHR3Mt4qhnqLDLTmXEUdNLgob0pBf66Xo8iNbbBu8yG/1o7A9DeXteajtLUX7pCa0T2un4u6k2m5EEeGWnu9CRn4iqjoLqFIbUddVh7yKcuSW1SC3VKjWEqrWACwUfyqVBtGEWESomC3IfSPIbN4k2FMzCO5cxOt9UNk96Joxgqkrp2J4Ti+aOmqQnpICnYpORqSRpKnscmmGpNGkprqWweZQwJemR2rADqNRBSXBrRRrUzISMXsDSC4qkopDDS9bLQ08OPD2x1i/YScmLrwKNjqVrJYelAzPQMvMmRi/ZDoahxqQXZoKt6jtYtVDrpRRZYu2TdASuFE8hzKhqLlP0Uqqao1KGh9vTqZDdTigFSN4NFpESaNJhNOMZIQRI4FbDAMUUYIA9iVwCwsNFdcsmNP+P+Dme6O4TYiIxYoZ7dh0dRe2r/2NFXDiQuOgJ6yjw9hItToUlFVAJTcjJ7UQjRW16G9tR21BGWRjYxA5OhomrRkFvDjJLoZt5hwMzbgBz515i6fn4t+PP+EnYeIht3//xz/xpz//FX/72z/x97/9B/+g6vzntz/gh6AQlzor/8rnH335d7xy4SuceOlTPHPyDRwRU+CPPIvDhLdYX3L3kweotvfgse2P4dEtWySl/cA9d+Gum2/EDauW48qZkzCltgTjitKxqK0O106dgFvmz8WNl1+Om5Ysxe1UsvdccxseukWMPNmC3ZufxHMHjmPXE3vw3LGXcOzsu5i/5m6suXMXNu47g83PvIhtT+zDw2tuxpkNT+D044dxnNA+/cI5vPX+HwlnquvPvsern3yL1z75Duc+/A6vf/wdzn/0T7zz8T/x1T8Aim988Z/v8BYd1uk3/4hz7/0b5y98g4P76AQI3LNnT+LMSydw9IVn8ciTT+Lsh5+DX4v3/kYVLzpQ//ETPvn2R3xGB/D+n+ggBMjFGHIq8JdfeRWvvkZF/sprePnl83jttbcZWZyhgzuBI4eO4emnTmLvITG88gwOv/gmnn/zM5z+5I849fFf8NSFPxLUX+O+pz7Cwye/wOqHDiG1tJ0NIziiZPQoNjq5CWPEMEEx1X6UWGJNqGsBbgFyMWuTz8eEsIHHSPXEw8XY8lFs3FGM3spWYkn7Nswt3YbFdTuxqv9JrB3YjSu7dmJ15xOSLW95FHOr7seUopsI7GsIujXoC6zAUOZqDKZeSXVNYCeNoMQ6gIYUKo8Z12N92zQsahmHOXmNmJ9di5l5tZiSW48pmTWYGqjGRH85xvmLMUS1N8mZjfGOYvQk0RxUhkYfWsw+dJpSMWRIRw+VdktSNt/LR4uRny1qR5u/AFeUt+KGig5MTsqBO1wNnzEVAXka/PHJcCRQ4VF1O+UuVCRVY2nHOixuuh7Nnl4MFvfj2vlX4JblK3ADhcOKgUF0B/JQbEhFnlhbUp8F0cnplJlhkWngsVgJbgfUsTLEh4ZBGRuNnPwM+HMIaMLA7PFJhf+NKZkM/TOg9xDYYiX0RA9VnwPRCj3CokQNnRDphr+UIw0aw3GCQZQPFavCiJBcXFcxhb6oihFJe7GUEiluz0BeY4pkOfU+5Db6Ced0VHcUonW4Fn2zOtA9uwPNU5uoxAuRVeFHRrFbAnvT9Ho0EuxFDZXILK5AdnEdAtmVSPJmw8xoXKU2I4aRX8SYSESHEGQqGVw5aXAXFsKcmg+DsxhKUwpahgcxY8lsdE/oQnFNKRyihkpcnFRrXqOQwWnTw0pg/39o+wvArK7tbxfdbXEJECHu7iG4u7s7FCktpS2FtlDc3T0JIULc3d2dBHd3KxQqUNo+d8w3Ze9+X/c953z/e+7bDtbKK8vXM35jrjHHtLYRs9PHxs5AVLEhzm7muLrZCMgNRMXrY6CyTwTa1u270m7gYDwHj2TaN6s49egHyu6/JLzwMmt2heHeaRRdh06h65TZ9J4zXRzTdPqO7IFnR1vs7I1E4dc7O5Xh9R6oKoulgRzDBnI8m7VWowLJ9um0wVAiJEtnR00aoFLbTQXa9Q9fm9O6Tb3aVs0jDUW9vwe2sveKW50r9dD4vepWpjrAfdiwkURkzZk7thfBe6dzcuv0f4L7k5kz+XbxN0yb9jEu7l0ZNmYaAwaMYtiA4YwaMoTvv/6KAV170N2jM/Nnzmf4oOEYyUkx0ndgx3Zffvy3ylYIFurI/0povxNo//LmN429efc7737/g9/e/qmxP9RXlRgX+0Nm5CeovJOnAvWLtx5TdeYqRVWiuosqSVcdcZLTiYuNJzIsnLCTJ/HzOorX/t3s37qRXau+Yes3C1kyVU5UD3e+GNadjTPGs/OTmexf/CmHln3J4dVL8NqwnGNrl7N/xbccWbca321bOLZjG/6BARRVnGKPVwgLV+xl5uKdbA9IJyC3mvCENE5u20/WQR8KvMI5K0A/d+6uwPpHLgm0L1wVxX39JWdu/sJlce0K3Bcf/MqD13/wUHbo5i+/U37tMdmV1yWSeEBN7S1yUoq5KPtWV15KXUUJtaXlnKqq5bJA+87r37n2+k8uvvqDKwLtmwL/e78KxJ/9Ts2tF6Laf+PB41+5dvk+BTmlhIZE4e8bxAkff7yP+eDr7U1QgD/hQSGEB4Rq2usjJVSMC46V6CFHwH6WU2fvUHftHmfvP6Xy0l0SJLr4evl2RoyfRgcJMU0M9THTNkO/lYmoNNVj8q82UhXCfSRK+0NVqVBC3w/lomzQjAZNtPmoQQsafSTK7oNWNPhXC7Qa2TCi61csmxgkSjRUAB3OmnGJbJyUzMbJKTJN0WScrB4TzbfD/fiy/2HNyDizO23i486bGe/2vajsOQxxms0AsyksH/od4fM3s3v8Imb0EgXr1Imx7XowyLUTQ127MqZLP8b3HMyMwWOY1Gcokzv2Znb7gUxsP4gxnYcwu+NQ5vUYzvyRk/h0ioB/zhcsn7OENQuXs+Hr1Wz6ch3hx8WRTF/AUln+/oETWSm/7SvXuKuhS/2wam1ccdR2wFLVMdF1Y06fBXw+5Gt6Wfdl/oiPObZxO/77tnNky3L2LJ3LyqkjmN7VU/bBGVddc/mNHc5i5lpGAuoWmtIBqo1bq0kTTd8JA1HIHbt2xLmTqFUXF+w822Pj2QHLdh0xcRGYOziJorSltZEJTVpp148l2VC1kdaH1v/N1GcqRFdDkam/GzdrjGM7B7oP6cTgqX0YOrMvg6f1ot+kbvQc00FA3ol+E7oyZEofxs0dLuCeyMRFYxkwvS+dhrnSfqCDfNaTSQtHCsyHi0LvRZdB/WjXvQ+uHftg59wZCxtXdPXNaKGlI85D1HaT5gLwllg4WIuynYZTz36YiYPUMe2AtWtPpi5YxMjJU+jYqwemakAHNY6mQLJli6ZYmBvhYG+Bra0p1rb6AmwD7BwMBe762Dka4ehkjq2dOabWppg52ODQoQPO3bvTafhweoyfSI8J05myZA3+6aUUXHzEzEUbcfQcJBHHBDqNn0JvVUN8xmiJFjxx9TDH3FJVO22OGgZNPXxX0P738VS54wJl1Z2/lY52vbXVEXiL0jcz0TjFFqKyVaaIqg/eRrulph1bQfuf4P7gr/btvwH7/XqUym8gUaxEtV0lAvDbOZeQ3bP/Ce6h/fvQrUdf5i36nh6DJjF87BwGDR7N5EmTWPzFQiaMHkm/br1ZNGcRXy34ms/nL2Ltqo0U5lcIav96/fGbULheQisYvxFI//r776jHkwrIb+RNBe+3b38XNa75mualvqs09x/yn3yiQb9yAy9/ecvNRy8oPXuN1PwyEpJTCQsOxP/YEY4f3Meh7ZvYs2ElO1YuZfvSBSybPY45Q7vx7dThbF00Q9T2THYs/JjdX3/Krm8Xsmv5F+xd+RX7VgjE1y/Da+safHZsxHvvdqKSEkkvKiUmq5iDQUl8vHQbu0+mE15SR2x2LhFHvYnZf5DEQwHUZdRRfek+edclMrj6jNrLP3BKooSqc084c10U8b233PsZDbQv//CW0mtPyT9zjypR2VU1V0mLS6EsI5+6vEJKMtKoyMujuuAUd64/4/ELUdgv/+SawPqqwPqaLOfGj3BByF139TU3n76j+NQlgkISOLDvOCeOh0gkUkB6RoHmAW5aaiLJCeEkxwcRG+lDiP8+Ao/uIOjwNqK9dhPrf5jEiJNkp6VTVHSK6rq7XL/zkmcvX0uEcJeIyAj2rVqJ/7IVpCzdje9kiVTGfsZiUbTjrUU1tjTAvZk+xg11NOUP5PL5y9TFLUAXVfWh3KiNGjSXC1NUSWNTerpMY/HY4ywfHcvCHgEsHx7NlqmZbJqczvoJqaybkMiqsaF8P+okS4d483nf/SzouZsJ7VcyxPUThrnMY6zVTHymbyF26gq2D5uD3/YDxAZGkCrHMikumfS4dLKzC8gtLKOouIKivFLyYjIoDk+jNKOQVDnG6XkF5IvzP5tVxIVTEq3cust5OYeXL4kDu36Hizce8eDlW/yPBrCkzxhOjJzBBs8BjBRoq1Ft1FBk7XTdcdJ1xKSxMbZa9iwY8CV9BdpL5swn5PBBfHfL9bRrBfvWLWTrwvF8OaIjU7vaMNzTBncJ5w2baAm0DTFoIcpMRSoCBXMzY1yd7DGQELuhRDAWtvaYOTqLOWHl5o6tpydG9vZom5pKiK5Lo5Yt+EDl+v79Rv/L/q7aVGaCsvr3/zOv6mxbOJhj196WjoPaM0AAPXLOQIbPGkD/yT3oO7E7gwXSw2cPYsKnwoDPxzLy48GiwjuLinXQgH3yojHMWDxZAN8LFxFKLt264igq18q5A+aaJhxzVO2RRhKFqYqDjUQ5t9ZtQ9/hg+kzZixmHj0wc+1Ni7aOotRHMGTiTFHaY7F374yusQVqHFoFNT2Boo2tKForgbejZb3atm8rwDbA3smw3kQhOzuL8vawxa2TC65d3HDq7kn7YYPpPWEiPQXOfSbMlOhiLn3HfYy7OGWXroPoMFBgPXYyPcaNpu+o/hIpOGoG+DUy0RLH0RQ1TN/7Y/r+GKqh4Fprt6GNAFtHzoWBsRHGlqZixhiYqHrbAmzZT1UNUPVCVZkkasDlBg1VvZ//NJEoex8N/R3c702VoGig3pf7StUu2b78YyIOzfknuCeOGsfkmQvpM3Y+C1ft5svlGxgwaBSdO/fAztaO1i3aYKZnjXZjM0y0ndm+cQ+//lKvslUb9h9/KvDWN428+e13Xv/8th7U8vcv8q4y4dBfjyj/20v9Uv1egbse3uod4Rd1d38grayO+JRkUdq++B3ay7Fdm9m7bjmbv/2c1Z/PYsm0USwWtb1FAO61bRU+u9fhu2c9x+VGUoD3OXSIvMw8stKzKS0uo1LU9dlzV7l05Q7X7jzhxtNX3Hz2Ew9EHd/9WRTtG9U2/Tt3xHk8efMLv/z4ikd37pISkUTwoWAqCk9TW3eL0xcecP7qEy5ff8HZyy+5fPcdtwW0KpPk/P2fKD7/iIIz96m5/IhTdVdITUymPDeP2vxiavOKqCkoory4kktXn3P70W9cuf+GS49ExT9+x/knv3Pu4W9cuPszV2/9SGXVFXx8gti9+wABfsEkpWRy+uoNfpADdfraLVJyc0nJSiNJMwJ+GJExJwmJOEFomA/hYV6EBR3kZMBeTvjtwd/vGNERMRTnVXNVwoRbz37QDDZx7tJFsoPCKdxxjAvrTnB3QxD3Vh7n3LwtFE34hryRi8iesITQad+wedhMPmvXi0lm9vTSNsBRxxitpjqixlUhniY0bawrqkF15W+JSZsezB6wlxVjo/mqTwBLB4UIsBPYrHpQTkxg7fio/8B7qLco9GN82nMXkzt/zyj3xUx3XETE3D0kT/yWPUNnE3M8iKLcYioq66ipu8C5s1c5feWmgPgOt67eJ8wrlOQDIRwev5DkzXsJjQthQ3oQa9Ysw3vqp1wLy+BU7QWKzl/j1MVb1F67w+nbch6f/0RBVilLeo0mWr631WMAU009aN/WgQ5G7XAVgBs1V9kgjTBsYcQAp+GM6zqKkwd2EbBHIred6/HetIzd38xn08fjWDysKzN7ODHYwxInY21aN1DV/5qjI+pTUwddwK0ZFKFNS5oLFD76sBG2zp7YtOusGeDA0s1N1LUhH0hIrVTYv0sSiDUSFd1MPdz6qL6JRNNUokzzt+rxWq/qVEiu2lXlVtfYR40+wtTOTJZtg7mHNZ4DPBk4uTej5wxlxOzBDJsxkDHzhjHu89GMFxs9dwh9x3al62B3eo/pwrjPxjDxy6kCwsHYt3PC1sMVCzcPLJzaY+nUQZSnNS1aa9NY9rNhoyY0bNqUtqaG9B7al1FTJ4rD6I6xSx90rLpi6tCFwWOnMGDsRDy7D5LtckfbwFgzCk+TFk0EjPoYqgePRm2wc1ID8Jpo1LZS3bYy1ShuNSivsymu7ha062JPt4HtNMObdRqjFPc42c6pDJgwS6KCcbTvPQS3HgOw79KbDoOFb8PH4dazJ516qVKs1tja6KKnrx7Iq2H8lBh5D+36nHjVfKKnp0fbtrJNYibGJji7OdGlh0RJrnbyWWvNkGRasu0qg0TVJVEZJBpoN/jfwa2ioPomLXXu3kNbc44E2OrBtaZekFxrn0weTYzXvH+Ce0CfkQyUUG/0x98zdNoX7Dl6gjlzF9KmlSHGBta0bWNJs4YmorqnkJdWJTitf72Tm/3dH+80zRwKys9+/JlHT3/kV4H3r3/8yc+qffv3d/zyxx8a1a2g/KdGbteD+t/2fvavifrGb/Lva5meefAjqaV1hIRHsnfLOravXMLaxQtYvmA6S2eP55vZE1i3aB4H1n2P165NHNmzBa+DOznhvZeAE0cEcoHkFVRr8sjFB/BAFnpX4HpPvML9X+Rv8SgPxR6Il3ko33kmW/BSTDmdn2T69v2GyevVT2/wWrebHVMXkbrxIGVB8RTF5VCTf5a6qjsC8NcC2tecuvGE8rP3KD11V6PGyyrOkhgbS35mOtVFxZwpKuN0UQU1JTXcuP2Um7I96oHmpSd/cvGR2MM/qL35hvO3f+X67ZdERyayd/sugnx9Kc7JobK8nPJTNeSerqHs5jXSKiuJzMggNj2D+NRUkkVRx6cXEptRRHx2EUm5hSTnF2iKeKWIGk0R55GcmUxMYggZotLvXLzPT29UxCMK/+pN4k+EkXfAn8Llu6leuIXques5v3A7dxbv4sLcVTxcfohn3x/h2sxV1I5eSNHMryjfeoz4g4HsXreLpQuWMHPsPHp36Y+1lQMtmpnRqrEHg12W8uVAHz7vc4QF3Q8JoANZOzmejVOTWTMuWpPTvXxkEMtGBLJM1Pcigf3HPbbyWadVpC72JUfWt2fQdCKOnCA/RyKWokpOqVz6C9e4dlMU8/2Xsi/3WDNmAdnf7qN01ioSek8m7cQxvs/04eDxPfj1ncCpees5m5pPemUNFWeuce7yPS7KxXHp6U9cu3Kf74fPFHX/GQc7D+Nzh650aasGXJAbs6GoYgVcuanatNTB07Ijn4//mPAj+/AXgXB8/Uq8Vn3D/q8/Y9NMiVaH9GZKZxcGudtiZ9CGpgLfxnJztmymwvD/wFQprCaNGtFSBJJzu67YeXZFx8ySjyQs/5fc9C3VEFnGugIxPQzUoAECCCMDbYzatkG7dUtRdq00D8+aNlMV6JqKWq2vGa3U3HtTD8E0vSwFGjpGuli62GAqZuVphWd/V/pP6MOoj4czZs5Ixs4fw6hPxzJ87ggGTR1An1HdGDimp8B9LCPmTaTrmIEYOtqib2yOrYu7pku6uaO75gFqC101/F8zcSwK2k3QFvCOnD6O2V/Np33fvhjad6CtXU+0jD0lup/I8MnT6TZ0mDiAzugYW9NE9kV1dNE1lH1VGSStRAS0aoSewFvVt7axNRSrb+N2cFLlIkxwczEV8Jrj2cWK7oNc6DeuO/1njqP/1AkMnjKNHkPH0m3AKLoPGIZzl+7isNrTfuAw3PsMwsrVDRd3RxwczDAzbSOKuqFECEr11h83zfmRqcrJ1tHWRl+AbaCvj5GhoZwD4aOJgTgQK80DzTatm0uU+RFNGn4o50HVJmmsad9u0FBg/W9wf6g5D40aqfZt9RxCIq+/sn7emwK3us40TZP/akx3DzeJ+j/9L4p72kI8Ow1n2ozvaOc5lPmfLGfVqo1oaxnQpok55kYdWb3hEM9/VLq5/vX7bwLlV+949ugnnt76gbvX7nLv3gNe//obb4QAr4R8P8l33gq8VQ53vZZWuvyv11+w/muieb2fV/ZG/lUpdHdlQeWnLhIVHM3hzRvZt2Yp25ctYtOSBWxb9jmHN60Uhb2T4/v24r1/r0B7H15HD+DvdYBgL2/8BCbZGZU8kU2/8uQdd56+477I1Acv/uTxK3giIH8iAH8k2yzc5AfZXmGYpolHo/z/fKexd/KZygwpyS1hs4RZGzu78aWbI8t7j8Rv8SrKYrPIzyglSabJ4alkppZzuvoadcU1pIfHUZKaQ1VBGVUC7qqCfE0myEUJ1W/Idlx6IWpXdQJ6BOfEzgu878jOX7/3Eh8vX47s20VKbDg5uZnkl5aQW1ZKYnYOkWkZxGTnEZORS1RqNjHpuRqLzcgTyycus4D4rEISclTRrhKS89Q4ndVkqlovZ89TcPUKeafPUpxdyZ2rd/lTdvLlL79Scv4iRXlZ+E2bT+LwOZz6bid39kRyeuluKqcv4eb0b7kwdB4lfadTNXkJ93YFcic5m7PlJZwSKxfHUZObQ3lKGgWR8UR6BbFn6z6++2obW5f6sudTX74ftosFfbYyu992Fg49zIpR/qweeZLvR4aweHggS0YdY9kgX77tf4KVQ/YRL7/JnrGO/QOmELfPm8LcfMpKKjlTc4bqS5e5ceUxT+/9Qqoc54NuI0gbu5DKyHCSekwkZ/43HM4IZFWCNye/Xk6ubHftHm+yRbXnlZ3j1NnbnL7xiAv3nvNQLobVn32P/7hP8RfIL3fpTKdW+ph8oIt+I7mxGzSuV8tNGmFuYMraBZ8TcmgHR9Z/x95vF3B4udi3c9ny8XgWDOzGUDdb+qoOHQJblZsrtxwtJEQ2MzYQ8AqMtbUwlvC7RePG6OnqiaJ0prVOW3EOovIaN8DKzQLXbq44tXfCWpVtNTVCr622RqWrzhuqIFWL1q0FcK1o3FxUroD7Q02K2XvFqGCgVJ2oclHfSrk3VeVEzY2wdLbDWpS3Y0dbPHu3w7NvR9r160THIX3wHD6MzqNG0HXkUDoN7kOfMUMYMGManUeP0YyS3lIAbWCg8s6tNQ/ojKytaGNoxIfNtcTZNKVBo2Y01tGi44hezPj2U3pPHI2+c1f07LqgbeYhoO/GgFEz6D9uGk7deqJvZUvzNroCOfUwtYUmvU9btzWaYRHFWsg2q79VyVtd/daasqlWtsaaLBAnVzNc2pnRvoc1vYe5MnBSR4bNH8SkRVMZP2cGA0eOYcCwUfQYPBS3bj1w6tSZzv0G4tq1O1b2jjg6OGBuboqOriq/qrI66tWuUs1t5PyoEb7U0GgGKpNEXw8jIwMMDSUa+Mt0ddpoxnxV7fJNGjWgiURC6sGjau5RAyeoqKfe6jN/lHpXU3UtqGhJ5d7XP6SsV/fKqddnlqjmyI8wkH0/vOmrf4J7+Mip9Oo9mpEj5/Ddsu3Mnb+EdZv2yIVhQp8eI8nJKhFk1b9e/fQLj58858cXr7l/6wF3BNhny89y9cxFHty9w6PHj3n87Ede/PQW4XY9iP/650/1hpLemr/F/pr8KopcqXKlcpVp2sTFXr77Q0LgOxQUlZOTlkZadBjRKl/7sIT7h3ZrBmQI8T6E35FD+B89QqDPMfyV+XoRIO8HHvHC71AQeTmneKbA/eAddwWM9x6L2hZKP3gq8H7+Jy9Ejr+SbXv5q8y/+oMfnrzlx7s/8eODn3nx4mcNtH949huP5XPVVX+lesBlos2n5rpMNDHHd8UK8mPiSIyIJSMsnuKTseREiPINjCTm4GHyTgZSGRtHVWYmpUV5lJYUC7Tvisr+kzNPFaz/5OwD1ZtTQfsPbopDufHkR/YfOor30YPER50kPiaIlPRkYlNSiREwRgkUI1IziRZoqyqK0Wk5Gnir6XtTEI/LzP+rnrmqtFhGUl6NRDBnyai5RP7lu5x5LCrz4SuqT1/UnNffxWmdFdUdGBRA1PdrqfhsBZlj5lMw9nPOzVxB6fAF5PeZQZaAu+qbXZw/GMXF8FzqsospLCwgOy2JyvQ0SnPSyEsQhxWfSG16NhclyjgjTqciI4uUwwLhQ4Ek7PHBe/Vetn+xh81zd7LnMx92LTzJ8qlH+WrUYb7sd4TPeh7m+6GHiP7Yn6ypGzg4cCpxe7004C4vr+Z83QVqL17jzJV73Hv4A6E7dhJn34fciZ9zIPskIXt2kOU5ntQ9e/ku2Yt9QQcJnTiH0nFfcSUim4x8iV4qznPq0i3O33ki18NbDm05ws5B0wgbNpNVAu6x9u50s/HEoY0pbjpGNNe06f8LMxMTvLZvI/TgDo6u+5ZdX89l35KP2b94Buumj2RWT0/6O5jT3U6UqUBB1TxXbdMNRf1amBhibqyPhYEejhai9gR6tjYCr5aqzO+H8t2G2Fir0c/b0aGrJ1bWlrRurTp2tJQbvb6LtKrbrtWqNa3atNZUyWvesgUNBRSaZpW/nMT/Yup9AZIqBNVSHImhlSl2Hqq5wxETB2v0rM3Rt1NNKO2w69YXd1GlboOG4DRgAJ3Gj6H7+AnYd+uOlokpzXV0MTEzx9DYEEM1tJmxsQC2lTgHBe0W4kj0sPX0YOyCWYycNwubzl0xsOlIa1N3DB06i4MYTb+Js+kwYLgmT72pjh4Nm6lxXhtpcqB19dpqIommKh9ak6nRUpNq11Q5KXFWzQWmrSSKMbU2xNHVFCdPMzx7WtN3lAcjZvXQDJE2fsEExsyYzNAxEzT1vF07dsahXXusXdzEcThJhGBHW0NjcZi6AtkmAtv67I/3TRuqm7qRcVs59maaEeWt5Ry8h7ea6unp0FasjcoyUQNdCKyVqflGal7ORTOZr384XJ/69/dmEWXqvKj3FMjVVP2tAbeobU2N/X8J6OW9bz/7L1klMybPpVvngXTsMIiEpAIiY9NYISHv+k37+OG50r2qKeR3fhXMXrr9hIvX7vHTL295+eIlP796yfNHj3ly+z5vn7/ixeNnPHv2nNei3DSNIgI9TeuIMqHxr7d/5vWD16h+Oe+bTZ78LM5Avq/atH+S76vp09dvOHXuJuVVZ6iqqqY4P4eM5ESS4mJJTUokK03AGB9HtCowFRRISIA/Qf4qp/sEfl7HCPX1EZPQfftRwiMyePLqd+49fSM35m88Egjff/KGJz+8k6gATZPMj7//iQQQqAQZ9fnlwlucTb/A68dvePrgF66ffyFq7A0PHj/Fb+kSAno5kzbYWW7uLiTMn0PMmpVEHjtCbFgwaTFRJPj5k+ztRb7fMUoCjlJw4jAZ4mjSZDsrswq4ePoOZ89LeH7rN3Eof3L1IVwTh3Lj2R/ce/0WX/8Ajh87RFxkACGBR4kWcEcLCKMTU4lOSSc6NYtIUZcxoqoVmBWkI5IzNfYe4u9BrhR4fFa+wLuMxNxTJBedJa3yKnnnH1ImDuqiHPTbP73h8q27ciSgsuY0h8IDCQvxI37tOpLnLCJ+7McUf7qGkkUbiZ21lJyt3tyvucWtC8+4VvuAC+fvUlBSRUFeAZVi2fEJJEdESKQQSUlhJjXVBZyryCYt8Ah5IV5URPtTFudHSaw/hRFB5IaGUR6fQ1l8GZnB+UQfy8B/Y6zA0J9tc/cSO28feRrFPZXIHYfIy86lrLSSC6cvcU6uk1q5Jk9fuMjxSdPI9uhJ/PfLmX3se0KKEkgZ8xkZQ2dzNPAg36V7ceLAdrJ6zuLSqqOUyrEpyCyiQqVTijO9Lx4+NjSVlf0mEj5qLmvtO+EvKj07Ipkhbp3p2FpC5Ab1mTZDRwwlIeQkYfu347NBFPfS+excOJWt88awZERvpnZxZYCjBV2sTbBr25oG6kb962ZV43aqjBJLlcbWSgt9TRiuL5+pm/cjtJpp06NXL3oP7IWtgxVaSk1rRqipTx9Ty1CmlLRShCam9WF74yYqv74ePKodVaMeFbA174nTUDWfBdyNRcW1EHir4kz6FlbomluiY2GDjpU9+g4CV5cOWHfpjevgkbiOHEfHydNx7ddP4G5NI3EU2qI63dp7CNCcsLGxRleihWZNtagfh9YAW9eOdB82gr4TJ9Bp6CjMnLugZ+xGWytPXPuPpOfkWXQcOR4TJ3daSoTxUZPmmoeuDQV4apAEbXmvWQstgXfrf1vj1jo0bqNDEzlWzfS0ad5WIiCDlrIuE9y6iJPra8/ACR0Z/0l/hn/cn+4jutNn2CB69RtEl669cWvXATsnZ0xVqVsDQ1rKspSjVOVhNeekoRprUxRz0480ylt1mlHlV3V0tTA00pX9tMRKjRoksNZRxcDaiPMQpd1SpVuqbvh/M/XwUSluBW4FcAVvtY6/Q/vvEFeK+99NJvK9j2SqGdBEZXHJ3wN7dvonuNd+sxk322706z2R+fNXsGKthMTVpzU3sXr9/O53Lomaqb33mlN333Lx4S+8fPuXZJbXn6KWf3zwgueXn8iXFYw179Y3jKivCRD/kO//dOMlD7Kv8+zq83qga2j+Oy9+fcsPb95peha+lvfvvXjFmav3uXLtAVcuXKK2skpu1DyycgrJL64UqyBN4JciajMpTeV3J4oliCqNJSIklFD/QMJPBBARGE5KSq6m4NMbAfRb2Y5fxVR77o8y80pMpR/e/fE37kiI/PwHcU4CbvFJ/PriT357/Bsvau5yNes0l6pvc18czoMHT4lYt5aUnk6c7WtK2WA7SgZ3I2nmeEqDT0h0kkaCOJVwv+OEHdhBjt8BKsKPURx8mKIQb2oS46gVdVqWUUFZWjVlWTUUFNdSWXWVs+ce8ODRL+QVVHBo725ignwJO3GEmIiTRMXHEpWQLPBOJSo5QxR3NhGyb9EZBQLkImJFWb8Ht7JI+TwyRcH9P/BOzCoiIaecxIJaUsovkX3mAYW3XlP145/cEUd67+VrTaSTU1qGT0oMoWWphEb4kbb/ECm7DlEemcmp5DIe1F6nOr+GdNmH6PgSjh6KlCjiMtdvqroszzl14RZF+RXkynpz45M1UUfFCX9Oe3lTJAr17Ek/zkQFURsXwqnEEEpjA6jKiqe6IIcKOc/VOUUC/xyZ5svxkfm4TDKXbqNg1kqODZ9DsESDuVk5lJSUc6rmHOdrr3Ht+hOykjLZ59GXpMEj2H1oJYsOr+HQ4f2k7DlMaIfBJH+1nI1pvmzM8CVk0bfED5tD7fFQStNyKRUnUH3hKlfuPheHcJ7vhs4gYuxnbHfpyb4Z8ynLzGPWkJF0btUW+yZaNBJFtGnjWhIC/Ti5YyOHVyxm56LZbPp4DN+N6c2sbi6Mcbehj60JnSyNcBB1qAG3unnVjSnWWKDqbG2BoahIfW01AMFfqZcCaDtXF4ZNGsngiQOwdjWTsF2NivQXrCWMbtqssUClJRbmxjjYWWlqCrUWGDcTMDdSdYVaNkFPwKYpkqQUnIBcNTm0bNWCVgL6lqoZQkdLVGtb2hiZ0kYiRx1zW3QsHdCzc0HXyQUD13bYdhflPWgUtj0GYWDnQGtDcQ6iME1Enbt6umDrZIOFgFvTXKPVRlOm2MWjMz0HjaHXqAm49RuMVbvemFj1oI2hMx4DRjFg3md0nTIdY/eOtNA1FFC2kO1rKPYRjWR79Y30MLMwxtBEX1S9ocYMjGQ724oK19WhlYBT21BX01avb6aDrbsp7j3s6DrYlaHTujPli6FM+nwUA8f3p+eAfnTp1puOHbvjKkrbxsYGE4mUVI2TVlpatFCjC/0FbuXsVNu0grVyhqr0qsrDVvnY2nKs1GjyurraMpUop1VLTX68ah55D+v38++bShS0VeaIgrhq31agfm+a8/w3U+8peL8Ht6ZZTc7bB6p5S+YNxDH+A9x9PUVtO/Rh5dI9xMcV8MPLn+X2VS/VyvsHzwWqJdd+oODmbxSLKKt++Ad3fvmTZ7/9zrM3bzVNG+9+/pPTWWd4fVvifA275R9R1H/8Jvb2D357/TtvbvzC72qgRtVYLC/V8q3+ffrjT1y//5RfZHWvfn7H/YcvRRn/xN17D7l89jzVpVVyY9VRefoahdXnyS0/TWZRNekCh9TsEhJT01C1uVWPytioGBKj4/DZe5BCAZp6yap5/vJ3Hj/9jbsP33Ln7s/cuf2aO7decVOcyN0zT3hQepe7mZe4W3SN357VpzH+dOsx173juROUwfWKC9y6/zNnbrwmMzCGqM4dONPFiqohNhT2M8e/jy1521dSHBZGtG8QKxd/gc+uDaQHHSYzYD+ZJw9SkhxKZVGmKNBCSosqqSms4KzAp7q4iLK8ErIS80TZ3yHEL5QQH2+CjxwgLiiAhNgYIuNTiYhPE4CnEZkoYE4ScCcLuNPEgclvE0RRRyZlEJGUrsk9j1DzAvhIgfj79u9YgU+cqPMENahy6Tky6m5RcP0llc/+5IYQ+7E46FdyzmLT0vDy9+FojL+o+UTqcou5WHOZs3KsLt/+hfT0CrwPBhF7Mp3YoCxqym9SLXbj9q+cvf0TxVefUnj+NpevPaLQJ5yDnkPJdh9DVqfhpAweTda0j8n96mtKRM2X7thJme8JLqSncjovm1N5eZwpKqa6TLVh51FaVkylbH/611sonbeeA4Om47d2B7mZOeIsKkRg1HL+1CWe3n5J3PFI/AbPJO2b71jlt4olAVvZPPtzco5J5PDxZ+SO/YSI6EC+yj+BT7w/gZPnkfLlSiozcymX81BWe47T1+5z8fJD1k7/gpCxn7K/XT9WDxxJRVYum5d+RycBt1PjljibmhB10p84iez8t65n75KF7Ph0JsvHDeDj7s5Mbm/LxA5ODHO3o7uthNoCmUZ/3bDqHG8TigAAv9dJREFUxmzWuBE6Ws3RFwiqHpTmRqoeu9zcHzVEz9SU3mMGMHz2CFGOg3HrKSrYTAszy7Y4OlvSoZML3Xt60rNPB3r37oSpLLu1qEMtNWq4TNu0aoq+OApzC0NNuK/WqZR30+YCe53WGFuYyPKMBMK6aBsbCrRN0DYzQ9tCqW5b2to6ouPigL44DzOP9lgKiNtauWjyx9sY6tOqrS4mlmaa5egIZLXa6giAVT6zDa6dutJt4HB6Dp9I+4GjsOs6AEu3/uiZdMPcvTddJkyn+6w5WPXsS0t9cwGdlib17iPV9tu4AS1UjWoTPYxMZR3mbbGwNhQzqC8/qwG4nqZ921iAbW1nhL2bBY4drPDoZU/fsZ0YPbcfU74czqzFExg5bTidenSlU+ceuKn6Sza2mMuxbasrx6tVK1o0U0q5qWbd6hj9HdymZgaaB456EimpgQ9UCdaWLQXkLZqjJSpbAblJk3pQK2C/t/fNJU0lqlFgV6agraIe1VSierX+XWmr9b43zflXABelrWlWU9lAEiUpp6YGKv8HuA/t9eLIvkDqKq7xRuj5689v+fnHX3kjivRXYetjYfCpZz9T9ugdZRLSVz+Vv5//TtWjXzn9/C1XX/3JE7nxX7x4Q2ZMKblRpzTM/109mBRwq7btP9WCfhSc3xKIv1BYrBfj6vWzrEfVyb5y4Sk3ax7yvPoB98/e4MqZi1SX1HJaFN5VAUzdpccU1gm8BSIFFRfJKzlLTv4pskXBpqZmkpySKgo7XSyDnOQ07ty8z8MfxcnI9t6/9wt3b7zgxsVH3C2/Icr/LLcTyrgYmsH5Y5Hc2R7DnTWx1G1P4JebPwm8X3EvNJlHa7x4tDOM2/nnuHHtBVUX7pEpCn+PhxtpLgZUjbGmaIwZ0cPN8Rloz97h3Vg1fQTHNq8kKzyA5JMnSAkLpjAliYKsLLKys8nJzKY4v5DygmJOlZRxrkwAlFcq83VcvXgTH6/j+B3dT7i/t6YKYlRsPKExiYTHpYkJmMWiErOJEnjHpuSQlC7TxBSi4pKIiE0kLCZeIC/fF4UenigQV8o7LY/ozCKixNHF5leRWHqG9FNXKbzyjFMP/+Sq+NNnci7uPX5CQYZAMTuT3KRYchJiKBYFXHf2HpUXn1J38xU1l54KwH/m/JUXVFSpXPDfOCvHTNVmqbrxiqLzTyi6+IzTF27iN/sT0h27U+XYkyLnXuS79CbLuSepTt1Ic+9FeoeBpPccT86Y+WTOW0rRul1UH/ajKkRUfGoK5fn51Iqzyv5mK3lzV7G521gCVu+hMKuYivIaiVRqOHP2MjclOitMLcJ3y14CDx9gXeRedgUdZNuipaSs203+xp2kT/mEgp378M+N5buT+9mxZgWJ+49QJM5M1YSpEvVee+E61+89Y+NXKzg4aCrHugxjSbserJ79KctmzmOYgzudtI2Y3rMfeUokhIRwUqKjg99+ycqJw/ikjydTOzsxrbMLU7u6M76LB/1c7PAw00dLlHD9A0oJyRs3wUIgqC0AaCMQsXewo6nc5KojR6e+3Rk6axgj5wxn7LyRDJ3Sj26DPekhkV3vIb3p0MMDZw9rbBwMsbTSo612E3RaNRQYNaRN60Zo6zbB0KyNgM0YXfVQVDWTyHobCthbtNXCwtEWK2cHTO1sMXVwQluA28JMdbM3o62pLUbmjrRVha1EoZq5t0NfvtPS1II2xua0MTCjjb4pesbyd1sTcQSqCJQ+lnZOeHTvQ8eho+g8ZjIdRk7BvudoHLqNw9RtkKj4rrgMmECPqZ/gPmw8bW1cad5Uj+YNVYEslYXRWFN8qo2eHCcdXXE4LTQjyKiHkSqbxszSEFNLgbc4LxMrHcxsZf+cdXDqYIZLVxu6DHJj6NRejFswhImfD2fK52PpM7onrh1dcXH3wF6iCHMzawwNJbporSsAbi3QVfVTmvwboArcqsNMG53m4hi0ZZ164jDaom+scrvrQazawpuKktY8eBRTxaLqM0gaCdjrB0lopgYybqLOh0Be3tMcf4GwKgKm6seodb0H9/9u9U0m6uHyX1CXqYK5ahL7B7hDojKITSohJqGUwJAMgiMziIsuJj6qjOy88xTXPaDiqkDvNZryprWP/qDs9hsq7v5OjcqEePE791QThNz4R33T2LktWRyAqPDfRW3//idvXr/lD5Vu9tPv/CDK/dXTVxq1/e/sb4H8jbqbVCTXcC65juqAHM4lFVOTUkBpfD6VGVVUZZ+mpvQqdWfuceb8A2rP3ae89haFKuTPrRIrJ1eU5KnTl3j56ifeSiRw+eJ1rpy9xZ2qa9xKruBOWA43fBO4tPMkl9Z7c22jNxc2H+PMoQBu+MRz+YCo66hyfql7yJP9ITxetpfbKw9w6WgkF8ovcvbcDWrPnyM9OZxtAzsS0sec8NGm+A2zwXdKB4F2e3aP7YPPyk9JDjhKRngwBRIJ1AoQak6rnpOXKKw8RUFZFflFsr35pRQWlFKUk0dRbhEXzl7l/PlLHPU6gq/XQeIiQ1G1x6NiEwTGYrEpYqlEJkh0kZwtyltUdYz8HSWAjkkhJCaZoLgUghJSNQWnQuNTCJXvhiXnEJKSS27NRQpOXyYmt4KE4joyqi6Tf/mJOOQ/NWNmPv/zT0pK5BhKJHOmUKIAUd55yamUV52l+Mxdyi49o+7WT1x68I7r4s1vyHVwS6KvmnPPuHD/LXX3fqXq+o+UX3xO9a2fST0Zh1+XQVQ5d6fY2ZMC186UuMi8SzcKXLoKxLtQ4NyNfIfuZNp3I8mxG7HOPYgRZZbQYRBpAyeSOm4emXO+I2XeCjJmfc/evlMJWX+Q8rxKqgS2Kif/dN0Vzp25zcVzdykpriEkIoq9USH4hUWSEhglTiCGlF278Ro3hZMLvmTn+rVs3LGNhKAQqlUzSaGq+1JLrZyfuku3uPnkFb57vdk5YBLBAybznWdPhtm60dfJnXFdezChU3dGuHiyZPwUYo4cI3DnFvZ89QlfDe3OtA6itD3tmNG9HTN7dWRid08GutvT0coIg5aqVIBS3ArgH9KiYQO0RGW2atEYZxcb3No70al3BwaMG8jwOaMYPX8sY+ePY8QMpWC749zJFSMbU7SN2tBaT8J5vaYC6abo6jST8L0Jbdo01kx1dJthaK6HlZ2ZprlE5XwrcLcUMOpbmGHh4IitqwdWDm4YWNpiYOeIeTtPWpiY0VzXQKAvgLO00xS2MndwxVigrGduLU7FRpSzFdqG5gJ4a4G4qSh3S+w82tGuT386Dh9D53FT6TR+hkB6EjZdxmLTcRwGEs2buPTBc8gk3AePQ9+5PY1aG9C4oRaNBVJNlcrVbo2OOIA2ega0ELA2adZCU/5VDQzRSrsleoba6Ju2FWAbC7BNxQyx9zDCpZMlHj0d6DrUg8EC7jGfDGbcp0M1nYcGT+ovEYCzHAcbLGT7VbGr1pqiXFqyzuY0VL1ONc8M6hXv38FtZFqv6k1UnXKZGhi3ESeoJWpcDTtWby216ochUz0kVUaKcpIGEv20+SuXW0dbS9P7U0G7cSM536LW32eTvLf/HdzK3ivyv39HvfcPcMdGxRIvKi1JVJqy+Jg4UhJzZT6ftPQSUrOqRd1VkVZ4QW7Qpzz45U+qbv5K2dU3VN/+g8sC9POvfhEF/orEkrscPl7Nu/rEbX784Rde//izpsnk3S+/8Zt6GqhaUTTgVk0SQnx5Pbz5kLz4AvJj8ylJUO2cpdQIQGpVDz+BTGFmGbkppeSnVlGcXUdF2WUqqq9RUnGJqlPXOVV3R268O7xW7S3yevDoAeWFhZzLzudicCzXJKK4teM4t3YKsLce4/5ef+7u9uX2Xj8ehyTyJLGQK6GZPM+o5fL+cK6t3MWDAye4GZ3CtZIaTVNBXeUFqqvOUFlYzP6Fn7BnQl+OfNyPLVN6s/3zMfiukFB8/VKCd6wgwvsgBRIBnJLvl8n2FZ5+RMnFh1ReuUu1qEM12ELd1YcSnl+hvPo0FTXnqT1zjeu373HM1xt//xPExsYRFR0r4X08YcpEdYfFJQu4BdaJqQJxpbCTiRZ4Rwi4QwXawaKwg5PTiUiq/45qOlEPMcNEmWdXnObU1TvEybFNLKomo/I8eRfuU/b4HfflnBTJdqQkZIiTrKA8NUvUdho1pwRm155SdfsnTt19w7n7Eh2JnRPHffbGL5Scuk/l+cdUiUOuvC52+Rk1l59z+vxDjk1eRKZzH844dqJEVE+RR0fKXDpRKlbi1IFisUKxPBc1bU+JgyeV9h0ot/UkX31m2548844k2PSlcMwScicvY1unMQQs20FpVqmAu5ZTNWc4V3uVc2fvcEaiofM3HnFOIq2qc3fIyigj/mQEPls2cmDVEtbMnsiuLz4h7PBeuY5SKZNop1JUuyrcdebMFS5df6B5+H7v5W+kJuSwvt8E4sbOY6OE++OtXbFvrY2bqTG97OwZYOtAH0ML1k+fzb5vF7Pt84+Z078jwxxNGe5oxZRuHZg3qDcz+3djmKcjPQQ4FrpafynuD2n4UUPMDNpirN0CY4Gwvb0xvQd1ps/IHgydMZTh88Yxav5ERs6dxMBJI3Hv1Rl9S3PN2JMfqeGwBPYqfNfSbkZbYx0BuCpo1BQdAYqejho30gBjU0MBTEsaNhAQyHrb6LbF0c1T1HoHgZG9AMpMfm9AKyMTTJw9cOvdX1PtrrlAyMBEjbJji5mVLYamlgJOU3T1BXwCVl2ZN1M1w21tsRZou/TuS/uRAu3JM+gyeQ7tRkwXaI/BrvN4jJ2GoGfdHQu3Pth3HSjq3YPGOoZ81LgFjRqpfG9RqwJL3ba66BoocOtrwN1USxRxSy2atdKihQKgHLsWqleiiQGWTpZYu5qLwzDHpYstnv1c6D6yA4Om9WbEvAGMmD+QkR8PZdjUQXQb0AlHVzvMzCX60NVFS0uW2Uzluav6LgqO74FZD+5mzRW4xVEYCITluBqZSkQjTsPAWByHoZZEFy1kW5uLQ2yhcZCqaqFyjqqLuzI1SLACdytR3iqvWynupk0+pJk4J6W438P5/4kJnjXTesX9X8AdceIoYSf2E3J8F8E+uwn22sdJee/kyWOEBHsTHRlMZkoGBfk1ZAm8zwl0ngl/zz38hQtPRHXfeUOGhMc1j99wSW7qyJNX+e0lvH0lmvrfDzHVVEPs+nw/ZfKn6r6jdPer1z8REyVgCoslKTOLLNWUUFlLaUUNpaJSK2pEiQt4qnKrqcitFIgXkBiZSoY4mPzsSlFNF7l19QdZKPz8ywuK8pOozkvkUk48VSe8OH/Mj7MSgtf6itqOSuB0aCx5B3w54xfNhcA4LkdlcS48i8vBaVzzjeFGXBpXCsuoqzpNXd1FzsvNXSfrryiRvwtqifYK4NDy5excOJvVC8aw/LuprFw8jZBda4k4vJ2shHjKCiuoEDiW1FynoPYuRQK4kktPBHIvqL3xSgD3A2dEoV5+8LPA5kcuir389XdiU9I4HhhEVFwi4QrY4lg1Js41LD6JcLFQUeEhsfFEJCQRpUwV31IWJ/OiziOiIkWpR8v7CUQnJROjysfmFZMsKj82q4iUoirSK85SdPEOtyUSyimpwOuIF7kC/YLUbLKT0jTq9eyNl9TefUftvd8581ANPiFOWqUuCumrLr6i/Nxz2ZfXGqWtorKy8085ffklaYdO4u8+gGpR09WOAmW3jhS7daFYVHexcyeKHDpQIpAudOxIjltncgXmhaLEyhTAndqRKt/PEqDnC8Qz7XpRM2gR1VNWsaP9aLw+X0duUi7Fqo27qlrAWysAPktl9WWq1fB01+5SLg4/2Ff1tFW1Q75l/9pFbF/5CVtWzsV770qiwnxIz0qjQCKM8rI6Tc/Wq7efceXeC64/f0NZ9SVW/gXubV36s6hdd6b36MWCCWOY1K83Pa2tGGRpzXBRo9/NmMGiKaPp626Dh6EeXUW5jvRwZc6gviwY1o8JXd0YIEB3MFLd2uth0eDDBpgbGmBjqIu1YRusLPRw7+yIRx93Bs8cTv+ZowTekxkwdQKdhw3D3L09WgYmNGihxQeNmvBRo/pQvbGoPl3ztqJ+1YPIj2gpEGyl8sQtbbC1d0RfVKxmaCyBQKPGjbAXte3k7IaenpGE9rq0bKUe9JnQ2swOzwFDGT1nMsaORgJLbYwsLDGxthZ1bUrrtrIObfm+ANXIwkLUfwfsO7bD2rMDTr0H4TpqAu0mzqL96Fk49hyLbeeR2HYYia51N3Qs2mEm59LQ0YPmeqY0bNRSQKQKlKk0OIFlU4GlRAPaaiACHT2atGxDQ7HGqq61jmo/b0NLPTG1L3ptRf0bYeFsiY2HFa49HOk8tB19JnZjyOx+DJs/gCFz+zNoaj8GjO9Dz8Gd8ezsjI2dKcbG+poHi42b1ENbwfo/oPwPuDUPJxWEBcoqZ1y3bb3pybyOqG5tNaiywF1HTPPQUkxlnijlrR5kasaTVM0morqV8lYPi5uqbB5xFoLc/1v7O7j/bv8Ad1RkBNHRwaLuAoiNC5bwPIa4+AjiE9Qo6QFykfsTFSTvh6dQUqSG4brF/R9ea5pG7v38jv2BpYTn3UJYxO49iexcmsCvd+C3F3/yTuX3aV714P79lz/48eYr3khorYH3Xx9fPneWA9v3cdzbj4QMdUOVUyHha01lHXWiBE9X14nVclasqrCUkvRcarILNal1eSl5pMfkcfnULc2yqsrSRVEFUpJygsijawnYupyQ7VtJ9valKjWTm6fPcaX6DBfyqrleWEeVLKM2u5RTaSVcKarlbu1Zbpad5XLFZWqrr1Jz+ho1taeprBElWlzEOQmtcwWIS+ZM58vxQ/h4XFfmLhjKwoXj2Lv2aw5vW43f8ROESIgeE59FQalA5fQtKi88Ebi9EtX9I+Xnf+D0tZ85c/MNp269oe72Oy4KDCVo4ebjZ5yMjCcoMo5w1WYt0A5/D2+BdZgAXVmEasNOSCAoJhT/oBP4eh/GZ99ejm3fzoEd6zmwcz0HVW/SA7tke44SEhFOtABcdcZJkmim9NwNrj58QUZmHru3bCHkyCGKU5MFikmiVnM5c+k+p0VZn7rzJzU33nLq9m+iut9ppjU3fqWwTpz1tZ80zSd1dyTiuvmac+LEqypu4T18iqjtnlTbdxL17EmBYxfynXuQ496DXNduFDh3pchRIO7YTaY9ZdpDVLeAXQPwjhTYdyfPoROpdu4kyO+KBsynZvJKDnSegPfCtWQnZFMojrW0vEyUd7mmyaS6+jyXLt2W6+YU+0Rl797wNcd2LebA+rn4bFwktpAdy6eyefkU+XwxOfFRVIgjU1HF+Ut3uXTzKVfvv+Ly41+4dPcla0bMInTYdPZ0GcA37Xqwcvwkti/9ik/GjaCTmRGDbW3oZ26D79adnDx8gK2rV/DlnPnMHDaOWYMH8fW0SSyfPYVPRvZjhKctrub6NBZAyG0nIP0IE1Hc9iaGWLat7wXp7OlEh0Hd6DCqLy6DuzNotqqlMUYD1Lai+JtqG/Jhs1b866PGYg0F1KLoVD2Pdg6Y2JrxYcMPaNzgA/TatMHFrQPtO3TFyspaVLioV5XZIJ9Z2Zrj2aGdqEh9mmqaI5rTvLUObUxsMXLyYMTsCYyYMQwLJztN6VJtEyONtRI1rKPTllattHFu58mgsWNEoffAul1H3PuNoN3YqbiOmYFdr/FYuA/G0nMgRnJOtYxc0LVwwNTRSabWsq62NFLVJtXDNzkWmoemEkFotRYA6ulpUvQaNdOiQXM10r2CdluBtjgMfT1a6BuKGdBStr2NmT5G9mbYdbLHc2A7+qmReuYMYsg8gfasPvQZ15Mugzvi0c0JexczTXt1WznGLQSoKu1Pk7Hx4f8O7g/EGdYPdKAG+VVZOM3l++87ALVs2ULT9q6aPFTZVmWqbKsCtjIFbDVggsroadFcPbhUnXHqs4HU3++bSf6zzv9r+9+/+09wi8KKktBYWUz6X3m/2bkk5OaQmJcnKi2f+Jxc4lMySVFdvNXDPTWqrrxe/Pwr320IZdG6AJZuCaJj13nMG7+Pi7lPuF/3I4+uvuWVhOKvn/zCG5Vu9/RPnlz8kV9FraumFPV6+/YNwf6BeB04SlxMooCukuLKc5RXXaSq+oLAU0LZGtWtvE7AWU5JXgF1ZRWcLpVwOS+X8pxCyrJLOFd+hgc3rpMa509eVgSpiUEU5iVz+fJZ7ty5w9XrNzhz/ryo+DJRa4UU5meTn5tJdn4mGVmpZKWnkp+ezoWaU1yTm/nyqcvU1Vygpua8Ru1XiEqtyCom6thx1n72CZMHdmHasG5MGtaZ2VP7snDBML7+Sm7WFQvYuXc7XidOEBQeS2GFOLuzAsHLT6m9+kxU6gPO3HrN2bu/ckbZ/V85fe8d50TJXnr8G88kErl2/zGRSen4RUYTIsCOlOVERsTUP3hUTSXxyQSHhOBzdB/7dnzD7tVz2L10PLs+H8EOcSI7FvRh9ye9OfDpYA5+NYYDyyazb/3n7N29RdS3qnPyUCKJq4SeCGLvpg0c3rqOwD1bSPX1Jss/iFP557h64TkXrojivvwjlVfFrr0WYP/MqZu/UHzuCdWirE+JEz5z5xVnb/1GkYD76v1fSN3gRaRTV037daFjV/LUg0j7jvjLTXzCoj0nbdsTKYo7xakDGaK6s+y6UODai0LX7uS7dNZYgUA919aDNCs3klz6kdX/E6qmrsOr02SOzV1GWrw496JyTft0RWUNdacvcPHqbW49ENVfdZZt61eyedU8ju76hN0rx7Pty7H4bl6E97ZP2LFyHLtWTyfo4GYK01LJyy/WjAt68ep9rt75gav3fuLBsz/Z+ul3ePUbR1D3kSyXfVk6ZASbFy9iXO/u9BGVOtrSjn7GJqycPAHfNSsJO7CXcD9vooIDiPA9TpjfcYL8vFj3/dfMGj+Mvp1csDHVp5kmZP4I7TYtMdVriZlWI2x1WuHuYE+PUUMw69VZANiTntOm0HHcOFG0/dE2sKKJlg4fNWvJvxo1FYCLshMFbuvpSu/R/QRQngK8xjRq0AhDUdNu7TvTvnN3LK0FwFqtNLnEahiu1qIWO/foiEsHF5q0ETUoardZU4GSqGk9c0usBMqjZk+n25AeGNmZ0EpUZkvZzrb6bTEwMBVAGWDr5I5n9964detJuz6D6DZiEl1HTsN94EQM3Aei7zJA4D0AHWM3Wa45uiYWGFhboGdkLNBrpcmc0bTzf/gRDZs0lf3SknVo01q2QXUwaib72FhNJRporisqW9eA5m2NxUkZijMxpJVENK2tbdFzcsHUoz02XbvhNmgAPSaO0AxOPHhSb3oN74p7d1HaLuYYicPU0xdot1CDbb/vXl4Pxfq8eZWO9y+JBD7UKG71oLGRnCNNKddGjWjYuHG9SZTToGEjAXxDgbt6SCkAl2W2bNVMA/ZmLSQCaioOUpbzgTgH5ZRUKmDjhh/RXKId1Y3+7yD+P7V/gDs8OfPfpvJ/NR040vOIyijQhNXxSqHJDZJRVkNWcR1ZBRe4e191Shf2/vEHoRHZTPj4W5x7yEXmMYEhvb8h3reA84U3BIJPuXD6B25efsETUdnP7v/G2x+FTJqmbpnK6+HDJ/h7B5EYlUp2ZokmTK29+JDzN19w8eYPmsF9z1y4K4r3AiUl1ZpsgopSpX5LqSguoaKwhHJRTqV5xQL1bAF8PrfuXebOs7vcef6Qyw/vU3HxIgWipEvOXhC1e5GyutOU1Z6ipKaS/KJ8MjJSiBflGhvmR3yIL1mxsZRm5VJZUER1bgFlAoq8oEiObtjItHFDGD2sKxMGezJtcHtmjO7JonkjWLNiNqtWzWfV2i/ZsmMT4TGxlFSdpkgcUEn1dc3D1KIyUfEXHnHu2kvZv5+4eO83VPr7lcdwVezW8z8Ego958PJXbj9/TbZEG8Hx6ZwMjSdEVHhYgsoaiRQFfYDDm79m95IJAut+7Py4PXunObF3ij17p8p0siX7Jlqxe6Ijmya4smlWVw6sniv7d4IiiRqS5Vwf3rmP/Rs2cGTHFg5uWkXg3q0keB0h40QgmTEZZCYVkJaQL+ekgrIyOSenbnPx/FPqzjzi1NlnXLj+G3VXBeTXf6JMIofKh79Sm1ODf58pZLiIshZ4K2jnCLwzRU3Hi/oOtemAn10HvGw9OW7XES8Ld3zMXQmyV0B3J0QszNaNZMd2pNm6kmzuTKJdL5I7T6d61kaOdp3M8U9WCLhTKRAnrpqjyitqqD1zkQsC7qt3n3Lj3nNy0rPYsOJLUd1z2bliApu+HMHObybiK+A+uG4qB9Z9jM+2ZeTHx5CXmkNZcZUmC+bcrSecu/cjT34E3y0H2NZtGCG9x7NSIoPFfYewfuECBrg5M8DIjDGWDvTS0WbJwB4c/uJjjn63QBzkPA6v+pS9336Gz/bVrF/xOYsWTmXZN5/w6eeTWPTVNDat+ZatK7/l2/kzmdStHdPcHZjoaM94N1eGd+uEk7Mt7r170l1UrceIYZh068a/9I1oIGpbpYU1aNwcfVNLXATOfUcOFlANwqWzi4CuCY0bfaTJUVbt2O7yubmVrShAAaHqVi2KskGjD7B2sKLnoJ5Yu9kKNEUZNhNVKMBpKcrf2MGOdrJuz15dsPVwwdbNhRaigpu2UM0FprTWNUbfxAorgbemBne/Ibh26YdTp/5YuPVC364bth1Fsbv2pWkrc5o0F5Uu4G0lKrll69Y0bKhy1RUsBdwfNRJAtxAV3oZWOrqiWLVp2UJLANuSprLNzbRa00yVeNWR3wq42xgaoyPQ1rOyQd/RFVPPTlh37YV1937YiAOx7t2bDsP60Gtkbzx7umPjaoGhuUQNeq01Svt9t/J6e98U8R9wq+yQ9yOwt5QIoHFTiQxUj0dVT0RjDTS55spUD9VGTRvL5yqVsd4+FKegmarONgrc6ng3EPUuv9Vq1uyv9f3P7Z/gTsr4t9V33sgiPCWPiLQiItNFYWaUCMDLSCg6RVrtVfLq7nPl9is1XgKabpEqG0Funokff0n7TuNY/tVhMkMLqcyoE3V+l+vX3/DwETz74U9NJxj1OPLVm995+dsbDbpv3nhAZHASSVHZonorKBa4lZy+J0D4kSuPfufakz80mQxXHvyi6SBx/vp96s5fp/LUOU2FuFKlvIrLOH/2nEQCd3j+7DG3nz3i6vPHXP9RnMZPr7nx009cf/UTN1/+zLVnL7h0/yFnb96i4uwZysqLKSrIJDMlnJQYH5LDDxHpu4/oE4dJDT5O3ME97Jk3j21TJvHt+EHMndKXKVO6M39yTz4d240N387h68/GsviLCaxZ/Tm792wiMDiY3MJSiipqKRX1XnX2FiWVV0QZ3uP0+cdUn34oAH/G6SuvOX3jDZfvvuXOk9+pPXuTanFQdRdl2y6K43v0gtqbT8ivvKypNRKWksK+w3tY991c1s3vz9rJrmwcZ8umkSbsGG0kZszOCdZsn96e/Z8N5PjKGUTsX0F2+FGK0yJl/4LxPrSX/du24LVjs8BFYLh9CztXf0fwoV1khAZQEp9AXnIymeIksmITyYxOIjMyiZyIFHIiM8iIzKE0V6KIivucOf1cnOwLSm/+qCkRG/X5SmIdewq0u5Dt1JlsZ5n+ZfmiqJMdOnLMxJFdpq5st+zAbtsuHHDqyEEHT47Ye3DEyplDpraEmtuTYudCvLkjUdZdSe4yg+pPtrGjwxgOz1pKpjizQgF3hXLklac4VXuOMxevyzG9wcPnv1BZfo4Du/dwdO8aDm35jG3LJrD5q1EcWfsxAbu+JOzQKo5tWkbcieMkh9U/j6gTcKsqgbX3XnDvhz9IDIpnRZdhhA+bxTrn7izq2JPlU6fSy8aaIQLOURZ2dNXV44tRwxjX3ZM5onw3fz2PI6u+4vA389iyeDozxvVg+Tez2CpOduvq+Xw/ZwSHPp9F6OLPCfp0AT6TJpD86XxSFy4kes5cDo4Zw/axY1k/ew7Lp33MJ2MnM7jvYAwEwB8J1P714Yc0bNMG+y6d6DxyGL1GD8apgyN6pjo0ay3qsMm/0DfU0TyEdFV1vM2tUEWnVM6xgohqHtDR18Gjqydd+/fExFpUsE4TtET5N9dtIcrYFGt3Z9r37Em3AYPo0m8QVs6i5rX0+aipKHctXWycPOgqoGzftQ/W9q5Y2KjMjXYYWbhhaOGJmxwzQ7v2fNhEV5yCqGY11qSofgXpjyQi0MBSIo5GjZvWP4AUoCtwN1c9JVu2qoe3ypVupSVQ16a5GjldHJeeqaqJooYmc8bU3RNriShUByGrHgOx7DUYU4G4WYf2OEn0YedmiYGZLm10ZRnNRT1/VA9oZX9XsfXgVml4H2gKQqmsEqW4VTv4RwJfZQ1EQStT8wrGGiD/+z0BekMBuDgh5YiUqYGF/9VA1iOKWy1XW5yAnnabf6z7/9T+C7jT/7IMwhLT6y0pR+BdQERqoajvYmIUvHOrSCq7QtHpZ9yVkP6tytH+QzVU1+dl//LbnwSeSGDn8gPE7IsmIzCPM+UPBMxvuCdK+6ef5ZtC7Rv3X3Pt0c88f1vfVvLowTNiwlIEKjlkpJZRWHKBIjWM2SWVNyxgu/2rRpVeEoBfe/6OWy//4M7L30WdvuHm41ey7Cc8f/GCVz+9lOkP/CiAfi0rUt2IVId9NXTYc7Gn795w/4enXLx1TcB4mprTFVTXquyEbIF/gqj1aAmdT5KbIPA+uZuII+sI3beK8O3L2Dt3ItvGDWDN4M583tOFTwe249upAwXcvVi1eBp7tnzF9k1fcdx7N2lpSRqo5BVVkFtUqRkQIr/irKbJ5OzFJ5yR/Tp37Ucu3PqFC3fU8GQC7tsvOXfxGtkZmdy+fJVz5y9Rc+Ey+QKk7KoLFNeIYj97XRMxZJWUkJAQSWyghOYHVhC24xsidn5NzN6lpPmuJztsP3mJkRTlZlBUUkBmTjahYZEcPniYfTu2c2jndk1pXO8d6/Hato5969ZwcKPsp/d+UkP9SY8IIyU8mPTIUPLi4siPi6coPplSsYygcHEC8WRFp5IalSbKPJP0uCzyskvJ2++Pv3svMpw8yXHoRJZjF9IE2BkK4qK6c+VmznRsT4xjBwLsRXXLTb5fAL7bwpE9xrZ4CaTjPLoR79KJBCsX0qydSbB0JsS6M/G9ZlGzdD+bOowUsH1CRkyKXCfqwWKNRnHXSDR1+sJVqs5ckUjgIaUC7mgVoQQc58DWZexcNY+9q+fhv+tbQg6t58D6b2X/N5EWHk5pTjFnTsm5uXSbswLuM3deiON/S2F2Jd/0GU/YqE/Z2W4A33TqzcLBQ+lqYsJwcxuGifLs3NaAr6bPoGfXTmhpt8LG2o5+3Xoxe8xQ5k8bxTdfzGD7mi/Ytepzlg/uwfqu7TjSpzsb7ezY7NKeyLFTCBTlGtp/CDlTZlEwfQ5ZE6eTOHkGKRM/Jn7CJ4R/8g1h63YQ5OvHqg3rWPTtUuYs/ZKZ333J6NnTsXF0EAVujKmVOY1bNpKpKXbO7jgJ3PQNTWgsYb0Ct3o4qdp2G8jUxNqSjj2749mtA1oGrUTVtqRRq+aaXpE6xsZYu7ri2aMnHfr0x1PMoUtPjO2dMbZ2wK1jd+xl2/UNLWhrYIqRiRqj0Yo2+pYYWbrh2L4PLfTN+aCRQLmpqq/SWqCtRaMmzcRxqHZe5UBUydP/gFsNstusuRryS/2mmSaNrqXAW0ucVGu9tqiBgw3MLTGxs8fSzQOrjl2wUuAWWNt06YVx++60VQ9AHVSlQpWLri9KW2WQiMP6UFTyP4D9Xsmq+Xpwq9rZaoixhmra+ENNs0fTFqqtu7HG6ufFRJU3b6nav+vbwJvKtjYV59BEtWvLtJHA/6MmSp3LckR966t6Jlot/7bO/5n9Xyru9xaWlElYcrbAO5fItHxNs0lcdgUp+ZepqH0mgBQo/ijQ/lO1efymaTZ58+sfhHkLIJbvwG+lDwkHs6jNvsXFusfcuvUD7wTs9+7+IGH2Y649/F3TxV29ykurBdyJpMcrcBcJ8GoprroiSvUmVRcec/7em/pyp0/hsqz36ku4ruD9+g+E3/zy7g9eiKp+IeD+TdR/fQNM/XPPX9/9xqOXz7h6/xbltSVkZkaREBdAUrw/qWJpCSdITvYmJcmLzGRfchN9yYn1IidsN0k+q4k+8j2Re78hcutiTi6dwaFx/djY3pXvHO34olt7pvZpx8bv5nBIgLBy2VxWr/qanQLGeHGEOYWV5BXXkF1UTWZxNaV1ApbzD6i+9ITqK881D/WuyHG4dvcnzl+6zqmaUqqLMrlyqowfHt3nze+/ce7GLfIF/BkFp0jOLiE+S52HUlIKKsgWRZ+dV0Bqeg65+QWUVVaKMq8iVYCWXVhDXmktWeXVFFXLNLtAHEoOwSGReB06yMHtmziwZTX7BNh716/F7+AuIgOOERXoQ/gJH6KPexPvf4LEkydJCA4iJSKS1PAwUkNOUqCaF2IjBOiRlMRFUxwdSXFAMCd6jybW2oNECfvTbNqRYtOBBAF0ioK4bSdyBNzZjp5kCJgz3LqS7dJd5rsR69aZOIF5ikN7suwE+rbtyBAApAnQ48X8LNoT1nc2Z9b7sqPHJLaMnCcOI02Obyn5RWWUlFVRUX1aorCrnL58izNX1IPGe1yQY1ooxyciQGWXbMNb1PfR3Ws4tnsrwb4+ZCenUJJfRGV1HdV1F6g5J+fg4l1OXxN433wqKv4aK8cuwHfYPPZ3HMKqbgOYIcDo1FafERa29G9rwkALMw59v5h5M8ajbaCDoWrPbWsu8DPDwt6enj06Mmv0QBYM683nzo4cEhjudHZik60dsTPnkTRjPpF9h+Lfvoc4vc5EdehNYte+xHTtSmy7LqR2H0LaxHkUb9hFeWgMVRIRV2Rki7NMICcrk4KCElJEYIVFxON9IoDVG9ezcPFXzJizgIFDR2JiZiEgbKpJB5Tb/d/WtE1rTO1tcezggY6ZMf9q2oQPVW5zUy0aNG1BK31dgbcoaXc3zD08sOnUGdsOnTF3ckPXxFLzkLFFC1HCbXQ1+eHNVHOKtgH64miNbNxo0FJH1L+AWFR6M7HGTetH69GMUfpvcKu62/Kd1vJ7UeSqkJRGcYsyb6XV7K/hv1prRnrXNzHFWKIOcwdnDbjN23XArH1nLNu11/xtYO9GG4mAVLt/a13VXi6KvYVS2graAmZZ539vY/6PEldt0urhZAutxrRs3VTzPECZVptmGmul3Vxj6j2VcaKsjW5zsaYyrzJRxHSb0aK1QFwBXSCuelgqcDf5K6Pkn+v/f27/AHdYQiah8RmExKVrpsoi/upWHZ6cQ5io7rD0EiKzT5GYe47b915x5/orfvxBAfsPzUAK6lUrkNq6eB0+q/dxcm8YBQk1VGWc4/KZu/zw0+9cf/iSapk/f/UH7j76jWc//sGVq49JCI0jRULxNFlvWkoeuXmVckHWUi7wPn31Gafv/MK5p39y/gdR3QLuay9+58FParAGcR4/v+HZq581I+4oUL9/vfn1V3EWNygrzyc9K5qktCBi448TGXGU6Cgv4mKPC8B9iY/1IS7mGHHRh0iKOUBazF7SonaQFbmTtKB15ISvJ/7YUvw2fErM1q84Mn0A293tCPBoz+EePVgmN+RnEwYyf8YgPp4/lE8WTeLTL2by1YpviEvLJE+ilKzMCoorzlFy6ioV5x5QLh6oQpT3xTs/EhqSyK5lq8RR+BN3fDuFSeJUInx59eyZphBXjSjumnNXyKusE3AXEpuQTqTqQRmTSkhEIhFxqZw6d1lTbbCgvIaw+FSSsovIzimiUML/rNwi2f8iUtJFeQv0s3KUAi8iXJUFOHGC0IgIImLiySguofB0HRmi5sMjYwV2IUQFBBHu50fUyRNEBHoT4nOQpJATpIT4kRkeSG7ESVGsgRQLxJO+kGNj50SUtT2pFvYkWLsRZ+NOvLU7yQLzNOt2pNuoqRsZth5kC5zzVJ62fTtR4S5kOriT4ySK3N5TvuNJqoA/yUqWY2KNn747J3p9QtFKf/YM/JRtYxZzvewqRRV15NWcpkyO7Slximcv3uby9UdcvfmYm3efcOf+M41du36PM2cvUa1KwFafESBf1ORtn79wg0sC+YtXH3HlxlOu3/6B2xIN3nnws0SU73j69C3rZn7J9p6jONp7JN936cNUUbK9DYwYYm1DDz19xnq20yj3zXK+zU0MNNXyTATmRpYWGFmYY2BijJG8p0Yob2dhwWAbe8YLgLYPHIrfmEn4iJrNmjCepH6DCHHrSJhnV0LbdyXKrR0R7u0I6dCFkP4jyV+0inL/QNLFCaUG+BF66DDxASdJDouSeyeRnMQMCtNzqcwvoaq4koqyU2QkpLF/0ybNg+c13yxgwazZjJT1erg4ikq3w669J3oOTrQwteJfjet79NU3HaiCS03ECZnh3M4Dew8XTOwt0TIxorGOLg3Uw86WrQVMqnZ2K804jA2aNadRC23NQ9RWeuY0aNJKFLZAuYWq8KfqhDeub0ZQpUo/UE0K6mFfc1HZWrRU3c9FXbeWiKWtoa4cL5UBooOeOEIDOaZGFsYY25hhbm+HhZMTdnLMnbp1wU7MtpOobzd72lqZaTJfmmq1EYdR38OxQcP/1LlW8K7fv3r7DxD/854y9TCxPlOkPuVP5cereZXupzrYqLTAtgZtJMrQFlPTVmKtZZu1NWUG1PdU7rwaqFlbR1ucWwvZlvr66/9Z5//M/r+COzg27W/gzvo3uENT8glNKyQkRZTNmScC7pecqrjLj89VZkk9tF/9+DNHdxzj2JojRG4PozC6lOLs09wRha3atB8//ImyvFMUZpRTVVhHXek5KvJqiTmZQHJQDJmRyRJ6p5Acm0lacj65ArzKGlFAlx5x9u4vXHwGVwTaV57/wX1xAqpS4YvXP/P69a+a5b9X2X/88Y47t29QUpxDYny4hMuBREX4CaSDSE2NEOUZL04hleISUS6VeWL5VFaqovyZ5GfHkp4YQIrAPCX2CBlx+0gL20CK3zKiDixiZR87dtkYE2xqSaSRHYmzphF8cBXLv5jE2u9nsHnTJ2xct4C1333Cym8+5aTXUUrTijlVKPCtuExl3WXKBcKl529Qffk2xTW1rF+7jp3ffE+StziNEzvF4a3k2PaVJEVH4+8bQFh4tKj2ClHcpUTJjRgQFElIeJwG4DHxaXIuHvNOTkFlzUWS5DyFRaYQGZ0q+5uiGQQ5PiFVIJ1MlDjl6PgscWCF5BRUU1J5nrOX7nLl5iNKBGS56nnB1dukldaQU3qK9DyBe0ysRCMSCSXHER7gTVzYSeLCQ4g+GUCUvx8xfieIDg4k9sgB9np24aSlPaGiRCNE+YSIUg4T9RVl7SoqXAAu0E5SDx1tnEm1dSVTLNvWnWw7Abmdi5gCursodQ9SBfJpVu4kWTgQJiH4dl1Rqn0/pWJ7LFFf7WdRh3HEbvOjMrWY8owSyhNLKEsooiReog6ZaubjCikWK40v1lhuRA5FoRkU+CWQ5RNNyqEQ4vcFkrAviLhd4qS2BRCxRYC4wYfgtV4ErRVHtdGLLaPnslXU9u6ug1ns2Y2Jdq4CbAOGOjjSRbctU0VBH9q6iYM7tuAuQNQ10EXf1BAjM1GI5mYCcQtMBOLGMm1rZU5bc1MszUxob21OTxtzZguEdglMA0dP5EinnmRNmUXmhCmcFJUb7uhMvHsngjv3JmzCLAr9fDVlFHIjgoiXqCg1+CQpoaHEBwcTFyT7cVLESeBJYgKDSAoLJ0Ecc9jubWT4HSQ39DC5kf4UxITIMvxIFIebmZHByYgEdh0OYOnKzYyfOo9uvQfh4CoqXODZUl8LHUtdjJ1NRHWbC7yt0Dc3R8/ISGCmq3mI2KSFKHSB8wei0j8QWLfUNRMFbSjQbE7zlgIuAXxjgXZDlTstsP7gQ6W66+Gtam83bdYSLQF385bNBYptMFY1QqyNsbQ2xNLOGHs3azy6ueLa1QXXzh64dmlHh75d6TyoJ+0Hdse5m0QD7gJugbuWKO2motgbipJX9T4U7ARx9fa/gfPf7/9lKq+7vkOOSgv8UNPerVL7VJqfytNuq99G09HGQJyJciyGxm3EWklEo+DdBhNTXU3+t2ofb95CdXtXzxVUSdeGss/1zvC/rff/xP4BbgVqBe8IBWoBtvo7RBR3SJLM/9VcEpwk6rHyItfvviRTgHym+idRpjd5LUpYvcpK6ti4bA8he2MpDz/FuayL3Lv1TNPO/OLtn1wUUAdvOkjQ5n3EHxTV5i0g9Q0h1T+cHIF2bmwG6QKclJgMcuVmzMurpqD0POV1t6kSatfd+pUL93/j1vO3mmW+evuGn39VTTX/gfarVy+pqakgKSGa+KgAMpLCyEmNIy89hcLMLAqyc8jPy6YwP5eCPJnPVfN5FIlKUVZcWExlWTmnT9WQXyjKNdFfFPgBMkPXkxG4FJ8F/dhqoceJxq2IbmpExPAhBB78nr37l7Bj6ycc2f0FJw+uxG/793it/gqvld+S7h9CfnSGBuCVJbWi9q5Qe+42NXXXqBIVfbbyFHkRMXitW0743tVEHxaFtOE7Nq1eSYCfrD81nbj4ZNIy8wS4ZaRk5pMmyluVIU3OyKX27GVxRhVERKYRI04vPEJAHZEiUUWCRBexREbFExwm4JVjGxaTRVR8LuGhiUSKpaWUkC7RQKj8LkSOf0puBZGJ4vCySik8f5monFwCoyI57uvDSV9vIsPDNKPsJ8YlkpqQQkpcEtmJyeyfP5d95k5EGNoRaGbDcVGUx4ysOSg38TFj+dvMHl9zR0KsHIiycSTewY1EsSQJb1NEaSfbe5As0E6ykr+tXEmxdCXVzJlkM0f26pvxjUB839CFpHwfQPrGILaOWciaoTPYOGY+G0bNZ8WQWSwbNIMlfSezuPcEFveayBfdJvJ5lwksVNZpPJ+0H818jyHMd+/PPDUSvHMfZjv1Yq5zX+Y69GW2bS+NzbDqzgzL7sw078oEy07McejKQttO8p12TLFzZ5w4nJ4Gpgy2d8azlS7zhwzj4JaNHD+whyED+0nY3FoDblVzxEiUt7Gl+b9Nz9YGHTtbzVRPIK5nYYShAN7B3IaeEnVM8GjHN/36s3fCOHxHDCG8Ww/iPLsTNXAk2WvWkxnoR1KQP6khgUQfP0Z6WBAFibHkJsSQnxAr83KtyzRXNV/FixL3lihy/3ayvXaRfmwryV5bSTq6iQyf3WQG+HA6J5+z5eLAa25y+cIDLl97zOmL9yQyvKwpXHY0MIRd3j6s2LWdBSu+Y9bXXzDm45kMnDgOz3590HewpVFrbT4USKtBpT9o0FzAqTJQtGneTAstUb9Nm7ekQdPmfNhIPleK+4OG8l0FbpWJ0YRmAtoWrZWCb46OoQ5mNqbYu9pg42SMraspLp3tce/hJLB2p8uATnTq14n2fTxp19MDly7OWDiLQ7Qw1Aza20xLS5S9rK9BfWEtZX+H9fseiH+3+s9UAagPRRk3rk+b/LC+2UQNsNykaUNNk4sauEIpbjWggpGRRAUaxd0aY9PWmJrrYmqmJ2Bv/deDzfra2v/rOurX/37+f2L/ALdqIlHQjk7N04BbQTxYpoEC6yCxYFFthbVnuHbvIXHJqcQnF1FX9Qtrvshh74oc4sOKCTgmgDiWQE3eJR5desmvP6iHlqoX4ztOFVUTtH4fISu2E79tP4l7jpJ61Jf044FkBYWTGZVMioT9qbHpZGcWk5evannUUVZ1hcrTd6k+94TyM88pP/2A129+5+e3b3n7e/3y1evPP//k3r3b5OVmEh0RTGpiFOV5aZRkJJEeE0ladIxc3KnkJqWRLyAsSMsgLyWN7CSVOZFMukQaGeKsslNFlckFe6buPLfv3pHwu4L0pFDSow6QHr6WrNAV+H81ku1W+gQYmRM6tD/eGxeydsfnfPHFKNZ/OwX/Pd/ju20lYTvXkOy9jzhfLxICBMDBAaKSAuXGS5JtKeRUfh3nZD9rkjLI8fMh6dAWDn43j8/HD2X3mlUUi3Opqa6QqCGBjFT5Tla+HJcy8kuqKJYwuEiUcVi0ADg6iYjweBITMggXQIeGxnLyZCTBJ8MIDAghODSKsCjVozKDaIFyaFgsuzdsZOXCL1i/dI1EGAXEy/u+XiHERqThdzyc5FSJQM5fJ7v6LAniMHwlRA8KOkloSJhEADHEiZJPTkwjU5xI7PEAVru256ixPYFGNnibWXPM3I4jAurDoroPWzuxx9SGrYbm7BAIHzazxdvSER9R035WzgRYuRBi60GEnQfRAu94GxfiLJ2IMbEj0sCGb1rrs6hLX3YN/YyqzYmEfnWQT9sPZLZLZ4FpNz626cZ0q05MNvNkkmk7xhu5MUbfhdFtnWXqqrHRbV3kfQ/GmXswxlI+Fxtr6c5YK4/6qbm8Z+aqmY6zcGe8uZiRM0NMHRgjjmSyOI6R1s6MtXFjmKk93QzM6CcOyKO1Ht9Om8n+DWs5tmcnc2fPEHC30YDb0FTALVA2sVBdxy00ZmxlLWajqaJnIPOGNqoSnx2tBOQtzE1obWqgKdzvYG7MSA83cThd2dhvCOlbd1MUKUCW6zZdHGWkKOvQE7747N/D+iVfs2PZ9+xZuZrdK1exd/VaDm3ciNfWzeySz3Z9/jk+K5bhs/I7jq5cyp6vP+XQN19wdIWIi/XbOLJhDwc3HuDA5kMc2HaM44dDxKlnkhArYiC8gNj4Ernfy+TakQhMRJx/TCIHg8M5HpvIsZh41m7dychBI+jSvjPW5pbo6+qgrdWSVi1a0FBlkAis6x8AKtWp2rcbaFT3Rw2aogYTVqmGLdvq0li1ZxuKirU2wsbFSpN/bSXm1NkBh072uPV0o50apUfMo7srLh0dsXQwkcigDU1ay7KaN9XkWn+kVP0H/+tQYGo0IdXGr+YVPN/Xvq43Ne5j/cNJ1R6tKv8pgKvP1HfVVKlm9ZygviaJUt+tMTBsJdCWCEHAbWCkek02FcA3kn0SWAv0369bEPtf5/8n9k9wK8WtgC0qWzWXaKYCMf/EDFHaGVRevMK5mzeJEZUVEhqp6YhTW/uYwCO5EtrHc3JXCqlB5dy78gNvf60v1qper5//JCohFr9lW4hcs4fkHUdJ2+9D+hE/Un0CSQsQKApYEqNUjZRUMjLyyc4vJ7OgkpyiWooqLlFadYO6C88pqXrA+SuPefvbO96oClZ/ZbL89vYdV69eJjsrjbjoMDKSY8lMiiFaYBl8+AgRohiSTgaTHhFJVlS0hIsxZEVEkSmWHSl/y8WXKzdDXooAPV0UeFaephqeUuClxeUUZOXI8kLJTDxCWuwmcsPXkLR2DseGdRO115Vtm+az89hqNm5ayK6Ni9i/+VsCjuwk9sQB0iJ8iQiU30X7U5wUQHHkCfJFLWUG+pPkc1Sij9Uk7t5A3pHtpOxbw97Fs4k74c2NCzcpKizkzJlaTTgbLsDMz8wV9Z1Djhyfi1fuiGOrFCUdI0o7ntDgMFKSUkVBC3h9JTwODSPoZCj+fsH4yzEODosnLilXo9b3i3pav2gOq2ZPYvMXXxDuG0RFcTXhx0NJDorDd58PsZFJFJVfILf4DDmFVfgGhhIg2xAdG0dwULAsP5yYcDlvsQl8P3E6m9qKwjZx4KCpJQfMrfA2smW3gTXbjazYYW7LFlNrtljIVJT3JgH8djMndpu7sNvUmQMWbhy1dMZLYO1rZkewhR0RNk6Ey++OaRmy2tmDLfMWslfAXfC5HxGf7GVBu75MdnRnko0HE8zbCZAFxGYujJXljTRyYLiBHcP0rf5tQ/+ajjC0YYQ4A2XD35u8N0xsiGzvexsmNsZAfmNsxUj5zgQdG0bqWDNA14KeOqb0kPd7yv500DNm2cyP2bZyGbs3ruW7pYsxNDFEz1gVajL9B7iNrM0FTBYCbEuZWsnUBlMBuLm5qEZR5K0tzdCVqa6JKa0MzdA2MsHYwpJufQcyY8FXbNl9VM5jFllyfebnFuHrcxxrVf9a3xwPcY7uJta0M7XF00JUqq2TTB3oKM60s0Q9neV4uhmYM9i9I0Nc3eggwqO9hROdxDF1EgfbXs6Ju5Ej7Yxc6GjWno42PWhv2x13a1G4jl3p4NyNTo496ejQGxfrzowdPouMlAoeXH9EvoiLxGDVTOPLiYM75D5YwXeLv2LyxIkMGzEazy49ZN8daKGlU99M8pcaVjBvJIq8pb4uTbS1ZJ+10VHK1bwtOiZ66FsaYWRnhoGYias11u3sBeSuOHg6YmWvMlp0RKk34sPGAt5GH2maJNSIMR+Ig/hv4FP2XgW/NzXuo4K2yuNW9bM1NbbVaELNW4j6VrnfCuBqBJtGAvRGGkWt1aoJrds0QVVh1GrdkCbNVCqh6gFaPwCDapZ5v4//bRv+p/YPcAcJnEOSMwlNziJUNZEIyAMktFZDXV248YBqUaDRcpNGRcUSo5RxQoGE+LdJjcyWsCyH0phyHlz7QdNk8R7aN06fxXfVZo4vXEbc91vJlIsu+6g/ud4h5PoLRINjSQ6OIT40jkRxGinpeaRk5JEqyjIlO19Tbzu3/JIo7oey/gdcu/GUt+/+5NWrXzQKW63p3R9vuHjpDCly4Rw77CvwTyA1OpzQfd4EHFTQ9iLNx48MgVmSnxfJJw5LuHiQyEMHyDjiRc2ugxQvXkbpuo2U7N9PhpcX4d4CvsBIEkIjSIqKE/WeQWp8Ehkx4eQlnRTIHxH1s4OM4ys4uHY2e7YtYsPmRQK2Ixw7fphDB3eTkxxFqaj96pxUqjITKUoKIT9OoB0v8I4PojjMi6QD60j3luPivYUcnx2EH93LmaIsyuJCyYuMokQ1jeQWayoAFpVVcP1cNZkxsZQVnSY9swz/IHFO0bHExkQLmGNFSceQLtGQypYI9jkmqimCQP9gfLz98AsIJz2viuPevuxbtYw1M6ezed4c9si8175dpCWmEiPqvTy7lG3frCbAy1sgX0xF1VXNaPZJ6eVyPYhjVD1q5TrxC4siKiZGoqgtfC83/yFRoIdNzNlnYsFegcd+Y2uZt2O3AHyTrhmbBJrbzRzZLGp1g7EdW0yc2KHSAM3aCbjb4W3tSqCNO8EC72ArB0KtbYg1NeXbZm3w+uxzjnzzHTsGzSN82LdsdBzG5zZdRV07MaytBUN0zBjSxrTeWpswuJUxA7WMxAwYoNVWpvr/tsFiQ1rIfPO29G+hRz+xvi316dfcQGN9/7IBLet/P6i1kSzTmOGy3IHyfo+WbeneRj5X4Bbw9bC0ZuXnC9mw8ltN78hVy5dg5+AgKtBUUxCqrYWJANlUIG2OkQbW1qK0rQRilgJsS4zNjAXuJhiam2FoaSnAMkNPQK+vRmgxt0bHwhptmW8uy2ukb0QrOa62bl3oPXgci5dtpFCEzajhk7A1MMZVlush3+0gzq+DmTPu4hjbSdTTSRxMR1MLXOX3w3v04kpJJnkBW5jd2wE3UbqeJlZ4mlnhJtGFqzjf9uJsO0pk5GZojbO+JU5izkbWOBhYYi/n0VHM2cACBx0DPh46ivjjJ0jw8SL3+BEKjuwl7/BuMvfvIv+4t0aklGakyXVUS0pBFeES9e07dIKV67Yz55PFDBs9hT5DRuHaTRWh8sDI0QUt2e9/tdHlXy0FnHp6NDXQR0uiF21xfLo2VpqHkPoSmWjr6Qr0tfhX44aaAZX/JSpXcKZR1ppCXgLi/4yKr1SwwFwpa1UpsaEAXn0mgK1v21YQ/0DzQFN1Z1djQCp4q3mlvtXnmmVr2slVs4pK8/tQ09NSgVoNdabSCFXnHVXoq3nzv//mv0P4f2L/AHd4eAhBwScJCArhsHcAfsFxFFef57JAWyngiKgEEhJTNCFyVHiSgKyQmuLLZMYXcKbsHK8fq6ol9a/Xz19SImH0keUrOPbVEsKWriDim5VErFlP1OadojCPku51kjS/MNJDVJucKIjkXIGOKEJRlIlponCLyiioOkv56VtUnb5HaeUVXgiwn794rSkVq14K3ZevXSQ2LoJF8z/DxtSDXp1Gs2TuEmKO+pHo50u071FCjuwj+MBOQvZsI2jnZgK2biRy/Xpu7jvIlfHTudmhJ4+7DeDBoNFcmjSbnHmfEfbVVxxfvhyvTZsFbIc54RfEybBwIuOiSE+PIjfVj+zYPeK0trNt7XRWrP2aktpqkvNKyCgooaS8mOK8HMoL8yjKTCY/NZpsUe1FSeGUxZwk4fBGsv22kxO0lwwBfnpUCLevX+FebS4+nw8jbtVsqvx2cjo5mFO58Ty6XEbc3m8J3fA1V3JzKZOowOtYgERAosZjkgmJiMdfVPGJ46J4jh7G7/B+/I8fJyQoVFP7JSYmieS0Ag7u3M6eZV+wYtpEtnw6F6/tazi8ayP+3v4EhcZQXVDH19M/kwgjjQdPXuDvHy0hs0QgJee5dPsHYrJKxAoJFXUfHBzA8gH9WS+K74ChEQcFLocMLTgiN/YRudkPiWI9KGpvv6i9fQKT3aIEtwrYN5tZsElgsUkU4kZR4NsF5kf1rQk0diDa0oVIKyciLO04LmBYLE4hLyic7QsXs23MFxzuN4/FJu0Z1dJMAKsvINWhRwuxpnoa695Et96aKtOhWxNtejTTpee/Tb4j065NtencTJuOyprr0Ene6/je5HedBehdZbndWshyWsrvWrWlj7YRXXT06agt0Be4dDE0YZCHOxu//4btm1axa9NKDu3dSveePdDSN0TXwlQgbKIxBRsDBW8BtpGNKG+BuZGpPq5u9jh7OGHuYIe+ALytqbHG9EWpGwhs9eVY6YnpiiLXtrAQNSpAl+illRzblm0t2e8Tzu49XljoGuAm4PYU+HeQ49xBohpPmbYztcLdzFLet8JcqzUBcl28uV/LjcyDnI7cQtyeFYxyF2BrtxK1bYqbUuwmNnQQ8xQn4S6A1picV1d9CwG4GhDCBDdlhgZ0Mjdl88LPCN60jhIRHgETxxLXbxjZvUYT1XcUiQu/IOfYYYrikihNKaIkv5LKyjNUy719quY8NdXnKC+vI0nu+2i5lv1D4tm614cvv9/I+NmfMnDMVDr1G45tu67oWzujZWxO49at/6Zo/3rY9/e/NemGAmkFTTGVTaJJB1SqWXU/V8O2iSl410O9HtwKjKpZpGVLLRo3VkOPfaRR2PUDJqi2+b+DWzWv/AVmWYZqGtG0iQvINb0vteoHPFbLq9+u/3fsH+A+uP4bNi/7ki2rVxAWFCYh+jUqa87WlxONiCUuIUXAnUp8fDrhockkJ+Ty+N4P/KKGcv/r9e63PzhbUUO4gC5g+ToiNm0kfscWkrduIXXHduK2byZq+1Yit+7Cf91m/DZtJ3jvIRJOBJEj6r4oVQAhTqKorJayM6pbuHqAd53M3EruPXrBi9e/8vMblT9S/7p95z7BKmSPjWXdypVY6tvR230SPZ3H8PWcT0jx9SLiyB5OHtlK8J71RKxbRdi3Kwj8fAnXDx/m+qIFXOregSed3HjRwYNX7btxz60757r0JbVTJw717Mv+MVM4OGchh2V/fPcdlX2PJkbUd1pGAnnZIWTGbiHYezFffLMQr4AQLtx6ycUHr6m79VBA94CLN+5QceY0haWF5GalidqOJPnQDgH2QUqT/ChODSItLpjiskp+efGA08Gryf3ak6LFHSlf0Z/qndN4nn2Qa5HrCZ3fkZA5XUn6/mPyj+6kOj2DgoIaQiIzBKKhBAWexM/HG98jBwk54Y3/saP4eh3XtHNnZeQQdCKA7SuXsHTGCJZOHcHOpfPrq+ZtWo7vIS9SU3IpTq9gyayvuX/rESXFVRzYfUgzGo/vsWC54a5SfO4WJyQaSy0qFTXvxRfdPdnkYMVWazO2W5ixQ2C2R1cArmfBUT1Ljoki9hKl5iOg9hWI+Jhb4iWh/xELKw5b2rLf3AYfuSHDLJyJkFA9WpRilIUL4fL3alHNPl+v5ppci7sXrWDHtBWs7z+TT+w6MFSUfMfWCqL6dBAF3KGNicY8WxnhKSpZzXdsYyTfMaJ9KwM8RVW3FwXdThSzm0DZRYDsJGB20tLDUcJ3R3EAzlq6mqky19Zt8RDroC2/bSMOwtiSfhb2uOno4aEvCt1W5nX1GNG1C7vWr2L31tXs37GWI/u3MXbCWJrp6ApgBcKiqNsKkA0E4hqzFIVtY0K7rh64SNjv6GKBRwdnOnT2pGOX9ri2c8HaXtS4BuzmAm9zTW9BXTMzgbaZTJUatxblbo+2bNOwCTNIzSiivUtHnM0EtMZmOLU1FUVsTnv5fjsrazo4u+Igv5sl2/X0ei0PquN5WubHz9UBPC30JfPgMgJWL2S0hw1drcxpZ2GDo5GFKG1DXMRc2xrhLuYmzsFZry2OurqaaTtjY1HkekyRY3BoyefiYA8QvuJTIsaMpGzwRFLc+5E1/xNKThwiPyKIorBo0sMlyo6MJT06gbSoeFKELekiPJIlis9NyaOyqJaa8nMC9kvUnL5JWeVlcgtqSRToh0ams2b9diZPmsqYoUPo2akDDqpeibY2jRv+3wNS5XA3adYQrTaiojW1SJQC/w+438NbNY8ota0eVqrOM+/HjVTz78GtmlbU52qqWbYs5yPNsv5al7yvVLsC998V8/+v9g9wr/pyLoFHdlFRkE1tVRUpopjDgsOIDFdVA+OIE48ZL+BOSMolLCydyoozf+FTXiJ9z50+R4D3CY5s3kbw9p3E7dpNzI6tohK3k3hwNwmHdpPktZ8k74PEHNpPtFiclxfRYhFHj5EYEEpKWDwFGaLkqy5w4dJ9amuvUyjh1a3b93j18888ffnqfU0qXsi8yrTIFYV77+4TzSjoQ3q7YdHaHDvdnvTrMhCf3XuJ2L2bqJWLiZ4zleiRowjtMZTTny3nxdr1XJ88mgdThnFn8lAufTKLR+s28XjbQSo/W4pXx64ccu7EUfceHPDszr7uAzk8chpH5i7Ge/1uAo+dJDkpjsKsADLituF9bB27xSkdOyKquuoWl5+84+rjt1x+/DNnH/7AxbuPuHb5lqZtvSAqiJLMaArzYinMT6VCoP7qxUOuFIZSsrE/p5dYUvmVA/lfuJG2uBOnD31M6abRpH/iRPwkS2KmeRDz6WAqvHfITVhDVU4p4b4nCD52jBP79nNk+3b2bdiA967tbFm7TtR2IiGBQXzzyWwWThjCsllj2fzVx+xZuYj96xazb80SDm7bTFJyCrnJ+fjt9eX82St4H/Im1Ps4USqP2z+C1LgSimpukVF2pr66YFYqu779nKOzxnFo6kD2jOrJjj6d2NLejQ0O9my2cmCbuT27BNoHRKkdFUV3XFS5n4kZAaK8g0TdhUl4HqayTcztCBf1HW7qKH+7COxt+M65I2nizKvqrrJ79lIOTPueeR2H0d9IHLQo8+62auR1D7pYu9PB2pWONm60t3bBQ1S6aiJoL0pembuE/G7iPNwNrWgn855iHmLtTAT+4jQ6WjvRUba1i60TXe1c6GLnTBcbJ3pYO9JH/h7g3I6BYt0s7LDXFqi3FcVt54Cbti6jOndm59oVbN+8nL3bVnJgzwYWfrlA1LAeesZGmswS1aPRUDWHSLhvIEDWF3g7e8r29+5Mt54d6NjZFc92DnTs6EJ7NZCCTPv37469oyP6RsYCb1MN/PWUIle/16h3KwysbDSdUdRAGTPmfom+OJrO8vensz5m05p1eO3dhc9RL06c8Cfw+DHunC/nflUM13KO8aQygFd1Qbyo8uV+wTGupR0i/ei3pHpvEBG3hBVfLWDWxNEM6d6JQR09Gd6xPaM7d2R4OzfGdmovx8VWjqeBqHRjOhgZMmNQT7leVhMaslVU/QrC1y8lc/FiivdvIcNPRaYnJUKNqO+FGx9PaaoItaQkChISyImJIc7fn0hfPwF5DAmhUcQGRxMfHk9qbCqZiZnkp+cLmyrkvikg7MgxskJUUoMvyYE+hBzey6Eta1nz3VJWrlzF/EWLGTVpJh27D8BSzqmuoTH/UupaqeJG/6JJcwFyk3/RuNmHNGgsoBUQf/jBf8CtYNtUwK1A/d7U+JFKdStYCzL/De73MFfvKXufTqjsf4fu/xv2D3AXFWdTWV1Caqqqhx1CeFgoMe8tMlJUbTyxCcnExucKvEv54WV908jjR49IjE3iyM59BBw4RJSAOOzwPjmYuwXOe4k/coBY70PE+R0jPsCb6OMy73+UhEBvkoJVc0M4hckJFKVliNpTTQClVObVygk6JSesiMsXbvDnn7/z8Ml9fv1dDbugusy/Izsnn6ioRH766R2//PK7qNlQjhyYRFdnHbT+ZYKRrisdOvZj0ZBxeHXrRZS1HTH6ZpzuP4afF37HpS49ud2rDw8GDObhxwt4lJJPXnIhJ2NVXvdVKmJy2dd3GAfd2nHc3R1fF1dOuHZkl0sXPnPqws6vNhLgGyHgTacw3Ye0yLUEHVjP6F7D+W7pbq7c/53L9yUCufeGU/dfy/xrCjOrKRZVW1WST3ZBKmkC7bKqau7dusWP1wuo8PmMyu8dufCdBbmfOxLxSTsuBy6hcNcMwha0J2GaBckTTEiYYE3CVFei5vQhZc0XVAT6EnXwEIdWrWHLF4vZ8tUSNn/5NUvnzmTbhvUcPHCMft17MGVAV7Z98TEHvl+M/871eG1dydEtK/DespKDYsd9DpERn0KOKOogUfB7xQlHHZdz5nOUWFHdAYeiRYWrQR+uEpdeTGReHmHRYXhtk2VsnofX+rkcWzmH/V9O4dBXMzj09WdsnT6JDYP7sKVre7a42LHdxpx9VhYcFuXtK6F8oED4pAA0yNyaUIF3qLkTJ0Vtb21tzM7pc4iT4xOZlovXDIFJ+7HMaD+ErqbOuJs44Wrugad1Zzo5dqOTexfaC+hdBeZOVi44WDjiJNB2FnMwssFezNHYFlcDW9za2uAijsFV1u1q5oirfMfNTN6X7XGXqTI3Uxs8RXV2lml3gXpnM/m9KHy71m1w02/LIHtHOujqM6tvf7YtXyrgXsaurcvZs2M1azaswFCUqxoUQMFaXwHcxFiT0626bLcV9aunOuUI0C2tLXB1s6NbZ2f69m5P/z4d6NzBAU93O5wcHTBRat3UCH1R7vrmCtyi4K0E5nIcjW1tRNWb8dn3a9nnH8mMmfMIFkgnJIqSzcokLT2N2JQMIhOSuHyukp9ulXI6dhNPyo5zs9CHH85Hc6vChztlXjwoPcbd/P1cTNtNRuA6itP8SUuLIjrCjyO7NzF77DAm9e/JbLEFQwYwVmDuYagvzs9UjpcpHSVK+P6zaXJPHyAp+gj+/jsk8tuE//YVEmFuoygyUO6REDKiQ8mMDiE/IYqi5BjKMxIpT4+nMCmCtIhAsuX9NGFCWmQo6cEijvxPECfXYKyPF/HH5T7zCyRQrukE2aZEiaITD24i5dgusgKOkOB/TACfQt2ZM5TVnSe78hwx2QWEipPYcGA3w6aPo8/AHjg4WWBspou2nuoV2QxVk0Qw+L+YJu9aNYEInDUmgG4iMFf56O+bVzS53gJ0DfBVT1BNz0zVTPMfeGuW9V8A/D+1f4A7XrxgUFCQJuXruLc3PkeOitoOJiIiWAAZSVxMggBatXHnUlF7j5ev31FeVkvgiUC5WAJJlRs+IymNOPGYEaLUQ4OCiQ4IIEbUWkJwMImhIWKhEh6FkxUfRXaiKM7MZMrzs6gpLaK6slZU+yXOnbpIbdlZakvOcubUeX7++ReePn3Cyx9VtZH61/mzdQSFxXHq/HN+eINA8g5JaYfJyVrI5uWdMGvZDN3mVliY9KJ92y5s79Cf40b6ZHXqwtPPvuP2rM949O1Sbi6exd3Vszn/zSRuHD/K5dJKUmXdqRXnyMsuwmfedLyH9+ZY767sc2nHYeeurDdxo/+/WjB/1HR2H/Th0N79ZIb4CvC2cdR7PkP7tcfFvDdxSee4+ly29c4b7gq8i3JryJFo4tLp86Qlx5ORly3H8RK1py/y+gcJC4M/5cwqTy4sMaLgUwOiJllzP/8kt1IOEfZxO+Jm2hE50YzwcRYSiloSNc6SkLFWBE9tR+SnA0jdsJCYfbvYtOhLlkqoulBurhVLFxMiN/KBHbuZMn40az6fS2mIP+czYjmfG0ae/zaJftYSengTIduXE7xTbrKQkxKy5uAlvwk8dIgQuWG8du8UNR8gcD9OTnot+UUXSMyq1FQsDIuL5dD+jRLdfC3OYDEntnzJ8e3fEX3yMBHhAYScPE7I8cOEHNzDia0bObZsMYc+ncPeKZPY1m8QWzr1YotbF/bae+Btqtq5rThiZsdyUyf2rtlFiij78JMh+H2zhmlGrgzXs6e7likuzQ0w0tLHqLkhFk0NMWthiInMGzZti35TPdqKGTXTxbhZW4zkPZPm+pi21MeiuS7mjXUwl/fM5DPTZnryHW3MW+hqPjNt0gaLJvJ5w9ZYNmiFTeM22DXVxU7es24k8y3aiGo3op+9Pe10dZnctTNrv/iE7Vu+Z4c4wu1bV7Fz9xbcRFFry+fGAlZDUcyqzVqpZiP5W71nJBA3trbUtHu3NVPKXPZBYGzrZIeLpxsdxNH17tOR/gO706VXZ8zsLNGzMKa1GsldrmU9c9XsIs5BHMOQsWOJSU4mURRsSnKSJtf+8P79HN5zkK1bd7Nx4yYuVKZzq9CfG1n7uSsK+7aA+/mZcG5XnOBeVSAPRYHfK/HmVt4hrqTvoTZxF4lB2ynNCCYzNpBje3YwuFdv7HT0cdZpi7NEHu0MDGhvbIiHKO6Osm/fTp1ETlgAR/ZtYOXmr/n6+09YMmEoW0aPJHrTJrJio4iPFBZEnCRD4JyXEE2xRK1FqQLulDjSREXnxUSIcIiWz8PIkcg0M8yflJNepAcdIzPYW1S2Hyc3ryZNrtnEvSuJ37eKCLl2w7d8R/DGbwjYvII0EYQpUdEkpWaRX11NXGEufrLMnccOsWrrEhYsmcKEWQMYNLo9/Ya50ndQe0ZJ5D1g8iA6D+yEq7MlDnpyrpu1QL9xI1qqNvGGDWikKgC2aKABt2BTpjKvKh1+JPAWWDcScDf5VwOBt7z/V7f+f4mSV13qVQlfzfQvVf8/tX+AO0BClZOHvNjwyWKm9BzM9uVriI4MI0wD7ihNjez4GFGJyQWkppQSGprC0SMnCQ6KJVFCmdikLOJETaZkFQuUyskvraO0so7KmjrKKmrIKyimQD1wLCwmX5SaSnUrKy+nrq6W8+cvcO36Ha5fu6MZNOF09Vkun7nMyxcvefv2Lbdv3/kriwRe//ia6Oh4QmOzic2+zvkHv5NRU4lvxBbSsr4kP/VLPp3QC2dDGzrb9WCQU3f8P55M0dzenFs6isovZnJt+yrepO3nkvdUnibM5ff8z/ipaBG3C1Zx9+xxnl0P43LhZipip1OXOI3zETM46zOTyq1TiZ3dj229PfD9ehH+W7Zz4LvVhGzbTVLsYXb4zGD2Z33o3WMoOaV3uPwD3Hj4lsrCc+Qk5HLh7EXKS8tISZUbLDubU6dv8uLFC26XBXJ2W3cKV9uQN1+f9On23EvZI8roJAnfDiZsnAnJU8wJG2/G8WGm+A81I3CIPqEjjQgaZUrYJAeOTehI6JZ1xEu4uW3xItZ9sZC0mDh2fruSLV8vIUjUtIp2rmZncKcilzNZ4mwPfEuWj9wAPhsJXiP7tm2uREtriQw8ItMNRPocJNLPm32bNrB/yx6Bc4DceAVk5p0hIaOK0PhMkrNy8D1+AO+d3xK0a5ncON8QfnS7OPAAwuXaiRTlFB0VRnx0BInRUSTGRZEQH0nEST9Nxk+ctw8Re2U967cTNGcBu3r341NnDzbPXURGYgFBvsGy3t0keB1nmKUjHg208PyoFU4faclN1RKDj1pi8YEWJh+2xPCD5hh82AKDBi1o+1Fz9ORvfflb74Nm6H/UDMOGzcWayHcaYtigKYbqvQ/rP9NvJL9TJvMGH8hn/2qKkSxDfW7SsKXMt8BYlmvTrBUdJPTuZW1NFxMjpnTvzHfi4HdsWym2mu3b1nLw0G5GjRlGsxbNaaOjU6+4LUVtq1HRFbAF4oYKvAJtfTE9C9V8IoCXSETBWE+UtaGlKVa2xriI8lbgdhRH0Eag3blHF+YtmMuK1d/zzbJvWLz0K074H5d7IkKOdRgBJ3w5sn8fa75bxtqly1m9TCKpowd4fq2MS+kHuZ13lBu5R3h6Kpj7Vf4acD8VgN8q8uVW8XEeVfrzoFjAnneQ00m7uZApavfYWkoTxaFHn+TzUQMY6OHCkD4D6d2lNz1cXUVxG2Ovp8uILp3Yu24Fu+U4+ATsZe2OJezeuhTv7WtIjAqlqLJSU08nMz2DzJQ0iahF7MUlkaEqUCYlkhgcQmakQDtOIB4XTbqAOyVUdTjyEqiLCbxzBPohu9aRdHAtOXLdZnitI1mu2cR9K0nYs4ywrd8Qe0QEie8RQn1P4Ot3nL1y7a/cuZEl61ewcu9ylmxeyGffTePrFTNZ8Pko1m3+koMSIXy742tWbFnMga3fc/jTeWzr2JXNEnFvdnXjWzkvs3RbM6pNa4ZLpNWxuVx3jRujr9WSJk1Vmdr/KOz/f9o/wO0tN9L3n37JtA592TDnC8IkJAkJDapvNgmPEoDHERmTRlhIPF4Hj8vNGkJCipyE4jNkVVwk+9Rlii7courGI2rvPOPik5+48sOvXHz6Excev+LSM9XW+5K6O485ffM+tQLpU5dvceriTc5euc2ly9c4d+4CdTWnuXbhKm9/qn/oef/+fV6/fq2ZV68zospPBMSQXXGJ5LKH5J97Rc7Zy4Sn+xEcvZSygjVEHv2CkR5OdDM2YGJnR/yXDif+K2fSvnMhbu0oLifv4HnlSk5F9+BCXHsuJ7TjanoHLkR3ofZkN85H9edS6gCu1Y3g6b2p3KweyJnYrtyLG8f9k2O4fXQ8ZB/nYYAv4UtEpe47QlyQD5sPf8YXG8ewYb9cVOduceXZW4pK6iT8y6GuuJoSuWiTRRmlZKRSfKqaO3ce8vxmLeXHPubid5aUrHQjYXEn7iXv4XFdLDFLupA8z5q06WacHNhSAG6O3wgrDvfSw7evNlGjBdpiJwTmB8d2JWH/XuLkvK346kvy8opIC43h29ETWDtzOhFeeyhJCCfR6zB1OfGUJxzlwCfDSN76NekHvmf/zE6EfzeWHL8d+O9dTcSBpcQc3ULs8X2EHNnDzjUbCDgYLGFwgTjIU5TW3iExt5LQxFSJfgI5vGM5J3Z8T4A4xYSTPkRLtBYlIImMCBUL+f+095fBcSXbojXaezeT28zcZmy7jW1mZmZGWbIty5IFFjMzM5ZUkkpMJWaWLFlmZnbDbobxZlWfcx/s827cF+/P90VsRWSsUqm0qmqtzDHHzJUrkxR5nCrZVkZGJqlpmYRHi3lJA87XLNJRWEp2QQXZKZn4Orrh6+Gv/b1URMBYR49AFwcKxcQ8Lpqz4quvmdGlD5M+7cGQT7ow6IPODH9P7FigO+A9AfA779NNTKfnPz8Uy+7GwE7d6fXRJ3wuz3UVkHcTkHd55wM6SSPQlO7vvCtw/4ju730o5QP6ffCpgPoTBn4ooBbj6vPRp7L9XPbViQGffcHoz7uycPBw5g0ZwpzBgzgsmY3+gR24OJrhLIBycrTA08sJDy8XdHRPMnfBHAaJSXfu040ufXvQQ+y6l4C6pwbWmmFtUrTDBYdqRpwM/n/fDupL/yH96dm/B1+OGc6JM6dEsASkSTGki5FmpiWiiA2TNhkpIhVNgGbaAScHbM3F+q0suaB3WrYWtJRlc6dGKcD25UaBBy9b4njaHM3dWgF1WxwPxLivlwTw+rKSV23xYuN+PCj15mmpF/cL3GlUWImF+1EYbEyi+XbSAq3Ik4CtSC+QzDoGHzk/Jw4fYvGcWRzdvYOU2AhKc1NQKnywsNPD3s+GnOpySurbqWq4SkVNGxW17dTUX6G67gqV1c3UVDdQlFNEWUEZhQWl5EndUIuN58p5T4+PIC0mhLSoYHLio4h2sSLRyZCiECvUQRfJC7Yk099M7Psc8Y6nUAVYkB8fIPAOItjTRbuyV5QyAmtPG3RtznLO4RwX7PQ5a3QYD08zAoNsMbI8xuHTWzmwezlOx/ZQYmFJztYDpE2aT+WE2WQPG03i6OFEjBhJ/KRpeI+ZgO3ESbivXIHHjv1YHTyFrs4plm7axNTZC1m7bhur1m5gzoLFTJ42k959B6CZp0Vw+7/Kf/ep//9S/g3cXu4eWEt09jC3JTZY0hEBdlSMGLU0sJhYBeGxSrKLaimqaqJGLLrj3hPufvczN7//navf/8G1H/7gjrD23m9Sfofb8vjK939y/ae/uCmPr/8kv//wF1d/+J07P//FfXn+zre/8uDb32i79ZTGpsu0C5RvCsg1K8I/ffCCVy9e8fTZ0/9CtmaVnF/F1rJJUKgob75K6aW3RKRdJSSlhMC4INx99QkM2EJpui4up9excVx/Zg/+jAPLBpNgMZ8Mx+XUZzjw08sibtWepEP9DY2pI6hVjKJBMYXLyfO5mbqca8lLaIyZRlPyPK4ULqVO9RVX0r7hctBcqq0H8zJ2Lo98d5B2YAWnvx6D0epleBqbkiqVNa4oAscoK8562ZMoVpGVlkWzpPsNRSWU5OWQnyvgzkunuKqY757ek4bhR4PrHOr0B1J6bIoElGgetceSa7qW3CODKTkxmLwd/VGu7oHvrE8IXzGIgLm9CF/cm6hVgwhaORiXxUNJtzMiOyqGUE9vUuPjKK9qxOmiDRY7d6GwukBhnC9lmnkqpBFcr8qgLcePqGPLyDbYRo7ZAXzWTSVk+xIuScNIcLUhxfUMKR6GqPytJRA64GdrS2qENMa4XMorr8o5e01+7RWyJCDFq1II8LDB18YEha8bWZKqK8WckpOSUGqWSlNqrpGkkCwWlZOeS7oikxRFBqrUHDkWf2dpKSIB8co8KbkUae6YbbxOqIsHRvv3EmhzkYRAT0mx44nycOfMsrWsHDiSkZ91YYiUYR/LVsqwL3owf/zXHN+6C0djcwLc/Qn3DyHMNwQXSz92rZEGq+snNuqLzsHTLJk5m4HyP/0+EHv6+FMGfvAxQz/8lDEC50lde/NVj75M6TuQ2UOGM3fYKMZ17cm0rn1Z+eUYZvTsw9JRozi2Zjmndm8WaJviLkBxd7PBy9uFALG88KgQgsMCsXawkkxsPzMXacYqj6KzALmT2HP3Qf3ooxkaOGyIFtb/Dey/i/w+dCi9Bw9k5LgxOLs7Ey8ZTEiQL0qBdGJsJKGS+ttamGFnfZEAX3d8PZ1xkmPlbCVBxPIitsaGhHs48LKjlOuFQQJjybiKvUQKYnnUGMn9hnAetkh9k9+fi3XfqQ7htkD7SX0Yt4rceVzszr18Jx4UuvGo2JP6WEPu59hQFnGBhGAH7c1uiQlSVzOzycstICIyEnd3V6JCgiXDTKEsQzItRShBkrll56lFYtoplbpTXHGFkuprlNbdoLThJhVNN2lsv0tllWZo4BXqWm5R3XqDas1qV/Ut2tkPNdM+ZEvQz0rLIMrfkyCbc2RKAMkMMCMrWLaBliIu51G66JHma0pulDsZ0YFkRgWSrQgjJSEYX6nHjp5WeAU5Ye9iionZScwunsRNTP2E3iYOHV7J+pmjcF6zjMSdB6g770LG0j1kTF5G4awVZM6aT8yEcSR/PZkkqWcJ46ZRvHIT1RuPoN6mR4N7KO2FlRKUGsirrJWsWkRNLUGopJLYpDRcvQMwMzdn0+ZN/Pfak/8TnP935d/AbbhkKw4nDQgPkCgVFERMWARxEdFER8ZKuhEjH6CCR2//XlLrpUBUg9PHUjQrPN75C+5LeSiPNeXuHxpY/85tAfRdgfbNfwmwv/2D2z8KwP/1p/ztTx4K3J8J5G89/4FLN55w6+Zzbt94ztsXv1CcW0VxTjUvn7/m55+F+P/VTXLv3n3iYqIoLc6hoqGOoLgyth7wJDimAhc3F8kO/Cgrt6a65DgFMWc4PGcCA99/h6+GdMLswFzCTfZSFBtIrOdZYuwnk+bei6KgoZQEjackcCzlimlUZM6hNHEyFZFjqYucSHnsUOrzB3C3fgJ3ciYIvAfwJH4awbu7sWf4O5xb+CV7Jvbm+JKVYj/F1F6/Q7Q6jEP2R3DxdaGyIJ+qzCzK0tLEJgRUaQpysxU0NpbyvL2CVp89NBr2o+bidJ5V+vP2Si6ZRqvI3dOLEt2BqE8MRbWlD8o1fQib/wU+0z/De0YXfGZ1x21ef6znDCbD/CQVaUqSE1JIiY6nOCWF3PQ8aVSJUql9uZOn4HJBLKXxITSlJUh6rKIs9Dwxe6biLfuwn9UXl9kDCFwznYhTh1E4GJLrc4J0j9Okio0HWp7G5YKBgDuRvPRy2i4/oEXOVU7NNcoly0rKzScuMpAgF1vtlK/piUriFRrj0lzcUgq0NdmafLasTNIk8CYr0ikqKJfsQ01iUrqUDFIy1KTmlFJco1ktqIPc/DJcTYxJEhiF25gSaG1KsMArwsGBM/OXsmHQaE5u2MyhrdvYsWIdBzfsxsbAgtRoeU8pEZqFnH3D8PYNJTomU97vEWsWu2KkX0JNzU9kpDdJBpCrfd3WxWuY038IS4eNYfHgkSwaMIwlA4azdMAIFvUdqi3zew1mbvcBLOs/nI2jvmJq526snzyJY6uXc2jzKm1XibenHd7ejgRIkAkO88c/yBsPgbirlzPOUhcuOpijY2bApmMHmC3BfvSUSVpId+3fh+6aC5Bi4f8N8H7DhtLnyxHy92EYmpqSlqEiNDSAiIhwIsIjMDhnwInjJzh/7jzbt27CwUbM0dsVf3dHXAXkmrs4XSxMuF6dz+N6FbfUUg8EwA/Fsh/UR4iBh/C4NYaHbTF0lPnzpDWe2wLux02R3Knw466UBxWB3Cvz42VDGLfVrtwscOJhsRuNUWdojTOhKMIOF2szwuUYJsenSqCS7FyVKmKlGY2WQHZuJmoBeE5CPKWFJSJ9jRRrug1LLqMu75BzfZ2ShtsUCrxLm+5QIH8rq7lBZes9ytseUNZ2n4r2+1S13aW86RoldZelblwWGy8gxMOOzEh3siKcyAp3FnBLduhuRKLDaZJdjcgIdSIpyoO0MHfyonwpUWpWtAojQwCuXRQ9QjI7H3NCwh1ETJ1xcdVD9+gqtk0ZStz2zeSu30Xayn0U7ThJ8tKNtB85TeHSdSi/nk72nAVUr99G66FTlO4/QebiDeTOXE3mnM3k7NanLjBBm2EX1zZTXN1ISU0T+WU1FEiprKqWNqBi586d/PdqPP8ToP+/lX8D99lxS3A7pE+whw8hIYFEh4UQKdtAAbmHdyS5ZVe4+uQ3br75k9v/Eoj+LND96U/u/v6XFtaP+YsnUh78Ls/J8w9+kcfC3AcC65tv/+Ta6z+58S3acvcHeV5s/PKdZzS23eTmncfcuv+MG3ef8N0Pv1FWWs/d20/59rVmCQTNje1/aUeTaJYpiwkPolSMMaUwC0uPVBzdarC1y2f7bjuCw6u4du8xVS0ZUonsObJvO9PHT2JQ515M6N2L+WOGMG9Mf9ZMGceeJcPQ2fIe5zf358KuAZzbM4KLh8fiqj8eX/PRRHiOJTVwFGnB/SmI60W1qh8NaYO5ljNA7GMKbjqyn0kfyf/OYM+cceyatwadI9bEpEvQ6WjEKtwCuxBHMlPjyQjzIzbIQwJLuBhrICWFKbx62MI9lTWNVrPJOj+DF61JfHsljjyzhWTtGUTh/v5kHOiDYntXErd2J2pND6KW98NjQX+Mx32C/YTPMBrdFftdm3h7/wHqnByykrOozisjT6kiKiyMqsoKnndUczXDh8poB8pT4rhZmsXzsljUdgeJ2T2ZkDUD8V3aG5spX2DzzUCcVs0g8PAqsu0OUJ0VLQHQH4vda3E/cwJlWBRFZQ1cv/NSAnkj9fdfUXTtIclF1WJbofhYnSc1OABluIKM2DRyUlRkC7SzUjIktddcPFOjSEgnXZVLTkGJZHWJ+Ab4Y28jWZ5kdVkVTRS13qFWGmmyBKCMEMkePJ2Ik3TfX9+AKEs7Iq1c8RBAJwdFoYiII9wvhJjAKNISs4kPUwqwPDA8ZYzJ6YuYGjtx0TwQR+dM1q4PZVC/SM6duU+l+mcaKl6iyqkQ01eTpypi35I1LBk0gjUDv2TD4BGsGjic1QLxTcMnsnn412weOZlNoyeydtR4lmsml+rRkxMbNmB24iinDuzA0d6YoAB3Sbt9CA0LJiwilODQQPwCffHw9cDRywUzOwsM7cwxdLDEzFnSc7HjE/p6rN+2iVkLZjFszDB69u9FD83Mc4P7a5fpWrl+E/GSvYSFR2nbYnBwKOYXLVi7Zj16umc4rXeWhXPnoHN4P9HhgXg4W+PlYIGL+QUSpd69vlqsHSlyS+3GnbJAHlSHc6s0kId10QLpeG5UhgvcI3h7O4ub8rd7dVKqQnl9ScG9mjCeNsfwvCWG9nw3qTs+3C3103Y1Piz0pDTMkNJYW/KivXA1NcbPVYAYk4giORWFwCkuOYX8dCXqxGiqCtVi2c3kV7SRW9pKgWyLNFMq1F+nsP4axQ03yC9ppaSig8qWu5Q036ZYYF4qj8ta7snfb6Ku1bz2OmrJ+qP8gimOikAtNp2nDCdPhCw92AWlj53UDQ/yRVDS0jSj4qJJi4slJzFOSgQpUd4kRXprM4Fwef3Fi8c5o7+dC2b70NFZx9GVM4jZt4Pao2LQe/Up26KDeqcOHfoWFC3bjGqqZgm9hRTOXYV66SYyVm0la9NB8tbsoXSJ5u8LBeSbaDJ3ojwiVgJGushODuqMfPKSVJRL5pErWUNibBxTv57y/z+4deeuJ0IaRVRwMMEhAVJJxBZc7bC0sODIsfMYWfqiKm6joPEepe3PqJFUueXJj9ouEQ24NQb+RGz8/q8CbDHph1Jui2nf+O5POl79xpXXf3FNA22B/p2Xv9F49TFNl+9x+epdroqlXr51l1uPnvHjr3/w9tsfef78Lb/+/PfiDJqppL7/5SexyEyifPypry2m/d5lbr/8gZqWn1i/wYduvYxYsyWFjLJfSa+7i7K6nsDkdHQMLrBt0waWTp8o4Nbc8fUPBn32Pl9+0Y0vu/2TyX2+ZtvCbejs02fL0tPsX2nE/lVr2b2iL6e2fsbFIz2wPtYNy6OdsD3RDR/TwUS7Lmb55L7sXTmXM7tXcXDZfHbLiVw/fyvHdSwpbu0gJDOGC94WBPo5429jREiAI6oMhXYV/crKbB63Z1PssIZSx9W86cjg7aV8iuw3kX60NxVn+pG+txOZOzqTtPozEld2I0lzIXJpF1IOTcFmQW/ODH2HC3PG0iYp2Us5QPEp+ZJyXqP5xiPS84uIj4+htTCN+tQQ1KESIBK9KAv3oNLXDNXpNcTsmEbYmmGErulP+NqBBCwejN2MfphPH4zl/FEEHljGk6vNJPq7Y7hlDWaHDuDp4kdD2y3qajuIj82mQ7KlArGhFLUc60CBhtEJ/Ez18bpoTpClJRGuDsRphoNGRJAjwSQvTYKLZvmz3GJCIiLxCPLDxdsNPYPTmLu6kiumrWmktZXtJPtKkDMxx3fdDtL36OG9YDN2CzfgqXsRVVSG1IVigZQ/oT6RYuJh+DkHcvGMBfqHz3Feis1ZK0zP2qGv4yImXMApXRWLFuZhcOIp7obXuFr3WDK4n4mNuEaYRwLOZ0w5v2oz1qs2cXHJavaN+5pF3XqzpNtAVvUdydrBY1gzZDhL+g9ietdeTO/bj3P79+JodgE7cyNcBZjhAs7IqFCiYqOIlMwwIkoz1YB8NmlPHgE+OPt4YCcGbunugI2HI7buTjh7ueHh54mTmyMWthbondNj5boVjJk4li9Hj8EvKER7TSAiPBo/30CsLKwwN7solr0NCznOJ8W6ly1azPzZszA3F+sO8MLB0hRPGwsuV6u5VRXP3RJPWtOtuVcbxZOGKO5VBHC3MoT7tZE8aU7k8aVEbtVFcb9RIC2PH8rj5wL1R/L7/doI7faWvP7N1VSuF/ryqjVRTDyYZ/XR3Crw5HZ5BFWqQFqLVFTnpNJcmc+T261ynvxQRviTmhBHhuaei+IaCfj1ZKobxK7bxEQ1XSYdFMm2tE7gLc/lFzZRUa/pQrlBSeMtMXKxce32FoV118mvvSbbDgF3JAWB4RTGRYhFh5IdFywG7oMqzIfkiCDKigpk/5XahTYKi6ooKiqjuLCAvOw0kYhkVFKcXW04b3qco6c2cspoB3tPrsbUYA9pTmYkHDhI6toDlGw7Q80hUyq3nUI9ZRWK0d+QvWA9FQJr9Ypd5C3cyqWjZnTomNO4aT+5AvXMKfNQLVpDjt558ly9SPYPQuEn8ubqQnJwIFlxMaRJHTl/6jiffvDvQxH/d+XfwO150YYIXz98xQ7cpGLZSWqqmXfh/LmzLFm6glWSOviEKPAIURKX0yAp8gvq7n5H3f3vqLz9ilbR63sC5QcCkUcC2vt//sXNn/7i6nd/ceXN71x78xe3RKCvPP2RxiuPtKuMtF9/RLtmcdYrd2i7dp9bD19qzVozVevTZ5qFxjRrU/6lBffDZ0+1M6KF2fiT6JbCnevPtPOimDsomPiVGXMW+bN1TwQ6Z7NZuzVOGsdtvCLqcQ1KQtfQmDlTv2b0p10Z27krM0ZNYfX03SQEpFKceYWE8Ou4OXUwZVYO0+bUsHS2OztmzWHVqE9ZPu5Tln7dmflfdWPe+J4snTaTxdMOsnDScaYOkwYzdiIrxo5hy4SvWTdxPgsmrSAwVEleUzOOwR74S/rsaWUgKa4HKWIAVVV5vLxbTl2kHnU+W/jhWgLfXssh7+wCMg+NQH14IPkHB6LY0IOAJZ8QsqQPAfOGETB/EH7zPyNsdQ8Sd4wldO04Ag9t5dGVezx58TtZqbW8kOPfeOuppKiF3KqtpTrQGvuDa8T4vWhICkZlsB2fJWLYc7sTMKsbwXO6E7Sgp7avPHb1MNm/GPesITgtnYTjhrn4CoQ9Tc9jc+okmQkptLbeJyevllCvCAqzynnyw+/kN90kKasapSKFSAexPDdTol2k2J4hzs5IAt1pnExO42ZtgqetJfGBAcQEB0mmZIe1HBs9c30OnD2BrZc3ZcUN1CRXUeabStoFOV5HjElcdpDyNXqETt2A96pdJDgHE+4dj7uNL7YXnDl96DxOpq7YG9hisP8sBnvPYChl/YyVrJ6zDltDX3xdk/D3z8bJsQw3x6fEeP9Cdel3AsHvOH34Faf2GmCw5SBeB04TtPs4ftsP475lP0Zzl7KixyAmvdeZGZ16Mq+bFMnepn/SjUVDR2J6/DiOVhext7PEycmOxKR47SisOGUCMYo4gXfk3+AO9pe244+ztC1bT2f5rs5Yudpj4WDDRWtz7JwdCImOIFudR2F5KdGKePSNzmNgfEGCQAwKhUJAo8LbwxMbK0uCAv3ZtXM7piYX2LplI8uXLmOupO/zlyzGzcsdXx8vFJIBPblaSVt+INfzXbkmxv3qmoC3xIv7VX48qA3iYUM4j8Wo79SGcb8ugjdXUvjtgVrMOoRX7ak8F0DfF4j/cCuLBwLp729kck8M/Y/7aq7kefPb3XwBeAj/upmhHVL45rKK7zuyeFqr4HVDIlnuegQ5X0SZlo0qr5yyijqy86rIyK6WbR25BQ3kq5vIFwMvqdZcpLxKfoFmKuerFNdIqbtBmUC7rOm2dlsiQC+quylAv0FCRCIZvsGUxEeTIsEhLcKX7CgfgbcEizB/CvNyKKyp0646VVDeQnH1JcrqWiivaZcA0UpZfRuugX4cOncIHZODWHoZYeyuz0Wns5LVu1AYGUCyoRmKYwaoThqTuuEgZXO20LzqIJU7dCjXMab4gD6Fyw/RsOU09ZtPULlgK/lfLyZrynzK1m6n6uR5qpw8KImUcxsZiCrQlQQfJzLC/USI3HA302fuuC+1t+W/8z/Y9f9U/g3cvu6uuDvbY2NthqGhLuf0j2FseJpN61Yxc8YUDh48iLGJFacNxKQS80jMqiI8uYiw5GIScuopanhG852ftV0hTwSod/74g6vfim2/+IPrr/7gzus/uXT7NXWX7tJ+7QFtV+/TevkOzZducKlDth33ePTye61hv3z1LT/9/PcK8pqlhEXq6bh+jShJFfdMX8+OL4+SHXyFxw9/ITSqlQXzwjm4o5D96+3Zv1CXjeOPc3CBHifXG6B/zJ1Vay+waPFpRvacz8ktjmKBV0n0vENL/veyZ0jPvMymza18s+Qxo6dfZ/rXIZzbbsSR+bMY/uk79O3+AUOG9efQ4cNsWGPAV2PMGTFIjx6fz2BQ576M6CwNu7fY2eAJTOs5kRP7znPl8Xdklebj42QhoLMhMk5S6JhALtWLBRX6U+W5g1+viQ1JmppkuY20w+NIOzKeQv3FZOusodLyLHn2urQmuFPjfgG/TdNxXjwAnzldCJ7RRYA7HOPJY3Deo4PtAWO8jpmQLubpa2BOiASqykAvYg12EWFxitq8VGoUAajOrCVxyxhilg8kSqw9dnE/ElZ9SfjyfsSsG0jYsv54LxyK3ZKvcN65GiedIwQIWGoL1Pz0RjKetHKSYtPwc/SUgFfC85//IkPS3YzSdjmGeYQ5XiDW2UDAbYDS9QwqdxP8rc/g7WaCnZ0BF030sDTW5YKYua7RUfRtpKF4WmBgdR5fZ3eiztmi3GFI+qZzFB2yQrVHn+TNp0jdrk/IbmlQNl5E+scQ4R9PsEsYHhaenDtiiL9DoBhNHMH2AexZso35I2aybtoyTu3WxfViGDam/oRHKAmJTMfFv46A0D/Yf7yd6UseonfhDePHTmP0J325uHYfe4Z+xfoeX+K8cT/+++W97bww3n2CVV99w8y+gxj/wReMfq8TS8dOws3CEi9pN84uznh6ektgVpGkSkaRpiQ+VaGFtr/AwVOyDjexajd/Lxy9XbET07awl6Dq6kiCwF5dXCTALqekspLsggLSsrPls0YQHBqMi4uT7NsDRVwc7k7OBMv+wkID0D97ijOndVi2dAGLFwq0585n2syZrJb2ai3mfedKK1drlFwpCOB6rjv3qgTgtaHcrPDlWWMYN0p9uF8fzoPGaG6UBXCvPIDXYtu/3SngsUD3YV0idyojZBvL0yYFj+rjeS0w1zx3ryqSa8VBPK6Pk+el1EXzoDqEp3WhPKsN4WFZIG1KO4r9z5If60lebjapOYWU1rRSWNZKQUkreUXN5EspKG4hu7CRHHUjhQLxzPRKCuR5dYUAVgCuuYhZ0XCbysbb2m1F/V2q2x6gSslD4eZHcUy09ma+jCh/cmP9yZJtSkQgeVnpFFRVo66S96m8TG5VO3nVbQLyy+RXaG7OuUZqcQX69haYe1jjGuqBd0IgSYWpKLOSUCRFSQB0IliCbYacoxTJCN1mLSZ1xmpqduvRqG9Ji74tNbsMUC/dQ6FAu2rudkq/WUf2jIWkL1hO6sZ9qM3tUIdp1q/1JyfGG5W8T15sEEUJISRoxGXrKjq9/3/e1/1v4LY1M8FSoryppK3GAm4z87Ns3qiZY3c8K5Z+I6nZGvbv2cfJY2fELnzw8gknIjqNeKWaNAF3dulNihqfUnvne25oLkKKJl8Vab76SMAtgG1pfyop9k1aW27T2naV5tartLTdoLH1Gpcu3+Xe43/xgxD6p9/+4O13f9+V+YegW7PKzQ9//k5NvTQ4V09WCxy3dl3NtvH2hPs2SIV/RVLia85uS2Bh73GcGjYE3ylzCZk5Co8Fs1jYfQqfvbuQAaPEpqKqKC/9BTPdW6R6/oTC8bn2fTou/8CSBW9Zvfo3Jk+qYe2yVJZMPcO6UfMZ/UVvOVDvsmTLDowc/di6y4xpU07Ru+da+vSaSL+u3RjavRsDOnVi/Of9mPDxQA5vPMbNh9+RqFLiYmFEbKg7YQm+JGUquH+zjfqMILGUYl4+uU57VTaXM/x401YhjSSbN7creH2rjB+eNvPjw3Z43czjAmkElivwXNgH95k9sJr4KYZjPkdneHf2DuzPqa+/5uyMCZwZNQKDUaNR6B6kOsqJLDHuvFgf6vITqU70psDhGKknluC/dChuU7vg/003LcQ10I7a1I+otQNwX9APu9VTaVGEUZUQK4bgTYCbOy4XbQmwdCYxJAJvR1fK1RXc/e5XEipayREbUgncQ1yNiRRoR7ubkuZjQoIEHE9Hfey9TdC5eIxzF3U5qrONvUfXcNhgN/q2euiZneTAyd14iY2nnTMjeNpq0pbtJ2n1IbHtHcRsOkSIrimJgQmEBifj5hFCaECkWHOkvE+ovGcgCSHxRHpJfZTAFe4Sgt1pS05tO8qZQwbYGoXgYB1NsBhaurqIA7ouOHtVU9b2J4rqn6m7+SOB3tFsnL6SfdOWcnjiHI5MnM35xRuxF/C3iRnWi6HlZRZLCq7AYN9RZo8ci6nuaTmvYURGhGqhHRQSSVJqOimZGSizU0nMlMxUrDtKrDtE7DcgIhg/zZj4QB98BbwaK0+W+pFfkENufj5KVQYZmjnXyypRl5QLvErIy88mwN+b0CB/scBQokNDiJR9+Pi4a7syjx7Zz7y5M1m2cC7bN65n/rxZzPnma07s38mTa81cLougPdeL9nRnEYRg2qsDuF0VxM0iP66ofblaHMj9hgRuFPvxpNKfuyX+/Crg/vVeKa05Aby4lMrTZqXUS4H25XRuV4pVd2RwpSiYn+8VcbMsnJ8fFIuhR/H2ci4PxM4f1EfySsz7SnEEP0odr1J6kB7uSk52Jkp1DbkC5MKqDgFo+/8qak1/d+klaZtt5GRWUSgwV8vvBWWXUUspLJfXixwUll8WW75BccMtcnIrSPIMojgiiuyYMDJjAsiPDxR4B5EaGURmShKFleXkl9dSWN1OfnUHeWLb6moJHrLNr5Z9N1wmPD0DWz8/YtKzKKipJ6e0EktrZ3TPnMXM2Qwbf6kvCUGyn2wiLxgQ8NVsYr5aSNKMVWSv2E3JLj0xcLHtVfsonLmZ3CmrSP9mATlrN1Goe5EUMzvyoiO13UYZUZ6kSVaQFRtISVIkuRF+eBnqMWXsSC24NUUD5/+dff8buA2OHcNc/wxWF8SCLuiyf/8G5s6bxLbtK1i8aDorlszDzPACzraOhAWHaifpT0hQkapSk1NQS06ZHOi665Rdekjdrbc0P/yZ9vs/0Xr9NVWNd6gTYDe23KShsYOGukvU1LZR03Sd+sv3ufn0Rx7+9BdvNCNWfvyFnwXemp/fRbk13SRvf/6XdrUaTytb5g8YxNT3RrFliiUPb/zM5euwb2cFu6abYL1gKgkCnoy5o8hZPYqoFQNY/fk0er2ry4FTJVQ3wukTDzi55w2Jzr8Sbf5QlP4PgrxusXbTD8yfeZu5YzOYO96HKaOs2TTtKCsnzuCLzztx1NCFXaccmTh1B3Pm6tC33wI6dx7HrJlLWTBnDoO79mR8lz4Mf783pyX1rqxrJiZOM541laaKbO7crOPe3Va+f3mLbx+28PPLKzy/d4k39xp5e62YJ/X5Yi2pXCkMokPtQX3qRRojDWkN1aXSeRNx+8bht6Q/RqM+x2B8D46P/Yg9w99nx8BO7BrUC90pg7GaNRzXJROo8DCiLSucPEnJgl1tKU6N4XpGLEUCUd+1o/H4phMRKwcQuWoAIct6EbtpMHHbB5OwdRB+8rzDhqnk+jpKYDPHT+zY9dxBDPaswdfkLAkBvrgKuJvaJQA/eouipJbiSzeJzcgRO3Eh1tuKBG8LlL6WUmwIcjWUlH4/egLqvUc2smPfCjZtn8/qtd9gYHiEc4bHuWCmh7PFOaL0z5GlK4Fu3QEUC3agWr6LyCNGxPgoBFpZWnDbmXvi5+REUoA/57YaYHX4Aql+wcT7xBIfHEu2shh30wDWT9vI7vVnCA9PJCohjQRVNbkCBjuXaBGPRJ7++BdP+Z27P0FR4QOcjJ0wXrdTjuVozOavYc3Ar1g4ap4EqjRiozKIihaD06xgVNlCQVYRyoRUbRtIVCgJDg4jLiGRNIF2toA4M08gnJtGuqY/VYoqU0V8cjyxyjgSlElkZOcKrNXa0TaJSckokzWLYOQJtDSThlULoCrJKi5GmS4GnxjFk1st5AqUErwcSIsJJShI4C8Gf2LfXjYsX05MZDCvHtZx8eQKVs2YRIFmpsmmZC5leVCtsOBmiRcdxV405ntK3fKlI89LYB3IXY09V0dzVwz5ep4Td0r9+fNRKf+6Xcy1smieNyVwvyKMOyUBPCgP5l5pAC+b47gjj3+8kcn1oiD5PZV7ZZG8bIjnSW0Ej2vDeduu5H51JA+llIUbEmN9WHuh1MU3SoJXIvEpOaTklmohqq6+RE5Js5i4gLviMjk5tQLtv7tOiqWU1lyjrPa6bK9SJMBXl7VRLKUou5pwB1/SfYNJDw0kVep6uoAwNy5UwBhKpiKGktIK8kvrKJSssFBzr0mtwL/mEsV1VyjQgLu2g8zSBlLyK7UjVkpq2iQrTsXHP4pDx05y7NwhLrqZc8HFnEhVNHHRQcSe0xfJ2Yl6y0EyFm0kYd4KEmdIljxrNXmLtpIybw2R074RGdpIVVAM9WnZ5KpU2vsaVAkxZCmiUUYGkp0YSXZcCHHuthzbvJKen/6/9HVrJq6S8n8EbkuDs1zQO86pI7s5uG8ja1bPYeXqmSxaOoWNm5dhYWWMj68XPn7e2Dna4eXrhyJRRYqkLBlZpWQUSsMob5ID00GJZq4PMexqMbGConpKpbLXNLRLaaWuoY2mxus0NN+g+eojMfIfuP32Dx4IpZ/8/icvfv717/UjNdAWkGvA/fT1C4oKsrE8fZZvBvVgeq8R6G3MxPDoKzatu86IoSksGumE6YLdYpIj8Zo+gpAN33Bm8mwmfbKGwT2iWbL0d1asesb+XW2c3vcUT5Nf8bZ9jjrvAWuW32LqnJeMHhvEmRMerJy/nWlj9Di50Z21Xy9j6vgpOPilcui0G6PGruWrydsZMGg2nT6fLIa+mrFjJjGqtwSUgV/y5ScDMdGz164SdONSGR3lyTxszOB2bQodVSk05sZyJVdBc3IIzYl+NCX4UB7uRF2SNxkC3LIwG1IcdKgMsyTd6RCtCiuKPXWp8jlLlbce/tumc2zYR+wb8QVr+33Mqj6fsr7f55ydOgivDZNJOLmMSzF23CpIwEv3BMaHdnMlP4UyzSyAy8biNa87MSt6/X3r/LZhKLYOI2nXKJS7R8rjIYRtHIbDOtmPpT6V4e5EGO3F+9Ra3E5vJkz2ERvoq10lvrL1BlGZZcTnVYi5tBOryiErKxt1epK2UqZEB4sFBaMM98De8jiGF/Zx+NRmDp5Yj47uZo4dXIfh2f1YWJ4WsOtisncPHlv3kXnalOx9Z1HM2kL5aXvUwWlER6iJDFPj5R4rQcMTk7O22BnFs2WRPcsn23JkYwq7NkeybZ0VXo5ZhPjmYWftR1JKLdlFD8iqFkOru0Z8+k0cvEowsYrh0p3faX4BnnGXCAwtw/S0DUaS2hovWM3ZWSvRXbKTY9t0UcZIQApIwENMPsRXgkN0BsWF9WKHTSQrs4kIjyMsLFq7wERmdhZZOVmo0pPl9ySBtJLohAQiNNM/aOaJV6vJzi3QrgGqTE7XLimXrLkjOT2bvOx81DmF5EnJLighKVezXGCBWHkit9tLedgg+3U1IsnDlugwH+04cVtTEyKD/fnt93/xy+taEpx3Y6+zn9ocFbVZrtQnWtOaaU9zphWVSSaydaI5w0WKM9cKxbjVPgJxT67kuUqddORWiR8P6+P49VktT9szuSaQb1Ba05Zuz+U0Oy6rrGnPdNYae3u2O9fyfbQTVmmeu57nwoMyP+4WeXNLxONarrxPigU5HgI4Nx3K0uKJT8wkIDQGZzdvvAMlY1Jmoa5sRi0GnFd+iRINuPMley9ukuc0wwWvUFYv0JZzp714WSvwFuhW1F6jofIqcb7RZAQLACWjSY8MQBWu6esOJEPTPx0WQJFmemix/JziZjHmSwJ/MXaBvyYAFFXJYwkMuSUt5KsbqZH3Kiisw8UjmPC4FHQMzmPqYIJroDNHzx6UTG0PZyx1sfMywdfVhGiTcygPHCFr8z6Sv1lG2uwVNB87R5O+Oek7j5JrZkteShpZGRLEpV7ExSeQJVlVc2EZFdk5FEs9KclNl0Achu3Zo2xdOI3pY4fx4bua2+I11v1fEP//KP8Gbr2Vy9ktadfBlYvYv24xe9Yv5OihTeie3oeNvTFm1oacuaDH/hMHOCsfOlT0PzpWoR3epUrJJyW7mPSCCvI0N+mUNWmBrZLIqpYKWFleQ2VlDbW19dQ2im0LtK/cfcGjb3/jhZD5uZBacynylYj2t3/8pe3T/k3A/aM8rwH3ncd3yZfKaHTsKLOGDGbul18zeaAhX3bNp1fnTMZPVjB0gAcLRumydfQCjs2Yx9F5y1g4cgNDe62he2cb+nZrY8yYLM7qZksq/ZCd6+6zbt0jNuy4x/ivXjNt+h/MnJnKvFl7mT1pDZMHGEhKfI55o7ezbtlRbMX6Fqzez4iRc5k5ew1TJK3u03M6g/vP4rOPetHrk+4M6dKbwV1G4GgTpl2NPVFSxJr0QF515HG9Ik7S1yJaalO5fb2Mq225vH7awP1rar5/3sC91gze3qvk9Y0yvrtdzasrZTxuyZJUtIyndTE8qQrkSpY1GZbLMJzxGSu6fsyKvoPYIid725juGMwcgP/26UQfXURbhDmZjnpsHzWIKNNT5NiexGfhEKIX9yZp3UBiV/cnaFFXgpf1QLljJAkC8HgBuHLXOCK3TsBn2xwSjXXIsNIjXn8r+Y7HcD68kkDzc9IY8lAJXCKV0ggTsnCNSCFbrKmySZPS1lGmuQOuopayqkZKCovEbi05Z3wEY/tTGDuf4bz1MXTPbsfK8gQnjm/E1vksJ45ux27bEQpP2RC5fB85e8+Ssfkk1xWVYtAV+Adn4eOZRoB/JgZni9m4qpb1qy4zb34Ly9fcZ/I3HQwZEcusiZZMHbxbAO5AYFwd7S9ekd34nKiCJwRl3CAo8TmmzmJVijoaL//E9kNFmNk3EhNbgI9jBNvnbWJO3zG4nzChI7ueaP84nO198PQIISo0GUVoGpFBAuNIFQX51VRVtBAWEisGrLnLOFnsPgYvbz+xYT88vL3x8A3FRwAVHJ4gBl5KmrSRxOQMUv9rAWdNUak00yVnkpuTTr4E++SkdFLSC4nWrAGaU4mqoJDrV+r461krzQnOJDsaoAhxJSDAldBAD569vCkt5CepQ7XkB58l3vk8Cf7ORHkYkhtuyqVsD0pjjLSjSlpVFjSrbKlVWtGe46ot19RetGc5cFWMu1XA/qQlSXZ3hZcdOdQl25Hho8N9MfE2+b/CAB0qosx4URtLbYIljyoCuV/uTV7gCS2on1YH05HlSEnYGTF1f9mnC2rfowLu45SnhklQUqPKyMM3IAQPnyACI+JJySmmSLLv/EoBd2Ubueo6yTbqxY47KNTAVTPyRICtBbc8Lmq4TlH9DclobxATqiA1NJoCsevc+BApoeRrFkGOChAD96coM5vyEgF3fq32Qqi6qJk8gXRuQSPq4hYKS1opLL1EXkYVFbkNhAXEExklklN7iZB4BRbO9kQkxWDtYcnRc/s4Z30CIxEo01ATqU/+kon5EG5sgkpHl9D164jef5AyVx+qpa40ybkrL69GEScZX1A4AU5u2JwxxNvIjrSwRKpLqmlsaKG0tBJlVBhn922SspkJQ/ppL1a+K+X/yLj1vxzJmbHjcd6yEdfjBzixYSkHdq/lwJGtHDm+k50717Bx0xJ0Tx2UlCFcPlCsbOO081Nr1jtMkgqoyswjV6JcapKKWKnEOanpFGblUapZCqyimoZGqXxXbtPx+Dse/Que/PwXL8SqNdNHPf/1dx7/8AtvBdySvfKTBtwCcg3Er929Iic9mXOH9vDlZ/0Z+NlE+vf4hl7dN/Ll4BOMH29I38FOjBtpzqKpB9gmKfbaebsY2X83o3qas/KrTAZ95Eq/TjaMHhBIVuRvtBT/jM6m13w94jvWbX3MydNVrFuVxtCe5xncbQ+j+x5m3JCDjJd97Nlmx55TpkySlGjGtGXsPXCUHTsP0L/3ZD59fwjvvfM5H0v57IMv6PLFMEwuBpJT0YhPgAeP713i4dUS7rXl8Op+NXda0nhzU0BeFc2Lyyo6xFhuVQXTkGfF1QoXOeGWtOXb06C6SFOiMW1JRjRGH6Mlej/1wRspsp1B9JFxbB78BXM6d2fVsMFsnzSYi6un47JlDr47ZpFnuh3T2X05NrYvmVbHiTs6j2Qx6YzNA0jfPoyolX3xn/8FAYu6ELmuP/5LuhG6op/AezzeK8dwdnI/zs8ai8uaabitGk3E/pkoTPZifewAefklRKfnEy6AidasGF91lZZ7r7n58LV2TG5J0y3KGm9oFxv2DgjFwcMZZ397DGzPcMpCBx2B+K79a9DV3YmNzWksHPQ4dHgzttsOU3PenXoDD1KPm5Ny1oESpWbJtDz8/ZPxtIwmP+WSCMF3RKRq5gR/xvKtNzhm9hvTVrZI5lPB7s1u7Funx4wRZkwfJ/Uy9xf8k5+x88Q1lq26h5Xdv9AzqpNgombfDne271Dh4lkvoNXM8ZGOs6U3Z3brkuISjv0+fVyMbQn3j8De1gNba0+iQ1JIUahJjM8jPjaTnKwycrPLSE3Ok8wzH6UYeJIcF0ViKjGSlcRLNpolxlfVqLnI1oYyo1hsXE16ulh3Wr62aFZ+UqVlEh8XLcEhgiRpS/FioprVhqLTS8goruLW3atiwW1815xKvvtp0kNsidDMx16eK63jpbSR+7K9x+PKcFSSnfnaaLq0PClNDyc50IasYAsakgWooWfEgi1pTrXher4b1/LcBOQ2tKbZcKPAldYsJ+7XxvD2RgGPmlUCdg8uZ7nxqiGKdpUd1VHnBeCOPCoLoSHRgms5TmLXLjQkmfGsJpSX9eFcSrPVlm/b47le6EZJ4HESbXaSFmQjgEwTPmi6iCQ4SfCK1rBDk6mpK6kQ666ubqespElAWymQbkNd1f73eO9qyeI1tq2BuGTzJY13qGi+S0KsHGvfcAoVceQItPMSwgXeYdq7JdOk5Evmo1l6sKRCc1H07350tcC6QCxbc1E0R90gotlERmopsaGpONj6kJlVSmFFA6X1zSRl5uDk40NqQRZhieFcsDXkrOEBdM0PcyHwIkEF0fikBBMT6SnW70VmhBdN5YXUt3RIpnCV2soW/Bx8uLD/FBHWzoRbOhLtGEh6lIqK0gaq6zske7gsElCIq7Upp3asY/2cqXwo0H5PY9j/J+B2Hj0OuylT8NmzjeMbFrFw/nhWbJjPynULWL92Prs2LBFwbsNBX4dAK2tivH1IiowlMSGFJLGI5LQsbcoXExFNmK8fWQnxFKZrxuwWyoesprq2lYbW61x59K12WOCd7//kyX+Z9pNffqPxxn067j/lza9/aldw1xaB+o9//U7rdTmZ2UkYHt5HL83ELp0n0KvTMvp2n8TEodP5ZuRhRgz3oF9PG77sf5iZX+0U8O6k62fmjB+sYPm4WHq/d4QeX9gxdEQyVucf8H3jS1w3KFg9Ss0JnSJ0TlgyeqAew/tYMrD3frp3n8nXX+9mwpfHWb3cnAli8N/MXcbGNXs5dOQYq1atFduexCfv9qaL2Hb3zwbw/vtfyEHtwYlzntRff4xvqB/pymBqsgKoTLCgLsGUmhhDGuLOUxl2iuowHWrDTlIXcZLKiMNURx6kMnSnPL+dhqgdlPptptJvG5cidtMetoVmv5W0uC8g/8I0PHdNY+bn7zKrWxeWDh7Mpomj2TSiL97bFhC7fRruM7tgOWsI6aY7KDJbRc6B8eSfmCx2PZTwpT0JX96LyLX9iN4wCP/FXYlYNZjg1SMx+boXe/p9wLnJQ/Fc+RW+ywbjMKcLgQeXEHLRFFV2CV6SSoYnSnBWFZBZfYPClkdcuvWSivanVHU8p6LhBuERCZJyxmqNxdLVggt2Jjj5e2HlaseJ04dJEDMqLknH0vE8uw9txElXl5ILLmSetCfPLZZIxyhsLaLx9FXiZuWN81EHQkwTyUp/ga3HVXYdqmDV+tsSTG8wbnqjGNELZi3JYfDQSKZNTGTSSBemTFEwe24t4yYUExz6G0+e/cXSRVaM730C+zMKbt78l5jcbXyDVVg7+5MklpsWIwA/cA7zZTsw3HGI+IAw6msa8fIL5ZS+BRbm7mLhQfh4ROPlES71P1ukQjNxWjMFBTUCYwFxai5pGQXkahYFaerg8ZufaLxyh+ySWjJzSskQo07XAlwDbTUJ8amEBUeI7MQJuFNJkBQ7TtqOZpmvwuom/vX7r7x6cInaRBfuZnqQG2JBnK8jBbHB8PN1/kCs+697PCoOJd5+B4mBVpRmqsmWND0zUUG8lytJbsZkeOjSlGROcagetfHGNCrNqU8042quI40p5tSl2HCzIozfnlbz470ybhSJaWc405buQG2cKQ3xJrQozbiSbkOtWPylZGuelQdzPceNK9nOEgzcac9w0Jbrag8JBLaUh54g03mvBA9LMWClBLocydKTKCuv0i5i7ejqre1CSVXkkpdSRHGmZO0SsCo13RqafunqK1I6BOICuMp2SqtuUFJzW8B4myxVCQr3EAqio8mOCxNoa1a/DyNH08cdFyrnIYbS6kqBveZmH9lXpexDAoHmJiDNVrNPzfPZRQ1ky7nLF9NXlzWQL5aeL8wqlmOfXSxGnF2gvQsyXwza29cZc1M97KzOY2FngGuUIw6+VsTGSOahCqYgM1aALBlDQ7tkDW3ExaTiIsBWhkcT4KZZlNmF5qpmCVKtFJc3UycZhLpck/XFYXBkH/vXLqPnJ58JR/6f85j8L4C/8z+A22XSFMy/mc7RJdNZOG8005aMZsmyr9myZjZH9q7C2vAg/mJNPsancD+rh/Pp03hdMMHP3IZYT1+p8DHE+HoR6iIfMiQYVezfcxiUVmiMo4O6K/doefCMa9/+i9s//caj3/7SQvvhj7/SdPsxjdcecfPpG17//Cs//fmXdhlgjXV/+9vvNFyqJj8vBhPdw3T58CO6dBpOt88X0LXTfLp8uoAls92YPzeegX0d+GaqHzs3KhjR14SuXRzp0e0iPT/dwafvreCLLocZM92D3VviuJXZRLWNG7arDVk/7RDLlh5m3UYf+g6yYulaD4YPP8CcGXosm3+agf1nMXTkZDZvPcqWDUdZuXyzmP5XfP7JADp93ou+ffpJUOjHu//oqgW3k08SV56+xcrRHUdbcwqTPcWgLaiKPCQNRI/6tHNUJ+pQnXCcq9nnaVEcpU2xn4boHTTGbqcldgfNkVuoCd5GucC7PnQ75T5rqBPjrnZdRP75Cah0J2ElUF3a6xNmdu/KrIHd+ab3F5ydPwn/9V+RtHkEnstHEnV6CRWe2yg4N5dMnW8IXtaXiAXdCV3Ug8g1Au6NA4ndOICY1QMIXzORsyN6srv3h+hN6I794mGErRmO38JeOGyYQXqcAkV2Ka7BMQTGJJNRWEu6pJ+pRZeou/mWGs2F6MuPKW+QlLa8VowlS1LhHCKTEolPE5OU4J6kyiUsKhq/ME+snA0wMDvCsTN7MDfWIdvTXaCi5JHsy9c3mfCAdLwdw/Aw88JVVxrMfktc7Ss4ePBnxk+8KVnSdxxdV4v7oQLWLyhi6OxvmbflR2bPTJKgbkSf3vZ07nIRe/dmXv30J0+/f42Brj/Wh2KIt1Px8PJzGiuv4ih27ycl2TmWJPdYjs/biO3KHZxftxXTY87YWzUSGvIGH68mTp/LxSdYTaRknRFhEQT4xREjsFcm5pGfW01RsUAgt0IgUEeamGN5g9T9tltija3S8Bu1gMiVkpFZSrKYenycHJfYFLFHJQlxSpKVmguauSSJhWtW2r/UdoXv3jzmdnMB8c5nuJcXIAC1JvHiPrx2LeZxaYy0FI1xP+PXJ3W0JFqi9DPF3dkDa1NXHMydcLe1Iy7Qi0JVFKlB1sTZHaElwZwqMfC6WBOxaXsRB306cjWjT8J5fS2Xhw2SDeb4iE3biXBYUBF5npro8zQnXaRVIF8cokNd/AWeV4UKyJ1oVUrGKMBuS7WSTNGUKxm2YudWUudPk+O8A6XLcXJS4shKSyc1UUlWhgSmBAnK7j4CrSQRvgRiAmOI9Y0k3MmftDAl6QmaGQQrKM5vpLzsMmVlYrIVN8SGH1Ig8FYXNgl7wsiPChPrDiVXESHCGC3siSAtPlzOiTxfXkKhgFstMpFXc5V8yXyKajUjWVopqtD0q18SG28hs6BW2wdeKn8rqbmkPV+a15XUX9FezFRL0Ciq6aCgrJoQsfCsyGCyonxRRHgQGeRKtK+9BAxf8hRh1JRpAk+TvLaJwpI6igolg9AsZ1gvz0lQKKlppaz5CnnlwiDNXaNVHaRlFeFiZcnx7ZuZPOLvUSaa7hLN2pmaKWO1AP/n/wDufTMmsHriUPatnc1FaUhnDqzj+LZlmJ3Zi7P1KTzs9fCxPUWQ3RlC7IwIsTYkxNyISEszgowNcTh5BIcTBwmV55S+3hQkp1JXVUtz6xWaLt/l8oPX3PnhV578+Sev+EsK3P7uR+o00L7zgsv3v+X649fSwH4ScP/BT7//ydtff+PFDz9S21QhNhOBjYkuXT/qTqdPBtG751f06LGU9z9cz8LFUWLFxYwY7MOYYR5SHBjU5zwffriZ999byGcfz+SD9yby4aez+LjbGkYO24T1nlMk6J7Ee/chFg6az6w5R/jyq5PsOlnIzTdgaJrE8oWnOXbEiJkz5grYNV1FYvMzV0gwGMTHH/Tiww960KVrb7p27UaPz7ry0Tvd+LzTKO3EOZqb9VNyKjhvcAEfZyOa1Z5UJupSEXdUzEmPurgTVAbvpch1A8VOa6j13kC170YaQndQHbCZmsCtVHpvpsx9PYXOKyh0WS5lGYV288W4J5F+fBiJB8dzceFQNnwp1j2ks4C7kxj4h3hsm0mR4TJCtk8h12Uv9eHHKDFZTsT64fjO6UboPDHspZpJqvoRubovkSt64zHtM86P68aOvp+jM7YP1t/0x2V+HzwWDcRj7SQSHEyIkQbnG6MkLE5FuroKhaT+KdlybsSKmu7+RI3GtptvU17boTVzZWYBOWIuBRX10hCaKG8U0ymqxcXDGyOHcxg4nsTMRR9jRyPOmeuQHh9EYWaRvOYqtg7hBAUl4OcTjbOdP1YmbtgYORIeUs6Zsx3MX94kWc8T7HfW8iYsAPuVZxk/7gazZ//CjGGZjO4XzMThRgweuIvgmHba70FF2++UZF4n2soL833HiXENI8NHssbjhoTNWEPIjLV4r9qL03Zdzs7dKRJzmC1LnBjcLwTdw9+JkPzKkWPtuAXfxcEtUrLAKpTJRYSEi9UKvLMzy8jW3EafVijm1kRWYb225GhgXiQ2V95Kbkkj6fKa+MQc4hI0i5akk5SUJiVV2/edmZVHbl4h+eoyAVsaJeo8Xj+6zPNb0viT/STwu/OizJ9E3fkYT/iYPIv9/PXDFaltz+HPu1zJdCXWUZdAaYN2F90E3LY4Wpnh7mBBdIg/KWKjeVHuFPicIdVqGy3xYtpRxtRFGnAly16s25q7tQl8d62Ie6WRYuR21MSZSzEWCJ+jQfG3pZdH6dGqMuOG5sKmgFsTCC7L/7aJxbcly/MZNrK1pDDwJGm268n2OkFWcgxpyhQSo2NIViSRlpKBh7svAcFh2iUIM1LTyI5PQuEpGXtgBJlBAmGBuSJASmgiiZEp5KaVaG/SaRRBKJXjGe4thh0ZQml8MIWJkRQkxpAZG0lWfCTJUYEUFhT+3e1SewN13U3yNX3nAmMNhDV3bZaIhZdWtZORXyN1VDNcUF5bJ7bfqLlD86r2ImmRbIvqrlEkkK1suEZCVALZMRFUpmkWhYgiNyGE/Lgg7W33GTHB8hlTqCipokDaRl52GfkSwAuKxOArGqhsvklZy03JTu+IxUswEvMvr72uvSYYHRzOuSOHWbtgnrDkb3D/N7wF09oLlv8G7uWrp7Ft+2KO7FuNweEt6O9ci/7hzRgZ7JeyT6zjJF42Am9rHfztThHscJZoV0OinM7jbXQUX4PjhAlYoywMxAzsKIiLpyg9h/ysQmrly9999D1v/wDNCG1NN8iD736l5d4LWh++FRN/S9vtF9x49IL7r17w3R+/iGn/yutf/sXLH36gpr6cwsJ4vFws6dWpJ50/7SXwHsznH0/i84+W8dUYC/ZsqWfUIBcxreN0+niZ2O9E+YI9pWi6Lz7mk4/6MnzkXIaOXkb//lMZ36MvG8aMZtmI8ZI6TxcjX8R7729Ax6BCAsxfYpCPxJi9sXawZ9+hfYybOJ5+/YYxZPAYMexBdO7Ui65f9KbzZz3p8Xl3Bn/Riy8+6CnWflSbKXQ8fkqGNEB7Wxv8XcxRBhiRH3Ga/LDDFEqpjjpOhe8e4k9Px3FlL2y+6YXf6tFE751O0qlFxErDTDNaTPr5BWSbLibjwjyK7VbK4/nkGM0iQ2c8CbuGELd7DFbz+nJ4Qn/WDOrJtM/exXLTTMpdDuC7Yxq+J+dT6X8M1eFZ+H7TA3/NXZPzuxGyuA/BC/sQOE/e95ueWIzvxsru77B6WGcMZgngFwzHa8bnmM8bSrSzDYmSvruFhBAugNGMIFIKmONUhaSKZZY33qa27RlltbdQFwuccmq0BppdKCmnpJ6Flc3SKFq0FpNXWCHG6oexqxHG3kZ4KQIISIkkKi0cL3dboiNTxWBL2LP1FKHhSvLU1Rw/qs++rYfxtvUi3C8RN4dc9u2pYN2SuxyekUruKV8BtwuHN9xkZN94Zg0xZ9H4IwzrNVEC/QRWzjdFFX6LsoRbpDrEk2JhScj5EzifOE72RUeeuwRSt2ob2V/NJXTmWvaN3szaCcfQ2WfA7p22TJ7ky4bFLVifeIqT3U+Y2b9k4nRHXDzLpdF3oFQKdJNySU0WU07MJiU1n6y8crE6Sa/LNHfuNZMp3yO3pF4LbmWGHLukHKLj01AoNaNQclEJsLPyisiQtFyVli37FBOPixPwpPPi2WWePWrkr98eURJtTUOsETdizmI19WN81o7keoGPtKi78PsNHtZFku4lbdPTQbuoSVx4EFcbS2gtVuFjfhYfRwtKUsMpCDYjx+0oZf46ZDjtoTnugtj3eSpjLvD2ahYvO3K5XhhGpt858oMMaE21Qx2kS6rrQSqizlETf46qWH153ooGMfJcr2O0p1pTL/upjj4rRZ/L6Y5URRtS6LUHlfMBspLCSVUmkxATp12YJT0th4iIeHyDwrTdasqkJPJVqaSFh5MbFUGJ2HOxIlaAHCtAjxIYRxPh5oLuvv2UFRZz5+Zd3O1ccTM2JtHVlnQfJ7L8XMgL8ZG2FkBmeABFmZnUiTmXV17RLgCSL5KRox3TLVCuvUa+9g7NK1oRyakQI64VcDdeprBJLFszjLBeXid/L268ri2VAt2M9HwSA0Mp04wVT4khNykStaaI9edL8MhJUVBZWk5JcQ0F6kpyNFMWF8hW6kBJRYuYvZi8fKZisX51Xg1lVfJ+EujTUrOxMTVj78aNDOreXXuR8j0x7Xf/d8ate2Ibtha6bNk4n/Ub57Ju+wL2HFzHsZOa+Te2cv7cHtzk7/62eoQ56Qm0zxJicxz389vxM95LhMVx4qx0SHES43a3IcnXiwSJIDmqPK5cfoBmpbNvf4cXP/7Kg+dvqNfcfCMp5KUrD+m4/oxHj3/g+avvefDsMa9+eMPrnwT0P4uBf/ea+sY6SspURIZ5M6jvQD7858e8/49PZCsA/2Acvb5YzJjhh+naaZF8qcFaWP/jHc2SQpqxke/Sq+cQzAytsLtgwdZ161i+ZD7TR33JwvFj6fn+x/T5fAid3pvKx+8uwdC4gutvfiW//QYFde3EigWcNjRh0pRvGDpkHBPGzWL48Cli/EPo9nlPenfqQ9/P+9D/834C8QEkpBbx219/kpKRRGSUZoUcZ5zMDPE0OyEGcZ7CCF2yBNiVEce5lmJIa+RxSpy34r1+PAd7v8PJAR+gP7Y7+lP7YzanP5bz+uG6egRuawWmm8fgs3ksQTsnELljDHHbRxKyqhcha4agO6EXS7p+yIwvPpRUfzx5TicwWzCEk7P6kGy8Bc8FQwmc3Veg3Q8PCRKOU7tjN6Un1l/3xHhib3YO7saszu+yekQ3dKdo7qAcjv38AfiePUBaTiEhGUV4R8WiSM8mt0xMsriOFE2XQFkrDR2PqGl9IBWzmRRVBUnxarLTqyiTRlJef5280haxzTbteNzGttt4hwZxwcUY3yQfQlMjUOalERTqhb2NBfcffSupcwmHNh4jyDmUWDFiHcl0zqzfh8nmgwRZ22J5Opg9Gy5x9PAbLI5e5dCMYnaurWTz3hg277zItgWbWS7nqk+n7gzrN44pfacTcdSW2jNOPIosotTWm6QjB4jZfRC3qUsJn7WKkm2nCBm7nvMj9rB4yGlmjbZn/uQzTJ2wCzubPML8rlCd/5i42OcYW99Gz6wRj9BGKjVDyqSOJ8WkikVmkpyURZr8npFdrJ0GWZMua8CdUVBNTcsNHrz6EXXVJeJS84gS21YkC7jl+KbkFUuGko8qU010tBJvryDCQkPE4hO4frWUyy3ZvHhQS1t+CEq3g9xJNSXj6HSMx/2TVJPV/PSwEP66yV9Py6iJukimjwXe9paUZyfALw+4UZFIgut5UoMcKU7wFnmwFNjqoLSQunFsplj3GQHsARpjjblZFsrdxmQ61GFivhdoTHXmVpEfBUGnteC+nKG5AHmRDK991MWb0JRoRZbHYR6X+NIQf4HS0FNSv8/woj6G2gQz8ly3o3LcS16SZu5whQBaRXy8UrKTInLyywmMUhAUoyBWoRQjTyI5IpTMqDAKFBEUKaO1UMyI9kMV6UOAtSl7Vi7k/Mn9lOZliMWnki6BwMPwDBFmeihtz5Jgo0+8rSHRNiKRni4UpGRSlFVKSW4lJVIXyzXDDEUmKzTDDAXOZWLUmvOULXW6WNp8oRh3gYBVY9zFYtgagBcJwIvkcXHLdYpKG4n1k6CSmEphchy5yhhyFFEUJIRSIiDPSojS3nJfUlZFcXmN1rQLK1soqblMpeyrukkCgJRyMW51fi3qIk2/eiOp0sY83Xw5uXcf30wYr7Xt9wXY/9uuks1bFrNjy1K2b1jEwYMb2XZgDdsOruXY2d2YCaxNTY9iaXCIYDkoMQ76+F04gNeZbYSa7BPLPkS49UGi7Q4TY3eSMJtzxHq7kiuWdvXyLV69/pW7z37g6pO33Hr5ho5bN6mpqaemuJqq7HLqc2tplYh4/ZIYw707vHr1jFdvXvL6u4e8evuc9vZ2aSB5qFTxTPlqivaLfPLee3T+5BO6fdyFT9/tLF/mA3r2GkSvHgMlSn1Mry59GTzsS+xc3Lh79zFvH98jQgJNsPVuLpzawPZVC5igWS27c3ex7Y/p9ml3hvdfJNZ3mcY7P5LS8JrSSz+SV3GLaEUZx46Zs2zxViaMXioBYhIfv9ebHmL+/QTe/T7tw3vvdGP2vK08/e4P6hqqiPA3JyrUVbv6iL2RETa6Yowm+8kVaykJO0qu/34qY09JOmrP7SILaiIPo9RfyrmxXdja6R229+nE/iGdOTK8C8dGduHk2K4C526c/aoHRlP6YD1nIA4Cdff5PXGa3QWrhcNY2v0DZn7xMasG98R+yzy8Vn3F+dmDcN44DdfZQ/Cb2wfnyV2xn9Cb88M7c2ZML46P7smKXp8wscunLOnfg72j+sv79MRoRk/8zu8XCEcQnZWPW0wK0YnppEoGpVmyTGPcGYV1AqVLYtw3yRJ7UBXUk5nfSEZGLZXl18VGr1MolpNT1EpmQZM8vsq1e9+TXVGLlzRE72hXPP3tyctI1k7hGh8YLobdjqNjAoYHNHUoGsfz9uis3YPHyfPYbtmH6ykjLHQt2Letgj06cObCD2xd28zocWcZNHoG0+dtYHivqawdPZWJfYbTt1tPvho6ENONWyk578zN2HJaXYJp3LOb1gNSnyd9zSZpIMcGT+PU8L1YbIpj57wwtnwdzKEloZgc98fPVazQNQFVQi6Vklq3S/2ovfMbypIWUhLySQvLITEqUR6rSElK115gTEvLJauwVmDQQLqk4ZruklJpqLeffU/VpZtkl0jgE7jHKzNRCLAT8ovFBpsolcwkLj6dsJAE7dDCJEUkTVUqWstj+Ol+Oa+vFVGcbIfSbgM3/Y5gO+Vz3Jf24XKMGbxp4V+38mhNMKc0wJRIR3Pu1OVo77590ppCQ7YPzUpXigONKA0x5lKSLVUhZ4m4sIIstx0kmaykLvQst8tCeH1LTUdhJNXJbjSoXGlSOUp9NaUmzpTLmbaURemS6b1frPsCHWlOtCrMuZnlRFWEPtUC7Y50G26oA2hItqHC/yDZLvsoz4gSCy3TQjs0PI4CMVJFcg5+kSn4RacTGp1MYnwyysgoFCFB5CQloNZMIRDmj4eNCfkp0cSH+IsQehMb6IyrtRHh/r5cvdROtK8nTie2SvZwmmwPYzLdjSVYnCHWXkTSX7PObRTJoRFSkkiNUJERLwKSWoha+FNa1CRAbyNP6m+N1OWKBrFrjW1rLo4K3LXg1nSVyPO5YuLl8lhzY1Z2RBIFkg1kKKLJUsRIoAmnKClCu2pPXkaq2LUEiqo6EZZLWmiX1l2noukGle23qe64R93le5RVtpOvuddFAommLcXEpmKmr8+WZUvp8lknbTfJe/+9kPG7//x3cK/bvoT1mxZhZHAMa3MDLM0MsLI3xtnHBr8QJ4KDHQj1tyFIIpqnzk58z+wi3OwQkZaHibY+TJT1ISKsjxBifYpoDyvtbadFuWrqaqRhlzdQUdPK5dsPaL4sUaesmJKCPEqz86gvKKGhoJSyLLUW9O0Ntbx59pA3Lx7y4vldAfhzbt29Q1V9BcWluWzYuE4++D/o/MFH9P+iC316dOPDj/9eWWLYl8MY/uVoun/chwEfDUXvsDlvnn/Pkzt1NBT7kRxwjtMHt7Fz8yYMju5lhkS13l170/vzLwTivdm/RQd3r8vE5vyMtXcrFpYpHNofxLKl7ixfacea9UYMHrqFvn220/WTyfT8RMDdqacEjyF8OW6NQP4yzR1NJCW44e9wBC97PZLEul1trLDUP4LJoXUEme6jKEyfoiAx7ZAjNKdd4IraintlttzMMKbCVeC09ms2dv+Ytd0/Z13PLmzo1Z013TrL753Z0vsLtvT4lI09O7G5+6ccH9oT00kDOPrlZ+wd2ZfJ7/+DCe/9g/ndPsVqySR0pg9i9YCP2TqgE3oT+rKj13ts7f4e67u+x8qenzP504/oJcdu0BfvsapfD3RHfsnREf1xPrBBuwZpXHoWESmp0rjiSEzOIyY+kwSlGKXYS1p+NTmlYtn5VdqiFvvWTB5UUtlBlWZO5ZaHlDfdo6jqCgmqUnJKLnHp4S9cuv+t7CsZu4vnSA33ITXYAy8TQ8J9QwXclwj0T8PyrDVRIfFYX7Bi69yl6K/fgd+pC5IS++Jt48O+Pfls2vOCEVOi6NR5G1+PXMP86WtYteQAfbuPYljP3kzsN5zPJPP65IP3WTlnHsW+cTzKaOKtIos7x/dxY+caUlfNZtWn77Pos4Gcm6zLrkE26M3zx/NUEAVR5VTnXSEuKJ3C1Dpighu53PaG6/e+I6/uFinqUhTRaSiCkkkXe85IykSVmEF8rJIUMek0sby0HEmTJcBp+rqLpXFq5qDO1YwdLmuRrKWa+LRsQqIVpKWraW64SqWYV3iYgnxJr8PFQqOiwinOUdBcFM33t/L5/W0HLx43iIRsodZmCXmnpmE09p+knFjMy/o4fn9cyOuaMAqdDuGxbz4PiqPg+3Z+e9PAreJQyv1OUxduSH2cGTdzXWkQwy4PE9v2O0qh226KXPZQ7H2SsmATKkItac/woTTGivI4a6m3xpQE6VPgfYx878PaMdqVkWdpUVpQG21CbYQxteHnqQrVpS7mHA1J1tQlm1MZdoQUh12US/bQ2naTqHCltIs0ivOqSE5TEy6ZildwAtaOPsTGpVJaWEFORi652QX4uzqK+JzCzUxMOsiLuGBfwjwdUQSIFDmaEmCnmWbBFgedA1jtXkaw/lbibE+Q6n6OLPczqLyMyIp0IztBsn/NSLdYMeQIMXgpKQLy+MAQEkIiSQyLk2AhEI6Tc52ipiizlHx1JUVljWLmwiyxbQ3QNYs/VNfdIT2pWIJFOLlxAu2ESHIkM8hXRpKXKFlKXAhpSZIpVJRQJIJaXKeZCfGyZKAdlDZfp6z1BhWtN6luvUWVJiAUCNylPhRVtZGuWe/V3R2d3TuZPHYs7wvrPvjne7wr5b133/93cBuY6mBieU4aZSRJSmmkCZpZyRJQKhNJT01EJZE/MsCNQLvzRFudIsZWAC0HKNrumJSjRFmdINTyFJGummk3A8hMjBIDSSJFoaK4oIiW+kZqKsopzM0mPy2V7BQlZfliMEUFVBYXUF1SSHWxWuyijKf3rvHq0Q1ePrnD8xePufP4oaQWmmhYjrmZEZ+/+zGfaJaiki/S55OPGPDZxwzp8hnjB/VmRL/e9Ovah84f9+XQXkPSFPl4O5jJZ7+IvYUVX03aylcT1rB37TYB9ywG9JrE6H6TOLhpA3pH9NmwPZEDZ59ibtcoqbgNE8ceZ+CAc+zeH8OS5YaM/eoow0acpm/X9fT8bAwf/qMLI4bPF5C10tTSRKrCRRryaVwNV+NjexBVfDAhQX7YW+tjq38U29P7iffSRy1mUxV5iibFWdoyxGLUFtwoNed+pT2XUsWEQu0pDfOgKNwTdZgvpbGhFEQGkhXiQUaoh6S8XiR6uWr79gp8XUmyMCZI/zROx49htmsHBhtW4rZ3I95Ht3F6xTfsmTGOk7O+5uDUkez7+kt0Zg7j9OyR7PpqCJsmDmbdxH7snDCAIzPHcHbnahSS9iVll6LMKcUnLAL/8Bgi4rKITchDocwnSVVErObGq4JKVGKWmjmWi8VaCgqbKdFYSsstilofaCfI11zBT5VG2nJbsq3XUH/rWyokLQ1zciY/JkwaniXeVkb4eweSlFpCUGAKFkbOZGVUE+wZwRYBt+G23XjqGpAbHSyWVMmGDb58+MluqcTzef+fwyT7GcLXY+ayYv46Rg0dIxnQh9psbFDn/pJufsSUsROoDI/ip4I2OlzCuGWgS8vGpQRMHc9KqT8L3/sEi8nrUO2Jotq+iDRXb25U36Kx6iVvX/zBo+sP5fNcl+D0FHXlbfmOt2iS4JQSl0GMf7RYVyZZSTnSYLMkcKeRlpKLKr1QezNNVkE1eWLneXKMcosvSQbSQmF5K/kC7lSRF2ViirQZBdlxKpLDE4kMitEuJBEepyAgKESCQyh1BQk8bEvjj5+u8NPPj8mPd0ahO5U2r63YzeuB8/z+lPrq8MO1ZO1ET2qnXTgv7cGNqIv8/rCCx9dyuJblRZnUzZIQPdpTLGmKMRIb1iHTfi9Ki23EnFuG49Zx2K3/CudN3+CyYw6JImQaaBeEmZIfaEiO5wkKfU9SESyw9z0m0D9FXbwRlRGGAnsDyoPOCtyPUxOtR1PCRWqTNIHhEDk+x6jKle+ZWSLnOYZCAV9yuIrcvErtzUmBIVFY2zjh7x9CUWEp8ZEKnC7YYHRoHxdP7MbGSFfqTCFXr7ZhcdEIg1NHMTl1iDP7NrJ73iSOz5uI3Y5FuB9ZSZjJHpIcdVA566B01yVdAlC+Ioh0OY65icFkKwLkXIWRnhhOujKKbGFVXrxmxE0ASt8AcsNiyJDsLzUwjBT5XOmSTaXHqsgTcVGnVVCSU0+JmHqUl5+0yRCKE8LEvEPEuEPISwgmLy4QVUygZBT5Yu4NFDdo7ibXdMlI4G65SVmbiKh2cQixe80UtiVNlIkAlcpr8stqSYpNwPTMaTatWkHPTl9IXf4H7/7jfd7754f/Dm5nfzdJ2ZJIylBK+pZAXFI8qpQUAZ+C6AA/glzsCHK0JNbLCoWvCUo/M5TeJiS5GxDjqCeN7wJxvrYkhnoSF+ZHfFQISXGx5KWlU6HOlwiWJkadIBVcolqSgvKCXOrEvKs04C7Ml61aC+7qkgKuttYKvK/y9P4Vnj69y4s3r2i4rFkZRSKx7Gfi6PF07t+NXkM6M21YDzYM6cWhQd3RHz4IvaHDWdVnKLNHTmH7gTMs26DPOcNw9h00Zu8BA/bsu8CGVXvYtHgDX49dSp9u37Bh0UGpCHosnb+UCV/5cuz0H/iEdLD/lDX7T/qjY5DEvsMuLF5wkFUrDZj49Tn69jrCP/8xg0HDZgnE8mioUsv38pCIa06YwyY8Debjbb6JmEAHwkMD8A90xd3eGhdLE1w0WYnXGQokrayJEwNK1KMh04C6jLM05hhLWhvFL/dL+OVhOT8/LuO3t3XwS7u2D/PH75qB2/zJPX757SZ//XmTnyRF5tdnfP+4Tf72jLdtKkkTd1Hre4Bip83kO64l03oxycYzyTRZTJbxavLM15JqtIKE82tQWh4i+KIu9qaHsbTXJSjeTww7WOpAGlEJqfiGxhKXqiYmpZQwSTHjBEqaPtpYKSoxw6ySBgqrrpGpbqa8USpky31KWu9T3HSb/IoWlOlFpKtrufLkJy49/Yv662+Ij1aRKWAqyUqXwGpOSqQfoQHBREZl4OOdhM3FIBKiqqkvvUmpSo3d6TOYHTuAt7Md2ZLJuYs9Dxk2WypxDz5/v79U7s/o3qkffXsMpHe3PvTp3ofPBMbdPu7MB5rFgDt3ZdfUmZRYuXHZx5cOy7NUbl1KxvLZOE6fyELJOg4OHkh7QAItEQVkeyWRGVNNhhi65ufZw+/Iyr1FQdNLCiWTKKm/Rb3Yc3pkpnZiq5SYVHKSc8mUkizWnSL2rbkpJy2jiCwJWuqyS+QLvDUTHuVVNJFXXINaXSF2nkRacgpF2emUZorUKDNQRioplONaUlWPh6c/YYEBAowY7l3K5fnDYn797TGvHt7C5fhGOhKMyDddzrnR7xF2ZB5XUh348WoyN7Ps8Fzak1KTjVJtsvnXw3x+vKGiSWVOWZgeLVGGZJluJubwfIJ2zSRw31xCTyzHauNMVg34nFOzJ+C2Zx4GK8fgd3Yd+QHnyfXXJ1Egn2i/i2y/YyQ67qA46ARFfkfEzvXkmIm1B5+W1x6lLOQ4ddEXqE0wpiFahwJ5fWq4C8rkDBSxafg7BxEXotSOgS8uriVRkYKrkxs+7h54ODlgdPIkNkd0sDmjp52xtP7aFe3KW8+k3PvxJ6lbDRLklcRER2MvQdjn3AEiTA4Te/EgCdZHSbDXQeGiR6LbaVK8jciJdCcnLhhVnGZkjR+ZynDJjkLEnMNFMsXGFRHaceCqUH8KEqIpSoilKDoKtew/PzJKLD2CzBD5n8AIUgIj5XEkYRYXSbY1IdPTiowAB3KCnFGHa+5U9SEv0ofCNCUN9QLlhnaKBN5FDVcobLwubeOWWPdt7cVOTXeM5uKkuriZCpGcQs0IF7Fub3dPju7dxcQRo/4eXfI/gtut463mif+U/5T/lP+U/5T/Cxdh9X9h+z8///n5z89/fv7z83+fn3fe+X8AieaKmfVLrN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data:image/png;base64,iVBORw0KGgoAAAANSUhEUgAAAW4AAADuCAYAAAAZZe3jAAAAAXNSR0IArs4c6QAAAARnQU1BAACxjwv8YQUAAAAJcEhZcwAADsMAAA7DAcdvqGQAAP+lSURBVHhe7P13dFXHmu2B3nH73e5z+jjbGGxjnAM2Ps4542xjA8YYDNjkHIVIApFzlIRyIOeMjTGYnEEgoZxzTlvayoHg+eastZeQw+nbL/zx3hh97v26Vqi19sba61dzzfqq6n/9z//+53//87//+d///O//D//3zfKEqO4rEvA/8T/xP/E/8T/x/7shVruw/b/+lw60/N9vv/3WHPXcz61rguM3ICIxDe7ukxHi64dDB37C6pAVGNK7E6aP7AOvuZOxyn85dm5ehRXzPTB1RC+M7/sNfGdPxtbARdjoOwuhSycibOl4hCweh5CF47B2uQdCF09mOQ2rlk2Bz6yx8J45Fmu9uL9iPOaM/RYegzph6aQfMIXl5IFfYO6YHujZ8Xl8//E7+Pi5Z9Hl7Tcx5JsvMd99GNasmI5lnoPhM3sUwpZ4Yvqofpg1bgCCFnkgYMFEBC2eiHVeU7F2sRtCZg9F6JyBCJ3VFyFTe8Bn6IfwH/EpQty+RuD47ghy/xZBk3sjeFpfhM0cjJCZw3jNcITNH4vViyZh7dKp2OA9G5v9FmBr0FLsDPPC7jU+2LM+CHv53+Dn7evwy9aNOLB9Cw7t3YGj+/fi2K/7cPzQfpw6eginjx/B2TOncP78BZw/dw7hZ07g4tlTCD9/BlFRlxETG4fYuCTExSchITERsfGxiI6NRHRcDBJS05CRl4/0/CKkF5Qio8iB9LxCpKSnIz09BZm5OSh21qKwpgGl9VfgqG9EWW0tcoqKkFNQiFyWjuoaOBuuwlF3FSU1dcgpLkA+jxeVOOBsbIKTf3vndaDyGuPKNZTV1aKoohzFFRUoraxE7fXrqOa5iquMK9dRd/03VDU1oMxZgQqnA1W1Tp6/gqqrV1BRX4cm3u8Kf0O1DfWorHaitr4GjVca0NBUjyreu46fVffbNTTwGh2vrC5HdV0F6ptUrx5NV5tw5do1XOPn6H/Xr19FU1MdGnlepfZ5FFeuNKK+nverq2HdBlz/rQlNV2rR0FiDuvoqs33lap05p+26+krUN/B4Yy1qayrQ2FCNq1fqUF3lMPt1/HfYZVWlg/d2oqamDM7KYtTWOsz2H8salvX15Wiqd6CuugQNNeWo1bVVFbxHqalXV836FSWoqyhGk7bLC5qjwVnM44WodhaiqoLHqvhZjBru15TnmzpVpblwFmejsiQbzqIcVPLv5yzOMcery7JRXpgGR14qyvPTUJabgtKcZLOvUvs6fmM/lZGGoswklGSnmG1HXnrzdnl+BioKMs354qwkc21RZoKJ4qxE1ktCYUb8746pzE+LNcf1GQXpcSYKM2JRmp2A3ORIpMWcQ05SBLITL5lSkZVw0eznp15GXspls52VEG6OZ8ZfcF1ziddb15n68eeRE38OWbFnWZ5HdtxZZMSc5r4dZ5AVZ0UOj7eMrKiTSIs8jvSoE4yTyOSxvKQLvIfqnkIur8+P5325bdU/hfSI48i8fNJsq9Rx1bPrFvH6wsRzJvLiTiM7+gTrnGwudbws7RJKUy/ymlPcP4+SlIvcv2TKPH62jul8fvwZ3k/nw00pVruw/WdwN/+PD1sjn5MSPrhZtQ1IKS5HUOgazPLwxKrgQGxcG4ARfbsS0F9j7uRRCFm5BNvWh2CB5zh4juqD3p++jW8/fAP+8yZie/ACrFo+GWHLxiN40VgELRjDcMPaFdOwjsDdsHKWge06rzkEsCfruWOZRz+M7vke5o3riQXje2Fwl9cxqsd7GN3jY3z16rP47MUXMHnQAMxxG4n540ewEZgGv7ljELLEHUEL1Uh4srHwJLgnI2ChO/wXjONnjkXo/NEImzscwTP7I3jG9wjz/A5egzrCfzjBPd4Ct/+4bgiY+B2Cpv6A0OkDESZozxn5J3BvErgDl2BH6ArsWuWNXfxvsmdTGPZtW4tftm3CLwT3wT3bcXjfbhw9+CPh/TNOHD5gwH3m9EmcJbTPnT1LaJ/EpXOncfH8WURGEtAxsYR3ogF3vAvcUTERiGGZmJZuwJ2aW4g0gjuzpByZBcVIzUhHWloyMnOyUeSsQUF1PYoEb/7tHHV1yC0pQW5h0Q1wC+oEd1ldA/JKi1BYUozi0nIC3QJ3BWFaTihXXb2O8vp6FDocKC6vQIlTUL6GGv42nAL7td9Qy3ASyo5KJ8orCDaB9/oVxjUCnfBk3Yar1wjsOtTWVaOGYYG7DpW1hKrAzbp1BK+OVxOUNfUWuJuu1rNeA67xO7G9MP+7do3gJmAFYZXXCHyB+yoB39jI+g21Bs6KhsZqA2eF6gv2139rNNs61kio19dVoobfWSF4a1+wVmi7gdAXzBsbCHp+LxvUNqyrq0ubj9WxwWlsdOJKQzmhXYrGWoK/qpxhgbuujiAnrOucJWisKjNR47CAbMDNRkHgFrQF73rewwQbgVoeV53KkhwDbqfAXZyLqpJCHssjtBUCeoYBdEtY29s20FUKuqU5OpfOUuet0L4NcGdhlikFbkdeGvczzH0EaDsEaRvaCkE6NyXalNoXwLVdlBGHksy4ZhBbALZgnRlvAVoAz0uJNHAXpHU8I+4C0mPPsTzf4pqLFtQNtAXms83QFoAzYwliRlbcqeYQFAVPQTYnWvAlsC8fQ1rUMaREHjF1chN5HwJVsFZ91c1mXe1nRJ5A2qVj3Of9CW3tC9x2PQHXAvd5A2iBW5+nUpBWWZx8AeUZkQbGOleQcM4A25EeyXPh5l46p3oCtwBux38P3HxI+NyijA9uBh/+sqZr2L57H+Z6zsG+3buxKsgHg3p+ifH9voGn22AE+yxGsO8SzJo0AkumDscPnd5H57dfxBKPkdjsPxfrfKYS3u4ELBX3IkHUDauXehDcM3h+AZZ6jMGEAT0we1w/BC8ej4A5wzG5/+cY+OUrWDS+N5ZN6mu2h3R+Bx8+8xjeevwxfPPeO7zmeyybOongn4Gl0wZj4eQfsGzaIN5jCsE91UDbb95YeI7+FvMn9Ibf9MFYPX8Egmf1Q6BnLyrub+E7/GOC+xMEjetCcH9j4B046Qa4Q2cNQ+hsNg7zxmAVG4U1Szz4pjADG1fOp+JmgxW8jOD2we51gdiz8f91cIefOW7gLcX9/xa4C0sI7gwXuHNQVEmFzL9ZUS3Vdl2jAXcewW0Ud0ERyqqqUaE3KYG7/ga4C4vL4Kitp9q2wF1x9TfUsHQ2Nhq1XVRe/idwV/G8wCtlXUJV7igvRSVVag0VdA1hXH2lCQ0kbt0VgpyQrm8UvGsIVCnpBtQ0EKC8vuE31SF4Ce6aOoHbSWAL3AK8BW7+f8L7ugH3FSpxwfcKwS3F/Rs/T4q7iXVVXrvehKvX+Bk8L8WtuMJGoLGp1qXEeZz3b6DavsIGpK5W8K7AVb4FNNRXm32FtnW+mvBtkEKnmv5X4K6rc/B+Tn6HSlwVuHm8ieBu5FtGg940ql3qvIogJsQbK8tQX1GEOsJYsLbLegK7trIQ1YR3fbUUdxH3WU9KnHCuKMoy6lohYFuKW2rbUtxVpYLtDcVtb5fnS12nUEGnm2OlORaMpailrFuC2yjt/ExUFmWbfUt9/2twC866t/bzUmNM2NDWeQPuTCpzwjs99gKhK+V8mXCOJIQjCGWCjNt5KVEmdE7HVU+h8yqtY4J7FD8vmYqb94o5Q9hSGRPsmYSqFHRmDAEbR7DGE9CxJ5ARfRQ5LPPjBdATyOJ+VtRhZEQdYf0jSLt8mHUJ7gQq6xiepwK3oW2HoC1YW2r7lAG4rbhvqO0LBsD/FbgFYZUFCWdN3ZIUKfBLBvi6j329zquuFLrivwXu3/iANDEKqMyy+JA7eWzzrp8wd/oc7Ni+CRvXr8K8yeMxaWBPzHIbCr+lc7Au1AdeCz2xiBAe3uMrjOj5FRZMHEpozzTglpIOXUpwG3iPx5rlHljvPZMAnEMAzsfssQMwddj3rDMFPp6DsXxiX4zq/g7cen+AWcO7YMawbvj2vRfw3lMP49MXn8X7z7THG48/hPE/fMcGYDYbhYnwnjkcAfPGU3VPQvCSKQhYMhG+VNpz3Hth4sBO8J0+FGHzRhHcg+A/rTcCp/aE/+gv4DvsEwSP7YpgN1klPRA4ufcNcMsqmTUcIXNHY9UCd6xePAlrlk6j6ub3DlxswL17tQ/2GHCHNoP7wI6tzeA+ckB2iQXuU8cO48ypEwbcZwju82dOIZyK+8L504iIvNQM7viEZII7ATFxMQT3JVMmpqQhIzcPaQR3en4psvgmJHCnpPN4RiqycnNRUlWH4rorDMK5volQFZzLjOLOKyo2itsGt6OhEQVlJQQ3g+Auq6EKJiFllTgJ7jrCspJALaGaLip3ENwVVNiC8m8G2gK46tjgLncSZFKpoBInjKuvXiGYWZ/griKwaxtqWArMVQbINfz8Bl5fz7r1UswEsg3uWqOSG3isyQI3f4PXeC9bcTe5FLegrWgkdJsI7atU4IKzQK0wdRn2/rXrBDz3BfEGfp+r/Mx6ArqWoBakdaxOKlz2CcGu87U1TipufucG/vtd0L4BbsK4hqCmIm9iA9HYWIUmglsquZEKvIHXNtSoYWBdque6GgK+lueptusJ8QYTtqImwGWXcL9aMGdpR6OuL8un0iagHQWoIsSdxRa4K3nMWCUOWSaZhLGALEALuFLO2QbGskYqCixFLrVtWyE2nO0ocSnxCiruMt7DwXoCt+4ppS4o26UF5QTWT20Gt63Af6++41GYHou0mPPN4FYIygJyfmq0AbIA3hLqKjPjqbAJ6Ryq8jyqbisiCdmzhDAVMlV3HtV3puyMy8cZRwnzk8ings6NJ4AJ7czo40g4dwCXjuxGcjhVdvhJpEdSTVPZZsexjD2O3LijyLj8K+F83MDaKnktlblsEgFdSl3n8thQ5PMzBVipZoFb0C2mYs7nsVyBW8Dm/VUWEMa2mpb1YUPcsknCjfoWsK17Sb2fN8B2pEeY+G+B+9pvV/kwXUNJ03WkOutRwof0l2NnMGv6LOz5cQvWrVmFKSNGwWNwb8wnuH0XTsemNb7YuMoPcya7Y2Svb9Cv84eYN2EwNvjPxnpfT6z2moDQZWMJ1LEIWjSWIJ9IcFO5+hKAwdMRMH88Zo4aSqDPxIrJA+DR93NMH/QVxvV8D0O+eglDu7yDMb27YlDXjzGw8yfo9OoL6PzGy5g0QOCeaRT8hP5fY3TPzrxPX4QsmYogr6nwXjgW/gvGYPR3H8NzyDcIXTAO/lTeftP6InBaH6wc0wk+Qz9F2NhuCHPrgeAJ31FxE9we3yPEc4ABd7DAPWcU1iwYj7WLpLqnYr3XLGwNWPgHcIfhJ4L7AMH9685t+HXvDhz6aRcO799D1b0Pxw79ghNHfsXpk8cNtE+fOYezZ8/jQjgBfuE4LkWcR3R0DGJiEozijkv4A7iTUpCZnYf0nEJkENzZAndBMZJSUw24pbiLKwnu2msoqrmC0ppGlBPehWVOgrvYwLvUWYVyo8Rd4C4vafa4Be4q/v0rSUlZJbUsBe5iAru4vIzX8rWfMK6+cg21rKd+kHoXuMsqK+CkMhWUZV7UE7Y1VMN1hHINYVtDUFdTtTrrylBDuNUT5rWNBDavl1VSz8+RIpdVUksI1rDulWuNfPO7ShC7wM17yfOuayRoWaeR8P6Nr4f6vdY11BrFfuUaQU84X70mL9uCthS3QK1jLY83A5zna/i52pcfrrD3BXvtN/IzGxr43f4A7eoq+eA8T+A38jsYq0X/xhoCl4pbDYDAXy1bhOBuCX7ZJvVU3rVOgrq8CDUVVNjcbqA6r3IQ5Ny2AG9FlaMIlWWENs85S/OpvvNQVVJggF5NcNeUS4UTxoW2spZ6ziK481hagBaobSvEVtv2tn2uSOAm4CuKs1EqcHO7nPezVbVls1jKW6papQ1uKWxbhf8O3FTcgrMUt62otS8FrX1tt4R1TpJVR9CWXZJLcBckXSQULyCPIZWd6QKplKpgmnzhVyScOYCLv+7BzxuCsWe1Py4d2ovk80ewOWg5BnbvhM7vvY0fvuqKwd/0wegffoDv/Bm4dPhHlBGihVToGREHeE9ZIoS2Ud/H+DnytqWyqb6p5nN4vCBBsJVyPmegrZDlUUIQ5xDc2QR3PuGby201DkUEtQBtWx+28i5J0XURBtICt0odV8hW0TnV/e8pblDB8P+WUXUVXvkNBU2/IS4zH+vWb8SFiycQtNIHPT/7Au59u2Pe+KFYMXcK1of5YPeW1Vg22xNThvVHp7eex2KPEdjgNxsb/Wc0gztkiRsCF45huGGtl6cF7qDp8Jk1BlMG9zP+tJSx54BOGNP9PYz99n1M+eFzfNfxRXR9+0V0f/9VdH7zJfT74hMM794ZHkP6IGThFKxb7onlU0dicNdP4Dm8N5X7NPgvm4Jlc0fBm+BdOKEfxnz3CfwI4sBZQ+BHRf2vwB0wsRcCjOruh+AZQ41VEkbF/f8puI//BbjPnBG0T+Pc+Rvgjia4o2PiCe54A+zL0VLi0VThSUjPzEZaToEBd1aRFHcxktPSjFWSnpVlPG6Bu7jWArejrgEFpeXIKShCdkEBlTHh2cLjLnCUoKC4+HfgdpKSskJagruUilpwrmlqbAa3gbfqNtQbqDsJMYFbv516Rq28a6lpbV/ldVStzjoHqgnuBsK8np8hq0X1GqTOqXBrpHapuOsFSirgq7JC+DnqmxTA6xoEd6vOVXVC6rdKZW7Azc+wwG0DutbAV2DWtuwThbFZXCHfu6Gh2nRWyhMXpC1vvNpccwPcCgvcFrRLjG8ti0WwVqijU8q8tpYKulaedoWxWerreIyq3LquBby5LyDXVvJeFUWoptrWdr1UvClZR964qVOKSirtSqpyJ+Ht5LazlNAuLTJKXVbJDXBLWbssj4JsVOTnGnALzLZvbW8rVE9lJZW5gwq9RBZKUZYJQduEsVvSmsFtQ9sGt0CubYHaVt0CdjYBnJ9KkFNt2761PGxFQZpUtpS3gC0r5Pch31shcOclUckS3LkJ55GXSPUtf5tqO4sKW0BNCT+E2FM/YdWy2fi+0+f4/PVX8fqTj+Pbjzqi71df4O3nnsTT99/NuA8P3H477rvpVtx70y148I478MVbb2BnaAAK49iIRFOBx0h9s0FIkM1xguqa0I6S9cGyBbiL1JCw0bA7GZ2ZUQQ0jxO+BtqyTFgK5HZHoyAsOKvUvkL7zqwoF8itYwK2jtme+H8T3NeN71jYcBV5DdeRVd2ErIpaXIqPw569mzGCLVX/L7ti1HdfYdaYQVg+Zwo2hK2k4vbHTPcxmOM2AuP6fkNVPR3bQxcaxb1K4F4qcI8zijuI4A5ZPBnrvGWlTMLscT8Yxb2K1wTMHo4lbr0wa2g3TB/YDYM+ewudXm6Pz155Ch3/+QiGffMlen30Hj56/mnCehzW8JrVS6cibPFUuH3fDbOouI3HTXB7UW17ju6OGSN7YFL/zlg+uT8CZw6BLxV1wLTe8Bv3FcH9GVaN4/d164kgdwvc/pN7WeCePgQhNrj5VmCBW/78TGzxX4BtdmbJ2gDs3hiKn7auMVklv+7afgPcv/we3KdOENxnzhDe53H69BmcPXsKZ88dQ/jFs4iKIrijE3A5Khax8YJ3nOVxE+AJiYJzDjJyiwjuMmQUKIpNVokUt8BdWF6NotqrBtwlNQ0oq61HvgvcOQR3aWUVqpquobzhmvG488uKLXCzTml1LZzXrxuPW1aJPO7Kpibjb0txC9zVjQ28/qqBuqKBv5cqwlznKirLTVaJsT5c8NZ5hcDtJMjKqUarm6TKrQ5wgb+G0G4koKWY6whMqelaA1LClsevXiOe+V2kuGvra40qbyRUr/Mu12STmM7OejQJ2lTfNqAFXkHYArgFbrvjUtC2jyusTkwL4IK5QnV0jY4L3LJKTAejC95OgtYGtzo2ZbXY4Jbqrq1lXaptRY1UtGBfRSDXVxj1Xqf7SG1TaQvadsgHV8hSMZ54DQHOUtDWeUFe4K4qo0rn36+Wat10cFbkwUlwl+UlE8QZxqN2FubAWSDFTTCbfQvcNrR1zAZ3swJ3wVpquzkIZoWgbYcNboX2pbT/2DFpwM19ZZWog1FAVuZIQVoUYR5DaN/ocLTDPqYOSMFeZX7yJRSkXCK4lflx1nRIpkVSDTOkemNO/oQtgQvxdcdX8dBdd+HR1q3xVNv70eGBB9ChXTu0b9cGT7S9G4+0uQv333Er4zbcf+edaHvHnWj1t7/j0VatMH5Af5zYsxMRh/cy9iDx7CED7GzCPDOSjQSVt/xxgbuY37EkJaJZccvykFWSz/1iQreYMBa4FQK34CtY2zaJva/QvmWTWFaKrbZtcKvOfw/cfBiaWBbzAc0mBATuMtklZ05g3rypGN3nBwzr+i1G9viS4B6IJTMnYHXQMiycNRkzxo/BgkkE9OIZhKcnNgfMxabAmVhDOK9e4cZjbi5wj0fIoslY7zMLG3wnY+HEgQSuUvtmImTeSKyYwFeZbu9h+FfvY86QH/DDR2+j0+v/RK+P32Kj8RH6fNIRXd96BcO6f2GAHbZ4CgLmTsCYXl0weVAPo7hXLp4In8Xj4MOGYOYogfsrLJ3UFwEzBxtwS3EHjO8CbyruVWO/waq/AHeg52AEq4NyziismueG1QvcDbjVWGxcOZc/liXYHrLcZJXY4N6/ZQMO7tiKX/dsbwb3kQM/Ed77cfzwQZw8fgynTp1qVtxnz53E2fPHjPKOjLyMqOh4F7jjDLhNOmBs9H8f3DX/NbgrG68ZxV1aV286JwuKLaukyFmN8qvXjFWidECBuerKFaO4ixylKCG8qxupnFmnmr8Hed02uB0EtzzucnW68fdjbJQ/gpsgKq+hSiUElcTHr2HOqROziar76vUrBtwNV6h4CVx53teMFfIbAUrQsxG5cu2K6VhsvCqoW4q7ifcWvFXqHrYlYnvc9rZK2SgKe9+uY3diyiKxVLfVoakw+y6P2wa31HKVVHEtgU9FrbjSyPsI/nWEbb1U9Q1w24pboXsI3nXaF7RdNokddc5SNLL+lTo2gvrvScWt47alopBlUu0Cdx1BruwUKW5nMZV2QQrVcwaqigntZnBnorokF7Vl+b8Dt22RVBXlWP52dkozrEtyU1Gck2LK/xu4bZtE4Fapfdsq0X5BWozxs2WLaFvWiErbDrHsEStsj/tGhyShLXBTdRuLRJkdMWeQFWN1IB7bvYZv+T3R9b3n8PGrT+OfjzxISN+DJ++/F08/SHg/3A6P3Nsa7VrdjnvvuAn333Ur7rn9H4yb0fpW7t9xO55sex+eafcAvnjjLXzzfkd0eecdfPvhh3Dr2w+hixYT6BsR/utWRJ3YieQLB5B28ThV/hGj9PUdCvgmYDJLCN18BQFdwDKPQFZpq2wb0Pa+StsOueF9W4rbtkp0/K/BzQfUiussrpv/pweqjA9WwZXfkF5JZdZ4HYFbNsPNbTQ8ho1E/y++wsCun2Ku22AsmU41vXIpNq8Jws4NYdgSshKz3Ydh/uThWLdyNjb5zyG4pxDc7gi2FfciNyptT5MOuMl/OkIJwwkDesFv7kSELBiL6cO+xocdHsCnzz2BQZ0+xHcfvIYeHV9Bzw9ex8fPP4XR33WDW58e6Pflh/AnsEMWTcKSKUMxtNsnmDtuoPG4g5dPg/9id/jOG41lU4Zhav9vMW9kLwROJ7in9iG4v0Ogexd4Df4YoaO/bgZ3IMFtdVAS3MpSmSFwj8SquWOwer4b1rCRWMtGab3XbDZMi7GN4N652g871webXO59W9Zj//bNOLib4P5xJ45IcRPcxwjuEwT3iaNHcOrkKUJb4D6Dc1Tc5y+cxIULZ3Dp0iVcvhxrIjaO4Ca8pbijY6MQn5hEOGcT3IUEdikyCsuQLnBnENzpKUjPzESho8qAu0RgVmaJwF1Sjuz8QkYBSpyVRnE7+fd0NDQhz1GMfIJb6YCFFZUWuPm3NxkjLKuv8l6VlabzsaScMCLIlbtdTZBWMSxwN7FBcMLhdMBJBaq3NRvcjSwV8sYrqUwrBDBCWQZIEz9DfrjuWdvUYCwPY5FcqTHpgJZv3cRfI+9x5RqBTXATzPWEaiPrXCWA9VsVsK9ItRuP+1+BW8esjBOFUg2b2DDonHzuWn43wVrquoagNR2T5lwNzzktcLPBkf1RJZDy31FLyAvUFqx5vWu7tpawJZhray1/24S2XRaJ4F2rBkDK+i/ALQXeVK+0wkqXbcJ6hHYdy9+B21FIcBeajJMah9IBc1BRpE5FKuiiTAbBXJjNyCHMlSVyQ1VLabe0S4xFQmgrBGuBW2VRNmEtcKtDk1FCeBcT2orCjITfgVuglk3SEtzaV5nPUuBWB6TdEaljNqCtbBKrc1IhYLeM/ORI5EmBxylj4yyyY/jM7N+MRROHoPtHr+Ltfz6Mt559FJ+8+QLB3RaP3XsXwd2a4L4Pj7ZpRWV9G+5j3HvHLbiXwL7ntv8kuAntu+/Ew4T6k+3a4ukH2hmV/lire/D43fea8om778PbHZ7D9JHDcXj7BkQc2UtwH0TqpcNIiziK1IuHGIdNZF4+jrz4s8bXtsGtsohQtpWz4N4S1jagW6pu+7wF7si/BjfFjAVtPoRQRxC1tv6vHrxSyqLkiitIKW9CFmGw+8QZjBrphhljxmOuuxumjBiA2W4DMXv8CAQtXYrglcsR4LsQ60JXYMaEIRgzsBtWzByLjX5zCXDCebk7AhePRcCiMQim8l7tPQlrfaZhc+A8np/FVvM7+M+fjFXLPeA5qhfefvpRvNvhcXz51nPo9t4L+OrlZ9Djvdfw6YvPoM9nH6LTGy+j75cfEPbjqbAnIIDAd+v3FSYM7M6GYaqBt/98d6yYNQJDv/4U3V99HUvHDEaQp6ySngiY+g383Tpj+cAPETSiM0LH9UCAWw8ETvgOIVP6INijL4KpuENmDMcqqvbVfBNYM38s1iyaiPUE90avOdjsv5iKewV2rPI14P5x62qq7g3Yt30TDuy2fO6jP+/BsV9+xIkDVNy//kLVfQinTpzEOYJbg3HOnT2N8AvncDH8HCIuXWREUXnHIDY2FnGMyMvhRnXHUX2nEc5pOXlGaWcUlSJVHjfBrQE46VTeecXlKKhqNIq7rFbZI43G484iuJUSKI+7isSsaLiO0voG5BASuUWFKCbci8orUXn1Oqr5t68kLauu/gYn1bTSAUuUx82oI0DlS1eRuE426oJ7ZdMVo+QdVQIzAcYfla20BW29vQncGnBTUV2F6nrClD+6K1LS/Nk1XbtmDcZRBofUNGErta3Mk4ZGgZbXy565QkD/dpXHCHTWu0pgC+pN12SPUOXzbUDgvkZAC7qCtsJS11Lr/G0T/CqNvUKFrPM2uKWsTYZJjfxsS53Xy7aRQiaQ65VxwjrVNYS3BufI+3Z1buq87qFSHZaCtZ1WqDDq2wVuk0JIuFfJahGoW4JbVokN9hb1DeQJb3VM2p2Tyi6xgG2FMktsb9r404WENMNBkJcXyO++0UFpwE1g67w6IcsIbkG6kEAWtO19ha3ALZinojCL0Fa4fGz52ban3RLcArr2Ddx5LjOeqtmo71iCOoYhgEcbYNuRlWCBXHVt5S2o5yVHIzs+HIVU3lHHdsNnxhj0+vAlfPjsQ3jnmYfR4cF78dyTj1nxuFT2vQxC+L578NDdrYw1cs8tN6Ht7bcaiD/cuhUeva8t2t1zLx64tw2eePgBPPX4g3jyofsIfZ5jPNyaUG99hwH/s/c9hon9R+Dsvp8Rf/YwkiP3Iy3yoEn1U2aJ8q6VgZIdcxLpslRYCtpS3LJNyjMuE8iyV6Sy1RlpbQvQgrWgbStunROwFbpONsyfwM3n13DbPAFUSnxhRaPrVbeQqiyupA5xRdWIL63CmeR0eEydCY+RY7HIYzKmjR2C8f2/wbRR/eG3eA78ly/AhrX+WB+2BEvmjIHH2F7YEjwXW0PmYJ3vVKzymmiAHUTVHbh4jAH5Br8ZrDMffgTs6O+/wtJpo7HGaxoWTR6M3p+/hc5vv4BxfbtixvC++PiZ9hjx9Vfo2fE9vPH44/johecwoOsH8DWDb8aaXPGFk/piWI9P4TePyp3gDl3mgQVTBuCzV57G248+jGFffYBAgXvydwiY0t2Ae8Wgjwnur7BqfE8EMvzH90DQpF43wD1zOMJmDUXY7GG/B7e3ZZVsC16O7WErsWOdNXryx63rDbhNOuBPuwju3Yy9hPc+HBO8DbgJbAPu0wbc58+dJbzP4nLEJYL7soF3dHQ0EtRBGSOr5HIzuFOzcs2IyYzCEqQXlyIpIw2p6pwkuPNLKlBY1URwW4q7tKbOgFuKW1aJwF3pGjlZWteAXMIgt5hAL61AUUWVGXRTxR+E8ri1rTxuedylFU4TtVcIUL6JORt/QwUbAP1OKnmshOCuqKmGk9C7AW6V1nbt1SZU1RPcrFPd8Htwq3TW1qCSIJQavwFugpPg5ksAGmXLKBWQ4FUHpuVByyqxOi2vqLOTsG00KYF25+QNcF9x2SmC9g1wW9AVgOVtN6tufs96qn3liQvc9Q18i+D3EpTlh8tOqaGCtv1z+eMG+sYn57ZA7VLadsdlXQtwG8UtIFcq1Y9AZimVLSCbkZUuO+VP4Ga9qnKCm6B3luWjytgleZZNwrDBrQE6BtiEtUoT8q5dFokNbqPIGTovKAvGBZmJRmkL3FLaNrx1rGWoXoELyIK24CxwyxrRtg1zY5PwuNS1YKz62hawlTmiMjtRKX+XzL6ltrVtjai0OiojkMsoJMj3kC+9PnubsH4Q7zLef+4xdLif6rrt3Xjhqcfx4tNP4tVnn8Azjz2AJx+4D4+3vQ8Pt2lDlU1w33YrHr6nNZ5/8gm8/dILeOvFF/HG88/jTXLklX8+hWeffAhPP9wWT9zXhrC/A+3uFORvJuxvxiN3tMIrjz7NN/tlSLuoDswjyIw6bMGaYaDLUBpgBvcV2YS5PO4SqedM+dWXDYwFYoWUtULQFvh1D0uFR6KC9RXyzf8S3KVUMlJFVq89jNoWuKu4U0Cqp1VdJbhrEF1YjvCsHEyfNQ+TR43F9HFjMGX0YEK1G+ZPGoagFbOwea0fdm9fi592hmLTqkWYT0Cu9p5CqM3Bej8L3IK14O2/cDRClrljo/8srPedhZnjfjCKe874QVTPHvCiyp3j9j1WTB+F2WP7YWK/b9H/04744sVn8R7/OB3/2QEje3bH0qmjqKplv4whuCdg4eT+GNz9IyzzHIOw5Z5U9DOwnPfq1+V9/rEfwZheX8DfcyjB3Zvgpuoe34Xg/siA2+6c9Hfncaru4CkWuE1mycwhCJszDGup6gXudUssxb2Jilvw3hrije1rLJ9775Z1zYpbVokFb4H7ZwPuY4fUQclXvbPnXeA+hQvnz5qIJLgjI6IRwVCGSVxcLEuqjOgIxHJb4E7P0SCcAqQVFBHcJUjOTEdqqgvcVNyF1VeawS2rpNDhRFZeAXIKqawJX3vIuzzu3GbF7TCK20lFrTzuCqppgbuioQGF5TxnRk/K5rhiwF3ZJDVOdc7fSRXJWlpVhfJqS3Grc9JW3MrntsB9Bc66GgK6GpUsm3i8ifDWyErZJdWN9TzPtwGBj4BURonA3cjfpxR3E+Fcz3vUEKgCt4CpgTi8nL9YgvuqUgLrCWRr8E3Lzkcrg6TRKHjZKgp1ZgrcNnhlhyikoDVsXvBWA1InL5ph17GUtQVuHbOtFAv8PM9SozCrKglfdaLq36KGoc6ySmShCNxGdQvIykyRd61ORwK51tgwvwe39msIbalxdUxanZOFRnFr4I6g3VJxC9wqBWPB28BZHY4utd3sbcsmYV2FDW6FoK3rjEViVLblc6u0QZ6XQSina1DNDZ9b6lrREuS2ArfBbStu7VvWyGVzXCGAK6zRk4L2jVGShQT3ztCV+OilDniBavqNpx/Buy+0x/OPtaOa/oexRF5/7mm8THH3bPtH8OQj7fD4QzzXujVa33Y77ruLKrpdO7z87LP4/MMP8en776Pj66/j7Refx6u85oX2D+OZR9vimUfa4ikCX2r7gbtuQ+ub/oY7/vZvuO/Wf+BBwvv7Tt8g4uABFMSdQG7MMZOzbQ+2KSSAlbedxX1FBo8J3GWZl5vBrTD53gwpbilsKXYrH9zqnHRmRZuQ8lbnp0D+J3Bn8uGt4Y9fDxCfR4Jb8Zt5IAt5MKOG8HY2IbqoApFFxVjq7YfJo8dSYS/A7CljMXVEX8ydMAj+yyZj4+oV8FpKmK3ywa6NvghYNpXgnIntIQuxKWAmIT4RYSsmGHAL4GtXTsFa72lU3bNYzsRaL5aE4erlM+A/bwxWzBiE5dOHYOwPnTGyxxeY9EMXDPryfQz5+lMM+7YTVs7ywEafZZg24nv4zB7Na9xYtwuGfPsZJgzqbsAdvGQyAheOxyLPEZjDBmbR5CFYOW0w/Cb/AP8JskYsjztw+FcIbQY31XhLcE+3wL1qznCCexxWL5xAeE/F+hUa+r7I+NxbCO5tfwD3L7usQTiyS47sk10ixU14E9wnj5/E2dNncebUSTOS8vy5MyYiLoX/DtyxsTG4HBWOKKpupQeaUZLZeQbc6YXFvwN3WgvFXVjdiJJqq3OysKzCgFt53IWOcpMOWNFwzeRx5xICAndJieYjoWpuImAJSjOk/cp1VLpGThY7lMtdTsBqUI28b56nXNbvpJpkLauu+RO4jbft2q6nIq6iqpZVIltEnZEa5KV5TPSbUzpgLaFZJQDKgiCUpaJlgbAa6/JzNN+JOgPlcUtxs46gfZUVBGxZJSothW1ZIM2K+5oFaxvcyhlX+qHAbVsdtvVhFDdDirtWwK1zmM9TPXOewG7ZiSmlbofZp9LW/CYqlSJojca0gN2sopXTTXA3ENTyrhW1skkEcoFadQR3bldWWr637YfbHncVVXdts9rOgYbDC9B/Be5mWLcAd2WxdY1d1wa3IN0yq0THbGAbpc3IJ7iluAXlluo6h6rYBrf2bXBLWWfEXWyGtkLquyW4ZZNYKjwKWQS1Oi0VKVFnsc5rHt556mH88/67Ce3H8YYG4D3XAfffRSjfcSvB+yiVM6H+9GN49ukn0OGJR/HAvfeizZ2t0Lb1vXj6cYq9t99Ft6+64KvPvsBbr75BYD+Dl1jv2Yfvx9MPtMFT7Vrhnw/fg2ceplq//x6TgXLfrTfh3tv+gfvv/jva3X4nXnzon9jhH4zS+FPIjztqwG2A7RpSr8E2Utq26pZdUp4dbdSzDW4L2Fban1S2rlepfUVldoypb+eHl2dE/RncSZV1qODDo1FwyhKoobKplbrhw1TCpyqr9joy+JReyi9DFF/L127bQTgvwZ7tG7B351oELZ2OmeP7wW+JO7Zv9MHSRdMx1X0ElsyaSLh7YIP/fGwPXUpVOtco7jCq4vW+hJ7fNHjNGga/+W487ollVNZeM8fx/HRs9JtD2I7F4qn9MGnIV5gytAdmj+mHcX0+w0L3fpgz9gcsmzqSanssBnb+Ej0/epfbBPfcSTw+jrAfhyUeI3iPybzfNDYSHvBdNInhgfEDO2OhWy/4T/kBmpPEf3xXeA39FP7DOiF0bHcEuX1LcFs+dzDrhHgOQogB91CCewTWUN2vXiBwexDc6lgluGWXENw71vhj78YQ/Lh5LX5uVty7qLh34zAV99FffnKB+yBOHjuOMycJbRe4ZZcoLl28QHBfZsgqsRR3VFQEFXckYuKikZSSSlDnGHCbzkn+TVIyM5CckoiUlBTkFJSioLIeRVUNBtylNfUokOKWVULFnV9ahgqBu5Fq+spV5FWUmTlMSkqpqAnucoLZqY5HwtKA+8oVFDk1ctIGd5MZLalUQXv0ZC1/N47qWgbBz7Byty1wq1Ro9KRR3IR2VQPVsIAu4PJ6Ke5G5XwTxE4C0Yy+JGSvmEwTZZXITmFjUV9HtS41TlWsATgEKw+7oN2ABpZS6ep0VOejINtI5a7tK1dljwja6phUvQYCWIC2vGtFbZ0sD6X+8V5sJHQfgbuuXoNxBOxqM7GVlHoNGxDVNwqdAK/SHC015WZbA3LkcytVsEkNhPHNldMtG4RKWh20NbJKpLipvjXpVJXD5GvXaJ/AVhhgs1QKYY2A7uRxWSrlxajUYJxSAVv+dj4BrIySHJQJ1LJKBGOjnGWVqPOxheLmuYpCgpvQtgCd7gL0DUvE9rh13D4mgAvYBtqEdyGjSCCn8ragrRxugfzGMe3npxHQxr+mgpSdwm1BWxDXtm2VqDSDcQTu+HAC8CLiLhxDmPcCvNPhETx+181U2/cTrg/g1Q5P4/n27dH6jtvx0H334LVn/4k3nv8nXn/+WTzboT0eeaAdHmjbFo88+DDeeOV1dPr0S3Tv0h09un2Lzz74iMr7OXR45CE8RUA/cd/djLvw+L23s7wTj93XyqQOyut+qPXtePSeO/Fo21vxZNt78didbbFkwmQUXj6FpDM/I+n8QWREHiG0j1OBWx53hgbsyCohxIsIYmdOTDO0BeSW/raALehLadvHqnJiTT0BXYBXWuCfwJ3u/M1kjDj4AJTyMSjmA1XGB1G5vEoBzKO8yqi5iojcUkRkFWL/mXNYLQ/34A7s2rUKa6mm53oMwrJZI7B59XKsWe2NaRNHY+q4IVg6ZyzW+VNxhynzYgHV91Ss9ppi8rqV6eFLVR1CUG8IWIDVPrOw3n8OQlZMI9RnInQZITx9OGaO+x4LPYZg9PedTMfjlOFdMLbvxxjV+wv0+PBtfPziM/jqzZcwz20YvAjsuW4DsGACFfVcZbBMRdCyaQjxno6Vi6bAc0xfzBzbGz5TB8B3Ui9jlfhN6IYVBtxfmEE4weNcswQS6iFTvkfYtAEImz4YoTPkcY/C6nljLXAvnoz1XjOpuBcaq8Tkcq/2wU/r/bFv0yr8sn2jS23vxsF9exl7cGi/lRZ4/NABnD5yFOdOnjCdk3bYnZSRERFm3pKoqCjTQXn5cpSxStRBmZSaQnBnIyWbijvfgTTCOyUry4A7NS0F2QVFKGJjbEFbA3CuoKCiBhnKKhG4CV/B2aFcbkrdAmcNga5JpkoIZyfPaXIpQlk+Nmkp6yTPWWmuk/JWXrfSBKsZShvUds3V6yitrIGjqgpllQQafz/qtBSwVZoOTDYS5QSvg+B2UM1Kheu4wN8MedOBWW187nrCVqr8CsEtRc6PIDjlSyvzpAZ1GhDDOrzcwNqAm6WxV+RfE/zKSql3qWx1WkrBK5r4OYJ9o65zqWvbHlHZxLeOBn5Wk+5hVDVh7rJENCReUK/jm2ptrdL/rMmzqkyeNiFrVDXBzQaspkYphHWsW2tAXuW0VLg8cEHdVuXOCgK5iuBX8JjywwVtA2zezyhvNgyVvL7SWWbql5eXoLy0EM6SPOONS4FXcLu0gFBmWVaYbbYdRTmmLCO4TQeloE2wC9gCelm+IpMqO50wVjZJugvcaQbc2ra9bgE7j0C+obgJ7gzlb2vgjQAte0TD3TUrYAJhLbVtHcuSDUI1bQE+yihxhRS2gC5oG49bVomgHXMOiReOUtTNw4evdMBjBOhT99+LDg+1Q/sH2+FlquX2jz2O+9vejzdefQ0fv/s+Pn23I1597gU89WR7vPTCi3jjtdfx+aefons3AvvrXuj8WVd0fPNtAv5ZPP/Eg3iyXRs81OZOtGt1Gx5sfQcevucuPMJ4uM1teOjuW/HovXfgiftb4XFC/UnC/JkH7kF71u/X6VOsXkxmLVmEyEM/I+vyMRTEW9ZJ2kVryLzskwIqb4G4ItPqYJTlIQtEUNa2AK4BPPYcJQK34F6dK3DzzcWlwiuz/wLcyWVNBtylfOlUlPFRKOfTUM4HVzDPrb+GpIo6XM4vR2xBOc7FJ2MbIbTn5+3Ys2ctNq5ehqWzR2MxVWmI72zs3bMegb5LsXj2JIT5z0boymnYEroQu9ctMyMo13h7wH8B4UeABy0mXJdPxabghQj1ms6WdQbrLsaqFZ4IWeoBH4J/2qgeGNvvcxPzJ/yAGWO+xeShnTGoW0d8/loHfPryM+j16buYN16wpsqfOx4+M8fCZ8ZYhFDxh62YwcaADQXV96Jpo6jEB2PJeELb4wf4T/4Wvu5dsWzwR/Ab9jlWEdrB47r+DtwhU/tTdQ9EyIwhzeAOmz/ezBS4TpNN+S4wqtvkcq/ywt61fgR32J/AfYD/zX4luA+3BLfmLGkBbVklF8PP/1/Anfx/BXdJVT2KGYL3H8GdJ3A3NJnORwfB3BLcxRWVpsPxX4LbaYFboFXmie6hKV6rBe4qArmqGo4/gNuGt64TtMtqCXiWBtwu8N8Ad5MF7iaBu8FYdlLjShuU6hZoBWUpXQ3Sabqmrk9BXamCFrT/CG7bHvlX4G74E7ip0vlW0agMFd5HKlvWiOBtWyM2uGtqNK8JgU5Qy/M2mSCM6mqCmdBu2RhoLhT53oLzDXBLgdvgpgI3oYE9VNN/ALfOOanMKwhs1VfpoOKuVCdlOcHtKICDirtU6X8ugGu7XBBXjrYL3C07LY1CJ7RL8zIIZmWLWOD+o0ViK21B21bbuVTRuakaWKP87XhkJlwmiDWFq7JLZJvE/w7cmQkEMkFt+97qxFTY4G62TOI0OvISUiNOY83KRfjm47fR/r47qIZb4WkCu8PDD+EJqukXOjyDt994E6+89DI6d/oSX37yGd6lsn7h6WfwFo9/+UUnfPtNd/Tp1Zvg/gafdPwY777+Nl7+5zPo8KgF7UeopB+4+3YDboXyu++/8xa0c8VDPPeoYE5Yq/PzaV7Tnt/jWar0N594BD3e/wybvAORfOYo8mJPEOC/IvPyIaOg5VlLMQvcipbglqKWHSJwq25LcAvqldnRppNS91ApiP8J3DH5NUhz8kH/7RpKGFLdFXwYlMtbxqciXx2U1U2IJLjD0wsRnZmPgyeP48Dhffhx70bs2LgSXvPGwWvuaKxc4oHNmwLx4+7N2LklFOtXLUKQjwe2rFmM3euXU5nOQtjySQT2eGzwm47AxW7wX+KOLWEL4LtoAiYM60nl7gbP0X2xzHM0AhdOwNwJfbFgCvenD8DSaf0wfXR3TBn6NdV3J/T54nV8+MIT6PTGPzFnXH+EUmEvmzYcAbPHI2yhB1Z4jkLggklU+HPgv8gDnuP6YeKgLlg+idD2+J7g7gHfCV2wZFBH+A75hODuihC3Lghyt8AdPLmPAXeo7BKCO3TWyGbFbaZ4Xca3BYJbHremd929yhs/rvPDTxvDsH/bBpPH3ay4f95LaO/F0V/3MQ7g5JEjOK0RlC1sEoXAfflyJOOyAXdcXJzJLrkcFYHLMZcMuJMysgy4M9iQtgR3SkoyMvMKUOSsRVELeAvcykLJKihArsNBcFuKu6zxGvIrqglu5XGXoNBRQcV9jerYBvd1gvwq8qmkC+VzM5QeKOCazBPWMWmBvEY2i9S2oubadVPHQJulwF1FUJZQhZbWEO6Eo+YyaQluk4lCqKrzUSMra+VN87fYKDuF4L7KxkBQNjMMyo6g4pYFYo08YD2XXWJllljgtnxsWSUamEP13hLaNripiG/E78HdyGsFa4Hb8rUrCGLlasv+sMAtQNfUWB2TxpeuofKu4jaPC9qqK1vFgrVUtVS2bBPWMyC3gKzShrnA3RLeikqnYF1s6irKHcWMQlSU5THyUUGIO4pzUSJ1TSA7SnJNlJfmWSWVtmAtxW11PqYbxS1oKwTtgkz52FYnpG2NqBSoc1KplBkCtuCtMocqW7DOTopGRrwUtUZN8pzruA1y5XunxlBFE87NnrdLbdsheKfHXDDwzomPQOCSOej28Tv46NXnqLSletvg6YceRIfHHsNTjz6OF599AV07d8VnVNSff/Ip3njxZarop/DOq6/jvXfexReffY4f+nyPXj2/Q6fPP8ebr72C555+Eu0feYAq+y60I6QfaHU72t51iwG2AN6WsL7n1n/gnlv+gXtvVTbJLXiw1R1WtHapcCr/x6nOn2nbGs+3fRxDu36PEzu3IiPiEDIjDyI7+ojJEFHI/hB4lY9t5Wb/HtyCuQV5a/SlbZWobkvwC+R/AvfFjDJkVDf+Dtxl11hS5hRTUZXy4UypbERscQ0uZZQiIbcUh8+cwYFD+/Hzvm3YuzWQanYCvAm0IJ+ZCCPAtmxZjV071mDd6kXw856EzWsJ7o08HjTLKG3Bex2VuDJOvOeNwGpur/WbjUnDemNEn24Y1vNLwrkX1njNoGKeBL8FI+E1ewC8ZvbD1BHdML5/F8yf2BcB80dj8Ncfoeu7z5spYdesmIZpI7+FW+8vMHfkDxjbqxM8hvQw86GEUh2vmOOOlXw7CJK3PqUP/Cb1gN+Er6m4P4bPoE8QOqarsUrMYgoEd5ANblklM/lGMWM4QghvKe5VCzVLoCfWr5xvwH1DcfsS3KHWIJydWyxw/0S1TXDbswQeE7gPH8aZ48esKV7/BbiluqW4LXBfMgNxElOSLHBrvpIW4E5JTUJaaorxsmWV2CG7xFbcAnd2KV+zqbjLGq8acBdW1poJqAqLi5Bf6kBZ/RUC+wa4ZasUUEkXENrq2KwgGAVb5Xm3BLdSCQ24nVWms1J1BGZ54aY+FXdRpdPAW5aJTA57ilirI9MCdy1hqZGVdQL3b4Q268jfruf3EGzlVdcJpLJKWMcGt4AsaNcIvAS3YK1FG+zJpzQ0XvBuCe4mhhS3poO1IWuVjTzG8y6r5PfgZqOiecSN4q5tBrc8d2WfSHHX8a3BVtr1/LdKgUtZW+CWx22lCtppg7ZVInAbK6QZ3EW8t6W4BXRbbctisRS3NV+JgbbLElEox7ucEJddIvWtcwK36bwkvAVuWSFS4YJ2cU4aQSwYy7+myjZK24K2IK3sERvcClt956QorS/WADsrMcoA2wZ3brIFb+3npcYjLTbcWCSCtkJqWx2QdiZJavR5pESdQyHPbQ3xx7vPPY0v33kdH7/6Ajrc34ZK24L2M088iddeeg2vv/oWof05unbpig87foDXX3jZWCVffPgxOn/1Fb75+hsD7w/e74h3334HL73wNJ56vB0eatsK97e6FfcRym3vELQ1IOcm3HMbga0guNvc9A+0ZrS56Sbcd9utaHfH7bif0L6/1c1U4jfjkbtvw1NU4M/e/wB6fPAhdoSsQOyp3Ui7+AtV9xGT220tlHDOgFshdS0bROAWtFUK3IK21LatuBX2NQK2/G3V/RO4o/OciCuqQL6GNrvAXXyVD3QDt6lyBO8UZwMSSusRleOk4i7EsfMXqLh/wcEDu7BvdygCV0zB0pnDEOQ9HRvX+WJVmC/WrfHDru2BWB0yx4B754blWOc7HaHLJlJpjzN+t+AduGQc/BaNNf62z9yJmDZqIFbMnICJg3vAfz6VrZcHgpa4wWfeYB7vj7nu32PCgC7wJnxDl46H58jeGPN9JyyYOMBkj2glnAGd3sSwLu/Drc+XGPHtpwicPxFbgxZjY8BCKuRZCJk32gXu7vB1/xrLqbZXDPgIwaM6G3AHE9zBtuKeJnAPsjzuWWxk2ECtWkBFL9VNhb/OZ+4Nq2S1D/au88dPm8Lw05a1+HnHJoJ7lwXufXvMCMpjB12Km+A+/S/AHUFgKyIJcBvcllUSgYTk34M73YA7m4o72XROZuUWoNBZYxS37XMXUIFnFhQhq5DwLhG4rxhoO5r4962uR26RJpkivF2K29lsldjg5v2cTktxU4kaEPO8yfUmuCvYCFiKu9JE1RVr6ldZJkoprL72mwG3rbidUsX8nSnV0B59qdRA00FJWFYRjlLeNzJPeC9+RhMbhKv8jVpKWsPelcf9G6FMcBP69VTQmvdbHY+CtSakUmhbIyw110lLeMsvN3A1SltZI1LdskGo0nkvWSXqrDQjI/mdNPDGlPx31NbWGoDX1mqkpXK9BXeqapM9Ukm1Lg9cIyprXApc4KbSJrybt12+tmAsYAvI2jYet1IEqwh0MwOhOiotcNvwLisrQmmR5iah4nZ52kW5BDJLgVuwvgFuKW6rw9LytdNRKnAXWDaJlHYO4ZqXnoiCrGTkU2Gro7Iw20r7yyN8cwhhO3Q+l+DOJKwFZ4E6y6W2tS97JDtZHrYFblkmabEXuW8NxhG45XlnUmXbkRp1HmlU3OFH9qPHJx/g5ccfxtcfvIv3X3wOzzx4P1586im88twLeOnZ5/HBex/gtVdkh3yFH3r3RpdOX6JbJ8Ka+yq/oAp/7+238dJzz+OJRx/F4488jCceaYuHqdwfaHMHAXw7AXyHgfd9hPc9t92Eu2/6O1rd9De0+sffcPd//qcV//iHKe+55WYzRL4d4f0QoS1wP0oF/hwblO8/fQ97Vy1H6vn9SL94GDnRp4zathWz1HNLcFfnxhnFrdAxqXIb3FZYQ97lazeVpKAmL9Yo9j+BO6nEiZj8UiTxlbmQD1AeH8hCPkylfDiL+eBpdsA0gju6oBKRBHdUVhFORkTg4NFfcOT4T9j/y3qsDp6NhZ4DEeY9DVvXeGHDKj+sC/PDjztWYdPqpdhOcG8KWQC/xZNZZzJClinveiwVsodR4MFL3BG8eCI2+s0zscZvDtwGfo3xfbuYeUhWec1EwNJJWD5jCBZO6W8WRlg5dxT8F47DnEk/YOLQzlTjw7B8GpXxAjfMGt0Ds8d+B+8ZIzB50DeYOrSnWbRhe/Biqv6FZiEHn8m94D+pmwG3OicF7qCRXyFI83KP+wYh7gT3pD4I8tCw94EIac4qGYvV/NxVC92puDWnuGsZMzMIxwe71gYacP+syaZ2bcbBvdtx4Cep7l04sn8Pjv+6D0d+/QXHjh7GyRPHcOrkcZx2ed3yuNU5eUm53FGXqbCjCesYE5FU3JolMCE5kaDOQbKsknwHYewwtkliagZS0zKQnZtvVHRxTQNKahtNFBHOmrc7u6AY2SUEQAOB3ASCGwR8HfKKSlBcUoKCsnI4Gq5CnZYml5tgdlCBS7kXl1dCudyV9VSn/G3Y6YCCeAUVvLJONEOgQ51wBLdR3fz9aPkzqW4ti1ZcVdmsuAVrgVseurFKpLqvX6XapkKtJ/TYQFw1QL5uop730ufW87dZS0VcJ9VOQEuN82tQmfPz2MhUUQlblorALZ/byu1mFRfk2RAQ8gbcskrYULQMY8UQuFLfUuK25VHN0ulaeq1anjaBLgtE9VRfYalsgdy6xlbdUtxVArUsEoaVgcKS0LY7G+1SYJYNYndcCuw6p3AQ1jpn1DbLMhe4BWlFSV6mKc2xQmWYWOCW+rZBbqvyYlkkzZ2S6njU4JtkgjsFBdmpyHeVOYS5tnPSEpFFuGs/l3UzqKhT4yON8s6m8s7SyEaWxkKhKre3ZbNoO10z7xHw8sQFclkr6fERPH7RqPF0gjubcF+9YhE+ffU5vP9CB3zyxit46/ln8TTV9kvPPIuP3uuIV59/Ee+89gbef/NtdP2iE4b274/hAweid/fu3P8CnT7+GG+//CJe6vAU2j/0AB657x482OZutLvrToL6Nqrs238XbW65hdD+B4H9n7jrP/+OO//+N1MqdExx9803oc2tN1Od34b777gJD915Ex5vcytep4Lv0/ENLB87BAcpVC8e3I2kC0eRF3/adCwKwvZQd8sGiTTglo9tZZdYg29syKsjspRRkXEJNTnRqMmlOs/i9Sl/MeT9QmoOIrIKkCxw89ed1Xgd+RpQwYemmA9Jbv11ZNdcRUxhJS7nVeBCchbC4+Nx+MSvBPfPOHBwM3Zs9sGKuaPhv2Qi1odQ2a7xxZb1gdi3Yw3BvRw71i6nqp6EpbPGINR7EsK83KHpXUNZf623h+mwDF4yiTCfQmW8CMErPA24h3b7yKQBrvefh6BlU0ynps+ckVTeSiMcg4BFblg+ezi8GOup3r153MtjsFmmLHihmzWVa+8vMKF/N0wb1hNbTGriEqxaOtEC98RujK/hPfwzeBlwf0lwd2F0Q7BGT07sjeCp/RGkzkmCW6vhrNKCCgL3or8C90oD7h83hOCnzauwf+fGvwD3zzh66ACOHz9qoK0wqtvVSalBOBcv/RncEZcv8thFxCclIC0714A7NaeESroMaTlFSGgBbq2C81+Bu7yecCa0y6mW/xLcUtOEbfm/ALeGvBtwk5qyOioEZSpyzRDooLo0k1AJsOac1p+8TsV9pVlxW+D+jfWuGg9dlkojf2/1164YcFfxM2plVfCYgCzFXaf7yXbhW4DAXk9F23i1yQK3wM961WwIauRPE8paKk3QFsClsAVtVjXbAralum/YKYK2lHlLcEs1G5uD+9XysVlX56u4LXgrVEdwbulp2/t2KcVtpwv+FbjlX/8e3EUEtjxwywfXOR0vKy0kvAubwV1KJS1fu1ReNWFcQgUtOCvDpLwkl2C/AW4b3kV56QbahblpKCa0ZZPI37Y97jwB3AXuPKruPEGd+5mEdkZKHLLUEcnt1MRopFNl57ognZkUZULb9r7th2tbkM6XqqcKV0emQJ4WdwmpsReQSqWdRYAf/3EbRvT+Bl+9+zo+efNlfPzW63j1mQ7o8OgjVNrP4dMPPjLAfu/Nt/D1l50xpF9/jBk+HEMHDOD+l/ik4/t446UX8cJTT+CJB9oaYN/fSgqbYRT2bc2hYe/33nYroS04W5C2wP0fLG14/82AXHVa36J87pvR7g5ZJbfiaar3js89jH6fvIawme7YF7ocP63zRszpH81ISrtj0Q5BW4pbNonUtvZ1/I/gLku7iKps1k2/yAg3ZUny2T+DOzwtB+HpubiUU4hsvibn8gEporopYahzMpcPeWb1FcSXVCM8qxCXMnJwma/kx04fx8nTR3Do0B4z8GbJjJFYKQvBfw52bgnG2jAv7NwUgB0bfE0+9yz3gfCZ744wHyru5W4ErYeZIVB+t1T3upUzELBwEkKXeWLrqqVYOc8dY/t8SfB24rUDsGrldIQsnWCALXAL4AGLxiFgyXhz/SZ/Xj9vDHw8h2Lx5P7wpyL3nT2a6vt7TBn8LeHdFYsmDSG4F2NrwCwzO+DK8Z3hN7ErVo78nOD+EIEjvkDQuM4IHPs1AsfJ59aCCv0MuINN5+Qws/6kljEL43dfS3Cv85qFTb7zqeSXYRsV9841Adi7PtiA++cdG/DL7q345cdd+JXwtsFt8rgJbCluhQ3tG+C+SFBHUmFHGWgL4AK3FHdcYrwZgJPCv5fAbWYJzCtBUlomUlLTkUWo51dUGVgrDLhrfg9uwbgluPNLSg248wVu/gYMuF1WiPK91ckpcCuPu0pqlwCVRSJwC9BlVLkFjnKUVDgIb9YhkKW4rU7Jq6jitpnX26W4ZZVIYdcRyFLkUuYCtxYMrpKilR1D0OuYgh9l1rbUiM2W4Fbets7xn0LoX+N3azChgTjyugVuu0NSSlshkFvgvsqSDQQ/ryW8BWYbwrbiFrhrGCa9kOe16LGgretscAvwLVW2rcJ1fSUbNCtd0ArZKQbiBLjArM7GP3Y+Ctx2B6bOCdhlpQUmVE9wLxWMCegS2R/KECGoSwXrsnxzXMfUOWl3VqosJtyL8jOQT3AL0CV/AHc24ZorYGdTZWcmmdB2JoGdTsWcQfAq0qi4MwhuqWupbYWttBUZiZfNvhR5eoKlruWF2x2ZBt7xBDehnRp9AYkXT8Frlgf6f90Jvb76HF+89zY6f/QBOr7xOt574028+uJL+OTDj/Dt193w/Xe98EOv3hg9fBimTBiPoQMHoNOnn6DjO2/jleefI+gfwqNt70G7u+9E27vUAXk7wX07wXsLFfZNuIfqufXNUtl/x+3/8X8MrO0QrC2QW9F87Ka/85q/o+3t/zDgfuHRtujW8Vn0fK8DZg38Dpf3b0fi2b0E906TDii7RIra6pTU3NrWaEhBuzY/wdgkOidYS5nfUOiXCOsLKE46jbLUc3CkaSj96b8ANxX3udRsXMjMQ1ptA3L4YBRQMRVQCRU0XUOakw92/TVryDuBcSElDdGpqdj5I4G9aT3WrA6G34o58JrjZrJLglfOxI4t/ti2yQ8bVi3DplXLMX5oLyyd4YZtq5c1WyXypwM0mGXFFKO41/nOgP/8iWYAzqaQRVjjMwuB8yYa6A757lPMnTIQq1ZMMvAOpNLWqjYCd9CyCeb6Db6eBtwBs0Zi7rhe8FJ64qIJWLVkqrnPkslDMWnQN1jkMQx7Vi1EgGdfkwqozknfUV9iRf8PETC8E6HdpQW4eyFwilbKcYF7tjVLoA3uNUumYO2Kmdiwch42BS5pVtx7NNnU5jDs277egHv/jzupum8o7mOaIdAFbYWtuOVxC9yySi5FRiAiKtIF7cvc1+hJgjshHimZOQbcabkWuNNyi5HoAndmVg7yCNlCAlnREtxZ/wLcBaVlxuPOL3MYj9usOekCt1M+OMGt4fDFLRS3Mk+ULig17eAxgbvYgJtQ4u/HskioyAlc2SEOwl2pgAK3nVUii8TUYx2lAzaDm/Cto1K3bRApamOR8DvV8DdZy/NSyw0aUMPzqlfPBqKa30NWieAsxS3lrRC4jbfN+1tK2zpmwK3BN4SxDWWNpjRZIISvICy1bCAs9SwbRDnbLsVte+OCs50CqLotwa3rnc5yVEhZC8YG2hVmW761rbJblpYKtxS3fVxqu2UYq6QkHxWEt1S2FHVJfqYpbY9boX2dt0N15IUbVU1QFxHYCmOXpCcSwLHGClFkpyUYxa3tTKpt2SMqFelJVNXJgvQNaNs2ifYFbKUU5mdQaBDagrUsEoFbalv7qbEXqbovGrvk2E/bMWHwDxjc42uM6PcD+nTrikF9vkefHt/hh+/64NuuX2NA7+8x6Id+6NerD37o2Qtjh4/EuBEjMGLQIHzfowc+7fgB3nn1VTzfXor7fjzQupWZ/a/d3Xfh/rs09/bthK/87H8YRS01fcffBGxLWVvq2rJNjEWiTkrWb8XyToH85r/h3lv/bvztN555FJ3f6YBOLz6CPm+/gR3ey5GqWQMjtYKOlcctKAvaskuktOsKElGTF29C4C51dUQK2s0KnddIYZelnmdcMPGXVsm5pHScik8hvLMQV1JBeDchu6EJBXyg8psIcSquzKpGJJRWISKnAKfiEnAhPgGbtm9HQFAA/P28EeSzCMtnj8fyOWMQ7O2JLRu8sW2zPzav88HmNd7wWeCBbau8sFk52j4eCNX0rou1kIKgK3BTcft4ImixUgWnYEvoIipqwnkOVe2K6VjiOQLTxvTCpKFdsHLuaKw3nZyTCPdpCJVa5/62kHkEtTt8Zw7H/PF94D1jKIIXumP5tBFm2tet/vNNuuAij+HwmTkCgTP6U213MwNwfEd/ZcDtN+RzBIxuqbg1vev3CJiqVeEHN4NbK76H8e1i1SJ+h+UzDLg3+i7ClmAvbF/lZ9klyiwhuA/u3Yb9e3bgwN6dOPzzbhwzedwHcfyYpnY9bhZVOPsHcEcQ2gbcBHa08rijow24I6PCERMfh6T0LCRnFbjAXYqU7HwkpKRb4M62wV1vooR/z8I/WCV/AjePGcVd6gJ3C8VtgZt1HBUEPCFSS8i5wF3BRl7gLa9vRGG55ux2oNRpgdvJhl/njE3iAncJFbeD8K6UKiaMpcjVsSlP3AyPJ1A1HL6ylvCkspdFYsCscwS3PleKu8aoagbBq8mnZKe0BHcNoa2QsrY9bsvXvgHuRipudWbWEc62BSLFLYBbWSMWuAVjA2TuC9aVgnZdFaq4LYBrJkHVbQluXadS+1LbFWzQnIRxlcBNlS1oOwVtKmmBWb51S3BLadv2iJS1FLj8bYeA7YrSEqpvedyEtO1b2wC/kVUiXzuHsLbOK2STtAS3rBJB284qySaUBWtBW2H8bQK9JbhVCtxZVODZqZbCzlGmSHoc91knKYoAjzNZKYJ5UnS4UdwCtzoxZZGkEd4pVNqCdnpsOE7+vBNTRg7AuEHfY8G0qZg5aSJmT/XEhLFumDB+oimnuLljstt4DOnbD6OHDMPooUPRvctX6NurJ/r37oUuX3yGTzq+h1ee7YDHXVZJ2zstm+T+O+6wrBGXJdKKoc7HO/9GeP8HVfXfLV+7JbgFbWWVtJHHLavk1pvw0F234J8PtsE7zz6GD55/EO8+3hYfPtkBPpOmIerwXqRFHERunDoolZttLUtWlROD6rw4K5uEIZ+7lODW3N3KLJE6l1VSnKwBNxawHWnyu883x58Vd1oajkVE4UxUAhIKHMiouUJwX0UxH5JCPriCdzoBkOKoQUKRE6dTMnAmMQk7fzmAwJAgrAoNQFiQFxbNcceSmaMI5UnYssYLG9f5YefOMGxY54W1gfOxxncOVvnPQeCKqQihylYud/CS8Vi3Uj63YrJZVNhv7liCUPN0e2LVsomEuzvClk6kMp+M+ZP6YmSfj1kOhPxwzfW9lvfcELAIO1f5EKLTjc+93KMfFrj3Moo+gCo+cLEn7z8XG/3mY0vIEiyZOhSL3b/FyknfwJfhN7Yzwf0RVg78xHRQBo/WQJxvETyhF4In90XQ1AEInq5ZAqniXSu+h8oWWjgR65fNMLMEbly5EFsDNb2rH3a7OigPaBDO7m0EuBZV2Ikj+wju/T9SdbvyuI8fw7kTJ3D+5EkTFxgXz5whuMMNtC9HxSGGDaWGugva8rhjXYo7OSsfKVlFSMsrRGquwJ2GZKUD5mQhX4spVMvbtqKQDW9GQQky84uQJXDXWeBW56Q6MvOKLY9b4K6gorXUNKHKv7086KKaWlc6YBnKCUZ511qTUqv/a6KpUuWKu+Yy0QyCyuOWyrYzSpQ54mysh6PaicrqGjgqCToC1x7Eo+ljBXKthFNVX0/41rAkSAlufZY1rJ6qWiXvWyPV32B3ThLuvJfAXclGRcDX0PgaAruWcFep9SwbBGpeW9d0xdTVNYK3wC5bxfbEzTYbDuVpK7vEGmTDbVcGibzuqvpqOAVvhm2NCNI27OVza79ZbRtwWzC2fGvZIC3S/wjrllFZWcJrCk0oLbC8XCl/3C8hxBkVJVTdhYJ2oZnjRF61oCz1bfztYkKd50sLpMJzCGsp7d+Du1DAJrxVSlELzjasFeqI1HFBXNstwZ2eGG22swjlrDTCmNDOobJWZBnFTbAnyO9mI8D7JkVTWVNhS4kL6hmJl5FmMkkuIismAmlR53Hh6M8I8uKba5gP9mxci81hIWTFciyaNRveS5fB19sH82bPImdmYc7UKVg6ezpmTHLDkP69qcC/oRLviQF9vqUy/xzvv/OKmWiqw0MP4PE29+DRu+7GA3fciftuvdWE0vxaE9qKVgI24a1tHb/n5puNlXLfrbfg/ltuwQOs/wDLB2+7DU9Qvb/wQBu8+WRbfPbyY/j85YfxBsH9fLuHMPjrHjizYwvSz1qKW+mANrjNSEjC28wSmB1tQtuCt1Z513wnBYmnGSdRknqOivtcs9JWaP9P4E4oLMTp6DicjIhFTA4f7LqryKBKy6m/aqCdp6Aqii0sJ7grcTY1E2eTk7Hjl18wb+F8rF0djJCAZVg6byIWeA4jJMdjQ8hSgtsfO1zg9l82DYFLp2JD2GKE+c1CENXyKoI4cNE4qm13A+41XlZHZYAWKvByWR8LxmKxxwCT4uet5cOWT8SSaYMx8Jv3MbZvZyyaMoxq3h3r/BaYNLw1K2bAi0rbZ/ogA26fWSPNAJyQZTPhNXO8meo1SLnXvjPhS8XtNeFrwpuqe+xX8B7wEfwGf4qAEZ3+DO5pAxDkqQUVNEMgG6f5fwb3Zr/F2Ba0AtvCfLFztb/poNy/dT0O7NqK/Ts1EEfg3vX/BXDHWeCmyk7OKrwB7tQ0JKUkIy0zHbkOKW7CtLLeRHFNExV3KTLyCpBVXArN013WcN2AW6vkyOOWVZLLc6U85+TxP4JbA3AKCG6HMj5scPN3IfUucBc6nAS31qa0OifVKalh7sooqSTg1SFZXuNERWUVwU0lS+AK3OVS5AS37qlBOk5CU+DW1K8G3Lxew+tVGl+cdU3WiYDJxqAZ3PxMqW2BX+DW9VqcoYbwrqOyrpenzTp1VN11AjevU464gG374X8Et6Bdye8rgNeb438Gt62sBemWqlulwga3ZX/cCBvc9mCaG+C+AW2HI99EhbMQNQJ8KcEt5V3M44SzwC1lXazRj4XW8HblddvgboZ2gaW8Be4igrs4n8HS7oTMlqImnAXsdBecczISXR2T1nnB24K1VUpxZ1BpZ2cQ3lTagndWeiyPRSNb9+B5KXilGQrcxud2hcCdKtUdG4HMuMtIuXwex/fvwC871yL82D5EHD+EiBNHcfznfdizeRN2bNyIHZs3Y3VwIEL9+BZP5mwM8UOo9xL4LlJG20RMHTsME4YPwKgBvTGodw98/fFHeP2pDnjq3nZ4snVbPNSqlUkB1Go3bQlhgdmC938aWGtf6rot477bbsIDd96Kh+8grFvdiada341n7r8Xz7a7Fy8+dA/ebt8OX77WHl+99gSeue8WPMb7vvPUM9jp44OEIz8hI/KoAbesEuVhKx9bMwSWZkRawHaVJalKBwy3hscT3MWpZwlzKu+kMy54C9pU7tz/E7gTi4txKioWEckZOJeYjqTyGqRU1hlvO5vKLKu20WSXxFNtJxRX4kJGDn6NiMAvBM4KH28sWTQX3svmwGuRB19xhppMjzUBC7FpQwB27AjFti3+BLdU9nRsWy/1PRfByycbcActdoMWEF7vK6tECyhIYROGhPaKWcOxct5oeM8ZiZXzR8Nn7igsnjrQ+Nuz3X4wU7cO6v4hhn3/OTzH9sdSz7FYKhuE162Y2h/LqLqVDjjXfQB850+B79xJCF48lW8EM9gAeCBozmCCuyt8JnYxCwarc9Jv8Cemg9ICdw8zU2DQpB8Q6KHMkkFWSiC/RxgblLCF7sYqWbd0OjZoeldfKm6BO3SlAffe9SHYt2UtfqXiPrB7hwG35uU+fkBrT1rgPnXsKM6cOI7zp081x4Wzp3Ep4gLhrTzuWETHxjPkc/OYFlSIizF53AJ3SnaRmWwqJSevWXGnZaQjp8yJfP79BG9bdQvcmYR8ZlGJye0urRd4gdK6JpNVogE4uVLjDQIuYauUQMJZylngznM4qMgFfUJOwOW54vom15zfVPUEd2GZpn5VrncTyql8lW0in1ulgzAuoeosdZSjzEkAXiewCeRSwl+fo4nNNBOhk5CsJPg0d3c96+izBH/54GZ9SjYCVVTWtYKtOihZh+2M6Zw01xK4msSqUnaFskZcodkJzVziBLfq1vOtQOBWWmFVTbUBuOyXP4K7qsoCd63mESeYK5XuSGBX1FWiQumB/K5S2rJEBGmVtgpXfUG7vNyyRdTJaNkgFqBV2h2NKs12eRHKyvKMyrbDKG8erygjqNVBWawOR9aRl12SazokzejI0jzWKeB2vjlfQlgXUWmrVMekOjHzc1JN56Q6Ke0OyGxCWp2PWekJpuNRpd0pqfr2ebtjUp2UKYlRSKOCzpbKJrgzUglywlvgzpAiZ9jWiw1uAVuh7eSYcKQS3OlU4lFn+Rwc3IO4c4eRfOEYoReB/MQYA/XYC+dwns9JuOzEY4fN9MinDvyEoz9ux9Hdm3BwyyrsWx/EN/RFWDHdHbPGDsWUoQMxY9QIDO3eHe90eBb/bPsAHiV8Te72bbdAoyLNmpOMdnfebkotsPDAXXeYebg1OlJD2zvcezeebdsaz97bGk/f14pxF158sI1R2R8/9xg6v/E0Xn74Ljxyxz9Yry1WTp6KqF9+RHrEkWaPW8PVywVtRolSA11lYepFsyK8LBUzWCeJgE7R1K4WqEuSzxDcgrcU+F+AO5UP5NFLkTh1OR4XU3MQV1qJ1Kp6ZFJF5TVeMzZJBrcTSyoRk+cwivt0YiJOESxS3AvmzcCKJbOwZO5ELJxO2BKyYb7zsGVjENZv8MWeXSFYG7QAXnPHG6tk86olBtwaiCOrJHDRSEKbAPSZghDuhy0lwKm8vRfwPjrmNQle80fxGLeXulN9D4XXrDEY3/9rA+5xg7/GDLeBmDysNyYP+dbkcy+d8gO8PAdi6dTBWDhpiFHcGuGohYhDvWZSzc9EwOyB8J7YDd4TulBxdzEjJ30ZgSO+tMA99lsEuvVE4MQ+8JfqJrjlcRtwuzxuKe61S7SE2RxsXLkAWwOX/wncUtwC90HGkZ9248QfwH32+HFcOEVguyL8zGlcvHTe8rgjlVGiNSdvgDtKa0+mZSApM8+AWwNxUrLzEJ+cikQq7tSMNOSU/h7cmuI1q6gMWflFBtwlBK2j8TeUNjAIbs1VUlhkjZwsNyC1FLc95L2QAMstKyPYiwnqGgNTDZkvrKk3Cl3Wi9a1lAderNGVDQS3gXeTsUpUlhJwxeVU9DxfWkGFSqWtTlCBW4pbgNdq8RWEpubsllUiuNrg1nwo8rgF7mpZFy6rpIHHTecloexkA2M87oYGo7hlkcguUdQT2LX8TspWkV2i9MF62SYuWNuKWwN4BG7bJrGsEleuNhW0MkoqCe5Kqu5KjXzkcSnr6ioqcZfqFrgVLcFt2yP2gBtjiVBFWz62C9rqcJSHTZVtQ1vbpaXKHsk3ils2iaOIYKaiLpfyViYJlbSltlVH/rb8b3nfuSjKzXapbktt56kzMjfddFLaHY8tbRJbeeuYrci1bfvcaQRyakKUCSlu2yoRsDMFb8JcNonALWhLeSfybTFdWSQuxS21LXAnKyWQIL906hDOEdwZkWfgSI1GeVocytlYVGSlojiNqj+FjUgqyzQ2MrxvWtQFxJw5jMuH9iD8p0248ONGnNyxGnuDl2Pd4unwmjQayyaOwvxxw9G30yd4u8OT+OdDD+GRNm0IaEtxW6pboyIJa6pxK+7GI63vwpNtbscTd9+CJ+66BR0I8Q53346n7rsdzz5wN567vxVeeqgN3n3yIXR54xm8+8z9eKL1Tax7Oyb07IvL+/Yj8/LRGx2Org5KKWythGOUNkPLmVngdi2iIGVNaJcS1LZFYnvdf2mVZFfX4BThcPxSNBV3GmKLK5CsIdLV9UZxZ0uR8eGSxx1XUIHwjFwci47BhdhYhK1ZDR+vxVg4dyoWz5mAFfPGmpzqQKrrzRv8sXVrENatXobt67wQvGIaVgfMxbqg+VS91sAbWSUhS8e4rJJJluJeMhGrfabyXiMRuHwCX4cmI5jn1qycRihTTVP1+hGcnqN6Y1z/rnAjuCcN740ZYwdg4eQhZgUcKW6vaQOxwnMY5o4fgOUzCdllM9g4zMGGwIUsqboXjqTa7g6fCd3g7/Y1fId+bjxuWSWBo7oicMw38B/3LQImENxU3S3BHco3gZB5fFtYMOH/Cu592zYS3DsZ23H4x52/s0qM4m4JbipuC9wXCG6NnnSBmypb0LbAHYP41Awk8u8gq8QG9w3FTXD/QXFb4KbitsHNhtjYJFTdAreGvBcUFRLMllVSTiVewfPyux2EXWF1NXIJ5Vy+nZVQecpzLm24igIXuMuougvKKhhlzeAW8B31ja6sE2u4e2HZDXBXXr2GcsK6hApfDYTSB8sJyHKC0loN5wa4jR9OuJsh9FLcAinP1xG6AnAzuAncSoLbWCUM2+O2/G4qb/5bVK/BeN1XUSNbhZ8lxS2AqzOzkv/Wailw3qta2wxt1xjFbQ3CcRLYArcmxLJh3TIEc5U616y4XTbIDUvkj+C2OiBLCGMB2ym7pJyQLstHSQkVNY/b4BaUywotQGtUpGwQq1PSGgJvHed1+TkozFEWieVvlxDc8rRbglvxO3ATthbMkwjtVMKbvyfum3PJ8rdjkCJ7I44KWp2NskgY6QJ2ShTSlbPtArdsEm0nx1xqVto2uBVJ8RFI5v7pI/tw8ejPKOM9rhRlUDEU8Q9dht+qytDEBq2JDX4N/03VfIuo4Pcp4ufmEPxZ4ceQfnI/4n/dhYt71uPUlmD8ErIcW5Z6Yt1CD0LcE/PGDkT3jq/itfaPoUO7tkZ5P9jqLpclcivuJ8gFb6lxlQ/ccSsev/tmPNnqFjzd5ja8cP/deKlda/zz/rvQ/p5bqcJvx/Pt7sZ7Tz6ML15uj/efewBP3XsL2lOp93rnY4Tv/hH5CdbISdvjdsgaIbSLCWvBuyjlogF3cQq3k6y1JotTCOw0KxzpFw2w/0tw59RfIbCTceTCeVxISkJiaQVSDLgbkOqsNYo7yVGFjMo6JBdXIZqwOBMTj/ME99a9u7HSewUmsmVbSDj6KotjxiD4L3bDptVLsHdXGLZu8jWr4cyZMgDeiwlgwjuE4Fb+tgbUaI5uhdafXOMzGVqTUlaJOi+XeA4285koBTCA9w6lUg9ePhLec/tjjvsPGNfvG7gN7IYRfbti0ogfMLZfZ8x364MVk/thkXsfrJzButPHYNGkEQheNM2AO4DlajYsGv3o494TfuN7wM+tO7yHf4GVskqGfYbA0V3hP/Yb+Blw90agFLdHfwQL3rNGWjF3HJW3O9Yum4YN3rOwwTX0XSvhCNy71wXhp81r8PP2jfhl13ajuAXuI1oJ5+AvOHX0CE4eO4ITx4+akZNKCVScO3MKly5qwWDNTxKDS1HRiEpIQES0Mk0uGHDbitsCdz7S8jRyMt2AOzWdr7alZcirqEM+6VtYyeDfMLvYAneGUdwNKJParmcQvOqczC8oQA5LgbyUaryM4JaqFnyLKquRx3sK3EVVUstS61dRJKuEjXpRdR0bCwfy+fam+UzkaWv+EnnpWrDBmuiqip/jQHGJEyXlvAeBW3H9OsFNuHNbiru8tgHlFAwVhG+FFDCP1VD5KzQ3uOCuvHCp8mopWqpqzf2tjJTqq1dQThDLS68UjKmiBexqlhbEpb6bLLXNRkOjLHWPytoKgriK+5Z6r67j9xGkXUA3ClwNgRoTgtsOnbO2ndwmpJVholRGli09b4ejlFFGGBPQ8rNbRAXhbUP7BrjzTAejvViCPaRdilt1pMiLi7hPiJczHFTeFYSaoF5VxobBKPIboySlmgVfgdrukBS45XGbQTYucMvDtoIAz0xFTnY6srPSkJWRisz0FCpqpQBSVSfHIiWe4GYYyLvUuDxvqfE0gjqN5wRsgVvbqYI8wa20QBvaqXEXCfSLVOMXcO7Iz0i5eAq12cm4xkYKdWXAFSeuX6nCb0014KsOrjsrcJXioZZvD+UpCSjmfYujL6Eg/DTSTxxAwoHtuLQzDOc2++FQ2BL86DcHW5d4YNXMMVgwrAfGdH4fX77wBF58UPNsK7fbGg157623mayTdnfdhgd57LE2t+KpNnegPaPDfa3wXLt78Oz9bdD+jjvxBIHfvm0rNgB34cMOD+GzF9rjlcfux8N33oSHb78FnV9+Dcc2rkd29HGjuK10QE0sFYUyAtwMcRe0XRNKFSVbiwerXlm64gLjPMozLxHg4ShMOsPygok/gVt2yKm4eBwgNI5HXUYkFVwCX7UFbEVyeTWSGHn1VxGb50B0diEuEPRnCJBtP/+IGdOnYuEcT8ycMgLzpw3GUoJ75aIxWBeyALu2B2PntiDs2bISi2eOgPciKuuAOVi9UtO2TjAet4Btg1sr4qhUfvZaqm6FcrQ12MZ71iiq+ZGYMa4bZlIhD/62Iz588Un80LkjFk4diwWe4wnurzFjRA8so0JeRtgumtDXTO8auMADoUummc5Jn3mTTIfl4vF9DLh9CW3/8d/Ch0rb5y/A7a8pYCf+gMAp/WBllwxDCP8tAncowb160WSsWTYd6721jBnBHdoC3JvWmIWDf96xFQcI70N7Ce99WvFdq70fwomjh38Hbru8GH4JEVpMgdCO4NtNZFycAXcEXzk1KCeO6johI4fwLkBSVi5SCe//G7izCGx53FoVXiMhS+quobiWUHV1TuYXEtysI3A7CEob3LI8Cioqkcc6ucVFvF8lnDyujkl53FLMJQRuLoGdR0VdQIBroQatIi/vu6xGA2/qUeSsQUFJOUrKKgluAvEvwF3Fe1ZQxQu+GqTTEtxS3FL6GoHpEDSparUEWs01KmiCW/WVH27AzdLJOgK3IF6jQTJNFrRNXNESaPxc1quo5RuCoKsOTCpxJz/fWaU8bQvUtvctUOu4olzT2xp4/xncKgVsM+iG8G4J7gqngF2MMkeRiXKqSWONqMPRFcrN/ktwS0mzvtIApcrNda6UwErCv7Ks2HRcal/AVthwLiCwtS1wmxGT3Ba8jQ2iIeguxZ2aGIVMllkEtyIzI8VEeloS0pJkhzAIbo2aTCGYTUqglDqvl3WSkmAB3Qa3rBKpbUuBC+gWuFWmxF5kUHVHhyPy1CHk8nh9biquFmfht5oS/NZQjt+uVQNX64EG/oX5u7vOhqkuNxOV/EwHv4MjJgJFF08j69RBJOzfgvOE9un1K3B8zULs95+BncsmYMPckQhWgsPwHnD7+n30eOtZvPlEW7QnvNsRtvcL3FpA+Pab0faOf+DxewTtu/B4K9kld+DJ1nfisbtuxwO3SJHfiYfuvhPt77sLHTs8ho+eb49nCPJ7b/53PMjrP33uRRzbvAEFiWeN0tYAG3nc6px0pFnzb6szsoiwLk3V4Bspbq0pebEZ3EZxZ1BxMwoST1n2yV+BW4o7IiMTvxAaJwju82lZBtxS3Yp0vm7nU53k1F1BZHYxLhPs51NScORSOI6En0VIGMG8awtWBy+F79KJBPRAeC8YhVX+s7F9SwB2E94C99qAWQjw8jSKe7WPBW51UP5Rca9TR+VKrdA+wcxholGSS6YNIuQnYKnnUIzs8yGmje6OaSN7offnb2Nk787wnjcNy+dMxfTRAzCRqnvxhF5YMbUvvKnYl00dCi/Ce7nnKCyn+van4l452w0Lx31nwL1yXHeq7m/hO/IreA/6GP5DCO+/AHcAVXwgwa2Fg23FHTrPHWGaJbAZ3JoLZQXB7Yc9LnDLKlE64C87t+HXPYS31p/UgsGHDuGY4E1w29A24KbiDr9wEZe0YHBkFCJjYnE53lLcyiy5HGOBOz49B4kZeUg0qYE5xipRVslfgpsqNkPrUxLwGYXFBqQldQQv4a0BOgK3rBIpbu2XucCtDkj503nlFUZx52uxBSpu2SBlShltBnejAXc+ASW7pJy/FaltKW19ViHf3Eqqas0SamXllS6PWyM0r/J6TTTlAjfvW1FLcNfVGcWt0ZLV/B4G3tfVYXrdgFuKW9CuJChrr2uuE01YVW9yxAXvSipxrbajDkpF3VWq7SsE99WrZlSmPcLS1Glw2R68vkaNQlWNAbNAXVFJ1cx7yvu2wa1jjgq+VRDcliq3oC2A24Nz1EnpNCmA5S5wMwhdB2FsR5mD4FWpzkZGqToUtS0v21GAyvJCU1qjIPPMcanxwgIqaW6XKn+bpTorK9kY2B2XJVTaxYWZzSMk1cmokZCFeekmdFyhbR1Xx6PqqPPRgDs9AZlU4WlU3hnpSYQ2oZxidUyaOlTd6phMJqS1rePNxxiCd0twp8RGGp9baYA2sAVvlVLcSVTc8eEnCaho1OWkWOCuLMJv9eVAYyWhTcVdXY3f+N/wKhusejY4VVTyDt6rLOo8Ci8cR8bRnxCzdx0itwfi7LqlOBzkiQN+U7DPewK2LxiBbQtGImji91jQ/0tM6vwu+r7zPD5+5kE8364Nnrz7bjx4GwEuiN9xGx67pzUeaUVA33k7HlTnpVT5zf+gOtfoSwK9zd1U2Q/g4+fa490OjxL0t6ENwX3fLX9Hp1dewymKNIFYsBa07TADbgysNejGKoupuAVuA3mCW6mAAnd5ZriJ/IQTVOWnefwvhrzLEonjq/ZBAuNkdDTCqeTiiivM8UwqphwqMM3NnUs1lFhWg+iCEpxLTcWBi+dx/PJFrFm/GqtWByLAbz68CNpFswdjxXy2citnYMtGX+zZEYK9W1dijf9M+C+fio2hi7DWb4aBsnKz/whuo7x9PIxdojreVNnKJBHAZ4ztjWmjemLMD19httsAzB0/CFOG9cV0t+EYPaAPFnuMw+xR32Oh27dU3L3gNW2ASQlcOWccww2hSz2puCdjicdwzBn5DRaN6Gyg7ef2TTO4/RgBo7vAb0w3+BLqLcEdNHWgpbh5z+DZYxA81w1hC/gWQXCv85qNjVTcm4OWu3K5g/DjxtVmCbOfd2xrBreWMftX4LYH4VjglscdZRS3wH0piio88oKluJNtcFNpE9yJmdk8loqEpESq7mRkEsB55bUMNrrORhRU1RlgZ+QWGI+7WECtJTSVWcK/r7FKqLiziwh12SgEpewSQVnD2QttxV1SjAKnE2ZADVV3iUt1F1OlWuB2WIqbUJfatqeWFbiLnNUodhDaZVWmdF65CgdB6qD61QyEJudb6Ye8l+ArECuTpLrJgrfsGaUYOhl2B6aToKy9ds3YJLpGodGZ1iAeQpkh5a20QCluK8dbnZX8TbOBMPXq1Nko9a6OTar2SgvYArNALWCr89Le1zkb7NXysjUoR753VYXZrqLatn1thYE2lWIp1bDsEVttKzT6USrbDKahgjYqmtFyRRtrFGS2C9z5KCrMNfWMF657Fluetum0ZKmOSClqo6rzCGdCWcraVtpS4tpWmp+Utt05afKzCVip54z0ZKOyBW27zCAs7c5JqerkuEhTXxaKsUhcKjzVpbgFa4FbNom25W0L3OqUtOGdLMVNcCdHniW44tGQl4bfSnOACoK7hqCuLsM1Nn7XKBquFuWjITcDNfx+lWwgKuIvoTTiFPJO/4rUX3cgbs8qXNzkg5Nh83DUbxoO8e19//IJ+HHxOOxeMBrrpveD/4iuWPHdJ5hOeH//1lN4tV0rPE01/QjB3e7WW/CAmYjKyjK5//bbcK9mBXQNvrn79pvwEFX4aw/fj45PPICP2rfDSw/dTZj/Ha1v/Q+0vuk/8NWbbyHq0C/GGlEYf5uhkZOap0TAluJWqbCgrRXdCXaCuzRNNslFY5VoX1aJOi0Vf6G4ryIuvwCHzp/F2fg4HItJMB2QmXyANQin4IrmLPkN2VRosaWViCkqs8B96QJOxl6GX3AAPGdMwkqf2Vg0bxTmzeiHZXOGIdBrGjat88ZugnvPVj8q7tmY7TEEgYJ30BwEEcqyQv4IbgveVN5U3UHKMlnOe88dBb/5o7GA8Jzl1hdd3nsBg775CO4Du6PHJ++gc8e30OvLzzC+fy+q7aFYNL4Hy+5U3f3M0PflniPMyvEr506A38KpCF40BfNGf4v5w75s9rhXusDtK3hz23dUV6wcQ9Xt1hN+7n0QyM8OnjYQQZ5DEDxjBME9GsFsEEI09eySaVi7YhY2+i3E1hAvgtsXu9YEYu+GVQbc+wnt/TuVXUJ4a9X3/coskVViedwCd8vJpsLPh/8O3PK4L7KRvBhxHhF8K4pJSjHgllXSDG4dS0yk6uaDVlhkFHdOWR3hXU941xjFbYPbwFQWBhW36Zx0gTvHBW5ZJSUN11Ak9V2vaWErjY2SU1yMfKpvjXbUtLACe2Gt8sVrWyhuB5Vvo2WP8HNsxV1IcBeUVqC4rJLKW0ukXUEpFW6Z1Ds/Q9knlbyfsUpaKO4qgruyQUpbK/PYiptQllo2Vsk1HlMHqQVuB6+1OyeNFSK7o9GGtfxvHZeFUm+gXllXYcAtW8VZU4cSh6BtQdlW1Qob2FLbFtgtBW6rbUtxC+K8XyXr2UrbFWWCtKyR/wLc2haMKwluY49oOlapbQ1VL8ozsLZtEvncFS5wy9+u5LbgXZRrDWm3Qx625XOnGnDrXrJMfp8totxsDbCR9WHDOolKW6o72dgmGaZOrJVREk91TSAL0um8RtAWxI1d4gK3oK10QIE7LY6gV/qf8bXDDcDTEyz1nXD5HNJ4rDwzEY356fitLI/gLsRVvnE08L9DA/99jfn5qMum0ub9KqjoHTEXUBxxEvlnDyP7+M9IPbANsTtDcHbtEpwgW477zsIRb0/8umwKfl44Hj/OH4u1Ht8hcNjnCPz+Myzq1hFD3+2Ajo/eg+fuvhOPam5uQlojJdsop5uhObk1ytIemHPfHX/HG0+0Q+/Xn8Pw91/Gl+3vRftWf6MS/3fcc9vfcQ8Vd+/PPkPK2ZOEsiCsqVxvzFViQ7sg8TxBfKFZgWv+EmOlZFyEMzvChKyRktTzpsNSaYKKP4E7nw9HIpXSwYtnjYI+HxuHiNQ0JJaWIo+qqJDwzqpqQkppNZIdVYgpKMZpKsCjkRE4GxeHsPXrMWGSG+bPcUeInweWze4Lr1kDELh0gpmrZNeWEOzeHIStoUsxc3xfLJw6DBsC5iJ4mQf8F00gqKcYcGv1d0ttT+ExwdwdwUvHmfPyuIOXjEXAAqpuwnQ8X3mmDuuFWWMGYFSvzuj75ScY0LkTvv3gbcx3H2b862WyS6b0w4ppg7CCKjl0uSdWLvakcpdCngFvDx6f0BPehLbP2G5YOaozvId8ipWDCe/hnbByRBf4j+mOALfvEMD7BUz4HsEe/azFg2fwflTdIVTdIXPlc3tg3fKZzZkl210+9x7NErhV83JvxM+7tuCXPdtwgOA+uP8nHD50sHlqVwFbpa26L4Qrq8Qe9h5pRktGUHFfjDhn5i8RuBPYuCYS3AmZeYjndmxKGmKTkgjwZKSwIc4uq0ZuWT3hTeVdUW1GTqbnFCEtv8QsrFBEQKtzsYDgzSSQcwryoWXPCp11cDQq4+Q3gvuKgXduZZXp3MwpLOE9CSU29mVU5IW1vJ6gLaySuncajzuvRFkr9Waeb/M5Lnhr4quc0nJzveqWSd3KZqE6VynPu5rq20EgVlRTNdfXo46glu2izzNpioS8s6GJSltKWeCu5TXXeYyqva7RhLaVdaJBPE5zL8LXQNyCtkL3d6okeKu1ODEhXcvzzqoawlXKmtfwessKsRS3oC1Q2+DWtqkn20bZI5UO1NZTbVdpaLvlbZdRaZeUFJkoLS02oWMmzHmBW9kjVsdkM7wFdG6XEejFVNiCteBuA94GuJP1KqjEFfYw95bQVgjWBt4EtaBtg7uIkZvBt7OURIJX0CakGVmpN6Btg1shj1uKW3AWtAVoY5EkRyOZZWpqLJKohBOprGWbmNGWAn0MAR110eRrS3Xb4JbiTow9j7io0zweDmduChoKM3CdDRVfC3CN/5aGvEzUZqehJjMFVamJhHYMHLGRcESdR8H548g49gtSDuxG7N71iNoRhAsbl+H06vk4GTQPR3youpdNwL45g7Fram+sH9cZAf0/gFePdzGr02sY8Mqj+OzRNni5ze14rNU/8GCb2/AAt9tpBsC/Ech/1wyBDJZt/vZ3vP/4w3Dr9C483vknln70Koa+8RQevu3fcP+tf8eDGll5860Y/W1P5LEhKkw6ZfxqR4bgrCldL6EwJRxFBLrKAoJb2SXF3JYyl+K2lLml0DX0XRkpJSmaq/u8yfP+E7izqWTS+AM8En0JRy6dw1kqvDMxsYgtKECcMgX48Gi193wq7hT+qKNzC3EpPZ3gjsTxiAj89OtBLFmxCGGhyxDq74nFM3/A8hl9zeII60IXY8emIOzeFIgda1ZQ7boT2nOwLWwxgpZOgS9bw3W+Hljtc6OD0va5Q5ePp+IeB2th4bHw5+tO0KKRmDqyK2aM/g4TBnaDx1CWA7rj+y8+wKie3dH57Vd4rj8Vd28sHd+T4O4PL8/BWDplEAIXT8bS2cp6cceSySOpyPvBx4ONDMGtDkrfMV3gO+IL+A37FAEjO8N/1NcIaAZ3bwRO/B6hWjh4xhCCW6vhUHXPGu0C91SsY2OwwXsetvgvxZbgFc0TTu3dsho/bduAfTs3/yW4NWeJoG3Pyy2Inw935XET2gbcfBO6HB3RDO6ohCTEp2UT3vnN4I5JSkUUG9TohESk5P3X4M4rp/qtrkMB4VlIeGtVnKz8XJPnXVBRi5I6QrvuurFTCgnuHIJbIy4110luGcGljsf6a7yHBe5S3kMwzi0l2NkIlLJRKCSwc6muBW9rMYdqficHvw/hTdXuMOCm6ue15U3W/N0agCNwG1WsATDqBOXnlwreSjGkata8KFLcxiqRGlauuY7xPkaxc9ukE0olE9oVBK+lvLXPqLFKfUY5AVtZJb/askSclbwvo9IA+Qa4pbzLyh0G1ja0BfIKLRqhRsCAu4z1HAR3qeVxMwTsoiIC1wXs/w64FTagVUpZq7ThreP2MQ3KUQZJRak6KJUCaE3b2hLcmpI1Oz3BwFrnlc9tbBSeyxagE2MJ4mgq6hvgTiMkbWgL4slJcVTWlpWSpMU8oi8aWyQtJRbpGQlIErwZiUmXkZRERU6QC9xS5CnkSiojw3jflspWqblK4mPOI5bgzk6+jLriHDSV5OAqgX29OA9XC3Msa4TQdqYmoIrfp5Lfo4Jqv5RwzD9/DBlH9yN+33Zc3rkWEVsDEb7JC2fWLMGpkIU47jcTB5e4YZdnX2zj2/emUV8iuM/7WNrpFcz66AW4vdke3z/zAL54uA0+eOw+vEk1/Wy71nhMvvZNt5ih8Hdq7pL//E883boNBrz1Mtzefw5j29+N+a89CfeOL6D93X/HA7cT+jfdjCfvvAtL3d2QH3XGDF2X3VGRGWm87JKUCDNy0s7lbh5ByRC07ZVupM4FbKUSKvNEmSnK8dZgnj+BO4kPWAZ/zMfYMu4/exwHT5/BacI7huCOKSlFGh9wJ6jA+Pqc7KhEDB9ugftsfLwB92G+GmzasQGbtwQj2G8GQlZOwTKC23fRKKwKnIPtm3ypuKU+vRHi5YEwtoSbQ+cjSINwvAk8gnvtSssisUPHVGpNypClk7DUcziWUzVPGfoV5rr3gefIb7n9DZZ4DMWwHp+i58dvY0zv7nDr+y2We47BgnE9sXjct0Zx+xCyK6YNhd88N/gvnAy/uQS4x2j4zR6LFR794a2OSVkloztj5fDP4Tv0E/iP+Ap+bCD8TS63pbgDJ/5g5ubWajjB04cieMZwgnsUgudo4eCpWLNUPvdcbPJbYtklq/nvXheEPZsJ7u0bfqe4D/z8I349+IuBtqwShQ1uxbnz5xDumtrVzMsdG9MM7kuXIwjnZAPu+HQL2rJNYpPTDLRjE5N+B+5cBwHKBtcGd2qu4FuJwpo65BO6+VTcWVTJWXkCt1aBryGMrxHY11DcQDgL3ISpLJbMvCJklxBOsknqXOCmsnZQDcsqySa0s4usxYqLKtloaCAQGwl1UhrFXVbGcBDyAnc9yuobqOyvuNT0FQNuraBjg7WKIHbUyQZpIrypqBukqutRTpiWy0smvNWhKRUuYFfyPuVsEMp5XOdKKytQRqiW1xC8UstS4FTIyhU3pQG3w9gcVTrHxkUhcFeajBFljvAYYW0rbZX2tsBd7uS1akQ0kx/VdrmZZ8TqmCwuJmQZvwP274LgLSugwlYpaAvMNzoqTSek8bZlkwjW1nF1UJZwu1zXCtqujkyNjCzIS0NBrhXqgLRHR6qjUiMsVUfbedlU0VTECVSwqcoYIRzTZYekUYFzW2F3TCbzfHpqnFHSiQRuEtWztjPSqaozE5GYeBkJVNMJLAVujaw06lwWidR27GUzuZTxtVso7oSYC4iPPo+SnBRcryzFVTZK19ggCdxX+G+szUpFVXoSKvk9atiIVCbHo5z3LI44g5wzR5B2eB9if9pCcK9D5LZQhG/ww9nVK3AyeBHBPRsHF7tj9/SB2MJnfNOwTljX9yMEff0mln78AuZ/+Bxmf/gC3N/sgGGvPo3uzz6Odx9ui/Z33o77br7NTEB1z03/wON33IEPH38CA59/Au6vP46Fbz0Br47PYcQb7Qn5f8dDd9yCR2+/Dc/e1wYbVyxAQYxGQZ6ywJ1ldUpWZMagjGAuIcg1YrKIgFZZlRuLGjP5lAVuqW3ldAvc9sRTFsT/YpKpOMI4lw/Mef6hpLi1uo3AfTk3F9HFJUjkAye1nekkBPiQReUUIDw1FRdTUvDTieP4lbBfv2M9tu9aC3/f2Qj1m4WV84cQ3ASb33Rs2+iD3Vv88OMmH2wOno/AJQQz/6Ou8p7O7UmEtNL+bkDb2CUrCXMfDwQuckcw6wcv9oAPQbvYYyB8546Cx/CvMXXENxjzw6eE9zD4zHTHvPHD4Tt7IusMw9zR3ZvB7T19CFbOHmWGvwfMd0fg/CkImk/Qes2E35yR8BpPaLtpoqmu8Bn2GVYO+bgZ3H6jdbxnM7iDqNDlcxvFPXMEQqi4g2a7YdVCvjUs8cTaFXMMuI3iXuWa4nXTKuz7A7h/2bcXv8jnds0QaMPbVt5nzp7BBYL7YsSlZnhrPm6BOzziIqITUxBng9so7t+DOyknD5kllVTSdcghuLPKnNZcJbklSCG8s0srzKjHPOVfV9Uio6jQUtwFRdYEVQR3frWyTq5SeVNNE6QCd1Z+MWHsQBkVsPzxvMoGA26lA2pJtCxCO5MNvhYrVgeoGgjdT1aJFLfgnuuoMFFaS6VOyGqiKhvcskpKCUOtFG+UMe8rxS2rxNQl6B3KOnGB23Qo8nqpbWOhCPQ8L5Ut/7qMqriUkC0jREsrKniNVLprNXqF7A/N0ldl2SCW4pb1wc8nmO1OSHvbBrfUtw1uhawWgVuK2+GkiqaaVsekFLcNb23bwLZ87zJuW+l9LdW2rbQtdV1ANU7oG4jfCFtxm4wSwttW25qzRB2PtqdtWyXqoJQSNzYJj2nf9rYTY6mcqWRlmUhtZ1JhC9pS3CkEpdS2ttMJYlkkiiQz4pEgTo5BSkpMM7gFbRvcygdPpjpPigpHBmGbLVVOaCdFXzDQlvKO53YMf9OJl8OpQFMI7iL8xkbuNzZKUttS2g42GuVU+05+lwq+HdiKO+vkr0g+uJvg3oyY3RtxedsaRGwOw6UNQTi7ivAOmI/Dy6ZgL5/VLeO/w/qhnbCW4F7b8z2EdnsTvp1fxcrOr2DRx8/B482n0e/ZR9HxwdZ48o6bcP8tN+OBW2/CU3fegrfvbYXuTz6CwU89hAmvPgb/z15FSJcP8OXj97DO/8Ejd96GJ+66Ay89dB92By1BeaomjDqJypxIOLOtlW4qMqNRJI+bwC4wlslFFBPSGgovxW0vJqywYS3lLWDb238J7my+loazZdt/5jiOhV/EycvRiMzOxmUqsLjScqSV1yGxyIlsPkSJxQ6juM8nJeHAubM4FXUBuw/sxpoNgVi7xgvLF03C8jkDsXLhEAQTyls3eGHPVl/s3eSNvVTdawl3gdvyuN0tcP9Bca/2YumlHG5PBC6cxJgMf0F3wXgELRqPRVP6Y+a4Hlg5hzDmsRVU2bPHDsbiKaOwYOJAzBsjcPfA8sl94SNwzxqJgLljEDBvHGE9AcELp2Gt92ysWTEVKyd8Z8Ct0ZN/BLc8binuQPfvLXBP+e+BW5kl20KtRRV2bwzDj1vX/84qEbj3//wTjhz+9Xfg1rYFbs1XIoUtX9uC98XIcFy4eBYXIsKNVRKdlG7AnagpXQnv2JR0gjvBAnd2LjKKncgqriFQqw24MwqKkZpViORsQrq4HPkEdi4jp6oG6YWFyMzNMZNQGTVereHsyjq59jtwawCPFLcG7RTVXEEuG3N1Tmreb4E7kw1ARl4e8ngPu1PSBrc6JzUzoSyVbP6mSqj4paIr1Cl59TdjlTgbGsy6lpqoSgsPl6tOjbVupjJXSqm2S3msjGDVvN8CeCXVv5S24G1SDisE/koD7XLCWOAuJiRLyssJc+V31/KczvMeRjmXMQhoQr2KDVkVG6I/gtuGtqJUwHWBWx63Qvncmm/b4SSYleLngrNsEjtseCsscFtWiaD8r8Ft2SilJTeOKUqKXed4XbWDatvlbytjRLBuBneOZZfI47Yhru1cPusWuAnXOHUqatIoDXW3PO8kwlrQlk2iUuCWxy2bRCF/Wx2VUuzytgVvAdsAXF42wa388ARCO0V53FTcSgcUtBOizrvAHY5EnpNNkxh5ERcO/YpLhw7BkZxkoF2dkYzSxBiUJETzWKyxSar4HSv5PUrJnJwzR5F25Cck/rIdift3In7vVsRTHMXt2IToLSEIp/I+vGwq9vBNfcv4Xlg7/EusGfAJ1vTuiNU930FQ9zfg//XL8O/6ChZSgQ967iGC+y50aH0L2t91C55vczs6PtQa3zx+L0Y89zjGPP8Uxjz3MHw/fxOBXT/FG/fcjra3/AcevvNWPH3P3XjlkfuwzW8uarKV1ncWNfnRBLMyRqII5igDbgFb/rY9crLUBWur89LqzNRgHMG7JchL/grcsQ5N5VqLiKxM7DtFiFwKx+mYGERkZCCKr88JVFgZfDjj+fDLKkkuq0BkRibOJSbiyMVwHL90Fj8d/hE+/osQGrYE69YuwfL5g+E7bwhWL5+MnWFLsXezH3ZvXont65aZSaY2Bs7DRv85BswC95o/gFsdkhqMo8wSKe+QZe7wWzAWQUsnIWDhWLPsmc/MwfAkYGe7dYfnqJ744rVn0fWdVzBjVH8sGNMDS8Z2h9fkH7By+mD4zxpOcPM6NiqBCyYieNFkrPeZiVVLPbBiUn94E94Bk3rAZ8QX8B3yBfyGC9xfw98o7h7wG9cLfu69Wed7yyrxHIIgpQW6MktMSuBSNgbqoPRbiM3+S7E9WB2UAdi1PgQ/bVmPn7dtxP6dm24sZaZV3389QGCfwLEjR3Ds6CEqbnVWHsbZ08dx8cI5XOR/30sRkYiIjiW4o6jCL+EClXdEfAyiklIRm55rFHdCZq5R3Jfj4hEjjzsrBzkEbBYb2awSgrK8BslUy/FZ2UjNzkNOoewKQrtSirvaShXMLkAaG4EcQrWQaruAYTonCe58gjuLb1/ZrsWG1RkpxZ5LdZpP2OXxrSy9qBjp+flIy8kl/J3N4FZDoA5K43Hzt2Qr7pJqAlQDda5pSLsr3Y8gL+G9BO5SwrWUClgdnQK3csVlm5RqX4rcqOd6o7jVKSloK4r5OeZ6hupo8YeiMr4lOJ0mFVA2jAVuC+qyS8oJemWUONlIOPmmIMXusMFdzQaEbwqOcjYEbBRKtUqQa1s2SUUlGwQq9lIHAeuggiaMbTjbalthd0422yYG3PK2/xyCsw1zC9xS2fl/8rtlr5Q7ZJ/ISslBQT4hnSNoa+Y/DbjJRH5WOiGdbLZ1LDcj1UQOFa4UtsApcAvYGUlU1oRjqmCdamWXSHGnENyphGhyrKW45XW3DOV/m05LAj0x9pKBeibhHRt53oBe08DqvLxxhe6hUud0TToVeVY03yopZI5u34rIw78gj1AvSriMosQIgisS1QR4Nb+fg9+ziI1NcWQE8s+dQNqxg0jis5N0+BBSDv6M5H27EMfn7NwqH/zK53uP52Bsc+uBTRRlq/u/j5Af3kVwr7cR1oPR7Q2Eff06ln/2HMa+8hC6PXkfOj5wFzrefzu+bt/WeOD929+HcS89gYmvP4c5bz+DLX0+xuxPXkH7m/4P2t72n3jwzpvx9L2t8dID9yF0znTUZbFhMbnYhHBqOBxp6nC8zG2l/0lFy8M+ZzJLBG51SEpxC95S3wozvwnPSXEXM7T/J3DHlFIp1dYhga+5v56ngo68hDMx0TgdH2fAHc8HNpkPQ2IFHzw+QCkOJ6KycxCVmYmTfIU/fO4kjp49io3bwrB9RzC2b/NFsM9E+MwejNVL3bE9aAH2yOfeInj7IGD5FGOTbAmaD02vum6lRzO4ZZNYVokFbjtWe09EIGG9ymeameo1cOEYrJjWH1MJ2cnDvjATT00a1BOjenXB0qljsJCwXeFORT61H/xnDkXQ3FEIWeiOkMWTjV0StHAitgTMw4aVs+A3fTiWu/eE/0QNwukEv2GEtvK7pbhbgNt/Qh8EsCGQ4g6cprm51Tk5ioqbDYJGUC6ZitXqoFw5n/e2wK187p1rg/m2sRb7qLq1lNkBo7p3WeA+eADHj/It58hRHD92GCdscJ88ivBzpxEefgEXL0UgMiaeqjsO4RcvIVxTvsZFUXWnICY1+6/BnZGNHA1xN1GOzNJqpBSVIj4nm1DPRWZeKYFaY8CdRWil8c3KBrdUcUH1FQL5ikkZLOTfXFklGYVFVNz5VNVFBsJGsROsOdzOZCOhFMSMAgvcUtwl1Y1GbcvnFri1uEOm7BTeX5ZJKX9zArfmTNFMhBrSXkZ4FvH3JdBqbm+z6g7VvMk7dynvEu6XUC1btgfVMdV2GRsRG9xS3JqlsMQF7yJ+VglVvOwXgVtlS3BrjUwp9Ao2JOW8t0J+uNS6wgK3gyC+AW4L3rZ9QvibWQ+ltgljhhS2oGwrbRvcOtYMcNd22V+EDWaFwK394qIb2SV2KbWumQRLSnP4WVnIzUtDjgvceZlK+SPIGVLSLcEtaOuYQqBOSYgxdklaokZHytu2MkvUSZnIc8kEuTojpZANiP8Ibp6TCtc5AVn7irjLFwj1aGiqWJWJPG+pbBe4tZgCFXpS1EXksfHIjopE7LGjOLqZ4N2zExlkS17kOeRfPouCiywjLiCL++nhpxF/+CDObV+Pw+v88cuaIBzduBqnN4TiRJgvfvFZiG0z3RE2ug9ChnTBmiFfYu33HRHS6y0EEdwh/Tpi1ffvY81372J19zfh3/klTH/3SQx8/iH06vAg+jLGvN4BE9/6JwY/cQ9GPHU/5rz3Mtb2/BybB3RBzw5tcf9N/4a2hHa7O24iuO/Gi+3uI0fcUZ0WbwbNFCZpdkDNVSIbJBJKBdTwdhvcxSzlf1vZJFYut22bFFFlG2AT7ioVfwJ3dGmJUdwpfAU8fPECfuVr+gm2ZuGpKYgmuGMKihBLpXS5kA8+FVwSFVlqWRki0tJwNjYWh86ewrGzJ/DzoT345cAW7PtxNTaGzsHKuUMRtnQstgTOxG7NErg1EHu2eCPM1xNhXh7YuWoRwT3DgNlW2n8Eth2rvSxwaxX51SsmYeWcYVgwoReWTO6NqSO7YNGUgVgxnYp84RQD5VnDOmPpuO7wndofgXNGEKxjELrYnUp7gglNHbvJbxbWmOldR8NrotR0D7OEmd+wL+H7F4rb353gpuLWFK8CdyAbCynuwFljEDxvPMIWsUHShFM+cw24twV5YTt/RDvWBmHPxjVU3eua16AUuH8luA8f/AVHDxPaR49Reauj0lLdZ04cxbkzJ3HhwnkD60tRsbhMcGso/CVZJVRJ8cnpSEjPN+COc3VOXo63wJ2UnonMgmJCuwwZReVIK+bbUlEJEnJyCO48ZJgOSkG3FtkEl4FyTgFSeS6d6jvH2UCoK5uk3nRgqnMyrcCyQWSr5BFgeYR2tqBN0LYEd3qupbgF2TyHUgAtxS2LRAODpNg1stMCd5OZWra88TeUc7uIalujK/NZr5C/sULCUqpdsxma9TNZFlPl67jAqwml1ClZUlVjgF1EoCtkt6gjUmWRFncgmLUvi6WEKln7imKC23RgVhPSegPgv8lB+JdSbTsIbeOBs34ZxY0Fbr4NENpl3DbwFvgrZJ0QrvKrCW+VNqhbgts+ptJYJq7tUnnf3FZphY7d6JA0a0tyX+D+Y0elRk+WlFjQLizMRJ7AbaZi1ajIVORlE97czkpPQkEuVThDx7WfmZbYXCbFKxPE6qDUvjzulGR52/EEdzSSlHlC9ZtANa3OSWWNKNKSCW2W9khKnVfY5+Oiw81xnVdoPzbqguncVD2VgrjyvDOiInCIavvY1q3Y7eOPtXPn4+egQKTxuci7cAaJRw/j8oG9OLd7HX4MXIrVc6YikCJt7cLJ2B20DPtX+eJImDf2+8zDttkTsWrcQAQN/hZB/b6Cb48P4NflTQT1eA+hAz5G2OCPsWrAh1hNeId1fx0hX7+MZZ/9E26vPIwxLz2Gya88jZnvvoDxLzyMya8+hoBvOmLDD19h+7BeWPD1J3jyH/8PtL6VirvVrXjozlvw1L134rn7WmP6gOEojYkltDUSVMPeZYMI2hfN9K0twa1sE9sOsdW2oC11LXDLHrGhnf9XWSUCdzwfpHT+SE/HROHXM6fMPCTHqKYvZqQjRj43f6RxpRUEeRHSyquQzIcvPDkZlxjHLlzA6Yvn8eux/fhp3ybs37ceO9YtpzIeRViOwCb/aYSXj8nl3r3ZG5tXL6LCnoFNAVqRhvD0vqG0b1glvz8mxe2/aBwVt6dZdzJgwWj4E95env2wcPL38Js7BlOG9sBcd+WQD8X8UV2xeMw38NZ6kbMJ7gUEt4H2ZIQumcLgPZdPwybfWVhLiK/U8mQucPsO7QSfIZ3gO6IL97vBdwyV+Njv4OvWC77jvzNTvAZMHWTA3ay457kjlD+gMIJ7nfccbLYVd5gfdlAN7Fq/ylLc2zdg/+4t1uLBAvcBC9wnjh03ivv4sV+pug/hNH+s55QWeN4C9/lLlxEZEYNLGlHJxjWKr5XxCalISJVVkovolEyTDihwR8cnQMuYpWvubYJbVonAnZjPBphvScmZOSa7JM9RQ+hWI4tg0sRTGVTbUtwZhSXIqSCsCe+scsFdylyqvMBAOZXwzuHvIZu/A0E7g6BN5+cokyWNDX0aG4fsEqpl2TBU28YzN5ZJBT+n2HyWLBNliAjcmlq2TJ2ghGYB7ydwa7ZCDcO3wF1jPHUN8pHyNnOe8POloqsI7dLqOkK7CgVark3gF1wJdSlyqW2tpym/XINutK/ZC6XmNUJSPrgWOC51WnOEl/CtsoL3E7jNcYK5UgBnI1JGFe/QcH0XuIv4by7h8VIXtItLCWCqbQNwglhwFrgLC/NN2PDWMZ1THR0v4TFLZSs/m3UEe5clYvvf2teISSltKwRvqe48FBZlGmgbcOdb4M7JSGm2S/KzCe7UJFMW5mY2q20dy5KqTiSgCeZ0qmqlA6YzpLQVAnZCvHK1qbipmKWoFVLT9mhJsy2Ic1sqOl6dkSmWH659DYEXnGWhxBHaOq9tnVMjkBhzEWmxkbh49FdsDwnkc7QQC0a7Yen4iQiZMxcxvx6AU3aNLEW+va72GIZZ332Cmd9+iQ1zJuP8rrW4/MsehO/dRsUdjH3LZ2Hj1JEIGtEbS7/9BIs6vYNFn70B724dETqQ14z+GhtHfIlNQz7BOirv1b3fwrqeryGg0zOY/lo7THvlUSx853l4vvoEZr7dHuup1vdM/A4/uffC2lHf48OH2+GO//1vZv3J+++6HY/efQeevu92PNP6Loz9uh8KI+JRknYWpela+Ffe9SWC2oK1wK0QxG1wy9sWsO0h8mbCKR4TuAvVMUlwq/wTuOP5I46VEuIrYURaCg4SGErzO5MQjwtpqYjlQ3SZEcNX7nQ+gMkEeHxBASLT03EpJRXHwy/ibMRFHDp2AHt/3IRfqbp3baCyXuaGwIWDsMFvMrav8cGuTcHGKpHPHbpiGtb6CN5zCGZrYil7BOUfR1FaMQlBS8cbj1uLBHsTzsum9oPvrEHwnz/aLHc2dXgPLCFQfeYMwZLx31Jxf4sVVMhBUty8RlaJBW0q42XT+DbgQcXtiQ3LpsBX8J9AhW6Dm2GySn4H7t7wndD7vwXuTf5LoGXMNMXr9tWB2LkuDD9uXouftlF172TjpjUof9qDQ7/s/zO4qbpPHT9sFlQ4r7RA/fcNjyCwL+PSuXCq7vOI5BtRXFwy4pKyEJeRg5jUTEQlppg8binueKrvNDMvSQnhXYG0ogok5RcbcCemZ1FZFxCqVYRuJTLKeZ5vValsANKpujUJVbaDSry8HlkCO1VzJkElcAvKKYS3GoRM/g7S+PaVrs5rvo2l5FNt5+chTecLqZb5W5Hill2iXO4cA242EC3AbeZJqVKOdx3rVCGPdQp4vzwCPq+YMOSxIilsNQIOKyc8n6WArs7Gipo6Y49oOH2BzhOsClkkskQKNb8Kf9u2NWKUPI8VE76WD67S4eq8dJqh+BVV9WbdzCJHKaHsgJMQl+IuLi41wC4u0fqcZSjgM6E5zG2VXagOQ4HbpaRtaKtsqbztfXO+IM+A+gawrWhpicjnFrhb+tuCuHUs1wA7Pz/d+Nu5uVTTJmOEqjtTnZIEuUCtuayzNKmUZZs0g1ujbJOs/G3jcSdbg3FSuS9YJyUQwAkxVgdlYgySYiyrw7JCXMPc4y+bMonwlaetkH0iQNuQN9aIVm/iOR03gL8cjngD+gvIYB1nbhacGWlIPnMWp3b/hCPbduDczz8jNzoSV4rykX/+Eg54LYFPv85Y0PUdrBnZH2s8xmN/mD/OaDqJNauxaf4ceI3oj+mE9ISPXsak917A/M/eQmCPL7B+3A/YPm0ItpEJW0d1wc5Bn2BD3/ex5vu3sKrbC1j54WNY/M7DWPL+U1jW8Xl4f/4aNg/rgt18q98/ZwA2uXfDl0+0Qev//b/R6m83oc0//o52t92Gx1rfScV9G55pcye+f68r0k9GwpGpkY+ad0RTt0ptKzvkr8GtELQVyjIRtBU2sAXwv1TcMXyVjuarbkZdHaJys7H/5DEcvXDOjIo8I8+USkrwTuCDmtVwBSl8MBKp0mNyc3AhOQmnLl/CmcsXcICKe99+/gc8tAO7NnpTTXsQsgMJ6AnYtmo5dq73x488vmvtcpNVsiVkEdZLcRPUawVqAVujJxlr/gRuKmQvQpuQtubt1vzaY+Azi69D89hAEJxeM0bBmxANXjYV893Z2rr3hM/k7xDCOmELRhqrJGwxwc1YtcQD671mYFvgfGzx94SvRx+sHNcFfmM6Y8XQL+FFcBvFPfJr+Iwi0Mf2pNrWvNz9EDhloAXu6UMI7hEImjkaIbM1Zwm/o8C9QnNzL8Jm/+XYGuyDrav8jeL+cdMa/LxlLfYru2TXdhz4cTfBva959KRSA7Uty+SG4j6HCwT3uYuRBHg4Lpw/w/3zuEhwx8QnUWWnIS4t00RsUgpi4mJ5PNYsqiBwC8ICd3pJJZKpuOMyCO6sXCTnaCUcHi908pwTSXn5PJ6JVEJXSj2XSjtXnZcsswXuUipuKeqsLCr2bGhRhmxel84yvYi/nYJSs3yawJ6Wlc0Go9QM5BG0BW+p7myqb9MosAHILVSuN88TytkVlfwsAtdJyJc5zQyCBVTbmj+liDDNp7LP4fU5VOP5rJvPskCdn4Ssg41DqbJWBG0Ki8ISKnR+TjEBK1DrPgbUVNmCtrxz7RsPXd43wVxCaKsDU+Au5WeVUnWXqmFg4yJQy8su1XVsBHVMwC4ixAvZABWygSkrUycjG6pCWSECt44Xmkm7CglkrSyk/SITNyBug7tIalzHBXmjwC0424C2wwZ3YYE6IbP5eTyuMjfNpPppoI3JGDHrRGpUZGozoFXaCtzulDQjJqWwCXVFGiGuSCXI1VmZapQ4g9spCqrv+Di+6cVSQXM7UUpc9RjJcVEEMH+TEeGEc7gBufxtzdstcFvqm8E6cZcF8IsspbqpwqMJcqpuR24G6rKzUMu3xfLYNBReTkBRfCKcmRm4xkY0+/Bx/LJwLtaO7YvQMX2wa/4U7PXjG/xKX6xatBizR47GuF690eu9d9DzlX9iUtdPEOo2ELtmjcY+Cruf+ca9f+F47Jo6kODuho0DPsWa3m8jpNtL8PnkaSx//wmseL89vD96Bks/fxaBfT5G6PDu2DKpP1YO/ApvP3IPbvtf/wut/uP/gTv+9n9w5z/+HQ/ecQueaH0bnrznVjxzz5346rnXcGHbHlSkRSI/6TTy08+jKD2C0FZoMWBCON6aq9soa0JbaluLCSuP287lNnaJwO1KDfzLPO4kvhaH5xYiga/MiXyFO3j6BE7xD3CcIXhH8UFM5I80iQ9Leq3m6K5CQgnVG1+ZzxASp9iSnrp8DkfPHMLhYz/ip5834acdQVSbsxCwYBBBO46QXoBd61YacCslcGuo7JJZBDiDUF7bAtotwW3bJQoNhQ9b6m5skuAlY+A7fwgbhmFUu2MJ5InwJ8CV773Ob56ZnGr5pN5Y4d4dAdO+Z53hZgX40EVUxQT3aqrtdcunY7MakMDpCJw5AD4aOcmWeMXwzvAmvFeytMD9jUtx96Eq70d49zfgDvAcjIDpQwlwvpbN5HeYzwZlsTJLZmHDSmWWLCO4vbEl1A871oZi78bV2Ld5DfZv32Tm5j5IxX3w5x9NSqDAbcPb5HZTfZ85eRznzp1tBvf5Cxe4fxLn2KiGE9zR/FFHE9axqRmIJ7g1O2B0bAyijf9tgTuNoMwgWI3HnSdwZzCyTPpguhaGLqw0UE8ilOOpxpL4YMsuySUMLXgT3GUWuNP5G0nLzEIKwZ1d7DA2iMCt+wvUylZJ0Xk2DhrsI4tD0M4mTDNZR5aN3gByBW6+sUk5ZxPYWVTOOQSkDWXN2S2rRIpbq+rksZ4+qyW485WHzmNl/J4l/IwibhfwMwoJ/XyVhLMUtWBthyBug7sZ3gR3MaEg9V7M+2qecM2lUsLPFaQVArcNbCntfL6dWGpbCyxb0FYUsTESuBVav1NzvygMwLlfTIC3BLfUeAHBLXjb8Udw2xaJDW6VgnZ+XqYptSxZMYFnzz1igVuLI1hK24a0SoFc4FZ5A9yJSCW0kwnrNL5tpxLcSQlWJ6WUt1HfVNxJsYQvAR0nQDOUaWJKAT0+hgCOpBK/bMAdH3XJqHADbpYKqzNS8I40wLbqaf8SLl88jZhIAiotCfUE91W++TVlFKAxKx8N/A3/xoa1Pj8X8Tt24dclc/DjnHGE8CT8tGwWTmxch8hfDuLEtu3YtMILvp7T+dzzOZw1EzuWLsTPFFCHAxbg8MqZOLh0Mn6eNwY7J/XFxqFfUWl3RMg3r8H/i2ex/IP2VNlPwfvDf2Lum4/D4/XHMOOz1+H26VsY8M5zeOG2/8DthPbdf/8P3Pnv/4a7/vF/cPdt/4lHW92OpzUNbNvb8ex9rfD+I09g++IVKE+KQE78qWZwFybKLpHitla7EcAFaNvftktZJdq2oW1DXgsx/AncGbXXEMMffIKznGq6FL+ePYXDZ07gxKXzOB0ViYi0VERTacXyoUuQ2ubrbGJJCaKpuM8lxONE5AUq9BM4G3EaBw7tws/7t+DX/euwe8NCgnQo1qwYjc2BMwnu5fhxM8G9yQubQxdgjd8MlvMMuJuBbQP8r+wSeeErCHCWq1ZoOPwoKu8xCJ4/HMELR3Nbiw9PQuCSqVi/0hMrJvfBMrdu8J3SG0FzhrHOOMJ7IlbxD6hOybUrpmKjr1T3bKyeP5Lg/pqg7gqv4V3/EtwrZZW49zXg9vcYCP9phDdVd4DnSATO0EyBE9gwaATlTKz3XoBNfkv579a/1Q/b14Rgz/ow/LSJ8DZpgdvwM+H9897d1ghKVx63rbpPHj2E03zzOXv2rPG4fwfu88rlvoTI2HhExScjMiGZAE81k0xp5sComCiqbyqoHCpkQiatoAypVNcp+cWIS89AbDrVeVo20vIF3UpklFZRjRcacCdnZ1opgYR1joPgpWrOErSp2jXnd2pmplnvUjnhGYVlpjFIzi1Cal6xyVZJ4flUwjuNxwVtq3PSaeCdLVtG/jnVfTaVvVbkydCbHqGXRZBqKL3WvMzhvbNUp6AQ2QSkOjq1ok+2fHXW09zgslMKGcX8PSqML8775RXzen6G1sZUx6SG3ysKqajldRfwsxQ6r2NFUtxOwruiHEVsPIqk3NkoFBPUUtlS1lLdAncuGzcBO4//rRTyumWfFPP+JXwebMUtiBdTddvgzisggLkvcNvWSUtwFxBKCgvcgrbC6oA0VkgBVbUrBGxFnjoaBW0NqJHazlFHJOGclYwcwjsnk8BO11qSyabDUaWOqaNSHZZpGr6eEk+FTXXtAneKIC7FTaCnJKrTUR2S0UikalbnZQJDiludlRpJqf0k1/n4GA1fp5ggC+JjrA5MKWm701KdkDoeR1DHXA6/EZHnERVxFrGEfF5yPBrzcsCWF/wj4Trf/K7k5AL8G5WzAbm0bjWOENZHlk3GSYL40vogROzcjsTDh5F24jhSjh5BMp+d+F8PIWb/AUT9uAfhfMM9vdoXB71nEdrjsGvKAGwe+Q3W9/8EYT3ehH+n5+H76bPwYaz45Dks+/g5TH7xIfzwUGt8SiC/2uZOPHfvnXjk9v+g0v43tPr7v+P2f//faH3T39COavvJNnfhaZ5//J5bjOJ+7d4HsGTYWORfJHDjziA/5TSKUgjvRGuVG1s9W/OXhDeHncPdnFXCOhrmrjlKFH855D2r7jriqTTi+eNNKS/D/5Oxt4Cv6li/v++9LZ6QBJLgbqVAnRqlQktLoRS34u4uwQNJIO4J8YQQnJCQECPu7u5CcIdSobbe9czhtPTe/v6fl3ufbj07R/b+zpo1z8wk5eUgPDYS8RlJSJehRPmDFjfUo4IKQ3pR1j/+nor7Ngr4kObV1iC9pECBOzUnCeGRZxGfEIrYmFMIO28PX8e1hORqnDm2GxcDrAguF4QGOSKEEBfVfdbXkpClAn4B2r52MiLg9j+97j/DkfEc3P6O2xlbFbgD7NbB5fBy+NhuU7nh3nYHcdLlAEvfpbDdQhgT3B6HV8HjCMFtuUsp7gA7Ucb7ed4hgtsCJ222wXWLpAPOhMOaGXBcJZklGnC7bJwFl00ybvd8uGxbCLedS+DGG0CB+6Ao7g0K3J4yyJZ0xCG4Ax2P/AVub1ec8/fiZ/ZRw7xelnFLzp9BuMD70kVER0Yo1S3A1kYywS2KOyMj/U9wi1WSlZWqusNLPndecSnySytQWFmjwF1SUaV6WBYWFyo1Xi0TLBAwtdduo+YGf1vxuF8Ad20rwXnjIRrvPkENISngrmkhdFVKoGSKPFTQlqX0whRwV9fzPqitV2CuJ7grWThUNl/ntW6ipvkqqqnoxSqpEvjzteJJC7QF8k0EeB0fysbmZhUC/zqxWgjURgJboNxM5S69MxuvtqKR8K6/yvdCBS42SwMhKamEkp8ucL3BELUtCvma1ACo8rWh9bKv8T4V5S7pgUrBi3UiSls1Wso6FbKAWyBOEN8Uq+YWgfxcbWtU9d0/wS1qWxsC7ptiv0gXf/4drdqWdVHcAuy/g1sD6xd9by20/xvcf6nsvxS2JppUtF5t5Pk8TnBLRxtR2kptC7TVNGPPPeznNolqrGyR8UmaqLhrICmA0vlGKe6av4NbWSYEZZUo6nJJ4aNi5lIsElHZAm5psCwnuCul84zsp5oW+0OigjwQH1zsD/G6tWmCpc8tkmKq7eK8bBSpyCDQcwnxLNTyGj9RDP7Be/bXq9eVZfJ7K8F99xaa0ygMvVwQT1GW4rAbaa6HUXzSF7VRkWjic3ItIw23c7NVXKfYaUlORVP8FZRfPI0kdytcMt9OaC/HGT7HJ5ZNVND2mPw63Ca8RsX9NtwmjYYDw/zzUdj8Vn/MGdQLnwq0DbtQSXfDqF6G6KbbDl06vIyu7V9Cj07t0b+LnkoDFHAP7qaDkQT96O69sWfOYtRSgN0sy8Ktukzldd8WBU1oC7gltL0iZSmhVdxilQi45RyBtSbS/3mQqfonv6CcD4Dkc1ez2pjCLzc+lcovIxGJWSnI549cJtVo3qTlrE6KVVJLNVPU0ozMygrksfQWcCdnJSAmLgSJiZcQF3cGkWFuOOG+GX42/MLcdiDYz0KNVxJ6wokQcyC0rXDe1xqn3Pcrj1sLbR/brX8Dt68j93Pd134HQb2TCp77CW4/BzlvA0G5iq9ZCzeLtTjufAD+zmZKSXsS1jabp8HZ5DscM12JYxab4Xlkp7JL/G33qinHTjiZslAxx2m7XTi2fZ4G3KtnEdzfwnXd38HtvOU7OG1ZAJcdi/9/gtuO4HbAKd5wZ/08EXzcG5eCfBF25oQC9+Xn4JYelDLgVEJ8rAoFbt50GnBnUGnnID07X40YqAV3Zm4O8kvKkFtc9qfiFlgXFBUpcBdSjYt9UiMzwFMNV1+/hyoqmJK6egbh/U/gZvVaFLekBEoKobJHuGyg2ha7RMBdQzDLtGn/CG4WFFUEuyjuKlZzRWmL4hZoy8BWkk9e1dyKOhb4DQR3PSFeQ8jWEI4CboFyA6HdIJZMk2S+UMHzmk03NeCuo5KWhk153VUCv5X7NRbJfbTw+s38nCp4DbFFJMRL13rbWr9be+y6+NQEt2SP3OTyhoCahYFYLZIxckvO59+TEOXd3NL6J7z/sk0ExhqlraAthQS31fyd13g+QzxuAfkNgloLbqW0Ga1UmP8Ebk3DoyY04NYA+2/gFrhThUuPSJkbsqVOJvitIJg1sG4kgGUp1ohYJ2KT3GDIPg24NR63ALuqsvw5uDVet9gfYn3IUjroVLEWV8V1aaQsI6hLCWeBd0UplThr5WJ7CIwFzGKraGGtbbyU9WLW4EsoCkufg1uiJF8Ueq5S3VUFOXhcX4dnLPgf19TiQXk51fdVPOV7Kw8PRbKLFWKObke81VakE9ylpwJwNT4Ot1kDvcO4m52p4mZaCpr5PFUGn0G6hx3CzbbhnMkKnKPwClz5LbznfqJR2l++As+Jb8Dzm/fgyrCbOBr7Ph6ONW/2xfQhPfBFvx5409AAo3sY44N+PdHPWB9dOrWBUce26KXTAQP0dPFqN0MMM9bDkO66Ctzv9uiDxWPHIy8kFDdKsjQz2FSn4EZZMq6VE8IMsT9EZUtaoCy14Ba1LeAW9f0XtNMUxOU1/wPu5p9+Q/GNeyiWajVv4jSWqtHJV5CWm4bE7DRk8YfK5w9ayuptOW9iiSZR3VxmVFUhjzdMHMGdmJ1A4F9GfFIo4pLOIyrCB2d8DhFm63DKZTsu+B5CeJAzwxWhx6m4vQ/jgt8hnDpG2DlsQ4DTdhUCZGWXCKAZfgS2rx33cyn7/bgeoMC9GT52G+Bru4H7tsDHZis8Lbci0OkAlfRBeBxaA2sZU3vHXHgeXAFvi/XwOboJvpZbEGCzA4G2uxHksB9nPAhuFxO4mMyF46ZpcCKs7dd8C0fxutdN5fY0uG6aSXjPhvNmKu9tC+BmIj635HKvIbjXwcOU8D68hQUDCyCZDceZKt7NCieP2eKUtzPOSg/KAC81Pvel8ycRdvGcRnFfDEHE5WgWdGKRJCjLJC4+WoE7NTmB4JbGyFykZeUhIzsbGVlpSGdhmpmdTkiXMCqQXyQpgFUK3PkEdz4fuMLSUpTXNFAB3yREbyl4VxA8hXwgiqv5W3JZc1UUL8F9j2qa6rdCGh4J7mouBcot96RjjSjdB2giuGv4+irWvMoJb5X6R3hWEtjlkokiWSVUx5VilfDBqyZ0BcaNoqhZ7RU/vf66BtxV/Bvipcs1pDbQRAUtPSmls5DkkEtnoDqqbZVayHMa+fpmKTyu36Gapup+DuerXJeGTJnEuJGwVEGQylgpV+/wOJWvbLcQwq0E8lW+x1YVBC7hfP3WIwX+m5LJwvcgDZtqvzomDZ1U6Xw/16TDEcHbfO0aC4brqnH1+vPCQLx6gbR0gxdAi8K+yaWaTYjvX6u2ldetoK0B9jUC6erVZhUCbwVw7hdVfkvALXnbtyTVj1AnnFuvEdYvQPsq1fM1ATrXr3G9pakO9bUVaKitRBMVtURDXZWaK1Lmj5Tta6xNXePfa6irQbWAmqKrhkpboC2hUd1VXEo2SQkVNgFcVYYKUdmEtGSaSGecYtbCBd5/RnEBSqmWCwXIBLecW1GWr0KGeS0v4/mEc3FeJkEtWScC7CwU5WagqCATpTJSYG0pmigA77MG/1NdnRoJ8MfrLXh2k98ZoVx+9hTi7fYjZO8qXNixDBGHtqMo0A8tsbG4xWfkXmY6biUn4gafm6aoSyg+dxxpnvaItt6DkANrcYY15VOrZ8BrzudwnvwenL5+Ay4MAbj75Lfh8u1oWH/9NnZ+OAQrRnTHwuE9MP3V3njHWBevGRngw0EDMbK3EYwF3J06olfnzhhooEdwG2OYUVcMNdRX81S+O7gvPh02BDbr1yPpVBCuFmbjHoF8vTYdLWUJVM6sHShwyyiABYS05G1rUgZlDG+ZJFjG4L5eQWCXp6K1NAXXyjTL/wF304+/o7D1NkoJ7oZHD5BRWYqw+EhcIbyTc6nuBAQsCYvkwaYqqeQDVsqHSyKb1eaMyhIkFWQgOS+Z4I5EbGII4pIvUEn6UmVaEdybqEC34pzXfgLbDmGBzgxHpcCD/Q9Sbcvck5ItImDeThW9jZDWgFoLbR+ZUMFOjlOBc1ujuLfw3E08RoDbbIGfLffbUlFb78Rpt0PwMlsHu01UzNtnw3P/UnibrYH3kXXwJbw9Dq+Fg8lyBEkut7sZawR74b5/IZy2zoATYS/glkZKR4Jbli4bpsOZ8HbePEeTFrhTVPcKeOwjuA9KZskGHDu0GR7ic1tTzcus7+6WLJRscVIaKP3dcMHfgzUNf4ScO4mLMqlCeBjSEpKQmaGZX1KskLT0FKRnJCmPO4XKOy1NxiwpILTzkZaZhfTMNEI7hSo8DQWFJSgsElhrwC1WSd5zcBeUaDroVNZRSdffQGXTdQL2Kgr5YJRQWZUS3sqbVuB+qGwUTaNlA+HciDpCsfmOdGO/r0KsEpnbsprHBdyVhHgtoVxNFVxF6DcSoALiCjlGuFc1UzFT7Yo1ItCuuXqHEJYlFTqr6xUEt9g4MmaKKG0J2RZPXq5TTyDWS2cegreW77PhmgbaLc9VtShsBWDCtYVgrCcUGwhHFXxd620qXipcge1VvkeBtlgost4qXji3r0sGCgsmpdr5PuR6qjDgutrm51Oz37MAuH7nJq/Vqrz3Fr4nSVcUJd/6XF0LnGWpwE3Ia8EtMJdjoryvqSDMCen/F7hlKcCWuEZoXxVoM64+B/aLISCX/TKpb/3zcbP/HD+bEG+Q8bafzx15tUXO4/cunjbvAY3SFhiXqRBwi1Wi2S5RilrbCKnpPVmGokICmOAuIai14C6h+pb9RUWaY+J9l5bmopTALieUJUq4Lf63yjrhuVV8XYNKNyxBSloivLzdsWb5YuReicWvV1vxPWsNvz+6Bzx5hOuEcklQACIpjEJ3L0fozqUIWDMPsVaHUXMpBNdYM72VkoiWKxFoCL+IivMnkOXvijjHw4g8sgNndiyB/+rp8Jo3Hk6TP4T9hHfgMOFNOE98i0qbynvKW3AgvA+NG4Gt7w3GhrcHYv3oIZj3xgC8IxMHE9yfjhyJsa8ORPeOAu5O6KHbGf31ZGZ3AbcRl12pvA3wzuDe+GBob8wbOxq75pM7h/YhIsAVlWmXCGtJAxQVnfJ8VptMwlozVZnYKdLTUjrt3KxKx40/wU2lzvNl+T/gvvrsD1TcfYQS3pD1D+8jnz9ybEYiYlNiEc+qeQq/bFHchXyga6hOau7KoFMPUcYHNodV7xxWuZJYgiZkJSIlKx5RV4IVuKOj/BF+2oEw3YrjhOxZz70Et9Vz1e2MkABrKm4z7j8IL2sqZluBMyGtlpp17baMTeJrJ+rbhNsaNS4NlL72hLftZgaXhPtxaaA8shUBDiZU1Ftgt5kKett0lVniZbYKnhbr4MOCxJ3gttjMqhPBHeRqhnPufA+HlhPcs6iwZ8B+9V/gFoiL6nbeSNWtBbeySyQtcDWOsUT3MF2vFPcxgtvL0gT+0glAxixhVS3I0xGnVQ9Kb1wMCsSZk4EIDb2ItORkZKakU2mnISVFIgWpacnIkYGkpNdkRhryxcsmuMXjzqTyFnCnZSZTeaciv6AYhcWVyCsuR1EZwV1ZjTxWafMI7nyZ3qyqDhW111DKqGi6hjLCtOA5uMtqapTilkZL6UBTS6gpcEtbhtgdBGMDoVbHmlgto4HnyUw7NU2NKBWfmxCvu3UPdSzIa7kUcAt4BfyVPF7JvyU9LWsVuAn4ltvKmhHFXUHFXUGISGpgk3qdKHYWIpInztfUiLdN+NYSfGqeTIJawN3E99gknYoYMm64UtAEt4yhUi/X4GvV+VxvpbJtJQClIbSVf+eqwJ6vbyG0rxK60mB5/S7hS7UuDZvS2CmNmjLeuDRwSmZLC68vE0tcE/VOFdwo4GaBIuO1tFCFS1zlusBaAC3qWgCtBXjzVQKaS9knEFfgfg7p/wvcN3j+9etXIfNR3rzVwvdNNS2j+ckIf9LrsaUeLc11aqltpJT15qZawlq6qUvHGRlHWxoZy9WykfBuaqTyJrTrqbYF2FpPWyBdXiaQLlXbmqjg8VKUllA1i48tDZAMaZgsKsxBAZ/1YsnJlgZJ7ispzlP7Cglm7WtknxwrKxVLRUYOlN6VfD+876rKyhAXEwMHGxvMmzMbI0eNRJeuXfCff/0LDoeP4DcKw+8bq6m+q9EqI2NeDEaYlRku7FyF6P1rEUZwuy+YRCCvRt4JP9RfiURjdBiqQs+i9GwgcgPckcxnL9pyDy7uXYMT62fDa/FEuE7/GI7ffABnZY2MptIeDVcC23nKO7AlxA998Tr2jXsD2z8aiXXvD8eMkf2ptnXU+Nxfv/seFkwcp3pJdpMZcvT0qbj1MbKHZs7KoYYGGMJjr/UxxvtDe+GrNwdi+gdvYMO0iRR3W+C6aw3OkQU1OfF42CzTlGXhZk0ygc2oSyG8BdpU4rXSszKD4E4huJMJ7ESCOwlXSxL/F9zXfwOafvgFFbf5YPEmLWMV7EpavAJ3TGoiUllCZssMLNKwxYezlIqonEqkoKkFhc1X1SiBmWXFiE1PRGJ6HCKighGfHIzYmOOIOu+CE+JPW29AkPsOKmwzXDqhUd0hAXZU3Udx3ttMjbHtZrFBQdmbABZYa4EtIQrcR9S0jYBbVDeVuDou0NaA28eawCa4/e1246TLXpx23g77LYTv1m/hJtMWHV5BcK+Ft/ydo5vhvG+1muj3lNsRgvsQ/HjMactsQno2HNZolLY2BOAK3DIi4ZbvFLjd96xQ4HZXqns9PM2eg/uoCfzsTHHC5QhO8ccSq+SUj4tKCQw+GYRLhLbkYZeWlqMwr5hwLkZubj6ys7PVRMEZmSnIzUpDalICJI+7oLAIOYR0Vm6eAndKeoJSKdk5+SgqrkJuYRnhXaZR3AS2RnFrwX0dZXWa0QMF3EXSoYqqShR3DZVszQ1CWwBMSAm4y1mzqmBhLFaJqGyxSpTPzWW12BzSk5ZV2aqWa2iiUhfoi+quIUirqZTKebySqrtcfG5u1xKyAu66a/wbDMkhLydAtIpbslE0wJbsF4L35m21rCMEq1ualVVSz9pgvfjxorybr6HxKsHdSnASxKKKG6mS6+SzyFgrUosQ60bgzuN1LeKZS6bJY6ppxo1HfA0Vtlgjd++oxkut2lZgZ4ElIZaJXFvGJ28VSLMgaCCIpcG0ie+3hQWNZL1cZWgVtlLVzyEu6018/7It0G6RYwzxsrXA/m9wC8xv8HMLwG/eeq62CecWwllCAC2gbmnWLMUykRCQq6nFqLK144sIsGVEPw20a9VrGupreKxa2SICbFkKsMtKi9W6qG0tuJVqppL+qzGS9xNVsihrDbgFzJpzZL2wIEctNaAu4nq+uk5jg7y3OuTlZuH8uWAcPmSBqVNmYMjgV6Cv1xV6OgbQ6aSHTrr6aPNye3zzxSTcb2rFs5vNeMhCpio+AWFOjnBcuwwOC2fA+bvJ8Fj8LTyXz8BlCxNkBnii4nIwKkLPoOC0H5W2G1LcrXHFai9C9qzHqY3z4bt0EjzmjYPrtLFw/vYjuE35EO7fvotj346Gy2Sq72/ehs0378Jy8hiYTngP28a+htXvDsfkV/pghKEuBurrY95Xk3B0x0a8OaivUty99Q0wqEsXjOrZEyN69FDgfoWKWxoq3xvSE2OH98T7g3pjcOdO+GhIPywY/xEWTPocS6ZMoFC1J8ATIOmB37eW48nVUjy+WqymLLslQ8IqaItFkvznsrU06Z/B3fzjb6iiki5saUL1rWuITolDTGIMolMTkJSXhYyyUuRU16CcikTgLdDO44MunXNSS0uRyypXqqQPshofG3+Z4L6IhPggxIa446z7PsJsLU64bsUZ732EtSVCAxxxKdAJ531kqi9zOFGxeqqejbsIYwLa9i+lrVXgMqa2jL3tZ7eH2yZKjSsl/gK4/Qj3QMd9qlPNWZftcNxGAG/5Bi4ms+F2YAmOHV6twC0+t+fhjbDZsUJB9ozLIZywYsm4Yz6cN8ylyv5/g9t5+0K4miwjvFf9DdxilQi4fW3FAjJXHvcZQvs0I/iEP1Ji4/iAXkNVbR2hnEdolyhwZ2ZmIzU1FTFXonApLFh53PFcj46O5v401XMyIzuHSjudkYJ0Ku6s7Hyq7nLkEdz5BLdMWSYWSR4fGq3iriS4SwluaYwsbWpGMcFcTLVVLHNTttxQjZYy+JR43NJwWUpF/n+Bu4awruDrSwlugW4DVaq8VqwSTVogwc3jorj/BDfPkxxu8bcbWEiI4i5r5HHJYOG9owG3xiIRf1t8bs1+8cKbWLi0KiALvBv4fhuk0VN8cQJabI1rhG4zawRNLBya+J6buC754TefPEPjnR9YW3jC9/YElVe/5+t/JJwesQov3/81NCtA39VkpfA9igXTxFqILLXgFsXdIiqbKliGvZVsF5WqSHjLUhS3dLIROGvVthbcoriV6hdYc1vg3MzaRgNhJssWPmsvglsLb1kKsLXQ1q43UjULgMUi0S616/8NboG2NCSKRaIJsU4E5lor5C9wi+LWKnDxuOWYskCKRT0L1AXumgZJAbdAWtZVZglVtRbcsk/+ttg2cj3pLBZ43B9rVq/Eu6PfRs8efaGr0xWdOxuia9eeKoy69IS+rhE6dDJA23a6GDZwJIoz8/D0RiN+4nfzKxlzNzsLFWHnkeTqiIv7dyHJ7jDyfJ1QeMYPxRdPojzsLIrOHUfmcTcke9gg2vYAQvduxMkNC+C3dAq8vvsCHrM+hhsVt+vUsXCf9hE8pr2vwO1McNtOegu2334I2+mfYt/497BpzCgse3sovhzUg+Btj8GGRti+nPxytsG4d15D1w7t0cegC4YYdlXgfq13Lwwz6oJXu3fF8O76eGdgd8K6N8a8MhRDjLureSwNOryMEb2NqMi7EfJdMPnDMVgxbSZsdu1DZNBJFMZHQXpUProqHXIylU0iFoksb1am49Y/zTl56w+gheCuufs9yuQB5I2YJF3Y05ORyGp5EiGRWkgYyEN/9SrKqEzK+aAIuAX0MsFwFm8AyftOoFqME4slMQyJsWdxJcQHF30t4GWxBoEOm3DaczdhbYGLAQ64eNxR9Z4842EJ58Nb4EVoi+L2spVZbzapTjZeorgVxHfB6dB6HNoyX9kl/g67EeC4m+tayMvIf9u43wSBMquO8wH4WG2G4845cNhK6Mo4JHsX4tjB5fAyX0vFvZHHt8JqxxJ4HBHVbY4AFghOu5bAcdMsBWuxS1QjpUD7ucetBbfL9kUEt1glK3FMJhA2XQ0Ps41wN5fxwk3g6bAX/tL13ckBp12PIeiYJy5eCEYloVhd14C8nALER8Xj8vlQBfRAT2f4HbOHH0tjbyoGPyd7nD91GvEZWUjMyUNcchriExKRlBSPdBamqcnxSMvIRLaMX1LAQrVIYFyvRhGU7vB5rGKWVNby72kUd0ltE0obqbilk055OcrUmN2EIyFVQ0BJr8piFiZl/I2rpIHxGhXurQcqakUxE4gyOUNZvQwlK1aKDO9KcBPaVXytWrbw3qCiL6utVZkn4okLhCWPXLrc1/N88cYrxZKpbyToqaqv8e+r6z8fyZDwlo5DorYF3NIbUwvuel6rkUBvJjAbWsQLf4SSpsdIK7+DpIr7uFJyH+cSmxCT14KEMqr6Oz+i9XvwbwOVjb+jquoZSvPvISu1FslxuUiITkJWGqFQUYkmfhfXbgmo76BeCgV+JskeaeHflA5DYrk08n3VS6okn5Fmhtg2V3mOgFoDaU36n1LfPL+F712zFIhLRooG3I0suGTZxJqHwLuV0Jdo4We+yudL1q+xoBCAN7GAaxFvmjUUBXx5jYL+X6+XbVG1oqjr61iTEqtDRaXqVFPP36yex7SK+m/glnUuBbRVCt4EdyVrb4S2QFrrbytoy5R5hHRRcS7KZIyRckZFIf9OqSoo8nJzeI9fpKo2x4zpczFixBvo2qU7dKiq9fSMYEBIGxv3h6FhX3Tp2htduvSGgV5PdNYxREeCuw3B3dmgN5wcvNFQTi5VVeInfsb7/Pu3+LdbEuJQcu4Uqi+dRUNUCKoun0Nl+DmUEtzpQZ6II7SjbEwRvH8Tjm+eD89lU+Ax/2t4zBkPj5lU3DM+hdP0sXCg4rb/9n3YT35PKW2byaPhNGMMrKeOwZaPX8fK94Zj9qg+GNO7K/oQ0h+NehMu5la4EOiNyeM+gXEnHQzoakQod8WrPQjj3j0IbUMuu1N9G+Htgb3xzpC+GE2lPbynIXoadIYur6Pf7mWMGsh9fXqqVMLX+/fGAKr23noGGNm/P8Z/9AE2rlqGZH42SQlsKaUqr0wkuFNwp+YfxuO+BSrup7+i6s73KOUDIuBOKy1BVEoiEjOSVCNlWiF/MH6JBbxJSnhO3b3vCfFryOGNIQ2XAu6E7HTVcSeeVfkrsaEE93nEhPrh8kk7+Fnxy7TdgNMeJjjvbY4LfnYIJrjP+lnjnJclv5jNOGYpkN4KD2vpGbmRIObSepPyrn2owr2stsFm7zKq7O0K0BLie/swZJ92/3EnmQrNFHaEqu22WVTdhC7B7UJwux9YqtIEPS3Wq8ZMd8LWlYVGoAvB7XAQzntXwG7jNDiu13jbfwM3FbeTyiyZB5cdAu5lcFPwXgqPAwQ4CxY3s638HCaq2/1xRypuJ2demzdVZAzKWStJyUhVHW6iw8Jwzi8Afo6O8La3gIedGY7Zm8HF1hRuDmZwPXIE7k7urPFkIzG/FBcuRSHo5GlcOH8GIeeCEBFyFinJCVTemcjPL0B2AZV7aTXyi8qofv4ObvG4ZfTAMlZBC6WLvIxlQsVd3XyV4CYAqZo1Od6NyuOuqhcb4y9wS9QTvKKgSwkBsUqkkVEaFiVbpZzrorgrWAsT8FcIuGvEMpHskmvqWuKl192+hwr+TRkrRULALeOn1PBYjSjqG7cVuGtZwEgjpwI3wVcrSluuIXZII4F2/QYeycw4PxLGVNRXcuoQFF2Ms0m1OJ9QidOR+QhLY/X+uvQIlZECgcbm31FT8wPKSm4jN6sOqQkF/E1SEREchbCzYYgJjyV4ihSQm8U/599tJbSb+H4lDbCF0dRyHQ3NN5QiV6qfhUcLz7/+3A5Rqvo5vCVtUF6rggWYJpVQbBKCVmDLEPBq7BLZL+fJ/hYVsl/OEejKeVrQa5S65tif4Oaygd+72CB1z3OyFYQJanl9LWtRCt6STcL9orL/G9xyvoBeluXlGlBrFbesi6oWcBdLz0fCvEo64FRII2QRzp87j02btuDDDz6mqh5IVW1MVd2doO6NroS0gLpr1z7PQ9Y12wJu/c49oNupKzp00MXL7XSgo9cbn34+nb9POhqKitGQnoJ7/LsPikpQlxCL/NCzyA0JUpFz0R/5wYHIP38cScddcVFG5ty1Dr7rF8Bj9VS4LJoA57nj4T57PDxnfwmnmZ/BbtpY2EwZA6vJH8Di63dhMfFd2E79EC6zxsJ84mhsGDMSi98Zhm9e6Y43u+lhqJExNi1dzWc1EOHnT2HK+C/Qs7MBBhtROXeTzjcEt8rz7qbgPbKHMV7rRxU+qDfepGIf1acreup3gl7HDujY5j8w6qyDUUMGYFCPLhhMdf7aoL48rgfDTh2h16Ej2r7UFq8OHIrLpwJwuy4PrRXxuFmViLt1/9AB55oo7p//QPX9H1BCNV199zYy+IOGsbouudxRCVHILClCUWMD8hklvHEbHvyI+gePUMgbKZc3S0ZpMVJZXUqgOo9JikF4xDkkxgfjyuXjiDnvTIhtJ4DX4qT7LoLaDOd8bNTkwWf9bHCGCtzX0QTeDrvgabddhZf1VtXT0Ycq2pdAlnFG/Ki6HU3XwfHgOiptGShKBozSqHSBthfP9bOXDjp7EOh6SNkmdgS3w9ZpGnDvWQi3/VTYh1YqcEv6oIB735q58Hc0RZAL4XlwDWwJbQG341qNXaIFt4uMNkg17rRJZoZfAGfpiENwu+9eRtW9Cm4HN7AQILiP7oav9QH42x5BgLMrMlLSqeZuIjElDudO+eP0cS+c9JH0QF+EHPdFoIcDXKzN4Gh1GFbmB+FkZ8l1Gxw8YI6LlxMQl5qP4NAYeHh6wc7WAu6OFnyNLcIvBCJOhrlMjVc53qK283iz5+fnqHkpFbiVx31dNU5WUFUqcFNtl1dVKXBX87esfm6ViL0hHnU5lbcAWYCtGiepiKWBUtSygFsUt6jvBu6vunpDpQNKjriMg6KsFoK7nOCuIJzFCxdwS5f7utt3UU44iRqvrBPFTcVPxSpQr2iiMicwm8QvJ7jlfdRQxYrirmygcicwq5vuoqbhFn766RdKDeBXhqz99JvMgPMLfuR9/OK/7NwSBJ4IRlpKHhV2NmIvxSEhhPf0xTikhiQiLSQJ6ReTEXsyAqH+F3CR5ybGJRFyMsqeqGYqfBZGAl9Rz00soOr5eaRhVBoxG6Tw4jkCa23DpBbecr68tp61CwkBdzMLIgHvixAWQDc3a6KBhZV2XQN0DbhFoQugNdDW2CtacKvgcS2U/1TVhLFkj4hKF9UtywZeS9IAtY2R0rX9RXBr1yuka7sMGKXArWlolEbJoiLJEKEaLy3HEUs7LFyyChMmzsSA/qNgYCAg7g8jo0EqjI0HcjlAhaFhf4K6n4K1gUGvP6GtBbdOxy5/gtuA5xr3GoHde83RVF6NksgoqusrKDsTjFhnZ0TYWyPEijVZUxP4mWyE395NCOPzEOdjj8CDm+C6Zh7cV8yE29Jv4Uy17TJvAlznTiC0x8NuxmewmfYxLL8dAzNC+/CE0bDmtsu8L+A0+1Ps/eINrP1gJOa9MQxfDOyBkYZdMGP8RAS4+yI2LAoRF85i3Pvvo0enLlTbvfBK9+4Y2as7oW2M1/sQ0oT3yJ7GeJXbI/t3p6Lm/n7G6KZLtS3gbteWyrsteokf3q8X+nbVRT8jAwzsZozu+p1hpEeA6xug08udMPHj8agvzsGNWkkdJLhr4v4X3K284Vt/B+q//wVFVEBV928jnz9ydKqo7ViluNNZ6sm+PN4kRVRAJVfvqDzufFblCljapxcXKS88Ni0RkfFRCI86j4TEYIIlCNEX3VSutpfVapxw3Y6znof/BPf5AFuc8jlKtWkChyPb4O1kCh/nw1SgB+F6dA/crHbD3VqCKtaW2+bbcGjzIjU8q6/tPsKX8Ca4tfAWcAc678UJt8M47WaqBo+y2zwFTjtmU3EvgOu+JaozjofFOnjKUK8sEJz5gzsf3qbA7W22AfYbpxPWU5Tadtk4Q2WUCLyduC7pgI6bGFvmw4ngdt0l4GbsWwP3g5sJ7p1wNd/Na5viuKsTSgoK8fSnn5FfUoyYK2G4dD4QF05JLvcJXL5wEtEhZxDo5Qw3eysE+fvCnTfncb/jOM+bxMrGFkGngnE5MgHnLlyCj683HKjMnajoHQ9vUlO/nfWzx5WwU4RTLLLycpBLpZ1XkI3cAj5sZVUqq6SiQbI9WlVnmdI6wpnQllDpfVSOWsUt4BWPWsBdLRknAmwFZ6piwreKMCojALTglk411QJuSfGTa0vjNcEtGSulVSw0qLiVXy3gvv1IjSJY0dxCaAu8CW6qWuWvE9zljQJ4Dbhr+b5kwCtR3FWEn0yKXE2wVzfdwS2KC82/3/A7/mDwxuW69t8PDx+gmbDJSYhHcEAATnm644z3MYoDd5yys8aJQ4fhu+cAfHexYN1lipP7LXHJ0RNRPidx+fhphBEQVyJiCLBqTacbQrtBxmbh5xVwN/Le13byUZYJ97WIBcJCRqu6ZSmwl9dJCLhl2cTPo1XcWnA38XOK0m5sbCSkxULhedynhbMAV3uuAFzWtfCWbRUCZ0JaVLRS3QxRzwJupbSfw18ALrAWcGsVdzkBXiYg57aEbFdJh7tS8a5z//S2ZV3T4FgLZxcvvDfma7w2egKMer6GLl2Hokevkejeczi69RgGQ2PC25DgVsH1rgPRlVDv0kUDbgG2sku41NPtjk4dDBS427TXVeDu2f9NvP7u54iLiENlQjIKzl9AftBpZLt74orFEfivWwPnhfPgtvg7nCC8Y31sEe9nC+/dK+G8ahbclrF2vGAy7OdOhO2sr2A3ewKsZ4zH0W8/xpHJH6kwm/gBl2PhMGc8XBdMgM30sdj+8UgsGz0cU14ZgDF9euLTka/B1doZUZdjkcQCPeTMKbwzfCTBbYihxn0xvEcvvNqjG0b0MMQbfXuqGPUc3CP6daPyphpnaBV3h/btoduxI7rodkI/qvVBBL1xpw4Y3LO7AndXXV107awHfR2qdH4PF4KO416zdMhJwYPaf0gHbP79D1wlvOt++BUFVBKV92+hmDeHTJAQfuUyYlPjlG0iKjxbrBGqn/Ib91U6YNWdm8itrkZORTlS8rMRlRSH6MRoxCaFIzbhAhJiTyPmkjvO+ZrCw3IVAhw3K3CLt32eX7aA+7SfHfzdjsLZcj9VtxVhbQFPF0eq00CGH074u8LN2RxuNvvgTWDb7VsHNzNR4ntV+NhIvreMGCjZJtJpZzeOO5vinIcZPE2XwZ7gdtxBpbx7PuG9iIBdjmPma+FxZCOvt42Q3YlDW5fC23oPjnPbYRNhTXDbrfpGo7i1DZTrpxPeVPAbZsNh83dw3L6IqlvskhVwMVkFl30b4WK6A65mLGCsLVglT1cwuXX/IbKzMxEXcxmhF88g8nIIIiNCEB0dhpSkKzju7YLjPh6Ij7kCf59AnDxxnio7Gi5U4p6e3jh58jQBfgKuxxxgxcLMyUIaatfB4cAKeFptx3l/ByRcCUVKWhIyczPVhMLZ+bnIL6Z6qiFs6wS4VwlN8boJ14pKlJTzoaUiriB4qwhLsTrE4y5m7Uk8ai24pWFSljXXCHDC6y9wX0M9gawsEl6jlJDWgLtWgVtSE6XnprJKrmvgXHNDFHcLoU0g10u64E3UEI6qV6d41gJGArGa1xJwq9RCAk+juCUn/BZ+/PU3/PEHQf0H9fYLCvvp0x/RxM9TV1SIytQEVMbHoCgmDJnhZ5AdeQalKaHIDDuBKyfcER90DNG+rO3ZH0DQIdbwNq/BkRVLsGLyt9i4cDkO7jyAYx7eKKuoUj0k66jAleXBwulPcPP7kfUmfj6BtjYE2rL8C9xa1U0Qc780Poo//Sd0+Rm10JYQy0SruP8b3BrQy/kagGuPvQhubXaI1t9WA0c9B/iLDZPKTuG5pawpSwiwtaEslPJiZY+IXVKiljL+SDGVdwlmz12Od8dMxVsfzUOvgWOg12UQuhoPgXHPoQQ5Qd1jILoZD1XRvdswtezaZSAM9AlqvR5/qm5Z6nYyRod2enj55Q5o256qs9tg9B00Gj0HvI3dOw+iuagIGcHnEO3jiRhnJ1wwN0WAyVZ4b1+P06Y7ccXdEokB9rjA2rfLFoq0Zd/C/ruvFaxtGVYzv8ThKZ9h/8QxatAoicPfEN5TPyXMv4DNnC/hMPdLmH/zPjaNGYHvXhuIiUP6Y+yAQTiwfhuiL8lQFOlIiE8mSIPw5tARBLcxhhj1o+LuhRGE7ojuhkpxvz2gj1LdrxDkr/Q2wojeXVT0NzZA5w4Ed4dOrF3oQF+3Mwz1dDGodw81ymBfKvvu+rpU5R2h30kXegR3+/b6WLtyKe40lVBt5+BBTe4/KG7e+C2Ed90PP6uJgSvu3UP5zRuISkslhOMQGReDiMQYNSZJAW+uMqqo6ttyzl2U8cbO4YOaXiqjBBYgMScDselJiE+OQVzsRVY9zyDmsheCT9ngmI3kXO+kEjVDwDFrBPo448RxDwQG+CA87BIKWM3PKyxFVn4ZyhqvovHOQ9x48iNaHz1GSVOzaqi7HBEFH28PWFvsgauVKPKdVOc74O+yD74OVOVWOwi1jXA/shVeR7fgMJWy/baZcNo+E8675sKJCtztAGF7eDWOHZGJHrbBatcKmKyYDRuTNQhy3AfbnfNht246bFdOgc0qAny1+N3TYM999htmUZHPoYr/DnZbF8Jx53K47l4LV4LbefcGeJgfgocVVXDEZTz75RmeETI1fLgyM9JwJTwcCVHRqoExNSOZYM1FEmsznu6OiAoPRgYLxzNnzyE8JgFp/B59/D3h5uYMdzcnfmY3ONpZwsb8IMx3b4ST2VbGOjgdXqt6ioafdENGfDiypYNOXgGycvORz4esvLqBICZUa6i0qWqLaxpQVFKKYv5epbX1qCR0pWFRlHMx1VSJqPEaqmUWzmKPCLS1dokodMkqKasjuJsl1Y8FN19XRngVE9KarJRalWpYXE3VLZYIz2vg6+tY0NcR0CodsIHvifeRqHHx2CsYlYSgUvGtrahulHxyUf9NKne8qpHnNd7ENRaAP1Ndi9b+/Q8qbYL7519+xa27D9BK6D+8eRO3KktRnx6PisQw5F06gQR/R0R7W+JKgA3iTjghJsARqWc9ERfI79zXGuEuhxBisRXHTZaowfm/e+8trPp6KvZs2wFrO1tk8Z5uvk14C4SbJBVRZgq6gXqu1zEa+PmaWItoahGVTXhLj1GCV4X0QJWGXn5nDVxv5We7SnhrYC02h0Zp19WJncFz+L1o/G1pmNRYKw0NAnetMtcAX9kez6Et9oesi5+t7A8CWdarq6uUty2vr6ur5T6CnUBWcOc5shRIl5QUqaWo7b8pb64XFeajsFBytJ+r7ZpKRFN5fvzVLLwzdjbe/GAO+g/6GJ31BhDe/QjuwVTcg2HcYwiMCGuJbt2HoXuP4TAmwLsYDoBO5x48X+DdU2WYdOigj7ZtdfCv/7RHu05dYcjXd+/3Grr2eQ0fjJ2E4txS3KIovFWQhZasDBRFR6gpysI97BHiaolzNqaawnfLErismgHbRd/Acu43sJk7HYdmjsf2iaOx5fM3YfL5u4T2+zD7ZgwsqLhtpo+D89wJz5X5BBwYz9/93SGYMWogPh00GMsmz0PYuXBkZRerBIC4uGScDgzE8IGDYdhJHwO79cEg494Et6QDGipgC7hfp1J/ldvSKKlZGmOAcVd06dAeep0IbgK8C5V1F0K6f7duVOP66GXQBV15TI7r6eqgM8HeqVNnjH7jbZRlZ+Ah4X2Pqvt/Ffdvvylw13z/FGUEsgzfWnn3DtJYvY9ilTMhJQmxaXFIzM1ATmWVmmuylNXcQiqQSsK14sZNJLNkzCyTMUsyEJkch2SqnpjoYJZW56i6gxAe4glPp4M47e2ItDgCJj0RObniyxZTpVzD059/UX6lxBPGHT6UNyisqh/8gsz6Wyi6/gjZ9XeRVX0bMWmFuBgeidOnjsPLzQautnvh53oI3pIiSBDbmSymGl0FR8b2RV8on9tp2wy47JoDZ/G5BdyHVsPNfB28LLfCcscyHFg7H0e2rYC/3R7Y7lsKm/UzCWzeCKsJ7LUzVNhJENx2G+fCjqW7/bbFBPcKXnOdgrf7QWkgtUbo6VA8vP+InwJ4+ONTwq4GqWlpSL4Sj6zkNKSkpqC0qoQQqEPwxdMIDPRT30dGShyCQ4KRlleoOtucYdXM3d0JtpZmcHGwhKP1EdgeNoW9xT5Y8G+68L27SRd+WxM1PG1csB/SEljAZuXxuy1UvTFlzO5Swru4qoFquxlF1XUoKOZDWVJCuNYR3JrR/WTOypJKUcqVKq2wvKGVUBYlLjnaVMXXbivro4JALpO0UKpmGdO7gvdACWFczG2tVSLgLuQ5MiaKNEAKuOuv3UfD9fsK5KUNtSodUEAt066V8xxtOmEV4VQleeB8bTmVbnl9MwseQvHGQzx+9gt++v1XZYyI2H7288+oYQ1C0vb+4P37073baGZtozIxEoUxZ5Eb6o8kP3uEOezHBYc9CLbfgxiPI4jgd3WZwBZohzsewCUW8OcPLMLZPfPgxwJ5+8Rx2PHdPHjaWsPezkrlxUtmSTMLKeluX8saQB3ftwbgV/+0Qhq5rrxtAryBn6OBYK0jODXgFvuDUGeBJIDWwPh/wa31uCVkW1S4nCNRz+vUyhCtVOKivkVFa/1rUdgCYFkKpKukDYO/g1y3VmpQXK+s1PjYmgZIjboueUFxC7hfhHihZJIR2gUFkp9djBr+rf0W1njzo8l446PZGPnONPQfOBZ6+oOgo9sL3XoOVNA27v4KlTPB/TyMCW/jHq+gi/EgdNDpjo46xtDr3I3g7oIO7XXRpk0nvPQyFadRXxj3IeBFufd7Hd36vgYnJ188br2Bu1T+N8iL5vRUNKfFozyKtXl/J5w9ylr3jnVwXjUXtktn4OiyudgzbxY2f/01gf0htn/6BkzGvYkDEz6E2bdjcXT6p7CZ/QWcqMo9lk6F57KpsOa+bR+PxJJ3h2PCyGH4dsxnOO0j3EqHk4s3PL2O40pkPLyPeaB7V0MqYx0M7N6bQCa4e/fCa7013rZYJe8NGaA87+HdujAMMaS7Mfp26QKDNm2Uzy2q2lBHFwbtO3C/IfoZdUOvLgQ7od25UwfWSHSgq9sJnXjOgF4DEBsahgfNxbhdHfO/4L7Km17A3fDTz6i89xBlt+6i9sF9qutahF+JRnR8LK6kxiG1MBtZFRVKdRdRWZSw6lokiunGDWSy6i2gT8zJRFxGCpLTEhFz5RLiEy5QeZ9BOB+iEzJx7rkzuNrSjKc//vhiTVcB+yl33H32O1qePEPJzScouP4EGfW3EZxeDJfzUTjiexFuZxNxKaUMQaEJOB8Wjyvxabh0/rTqUu5ltw/e1pvhZ7kGVjsXwungGlhsngXrzdPhuHW68rllRhyXvcvgcnA1nE2plA/LJMI7sZkl71pWrQId98Px4AqCm+evJ6iptB3WzVBhv44w30C1vfE72G9ZBIftywhuKu09vM6+TXDev4u1AGuUl1arzyTu681HLNj4fWVm5yI/pwDpKRkoJDTrpeGpqRbn+N7DwsOQRQWeGBehskbyCVYZc/v06UA4O1rD0mwf7C1N4eNmBytTE4KbYbYFjuab4G2v6U0a5LwPF3yskRBxHhlpKQR3PvII7sLSChRV1qGwog75XOZVSOaJ9LhktbdKAHqNwG0hIFsI3DoF7mKxUuqaeewGlTCBSniLzy2NjWUEgtggZbUygBWVMpVuMaGvtUpKCA1R7X+B+zqky7t0vhFwlxJyJbyvBN4qq4TXlynVpAOPpBNqOgCJqpdCgMqcBYKA+/73Au3f8YwiQ+4bAfXD+w/wgCr80ePvcf/OHdy/2oyblSVoyE5BefxF5F30R6K3LSKdD+GM1XacPLIRp49uxInDaxBstx0XHXbios0OXDi8DmdM5uHElsk4bTKT8J4Bi+kTEbRnO8452uKMtxcaWauUHpiNvN/Fg5eQxsk61gjEStF42M8bMZ+DWwttWdZzW2CsBbUWyAJnLbhlW3uOFtovgltrffxls8hxjeL+O7glpa9SwbqG71uW1fw95JhAWZS3nCvAFsVdXFz4N8tEzpF1LbjluFgr0dGx+HzCDLwxZgpGvT8dr7z+Dfr0/xB6BoPRXqcHFTfB3ZPg7jEMRgLwHoQ2IWzccxi69RoGA6MBaN+pG9p3NISOjhF0O3VB+3Y6hHZHtGtvQLU9kLAeji7dB6NrLy57voqRr41lbT0UDflFqE1OQHVcFCqiQ1EQEsgC2AKeu9ZSUC2E2ZJZMF+zFLZ7D/AZOYJdK9dgx9eTsf+TsTg0fgz2TfwAhwTcM7+A/YJJcF85E57r58Fj2bfYP/5NrPxgBKa/8zqmffYF/D38yaxk7Nq5D6+NfAdj3x0HP/dAleXVtbMB9Np3Irh7MnpgVN/eeLOfwLu7ig9fGYy3+vdSnXGGGXfBkG5G6G/YleBuC512bZVlYtCxEwzatafaNsCQXr3Rk4rbgEDXoSrX1e3IoOrW04eRnhH8Xd3wsKUEN6v+AdzSONnIKmfdjz9R4T5GOVV3JR+EIt5w0YkJrB5dQUxKLNJZtc/iDZEnD9Z1VpFviFVyVyluAXpKYSGScrOUVZKWnYrYhAjExocgNvYiQi4E4cypkygsKsXPVE6qSYl/V5sZ8DPje8Y97mx8/AwplU24kJQNn9ArOB6RAIcTF7DD+hh2WvvA9XQUfC7EwczxOPaYuyAg6BwuXQpFoLcLjlmZwOXQGuwjaE03zIb5phmw2UrwbpkKB8kw2bUYznuXE9yE+rZF2LtmFvxsduPwpsXYu3qeGpxKRhm03zgLMvONFtpOXHeUjjkb5sNh00LYbV7CWK7ALdkkzvu2wXKnCS6HhisfVj7f019/x11+p5JGJ2q2qLgCOQVUNQRc820CgA9dVFQkriQkqSqp2CWXQs7yO8pHbk4GLpwNgrP9UTjbmMHOfC/8j9nAyXoPjh7cCHe+Z1fLbXCy2IhAl72qp+gZd1OEnnBFekIkZK7KXCp3AXdBGWFdVkNo1yG3rEoNRFUkEy7UENQEtkC6jMpWJmWQqc9kzsqiGgKz6TrKGq8R4DLJAtU1wV1OCChwP1fc5c3XUEyICbjFKilmFV069xRStUtjp/jWtZI+SnBLJxw1pCxBU6YFN+FfwteL/y7d5Mt4bwm4S+W9CbhZQDTduI/7T3/Br3/8VdQ/ffwEPz/9QS0F4I/u3sajG9dwu64a92rKUJcagSQqsgj7Q4hyNEWwjQlOmq3DecuNhPUWqvAdOEeInzRdiRMmCxG4aRpOrPsafms+x/F1X8F/6SQ4zPoSoYf3IujIEcSeD8Z1ChWZ2k16bko+t0QtP7eAWzJIBNqSiSI52/WNf6ntmjrC9Tm4GwhiLbi10Ba4Ssg+rQoXy0QLb1lqQmORaGH94vp/g7uCz6NcU9S2Ft7KAuE5WsUtqlpS/ERRC5xftE1kW/ZrFbf45KamVhj66hi8/sFUDH3zGwx9bSL6D/oI+l2GEMjdYditP1X3EBhRYXcjrLv3egU9eg9XITD/O7gN0bG9HsGtq6ySTrpGMO41+Dm4B6ErwW/YexQ6G72CIUPfxdoVm+F+xA4hvgG45OsLf9Y+nfftgNPubTiwagn2rVwKcz5/tpYuCIlMR1RcDk66n8TRpRuw95uJ2PfNJ8rntpgxHo5Lp8Nz40J4bV8K6wUTsPrDVzH97ZFYNm06gryPIzIsCrt378W4j7/AmHfGYs7URTh3OpICyha6fL8GHXXRz9gYg3p0w6u9uilQazNK3h3cH+8NHaDsk6FGBhhKxT2omzG6tm+PTm3bQpfLrp100IWKuzeBPbhnL3QlyHV5rFP7dtCh6tbRofrurE91boB9W7biXkMhBUn0Pyvupt9+R+PPz1D76HtU3LmP8ptUQtdbkZSRjtjEeEQQBnHZaWoqM+niXsybM6eBDxqrqcV84LL5sMqM75LvLR130nLSERN/GVFXCO64MMREXUZlRRUomjT/lGyS+EOB+0fGA76PugdPkdN0E8nFlTgTEQNbLz8cdnCF77kQHGaJt8fOGebuvnD0P4t91u6YvWIrlm7fR4i7wsffH2cD/eDtcBSmm+YTxrMJVarnLYT3xm9gv3UW7Hcs5o+9Am6mG7Cbpe6OpdPgLj0eLXbB6cBmHLeXxs7NhPNsgpsKnSpbwonrjhvnEdwL4LBxMaG9lNdbCZfd6+HKa9mZbIGntQPu3HmgPs9P/GwSj/mZmmXkOyq1qlo+uNepXltbcf3hA1TzobpyhTWZ3AJU8mELJ7Qjwy9AxnvIzUrF5ZAz8HC2wkkfZ9ge3o0ATys425rgyAEqfGvx9k3gaEHVTQhd8DLFeY+DVN1WuBJ6AhmZGchnISHgzi+tQkF5HQqqGpAnEy9Q0YvqL6quRbFAm7+jZJsUlFMpl/GhlZl1XgC3REUz7wexLfjbF/H4/wXuoqpKFBEaRTVU81ShNazmVlNV1169Q4BLt3qeV081zqigWi1tuIp8AlprtYhil05K4r+XSC44z2m5LbO3P/2zhvbD909x/9Yd/PzkBzy6cw8P7t7CPUL7Ie/Xx9daeZOXIT/sJC7ZsyBjVfrikZ0I4+8aTNUdxu/sssMenGVt5azFFi7X4PjOmfBfOxleC76Az+LPEbjqSwSsGAeXuZ/AdeE0nDU9iAALa5QVVSirpFG61jfK8LSthLKAVpN1osnV/ju4Bdo1AleC+9r1a8oqqavVKGyBsqwLXCVkWwtvgbxWif8d3JosEVlKNDZq4F0t3dSfq+mKClHUkg4oVoqmYBDFrQW3Vnlr4azpWCP52RqrREJ7TFS3iAo5f8b0RdA3HI4hr03AwFETMfCVL9B/4BgYGQ1HB4LbwLAPjAldsUa69XhFZZn06PWqCtlW4NbphnYduqJjhy5o10YH7QTaOgborN/9L3B3G8QYiC69RqBr37fQtefrvPZQ9Oo5EqNYcLxPBfzqkFE4vPcQzp04ja1r1sN0hwlc7d3g7hmE0LgilN4EOfITLkakY//KtTgwaTwOTqT6njYOzqvmwH/vGnjtWYmNE97HnHdHsYa+E3Eq5S8U5vv2Y+OaNVg1fykWTFsAextPePgHY+jA19HxJR0Y6hoQ3EYY3MsYQ6is36Li1lolb/XvTdU9SNklQwxlPkojDCK8u+noKMXdsU0bGHXWg5GOLgZ260H491S2Sed2hHaHdujUSVQ3QU5wG3QywJxvJuN6pUx5duUfwE1ot/zyGxp//Bk1j56g6oHMcnMXlTevIyEnE1GJsbjManxSVgpSC6i6+cMWNjYhmw9yNhVbLhVHCau5Kax+p/DHjs9KR3KOzPyejRz+6NVUQXfv3yW0nz96XIh4kq1f+V9J8Hr4G3D10VPkU9VdTs/GuahoBIWEwONEEEzMzLF+lwms3dxxyNYOB6zscNjeFVv2mWPxhp3YxKrRtkMW2LH3IEwPHobfMS8csz0MS5PVsN21HLZb58Fq7bew2zQTdtsXwFHmkNu/Gg57VmHnsqlU53MI631wMt0OP7sDynqwkTkrN86G/Xqq7vWzlUViT3DbMWw2LoDNpmVw2LGW11qvwn7/HhRk5eP7Z7/xs/ymPpMURpJbLBPZ3nnwPR48+RH3CJ0qPpj3qRTrCKjIyGgUFpehgSoo8lwQEqPC+GCV8aHJpHo/DV83W4Sd9Yc9AXTc2xoeTqwKHtoAp6Nb4UkIuR7ZzFoGAeR1COcZF/0sEX7SCUlXLqGQaimvqIRqu1rZIkVV9YR3DaHNarBUkfkwlxLa4jOL4i4oq0R+CX9bmVmnpgEVAuYmKmEupYdludgcBGsBC2lRwwrcTa0oJlyL+bsJrAsrK5RVUiSgUMO7Snd7aZC8jpqW2wR+I4qp3kp4T8h6UU0jCsWCEY+d30cJIVNO4BTXURzUUok23UNR2S3cvCf1MdbSWPLfuNaCh3duUmHfxP3Wa3ggkxI01uNaTSWe3ryG6+VFyL0QSEW9F2fNdiCUtZNg6x04z+8smLWUM2YbcY7QDifATx1cjYDNM+G7/Gv4zB8Hp2/fhdOMD3Bs8SdwmT0G5uNHw2v1Uvju24fYi+Gqm31dMxU3P1M1C5cq1cgojZLSSHn1T3A38PmoF0izMKrh55L1JsJYFHitwJyfsZqfr5qfV6u4tYAWxS3w1sJctjVQ18BeGjal0VHTcCmj/Qm4xR4ReIuaFo+67E9wa/ztKgVkLZzFCnlRUb8IboG0qG+BthyTkKyojz6egA66A9Bn8McYNGICenHZa8B7VNMj0V63B/QIbiMqbsPukl0yDMY9X2EMp/oeQRU+AnpdB/D1xip7pE2bjmj7cieCWxcdO3WBnn5PdOs1FN36vErFPQT6RgNhQNiL6jaUVMM+rxHsr6Err9O12zCCvg/GfDQBm/n8mx2wgPVRewSdDMGZ4BhciMhGXtMzFN//A0mVrfD3Polds1i7nvQ19k4cB7eV3yHo4BaYrZ2LdbNZMB/zQVpkHALdvXF07z4WAjtguucgdu84CPNDTvD0OoMhw99C2/+0h2HnLuhChdzPyJBqmWpaRgQc1A+v9eyGN/v0wOt9e+C94YMIcc34JdItfoiREXrrdqaCbg+dtm3QTa8zQa6LYVTbA7t1gz6hrUclLg2XOp100VlHj6HD6IT3pIEyMxl36/5hrJIbhMt1KuGWZ7+i9slTVAi47xHct24gsSAHUcnxiEqIRnxKHOIzkpFbUYo83ox5fKgL+UDnUXFIL8pkglu6ysdlZagMkKIqVncJDBm7+L//SQOTxM8E9+0ffkHtjQfI5bkx6Zk4Hx2NY4GBMLezx0Fra1g4OmLp+vWYu2w59hwyxwELS5getcamXXuxctM2HLaxxaGjVtiwaQsWL1yEzWvWwd7iIIF2QGWKWBK21munE74zCPG5cNi5CI67l1KNr4P5lgUw27YEbhYmcDiwQ/V29LXfB9s9S2C1eQ5sZcApQtt241wCm0uuW2/6juBeyuusg8OuDVTxmxFyIhD1hFjdtTu4//OvuMtC8Ckh8xMLq/uPf8CPv/yhbKGHT5+glIroyfes2ZRXIDj4Ilr4QNeXFCLy1HGkxUSqhqeq2lLERF5AkJcTYkJOws/DBmeDXBDoySqi1Q5lk7hbblGTJ3tYbkaQ6z5c8DVHsJ85wgKtEHXOG7npCVTXRQQ3VbBYNfw9igiIolI+lPx7hQJgUdGEdxmVd1EFocxakwbc9UpNC5irrl5n3CBMCX6qtUKCoJjQ+hu4RbFXVSOfSk+skgKCQqwSSRssb5BBrqi8m2+hTNQ1axdiqZSycBBlrwW/+OIqK4WFQ1E9awr8W803nqG84ime/CDfHnBbuplTrT++1Yrvb1xn3MKzBw9wndesosioz89GXXYqqqJDkOTnjMtOh6i89+AcC7hQ252IcNyH04c3KOUdarcLJ/auhD9/44CVk+D93Vi4zXgf9lPeh9309+Exayz2vz8U+8a9D6/NG3DWyY1A5W989SbqqhsVeKuaqZqfe9xilwi4xTKRbdkvUcPvSra1GSaiwtVrFbg1PrSEQFnArVXdWlWuBfeL25rzNKDXKGqBsyhpAfdfilsDdWmsFCtF411LCJgF2tqQba1iF0WutVA0ijsf8fGxGPn6h4TySPQf8in6DRmHHoPHwLjv2zAiWNt37gWdrqz29xxM8A7lcgi69hgKQ4LbqOcoAnckwT2Q4DbCS+064OWX2z4Htx46duxKcPeCkTp/GAy6DYGe8WAuB8O493B07zsSPfqNYrxOsI9C996vwsh4EIYPf5dw3Y8TfidwjLVwv+MXEBKRgksxOWTJXbT8BLT+/Adrffdw4VQ49sxfgXXjvoL5vHkIMjuIyyd8kZ+ShYizkTi6xwyHd+6B1f6DrN1awNbKEda2HvD2D8Fn46bipX+1hbF+Fxh37gzDTh3Qz7ALhvQwxmCZrmz4YIzu3wevE96vEdijhw3Am/174hWjLmrY11e7dUcfSfPr0Ba6bV9W43n34HVG9umjek12Jsz12ovHLemC3KbS1iO4dXXbYUDfgUiOjMK9+n+YAec6wd0qdsmzX1D95HtUymTABHfNnVvIqS5HbEYKIqi4Bd5x6UnIrSxFFh/M9OoGFPAmrmJ1NYNKLpVqLZk/dnx2BqKTU5GcnYcqVo1/JcBEXasUruf/tOD+iftuPf6JD3Aj4gj7iMQknLgYDCcvD1g6OWCP2SGs37EVW/aaYOna1Zgx7zus2bQRew/ux8o1q7Bm3Wrs5bF9u3di28Y12LByEdYvnY8Ni2bBZBWBvXMlLAnaI2umw3rDTNgQxvZU3Q4mS9XogPZU3RY7lsPj6D4c2LAC3jam8HM4CLs9S2FDpW6zTvK251CtU7VTfdvwIbfdvIBBcO9YB7ud6+F6aA+SoqKQnVeCyqYbqLt5D9V8gH9itUIyIe4++h6/8gsQ9Nx6cAe5RXn48ecf1cORmBiPx4/uoSQrFdFnTiArPg53ZZqta42IjwnBWV83JFw6g5DT3oxjOOdvA2+H3XA23wC7/StY4EgP0C0IdNyJ854HEexzGOGBlog65YZEgl8eyrxSwpbgLmDBmM+HO18eypKCP8FdXEslXUslLOcIuMsIXwJW/G9R5AJtyfoQRZxPVZenrJC/wC0etYBbwFvAY8VU3AJu8bPVMK5it9Qz6loVrIsI2XypqlezICEAxSopkGwX8cUJtVKCprCGyr22jgqXhXrNM9Ue8vTuY9TlluAewfXkajOeEJQ/3b6H+1evoqGwEM1FhajLyUBedBjKooKRduIYYj2tqK63wmPLfKqsdYh0OogQaxOCey9OHFgP57Wz4blmGnxXTISngHv2h/Cc/7kalMh50jvY/94QrB85AEemTMLxg4dQxe9GRiysYu2lmu+vhoXsi+CWHpcCbtlXW0c1zBBwa3K5RX1roF3JgkuWorz/G9xaeGu3/y9wa8/TgFnTIKkFt9bj1h6T+L/ALWB+UW1LyH6tIpfjkZERGDb8fQwa+glGfzAHg1/9Ct0GvA+jPm8RuCPRUb83Ohr0ILQHasAtHjUhLOA27kXV3GMUDIwGa8DdVsDd7n/AbdxLzh+mXm/QbRD0CWe5jqhwAbhhz1e5zYJAlLjRAPTrNxLrVm3CpQuXcOF8OIJOXUJwWCIuRmQgKYeF3/d/oJWQucfn7hnDydoHk96dgD2L16MwLg0psSnwcvWBzSFrWJla4sgBczgctWMt1wdBARdw/nwE9h2whJFBL/Ts0gN9CeFunXUIXR0M7m6Iod27YFA3A4wZOQwfDRuMUd2NFLjfGtJXKW4Zo/vV7t0VuHt31EFXnQ7owjCk8u7TRZ+v76bWu3TsQHB3QCcWaB076EKX8NYTu0S3A7obdkfY6ZN42PwPg0zd5EOhrJKfn6GG4K569AQVd++gmtXRosZagjsZ0nsymuCOkHSzonzlc4tVUnLjLmrvPVADTqWVliFOOppkpSM2LQMJGVQ/rEJq//2h8K35pwX3D7/+imv3H/FBrkZ0SgrOhYfB60QA7FydYO1oi4MWh7Fuy0YsXrmMwF6P+UsXYfqsqVi+fD5Ws8qznrFr/TLs27QSh3eshdmO1TiwaQlMVs/D5gXfYvuib3Fg5XT+WBNhQXjbbJ4Nu20acDvtXQVX042wNFkLi+3rsWf1MtXj0d/hEMG9TFksorjt1hHWhLeAW5Z2WxYqcNttWw27XRvh52SDxNhYpGUVIrukHplF1bj+8JHyuu99/6MCt3zWX1hIXbvTSjAW4Jfffya4WbBVl+H7J3dRlJGAxJDzKM7IxA9Pf8b9ezd4Y4Uj5LgXEkJPIzb0JC6f90LwcRsEubM2cXQjrHcvhp8toS0TT1hvwinnXQjxNkWYnxliTzoi+pwP0tOSUFBWoaAt9odAV8Cdz98wXyCrvGWNx/0iuAslw0QaLvkbS8NhRfN1Be4CKrcC/vYCbumNWUFwlxLOcp38ymrksYpeQHAIuEWhy7jdFY3SY7NVgbuYqr+wiu+HcBD7Rnz3XAE4C47C6to/wV1MiNdKnnTDMzQQ3L/+8jsyo1NwrbAKP1xtxYOGOjy7cwcPeP2qrGwUxMejKj0N5cmJyA4PQfr5AFxyPYowJ1OcPbwZXiy8g/atQaKXNRII8xDr3Yw98N3JQpu1Mc/lX8H9u4/gNPM9OMwYA3cZjGji2zAdOwyrh3XH+teGwGXVSlTk51DBsZZSKUq2FnVUxlpoS4hlIpCuriHUCWyJKp5XK+qboP1vcFdxqU3d04JaQquW/1LX9X9aHy9CXJbyWi2gtWpbwP3iftkuK9PkbUuIh52Xl6PALAJCC3RR3AJxLdRzc7N5bgHOnj2N4a9+jDfemob3xixQ4O7a9x0Y9nqdUB5BaPdBB/3uGnBTMUtmiGHPVwjdkejWW875C9wvt+uENm3aK3+7fTs9dGjfBZ31elLND1aw7mw4kDFAhZ5YJlTeYp8oaPcage6MbjxXwD1z6lwE+gYi9koyLkcmIywqDZHxBbgcn4+Chjto+OF3VH7/C+p++gPhCeWYO2sDvB0DEOB+HGaHbOBGSF88H4oLZ0Ph7xMETzc/Xu8szp+ORFR0InbsMMHgPgMJ2f7o27WrgnZ/Q32Vpz1cxhsx1sOnb47EuNdexYhuhhglHXGG9FOKWxosR/TojiFdusLopZeptl+CQad26KHXGcN698QgI0N05/W6ddaFvlLcHdGpQ2cF7s5U5Z07d4CBrgHO+vn8H+AmVK5R0jT//Avqv/8B1QLuO7eVx13cVIeo5Dg1XklEXKTq0p6cl41Mlu45DVeRy4e6iqonl9W2dD600WkpiE5PQVRSMlJy8vHg6Q8K15r4C9wqq4Tb3z/7WQ1Yn5VfhMi4OJy6cA4e/t44ansEu/ebYK/pHmwz2YZla5Zh7qK5mL/kOyxeMhdLF03D+hUzYLJuHsw2LIbF5mU4uo2w3b0SDvvXwGb3aphvXoy9K2di05zxKg6vngbLjVTdW7+D7Y6FcNyzAi4HN8Dx4Dasmzcds7/4FE6muxHofATuomi3fQf7jXNhu5bAfsEqsRKfm4WDKG43050I8nFHZEQUEtILEJtaiPT8anzPD/jwl19x+9FTPCS85fP+/PtvaL7JKnZDJT/5L6ioLEZTcy3u3W9FbnI00i6HoK6oFD8+/RWPqMyToy8hxM8DicEnERcShKgLBLffUZzxlMJlB5wOLoef1QZNWG/ACYetCPU5iIseexF3whrRp9wRS/WZI1OcSSogYSOKW2ySF8FdKHneKte7Bvkl0qBJ+IrNRbUtx8V/VpYIFWY+H2yt4hZwiz9ewHMKqgXqGnAXasFNaAm4y+rFvxZwX0MJzxNwF7E6Lh53IcGtbZwspEKUxk2xWkpYkDe38h4sfYSW2t8RejEWFwPO4351Cx41N+PR9Rb8+v1j/PL4MWpz85EdHY3c6CgUx8Ygl+COPu6GS+6WCHM0xQWzLThtshwXzbcjxccRUU7mCLU5gFg3qnEzFnosoH1WT4LXks/gvkDGrvgMrjM/gfXkt3H4q1HY/v5grHylF/ZP+grlmSmobKlHKb+rahY4DU3SO1IDboG2LOv4ubTQFoBLaNQ318UeEaVNgNfU1ylwC1wFygJoAbU0YMq2gLnxOci1oNaCXbst51Xx+6ri9y2KW0L8bS24tYVCebkG3DLeiIBbYC3g1nrbWnCL6tYe04YMJOXt7YE33piADz5chNffmo2+g8ehS583YUC1rW88XCnutp2N0NmoH+FKRdxTVLd41iO5HAF9o+HQNeiPNu0N8G+qba3ibttGF+25r0NHI3TU68Xr9IFOl/7P4T2Q4B6kFLhRL43i1oD7VXSTHpZ9R2Dat6wFW9ggNiYZ8Ym5iEspQnx6GSKS8pGQW4n6e+TLj7+h+smvqL7/B46fi4O9lSvcHVxUj+SIqBhERsUiIiIWly7FISgoFMfcTsHPKxhnz4dgxYqlGDFgAKHcF/27dsEAgXYvI4zsJZ1uumAo4T3+3Tfx5ZuvYbihAUb17k7F3U8pblmXIV+HdjVEl3//B+3/8y+CW9IA9dCP1+rZSdS7dMbpgM5t26EjFXcHFmqd2ndWVknHjm3QpXMXnPTy+GdwPyFG7v7+O1olJfCHn1D58HtNSuCt2yhtaaKCTkVUYjTCYsIRnRyvUv4yeHNkUGEVSDWZVcOS1mtIKixGfFYOYtIzqJ4z1Ehumn8aZCtsP0/pEpA9+/0P3HzwkA9BHdKz83D5yhWcOH8WfqcC4XXcB7sJ7Q3b1mPD1nVYunIhZs2bhllzpmDZktnYtGYB9m1djqO7COmdq2G5bTmObFnM5SI4yMw0Mr431bQDFdXhNbOxceZn2L1oEszWzOL2LFhtWwy73avgxOqyw4GNOLBxObYtnQ+Xw3vhb28GD/NtBPwC2G2g4l4zAw4Et72kA4pVsp5KfNNiOO9aD9f9O3Dc3RWXwyLQ0HoXV1KpYAijm48eQ+ZdbL7FqjzB/cOvv+HJzz+g+UYTmlobWWj9gqracjVg/o3WOmTz+y1OS8Y1Puw//PAjHt6/jviLJxHi40y1fQLRF08g9oIfgn0IG4/DCLDZBoddC+BhugK+luvhf2Q9AizW4ZLnAZx334NIvyO4ctoNkSGnkJWTjUKCO7+cYKaazqeCEnArS4TAFnDLsK/SHqHAzf2i0CXjRAvuMgJaFHEuoZzLh1sgLZ10SusJbmVz1KoUwALCoZBRII2UBL1MziB/o6Sayp5/o4gQUYqbx6VxVNUEBOCEm9g5RRVVKOWyvIrQan1KyPyIrORWuJq7oCIuFfcq63GdwHp0/y5+evw97hCgBefO4rSZJfz2m+G8gzPyLocj89JZXDnujowz3lTY1rh0ZDeiXc0Q6WZGWG/Fyf3ruNxMxb0Eriun4Oj0MTD/+i2YffkGzMe/BYsJb+LwhNex//OROPjFG9j78WtYMXIwEs4EoKaFn4f3bDVrMDKjfV1jE4Pwll6TjFqC90W1LUvldRO2CtgvhEBcGislGgTaTY0qI0Xtk8ZIaYhk1HG9jp9bs63xymVbrJZKFnYVBLaMPinLsnIBdzkhLvAWRS8WiiZ3W6AtgNYqatkWcIsC167LsMA5uaK2M5Gbl4EiHtu5xxRvvj8Vb384D6+8Pgl9Bn8E474Ed/dX0bnrEOgY9EO7TsbQ79pXpQIaEbaG3Qhv46HoIl3ejV+BHoHcrqMh/kNgv/xSB4K7o2qcbNeeqrtDV+h07gn9Lv1gIMA21Chv8bu79hj2PEaohkpjgtuICrxHr2GYM3M+zPYfQmRYDBITspCYlIt4RlxqHp/FIpS3PMR9skZGQL35DCiuvwMnjwAqbS+EEMyRkfG4dDkBYYxwxqXQWASfj4S3x3HMn70Q7772Ft4bMQqvE97DehhjpIxJMqAPRvQ2prruRjAbYfKHb2P8WyMJ6M4YIT0oBdz9uuMNqu/XenZXM+V0afMy2v/73+jaUQfGenoEeCdlj3RmdBRoswbSsV1HdOygQ3CLXdKJ30kb6HUyQIDkcjdn/S+4JbPjMavx16kIa378GRWPfkT5nYeovH0H5deuIT47HeHxEQhj1T0iMVaBO5M3Rz5vmrLWq4R3s5pYIZ1V8vjsfMRl5iIlr0RlUWj+aTxuxezn4Jb/Pnn2m/JAk7NyERoRjZPBF+F9MhB2x1xg5WyLQ9Zm2LJzE5atWoDv5k/F7DnfYMaMCVi2iEp78wpY7d8CF/NdcLfYiWNUUx58IF33r1VTifkd3oSTVjtx/Mg2NaGv5fq52Dp7PHZ+Nxm7Fk2B5fZlsDFZDUeC++iu5dixYg4stm/AsSMHqWbNcMxiF6w2L4TNupmwXzsNDoS2w7o5cFwn1omAewlstiyHy74d8HNwxMVzISirbkQMC6xcFmpZxflIzslBJYF348ETPPzpR9x9cg/N1xrRcr2J4P4VVfWVuHazBdebCNSUBJRmZeJuayu/ot9w93YTooM8cdnfEZGX/BBFcMec8cVFbxuC2QyBllvhbrKIn20p/C038vPyMx9cjQtOJgjzOYwLrvv5ehdEnPNDclIc8ksrCFSCuagMuYS2+OwFxVRX5ZqOOSU1jaoBM6+4GAVU3HkVNYQp99U2KrtEvG6xT3L42XLKi5FbUaaUdHENf38BMAvxwopKvpYPPgGQL/X1A4oAAP/0SURBVMqN0JBu9JLNIj03C3mOeNv5hIiEUt7SECnQ5nnFrBEU8++WVVBF8rr1Lb8R3kCQ7xVccPFDfUIq6jJyVdf2pw/u4an02PX3g/XsqXBduhTe6zZg75SJ8NiyGlUxUci7FIycsLMoCDuN9CBvxLPQC9i3HB78DT1Wz8Cxtfxtl38LC9bGDk4bi8PTP4YFw2bmpzj6zTswHf8aDhHih798B0cnfoitrw2Gn8lWwo0QrG5GpXRCkrQ93v/10ulGskkI7hqB9HNway0TUdyS/qkFdhU/99+UtzRS1lNlC5i18BZwc11m0pF9KiNFgC354QxZyjUqpOGRkNZG2XNIy7jaqnv7Cx1utOpaa5OIf63d/nM9Pw85eQUEdwYKCzKRmJyCr6ctwptjZ2LEe1MxcNTn6D3oPXQjuCXLo7PhYOjoD0DHTj3QWVe6s/dBZ/1+hHB/wrg3dPX6wJgA7kwot+1gRHB3Jrh1lOJWedztdJTq1tXtDr3Ovfj6fgra+qqBcoiKLt2lR+VIgnsUwS1ZKtKFfiBmz5gP8wOHEH4xHMkJ6YiPS0N8fCqSUnMQm1JATrWi6ekfaPnlD9z6BbhPxRiSmAkbRy+cZQ0uOiIFIRHJCAmLR2hoDCIuxyIk+BLWrlqLmZNmYf/mfZg3eTpeHzoIbw3qh3cG91ch+dsjqKjf6d8D08e8jc/fHI4hXXQxkvtklpzX+xHgkh7Ypyf6dtaBftuXoftyWxi014Fu+45U1gQ1od2B6+3bdlDRgeDupMBNtS371WiCBgg85oH7jZn/C27xXx8TpTcJ7/qfWYV//CNK7zxA6a1bKL95Hakl+bicFEVoR+FKWhIVdTLSioqRzepZAUt/mTA4r74JubxJBdoZxeXIKq3Gw6c/PUe0gPu5UfIc3PwecfcpCwgCPy2/CJfjE3H87Dl4HveHG6tlR20scODwHuzZtx27d2/C9q2rsHrlXCxfPB3rV8zGwe0r4GK2Xc2oHuhwEEEOB3DCdjdOWO2g8twMf/MtOGltgjN2exBEgHubboDpyhlY8fUH2DTrC4J7CaxNVsCeUBdwryPQxS7Zv245Ap2OwNNyN6y2L4a1dH2XHpTr58BWQXs2rNfOg/WmpbDdvhZuprvhYWmJM4FBiIyJx8XL0UjOzEDw5RBExF1BdiEfID7I9394glv3bihr5PrNZvz2x09o5Pr9BzfRVEMYskAsycjAI9Zy/uDv0FRXgnA/J0QGOCLucgCiLgQgItAdl/xscPHYYZy02QrPPYtxbM8CHLfcAL9Dq+B3YCXO2W+j2pbj2whwS0Se9UVM5CVk5RegoJzgLOHfIrizC3MJaUKWKjyXIVaK5HHnyrCw3J8r54qtIZkfVN0aK6Oe+/8Cd2ldC+HcovG2Ce1CVs8LRLER3LkCcEJEgVtduxYFMrUaX68NBXbCTAPuGuWxlxDcpYyq+luoqP0RSUmtiAvLR1Z4HAqiZWziOvx4+yZ+vU1IpsTCauUS5J6/gFuZWcjivXOa94rlrC8RZXMUOefPoDzpCupzkpEbcRah1rvgtHACji3+Fs7zJuLQNx9h40evY+27o2Dy5QdwWjIFnmtnwXnJRNjP/AhmVN2HvqT6/vo9wns0jn74DgI3b0RBZg5h2ahGOKySMcMldY8Ab2ChW83nQToQacGthbdqpHxBcYvHrWD9HOICXAFxI68n0JZ1LcS1+7Sg/xPeXMq2gFvB+gVwazNENHndmi7sWnBLCKRfhLV42bIuyjs3LxfZuYQ3BZv0KfDyDsAb707A6x9Ox9A3J6Lf8E/RY8A7MO7zBgx7jISe0RB00uuHjjo90KlTN+iJ5UH13LajMV5q11WtSw9KbQecl9vq/wnuDu07o30HBsGto2OMTh35ev2+BPcAdOb54nHrGz/3uXuK4ia4e1N193gFOiwQpk5m7dnsCELPhSIhNhWxV1Jw5UoyEpIykUDFnZzP7+n+L2h59geaf/0Dkt+WR7Ho6O5PIJ5ERGg8QsITEBISTbUdhQu8zraN27Fh1UYc9z2NQJ9TWDZvMVX3SHwwbCC+eGMEPhg6ACN7GOLNfj3x0dB+mDl2NPdrwP0aYf36gF5qONfR/Xvjnb690V+/M/SpuA07SVd3grudgLrd82iPduL3M7Tg7tiO3wuPtXn53zAy6IYrFy/i7j9llYjifkRYCLgbf6EKfvIzSu4S3Hdvo+LuTWRWlyIqIw6hceFqDkpR4IkslTPEy2yQMbqbeU4tFXclkvP4ZeUV8mGuV41zf4Fbsyb/FZvkh9//wA1WdWtv3kIOH+g4PnjhsXEIOnsGLu6uOHLEFJZHD8LG8gDsrQ7Axe4QnG32w85iOyz3r4f9QU1X9ZMO+3HK8SBOyWztdiZU2dtx3GITAsw344TlDpwmzM877qcS3Q/X3auwhap7x4JJOLp1MY7uIHz3rITN3tXYsGAqti6Zh0Ob11B174GX7T7Y7l4Byw0zYb1uumqYtJJGSqpt6/WLYLVpBexMNsGV4HYy3Y8z/gHIYKF16twFhF6+hMBTAayChSE6VgaUysRNfo/Xb0pnjQrcvt2CZ788RnNzlVovL8xWaYClBP4PDx7gp59+QFlRKiL9nRAf5IykyOOIOOtFENsj3NcSoccO4YzNFniYzIPr9tlU3xvgu38F/PYux6mjGxHhfYifeyu/ExNEnfGiYj8PNeFCcQXBXU5w5xHk2cgpIGBLKqmiJTebcOXvJ4pbxvTO4nm5BGi+NCYS3uJh5xOsYpUIuHPEL6UiL6hsYlCp8zcsKJfrC/gLkVVUyH1ixRDYLBjySnmt8so/FbeAW9ICSwieoloNuMWqkenWSqi4q5ueUH0/4ffwmJ89Bfl8KGt5b93jQ/fLndv4+Wojoo45IsLHB8U5VTjueQpTPv8a2+bMhsPKxXBbtZjfhTmKU5PxkOfmXQnFSZlmbv54WE0agz0fv4k9X7wHs8lfwWXOPNh8Owmmn30Ip+nj4U+A200fA4uJ7yibxGzCaOwa8yr2v/Eq/DesI7izUVwi+eYyiJYG3PVXpYbQguqGRlQS0GKRaEPAXcXaiihuLWy14BYYy1Lg+yKwtepa1l/c1gJbu65V3FrVLammpVTXAmttlojWItE2QmobJgXWsk+OadW3DCyVy2NZuTnIo+IuLszDipWbMGzkF3h19BQMGDkefV/5BD0HjCZEX/sT3B0790UnnZ7oSFhrwN2d4DZEm/ZdCfUeVMiD0IUAbicwbyOjAeqqxslOHfVVB5wOHboQ+sYEuRG3e/Ca0jgpXvdzeHcbpGyZrqK6e76qwN1Jtxc+HTselocscPHsRcQR2NFRibgifndsGhJSCpGYVY3KG9+j+YffcOPXX/GQ7Ln/2+84HXwZno6+OHcqDKfPhOLsmRCcOXUB5ryWxQEznD95Ef7+52Bu4YjZ0+bi/VdHYtL7b2HGp+8T3JK33RXvD+mLr6i0J70zUoF7RPeuCtyjCPQ3B/RQ4H6jV3cM7KKnFLeySXT1oUNYt2/bVqnudm0I6JfaqhBwd2zfCe1eFqC/jJde+hdGvjISJVnpuF4Z+/8AN5Ha/OvvqHn6DKX3H6Ho3m0q7xvIrq/AlZwkhCdFIjY9BXFZrI7whxVw5xPcBawmZvHmlOyAtKJSxGflqTEoRMm/CG4BtmxLWtxTgvsx1fftX35BFZV9YZ1kYxQhLCICvr6+cHawgoerDXyP2SLQ0x4nvR1w2tcOp7yO4oSrKU447sVpxz04Y7+bgNqrgbbNDpy03IqgIxsRaLEFgUe3K7V9ysYEF5z346LLYYJ4ETbM+AIH186F5Y7lcNi/Fgc3z8dX743A2rnT4Ga+HztWzIOb5S7VyHlkwwwcXTcFR9ZxuZZqe918pbaPENw2JlvgsG8XrHZug6eDA0r42cP5/k+fPYkLF0/hzPlTCDp5CnEJ8Wi+KoPhV6OxvhQ3r9fjyaMbuNpciRvXCMysFKREhaO2sAC///AD7t27g8KceFw57oSEE45IDPfBxQAnBB87igi/owh22YsTFmvhsWM2XLfOYCG1Dj57lrMavwyBh9YhlMcvueyGr/kGhPEaUZfOICU1CbkFVNKMrPwcZOZlIZsqPJcwzy6V9Lxa5JVUIKeQMCfQNeCu/Ru4cyuqkU1gZ5cVMURR1zMaCXOBP2FcVsbrFfIa+ciUccEJ53yq+DwWDLkl/BtlkkqoAXcuryO53GKVKOgT/kUsKEqo9IsI+bK6pywAHqIs7y7O+4ajPr8U12pqcK/1Gm8e1tRS0lEQFYtbLHBaaq/ixPEzWPTdIqybMRP7Z06F27pF8GPh38D39vO9ByiMCIPvpu/gOGsstowehN2fvAV71rIOzZ6KDRO+xq5JE2A+dQK2fTAKjtPHwXXeZ7D89j2Nv/3pKGx6eyCW9DWCCwt2GeeloISw5fciHXBqqbLFKpGorm/gfgG2ZIzUoLJKluJDC6z/ArUW3NrsEgktqLW2iAD+RWX94rY2ZJ8W/KK0S6RAZeEpsNaqa4G1AFrArAW4FtQCdm1jpDZvOzsnC5m5WVzPRlxMNMZ8OAFDR0zAwFET0J8AV4q7/zuEqORnj4CuoYxV0lv1nuzQwUjBu4OOEcOQoO5Kld0VBoa9Ce4B6Kjb4zm4Nb0mdToRZLpU5Tyvo3SF5zV0WADodh3wZ6iGSqPB0Os2XMHbULJLug9TNsxrI97Gwd37cDboHN9rsoL2lZgkJMalIzmlCEkZvMca7uH6T7+zlq8RjfIvNT0frvY+OH0iBKeCLiD43CW4Ox2Dm72TGpP9/ImLcPc8CWtnbyxasAJjR72FNdMmYd64DzFmSB+M7tcN418fhukfvYNxIwcT6m/gNRmHWyyUPt3xzmCqbQL8VaMuSnEbyQBSBHa3zgbootOZqlpjlbR9WQNtifZtOxLahDnB3a7Nv/Gvf/8Ls6bPRGtNBVrKLv8TuDVWyXV+rCZ+sqoff0HpwycE910U37qB3MZqxOWnISIlBpGsesamJSGF4E4laLP5MGXzhkwpLkUaH/bE3CKkFJTi/o/PFLil2q+1R2Rb/pbqEs54/BtV95MfIAP055WWIy0zE6EXz+OErxerKC4I8nPG2eNuCDnpgUsn3RFy3BHSpfuc5xFcOGaOYNdDOCeKm6r6lK0JTlFhnzy6FSctNlN1M44Q3ke2IYjK/LTNHsL7MAIs92DT7AnYtWQazDctgvWuVTDbvhyr532DHSvnY9+GZdi+Yi5cLXbCYa+AeyaBPR1HV1Nxr/4ONusW4MiaBTi6cTnsd2+B/Z6tcNyzHW5WR5Eh80Oms+Zw5QpOE9rHPN3h7euH6CvRqGCtpaoqH7VVuWhuLEFrSzmaGovRUk+YJlxBSnQkbvCB/YVq+9q1RpTlxCLC3x5XTjgjJZTKwN0SF93NEe13BKesNsF79yJ4bpsN543T4E9Ye8osPDsWwmv3YkJ9DcLd9sPbbBPOeNog5nIwUtJSkFtI6OYXISMnU4FbFHdOUbmCtBp8ir9BTqGAtwDZJRqfu6CSipmRKwAurSCYi3mMD3cpAU/I5pbXIaOwhIVuCdV6qZrIIacgl9ctpNJmwS6NoYRnHtV8LtdzSkqUFVNQQsAQNvmVVcgp5XUIdem8o1Q7t0urv0da2jVkxtYhPTIH1wi+Gyzcn919iHtUrpmRkbhGpf7o5h18zyhMSkaolwf89u+F9eIF8N22Cclnz+J6bRNu8P5MPR0Ar1XTYD3lPcL5Fax7fyT2TR6PLbOmYXDvnlRLXTDrrVdgMu5tWH/9AdznfAbbb9/Hgc9GEvSDsWZkP0zQaw/TJd+hmKDLYSFdTqFSoywQqmLxuVnzlN6UlQrUdSoqWCCVV4girvobrGWphbjA97/BLUvtPoH1P4Fbq7hFaWvBXcrCsqT077aIrCs1zfetXf9vmySHsNYCXNZz+HxLNomXlzcGDXobw0d8TaX9Bfq++hn6DPtI+dtdusuIf8Ogb0jFrdsbbdsZon07grod1bMOQSzjSnc0QPsO+tAz6K7ArUM1rsD90nNw87iensDaGO1FnVN1d9LpDl2DvsoT14Ye1be+seR3S573MBYYQ7m/P/r2HopNq9chwMMTsVExhLZYJelISMhAcmohkrN5j9Xewc0fNcJR+CM53ZkFFfD2PosL58Jxjmrd0d4Fzk5u3L6Ic6dDEXA8BO5U3PbH/DHlmxmY/ul4MmM+po15Bx8N7YsPBvXE9LFvY9bY9/DBwD6Y9tH7eL13d7xi3EXlcr89qJfyv0dJrndXPfQyoOpu3w4GMlaJrq5K/RMfWxT3y/95WYUG4m343bzE7+g/Cuam+0xwt6UUTcX/MFaJ1uO+xo/WyPWKn35ByaPvUXzvIUpu30IBq5pJxTkIT45BTArBnRSPhNQU1dkmi9XdXMI7Mb8Qsdn5hHc1Msrq8eDZL8/BTWhruK2+NBlM6kfuE6vk9sMfUFbTjCxWgdMJvfgrMQgRtRrki9Czfrh0zheXznoj/IwHwk8fQzghFuZvhxBvawS7E95OZjjraKrAfYJwPiXWicV2nDi8BQGHN1CJbsRx8604cUSO7cFp24NUrVaw27UGJkum4/Da+bDatgIHNi/D9PHvYfG0L7B95RxsWzEHtns2wHLLUthuW4Sja2bCSjrzUIlbrZpLiH8H2y0rYLtjDRx2b4DrgW3wsrdGSGg4b4gyxKVnI+j0KXh5erG6dQLh4eHIy89AeVkmyotTUFedjbLiZC5zUFOSjrSwi8hhlf7Bw3u4fV8mqaX6jb+Ii962iD3lQXi7Icj6AC6xsLrscRC++5fDc8d8eGyZBbcNs+C3dy2hvRROm+aoWXq8d80n3HfAed8GnDxmh9jocCRnpGusEgInU9I5FbgJaYI7m8AWjzqvlGDnbyrDFOQQwnllVMICdEI7WxQ4X5tTUICsghwF7xzCOKukEmm5BfzcRcpiyckjtKUazgJAGjkLqMKVNVIp2SgsDATahVJdp+ImcPLEVy9m4c8CIb+C8Oc5BRVU8qX3kZbUgrTIchQlFuMqVfn9luv46dZ9XBcfNvISKliFvNXUiho+hHXpmcg6fRJnzc3gumkzLto5oTYzH49u3MGNylIkBjjj2OJJsJ38PvZ+/jZWE9w7J36BXXNnYfLYMUpJbZ/8CdX163Cd9CH8vpsA1+kf4dC4kVj/en+Vxz1eTwdHli9hLYBw4+copaKuU2l+DSoNUNICNeq6hsCuI7BrUcbPV1ZRQUBXMjTqWgvtF0EuIWB+0RbRQl3W5fz/Pq49R+tvC7zFKikmuEVZa0Pg/KLiFrUtsBaFLftlXWub/AnurCz+RkUw2bNPjTUylNDuM+RT9B46Fj0HjlYqW7drX5UpYtB1EMHcD+0I7pf+TSATzB3VdGQGhLP413rQ1TWCgVF/ArnPnx63sko6dCG4e6o5KgXekl3Stp0BdAl4A7k+z5fQ70KQd+XfMtZkmUiKoPSuNDLuj0Wz58He7CAiLp5TaYFXYrKUx52WXYLErFKkF7eg+eEfuEvVzQXukuCZFU3wOxWBiIhEnAw6CysrR4SEXcH5kBicunAFgefjEBgcjcNH7fHVJ59jybfTsG3hdxj/5giMHT4Q7w3uge++/BBTP3gHo/v0IsQ/xBt9eipwj+qrUdzvDeqBt/rKbDn6GNDNGF06tkPnti9Bv5Ome7umYbI9of2SijYvvaziZart/7R5GUZdeiP8fBDuNGcT3P/Q5V24KimBN0Rxc0MUd8nD71F6n1VVqu7C1iakVxQiIZeqOzEKMQmxf4I7mTdJNm/WvNpGZJTXIqmwCpnljbjz408aq4SA1oL7GdX3j4wnv/6K24+foqL+KjJYBU7OyEFismYS3chLwYi+dA5XLp1G5MVAXD7ri8sEdwTBfVmB25bgtiK4LZSCPutwQIFbbJETFlTX5ttw/NBmqtD18DMjvM2oui1Eie/GSZv9OONsjgDrfTiweh72E8I7F0/DvnULsX3ZbOxduwAHNy7B1iUzcWjDctjsWAXLTfOpsGdQbc+G1fJZOLpiJizXfgfrzUthsYlB6Nvs2kBw2yAs5BIf5CY+HGW8IcLg5+uD4wEEd1goH4ZkFOTGoTArEhUF8cjPiEBlUQKKsqKRHBGMmspi3Lwt8xrywa/IQeSpY1SQNrjs64BTdqasNexDuIclTlpuh/vOJTi2bSHcNs7GsfVz4LNlGZz5eSy+mwjz+RO5fz78TDfB7cBmhAZ6IjE2GunZOcgXP5vQzGA1OD03k8o7D9kEdw4VsSjebII3kw+1WB2yniNAF6VMpZ1FRS354Nn5+cgg9DMLcxXwFbjzCgluKjdeO5tKLVsUHAEvqYVSGGgaNMuUzZLDWlo+C4xCniv53mKxZBeXUbGzECmTRk35mw0sHG4jOaEe2XHlqMhk7YT771+7jqe37+IGC4SyK7HIPHMe1YlpuFZciZqEJES5u+C0+WFknzuHG1S4D+7ex/ePnuB6Ge9dFti+S7+By4yxOPTVO9jw/qvY/fXHsFs0Cx7rl1GhL4Prymmwm/UxXKaPQdCyKQhYNAFWE9/Butf7YcvbIzB/8ABYrlyGEgEd34Pkctc+b3hU+dv1jQR2tVLZAu5SFnzFJRWEsoBaAC3w/gvUAlptyLZWYUto1bQW2FrYa20U7baCNb9bgbdE8XOrRGuJSMi6+NoSWoALqAXgsq0FuRbaubw/slkoFvI3WbBoJYy7vaIGk+o1aAyh/R6Meo1Ch8690UGXsCVg9QjUztJzsqMR/vPvDoz2aKuArU+Y66l1Abm+IZUzASyDTL0Ibl1dadDsoULgLeAWS0XO1zXoDV39XlTXfVhQ8PUvdMhRvjehPmfKLJiZ7EIQa+oxUXGIoeKOjU9DSiYFYX41EnNZU7nzDFefAo1PKVBZ5S9svAv/M3GIikqHo50H4X0Jl8KTcT44HhcuJSMkMhX+QRexacNWfDvuC6yfNw+rp3+LcaNeUeD+dNRArJr+JT5/7RWVOTLtkzF4vW9PDOlmoKyS0UP68Lx+eGeAMYZx3yt9e6MbC379DjK0q+RsaxomJdq+3OZPaLeh8m7Tlmq7bRsM7jccmQnRuFGTjsbC+P8Ft/yTxL3bJGwLS6Pan35D5fc/ofzhY5TevYOSG1eRXlmkwB1F1R1JEMRTIaYU5COJN0mmNFw1XkNR8y1Es5RLr2jBnZ9+psJ+Dm3CW5S3eExPf/8N3//2mxp4qb71Nmqbb0Amtc2VmcqzMpCZkoDsJLEOQhAbegpR5/xwOegYIoLcEX6cpaKvNS6IVeJm/gK4TZQdEnRkO4IIb1Hcx82oto9sJrS3Mbif4D5ly3MdD+OE3UFYbl1O8C7B+tkTsHb2JOxbsxAr+UPsW7MAmxdOx+4VC2GxcTmst3C5aiqO8qG2WjmdD+50gnw2zNfOhfnGhTDjNez2boWfsz3CLwQjLTYemXFxSIi5jEB/6Tp7HOGhwcjNSURWShiy4y+gMDUcuUkhKM2MRHr0GSSwkKoszkVleRHKirIRd/kMvPh+j1vtxbH9W+Bqsh6+B7fjrK0p/A9vg+v2FfDYvgwemxfDi+/Bb+NSOCydDYt53+Lwd1NgxZqBPQsUl31bkHr5IpVrAjKyWTsqELVdQCVCNZKTQYBrwC0AViGTYeRLwyWhTHALtPMI9BwWROn5hCoVt4BbFHdGYQ4yuT+zqEIdE3CL9SLgFsWdnUdFTtWdy/sjm4V7lhTw4o9zXyELgCKGgDubYM8opGIvymPhUUJ1X4PohHwkprUgMY4iIDYfZen5qMzJxb2rV/Hs4UPcb2zBdf694othyAo6g3zWdKLd3XDZ0Q5F/K7v8Zp3CfkfWHN8QnA3ZvO+tdoDX4LYdab0jvwU5l+/hz2fvwWXuV/j7IYFOMkC2m/dTHgtmwT/Zd8gcMlkxkS4zPwYm98ehK2jqbxHvwmzJQuRlZyIoioqXSruGoJbgC29JSWDpJL7teAuKSVU+R1WshARtV1RJcpb40dr4a21N2SfFtKyFDjLcTlf9sm67BNwa0Euoc0ikWtIFPA3LKRS1kJaC21Zl6Vsi9LWetradS24ZTCprKw0ZGYmE+J5mPTNPBh0GYo+/Uajz8D30bP/O8oeURMidDKETIrQiYq5bfsuCtAy4t+//9UW//lPhz+hrfxsQlyHABbFLcO6tnlZF23bdEInAl2Ara/fUy1FeXfg8Y6dNeAWYHfmazTgZgFhNEBlmQi4JfT0+qi0vaP798PDyU71p4iOSUFUTBKuJGYho6AWCTms5dz4AQ1PgLK7v6HpB6C46T78T8ZQWF2EtaULLoXG4/TZKASHJOJieArOhsbAwtwaaxcvw7JpU7Fu9nTM/ORDfDRsIN4d2AuTP3gdK6Z+QVXdR43HPZXgFmBLF/hXehsrcH86ciDeH9wTr/Y0xIgB/dDDoDMMdToQ3G3Rsb1kkfA7Uo2Tz6H9HNzt2zF4/O2R76EoLRHXK5JxtTDxH8BNuIrnfIdglbG5G579gaqnPz8H922UEtwZlYVIKshAVFI0wqIuIyo+FnFZmYhnqZzKmzSX4C65dh/pVa3IrruN1sdPoEbdfhHc3BCrRP6WzMp97e4TNN+8j9Zb99DSeh3NrAbWV1E95KUTcJeRFHYGMQR3pIA70BWX/OyVTXLRSxT3EVx0Mcd5x0M4Y79HNUCekoZIQvqUuTRQbiHMtyqPWxS3r+kWOO1cDQeTtThmuhXW21bgEJWz6ZrvsHv5XOwi+FZ8+zn2yDoV96IJ43F43XLY71gGs1XfwnzFN7BcMUUBXKyTw6tnwnTtHJUL7nBwF3wIjZSoKESdPoO4U0FIiAxFRHgIQi+cp+KNRGZ6NJKiTiElLAAZUUHIiDyBrOiTiD7jjogTHkghYBPCQpAWEYLjduZw2bsR7vs28T2vgcuONfDeuwmnju7DCfM98N+/DT4718Frywp4b1gKp2VzsHfKeGya8AnWfv0ZNk6dgM0zvoL11tVICDmPrFQ+iDmEax4BmltA9Z2JdII7U1K+Cv8O7qzn4M6iIs4leHLEIqHiFh9bUhuzeTwzPwtphLcCd3GFUtypOfnqepnZ2chSjVu8hhTGUhgQJBkMBW9uywQPBYS82ChZBHtWMV9blMMlFWJlPc7y4fEOSEJ8bBky4rJQnUNVmJSCO7w/nlJI3G6+jsZiwupKDDJPnkCKry8KTgehht95aUQ4QZ2Duw3X8ezJr/jx/hPUJsUijDUQn4XjcWz2Rzg251McmzsO1pPfx5EJ7+DYvC8RwN/Ub+1s+K2chVO8J4KWTsHxJV/D87svcGDcW9j94VvY+sFo+O01QUFGOt9nlVLc0gCpBbdkj5RXEMblVcomEcVdXiGg1oC7srpCQVkgLMCVpQBbGhQFvgJkrYethbUstetyTKwSLbT/G9xynXwWggUMrcKWkGFZNR63Jt2vQNog+Bvl5WlUt0Bb2SPyu2XyvshMQW4e4Rd5Be+9NwFGxiPQo/cb6NnvbfTs+yYMjYcQ2sbo2IGKmvEyVfNL7TrjPy91oJJux2hPwHTASy91UtD+z3868lgnlRaoT/h21DHSKHLlcXf9Z3CzYNDaJNqQHpU6zxsrNfndQ6HTqTcmffYt7M35zNgdRWhICKKvJCEyKhFRsTJKaQUFZgMqb/yIRoK75iHQSgBVtz6Gv18I7K3d4OLiiUuXruBShMw9kImIuAy4+QTCZOtO7FqxCvO/HIfvvvoE4994FaMJ6dEDemL+V2Mxb/wHeHtAD7w1oA+mf/4xRg7ohT5ddTG0lyE+eKU/Pn99MOE9ACN6GeHVfn3Qs4sejDvLxMHtVAebju00VokA+6V/i6ctPncbfq9t1fFJ475FPQVNS3E8rv0zuP/AM0L1AZcyUmDDs99RRcUtmSUld+6g/PYNZNSWIaVUBpBKRkR8JCIIo5i0ZMTliV1SRXjXI6fpBtKqryKxmDcYYfzzH79rPG4BN/+nBffTX37FzQeP0Nh6C7fuPcadB6zO3ryNZqqJ6vISlBIMuYnRSA4/iyvn/HE5kGrb3wmhvna46GODYMI7xJPwdqXydrHAeafDOGO3H2ds9zH24LS1CU5a70Sg5Q6cOLoTnvs2Ytfcb7Bh2njCbAUCrQ/i2KEdBDSrWATf7mWzsYrH1s78GiunfYVVMyfis1GvUlGvhPPuVTBdOhEWSycpcB9ZPR2HV07FoefglkGsHE1lzkt7RJ7j+yW4086fRWYMv59Q3kQhwUiOoiIMOYX40ONIvOiLlIhTSAw/ibiL/og844nLp30JfF8WTh4IOWYPr4M7cGzPBrhsXw27Dcthu34F7DYT3mb8bA7mOGND5b1/M7yovB1XzsWGcR9gwftv4tMh/TBMXw+T3nwL63ijOW5fx4LvJLLSMwhcsTkIyhfAnUEVm5VPGEs2CSNbskkI3yxCN4MqWvYJuCUyCkqQWShg52uozLKovMXiyOI5orgzCOMMquy07CxeO5PgFh+dip4KO0teJxZNAUHOyJWQjBZCPIO1tkwCO5NQketnF9YgOCwTFtZnEXyBtZTENFQQxFlxibhGNftAxrpmgVKSkYOylBRUJSaiJjoW5WGhKLxwGumnA5F+/gwqUzLw25NnVOg/oCqBD+XBTfBb+CWcp7wL12kfwJvwloGkXKZ8CMdvx+DYoq/hu3YmgtYT2qvmIGjFNPgv+BLuMz+BxVfvYv/4D3Fk7gyknA1CcWGu8u1LK6VLOWFb16jgLYq7rJzvjQWdKO1SrpeVa3KrtbAWUAtoJQS8WqtDC+k/oV0jvUe5r74eVbW1qHiekaI9LusvglugLd52Hr/PfEYRBZVECQvGQoE59wm8ZT1P8rT5O+XkCLhlyNYsqmxR2pnIYKGUkZFC5Z6JXbsOYsCAd9FTBpKSsbV7j+L6awT5YHTS6aYaHdu210Obdvqs2uviZSro//ynHV5SIeDuiDZU4C9z+Z//tFfA7mpI+Or2UA2YHfhamVBBxinRFztE5qNk6Mi1Oxorn/tFcMtQruJ1y0zwBt0GQr87Id65Fz5+bxzBbYFjDhR1/O2jY+IQE5tGxZ2DxIxSpBc1oe7mT7hGaFe3PEJZzXXk5ZbhtM8pBLi543SAF8KCzyEuNhZJKekIpWq3sbTC3k1bsHTKVHxKFnzz4bv4ZMSreKd/L7w7SMA9BlPHvoG3+vbAB0MHY+bnY/HGwB7ord8eA4z0MWbUK5j0wZv48q3heJXgfqVvH/TqaoDufD5127dlgdWBtQ1poOyAttI4+a9/c/kSOhLkelTluh3bY+W85bhRUYSmgihcLUr4J6tEOmD/rtLzZMCphme/ofqHX1D+6ClK7z1AOVV3ZmM1EgnumIwEBEddwKXoEMRnplKFFyCB1dasuiZkNbWisPUOcmpaUdrYqqaaEoubvOb/f1eFw/e//YHr9x+j+cYd3KUaunHzHlpv3kHr9ZtqKEtJT8qX6lpCNBIv8Uc4I+A+Rmg7Edi2BLc9Qv0ccInL4GPSSEmAOx8luA/jtN1Bqu8DOGW3B4E2YjXsxjFCeytBvIRwO7JyIY6ZbIQnFWugtSkOEdpikRxYNQ9LJn+CdXMnY/+GZdi9fhm2LZkPx71bCe6VOMwqs/lCgfe3OLTiW5iumErFPQtHWMU2XTcPNvs3wuXoAbhaHkHM6VPIjwxHhI8XArgdHRSAqJPHEXEyEGksiLJiLiA/LQG5kplzheedP4GQ0/4IDXDDGSdzeBzcycJkFbbOmYrvxozG7HfexPIvxuHAyqWqO/45DxZeMtHykV3w2kWgr5iJDZ99iPlj3saXr7+KDwcNxpLPv4Llwnnw3rMN0WdPqgc1i+DNLiCECVkBa1p2OtKyqJpzi5FTXIm8kirk8HfMzOK52blIp4oWMAu0s4p480sDMh/8jHxWpwn8vFyxTqSHaKmaCCKD0E8nzFNys5DKglcaP6UAyCHQs/Op3gtKVZphDgGSQWBkCTxYCKTn5PB1Au5CgpsKPr8W50Iy4ewRBi+vMyjMzERBShJrYAm4XlmL29UEGd9jC9/X9coaNPM1pVcSUcBCMvukH0KtD+CC1X5839zEGw/45fEPKIq4hHO71sCHytplyhhYf/EW3KeMhfescfCa9gk8p1OBU1l7r/wGfqxdBSyfDJ8lk+A1Zxycvnkf5gS3xdwJ8DqwC4WpCaioKUVBNeFLaFdTsGg72UijpIC7tKxCgVTyqQXKorYFtgJZCdknSy14ZVsALttyntpPJV8uDZ28tqQXyjyglc+PC7wF3NpCQF4vvrZYJAJuiUIWmEUsGEske4dL2S7gs5rHwlQimzWjHH73eSxsZV1mTMrI4H2Rlsb1DCTxc06YMAv9+r+P3oS3cZ9X0K3nUPSUMUPU3JHGeLk9wS2DRHUwIIhl0l9CvI0u/v3vDhq75N8C8PYEdwcF9A4d9CAzu+t17k1VKVkk+grckvctoStjej9f14JbvHNtiCrv0lXSCgnuHoOgz5DxTV4f9R6szY7A28kRoedOI/ZKLOLipQdlOmLjUpGclIHE+FREhfM+CPSjyLJFgIMZjtsfRIDNLsZOnHA9hPMUhyFnfBEc5IPznq5w2L8bO5cvxhwq7slj3sd7fLbe6t8TH4/qjyVTPsWEdwnyPr3w6SvDMP2TdzF6UDf069wWffU7470RI/DNR+/hq3dGYXgPIwzu0QPdOuuhh74B9DoQ2jJpAuHcsW1btP/3S4yX0fGlNqpzTheqcv1OHWC2fS8e1BahuSgCDUX/kMetBfcjgvsWo+nXP1D38++o/fEXVDx8hPJ7t5HTXIeksjyEJUYhLPYSIuMvq16UAu48Qju38SryWm/i6k9/oKjpDlKKynHvh5/wTMbjVH/hDzyWRkkWCNcfPkXr3cdovfUIdY3XUd/cqhnDuKEBFbwJC0SxJcQgMew8Ygi2yFNUoyc8EBbggkv+0kDpgnCCPNyHP9QxgszFBuccLAhvsU0O4hSVdwCVtseBjdi7aCrWTfoMFivmw42q1WX9cjhvWQn/IybwsNgGEyrnI5uX4dDGxdi/bhF2rVqAz0ePwpKpk2C3exOcBNwrJsOMisxs8SQcZJgum4IDy6bBbPUcHF43H/YHNsNq33bC+zCCfY4hLfgUzh/dC789G3HFzxUxJwnm435IuHgWxclxqOZDVE6AZiUkIvxkEAId7eG8dxcsNqzGnpUrsW35arwzZDgG6Rngk0FDMG/Mh7DauAYBdhb8Do4h0tcFZ6z3s9q+Dsc2LIT9wqkw+fYzbJr0KTZP+gL7Zk+Dy5ql8Nq9FVFnTqCAQE0naNMJafG4U7LSkSrgppLN4D5pIM4ukhxuquo/wU2YclsaJTOpltO4/SK4c3IK1PkZPKYFdypBncrqt/jfGSpzRRQ9r8NCII+QlxxxyVrJVIpdCpM8pBEeqQRJugBdCpfCevgExOCozUn4+p5FQXoaUgne7LhYtJZXqWihov3h+i3cqW9CTXYBKmKTkMPv+JL5TrixQM0KcscjAi8/Jh6PqYRj3Bzhzu/Iavx7cJg4Fke/eA+HPnkTXvO+gdfsr3Bs5qdwnf0p3OcR3osmIGDZZByb/yXsvnkXR754A1YzPkeI1T5EH/dFXmoySitKUFgpipuqt4oKmH9LskkE2BpwaxRwieRSP1fWElqlLcf+X+CWxkzxz6UHZgXVtkwsISMmasH9J9yfv1aup4V2DhW0LAXSAuvSUpnNRsYmkQZJsUVY6D4Ht6zLfi2409PTkcJajFgtHp5eGDJEbJHh0DMcgs5G/QnMQTDsNgT6XfsR3N3QhsBuI7424S0QlhALRJT2v//dlpB5mdGGABeIt+V5OsoO0dfro3pYyus6dJTGyR5/hgI3IS0eeieqb2mYVA2UDJ2u3aFrRJgbD4Bet2EE90h0MhiIgQNeg8V+C3g7OuPSmXO4cjmKAD+HU96e8LE/Cu+j++C0dwOsty+E3c4FcNo5H07bZsF563TYbfwWtlumwsnkO7jsX0omrEOA7S6cZi3+tPNhnHezQBDFoL3JWqrszzFn/MdYOOljLJv6OcaOGIR3+/fBuBHDMPH9UXhvSC/01++Enro6eGvoEHw79gN8+fZIaGZ674YuHTopcBt27syCSwPu9m3aoO2//4P2hHbHNu2g0649ulKVG/E8f0d33KvNQ0N+GOrz/xHcv6uGRKW4KZGlgVJ87pofnqHy8eM/wZ1SUYjo9Hhcjg9X4L7MKmhsFm8AVhVL+CDlt95CxZ3HSC1tQCKr5Tef/KjGKxF0S+72w19+Rz2PlzXJdFa3UdtyhzdoE6rrJQe2SY12JpOSlrPqXJiVhozYSMQLvC8EIeZsAAHug3Cq7zB/d1z2c8MlLyeEujsgxNUeF5yslOo+ZWuKE1Z74X1oM+y2LMGhZVTGK76D3dolsF+7Aq5bNsB5+zo1ue8JpwPYu3Y29iyfBasdq2G1az0ObV6J2RM+wZLp32DvusVw3LeKgJ6Cw0snKXAfXvINDi5iLJmKA0unU3UvgjUB7WZ1EBHnAuF8eDdCPG0R4XAQJw9swmneNBF8rzFnAhF16jgK4uNQU1iKaqrcEpmN/UoCEiR31NkFXodMYbp+A/as24zZX3+DyR98hJWTWAtYsgieB3bjwjEnFmC+iPH3wHl+1gB+Br8dq+DHz+nDgsdx6UzYLJ4Ox1XfwXPjSnjt2Y7LVPt5uVS1BHdaDoNQTuF3K6EFd1oe4UxFLDneMqlxdg6BmkvYi/2hlHShAncqYZtGRZ2RKQ89lTRBm0ooa7NK0ggEAXcaFbdkrQiYxSoRwCt1XsDr8b0I0DMIb8lgSSU0kvk+5LUZ/F5EcQeH5WDvATf4eJyg0o5Fangwv6dopbCvVVTjVk09HrVcw00ua/gdFoRcwmV+/z7rv8OJPetQFHoWKWcuwHnPfhSz9uO/YwP2fjYaS/sZYv+Hb+Dgp6Ox79N34Dp/CvyWz4DXd1/CbfrHcJ/2MY7N+JRAHw/baR/g8OcjceDTUbCY9RXCXW2QEhGOnIwsFAsMK6iqK6tQQWALuCWbRONvi1WiSckTqGqh/KI6lpB1sUc0ylxjlYiKlpnUq2pqqLQ1c28KtLXgrha1zdD65HINrdIuYI1FgZvfrayLypaQkQK1SlsUdkZGxnN1naGALfszWauRfaK209JSlfL+euI0QtUYL7U1xL9e0se/2hDKHboRqD2VVy2Kuy2hK1aJapQkhMXPFl9bFLeAWgNuTfybAJdZbzoT3LqqhyWvRfALuAXiEgLuzry2WCkacPfUAJvwlujYtQc6GXKfYV8WIixAjIaqrJZ+vQfgwNatOGZxGD7WVvCwNIc9nw3LrUthvZHP/voZfPanwG71dNiulJgK2xVTYL30GxxZ+gUsln8Kq9UsqNdPgtOWaXDdORdue5fB59AaeB1cDd/Da+Fjuhb2ZITb/k1wP7AeG2d9iU+G9sFHg/vh0+ED8fmbQ/DhK/0wwEAP3Tro4J1hwzD1kw9VL8tXuhuiu25nNUVZdz199DKSiZJltpsOaPvSS8oi6fByWzXYVOf2HaGvq4ve3XpRtF7Arco01OWFoqko5f8G9xNR3FxeJWkbSdrqpz+j7MFDlN29TSg3ILWyiKBORExKNKITI9XMOFf4g8fyIZb+/0W37iG5vB4J+VUopJJ++NvvuHn/BzxjQSC52/d//R0trLo23nuK+puPUH31HsrqrqNOFHfrNTXPXqMMtCONOCW8+TJTlWWSFhWK+JDThJAPgr2cccbNDmdZ3Tlpd5SQtsApq6M4Y3sUp23McNLKFMely/rBzXDcSiVNmO2dMxkH5kzB1hnTMOXjT/DJyOFYMe1rBDmawe3gFpUSaCa9IbevwcYF0wnNTzFl3FjsWDUfDgT34TVTsJ9KzIzQNltEeC+eDNNFso8//uYlcDTdjpATXrh0yo9qeRZ2LZ2MGG8HhDlb45KbPS66s2DxsEfEcU+khgWjhA9MJWFWwwermoo0LykH8eeCcdbJFsdMTWC+ZTVMVy+F2cqlsN+wDv6mrP67OCDyhB+uEP7RvsdwydkKgfu3wXcXj+9dj0C+9+ObV8CHn8OD78mb1/Ck4g4P8kcO/15aDgFLcKdTUadScadkpiA1kw8w96Uq1U1483cUKIvqlsZGUdKq4ZFLmRQjhbDVgFvSxfIJWRYEDIG3nJNCMCQT2Mk56cqOkYbMXOmJyc+anVeMLFbLxSbJFHgzxCuXwkMG45IOXVJ4pGRXIiKmGFbWAbA74ozky5eQfvkC8mOjcZNwvFPbiHtU2rdrGpT6rs3IRoK3BwK2rkAAC7D8kHNoLq9j9bIctZkZiPR2YeG2BuZTxmH7O8NwYOzrMP/qfdjP+RI+G+bh+MZ58OcD7DH9E7hP/ABOE96D3cR3cejL1wjtV7D309dwaM4kRPl5ID0pGdn8jgr4eQokM4bwFmUsPreobWWRCLRLyhS4taEFtQbcGi9au+9FcGstEAXlKhYENWKV1Kn1UhYS0mVee1wKAnmdQFsaJCVyxa/m9yjrAm1R2iUlJQrYWmiLohZlLesCbVHcL4JbPG8vTx810FObNgZo19GISrc3OnWlShalrNOLsO2O9p2MeewvcGuhLQ2RCtz/EnC3+TPEOnn5BXBLD0mZskzSBAXifwM3oS2FhnTEEYtEV4KA7qDbU6nwznrd0IewfufN0Zg4YTxWL6Zg2b0aLiYrYbtpESzXzYUVQX1k5SSYL/0SpgvH4eCCT2G++CtYLJ4AiyVSe56IQwsnwHT+59g/92MVZjzPchkBvmYyrPjMWzNs1k2FzfppsJbrLZ+MI8smwnXbHFizEFj28ZuY+cEb+GTEAIwZ3gcfDu+PwV0N0VPHACP69cWX776J0QN6Eead0aVdOyrujujeWR89DQ1hoCcpku3Q/uU26EC13UnUNkO/ow50qcxHDB2JnPh43sfRVNyhuFqS/b/gFv9ZrAyZJ1GGQLzOaP4NzxsoxeO+g8LrLUirKkV8XiZi0uIQTtUdnRqvJk5IoCKLp1rKbbqG+oc/ovTafZS13sFjAvvmw5/wPZW2pBs+lus+/hkF9TdRc+Mxrt/7ES3X7+POvUd4+OgJbt2+jatXr6KxoR6NVBg1JaWokJSl9BTEhJyHp+0RHN60FjuXzsfuZQtwcNUSWKxfxWrOFngd3gd/y8MItKYSNd8DP9MtsF+3AJu//gRrxo3Bpgnj8Hb37uiho49vxozB3jXL4Gd5gNWgQ1S5C2GyYjb2rV2IbUvnYMfy+di+YgEsTdbDcf9amK6ain3fjceh+RNwYO54mC6YiP0LRHlPheWGxfC03I+L/i5wZlV954oZ+HCoITbNn44QH3fEnz3BCESYjysu+VJ5cz0vMR7lVLXVVKDVeUUoTKZSDblMOHgi2OkIC5+98GOBEsgC4fyRgywA7HHZ1xPx588hIfgi4k+fwmUPF5w8tAvHTdYhcO8mHN+xluBaSfW9ggpzFQJ3bCS4tyP8VBAf1EwkEXApGVTMVKgpfFCTpVpM9ZieXUjIFlEJixqn0qbaymAtKlVUMOGdLvBW0CfU+ZCLYk7n8UxJL3yutOWcVG6nEg6pOVmMDAVu8bEF1nKeeNyZVPGphGmaNII9B3g6z8/IZ1WdsIm4kgxrez94+cqwAQnwdPZCYvBpJJz2Q05kKGFdg7v1jbhNmN2m0m1kbSAr7DJrN1aE8CJcdjiCG9X1qK+5QZVSjNL4GH5PNgi33w+PdVReM8bBcdoncJn3JY6tmIyA7XNxfOtceBPcblTbrhPfh+OE0bD++m2YfjEK+z9/FXs/fw1m875FEguE1HTCjjWHopJywpFKl2pWwF1OsJYIuCsqCWWq4FKNfSFqWEIAq4LnlzCky3yJnMMo5j0u+yRlUMAsWSqShVLM65VLTjg/ZxmXJTKeNveX1zCqNeOSSAEg6vpFtS3glnUBsihtiRfBnZqaqkAtIeAWu0T2y3Y6P18+n+Xly9agzcvG0NPvB+MeQ2Dcawi6dhuErjJmiL6MSUJFTHBL9ocMDiVjar9MaGvBrXK5/wHcbdt0VqMHCrh1eQ3J2ZaUwg4qrdAQnXRFZRPohHM7pbjF4+4LXS51dXvBqGsvvDpsBMZ//BEWz+Lzt3UlrPeupbhaAaddC+GyfR4cNs6CDYFru3oSrFZ8DfMlX+IA4bzvu3FcfopDiz5jENYLPsOeeR9jz+yPsWvaGOyc+gH2zBiDfbPG4hDPNVs4HocXfAFTrh+c9xkOzv0MprM/wt6prK1NGw2bJV/h6PyveK3JmDN2FD4e1oMAH4Qhhkbop2eEod17YOyoV1QPyh46baEv05O164Bu+gboZsAw7Epl3Qkd2rSl2m6nGiU7CLypuNv+py2mfT0ZTSVZaMgLR1NhJJpLkv8X3L/xfzKaiIzY94Rxi1uiukVxlz98hIp7D1B0/RoypIckb9jLafG4GBeGK+nxSMzOQAJ//JSiUmRV1aPu/6PsL+Crura+bfjUSyktpe5KKRR3dwIEDSEJCQlxd3d3dzcgIe5KiOIuxVpoC9VTd9frG3OlOaf3fc77PM9Hf6Nz7bXX3tl7rzmv8R9j2pffcUrU9vErb/HZD7/xz29+5Iuffx0ebvjjb1z7+HtOXf+YCzc/49rNj/hMoP3773/yy6+/8/U33/HJp19oHZUffvAJn/zzc25KQz0mSqeqrJTMmCjCXewJtjUn3MGSGCcrUr0cyApRu7SHUJoaz950UaIJoZQJ+JLtTHBfvYRdc2divXwxOxYtxGTZaoIsLMgK9KY0NkjLZSVJeB0ikA8QhR3lbke8QC/Z35WMME8BtwvRDgZy83SIEAvesVoqwHpCzTYTLBZpZ0xmiCfV2dEk+lngsUuXDfMnsU5CcgeBd2VuGofb6umt3iuKu5gOUc3HOtp57dBRLp84z8XDZzjXfZCjDa30lpfRkZNGc1o09amhtGXG0JERL+o6iQ61hVljM6cGJLztP0JnWRkNiRFUh7hSH+JOgXz+fEdTSkRx7/W2p9JbTYv3p6u+UWAsQFXqWpT00RNnGTx0XLODR6Qxy+NjJ8UUfOWag0dV7lvgqhqywPuIgP7IcXn+xAXtuuFrhp/T1joReB6V548K5NUoFTUMUHVMHpH3OHJCKXoF73Oa4lbH2vv/Be7DSuWdOMLJs8cFTFfJL9rH/PmbJEy3xdE5gr35ZXSL0q1KCudwUzUfXbvKJ6JKP33zOh9cFKUq9eJIQwPN8eEUOJpwqqWBD2/+U6KZK1wZOsjB6t1UxvvRnhFCmb8NmdLQ0rcvJVkaZ5o04lLXrZS7G1BsvYUcw5WkbZxHwrrpxOvOIHbdTMLWTSFg2UTiJGI7NXCAE+JczoqaVtP11bT9YZgKVBWw5fiiHJ+/dFnbiEJB9X+D+zV5To02UTNHlWo/f+GidqwUupZq0YYRDpuaxHXpr5y59lgpeQXr61d5TcCtZkj+XW0rWA9PfhpW3ArcI6agrdIiSlErcKvjETsl16uRJMfkvh45LM5UnPv6ddsEqs/z5FPTefLpKTz86MuMe+h5HlKjOVS+WeA7kt64Z9SD2uzIO5TiFmiPmAL1/wb3XXeO+0ttC7Q1e0KArdIvD4oJuO8XJT9GlPyYR7lT3vvOux/kXnEOLz79Mlt0NuNkaUJ0gAt58f7kRrqREWhNupc4ZIF1gqOe2DbiVOmgR5KIrXhRyHFWKkpeR5gIr1Dj1aKsV0kpIDcScBssE2gvwG/rXHy2zBF4z8F7y2x8Ns/Bb9N8ArYsxH/zfHw2zsVbdzbe62fgLfXDY80UrQyU60K3L8RNdyZG819m6/wpvPqEfN4HxjF+3MPMGv8MU1+U6ODB0doiU/cKpB++/34eGTtWA/jYe+7RFLcay61MDQ28VxT3XbeOIjE0hI/eGOCtU22iuvt4+7WO/3dwv/nTb9pY7quiui99/BEn3nyTQ1Ipe04eouPQfrqGerRFp/ZLQx6S0HFQwtNj127SdfI1+s9e5u1PvubzH37l6x9+kneEL7/5gfe/EJX99W8cfO1Njr72Ou998rn85eHh3j8J4JXyVgD/5udf+FzKC+cv0CuqqqlsN1VZmZQnRFMQHkh2gAcJzlbEOpiR4GZLaoAXpckJ1ORmUJudyJ64QDI97AjatgHnVUtwWLMMt60bCd5lSpKrI9n+bhSEerI3MZj0UHci3S1FhZsR4WpDrJcT8b5OJAW5kBzsRJSTqHGltE3Ee2u2juCdG7VUSbhax1vC9LKUIJKlItkbrGLXhmWsmTuV2S8/h+nGNbSWF4iirpHPlk5FVrKoNwn9BwY4f/i4lEdFTfZyuLGFgYq9HBBQHSjKpKsglc6cJFpTYgTksdSlSllaymvHX+PGxescam6lMSOZ2ig/GsTBFDnvIttW1KNEAHu87ajwcqUkOIgDTS2iFBWkBbbHlMI9w6A87j8oYbNKiwhUjyo1fUqU94lT2tT4g8fUrLNjHBJlfVhgr1T5oWOivOV4+LwCrnqt6mg8qyn5IydEnQuYj546IaZGrSjVra4T5a69x1nt+YPHxSloQwbFeRwVkMhjpcrPXLhKdm4l1rYh2NpFYmMdSFJ4MqEOjiSodUca6/nw6iWB9xU+uCQwHOzjaGsLB8pL6c+OJ8fOgKsHuvjgjRvaqJPT3R3U5yRTFOZGX1ECtdFe5FltIFV/HrHS4CJ0Z5FpqkOpw3YKLDeRYyBqXMCduG4G8eunk6AzmxhR3kGLJ5JvbcoV+V1G1io/I05DDWVUxxcUtMXOC7jPX76sTelXS+OeF3ArsCr7O7gv/QXuM+LwRsoRcCtIj5iCuoK1Sr9oqRcF8mviJK6/zvmrwzMkldJW6ZGRFMkxNaxPHKJ6PKKylak0iIL0SIpEHaty+LxKkRwSE4eqHPrAYZYs1uGxx6fw3AtzefypyTz4yEva+Otxaubi/U9qqYz/N3D/zxz3XXeNFeirqe2P/svuUYAe9TB3q1Em9zysDTN88MGnefaJF5j0wsssmTENO6PNpIV6kCf3MDPUiZxQe3ICLQXaO0hyFljbbSbGZiPR1hs0ixGLk3sda6lLtPk6Is1EcBktF1AvJchwmVYq89++RGA9H98tc/HXAD4fD3Ha7gJoD905uMn9d1k7E1cx+5WTcRRzWPEqtktewUbMftkkrJeMx3blJKwkMjNZMZ01M15g9vOPMeGhsdpmCtPU8RMP8syD92tblD187708PHq0Vj4yZgyj77iDUWqlQDE1DX70qLt55vGntTkdH1w5MKy4z/ZzXVT3f4BbQVuB8zf537dSjoD7rV/+4IqA9PJnn3PxI7XY1NsclQrae+oIzX1tdB3soffoIa2Dsv/MefZL4z14+Rr9F15n4MIbnLn2Lt/+rE18589ffuamKIcjh07y9nufc/3Drxk6fZGrN97jN23MoPz93//QwP2lOIsvf/yJdz/+hFPS2Pc3tVJfWExlejpForrzwoJJETD5Gm/Hdu0KPPU3E+fmQm5MNLUFObSW5lGdlaClTFIdLQkz2kqQ3PxQM325qTtJcbEi29uBfH9n9kT7ibJ2J0KUarirFX42OwlzsiZWwB0f6CxmT6SLEQGap5YKYLxGbK2EWboEieIOszYgwHa7gN6C1GA7bVihwYqFLJn6KpOeflzArUOCnxvZEb7iHNT63950V+/h+IH9nBZVeKp/iJPdPRxpaWWoporBinL6y4sE4Ll05aTSmiTfKTqEkiB3hmqreOeiKLMjomI7u2jOTmdfhB9lHtYUOpmR57BTlLcZ5R427PF0Znd4GP1tHfQPHqJ/SC0uf5gBabx9orqUDUnjPXLqtAbuw+reiepSMB2UezqolLE0epU+OXRcpThEbWvgPq6BW3UqHhF1rV5/SKlypdpVDvu06gg9psH/sMD5oFx7UByGStEc/gvcB4+Jc1Cl2BEBjnrt0VOvUVRaT0a2WpyrieK8BpLCMjDQ0SPWJ5iDLV3cFFC9f/EMbxwZ4nRXG20lRVzoaOFgUTJhBjqE2UmDjs+gOD6JAqkLhbFhFEX4yO/gQ4qdBZnW+iSIygpeNxu/ldMJWz+fTDNdbQ2TjG1LNcWdsmE2CaKgEtbNI2rdLHwXvkK6mRHnBw8KsEVtXxoGt5q6r47V7E+V61amTeGX8wrqIx2GSnGrtMZw6uSiBmUFbDUJSZtBqtZsESiPKG1lI+AeeU6Zgvil6/8Gt3IM6v1H0iMK2EfU5BkBsTo3MnLk76ZgPWIK4uqcmnBz8OAQQ1IXDx08RndXL4sWruapZ2byzPOzefSJSQLu8drY6bEPPM1YlW/WFPdjWm76nlFqYSm1aJTa1Wa0Bu3hae/DI0kUsEfArYYLjh4tcP7L1LokKmetUjGPPvY8zz/3CosXLsXCxBRfRwcipY3H+zmQ6GNBsu9O0n12kuqhthDUF5WtT5rbNpKdt5Ig4I4TcMdYrSfSXOrBzlUSIa/U8tcRpqsF3Gu0MkilRbYt1Mxr8zw8N4nCVop68wK8NiqAL8Rzw1wN1I5rZgzb6hnYrZyG9bJXMRcnbrZwAjvnj8dk3kuaGc58Dr2pT7Ft1nMYLhiP6app6C16ReD9MNOffohZzz+ldU6+8PBYnn14HE+MvU9sDI/ff69WPnCPGklyB/ePuotx997DvXfehs6y5Vw7d5y3zrVy43Q7N84McP3s/v8DuMW+E1NT39UMSjUs8Nr3P2iK+/KnH3P65k2OibroO32E1sEO2vo76RTl033kqAbug2rdiqtvcfz6ewxdus6AqO4vvv6e7z77jO8//pDv33mHQ40dHO45wj8//E5CzZu89c4/+VGUtvqnPsN33/+o7ZT91o13OXv2Ivu7ummvaxDV3UJrxT5KUrKI8vBFb+kKFr08gc1z5uC+eYOobndyo2KoKcyjq6qMlvI8KkWtlob4UOTjTJ6XNGovG3I8LcnztqXQ14FiP0d2R3iJ4nYTaJtrnZM+VsYE21tKpbGXsMyRmEBb4rzMBNJrtTRJoNEqsTX471iHn8Db33QToWqtbn9zbPWXYrxmPlsWzmPxlKk888BYlk6dSJirNdGeams0fULFOdQWZnKos4WTA/0Sgg9womc/h8XDDgqYD1VXcrByj8C7hC4Bc1NsBBUBnlonZHtuKh2lJcR5eFKVmkJdYhTZzvK5jXRJNd+mQVulTIpFdRc727I3IpyDXfvp7TtIr4Cnf2hIlPYgfUPDNnDooJb2OKRy38dEbYsqHzpymKHDBxmUsFqlQw6p3YzEURw8IoBW10ijH5T7rV53WBy2UumHjwn8BfxH1fHxYWgPSiSmUiXD6RZR46ozU0FeoD0g769SJiOdlEfFQait6/oGj1JSXktZeRMddYdoreyVkDGDrNhcDtTv501xFG+dOqRtjnC8pZ5zAu1TzbVkeqoRNB6kRSbgZOVJTng8JUmZZIVHEefqSoCRCfYrdDGeMZvtr07AfPZknJZMJ3TzElIkgkozVLnvpWRKw03dOJs4UdyxGxYSuHY6rnNfJNPWnMtqX8tz5/+1sqFaUEulSlRqRKVKlKkUibZwl5g2JE9NMxfAjuSjRyCsVPYpiVQUwNXUf2VKiStgj3RyqusUuBXc1bGmxK9f47xEHOcuC9Tl/UaU9gi4j8pvPwJupbRV3vp/w3s4l334X4pbgVsp7oGBIS1V0tjQwuzZS3jm2Vk8/sRUHnxoPOMeehG1pdj99z/FWFHcY0Rxa0u3ilJWG/3e/Zfi/p/gvkuzkZSJluNWa5PcO05U9gOivsfw0ENPsH6ztInoeCKjY0hMiKWsIIu9hRmUZsdQnBpKVoQbKX7WJHuZCrQNSHHTJ8nNQI6NSPIwFBG2nRR7PRKsNxNvJarbfL0Aew0hO1ZKZCwAVzNfBeKBorT9ti3Ge8sCAfY83HRn47x2hqao3dbNEYU9T4A9GxedWTitmYXtqhlYLZ+imcXSV9m1eBJmS6ZgvHAShnNfRn/Wi2yZrqD9EpteeZ61459k89Rn2SlwN176CiumPM7UJx5g5jNPaRsGv/TQfbz4yDgB+Dief3Aszz/0AOMffYjnxdRUeDU552l57uEx92C8dQs3Lp/k2ulG3jrZzpsn+3njVM9/65wcBrfSxqqD8jOxD8TUsEC1I84bXynV/Rln3n2HY6+/IUA+SdfhPpoPCLx79wu4j4gKlxD8/CVNcR+7Ltddf5dBAfc/P/uKH7/+mi/ff5efPvwnH529yuUTqkPmLT7+7Du+/PRbvvnmO+3vq39KdX8g150REBzo6KGhqoaOxkb693dSkJGFr5MX29boMu3ZF9kwfxHO+ttFAZsQbutAoSituuJSekS5dlWUUZWWwJ6oIMpDPCgLcaE4UMHahrIAB8r8nShVIzJCPEkJcCbY0ZQYLzuCncwJsN9FpLcdkf72hPsIdD1MCZYKEWy0kmAJqQMNBeA7dPAzWivg3kCivxWJfuboLX4FnRnj2Th/FgsnTuTVJx5n5YxX5f12EiUOI8Rppyh6I7KjAulvruN4b6/Wc3x8fxeH25oYaqjlUF0Nh+XzD+wppT0zhdrIECqCvKmK9GN3mC85/p4UhgeSFeBBkoMZGfYmZMh75jnvosjNinwnC/Idzcmzt9I2Ehjo7qC9u5vOngNi3XT1qkXC9ov1aGXvYD99B0WJS6g8ICq8/9CQlMNQPyzqWrOjopgF7grMqmNSbQxxWHVsyrHq4FT58iGVjpFrlZoeFEU8cHhIIH1UcwZKqR8+rmZsKgcgzyu1rxyDgOOwqO5DxyRUl1Llx48cP0llVR35GeXU7e2hte4oZaK+9xZVcfWIQHugm+MdTbxxeJCPz56mMTOVwohAPr56iR++/oUPbnzB4aZuGnKLyfAPIsHBkVAjY5yX6WA0ZQZrnnySrS89h+XsSUQYrCbLZitpRqtJ3bqIrK0K3HOIXTeDuC1LcZLG6rB0Br1louxfO8+xc2o8ulqL+6I2WkZBW4FcAVuZOlZ5f7WeywmBp5ohqgCr5aNfE0Arxf5XekSBeyRdck7e76LKkYupzs0Lcp2ycwJu1Ql6XsCtOiovvi5KXK2ffVlM3ncE2icUpAXKRwTKqjwhv+NJiW6Oye97XO6RGt6nTJ07Ls8flevUY9UZqfLeQ+LQlR09eoLSkr2Mf2malt9WU90fGPeSQPt5bfuxMWOe0NS2Sm/cLdC+6+6HBMDjuEuU9L86KG9V0L77P8Ctju+6e4wo7Qe4594HuO3O0UybOZ+s/CI6+/oZEkEx2NdJb3sdrTXF7CmII0/tWBThQmqALam+NqSpTb4F2vFO+mIGxDpvJ9ZWFLdAO9Fmi4B7EzFqtIipiCxpq/4ipPy3LflX6S2O2UvUtbOmqKfjpKMU9XQcRFUrde0i4HaS0nblVMyXTh62ZVMxWzwZkwUT2TH/VYzEDOZOQm/meDZPe4Etk6V8ZTw6Lz6Fzvgn2DJNKe+XMVg6kZWvPsOMpx5h2hOPMUkA/dIjYxn/2DheefIRXhCIv/zEo0x45knGP/0EL8g1z8o1D48ZzdI5czl7uJc3zzQLuNtErPQJuP/Lsq7DWnf4/2r0x+di74v+vvHH71z/6Vde//oHLn32OacFvsffvKatCLhfGmjT/g46+gQAop76pbL2SIUZEuUweOl1jrx+g8MXr3H13Q/49oef+Pqbr/nlq6/58a33+eGdj3ldKuKn33zLHz/9zpeff8Hvvyu9P/zviy++4OLZC/R3C2wE2u31tTRXVVKQnkZUYCBBbq54Wuwi0NqCEEsLuXkO5IZHUFVUREtlFf0NbRyslQqQn01FfDjlkZ6Uh6k1q20o8rOjTMKv3b4uAm5XSkO9SfF1JshuJ5Hu1kR4WONjb0yYgDbKz56YABdR4rYESTgdIrAO3qZDoP4a/LavIWDHWkKttxHtLqGctyX2G+azbtrzrJ4+QQA+hRWTX2HHmiUSIdig1vyO97ElQtRwtJcDTeVFHOro4IhA9XBHqyjuFg43N3GooVFbR/pAWT7NaXHUieKujQ2nNjmaBnFEbbnpdJZmURYTQIrjLko87Sl0s6TI3YZCVzvyRWnnOFiT5WBLi6iX7s56GjsaaevspE3+TmtXMx1qxmZPu2ZdvZ2090jk1NtNt4L5QA89g7309vfSPzhAv0QFWimAH1QN/OBBzQ6q9U9UykQAMHBYmQD5qErFiKo/PCDlQY4KvI6KQz9+5gKH1egVAbhShQowhwQYhwUchwTkSuEfFNU3pCIAOT4sir2lo43c3H0U5++nrKib8rI6zvb28Nr+do51tfOBqM63RDkWhYbwurzuo5vv8uk/P+djqV9XB+Q9y0poiIukXI2usTcj3XgT8XLfwnUXEa6zgICVswnQXUixmxmFNnqkbF1A2qbZJEuoHKMzm6iNi7GZNw1vQ0OuCICPnRNAqk7Av8CtVLW2G75S4EoZy7GCuQK3ytmrUl2jrlUdl2qlRG0kiijokVSJVip4yzXKCajrVKkeK1OOQP099d5qOOClEeUuplIwSlkfV9AWZ6eWRVZDOU/K7z1iaiKVem7E1GNl6jp1/cHD8vur+6bd214B9xFysop4Wu2k/thUHnp4EmMfeIn77n+We8c8ySgB9ojdJeC+U8B9510PipJ+gDvuuE8b7nfr7QJtNeVd4K2gPQJuNYNy1N1juWeUKPTR47hDlPeEaXOITkyjqbVTPsNBjsu9H5D721lXSbWo7vwEPzIjHEgPtCLFy5x0j52ku5uIM9Yn0lLltEVlC7jjxfkm2OppZYzVZiJ36YqzXkOQElnbVwi0VSfkUrw3L8Jz4wLc1s8dToGsmKpB2nrVX7ZyCjarp2EjxxbLRGUvUTYV00VT2CGwNpg1kW3StrdOHS8mSvvV59n4yrNsmfQ8uhOeZsXzj7BS4K07+XkMRZnvXD4V3RnPM/eZx5jz9LNMfvoRUd1jeObBe0Vdi+p+/BGB9pM89dCDPHLfvYy7524evHcUT457hJqSYm0N7rdPtQu493P93H/ZSOF/g1sp7vdFf9/88w+tg/KNb3/k8hdfcuaD9zj29pscfv0K3ceP0CKNvUMa+gi4By9cEGC/ycm33+OogPu42OUb7/HJl1/Je//Jdx++yxuiJj+p6+DbE6/x2/fDKZIffvyBH39Uf3n436+//sr7777PeZUzHRykv0MAI/Bu3VdJZX4+hUkJ5EaFyw31JdXHg5KoSOoK8mgVuHc1NtDX2sah1lZ6K/fQmJ1MbVIYNfG+lATZk+tlpU1aGQa3mwbuRG8H/G12ECGKNUTA6mS6hVB3S1HdDoR6OeJqpo+P2WY89dfivH4VlisW4qGnS8iuHbgbbMTXahsxLia4blvOpjkTWDPjFZZNkRu8dB7BDhbEeTsR4+lAgij8OB8H4sVh7M5IpKOqQuDdxlBrEwdbmjRwH2yop3/fPtqLsgXUcTQkRNOUHEezfI/24mwGasrp3Z1HRZg/RY5WFKip+UZ65EqZbbWLDGU2AvIAX3qq99CsZnE21dDS1kxzSyPNrfUC8CY6ulroVo1ErK1bQbxTIC7KXAG8bz8H+tR6D3Jvxbp79tO1v1uO99Mj8Owb6NNscGiAXgF77+CQmBwPKfXeK4q7X8A9yJCAXHVmqqn1Q0dO/KXe5ZxKxYjCOiQKWtngQYG9vF6B+7DUpUFR/IdPDnKg9zAVZRJ1VR5id34TvdVNXJLP8NrgAT59/RI9e+W32LubTwRo71x5nXffeJsrx05zvLFFnF6SRCnBFHtIJCaRSZ6VAclGq4gXVR23cT5RunMJFGWd77CNYrttZBmtIGHdTCKlQQctn0GigF735edwMjDgitRrtYb5cTW0To1LPz8MaFWeUZBV6liAq52Xa9Q6LtpaLnI8smu+tpfn38CtwKqG3p0SU52eamih6txUpl6j/o46r95fdXxeuKrGbcvzf3V4qpEjw3ltcYQq+hFTcFbvqyZQ/TdwjwD7kAD77+A+pKKswR4t752emsMjD7/EQ49MEntFU9v33v+UtsyqGrs9Yhq4R/1PcN8hKvr2O+/hNoH3bX+p7X+D+y4N3Nr0eAH3veMeY8FyHdx9gyiQKLlD2vghEQwD+1tpqSqjIieJgnhR3KE2pPubkyJRb4anKbl+lpqp42RnI20P2BRHubcO20my1yfOegsRZusJkShKDd1VpYK3ArfXJlHcYgrgHiKylMK2XzUN278ArnLZNio9ItA2WzoJ08UTxURtL5yM4ZxX0J85Ab3porCnvMDGV5/TbNOk59gycbhcLdBe/sKjrHrpcTaIgDMRtW66ZhYrJj7L/OefYe7LzzBH7KVHH+CBu27jnlv+wYMK1qNHMfbuOzRTa3bfe9udRPr68P5lUd0nW8W6eevCfxlV8p/g/pP3RHErcKtp72+qGZSils/88z0Ov32dQ29coe/cKdqG+ugQT90pakmB+8iVqwyoxYreepdz73zEiTducOnGu3zzw4/8IjD+4bMPuFa7hx9r2/ih+wi//vMLvvzia37/4w9+/vlnbUEqbVEq+ffNt99x4+0bWqM50S9wECC3791LfWEBVVkZlCfHUxAdSnliNLXZ4rWL8uis3E1PYz19AsNjApwj7S3s31NMS3YCDYlBVEV7UxIoDdnTWpSYM8WixhS4Ezzt8LU0JNTJnEBHUxx3CqTlsfGG1SyaMZVlM6djvkEH/UVz0Zn2Krab1rN17izMV6/Ay2Q7HmabtN3lI2y2oTd/EmtnTWLZ9InslNfHeDkT7+0qYHcizEmUt48TmZGBFCdF01icR399DYMC1AH53EMK2jXVdJeX0yLRQmN6CvWJ8dQkxNGWn0Xn7gLqBOApDpZEbNIleMkifGfOwG/ObEJXLCdsoy7ROwxIc7CjNieDjtpK6qp3U1tXQaPAu6GxmqamWlpa6mlta6BDrWDY2UK7KNj2zjY6uzsE0J0C6i4N1J3dw2VHlyhyOd5/oFuAPmy9os57VcpFQK/grgFdgNo7IM8NdMmxArw8FuXe1z8gr1EgPqC9tkde0ycOv1+u7x9UTkCAL6agrUw5hYEj6rWDNNVKHas5QnFqNbtTijjf3cPl/m6uHZb3qizn/QtnePvcGd4S5frOBQHbAXlt5V5axTE2JUVSESDOWZxxntV20nes0pR1yqZ5JIqF684gzXQ1pdLgU7eJEhel5bd4CkE6i8hxtyfJ24MeEQAqB63SEdrKiaKiNTiLnZBjtSPQaQGtgqw6N9xBq0bbqJz4v59XnZZKXSulrVIkGlxPqpTKGe35kU5OVY5cr16rOkIV+NX51y6rHLlAXsCtcuhqFcajEvX8HdwK1uq9VSpm5HgE4Oqaw0dUtHP0X+XBg4fEBuUe7RfFfZTUlGweGPuMtqvNAw+9qO0+o5ZtHaWG6Slg/2V3CLSVjaRLVMejWmTqtjtGcettI9Ae7phUplYMVJ2Yalq8WlHwnrGPYGBqTWlFFT39ffLZhCEq9dpYSU1ZDsXJYWRFuJAWaE6qtwlpnjvJ8rWgJNyRijhPbV/ZwlB78gOsyfGQiMplB4nigGNFcUeYrtOAPWIK3L5bl+CzZfH/MAVx13VzsBdwK/XtJE7bXnVELp8s4BZoL5E2vEggvngqxgsms322ym2/hN4MAffkpzXbLPDeLODeOuVF1k18huUvPsZKAffqCU+iv2ACNpvms3b6C8x57hHmvPAkc8c/w+Ipr7BwykQmq6Vex96nba7wwKg7NYA/NGYUY26/i2B3N26+Jkr7RItYF2+e//8T3Dd+U1vbw+sC7pPv3+TgDQH3m6/Te/40raKu2oYO0C2N7cCpU/RLRe1Vs+QE3GdufiiK+21ef/dDrdPzrbfe5NuvP+Xn997kvZZOPuo/wgcnz/He2ct8+qnS+MN/fwTcP//+O598/jlvX7vGpRPHOdHdrUGto7SYhtxM9qTEUpmZQF2empmYQWtOJvuLizkgqnxQwH1BXnPllKi8ljp5LpmamAB2B7tQ7G9PoYdUGFHSxT4ulIV5E+VsgaeZHkEOpvjYGGFrpMuujatZMWMaMydMYtpLE5nwyJOsnTcHfydLPK124mioh93WjdoIFKW449x24mu8FrM187RUybSXnmT1/GkEOlgL3E0wX7EGiw3rSY8OIiHQi7RQPxoLs2kvL2J/bRW9tTWiKKsFRpV0lpbSKOCuEueU5eVJopMD2cH+pPq647N9C7ZzZ+I1Rz6LADtkoajHpStI325AhqU5UeamFIYH0Vy9l7p9Au3KMmqryqkRpV5bU0GD/K0mcRZtzfW0tzTQImVTU6PAvIm21hY65bfr7u6krVMakaggtYdmu7JOUeT7OwTSAveednr6OjXrEsXe3SXn1XPq/IF2envb6O3roE9BXmDfK2A/0NMrCr9TQN8hr+sSuIt6l2sOyPGAKHeVLlHqe2BoUIP9AVHvre37aW3opbqoifzYIlFfaTQXlnNF/sb5zlrO7m/hxoWz3Lz8GteOn+L1oSOcbZdoq7qc/QVpdGbGUx/lS6WvLWXOJhSr3d23LiNtw0LSNy0mSZRXzOYFZKoxvisnE7j0Vdzmv0qSqTg/TzeJ4PZpefz+Q0c5ekSp1GMakFVKRKVBVKnSGapUNjwz9NS/TF2jUh3qOS3FIg5AQVuZWutaQVWBW73HSKpEpUi01yjIS6m9Tql6sZFNEoaHAQqMT6jJUgJvAbJS0ypHrQCt1LaykXVnNLX9F7SVHZTvc0iVAu7BIYl4Bvu1+6pSYNlZRTz04PM8IEr7/gee0WYt3nv/46K4H9RU9l2jlNoeVtx3/JUqueuuYcV92+33DEP7VqWyR2x4HLdaaGqUAFtbjOru+5k+b4m2dOoR+f5nL56Tz3uUfqk3Hc0K3FmUJAaTLZBO999Jqpch6R7GpHiakOFvQV6oHQVh9mQHCbS1TUV2kSntT6nuOJut2tIU4SZrNWgHG67SUibKRiCuUifKFLy9Bd5uOrNxFGD/y1ZNx0oU+C4tz63y3dMxWzRNAP4qposmYbLgFQxmv8iWqU+L0n6Gra++KOB+iY0Cb51XnmHVy0+xTJS3zuQnsNowG0tR9zozXmTei08y69nHtfW75014CZ25c9FdsYx506fw4pOP8/gD9wu87+bx+x8kLzmJt893Sb1u5u1TPf93cKuJMl/I0fv8wbsC0ffl8bsC7zdEAZ/84H0O33ybozfepP+183QdO0SLqKZ2CXV7T5xkUCqZAvfx6ze5+OEXnLz2Dh99/R2//vE7F6Sy3bj5Fn/89ivfqp26v/yWL956h08vvM47r7/BhzffUR9B+xBqlIsa9/39jz/w/s2bXJMGcKZPGnd9PQd2l9FWlEtTfibNBek056fSkpVKR2Y6belpdBcXcq6vR2B/jHMChB5RZXWp8ZQFCyydzMhwNaPQy5oiL3uK/VwpCfPF18IQF+Mt+FgbCbh3YKS7hOnPP8Vjo+/luYcfF884gRUz57NEfuDoAFcSQ7wxWbeMMFG+Lts34ilAcNZfgf78lzXFvWzyC7z0+P0snfkKrjuNMF65mvnPvCTvbUN+WhxhHo7EeLtQnauWqc2mubyY7n172L9vL/srdtNeWkRNTjqFkaEUhAZRn5lKnSjoffI9docGkmdnQ46xCTmGhmQabCdNX5/sXbtItbYmw9uLppIC6uV711ftoWp3MbV7S6neW0y9gLxRVLgCd0NtNa31Au76Ourq9lEvSrypVR63NdLaKhAXkCuYN6sUi0QubZ3torqVKm8VE8CrsqtF4NpIW3szXR0tdLU30SXPdR1oFdUuAD/QRY/AWlm3OIJOeY9uAUTPAXEOck2PgF2NbmlobqOpuV1ee0DOSXQ1dJD+w6dobOyktbqTJP8k3E0cMViyQRpxoMC5jlOtFZzuqOfKkSHeuXSBNwVQl/uHeEOU+zmJJvqKsmhLkWgs1IMqb4mwHAwoMNYhQ6CdvWmJwHsREatnESaNNnnrUg3aHvNeIUjua4a9DbmhwRzp7dMmHfUfOqblYBX0FJCHZ4MO57FHoK0gPQJubSSN2AiwRwB+To0o0fLaotpVSkMBVnVSqnSIgHuks1Ndr95bA7i8hzqn7Kwo8FMqBSMiSXVCHjys0k7KRDn/ZUcE4Or5E3+NMtE6k+Wc6kQeOqxgrZT2ES0t0t/bS0tTgzj0fVRIHdknkUpkeBwPC7jvv19Ut9r3UYFbzWYc8zCj1BC+f5naqWacqOyx3HH7fVrH5K2iqjVo36JGkQybgrZS3wrcd951H3eIjXv4SWydPWjvHZTo4iIXr4gzOiuOZUjqS1sVbVWFVGXHUBjrLvfBWpS2iYDbiBQvY9LVIlF+ZqSICk+XMtfPnAIfC7LcTbRUSazVJiLN1msT5kZy3CPgVqmTMGVqSK96Tn85gXrLCNyyBL+NC/FePx/PtXNx1ZmFi+5sHHRmYrNyhijwmVgum4GFQHzX4smaKYibzH8Fo1njMZj2EgYzxmM4ewLbZo5n0+RnWfPyYxgsnICroUTCDtuw1J3P0lee08A9+bGHePnRB3lszGieGDeWiS88z6svvsgrzz/H8088zsxXptAlbfSts+1cO9bEW6e6uX6u7T/BrY0pUdQW+0Xsazn8p9h7Ygrcb//6G69/9z3nP/uSY++8x/Eb7zB06RLdx47TMTTEftXBJJV2UFRCz6lzHHvjbU7f/IxL73+mjVT56usvtXGll0VRvHX9LX764Sd+++U3/vjlD96S8PZKbz+H6lt57+pN/vz9T35TKRN53Z+//c5nH33M9YuXOTEkFbStnYGqCvaXl7C/tJCOgkzac9Noz8qgOSOVGlGoNWmJHG+t52BDtdz0IBLdnahOjKU4yIckR3MyBdwF3hbk+9iS5+9BfmQIMX4e2Bnr47JrByabdHj6/rsZdcutjBt9H888/AizXnkFZzMz9FcvxWPXNgLtdjL/+ccxW7UUCx258bai0jcvxlg89PIJT7Dg5WdYNnMCBjqLsdmykZXTZ7Bx2UrKC/OJDPLG03Inka527M2IpaEknXr5Hk0C8NayfNp3Fwh4c6jOSWNftgBbHFRLWYFmtdnJlEUEiPORMN5MKqqRkZgBcabbSDHfSYqdA025RfQ0tFCUmEiywCc/I42SvDxKs/OpyMiiUiKT3aUF1NRV0VBXT01lBdXVZVSIVdbtpVkilG4Bd1djvabKWzoE4J0CZlHWPd3t7BfrVgDvbKVdgN0ssFfAb29pZL8AvkvOtwrQO7raRIULsFUevVPA3y7XKHD3dMjra0XhNdPQ1kVYbDbJCYXsK22ioriO6n3N8lla2FPZKZ9bnG5+NY4b7dGbtxqPLduoTYynr7qYgfoSBvYWcri6gmsS8b11+iQXJeS/2NfH+dY2erLEqUeHUO3rSI3bLkrMdcnTW0ju1vmkbJwjCnsqPssmEbhyFiEr5uI5dyI+S2cTsHEtkRbm1IrzO3XwMCePnhGlfZpeNepG6rkaAqlmj6pSDW8c6YQcgbY6r0plIwBWz6njkeu0DSf+MvVYg7IATOvslHLkdSPliOrWUizioEZy1UotD8hnHFQdjGJDapSIOAw1K/XEycMCd9XHcIS+o8foldf0H1XDOcWpyPfolfu4rySXgvREspJiSYwKITEuCv2t+oy7/4nhdMn9T3PfmCf/bfc9yhg1w3H0g1rKQy3hqna6GRlB8m8TWN/yD7FbBNq3a+cUuG+7awz/uGM0T78wgcy8fAaPHeP0ubO8dl5+gxOHODagFpWr0taor82PoyjWi/wwB3L8zcny2UG6tyhvXyMy/YxJk+NULwOyfXaS62kqinuHKG6VKtko4F6nKe5gw9UasJXq1tImhisINVpJlOlazSJ36hAhII/Yvppw/ZViqwjVW47/pgV4bZ6Nx8bZuK2fg7POHFHhs7FeOgULUdwWAm1V7hLlbSFmNucldsx4DuOZz2E2dzzGs9QwwcexWD0TfxF1sS6G+JmsZrHah/KFp5jy1MM8dM/t3HXHrcNT3m+9g3vvvJuH7hvLI2PHsXTuYk7293D9TDNvHG/g9WOtvH668f8/cKthgTcFoFdFcV/66huOv/eBgPsmh65c4cDJk3QdOkSnhFh9UmH6RT0cOH2eg5eucfTau9z8Uo0Kh88/+0QqnIRzolh6e3o4La/74bvh59SknAvi+Q9UN3Dx2HntMyjYq4+j/n3/zbe8/cY1zkgYeKS7h8H6WnpFmXaVFdFZkk9nUbaW/23MTKEmNYHazGTqc1KpzEomLyaUYrFyacA5Pi7ilW3Jdbck181cU9+Zvq7kx0TRUVtLRUEhHnb2THr2WcYItO+9424euGcMk55/gafHjWPn5s3Y6W8gwcMKQ2noq2dMYsuSRVht3cQu3WU4bVvNzmUzWTftZRa+/Dw686djqaeL3batbF+9Bj8XdxpraqV0wnmHIT47DSmJCqQ+P4n6wgxq8gTSEt43FGWICs+ksShHW+tElQ2F2aJA0ihPjKAwzJM8Xyfy3OzIsbckw1JUiJURyVZmlIZH0ranTpR0Fw17q6ksKRfQ9tLW1k1CfDreW3fhMXsNzot0aIhMINpQVXofKvMLKc/Pozwvl/L0DNICgykV2Ofl55Iu4M/OSCcnMZnd+QVU7d0jyqyCvZV7qGyooVFUtsqb17bU0tDRIH+rkQMdraLAm0SRqxx6E+1StkrZ2iUOQYC9/0CTBvXQmAxMzH3ZV94lKquPupJW9hU1kBibQ0pyKXvy9hLrFMGWV9fjvtGA/EB/mnPT6asqoK+mgI7CVPbEhlOfmyVRVjcXBno42ljHCYkmujOSqJNoqtzdiiKb7WQardKUdfT6BfgsmYLjnAk4LpiE04JXcZ47AZd5L+OvMxf/zauojI/g8OAgQwdFnR5R26gdp0/146iRLwLHQSVUBIZq9qgCtALwUVG5amy7Gl0zDFABu4gVdV7NGB0+VpOVTmjPqXMjpm3xJnBWOXNlWp5cqWoFdzWRRuvwVMsODENbKf8hAXb/wBD9KjrRhnEKxJX61pyKSqEcFvV9WD6LGumjJlUd11R3l7ShvRK1ZiTFER8eQKr8fjGhAYT6uRMc4MPkSVMYO+YxHlBpErWsqhyrhZ+GF396WAO2WlBKLST1j3+onW6GOyCV/d/AffudY7jl9tHMWbCUmoYm7bdTaZ/Xzp8WBznIgKof9btprciV9hBHQbQHOSHSZgMsyBHVneUr8BZwK2AnuW8j3mULyc56pDrqC7T1iLcVSKqZkxa6RKhlKYxEWf+VKtGU9/alcm4F0WZribfcQJylLlGizNWw0JBtKwjeugwfUd1uorQd10zBed3wEEGVB3dbPw+3dXNx152njfO2EZG2a/54dkm92Tn7RYymP4vhtGcwnz9B7GUMZz7NziWTcROnELhLPo/1RrbNn8zUJ8Yxc/yzPPfYw4y5+y5G3X4Ho9XmCfeM1haYGjt6DJPHTxIH1qCB+/WjdQLvtv8zuFV6+WcxtRjUh/LgXTnWFpwScCvFffHLrzn9z4859vYNjrz+On1SqZTi7hJwdx06TO/J0/Sfu8jBi2/w2gcf88Vv2q6TfP7JR6LI2jiw/8CwYhNV1tPeysmDQ5yQ0PZYVwcXDh3lQGsPX3+l5m4Or9+t/qlOy/duvsNFlReUxnS4vZ3+hlq6KnbTuaeYzt1FtJeq1Ek6DQJsVbaIgq0vFPiVZMs5AU5kAAVejhR6OJBha0qIvnhbUampXi6UpqbQVKU2KO6iqbqRBTPnM/p2NYPpHp57/EnmTp4i4H6AxdOm4mFmxI7l8wTMz7J65lQ2LFmspU90ZklItF2HHYunsWXOZBYJuOfIzbHR30K0pyfOuyxFVSbT3zdEREAIdtsN2blyOcnuduxLUyNiUjRrKFLgHrZGcUgK3K2itJU1FOZQk5lAdWo41UlhlAZ7kiOvT7U1I8nKlCwvd6pFVdeU1VCzr522una62vbj4R1ISEQC9Q37aS1vYG9IMiHrjPGZvoKAl+fhNW0ZGRHJAu9ycmKSMF25Hj9DM2rL9lBSVExaSirejq64mVjiZGqJl7Mr3u6e5BcUSMM7iZevN8nJsZRWFJNXJgquPJ8siYJqa/cK4Eup3F3K3rIy6iqqaW9oYH+LNM46UdV51Xg7xRMUWEB1/VFxCP3UlB+genc3TXVDNJf34m3sLQ3CAMdFVmTYedIuTqyxJIt+gfbBugL69+bK7xFNSVwo+/cVc6ytlr69xXRLlNIk54rdbciWaCjZZD1xKiTWWYDjvKmYT5MGJ+GtuYS1lhLq2otK8l7+Kn5rphOwaRFloR4M7u/g+JHjHDsiKlXqphrvfmBo4F+zTpX6HhLFqGaGqlmkqlTnlPULQAePHtWe12afKhNho6CtzivTZpT+ZWoGqurQVKW6VgP6X8fa47+O1eJfSmkreCu13d8/qM2GVX9P2b8+kxppoo3gUemT4X6Dnp797KvYQ0ZKIpEhAmp/L6Ik+ouPCCbY240AL2dcHG159unneeD+x7n/vscE2mpa+iOaqZmOaunWEWD/HdwjeeyR9Mgtt9wuNgzuf/zjNgH3ndyuNlQQaKtFqFatXk+dgFvl39XqhRfOn+LE0QH6uyQqqymlsUyETG4s5Un+FEY6UxBiTWGQOfnBu8gOUDMoh+Gd6KZHotNWgfZWbWGpBLtNxNttJE4gGWuxSdr48OgSBe4AlRYRcIftWC7g1iHWfJ1WhhmuJEiA7Sf33V1nNg7LpmCzeBKWiydiu3yK1lmpxnt7bppP4LalBOsvw1NUuP3SV7FcMF6DtIK3qahuZRbzX5HHL2Ey+3l2CMSdNi8lUD5HtM0m3PVXMO3JB3j24Qd58alneOS++7hTfiO1nOv9owXa947hvtGjeeLBx2jYXaLNnFTgvnainSunGv7viluBW21hpsD97h9/8p7YG9//wGtffMW5jz/lhID02BtqIs5Z2gYGaO3vp0eFYwLugfOXOHzlOm99/TU/aplqRDFfoTinkIHefjo7WmhpqqO+SkL08hIBTDVHerq0mWkNVc0cHDzG5198qb1OvVqNOPns00+5Lqr7vFT+ExIKD3W00yehfE9NJd1V5bTvKaRZwr4mgV2LqNO2gmyaBdxN+QLy1Fj2BniSbWlKjN4mvNcsI26nPlmiWNP8PakqLKSloYV6Ufxd7d0U5RXz1GNP89D949BZuoLNopaXzpzB2gXzeP6BsTx+113ozJ7JxkVzWTd/BrNeegKLzYsJttmC+appbBYIGK2ej+6CWRivXSMhXwHttQ10dh/g0Mlz1NW3Ymm4gxVTJuKov47MUDf2ZceKwpBoIV9thKy2ZkuhNi+dSokiqtSiU6X5tJTJd5TvpxRnWVQoGV6uJDhYEW1lTpKbB7vTMthbJJAsrqB+Tz3NlXV0t3Xh7R2g5R4XzVtBTGYOZR1tNDR3UFdWTW3BXlLDknGz88PRyg3jzYZsnLcUvdkLsdMzwVB3GzEhURw+MERJSi6uVo5UlFUS4h3E3txSIr2DyQyPw9/IjDK3QCK3mlKTnUtyVhI1TTU019cTHxiJt4mzKCG51iNRQtokUmwTiNoZh+vGIOK8SmmtOSu/QQ8NWfupz+wkL2wP3rqBWM6wJFgnnNCNERR4RNAg0N6TH89AbT6HanI41ljKQFUhbaK8W0rSONpSwUBFAZUSyWTa7yTFQp/wbasI3LAIjxXTsZoxEdPJ0sgmC7Snj8dq9nhNdXuKMgpaORn/ZRMI0Z1NiEA+zlHC70AfDtQ3cvrISQ4cENEhde+AqFw1/LFPlO7gYYGzyi0rGIvS7hMBM6BAelCgKs+rYwVRpcSVqWvUc+r8kFLmf6lzlXo5pCCv1PjfTKlnNVN1ZJbqMZUGkchTqe0BNRNWfZZ+cSbyt5Rpf0+u19IrFy5rnaF90jabGurJzUwjNixQ1LUfwT6uBHg6E+TjRqCXG56ONgR6uwq4bXjumed5+MGnuX+sgvaD3HPPA8OdimqLMi01co+2CuC/VwK8WxujrWxk6N/wSJJ//GXD4B6+ZnhW5YrlOuLUq7UOU23p2QvyeY8fZGh/C23VJTSWZ1In97k6K4y9id6URTpQGmZNUZgF+aHm5ATKvdHSJQakuW0n3VlKp+2a8k6VMslOjwSrrUTvUnMvhlW3li4xVKp7ucB8JREma/6VKgkVta2UtuvKGTgunYKd1AdLLR0yEZvlk7Bf9aoo7ukSjQm8tyzEZ8McnKW+2C4aL6BW8J6gpUiUKXjvmis25wWMZgvAJbpz3riAaIkCQkzXMO3psYy5627G3fcg4+4axT0S3d9z+52MUap71LDqfuS+h9ibnyXgbvlLcbdz9b+Be1huDxe/SKH2nvxQHrzz5x+89csvGrzf/PkXLokaPv3RJ5x49z2Ov3mdQQlzWgcVuPs0gKsOyr4z5zl1/R0+/eVnbVcdhd/XTp8kJy2TjtZ22iUEaBVw79tTKgq3gu5mCa/rqmiuqiJfwNLa3MZJCRF/+31Ycyv75utveOftm1xRuT5REMd6ezjU2c6AvLanrpL2SnEAe0R5lwvcCqVxx0eRH+JDqpst0QLpkI3iWQXYYetXkWJuQpGHIznezgLNQGrLd9Mg3r9emTTSjo4uTE13ce/do5nwwnheeOJpXnzyKR4T7zju7nuZMWEKaxYsYteWDdrelDZbl+OrbortRsxWTcJXPHmAhOarBBIrZ0yjurCEo0PH6OoTpXbqNY5cuEpKcjqzXxnPBgmd3IzXkxfrQ0V2NHvEKnJiNIjXiGotT4kjM8yf9EAvcsP9KYuNoDQyQhSHJxH2orZ9fciLiKY0KZfy7BLK8kupKNhNfUkljbv30VxTT8WeSp5+6jmtEU16aRLZCZlUFVfTWN1J6/6jdB+6IIrsgoDmDK0tPWQnZuGxyx7jxbrY6RqL0rbFfrs55roGOInq9ndyY93cJayaPI9lL83AYaUePjN1SJq8jrRX15Fv6Eh2UDQFGUX0NfWT6Z9Kul08GWbRJBtGEbMlkrjNMcRsiiNUN5LgLTH4bozEa6UAZXUQgSt8cZxpS/DyYFL1UikwKyfFJJuQnV4SBeSxOy+WgZpcDlVncag+n8MNJfRX5nNgXz5Hm/fQmptAY2IocaabSbXcRq6jMe4rZomyFlgrlT3lJSyldJgzAbeFk/CRhhq4fCrhq6YQsuxlwnSmEKY7kxRpZLFmW7Fds4K0wECOqfsnCrdXosQDAuieQwe1BdYOaCmUYwJNUeX9QwLTg9owxk41hFXBXSDbp0AvKl09PqCAe0hBXiJUle6QY+UABlX6Q0A2pNS0diz2F+g12IuaVu81JMfa5xBg9/T20S22v29AMzVL9fiZc9Q2NBMXn4KfXyDJiYmkJMQKmAXSUu8DPR0F1Nb4eTjh7mSHs40ltmY7/gK3Lc89/RxPPv484x58XIB9P3feda82seZ2iUKVYlbAVqkSZbfeKvD+X7Mkh02p7lv+priHx3Gra1Un5uRJM3CWKK5KorDLly6JKLsiEfVxTgx2099aTWd1kbRn1e+TQF12GDWpvuxLcKMi1ok9YmVR9hRH2EobtyQvQMxXYO5tRo6XynVLhOWwjUTrLcQKuLXOyB2rCTfWIdpUh0jjVUQJtOPMdbXNFNKs9cTBS2SsJtNtW46f7nzcVs8WYE8TeIvyXqrg/QoOqyfhtmYanmtn4rluFs4rJmO3eIKobpUa+Te4VdrEUh7bCfh3LZiIlQgGJ1HoQQZLibXRRW/pNB4QZT161H3cf/tdjL71dm2FQAVvtZnCvXePEnjfR35qIm9f6ObKkVotx/3Gmf/SOfl3cKtRJWq9vnf5nbf//JXrvwq4BeRv/fI7l775njOff8Hhd97hyI03GbzyGm1HhmjpO0DnwQEGTp1k4ORZLr39kbZxgvrv5x++45RUutycLBrraxk60E1XSyMF2Rm0N4lq7milrbaKfRIGZyaEU1NRpoV4N997lz9+/1UbHvj7z7/y2Yef8PbV17lw4ignJWw90tPNQU15S/hdtVdC5d1a2qQkLoxoZyuSnC3JcrUhw8GCNCtjMi0NybJT25fZkutpR5avK3kxUewr20tNrQJ3K7USwjc2tVO5r47nn3tZKql4wfsfZuzYRxj3wKOMk3L8C68wc/oc1q9YiZ3hVizXL8HbaA3htptx3r5IIGuD2boFrJj2Ivo6K+jfP0jpnmbyKtsYvHiDg5duyu90ieCgEJZNHo/+3FcIstKnMDGA4swIitPCqMiIFgWaRFlytKhPcUAe1sRYGYipBeLl2FnNxPSgRlTL3vIadmeWsTeznL1Z5VTl7aW2sIqqkn3U7K2loaaZuaKgb5GGJbebJXMXUpBbTF5OOXvkc9U39tHafojmtoM0twqU+s/QJo+TfGKxFXDb6u7AccMO/HbI37W0x3XDJixXr8Vedyt+hpbE7HQm3sCJJH1bUrfbkrjdhaSdAl2bZFKsksiwSSXNXOBhGkeyUQzxW6OI3BBK+PowogTY4WvCBJghRK6OJHZdDAkb4uU4gnzjTFJNMuX9Ukg2iMNjqxeVErXVFSQzsC9bwJ3BUE0m/VXZHKwp4lhLJUeb9lKVGESBr5W2BG+M8VrSLbbhvFBU1NxJ2Mwcj82053EQiHtKo/IXZRW8QoAt6il0laju5S8TunoCEToTCd84gwwnI5Ks9PDUWUC2bxD7pX60VdfSWd/CoZ5ejglojhySCFCgPTh4iCGxgaFD9IiI6RQxMyCAPTl0lKMDw/noHgF7rxz3qrSgALtDgH5AvfawGnIooD52isHjp8QxHBmGvoK8grRc16VGbikHIIA+IJFrd18/Hb29IggG6Novbe/Qceql7m7cvF3U8kPavV4wcw5pifGESeTgbGeBn6hsL1d7XORYle7Otni52OGo1rf3dMd4uyFPP/4sjz78lDZZRinkW7R0iKo7IzacJlFqW+3krs79G9h/s1tu0+wf/7hVMy19cptcL69VTuDxR58kwNuft6+/yWcff8hH77zFu69f4Mqpg5wa6GSws56+5gr2VxfQvTeT9uJEOvIiaMsMoSk9iJoUf3bHeoiQcaU43Il8bWigKenu20V9byXNZjOJu9YRb7aWBCmVJZvrkGyxVsTbOlItNggPxLE7GJBuJdearifeRBT4tmV4r5+LrdQL62WTtcWl7FZO1SbpqPHeaqigWtNEjfm2WfoqVgruCydqnZQawOeNF8X9spwbPm8j4FcrDWopml1r2DL/FW3I3+0K1HfcyV233c4d2tKud2o7vN995/ASr0F+Pty4dJSrx5p4/XgLb57t+39T3B+omZN//CL2h9ZJefP3P7ny3U+c//Irjr//Pmc//JCTb7/F0GsX2C/hXreohoFT5zn22ht88OUPfPfH8KqAH777DgP791NUmE99bTXHDw/S1dpIRkoCbaK8D/ZLiFy1m7yUaFIi/CnMTGZwoA+1PdSPP/3ELz/9zLdffslXn37Ghzff5XU1pOrIcQ73CLz393O46wC9DXV0VJaLUs3QVoQrT46iNjWWqvgwSoM8Jcy2J8/JknwXtTuM5fBwwCA3CmPUms+FVNc0UieNUQG8qlqNfujBydFdfqTbGX3PWKnEY7hfwpfnnnuRCRMns3jpclYsXczOLTo4G6wlaNcmUsXjO25bgMO2pZivX8RqUdwBTs5U7Wlk/SYL9jYf5tDlDzl4+T0OXniLwUMnCff2ZI0oQJOFMwXGFhQnBFGcFExJUohAO4Ki2GByQjxI97In1s6EeFtjEuV7hDvbs690L3UN3RQIpMsyytgt0N6bs4fKvAqqCvZRUVxJ1e5qmutaWb1ynfZd7pQKcYc0IG8v+Z0L9lJSWkd13X5a2sX5th+Uht+nld09x+U3GKSsvFqikFYq91QRExEj38edIDtXAu3dCbP3JtbWj2RrP/Id5fO6RbHbK4Ey/yzSXJLJsE0nzUKguzOR5B1xJGyPIm5LGLEbQ4lcH0zkulAi1gq810YQsy6WxE2JZGzPINNAYL0xgbStSSQYpsnrUsg2Tcd3ewBl6aqjNoW+igwGK1MZqErnQEW6lHmcbN/HscY9VER7E2q0ilD9lUQZrSPWWBcPUdwui6ZoKtt+1ou4SePxW/KqKG0F7WFwK/Nf+iIhq14mWldU+NppxEmDTrbaSIH1RlHt84nUNyfdxI2wlYYkrNxO8ZYd7NY3oXyHFcn6pkSZWZPgG0huYhpV2cVUFpZTmFfI7qIy2qsa6KhvprO1jc72Dlpb1XDIXvZL9Ngg4qNFHqtzrS0ttDS30NnZTV9PH0eGDmug7uwTRyAwPyxQVxNnegdE1Qu4O/YfEIdxhIrKWl586RXVsDWbNH4CMWERAu4EPF0ccBM17ePhjKONOTuN9LC1MMFXQG4n0DbR34KjtRWrlq1i7JiHtAWjRkCtpTfUyBFt1/a/pUj+BW4F6r/lt0fsf4NblOU/bhUnIOBWYFef0XSHqda2f/v5e3774Rt+/f5LvvvsAz559y1uXLnM1dMnON3XxeGWaomyShmoyORAqQC8IIaWnAjq0gJFgXtQHu1CcaiNKG9R3ALuTBe15+pWUqx1SbRYR5Lles3SrCQqtJLSUlfgrSvw3iR1dJN2rKAdbbiS0C2L8FgzPBFHTcpRoFYLT2lT5KW+KFPnlCmQW4mythJIK3CrXPdw5+QEOZ6A1SIRC0sn4blhDlE7VxFjocO85x7gLvnu6re5/ZZbpT3ewu233qZBe9Rdd2vQvl2em/LKSwy07eWt062iuBv5/9hz8i9w/wFqb9/vxZTq/uefv/OhHKshgTf+UOD+gQtffMnxd96jbuAQtT2DNPcfpkUqTnljN3ua+zl04Tof//gLn/04PGrknKjw7jZp/NpohD0M9nXTWLeP5PhoWptqOdDdRmV5PgVpMaSKuowL8qG5eh8Xzl/i00+/5E/5ux+9/x6vXzzPm69f5e1rb3Pl/GVOicI4LuHr0QOD9LW10Li3jIq8TPZmp7A7I4HypCj2JEZQHhPE7gg/KsJ9qQz1YrefIyW+dhQKuBN95Kbn5LGvqk7A3SwAbxBw1wvAG6mqqufl8ZMktFNrLAi4xzzIo48+zuNPPcErkyayeMEczLbpYL1lKZ4Gq4hzMWTbohfQnf0cWxZMZoGaLm1qwYY1+qxZv4veEzc4dPGfHLn6kQbwwdNX6RdFFerlxppXJMxasZgEVzsKInzEofhRGh9IYaQvWYGupEiEEOuwixixMHsr9hSU0tUtv3lFO0VFNewVla2sIr+CfYX7hk0U977yfbQ2tmOgv0NrKHfdqRrNLUydMksioFKKS2rZI5FAVV0X9c29NLUN/Ktsau2jqblHADLAiaNnOHXsDBcuX+Pqe//k7Btvifo7Roc4DtUJWi3OrjS1hDzPdDIsEknfmUC6WQpJOxKI04siQVR23EaB9LoAItcGCKyDxEIIXx2sgTt6bfS/wJ1lmKUp76zt8l5m+aTuyCZ9RxqRFvE0lOylpTSD3r0Z9O9Npkese28K+wXex1r3cFhC7LIAe7zVONwlM0Vl6ZHrvotIg9W4L3oVZ2lMThLOeix+BX9RUoHLXxWVPUmzsNVTRG1LueYV+azT8ZewOGznOhItdcjftVycywJcZy4nXseKMj03CpYakzJxMclPTSHs3mdJnL1K3n8FCc7exHlJxBEq0UNsAh5+/vgFBOHh6EpSWCSJYeGsWbSYQC8vmiUCTUtOoraigozERMwNDQl0cSUzNp64yFhiw6KJCAilUepjY0sbOVm55GfnkZSYTHn5HlraOmhsbiUhLpFXJ03R7rGC5KuTJhMeLL91aDAhAf54urpgtctMbCe2lmY4O9jg4mCLg40FOw31sTIzwcbCkicee0per6A7WuA9Wls4Sq21/S+7636GNwMe3ldyGO4K3MPLtiobzm8rUyp7GN7/hrgC9nBqRX3WmPBoYY4IvN9FLv7LfuaPX3/mp29+5Mt/fsxNtZb54QGOdzYzWFdCzx5R3wUi+vKiaMkKpT7Vj32xruyJsKM40Iw8byO55/rkuGwj3V4Ela0A2naDZhnKbDaQYrGe5F0CczNdrVQKPHbHSsL0FhEokPWQe+8soHZZPVObnOOlO294ko7AWqlsBW9ttqWUanSJtcBbmVLYCtZWUteU2UhEZ71kIg4qojNaSrLdRlZNlmhG67i9jdsE2grctwnAb7v1Vg3eCtzqt3l4zCjqSpK4eaaNN0+osdxd/2dwq1JtqKA6KD8T5f2RnFNDAtX0mKs//Mgb331Li4Rzc9duZs6KjcxetoHNu+xZuc0ane3OFNb20H78BO98/jHf/fQdbc2NtNTXUydqOzcnk96udmoF4HGRYXS0NNJUV0V+jii13AQyBVTh7vaiIKUhiiJ9442bfP3lN3z12SecPiZh44EuURcCkmNHOXX0KMcldDzcK6Fqz3661TocVaJCywupKcmluiCTxuIs6nJTqM+MpzYlQgN4SYCH3GQ/nLaux2SDLqUqLyxqRSlupbz3CbAr9tWK+unC1cVLfijxhHer/eHGMu7+cTz20DieeeJxzEW1mG1cxvppz7JrpYRP2xbjpL+QHaLgdOe8zIqpL7Fm/jwef/BprO0DOHjuJkeufMzR17/gyPWvGLz4Lr3HL3Cgv59QHzeWT5mA9doVxDuYk+FjT0G4B3lhHmSo9U1cJPS3McPb3JislHT6hs7R0HGcCgH33uJq9hZWiFVqVlms0iTVVItartpdI9HNfizNbbXKcMftEobdeqeUo/D3jWBftUC3dj81dT2aqbRJY4s449ZBWtRxTRd1Fa007Wtlvzjm+oYO+R6XePebb3n3q69496OPeFsiqlNnLpAfXUS6ZSqZeglkb4on3TCRVINEYnTDBMzBxOiEELXan8g1/kTrCLgF2tFrRH2vDpNzkcRvkNfop5NtlE38+lhSN4ta35FLqlGuqNlkUp1z6K5upH1PDp2lyfTuSWL/7kQ6peyuSOFocykHK3PIdDDCe/lUrKe/SqzZNvZGuJEuIbGfNDL3BRNwXfgyXksF3ArYKycRvGIioaumEL5mKuE6rxK1fjIJm2cSsGIyvvrLSLCXkHrXSqLXL8N+2hI85mwhYtkuivR92G3oRdwyA7LMXalOz6O2oZHTEoVm7t1LXEoqgd7+ZEUm4rjDgoKUbHbnFmNhsBOrHWa8dvIsKXFJbFi1DitDU2L9Qtm1To/VE2fjss2MSAG2/tpN6K/ZSK1EPK4ubowZNYYJz49nwosv4+bqgZe3r0RPPiyYO49b5f7eLeH25Emv4u3hQVRoIAHe7vi6u2Gy3VBsB3YWVpiKc7C3tMRyp0Dc3FygvRMne3smvDxR6sjtjBr1kLbXo1oMSoFbKe4RUx2LCtj/HlmiFpRSIB7ulBxOkYzY39Mkw6UGbnmNynvfd+9YBg4MDAPnt5+EPWrdIgWg4X8S6POrRNtffvQhNy6d47XDfRzrrGOwvowDe7PZXyL3XkudBFKX6E5VtAN7Qiwo8TemyNuAQo/t5LvpkeO0mRznYctz2kKO/WYN3Eplp5hvFPW9gTTr9SSarSZa4BqydS6+urPw0JmD+5rZ2oQc3w0L8Vw3VwA8TQO37bLJ2rFmK6Zjt0wg/jezX67Oi2pfoa5RU+mn4rd1HkniOJZPfJI75F7dKhGIUtx3CrCV4v67LVm4gP1N1Vw92srVg5W8cbiGa0db/hPc/xpV8he4VZLjOykVuP8p57TZk2LXf/6FGz/9SFFLO9NX6DJ53lqmL9zIIt0dLN5gibFDNMV1vaLAh/jwy0+0GVHVAulytU1+YR4ZaclafrumYjfpSfG0N9Wxt7SQ9JQoyvPiyYry1nahiffzFnB08PbNj3nz+g0+eu9dzh4b4kBXo4SSdeIM6uhqa6SnQ0LPlgZ53CBlI/1dbRzq6eDQ/jYOyBdvrSimviiT6kxR4PEh5If4kh/kR6CZEa8+8hC6y1dRkF/Onr011NYNp0r2CsT3VtRSta+BCjn/4gsq/LxdwH0/Y+4ezcRnn0NvnS5eNpaYrhFQKw8rCs/PdA3eZmswkpu5ecGrbFw4lWWzpgnoH8fNO4Jjl9/jzI2vOHbtK46/9R1H3/ySgQtv03XkJF2DfSREhbFp7gwc1y8nymo7cfaGAvEdRNsYEWBqgMOWjUQHBjN49DX2H7kq4D5BVYU4m5JKKooE2n9ZpUB7X1kN1btrxUHWS0TTL41cOaB/SKW4g7sF3up4zqylEl20C6x7qWs4IODeL6Wo7dYhLdc9fK6Lmpp2avY101TbRlNFM4EeQQL9QC5fklD28mV6G9soDEwj3SaJHMt8UnZkErIxisj1YWQYJBOxKpDQpb5ErxRYr/QTYPsRs1pU98oAYteEECHnw1aGErM+hrRtaeTsyCFhoyj2renyXnlkmhaRpvLdTnnsr26htTyTtqI4encLsMsT6RJ4t5XFi+Iu43BFFhlWmzVA206fSOBWHYpDHMl2MiB41TS8Fk/AY+kEfJZNJEBBe9UkLbcduXYGETrTiVg7hbhN00naMkuem4rv9pVE2awny3odUZvW4zRtBS5T1+M914igZTYkbvUhebsfu30y6N7dwbULN8hNKSQ7URxISpoosLVYPCkNeNISdi3WIcY7GC87D9ztPejdP4S5hYNcl4uLmSOWemboLdZlwTPTsF6/Q6C9mZnjRd3t2EV16V4sTM3ZtmELthLFmRntxMvNAz9vP4IDgwTkL3Kb3NMXnnkGdxdnosPDcLK10FIkFjuN5XpjLEzMtXKngQHbN2/GycYGLxcXHG2s2bxxE/ffN46x9wuw732U2+8cO5wOEUDfdtswtEc2A1YjS5TqHi7V2iNid40RMXCPgF6p9HtFnavn1GsVwJX6VopbVLlA/nZ5repvWbpkBf989wP+/PlHAbfYH8OrgyoEjczj+PPPP/j5h6/57P23uHH5DBeP9HKyu4GDDaUScaXTXRhDR04IjSke1MY5sS/cmj1BppT7GVHma0SpryElPoaU+sixWJm3MYVuqq9rK+lWm0RobJb6IuC2XEuqyn1LGWO8jOCt8/FZN0+U9yy8pfTTXaCVbvJYKXF7LV0yTZuc47p2jpybhePKmWIzcFqlypm4Cvg91s+T56aLWp9BoN4C4i3XMf+Fh7hT7tVtt93BnbfdPpzj/suU4r5NwD3plVdIi43g4iEF7gpePyTwPtL8n+DWstHaLzVc/CL//1rsYzl+R+B9U5Xyi97QwP09hS0dzFqzjZdn6zJpvh4rt9iyarsTfvHF7D90Wtth+uL5kxwc6KasOIeM1DhiIoNITYqmoqyAqj3FlBXmiBLfR15GConh4RRnxpKT6I2/gyEhTjZkZubz5odf8sZb73P88FHOHeqlX2DcXlNNW00VnY119O/voF8tSSowr9tXLsAqZF9JPo17ymjeW0Z1YTYl8rdzo0PICvcjRdR2tIsNpssXMkXAvXXtBoqKRa1W1FNd3UxVVRN79tSyW6C3W9Sq6qi0tXPWKt3YB8bx8EMPsmbZChwtbUkOVe/piafxCnyNV+KitxjbLYvRWzaNDQunsHzGFIH8Czz4wOMERqVz/I1PqO1TOwR9wPl3f+bsjR85fPVj9p+6Rnv/Wbp7jlCQloH1JtXxt5Qg/TUEbV6Gt+4yrHVW42HpyNDQBXqPXKZt/3F6B09TXdfG7tJ9VBbuHTaB+L7dorT31lIt36W+toXeA4Pa6AK51VqHyB0Sit0mqltNiAgOiqK9vY+ahm7N6gTi9U2DNLYepFGlTRpFjVe10KBsbx3NAu7GfS2EBIURGxVPhaj70pgy0kySyTRKp9CsiBzTQsI2xhG4wl8UdAJhK/wIWuRBpJQRy7yl9BFw+wu4fYlfG0S0QDxypahvnQiStyaTZZwn8EwiyyCTfLNiUo3zSTbNJsU6m/bSFloqVBlJj4SRPWVp9IvabhcFPti8m6N7U8jZtQbnOcNjs4O3rZDw2ZZSr12Er5+Jx4LnRY2/QtCaKQSvnkyIlNEb5xK1YS4R62YSrTuTpE1zxIHMI3zrQnGgRiQItAtslhK9YQ0u08Rhz9DHY7o+njMMCV9qJ9GBO3Gb3Sl2SyLRKgj9CUsxmbgM25cXE/T0QhIeno//g9Mwf+pVXJfosunl2ayZOI/tOnrSLgoJ8AzFdLMxXc3dXDh3hey0PNYu02Hd0pVsWqXD7ElT2K67mekTJuHl4ERqdAzhvn54Ozrx+H1jee6JJwW6As8770Jvy1aio6JxU0C2ttLgbLJ9O6YC6x3b9DVg62/aJM9Z4yoq20pUt72VBXNmzBDYKuiqhaLGcOsd92hgVjYyimQE2Cpdoq3wd7caIji82p+ykTSKuu7fsyqHc+Hq9SrVMuqecYwa8yi33DEWVxETv333DX98L6T59X8q7r9QpP37889f+f6bL/j4g5u8e/Usl48c4HhHFQM1+fSUp9BREElzpj8NSR7UxzpRG25LdZgl1dHW1MXaizlSG+NIVYQ95SHWFPmaUeBhQq7TdnHIW8i0EHCbrxMVLmazgXirtdL2FuErQPZaMxPfdXPE5uKnbP1cvNfOxl3g7SHQVrvneG1YgKfuQtzWzhNojwBc6prOXAI2L8F/gzgBAXfYlvnE7tJhxuPyG2ptcZSA+05tRIkC9oip+3iLRCdjR4+lcXcxb55q4NKRci4d/i+jSv5P4FYLTd3UOivh7R9/5tp331LW1cvUVVuYuGgTs1cbY2QXgI1PNLVdh2jf30enqOGjQz3aAke5maK6gn1xd7YhITqUvLQECe9zaareI2F4KZmJscQGBpKbFC7hZCBBTjvxtTYVJRHG+dff1XaJb2hsoatBraInalsUfMOeEoF3JX2dzfR1yXNyvqGynNLsdFIjw4gP9NMsKcSfZFHZif4eJAe4E+/jTKD1TixWL2X+c89guHEr5QK6yn2N7BMbAXdZWZVYNRWVDZSWVWqdPrffeTcrVkjoHB1GbmIM8f4utJUnkOhthKWE2aYrp6Az7VnWzpnA/IlP8+LD43j0/gd44IHHCE3MpUxgaOYVRVXPSS5/9Aevvf8bZ25+y9DFd+kevECL/HYDA8ep31ejNUoLXR3cDLditWUD1jt2MtB3nHOX3iU2uRALa3dS0gqoq++kQeWYS2qoKhXbXS/quIlaUab1te00NXYx0H+Y0JBIDdzKyyt433abUt23MnPGAhrlmvrGHnECnZrq3lfdQ8W+Lq3Tsq6+mz3l9eIQa6mR968s2MdusY7mLgoyiwl2jSDVPZM4AXTshmhyjbPI21VA1JZEfJf4kLg5VsDtT+BCNyKWexO2zIvoVf7DEF/uQ5xOIAnrQkV5RxAllrQlmRyTApL1s0gV9Z1hkEuKQR7JJjmiiHLo2dNDTWGaqOw4ugoTOFCWTv+eJDrLkhloKKO/MFKuX4TzrBfwWD6VSOO17ItypzLEjpD1M/Bc+AIBq14ViE8ndO00YrfMI3XHCqK3CKQF4DEbZ5OsN59c0+Ukma0lzd2WFIfNFNquIkxnDU5TN2rQ9pm9A/95ZgTMM5fvZE/YGkciNruJcgslztAT/3UCxq32uG+yxXaxPrsWbMRixTa2TFvCihens/DlGcyZPAd7R0/myT2Y8fQrzJwwDQ9HDxx22fHwXWNRO4WPf+RJHrlrNPdJxPegNPSZEyaydM4cVi5YwNSXxjNK7qnadPbe0fcye9ZsoiIicZa6s0XgbLNrF+bGorQFzqZGRlKaYLB1K1t1dbGztMDfy0u7xsPZkReffVZLc9x7z8PaWiK3yd9U4NWA/ReMR9T2/wb3CLBHyhGYq8cjr1GP1TT5e8Y8xChR9HeNfpiionL46Qd+//6r/wruf/3783d+/eFbvvviY7549xrvvnacywc7Od2xj6MNxQxVpnGgJIbu3FD2ZwdyIMOP/ek+dGd5y2N/enIC5TiQthRfamLc2BvuwO5gW0r8LCQSMyTDdguplrokCrwTrdYTJ6o7ePtiDdI+ayWSFkCrY2UBAmF/XVHgG+bhv3URgfpLCDFYKaBfha9A2l2lU1ZM18x55XR85NpQdd2G2YRukvplpsOsJ8XJyn27U5zjXRL9qpElCtajR90jv/9oxsi9vEeOJ4ujHmht5uqxenFWuwXc/w+K+2f5AdUK2h+J3fj9d17/+SdtJ5y3fvqNC198xZ6+IeZvNWH6mu0YOgpsU/Kp7jjAvto6MtMS6W7eR2vtHgqyUkmICsFHDT1ytCYySELLqFAK0pPoqK+iMCOZxIhgksUSw30oSA4l0MkUl516uDo403f4rLYH5qGTZ4mNiKCuWNS0qOrakjyBdzEt1btprRGQC7QrCnMpSE0kXcCdFBxAXICPwNubxCBvkgI8SfRzJcbTET9zI2zXr2LVqxOxFCBWVjVSXdPCXlGUlQJqpbSLRYUXlkg0UFTJ7sp6PHwDMbOyo6q2ivKidJx2bsJOFPa+DDW+2gIr8ah6avC9zjwsN69kyZSXGP/Yw4wbPUZCz3H4RKZQ3X+G0NxKOk+/ydXP4cpncOnT3zjx9mcMnHyD7oPn2D90hoGjF2jvOUxWRg6Ve6to6+ilrfsgnX0nScwoxMrWjS16xmzaZMROYxvSk/Ml+jhAc00n1aKIa6vbqBcINzX00NbSx9DgcVFhCRqoVeSg4K0Ut9qpRFlYaBxNTb2UCaDLy5vkd+iQ30HAXdsjUO+jck8zpbl7Kc/ZQ2nGbvJTiskTpVhVUEdx9B4ynAtI0k8nYk0o8RsiyDbJIGFbKgFLg+RxrJYq8Z/vROhSFw3cEQJyZaFLfYiS5xLWR4ryjiVyVQQJG5PJNi4k3ahAwJ1J9g5R8DvLSBfVHbMlnrKocipz06nKCBJwJ9G7W4E7gc7ieA42ltGZ7kv0+im4zXmeIGlkUWa6VES70xDnQeiGWdoEm4i10wXcM4gRQGeIOk8zW0Ps9iXEi8VsnkPK9oXkmK0QBbaBssgAUl0MRZWtwmvxSpynbcV9mj5eM3cQMFfgJxa00JaQ5Y6ErnISVe5Brnkk5c5JFFqHSqTgjdf6nRJqm4gzsyTZ2A3P1TuwXLgRp/XGGC/dhO70JSx4fjJTn3mZSU+/xMJXZ7Fy6nwWvzKVmc+O5+UHH2fqk8/zikD86Qce5JF7x/DofffxmKjsp8c9yENSzpw+A3dXN1HarujrbWPbVj22bd7EZt317Niuj4mhAZZmppgLvK3Nd4mIcsLX0wM/T0/CggKYPnmyqL3R3CVKWK3cd6taU1ug+3cVPWIKzPeIcv47uJWNHI9AfeS1IzC/916BtsBbQfvhJ14SkXKYP374nj9/lBb+288Cnv8Fbo1H8r/ff+H3H77jp68+55sP3+GzNy/z/vljvHGok4v7aznbWs7JuhyOVqRyRKXMBOJHiiIZKg5noFCsIILe3HCBdygdmaE0pwZQn+RLtdSJ0hB7styNSRZ4J6lddDTbRJTxasKkfQdvXqBZ4MZ5Au252rECcYh6TupL6I7lRJjItXJ9oP4y/OQ5T4G6i85MXFZNxW31NPxFDITrLSBym7yXwRImPngX96iOSAH3qDtHcc9dd2ugVsC+f8x9PCBR1NixY3juySfZk53N9ZNtAu1yLh6u/7+D+yc584V4un/KD6km4Vz98Ude+/Ibrn77E2c//5qSnkFWmdriFpuJf2oR4bmFlArUYqL8yUsJo72qQNRvCpkJ0fgKtL2dbXG3s8TXxZ6EEGkMAteWyt3EC2DDvNzJTogkxMuBtEh/wj1ssNmug5XxTkorGvlM7uV73/xASmIafva27E6LoyInhb25qVQWZlBZnCXQzqE8K538xDgyIkIF1H4Cbl/iBNxqCdUEv2G1He5iI+DegfOW9egtmI+fiyf1De00NHRQUVGvWXl5NYVFe8kprCRLrExg3tzZS8/QUYkmuinMScRhu3hYYwnDo+1IDzbHRjyt0aIpJHrZYbttPYtffZEXBdz3yc34x6134RgYzZvf/8nRd76g6eRVKvsvcu6jXyV6gYuf/sSJNz5m6NzbDJ1+ndYDh4mISyMtvYDyfa0UVXYQl1qMf2CMANuQxctWYmZmjeF2M5YsWMP0SfPZaWBDeUkd3Z2HaW3tp0Wso+2gPD7EIXEGcbFpcsPVNGSB9l/gvv02NZzrdia+MpPM9BJ2l9VTX7OfpvoBGuv6RW0PUF/fR0lBLblppeQlF5EZk0NSaBqJISnkRRWR71dKsWuVqORSAW+QgNmDhE2RJOqlCsiitQk0kauD8Z1rR/Bie8IVuJcFErUyiPClKl0icNeJIHFdAtE6EnmtTyLTsIh0sVT9HPJ37hZ4l5GmnyvvK89551GVn09umAs9JakC7Qz6dsfSXRLLoaZiaiMURF/Af8lE4kx0SLLfzr54L9rSxFlsE7W0eLwo++lEb5xDloUOGRIWx5sIpE11SDVdTaLhYjJ2LtPAnWy9kd2xYaS67iTJZCWuCyQCmmmE13SxGSb4zjbHb46lRBP2hCx2IXKJ2FKB9zoPUg2CyDPyJmWLgyh6V9xF4Fgu18Vrm7UA2xT9WavRm7OSZeOnM/uJ8Ux74gUWvDpDFPVkJj31ArNemMiiKTNZMn0uzz/0uIiAp3n58WcY/8RTvPLsc0x+cTyTnn+RSXI8d9p0PD08sbKwZIehEbrr1mOovx2jbdswFIVtsGWLpqxd7OzxcXMjxM9Py227OThoKRNj/W3Mnj5dS53debvAVoCrwK2AqwCtTEH4ttvu/de5vytuZf9fj0dSLOpYKe7RYx7m9rvHMXfhGm68/R5//Pi9qESx3/8nuEdYxO/y+Kcf+e2br/nhs0/45v13+eLtN/jo8lneOzXEm0PtXOmp5rXWMs7W5XGqMp3Te5I5KQA/WBIl4I6gvyCK/vxoKWO13f4PFMXTWRBDc044tSIASiOcyfI0lcjKgGS7baTa6pNsMTyuO8FkLdGGq4jUF0CLqTJq+0oiRGWH7xieiRkmpVLeflsXaqXP5vl4S/TmIyrbXWcqXmunELJ5FtHb5xNquIRXH7qbMbffIb/Rfdw76l7G/KWy7xOHPEZsnERQj0i0fv/oUVjpG3LtWIeAezcXj9T8H8D9x5/8Ll7uB4H2Z3/8JuAenj35xs8/c+PXP7j+gyjEj77g6Huf0nDiIiUdg0QX7WPP/h7aBzpprCmgtjiRPZmR5CREEB8aiIulGa5i7tYWuJibEuvvQ0Z0GA3lRYS6OeFtayFKOQZfJ0uBgo+A1g0T3UVsXb2G8KhkXv/0a3EiMDB4DNddFoQ4WpETFUhBYjjFaTEUpsWTnxxPXnwsmVHhpIUEiroWaPt5E+3rQYyPKG0vZ6I97Al2MCfQ0gSP7ZswXrGMcL9A2kXRNrf2aKkSpbpLS/dRWLiHnIIKqkS19h+/yIGj52nrPURjuxrKWEW0uyXBEkrvS/aiIMoJ920r8dy+lsxAVzYtnMGkJ0QJjb5rGNwSgpq5BfKp/LyH3v6YwOw9WAal0XT8TW7+AtdFcFz9+BeuvP8t9d1DuPkEYSfRhp7eTqbPXsWsRZtYtGyLNEYztm7ehs7adaxbu1EUlRF6qlN4zirGPzeNGVMX4+zkz76qdvb3nmBAFP6xw69x7vQbpKfmy+dQ+/6pNMkIuEeJjdY+n72tl0C7i7rqbhpq+jRrbDpEg8A7I6WM5MhsksMyiPKJI8g1DH/HEJK9Msl1K2GPaxN7bJtI2RhH8CInwpaLs9ycROjKaJK3pAqQw/CeY0PQYhvClroPg3tFsGYxq0KJWxNJ8oYUEsTi1qcKuIvJMi4jw6hYg3a6fhEZ+vkkbkykNLiCjspqkrws2V+UwmBFtsA7XiAey9F6cXQ+xgQve55EaTzZDtvI8NhJnTTO/fnhxAqUw1a+SoLubNIMBc6W68i0XkeK+RrSLdaTYb5W1PdKsnatIt9ah3R5fWlkIEmOxsQarMZx9jqcpypwGxMwzxK/2aK451gTuMCJ4IWuRC1yI3qJqzgvZyLWS4S3PZhMozBSDANx2mCDwVZz9DbsYMKzrzJ3xgJsTK3YsnY9OgsWsGXJEm0E0tLZM1kutnDKFBbPnMnKefN5+cmneP7Rx5jw1DNMfOYZZowfz/QXn5fjp5k9aRLuTk7Y2dhibraL7dv0WS/1w1gArvLb7o4O2qgSdydHAr29CQ8MJMDLW0uhmBgYsHn9elYvW8r451+QOnG3hOwPaJ2HGrj/Au6wch5W239X1H+3/3ZOXT+i2jVo/wXu2+4ci4OLH99+8yO///iDgFtMKW4tVaIg9Nc/xfBffuWP777jly8/57uP/8nX773Dl29f45Mr5/nw7BFuHO7hjd4mrnRX8VpzKWerczhbkcHp3ckcKY1hsCBSTAAu4O7LjaInL5peic72F8fRXhRDS1G0Bu/yKBfy/a20zRgynXaQLZZho0eG7TaJvDaRYCYQF0tUpek6YtSYb9O1hBgsF3CvEGAvxl9vIb5bBNqb5uIl0Fbg9lw7FY9VE/HXnUqM4fDO8uPH3q7luLUdge4QiI8aJdC+l7ESRT087iEeffgxHnnkIcbddw8G6zfwxvH9XD5cwaUj+/4T3GopqJGfTFurROwjOVajSdTEm2s//saVb37i0hc/cuPnPzj+wTc0nHyT5mNX6Dp1mUsff8T7n3/Au9fO0bI7m9xwH9JDA4gUNe1gbICLmQle1ubYGm0nws+DzPhgyjJj8Ni1Awc5lxsXIc+bkizgzokNxHjDUnTmzcFQFGbXoZPa0MRr735Mdko+dtuMCbLdRayntUDaj/TISDJEwadHCExEzccH+AiwPYn2kobk4UyUuyMx7g5EimOIdNhFuKURPjs2s2PNUkJ8fOk+MERTxwCVlS2iWqspKaqksHgv1fUdDJ6+zsFrXzLwxifsP3GO9r4huvf3sTsnDTejNaR6GFOT7EuSiynuesuxXb+AFVOel5D3UR4fK170rtHc8o8xLFm3gw/kN33tqx9I3NNEUGYFR978jA/EY77z8598IZW0RxyEhYs/9p4h7LR2Z9VaA4zNnDGz9manpRd6OxzZor8Lffn+69ZtYe6sRaxeIhBfuYFF85Yxe+Yipk6Zx4JFazG3cicxLlugWyBAbsXTzVfr8FCVZWRdiRH7xz9uYdLkOQL8Nmpqe6itFbVdNyQQ76W8sJHowDQBdjLRnokE2IbiKuG/565gUt0KKLApY49VA3XOBygxK9dSIIHzXYleEUTgkkASNiYRty4Gn7n2BCwUp7tY7seKAAF2ENErQ4heHkr0qki5LoXkzRkC73TStxWQt2M3OWLFFpXkGBeRtj2D1G0C9l0plEVnkh/sTE9xMoN7MukpT6A9P4xTe5MpsNtM0IoJZJoso9DdkMIwW5qKJVQuiSTbdCUx66eQbryQTNNl5FmvJ99+E9k2uuTKcbalDpnmq8m2WEOOnFOzL6tj3Ei20iNw7QbcZm/DfdoO3KfuwHummYDbioC5tvJ9nQTerhq8gxc5E7LEiRBR3hE6nsRv8iNpewCJ5sEEmnlhuHAd86bMwdbRjb6WLg7srWSvCJzScE8yfO3JCFB7p7oT7WqKz861BJlvJFZgEuFgSJi9Icm+NqT77CLOdiNeogZdbHbi4uyEpbmlprjNdppqpYujIz7uzoRKWwgS8aIm33g4O8h5BxzsHNi0YSNLFy1m4fwFUo/m8OiDj0pduEMbHaKlSrQx3MMjRNRoEU2Ny+O/g1nBesRGzilIq1JBe6RTUj1WKl2B+657HuAuuT42Npnvv/uJ334UMP8q9FHLW6jxfwpC/7I/+POXn/nl26/4/rOP+Oaj9/j6/bf58sbrfP7Ga3x0/hjvHx/k7YPdvN7bwsX2Ki40FHNmXxYnyxM5Lvf8SEEoB3OD6VN571Rv2lM96MjwoSPTn7asANqyg2jMCmZPkjflce7kBtqQ42tJtrc56e4Cb1cjbQ0UtRFxsvVmUm02iiLfSIKFKPGdKwkTBa1SJgraw+Ceh/fmubivm4nrqul4rHgV96UT8F0rUd7Odayd8QKP3nMrs1+diM7SpWxeuRKdJbPREbG3bPoUXnniaR5/4FGefuJJnnxsHBOee4a9uWnaGO43DlX8N8U9DG5l4vu0ZV21VQHlxI3fBJo//sG5z3/gjW9+5aaAu+n0m7ScfYfOM2/Rd/4ab3z+GZ/+8AUf3rzM3sw4MoI8iPJwwtPaDKedhjibGeFosh0LtVpeoDfZiaGkR/lgsWUdDob6pIT6E+BkTXygBwXJYVgbrmPFzKksmjOfmNQcPpfP8MHXPzEwcFLe0wXjtatxM9mCn8A+zNWFKE8X4pS69nYj0t2JcDdHwl0lNHe1I8rNThqCDZGOu4gRi7IWxbRLH5N1K4kOj2R//1Gauw9SWd1OSXEtefmV7GvYz9CZ6xx5/VMOXv+CY9c/4uRrlxg42EdHSw3lWdF4m6/HfusCskLtROGb4WO2CkudaexcNYtV01/m2Ycf4F7VAXHbAzzwxESOvvW+tgnzhY++pmbgPHVDF7j06Q98Kr/x9c++wdjBF5/INIJis9mw3ZodFh5YOPhjYumBvokTemIGxrZs0xNw62xm7vSFzHp1LhvXbGaDzibWrNBl7ZqtLFm8js2bTaWR+rFi6XpGS0O552610L3awPU/wa3Wj1ApE3f3IOrrD7C7rF2sg+KCBqJDM/G0CyHIOUp+62Ccd3hivsmeUNtEctz3kGFSSL7xHvY5dNLg3ibQTSFggSd+c9zxnu9F7Po4UjYniuJ2EHhbaIo8YrmfNhQwcnmwAD6MmNVRfwN3Bml6+RTurCDLsJwK+yZyTUqI0Y3XJuhEGifTnF9NUbQPPXsyOFSdS09ZHFWxznQkeJBksExLgxQIeIs8jalOlka6O14Dd7HjFhL1ZpNtvkzgvJJcm/UUOumRa7dB4L2WbOu1ZInSzrMTiNsKuANsReHLd9Vfh9Pc5fguMMZ/rjm+s+Rez9qF94xdBM93EHg74jfXhYD5zgQudJbIQsAt8A5f5irRhTiqNS4kbPcm2TKIzVOX4WrvhqOnNxVFRZQmRsp38WN3jI9EBpG0FSVRnhQo7ceBIvn7xYHW1MQ505rhRVWcLXuiLCkPMSHbbbMA3IIwTzdsLa2xsbLG1dlFoGyPr4gRd1dXgbUdznbWONlaYWlqjKmRPpa7dmFmasaKZcuZPnUak1+drI0Jv/+e+zRw3zPq/mHFLZBWwB42FZkNg1uBecRGYD0C7JFctioVtEc6Jkeu0fLio8dpjsHayoGbN97jZ4H372pdfgG3Sov8qVIjKq+t7A+h0q+/8Nv33/DjFx/z7cfv880Hw+D+4tpFPrt0io9OH+adIwe4psDdWsH5ukLOVGZwojSeY0XhHM4PZiDLn950HzoTXWmKc6A50ZnGBBfqxKql3lTEu1Ia48zuWBdxoPbk+ZmT57uLHJ+dZEsdynIzIsvZgHQ7PdIE2greSRKtRe1YTpDefAIE2N6blNKeh9fGubitV0MBZ+K4bArOiydo4PZbNwu/rcvQWzaXpLAAqovyhtfbT4qQv6sW0XKlLFREgrMlevOm8eLYexj/xGM8/dCjzJs8lYHGSq4O/pdUyfCqImrizZ98K/aJPFIjSW7IuesSwVz+/ncufvs778tF5z/+lvYL71B3/BqVvadpO3qes+++wwdffcT1KyfJifYnyUdUiKMl5ts34LzLAHuTbZhsWsNOAXWcqOS85HBRcfZsXjwHpx0GRHiJUnG3J8LHkcxYf1wttzFv0ovMkcplZGLF6dclRJK/ffLi21SU16Cvsw7zDWtxNtiCr4UJgXbDKZRQgX+Ys61mES4CbIF2jIK2gxlRDqbE2O8k2sYYP9Nt7Ny4jqysfLoGT9N64CiVNZ3k5FVTXtXNwQvvcu6DH7jy+e+89uF39B47T0trG2UlWeSkiVL0s8BEZyrblk7EzXwDRele4jS2Eyyht7vRKpZMfIrH77+PUQLLe+9+gH/cdj+pZXXab3z+g49IKq/H2j+ezlNX+ULqrF9CHi5hKWRXtGHqGIiugS12PjFYuoVhau/LdjMHtpnYYmBkhd5mI1YvXcey+asw3roTM30zjLeZoKdrwNaNRmzeaIynRxhB/jGitAPFcz+vqeo7brub2zXFPWwqbTJiUg14+aUpFBXsY1+FgnYjMVG5eDlH4CHg9rYNwdnYE9ON1hivsSHZpZgS90ayTFQqo5BMozL2OTVT5VhH1OpIvGa74TJTnOeqMAFxioDbCe/ZFgJ1AdpyXyIF3OHL1bjuMGJ11KzJVFK2ZJG0KVNT3EWm+0jVK6HEopYso2Ki1yUStyGBiO0p5IflUir1p6UshRNNxezPC6XI3YAiBz1ipAGlSOha6LiNylB7OvIlPN6TTFdhJOX+pqKoV5C5S8BttZocgXOhsx7Zdrpk2qyRci25DuvJE8uwXUtlvDcpzmY4L1uK8+w1uE7ZiqcobtUh6TXDVI5NtVSJAnfAAg+JKNzFXAlc5CLmROhCFyLkOHyxPSErbIjRcyfCxEN+Tw+c3dypKs4lL8KNgggnqhL9qU4NoiY9mJrsMMriPKkMd2RvsDUVwabUhBlT7KFDluNS0hyWEWu5mmiHnYS5e+EgELTYZa6NJvF098Db0wtHe1HWNlYY6euhq7MaA70tmBhux9pyWJVv1N3AvDlzefH5F3jy0ScYO1pgfOc9Au6x3KaWXhVTM4aVKXArU51pKn2ibQos5Qis1fHfHytgK3CPnBsBt1LmalSJyqE/+8x4GhtaeO/GuwLvH/j9p581++OnX+A3aRBKff8uau03UeQ/fsfPX33K959+yHf/vMm3713n67ev8MWVM3xy7ijvHRVw9zRysXk352tyOVeRJmo7hkN5wfRnitJO8RRou9ER70JzrC2NMTbURttSFWXL3nBrysKsKAgyp0isOHAXuZ5GZEu0liNlrucOct2NyBd45zrpk2qp0iVrSDBdQ5ThMoI2i8LWnYOH7nCHpOvaWZrZLZ86PIty7gu4L5+En64A286IhvwM9lftpqUwi+q4IIrdzcgXQVHsspW98jeqJJqqCrLGbtUMXrpvFOMfe5bH7n+cUHdXLvX91/W41WZhorYF1l+JqR3e35Qf7y05eVnU9tmvfuHMFz9rY7nPfvQN5X1nyGo+SEHzIHs6BrU1Sz78+mPOnegnNcSDBC8Hgp0sBdarRG3r47hTj60r5wtwl2rgzpWG5+tgwto5ao1rE2J83Qj3kPDOzpRIHzuCXc1ZM38qLz3xOAvmryA5t4LPFLjf/ID9fceIC41h+7IVWK9fg+eOrVrqJMTBknABd6SLrahse1HZthq0Y1wsibYXaEtFjxeLsdmBh+EmApwdqW3qpkm+S8uBY+yp7iKnsIneEze5/MkfvPH1n7z51U8cu/Q2NY2d2podaseX9ta97MmNws1YHNGKGeI81lCZG8LedF+CbTexceErTHnuER4ZK2Gkmi4vlV6t6bBikznfyO/3wfffk13VQqwoxyv//IbSll4cQlNI29NKYnE983SMMHcJwzs2H4/ILCzdQzEwd0RvhyUG283YslZPoL2Szasl4nDyw9/ZHycLRyx3iErftkvUlRPxMWpXmVwKcnezdvUmDcz/hvaI0lbwHgb4bX9NkvB0CWBPaaOE1wkEiCnFHegeg4dVIA4GbmxbZYLVZndKfJup9emj1LqeJL0cInVTSNiSR6VjKyXmewlY5I/dZAtcZzpp4A6Y747XTCv85wnMl/oQucKfsCUBRC0PJXFdHEmb0/4D3Ikbi8gy2EPOjjIBewaJm1OJ3ppOa3ojHXvyqcqMZLA8jc4kLwpFYSfrLyZ20wJyrDZRLqFufbwX7TlR7C9LFoBHUhltT66jLllWK8gRSBc4b6HAVZ8sh43kOOhKw9xEvssWuWYDGQ4bKIl2J8zcEPuFK3CerovbRAG3ynHP2KmB22u6GV7Tdgm4RaTM95ZowosggXfQQjdR3qLAF7gQpOW/7fBbYIHfcktiDDwxXL6FZQsWUpkeS1m42oXJiAK/neT7mpDrb0JJhDV74xypjnekItySAo+t5NivIdNqCRmWiyRMX0akfMcQB3Eg9s7YmNvi5Oio5bmVKfVtKSC3NjNny/oNbF63HgsTU1HcOwTcVtqIEzXhZvnSZTz/7HM8NPZBDdz33D08cUYN/1PgVnXk38BWaZPh1McIqP8ObXWsIK2eH0mRjJxT5Qi4leIeJabeOyM9m2tXrvHRO+/zy9ff8ss33/PrtwLxb3/kjx9+0tS2ArfKgashgz9/+Qk/fPwu377/Jt+8fZXPr5zm47NHuHmwk6sd+7hQX8RpgfbJkliO5IcxlBPIgTRvDdxtErU0RdnRHG1FfZQF1eHm7A4yoyRgp8B6p/z+cg98Dcnz0KfAfRt5btskojQQaKvZlwZST7aLU99Kyq61RBssJVLqWsQ2NcxvFp5qowVtu7M52rR3ba2ShZMwmTMei7kv4rZiKoGitqslsuouSKU6KVKUfggVgU4U2cq9tdAh32odxaLiS6Qel7puZY/Uh63TxanKfXl83NNsXb2KM11V/wlu1ROgwK1WBlQbBd/481eu/vorb4jTuyhq+7RA+/QXv3Lhq1/pPH+dtPpeYvd2EFlQTUFDF8euX+Pmx+9wfLCDrAgfDdxelkZYbFuHrdEGbAw3sGXFXEw2riHEw4nshFCcTbeyfNpE/CWcy4oOJcrbRc6p7cO2EeJmxU6B/guPPsRjDz3FBn1Les5d5+YPv7F/6BQ9nYME2btivGwRbvI3gm1MCHcwJ8rZSoN1rJutmA0J7mLyXvGinBKcTUlyMiXaygCPHVsoz82lQZxOzf4TNPccpbSykz0Nh7j68Z8CbTh87UP6zl7m0LkrHDlzicMnL9I1cIj27hZqyrIJtNTHacNSfA3XE+9hRrKErsarZ7B24WRWLJ7FEw8/LtC+m9F3SuW/U8LJMS/QdvC01hH84Y+/cvOb36ntPY65dwQJZU1k7uvGNTwTXWNXUdvxBKTsxj+5FEuvCIysXNlmbMnmTYasW7aBpXOWY7bVTJxdKDF+UUQHRBLhG4mPcyChfrEUZO+lIGcvpUVV2Fg6odaQuE1T1/8JbpU+ueMWtcbEP3j1pWn4uoUS5p9IbkYl+emV+DiG4W7hh9kGKzYvM8TPMo7q4D5a/I9T79FPgUUFUQLVgGVxRKxOp9KuQUCcjPVEM0yeNSBxg+q09MFzuq2oVWdCF3trI0rCFgcQuSyEZFHSSfL6xE1pxG9I08BdvKtaQK4UdwP5ppUkbRFHpJdJ4tZswrcHkujqTGWCqNNIDyq9dpC5QwTBRjWUb4Uob0PKfa2oifWkITmQ9rxY2vIiqUn2Itd1oyjrVZR56VHuY0iJlzRWdz3y3bdS5LlNTI9COS6Q6Kk6U5ynwVbs5q/F4VVdvCcbEL3UAY/pxmI7Bcp2eM+wEBMwz/GUxwLuBar0EHC74yPq22e+I75zbfAWcLsvNCVghSUuursw37RFgO2sAaLAYyO5LrpkO60TcIjTCTYSJWhKoZSpzuuJM19OzI4lpO1aLZHBBsJ3rtXESKSPJ7t2mrHTxEzrmDQ2MsbIwFDLd1tbWKO/WQC9bgPG+kZYmVmwbuUaXn7xJR58YJw2gmHC+JeZqjYJeeIp7hs1RttA4bFHnxZwj0HtVKOB+68UyYipxacUqEcAPgJnZerx31Mk6rmR60bArdIk9419VFPcLk5udLd3cerwMb7+6FMB8zea/fj5V/zwpYD6h+/5/WcB+N/A/eMn7/Pde2/x1ZuX+fjCCd47PsD1A81cbCrjdFW2lts+kifQzg6kL8NXg3aXqO12pbaj7GmMsKAu3IyqkJ2UCayLpA4U+BiQ57WVfM+t5LluJt95E3niwAukbhSKFXkYikPfRpbtRuKNVxK+dQEhm+YSsnEuAWtn4L56pihsNe19GhYLJmI0/TmB9stir2hLvrqunk6UyXqJoDyoDnWV6NBK/oYF+aLAs0zWkWq4ggzjVeSarhWAb5CIbxOlnvokWG/ghbH38tD9j6KzZCEnOsr/E9x/yH8qt/2VgorY2wLvyxK2XPnxd85//SvnvvyNoZvf0P/WF+w9eFbA3YdnahlWwQnkN3cy+NoZrt+8yqn+NgrjAkgIsMfRZBt2RtsE3Osx3byCDUvmYbxhLQH2FmSG+WCjt46lUyfhbGFOTmw4ScE+cv1Wdm1ZJwA3wN18B1OefYqxUqlemTwPr7A03vnsB95+7zNa2/vIS8/FTHcdjpt1CLMzIdZVQdtSSkvi3a1JdrfVlkNNFagmuRkLvE1EcZsQZrlDFL4PLc1dNHYepK3vBC09xymo6qHt2Jtc+xJO3fiCc+98wRtf/Mab38P1r//g8kdfMXTuPG1dLaTFBBJmvwObtQvwNRIvLDc23G4bXqZb5PtuRGelhKHPPsO9d6l1dyVUvOtB+cHvw8bFX1t9Uf3WR6+/g4GbP16peSSWNZBW3oxzYBLbLbzYZR9EUGIJrtFZmHqGs2qbOUvW6LFo0XoWz9dhwYylWBpIdOEZSnJQLCnhiaRFpZEWm0VmYgG56eXkZlWQl12Bj1cYY0Y/qI3hHk6N/AXsv+B9i7YCnFoE/3buuPVOXGw9yE4qIT2mSOCQrEHbeps9+su3S5RjSrJLKXXBh2kLOEu7/2lq3fspMq8jdnUaPjP8CV4WSuauXFGXEaJIvEg2icJ/uQuOk83wmG2jzaKMWBRM5KIIUd5y3zcpxZ1ArG4CUetSBNDFFFs1kaifT65FNVk7q0gyKCV1R4lYHoFrg4jZ7kuUvqhd3eXaeO3ILUukIS0g1VxXGpkRxZ472Rduw75Ie2rjPGhJC6E2MYg8X2ks7usp9NWj1N+AUp/tFHpLWCwNtFjOlflvodBHygh7ipPjcFmzHespG7GdvI1IAXXEQhsCF9uIU9qGxxwL/OfbyXe20ZySAnbYEl9CFvoSMM9LizL85jnhM8cGr9m78JxlgvcsU/ktzIg2sSDF3phMu43kOa4VRb1KGrMOu322ssdXnIibLukSGSSZLSTFcgnxFnJssxH9JdNZPXc6jham4pCt2LJ1O5ZW9pgYm6O7fjPmu6y1Y8Ptxqxdsx6DbQZs1N2E2o5szGhR0trCRmpBqFsE3vfz0gvjeeKxx+W50QLxqSxasFTqq4BYIK2B+6889/AIpH+vDjhiCsp33XWftma32qxD2R1q8s6dw9PjFcj/rrjvlLY8+t6HeP65SSxZtAInO3sSY2K4efU6P3zyOV+//wGf3Hibf958i48+fJ+vP/+E7778jO+++ITvP/+I7z78kK/eeptPL1/in2eO8+bgfq6013C+Np9j5SkcKY7mUH4ogzn+HMj0pjPZlY4EZzrF2mMcaI2ypSnSmuqQXewJMKFY3X+BZL6obLWuiWaueqK69SkW1VvsZyrXmIiDNSBVnGaMyXLC9RcSKCLBb+0svFfNkIhMAVqtw/08O9UGCgsnYjz7ZXbMnoCJPOewfjqJFmspFMWeb7GB3J0iHkTIpm9ZTeqGxaTqziJ1y3xSjMUx2+qR4yyORBR+qe8uVr38JPfJb7tsySIOtxb9J7jVuO3vBNZqyJpawvWN3//kkoD74nc/89q3v3Hykx+pO/UWVcdeJ7O1n9TaXgFOGc6xmaRWNdByeIjLb1zgUEctRQLuaE9rLPR0cTaTUNN4syjtFWxatgCj9avwszch0c8e6y0rWTlrEjYmBiSHqtEhQRq0d6xfieG6FbgIvDcuXcgTDz7Io489i+62XZRUNHHh8lvEJ+WQm1lArJ8/roZbCbcxJkHAneBmrSnsJFHaaR52Am0rDdxpXrtIdrUgwspU1LkNtWX76Oo+SmffGXqGztHVf5rdzUP0nH+f1z7+jesSWdz8Dq6JJ7siIL/y2Z9ceOdreo8KrNrbiPJzwUO8pZfhckqjXLTtlaKdjHHfsQkj+ewzp0zg2Sef4H5pHKqn/q67HuC22x/glamL+PDr7/lKZHe1OIvkilYyaroITi2hSKKY3U2DhCWXYO8ZTWBisUA7ElOvcLZauEnUYcHmzWborjVg6fw1WAi4o30iSAmJJyMmlUy5FxnxueSkFIvirqCksJ7y0kYSE3J46MEn5IbfIo3pf4J7eO1kgfctw+CW6sCKhauJDkoh3DuRcM8EcaauGKwyYctifczXOFEa0Epj8PFhcAecps3/GE1uAxSa7cNzSQCu6315recq39/4lCsHT3GyY4CBvU1kuYbgucoYn0UW2kzKEIF32PIoUdkpJOimEq+bRvhqlXIpotS2hQQBd7JhKbnm9aSbVJBiVEKGaTnBa+NxmO1C7OZgQnSc8FqyHc+lq3BftphY4w1S8SWsddtKia9U/oAdomDN2BdtT3WcCzXxzhT5m4qi3kFFiBUVQZaU+ZiJmVAm15f4GZIh0O8szyXeOwDrORuxnLgJ5zlm+M3chesEPQIX2ch3EIAvd8Z1qikeU80FzvYEa2kSD015B4oFzHMTJe6I92xrgbY4rZnGGrydZ8h7bBBnIdFhjtN2su3XCbhXU+AiDkUpbzmONZ5L1PaZxBnOJmHnIm1xou3zx/PM2LvZqb8V4+166K7TZaueAWZmVuwys2abnhEOEoWamVqxaOEyZs+ay6yZs7l/zFjuGTValPZD3Hm7RFdSBxS81fHD4x7hoXEPynMPMH3qdCa+MplRat2RW4dB/b/tv4Fbg/TtozRoq/L/G9wSdd5zH/eIiBh194PMmjGf6opKWhoaePvqNVHdn/DJzZu8ef4cr586wRWxa+fO8NZrF7hx6SIfXrvGxxLZv3/pAu+cOcbNYwNc7W3hQstezlTlcaQ8mYNFUQzmh9CfE0BPli9daZ50Jrlrqrsj1ol2qQfNAu/aMAv2CbzLA4wp8RHl7Tm8KJUqi5UT99lBidSTMn8zebyDQgG3inbiBdyR+otEcc/DW5S0y2Lh1wK1lOt4zOaLylYbKYjq3rngVW3Hd5P5E/ARQZFgsIK0rUtJ27KMhHVLRbAsJmDRLLzmvYKvwD14zWxSrQ3YHepBeYgLOe7COi9LLJbOYbS0y7UrVmpr8fwHuL8Sxf3Jn78Pbwys8tq/iNL+7kfOfPUd577+mf4bn1HQc4q05kEi9zQSXd5KeFE97om5RBSUU9bSxmuXzzLYVkFFeiShztbYGG7BZZch1oab2LZmMVtXLcRcb62AewehTjswXjuHNfMmYW28lWhfV5LD/LAy2ITplrVsWj5fVPoaHAX8459+krH3jeXlidMwt3YiJaOQqNgMMtLyKc7MxcdyF+HWxhI+W2mWLNBO8bAVcNuS4W1Dpo8V6V4CdEcL/MzMyEvMZODACQYOXqT/8CVtpb19dZ0YWHpSM3CRN3+QiEPs+tfyO3z6J2fe+5XTb33DlZtfc/L0VU4fE1CV5xBuv50MX1NxGIZEOe7Ex2Qj1puWs2jyBF6VMHTSy+N5SMJS1emjKu0dd0uI+sBzlOxt5ci5GwLpIWp7z1HUMEiK/Jbthy7SdewqTf1nKa49QFX3Sco7DmsTnLbbeLLZ0IbNW8xYp7OdpQvX/v8Y+wvoLLKs8R7uxj1ICMTd3d3d3R0SSIAgwYKEJJAQJLgneHAI7u4O7e46LdM90z090zNt+zu30szM++v5r/Wx1ln1JDyWqlv77nPq3ltkJebSPHsRbQuWsKZ5JesF0Bvb2ulYt5tdHYfZvV0tpXtS9lM7I3UN5YCLbYlRP7sg+ewCZffayMq8u01sxOBRlOdNYPKYWUwZU0dxciUZoYXEeaVTm7WQI423OTH3CafrJPuou8ex2dfomnmJ4y1XOLjiJJ+9o7p/+Pazz/ngvff5+NPP+VJM6r1HD7i0cSObK6ZQH1GiXcCbr0aVxK9kcdxKWuJWUR+5XMC9hfYxRwTcm1mYtJGdE87TXnmClfk7WVmwmeb0JWSYZjAjaBoLohaIoS+nJXkBjUm1YuETWJhbRktRISvGZEjKm8/aCQLJKbnsW1RN1/Ip7JWUuX1WAXvqS+mcV8iO6ZnsVqY7S9Jkse7NTZPYta6NidJJVntmUil2PTO0mmkexVRZpVDjmkdL4gwmuhVR7ZAnoK5mXnCNQLmCWX4TqfOfol2snO1XI0Cvkt+XM0VMu8Y9l4ke2VS7pzHBJ5GlhcUCizKBdzJrKyIlFY8Www5mcb4/LXm+LC7wpTXbR9LzMKrifNHv3wMPR1ttUajkhAQyM7JISk4jNSVTi6jIOPldLjHRCdjaOGBiZKpZtZziAueRAmZ3DPWNGKYznEEDRCZ699O2qmxiZGiIo70jw4eOpJ9aJErNouzTfYHy2cVs7bFacEqArEogz8og6u44PXpKW/o9evUWyKvfCbRVPCuVqOgr1j9g0AhthmZKUiYfSft457XX+eT9D/n7999rKwF+8OILPL1wkVvHurh94gQv3bjB6/ce8PLte7x05xYv3LjM0ytneHz2CI9P7ePhke3c3b2em9uXc62jhSsb6wXadZxbV8f5tbM5t2IGp5dN49TiGk42j+f4orEcaSrnQEMpu+dJhz07T0At8JbMa9usfC20nyU72yq/66jJYMu4ZDaWx9GWJ+AWaM+N82RGtDuTgh2oDBJQi2kXSOR4WZPn50hRsCs53tZUBLuwICWU+ihf6kPcmeHjzHgnOwoszMmyMKbQyYwJwe40CCs319VyeNVSOYcW0jFvMu21lTTkpqAr52RFTjaPTv6PUskXAu5PJdQKgG+JDb76Mzz569+5/9W3PPj6b5x+7WOWCkya95xmXsd+alftZNrybdS2baayvoVlHbt54eUn3Lt0iCObl9MwsVpS7HwmFGVSkpZIUrC/WHQopRmx1FUVUVuaTm6kD7H+bpRmpzK9opiFMybJ87MZk5lEYrAPKWG+VOSlkhwVwtBB/RkyZDDh4VEC7TZapMNoaFzOxtXd1l1fmsPSCWWSxo+lbXIFK6ZUCqzHsXqGgHumgnc1TWUlLJ0xl6Nd5+ncf5o1W/axaOk6SsrGM3SoPiOMHTl6+03eFmi/Iqb9qvBHQfvm619z+5X3uXDjJqtXtbFuubq571KaBQhzSxLIDXYkVw7KmHhv5o/PIDXMGz9PT4L8fATc6mp9PwG3mLeYxoBBo8krmMBOtRbIiRscOv+AfafvcvjMfU5ff4kzt17l1O1XOXbjRU5LdnP8zmu0bjv0H3CnlRAdkympUzzxkanU19bT1riMdYtXs1mORceaHezYvJ+9O46yd/dpDuw9w7o129AbqdZZ7ikn0n+M+1l03xlHRS96atYtPXxoGnMnNzFVwJ0dJWm4bw4xAp01k/dyZuGLnJ37CufmvMSxmTc5WHeaj2593l1n+/3fF++/y1fvfaiNL/1VflbDvp6ePc3xxXPYq+66XlJKc1SBNt55YYxa9rWJxuiFzI9oYXHSJjaXdQm4O5gbtZo9NVdZX3yEpZnbWJaznhWFKyhQFwqDxzJJbHZexHzmRy5mUfIyFqYuFng305zdRGvmFJblTqY1d5xAUNltjRj4FDHwCbRLZ75tRokYVi7bxL6316ptlrYI/+mda1jX3ML4ULFjxxwqrLKYFV6jlUaqbVLFsnOZ4lPKXDHuqW6lLI6azmTXIiY4FTLds5LZvpPEuKdoQwRrPcYxRZ4z2S2fic5ZjHNJocI5iQrHeGpDJGWeUCodSyorysLErINozvWnVbbLikM0627J8KYpPRT30cO0ZVsTkkSCMrKJjIwmNjaerKxsMe0cYmOSBNzx+HgHCrSd0B9topm2iuFDR2BkYIyvtx/WljaM1tPXfqcAPnLEKA3cpsbG2Nvay+90GTxgKAMFsuoGImp4oApV31YZ2v8LbhXqd8/KJM8rGXj2+Hl184VnZq4WmBomxq2jlUp69RjELDkXf/7xn3z2/gd89bkQ6Ldf+es3X/Hhkxd4IiJ4on0Dhzev50pXF+++8AqfvvMhb73wEk9v3uTu2VNcP7KfK/u2c3H7Os5vWsb5jYu5pCbabGzgwoZ5nN8wl4sb53N+TR1n2mZyaslUgfcETjSPo2thBfvFunfOKRBQ57Ftphi2WPb2mfnsmC0w1wCeQ7tkbpsrE2gvi2VrSQxrcyNYnBJAvZzrtZGuVAu0x4c6k+dlRbqrKSkuAmRvB/ICnKkMc2VWQpBkg55UethS4mpBqrURYaN0CR45kjhzU4r8XJmblcTmmdPZv3wpx9av5ui6Vg6vbGTHnAlslCze30iXppoKnpzY9Edwq7r2B7/+wru//sobAu4nP/zMva//wq1Pv+DmJ19z/KX3mN/eRd3mA9RvO0hZ/UomtGxislheZGEFE+YuFnC/wOMbxzm+fRXNtdOYI9Y9uSyXArGD7JhIilOjKUyOYJoAvUYsO08sPNbPi5KsDKaWi7FWlsi2gNLUOBICvUgI9iQ10p9xxZnYWxgyoE8PSeXsqZo4nZZlG2iRz169QtLphoXMK8xkcWURKwTcK+WPXDVZjHuaqm+XCsRLaRlXTFNpOUe37WHVhu3MFEstrKyhcEwlQcEhWh1vtIUrG49c5zUx7ScC7Sef/sb99//Jjdf/xOWHj+nYuZbNGxayd8sSFteWsHhiPmVRPmT6u1CvpslOl4PeNpXMGG/t7hXx8jebGhsweLBaZEca7qDh9Ok7jLjYDHZ0dnHo5FUOnbnFsUsPOXv1JU6IfZ+88ZIA+3VO3X2Ny08/4OzDt1l38Cz51bNJy60kJaOU2ASBaEw60WGJ1FbXsnJhm2QR6+lY1cH2Dbvp7DjEvh3H2Sfg3tt5ks0bd8vJ3L3Ifrdx/29wK+Purn/2xsrYmYr8ieQllJEUlEuYUwo5YeM51HyTiwvf5OK8Nzk/52WOzrjGJ9flpPvxZ7796mu+/+Zrvn7ndV4+e5wXTh7lT2++wXfffMtvf/uWh/vb2TdTLKdK/v4xWXQUFEvaWMqShImsyJrNvMhpzI1oYFHCBjYVH2VJxjZmha1gfdFRDdwrcnezKm8va4t3kmuVQaFtEhNU+cJ7nIB1KgsS6lmau4q58YuZn7CMxqglLIhopFF+35g8m/mJU2jMmkxLQQ2tRRNZWiBtpKSC1WMmsGrsZFZXVrNqfA1bF6xictYUJodIx2CbywR7MWvvsUwPqKDUNE4sO1M6i4nUeBZrNe45fpWUmiUKnEVIPMYw06dKuwg73aOKKa5jBfTFTHLOpdoxgzHOiZQ5JojFJ4l5x9CUq+6NqFLwYJpzlGkHsrwknLbScDFvse1MP+riAtDv0YMBQ/XIzC8ReKeRnp5NTk4+SUkpREfFEx4Wi621o2RWBowYPpphYs5mJhbojzJgYP9B2mw8b08fgbODtEkz9HRHaf9nYmgq2ayOtA8bAvwCxMgV8EeIiQ9liNoOHKZtB0vbVWvS9xYbf1YC+U90l0lUPCuZKIA/u72Zgrta/lXVuJ+VSnr3HML6tVu0WxJ++8VX/PTjv/hFMv4vPvuI167f5M7+g5zYtpFrRw9xat9+drVv4+7N+3z81se88+IbvHD9NvdOCbwP7ufyzi2c29TGqbXNnF7bKMBuEGA3CMwXyHYBF9aLga+ey7m2WZxdUsPp1gmSHUpbXjhWjLtIoK2WgM1n5+xCLXapEonAfOv0DDZPShLTjmJtVgBr0/xYlRbIMgH3gjgvpoY5US3GrW4onOVpRaKjCXEOJiS6WlEY4kFVhBdjfZ0ocLIkx9WaNE8bYtysCbQ0wdfACH9DA4KNRxNvbS5sKuHE+rVc2L6F05uWcqhtPrvmV7N1Sg6VkR5sa5nO42Mr/wjuT0WN3vnlV17552+88vdfeeGbv3H3iz9z7eNPuf7+J5x5+V2ql2xlUttOWvYeJ7VmDplT5lMxfxmBGeXkjJvD/acv8/jBZbo6N7Fw1gzqZ09mavV4MmISGJudRGV2PJnhQVRlC6gFtPnRAYR5OJIeH0lVQSbl6QlMKs6hNC2eOD8PEkPEyAPcKEkRuwjwRXegjnaRLTOnhCVt61mzYSvrN22jtWUpk/NyaRD4L68uYeUkZd7lLBFgL5mYx7KKLOpyU1lf38jenYdoWbGZOU3LGFczk7ETpxAVn8BQaZy9h5hT13aEV76Gp5//yqNPf+HWBz9w652/8fDVL7l6/gTHd7exb80iFk8qpU3S3NqCOKaXJXNgcwvn96xhXnUerlYGWBgbER8Xj5WVtZxIepq9DBkkaaiYjIuHP5u27qPrzE2On3vAyctPOXXzFU4r274lJnv/DS48fIsrjz7gxiufse34DQonzSOjcBLJsq8TUoqIjxeYBsVTWVzNioUr2LBkA+0rt7JtXSe7Nh9iz7Zj7Nt5nM5dx9guf7O3d3A3uP8faHeHKpf8151K5LEa8x0fnEF6TAHhPgkE2cWzoHQ9F5e9ypWGd7lW/yHHZz3hwd7X1VKSfP3Bn7hw8BjXDh/hnZtXeHBkD0dWL+T8/g6e3LjEly8+4vraZeybNZ6dU8ewY3oV2+fWiFnnsNjfldWJETTKZ82KnE1j4no2FB5iWXoHM4NbBdZ72DZeMofSLtaXHJdtJ4V2ORRYxzPRs4RJ3lVMDZxGXeQ8FsQ305CwVGDdxrzwZrGjlcyPamJuZD114XOYEVzL7LBapgdNkqiWGMf04PHyuTXMjBBDDp7AlMCJTA5QYB5DpXzOeMc8Kp3EvB0EvHZplNmmUBtQTqltMlN9ixjvkkWFfSaT1XdxF/nwrmCaVyVT3QXarqVMcM5nvPx/pV26Vi8vt09gjH00pU7BTIiIo7E0l6YitWZKBCuKQlheEMDSvADJFvxYXhhKVaQbI55/TqTFWZt8FROVQGKcZKIJ6Xi6+eJg54i1lZUcs+470BiIbbs4emBpbiVQHqbVslWpxNXZTTPuZ/C2MLPUtqr2rRapUpNy1CiTkSNGSlsdgo7OMIYP15UYia6AXkcMvW8fgbDYt6p3/7v9/Ldl//5YAfxZqLKJunjZt58qmUgG2m8EPfsMp2PrXn6RDv9v3/5dLQDIj99+w4cvPOLJhTPcOn6Uy0cO89qjF/j0vc+4cu4qixe0sK/zGPdvSmZ/4Rp3uo5xe99ebnbu5NL2TZxrX6MNt7vQvpILHSs4u6VVHouFb1nIpQ3zubBGwC1idXJpDSeWTOBI8xj2NxSxs06Zdh47xLJ31RVq2511+eypL+DggmI6p+eyY2I6+ybncmBqAburU1iVG8i0UDvG+NiS62tFiocZcc7mJLrbkuJrT6ijKbYjhuE1aiRJDjZi4tYkCbQjHa0IsrYgwNwcb0MTPPSMKAyPYu/y5Vzc2i6dz3IOL57L7jk1tAu71o6NZnFRHKfWLOTOkf8PcL/108+8/ONvvPDdTzz98i/c/uxLrrz/EVfeeo9Lr3/A+NbNVC/tYJKYbtrEOtwTcsmtmUdI5lgKJtRz+7GkOI+uc3RfBwvrZrKwYSZ1Yt7JEbHaWO6qvESiPFwpS00UcGeQFeZNhJeTVgopy0ikMCmaypxU7aJmlI8rcUFexPi5Ee/vRmpYMDbSyPr2HoyllSPjq6bQ0NjKilUb2SgAnyqp9/S8TJrH5tNamUdzZSFNFTksGpPB/PwU5pQVsnfbdjZ1dLJQIDd1diNTZy2gaelKysZVaxcQe/TRJ3/CEl6Q9OPxp8q44e7HP3L3w3/y9J2/c/rkCRprS6krTacqIZi6/ASW1xYzozyBRbVjmFeVR0qQK7ZGeliZmYoFRWIj6ecISUf79VXjZLtnlVnZCag27ODIqRucPP+YM2LbZ+68xtl7r3Pu3hva49MC8Ev339PumLPj1C0N3JnFNaRmV5CcJtaVkEdkSDI5qUU0z2mhTU3eaRVTXbGNrev2sruji/27VI37GJ37jhEbn94NbjHr/wttFequJM/uVPLsFlPP4WkfSGxwCv7OoUS7ZLK7/iLXl7/D1YVvc6bhZR7ueYefv1ez3X7h9XtPuHHiHE+u3eRP77zLm48fce9MF5cOd3Jx/06ub1vPnppytlUXcmDmRC4sXSgnTS2HqoppsdNnvt0IWiNjaYgTI05dy7q8g7SJcc8MamF1/h5211xkbUkXK/MPs2nMPsqcC8izjNWMe6JnNZN9a5kVOleMvZEFMYslWmlKULXvldRHL2JeVIP8Xz3T/OV5QTPEnqfK68ZR7TaGKb5VTA+skZ8r5f0qmBE0mbrQaVSLKVe7FDDBTTJEj0JKrBIpskyQ5+Qz2aeYKrdc8sxiKLZKlv8vY4rXGK3urYV7sWxLqJbvOc4xm7H26YyxTaXUTl3sjJdtJAWyf1NsPSgJC6FB2mlTQRRL8oNZItBuzZXI8WVpYRiVEW7o9+5BTFg0RQXlksmp6erhBAWE4eXuJ+asLyDtQQ91/CRrUkP49PWMMRYwPKtnK8O2sbL9N7AVwM1MzLWat7GhsTb1PTgwCDsbW4wMJEtUix4NGcrIkaPQ0xuNvr6htGNdBkjmqOCtlU1+D3UHnOdU5y/ZnFoPRz1+BnItevWjt1rrW+Ddv6+6UDmCXn1HsHfvMX775y/89Ld/8c+//sinr74itn2ZF6+c54Wrl3l4+QqvP32Fv37zd/76tYjktTucPH6J29cecOXYWc7u2C2wbufKjq1c2bmVa7u3cr2znet727khca1zPVd3rOTatiVcVxctN87n0upZnF46mROLqznWPJZDjcXsny9sEPPeM1e2Ep0C7SOLxnFFjP3+riU82L6YRxIvyOMnO9t4IDZ/dfEkkQk57gGWZDvrk+hgQJytKXkinDNyk3A30sV46GAiBNT5AR5keduTq8Z2h7uTHeRCsqctecFetNaM58Sa5ZxZ3coB4eWO2graJ+SzuTyTTXlxLE/3ljYfy5WNLdw61Pq/wf3y3/7Og29/4OGf/879T7/ixoefc+mtD7j46htcfu1dlh84Tfy4GWLYZcQWTyQorYzMiul4RknDrG3hzpMXefnFOxzbv5VFdbNoaZrF3BnTSIuOZ2ZVCUVJoQQ6Sg8VH8XMMfnkRPgS7e1CUlgg2XHhZEQHU54l6W9xNtEC7OgAbzFtb0JcbEgK8cfdzk5sQE8a1AgiwmOYNXM+y5euZ8XSdcytqaE6K1WsO4+FYnFNpbItyaKxKItJaSksq29g32FJv9e3M7dxBbVzFlLfvJwN23YzvmYqfSQNVJNkAuPKufvuv3go8H70kYBboH3zg79z5+2/8dbHn9OxrplCSYFi7I3IkPSoqSpLgJ1JcVIIJYlBjE2LJtDVEVNJhazlRHFycsFApZ9DRkq6qauB29zcnmVtmzh68ganzj/i/PVXuHD3DS7ee5OLd9/k8v23uXBHAH7zDa48/Yi95+9TXttEVslkSZWrSMsaQ0JiHtHhKaTGZVNfu4ClkvmsXawuTm6T77iHzq1H2b/7JHs7j7P3wEkys4s1GKtJOM8uTv4nxNR+B7a6ndIzcBuNtMDXNRgHYw9Ko6ZxadUb3FjyPpdaX+Wty3/iNzXoX/797dsveHr5knaivfXSa7z7zoe8+vq7PLp+gxtHDootLGP/rCo6ihNYmRstIE7meN0Ujs+ZzMbIIFr1hrDSciirAt1pjc1heVoL67L3sTSlnVli3G3ZO9k89jhrio+wuvCoPD7EOM+x5JgLuN3LxIwnMtVPgBxcx5ywBhqiF4tlt0gnsFyL+lj5OWYRcxW8w+czO3iOgLlO4D1NoD1JXlfLDHlc6zeZ+ohZTPefyJzQKRRbikRYpzLFu1g+o4BSmwQy9EMpEoArWJdYp1FulyX/P5ZZYujTfCqpElCPdxZLlxjnnEeFgrZjhsA6hTI7Ab9dHEW2AnvbSLJsAkh3DMBVT5/ypEjqi5OozwykPs2XBWk+NKR505Dhz9Qkf8IcLUmR88jW2kErgRgbmgmI7TAxMhMwDxJYq5vNqtEivbWb/fp6B+Ln44+Tg5N2kVLVutVWwVuFnY29Bm9zUwt5bKfNolS3PLO3tRO4mzBURy0tOpxhw0Zo8B492kALHZ0RYtwDBNjdFyu7L1j2FVgrYP8nFMSfhfbz779TnYpaYmHg4FHcvHFfsrWf+de33/Hl2+8JtK/y+pULvH3nBm/eu8Mbjx7x3pvv8te//MjPaj2fL7/h4w8+553X3+PF2w+4fvQEV/bt57pY9/W9u7jfdYAXzxzlyamDPDy+R7K+HdzZu5Hbu1dxZ/sSbm1p4tqaOs4tncIJAfOxheUcbSqjq7GUg/MF3LNz2T0zmwPzCrTx3/d2rOLx3vXc2rqUS+sXcHVTE7e2t3F3yxKeblrI/RXT2TkulkKnUaTaGlPio6a6R7N7QR2HljaxrnYya6rGsq6iWMw5n7XjcmmvKWLThALWjcuWbb6AegzbJpewuTKLjWWprC2KZ01+JCvSQlkR60dLpBPNicFcXdfIvSONfwT3J/zKi999z5WPv+DGJ19z95Mvuf7+Z1yQnXT2yUtceOlVNpw4j1dKAZ4x2Vj7xBCfX016yRSs3KLIr5rHzYdPeOuNR5w4sI3GmdNZ1jKP2dOmUpZdwPwplaSGuONraykGHsSsikLyIv1J8vckOdhfjDpA7NqdwmQB8vgyEoK8CXBxIi0iTGBvRYS3M97ODtIoB2kXVtxdPJkwbgpzZjaztHktjXVzKU9LYmZBBvPy01lQIEArzKQ2K42agjL27DrEls6DNC5fx5yG5TS2rmbtll2s3NBOybgqho40onc/XRy94rjw5E88+FyN5RZwv/8vrn74g2Qdf+OFT77h3v3r1JZmE+5gQaidMUtnV/Hq3bNsaJ5NWVIY4ZIS2RqMxlDPkNGjDDEUm1GNXZV4BqlhUGLegwfqMnXyPA4fucypMw85d+kFrcZ97rqa4CPbay9rFt514QVO33mTA5ceUz59IRlFk8gqUAtNlWvGHR+dIeCWjmPqfNoa2ti4bBNbVu34N7gP7DrJvj0nNHCXj50oB7yHVir5P7YkP6v0Wt0TULsv4LOtgHvE4JHYmzlhN9qVlZPlxFj3BddaPuTp/u6LjvAzv/78d95/+pR7Rw/z9MJ5PnzpZT5+6x0+kCztqdj3xY7N7BfD3iYG0VGWTLt0dKuLklicHMEUTzum6A5mrc4QDlsbsTPQhpUxgaxIncqa9HYWJ24SwC5jmZj39uqzWqlkTcExNo85QrVPFbkWCUzyrBCo1gg0pwk81RjyBTQKtJuiWmmMbaNBojFW4B3TIhbeQqOy8ahm5obWMy98AXPD5lInwJ8bNIc5gbOoD5/NNO8qMehyseRMiuQzxtqr8kgi+eYRElECblXqyBQ4FzLZaxwzA2qYHyYWL+Y+zjGXSgG1inKHDMrktaUC7RK7BIG1nOT2seTZRlMgxp1hE0ymSzh2uiaY6+kyvTCd+rxo5qb5MyfVl4U5wSwvj2Px2FQmZCZoKwP2kY5VAVqFuqnswP4DGSLnhFpdTpU31H0c7W2cCAuOxMfLF2dHF61k8uxCpYK+GrutQoFbWbmXhxeO9g5i2obaTEpTI2MxcUN0dfUwEAExNjbVoK2se6iOyEfv7hEnz9qPArcqkXRbd/fj/w71++7o/fvF7+cpLBjDl5//mZ+FOd++/z7v3L7Ni2dP8vqls7x/7zbvP37Me2LgX0jW/7cfBO4/SWsTO//XP34S+/4rn73zAe+IKL51/yGviyC8cPY0L547zRvXLvLqlTO8cK6Lpyf28fDQNu7tXSfgXs4NAe+11bMl25uijek+1ijgbijlaGMJB+bmsas2nZ3T0uRxLmdaq7m6Zh7Hm6dyfuV8rm1azM2OZdzbtYKb65u5u6qRlzc3cWlROTNi3SjwcGRiZATzsnM4vbpNsvxsUkU0x/n4MCMkWKQhhDnRQcyLCGBhXChL0iS7SosQKAexQAA9L8ZH5MJXJMNPwodZYR6SRdoz1d+OuTEhXFq7kDuH5v8R3B//9gtPvv0L59/7hEvvfsadj77g6tsfc/6Vdzjz8CmXX3qF9cdPUTBjARYekYyy9qGoag5ufonomXlRUF3P/Rdf5rVX73NU0pTGGbUsWzyfuQLwqeMmMHtCKclBrvg5WJMQHsgUgV9uhB+JPu6kBQdoNe1QV3sSBdjVBZlkRYfgamFOrJ8v4e6O+IlxBHq5MlxnEAP69GHksJHkphcxp3YRrU1raG5YSGlaMrW56cyRUDtuTlE24zPSaJ2/mP37z9K6sp1mMd2FS9ZrNyRYsX4ry9dtEnBX81zPAfQbPBoL+wD2CjBvf/IbD99T4P6Jyx/+XfbJj9z54FuWrVlNZUEuUb6e+NpbUV2Wy8rF88iU7CHCxYpAO3M8rK2xt7JHb6SBZiwqvVSrrCnbVuDu9fxAIsWWd4sRnzr9gFPnpLO78JiTF59wWiB++tJTLY5delEz7pN3X2eMgDsxexwpWWPJyK4gKbmQxNhskqLTqauZw4rGlaxfqsC9k20b9rF3+3EOdp5m/95T7Nl/gukz67WxuT2fU8MA/xe4/6vGrUUP+olZmeiZEOebyqmV93i4+s9i3J/wwa1vBdpqytZf+eaDD3n93B3Ob9lM5+JF2pXx8zu28fj0SR4cO0rXogXsm1DCjrJ0to7PY/uMMg7OqWJ7VRHj7U2YNKQP20eM5ry5NV3+ZmyKc2K5/G1rMlcJuDeKDS+hLWsnuyZdZH3ZUVbkHhEzOUyN/yQK1NA8r/FM8ZoisJ3KDN8ZzA6Yy4LwhSyKXkpT7Erqo5bREKNiqUC8VX63lMboJSyIbKE+cqHYeRMNsm2OaNFWKazzm8pMn2qmeJRR6ZTFBLdcMec0soyCKbKMFNOOEXNOYbxLPtUupUz1nkhd0AzpMGZK5zGeSodsym2TGeMgRm6fKoadRKFAu9AulnzbKAocYiRiybGOIMUiiHSnSLws3Oj9fC8iXB1oEOuakxHC7FQ/5ottN+aGMTc3isrkSOyNDOjXS5VCego41YJQ/dDT1cXQQF9AK2AdpS9Gbk94SDSRYbGEBIUKkJ20C5OqXKKG/6kLlfp6BlqJRJVN1GxJf19/gbiVNp5brQWtLlZaWlhKZmiJqam5Jh8K4srA1UX27ntKiuX3GtDdflT8Duj/F9paiJVrIY8VtAN9g3n8+BV+Egj/5dNPee/BfV48dUIgu48XThzh7evX+PDJUz55+22++8vf+KeC9i+/8fO/1AJUyhd+48e/fM93AvVv3v+Iz4RN79+9w+tXL/OaGPvLl07z5EwXT47v48FBNVRwnUB3KdfWN3F1xUwutE7mVJMYt4J2fTHHFhRzSGDdOT2Nzto0DsvjEw1FHJ2Xz+qSCDpnlPLagQ7eOrqHlw+s5vbaBVxonM4LGxdxsWU8TbkRFPt7UCysKg0OZnxMJMGWppgPGYyb7ggizIyJtTYm3t6UDAcb8twcyHO3o8DTlnzJ2ovdrSkV4St0tiRPOJfrYCnPMyfB3pAEKwOqQsO4vWsDNw/+D3CrxaQeff0tV97+gAsvv8OtNz7mwitvc/qFlzn18CEnJW3ZdvkG2TMb8EoqwNo7ivj0MYw2ccbIylsrlTx+7QVefHqN3Zs3sGj2HJYtW8DixU3MrJlEbWUOyf7OhKjlDAPk+dkp5MWGEu/jItbtQbSXMxHuDlrkxYZRlBiFv5i2r70FYZ5O+DjZEOLtjpHeSAb2GSCw6UFQYASTJ9fR2LScdcvWMy4nn4npydSJcdcJ/KcWZDGxpJht7bvZ2H6AZau3s3pjp3ZzhFUbd7Bo2VoaFi8nNDaB5xTE1DTf/iNZuuWIVuO+/fbP3P/gN2598Cv3PvqV669/jZNvKMPkZBk9ejRmxobEhYeSGCHpc2o8iSpziAwn0MMDO2n06gq9qp2rC5PPLEUtsPN8ryEYGNuztK2dYyducvLcfbHrB5y48oRT18S+b7zM+VuvcuLGUy4+fofTD96mYtZiYjPKxbYryMmfRLLs+/iEfPn8dCaX1bJ0XhtrFm9k00oF7kPs23magwfOs//AWfYdOEOD7KO+/YbKQVelkf+3xi0nl4K3FnLy/b7t2auvnPD9mJQ7m/tbvuHFVX/l7rIP+OyRGvf3G7/+40feuv5IUtOL3D15imuHuji2YTP7FrdwoFEyioZadteUabPE2ovT2TYunwP1Uzi0cAbtE4uZE+DMlNE6rDIx4LS5BbftzTkcYsGy5HDtJrxLUpZTF7aUpZl72FRxlpUC7DUlR+R9upgWMFkgmkKtmpXoOUFikoC7VsA9h7khTQLlJQLrNhZEL9OiKW4FixJWyrbbwJvi5PcxzQLzRcwPb6IpbBFz/WdRZV9ChU2mVs+uCStjakQ5JQ6JYthJjHdIodgsRhvXPcGlgKli+zN9JmqmXifGPtmrUpthWWobR4lNrBh2gph2IsUC7gIBvopCW9naxZBhHkyaZRB5ThF4GztJNqZD/149CXKxoTTSl5o4bxrSfDUoTBUz87c1w3jEMDFqtTZIX4YIXNWFb19fP9zcPMWg7XB28iDAP5S4mCTCQqPwdPf4fVakmr2rzpnn6SGhbo81Wm+UVhJxdnTSyiQK/M/Are7CYmdrh7u7O2ZmZgJtXRGQYQySz1ZjtP/7oqPa/gHUWvTTZOg5gftzPfvL+aVCrULZg9qZC7oTNoHx52+/ycsXznB3zw5ublvPnZ2beeXkUT4R3nz14Qf8Q63F/bNadFo9X1qdhPZQ2t4PX37FXz7+mC9ffY0PBdxvXr3IK+eO8fTkfh537eLR/q3c272BW1uXcWV9A+dWqFElkzm5aBxdDWUcaSjhkLoAOT+PfXXZ7J6RycF5RZxqqeJEfSn7quPYVqHuN5rGuWXzeEne7+V967m5Yg5Xmibz4toGzs6tolY4VhgUwPi4GHKD/CmMDGFsUjy5oSFEOtjjIx2up/4oLXwMR+FrpEIPP+PR2jbUfDQRv0eIqR5BRroEm47EW/5vhOzLotg0bh/bwtUDk/8IbpFLXvzrD1x+8z2O3XnM5Rfe5PyLr3FKer4T9+5x5M5dNp+9TJUA0i4qgwgxPxuXUAzN3cS64yma0MDTN17k8cNLtIuVLqoTC1zewJLWJmbVTGRKebrYtQOhjg6EiznnxIaTK4BO9Hcjyc+VEGcBs0SQwDpBQK6WXI32ccZTUugAZ1vcbc0J8nDFzMBAjFs1wp6M0jOibEw106bPZfWStdSUjKE0NpLpuWnUZCRRlpJAk3yP9vZO1m3ZR/vOY2zddZSOXV207zrE6k07mDp7Pu5+gfToK6mfWISqc4+bvpinyrg/hPsS9z6GJ5/D+ccfYerox+Dh+ozSN2OYzkgGC5gNR+hhJiC3lBPBVFJPCzMrXF08tXUf1O2gtJmT8t4qeqnoN0y7fVP52KnaPR5PnL3D0fNqdMkTzlx7kXPXX+L01Rc4evk+J2+/xLlH7zK5YTXRqcUC7LFk59eQmjOe6LhcIoNTqMitlv29hBWL1rFRgXvzEQ7uPa+trb3/4DkOHj5P26otDB46Wv4+dTOFP4Jbu6ikhbrA1B3q5OvXYwCrpu/kacc/eLzsG263vs1nD5Vxwz++/JaXzlzhUuce7p27yMs37/OydO6Purq4umktJ5pqxY4zaIwSc5RYkhrBtklyQsyoomNMNhNtRlOpP5AlDvqcszPjkYUNFz0t6Ih1YUVKKotT5zAzpJ4lGTvpqL7EmorjrFLgrupisl8NZbZZTPepZLrneA3e032mMDNgNnUhjcwXcCtYN8Qs10omz2Jh/EqJFSxMEKgLuOvCFzAzcA4NYY1McZ9EjVsFY+V9Kx0zqfTOZoxbGmOdUhljnUCFZTylFvFUOedS415KrU8Vs/ynMFfVzIPmauAe65hGoZWYtdh5oYC6yCZOi3zLaC3y5P9yrCLItBRwWwSS5xCGu56lWHQvbZy2nI6MGjyA9ABPmgoTaShJJ0javrqDe2/JhNSFQmsbO82E3d09iYyKFngHSnvzElhHa+O5k5MyCA4K12rWCtAKxP379pOMS40W6iXm3UcDtAK3gruNdADqeWoNE3VRUkFcwdzNzU0+xxQdHXUjBJGOPtJWevb9/xvc/x4uqMZ+q+3z6o5Lz5FXMFZbtfWn737kk5dfljZ0Qqy4ndtb13Bt43Jubl3H+zeu8t3nn/Hj99/zswK3ku1/iSz86xd+FQX/6a/f8bfPP+frd6Q9vvCUd+X5r5w9weOje7l/UIC9bxN3dqzleodAe0MT51bO5vhitV7JOAG2ZH1i2gfrCyXy2S+GvXtmFocXlHJ51XTubmngyrJpbC6IYOuYZI7UVXF80Wzuyfd6ac8ariyt5XbbdO6vnseybMluLIyIcnMmwduDKA8X4gO8SA8LJsHTiyAbW3zkWPmaWeBjZo6PiSGeAm8vo9HdW2N9svw8SXaxJdLKhEhLY8LM9ImwtkBfODdMOvMNi2Zy68gyrndO/SO41aSbl777J+defpMD129z5sFTzj19hZMPHnP8loDl9l2W7+9iwvJNpE9pwDuuAF1jVzz8E4jLqKS0poVX3nmTB/fOs35ZK7XjK1i9rIEFs2YwZewYJhWnkOjrSIynO6Eeztr098KEyN+N240gSQ/87MzxE7MId7MnJdiHGF8XfOxM8bazwMXSBCv5Q61NTegvvX5fiV7Smyen5jCzrpHmhUuZXTOFbDHgsUlxFEu6UpKWzpb17XRsOyjQPsr2zuNs293F9j3H2b73GBu37WXyrLk4enjTS8DdR+K55/sTlVrO7Te+54kA+5GY9yOB9pM//cb99/5CVvkU+usYMXSEKbojVM1xsJxwCnTPS+OUBiuvHzBED1MLJ/oP0KGfWHY/NRRKtip6S2Pv3U8t4jMEX/8otm47xPFTNzhx/iGnL8s+v/oi56+9JPEixy8/oOvKI87ee5tpDWuISysjLWscGXmTyCqcRKxkPuEhKZRmV9JY10pbi1oGYBc7Oo5y6MBFAfYl9gu0D3adZ5f8vSbm9tr3/OPFyWeW/Z9Qk3V69xhCeUot97Z/zM2ln3Gz6RPOz3+Fr15RdwH9ja/eeoubu/dwrmMz906f5vHFK9w6epyTm9bRtbSJI/WT2V5VyI4xuWwsSGVZZjRt2XG0RPgyx9aYSaMGUOs4iuWBZpx2M+OetSP37Kw4Ida9OcWHxoTxzI2er03E6ai+yJqxJ1lVepQtYtyT/CZTZp9LrW81M8R6Z/pOZJq3ZHa+05gdPE8su5VGAfSzWCCW3SC2vShpFc3JIhZJK1kQt5g5kQ3UimlP8ZzCDL+pNEbXUeVSLJ1COhVOyRRbRpFnFEKZeRRjLWMot05mgkcRU8T0ZwVNZXbQDO2GEXPkM5+Bu9harFrAnWcRIZYtEJdQj1Xkyu+zLMLJsgohVcCdYx+Km7SlXgK0Xj16iJWqC8OqTNWXSDcnOQ8CGCwnrzpuWo24Z2+tdOHvH4i9vSMhIWGEBKsIJz4uibjYRCIjYvHy8sXYUM2SHKrZtroZrbqDuAK3+lmVQxSwvTw8RTTM0dMVCRFoPwO6GhZoZ2enZZbd0JYMTF6rsrCevfpp0VvAorYK5urCozZz8r8uSP6nJNctB90zdJ9jqM4ILpy9wkdvvMeTi5d4cvIYT47s5eGezdxqb+PMyiZu79vBtx98yE9/+4Gf1V1wfhLS//gb//zuB77/6iu++/RTvnn3HT576UXevXVDoH1KoH2Au2LFN3ev47q6+//mJVxYv5Bzq+ZwYolkeo2VAuoyAXUR++YUcGC+CrHteXnsry/h1JKJ3No4n9tbGjkyfxxtGWGsL0nhRON0LixfyINtG3iyo5WrK2u5tW4OW6cVE2Wuy9DnnxN5G4alwNhGsnBbMyM87Gzws3fAxdQMdwsLvG1ESmWf+ljKzwJrT1NDfCxM8DY3JtDMmChrS8IthH0SsbZWuOkZMEL2b8OUfG4dW8SNPbO5vWPuH8H9+j/htR9+5dwrb7H/2k2OCaxP3n/MiTsPOSo/H7l+iy2SEhfMbaVmxXaiJF0fZeVLWsEkvMOzKapu5uW33+LhAznBWhdRM7aIjW2NzKwaz9SyMqpy4wXaNsT6SC/k6kCYuyP5cWHEC5xjvR0JVmURG1MN3IECcVUyiZb/i/B2wk16Ig+Bt9GIodiIAQwdNFQauWoEPbGydmZG3QKaW5ezsL6e5JAgMiVFSQ4Ioqq0gq1b97Jp6yG27jnJ7n0n2bLtgAbujdv20bpyI2MnTsXW2Y1+/QfSv183uE3t/Dl2/S3uvvujABteEcF8+uUvvPDpD+w/cx19C2cG6BgyaMho+vbSkVDDnAZpAFSm2rufWpNBVzMSte6DArcqlajQlsnUID4YIyMr6XBWcPjQBY6duSfm/YBjp+9x+PgtDnRdZ9v+M2zed5oD5x4yXcAdk1hEUtoYEgXeaUUTiU0pkpM0naKsCpoXtLFq+Wa2bNzH3j1nOXTosti8wPvIRU6dvcnRE5exsXfXTpw/WvZ/A/tZPIeloStXt7/PS+0/8qjtC+60/ImLi97hu/d/4ofv/8wbt69xbt0qzq5byqkNazi9ZSPHNqzikGRaexpq2FlbzqbyTHZVFrC3uoSuWdUcmlJGs7st03s+x1qz0awMsKYtwoq9sr3k5MCLYhrXvezYEBXKnIjxzItpojm1g1XFx1hR1kVbSRdryw8yMWAaxfZ5zAiczOxAtQ72RDHgCUzzmSy/m828qIXURy1lUeJqmpPWsChhlWbgjQLvJgH54pTVLExcKkY/T0A8iWKrQupCZzI3fAbjXMrINVGjRuIot02gwEzsWcBdIgZd6aymrJcy2Wccs4Kni93XadP254fVC8zHUeGYTrGNpMxmYeSYhXdbtkUUueYCcokcgXe2ZTgZFsEkm/mRbh2A32gb1F2/e2kXhwXSz6sLeD00y+6jLhbLVhuuqf5Pfq/C1tYea2s7bRsl1h0XF0d6egaxsXH4+fnj6uqqgVuBWIF6QD+1yp8a1dFLg7iCtIKzuig5aqSeBnJVhtEfNRoTeZ2Ct7JtPT29f4O7Vy8FbgXtbttWEvJvw1adv2zVrFt1Xmpb+azne0u7kk6or7z3UOkcDM0M0RPAzZnfwAfvvMfV48e5sHcv94538ejIHi5tWk7XsgWc3bKWj19+hV++/xs//+Of/PT3f/Hr92La3/6Vv37yMX8W0/78pRd4/84tXrtwlhdPHBHT3sXtzk1c37aCS5tbubixmVMr53JsyVQONlWyV+C8b26xBm41iuTQAhUFHG4qlf+v4EDDWPbOH8uBBeNor8llbUmiZIj5nFksxrtxCY92rObO+nrubKjn4IIJxDmaMbJ3T/pJx9pTOt2B/foxXN1+bMhQHM3NBdoGGA8ZgNnwwdiMGoG13nCsdIdpYTtKF3t9Pfm9Lra6I7CXsBs+DEe9kVgOHoy5zhAWzRzH3ZMruL5vOtd3T+fajv9R437yl194/Qe4JL3gvivXOXDlEsdv3xfbvi/Wd41D8rs1B44zbfV2Mme2EpxVRdGEBaQVT0bH2IPCqsW8+OabPH18laWNcxlfnE37ioXMmzCByUViMGnhRLhZEufrRYCzHQGO1iQFepES6KmNxFDg9rGWHshKbELMO9jJWuAujVLg7Wljhqu1KdZywE3FAEYN19OGPSn49O2nQ3Z+GQuaF9Pa0kxKRDihrm5EevqxQEx8+64jAukjdOw6Sfv2Q2xq38vK9Ts1cNc1tJJXViHgdhVoiylLqMVx+umYsHrHOa68/GfufPBPHv3pV86//CdOP3iDifMWMdzYir468h0EyuqCTG9psIbS+AfJ61WHouCs7p6uMoJnExa6V1hTK611ZwsK6AreBXnl7NrZxSEB9YHDV9mz/yK79pxj265TbN4hWYLA9+iVF6hbuIHouHzik0uJSR9DSuEE4jNKCQtLJTu1lIZ5S1m9op1tWw9z8OAlDgq4Dx+9wqnTNzl/8S5dxy9i7+SlDvq/wd1dz/6/8d/gzoop5/Wjv/Fk5b94sPhTriz4gK7ZL/LVa9/zxefvc0KNza6fydoJBTTkJdFUksXy6mI2Ty+lY1oe6yoyWFOYQkdpFpsL0+ioyGWfPLfV3oy1AwfTJXax3c+GFVG2bIxy4rivFS+KiV+186TNv5h5kfOoCxdzTtjK6uITtJUeYlnRYVaXHxZw11Jol8+skFrqBKDzgmo0+57qM4lpftOYIRZcH7mUlsQ1LE5eS3PCaq1ssiB6qVbjbhbjbohtYaLnVMY4VlDhMoYa3wmUOxZT6TqGsc5F8vtUqjyzKbCJJc86mjKXFCrd86lwK5HfV1AbpMaOq89p+h3c4wX6WRq4s01DJcI1YOcK+J9tswToWRZhpJsHkWDkTZKZt6TGruhIu+kj+1xBuocYXC8x7O61Y3rKz/JYftcdCtzPC0wH4+DghIcql0REkpiYQGZmhkA8EkdHB8xVbXq4mgE5UAO3KpWo0AAu5q1KI//LttXIElUXVzAfOVJNvNHVQsG7t4BftekeqmattZEeGsB1dEYyREdXi9GjTbCzd8XZzQsLF2cs3ZxxEFnzDAvBKyyY8ORwPMN9aVy+hG+//47P3n+XVx8+5ubZCzw8c5zbB3ZxrbODB8eP8Nkrr/HTX77jX3/7O//869/5+5ff8ffPv+CvH3zAl6++yicPH/DutSu8fOo4j8XY73S2c2vXOq51LBNoL+Ls2gWS+dVyoGm8ti7NXoH1gfklAm0VAu36Qroai+hSa3Q3j+dY6ySx81lc29TI1fULuLh8BjfXz9fGcN/vaBF4N3J/fRMXl86hyNeJYXKsBvQdItmzEjHhh2Tsg+Tc7if7xsvGliklmdqgBX9bI+z0BmI+tA/mAm1z3eEYD9PBaOgQjIfqYKAzGB2Bf395P9UGPCTTUTeTuda1mCu753Bt50wu7ZzFGYk/gPve1//ipe9/5drbH9F5/iL7L5zj2I3bYp73OXz5JgcuXmf7sbNULlhGceM6gsW00ypnE5xaxHALb4H4Uu49fszT++dZOGsqFQU57OnYyLypktJmppIXH06Imw3xAZ4CbRt8bC0IcrYlKciXAAcrrb4dYG+ugVuZtwp1cTLKy5kQJ0kdLAxxtjTHUBqRkd5o7SabCpgKNh6e/sycPY+2JcsoSE3BxcKaII8Abaz0ts4TbNnRxSaB94aOA6zZuJsVa7ayYUsnjS1tTJw6A3dff/r279/dwAW0zz0/lKmzV3Hn9e+4/OI33JRt143X2XvxDpUz52Pp7M0QXXOGDjeRnagM4zl0Bg7HQK1lrK6ey+/U2GiVJnZflOy+Aq8BXP6/jzq4Au5ePQbg7hrAmlUddHaeFOBeYL+Aeq9A99DRmxxS5n3yFmduv8rCVTuISiwmUYE7qYjUvPGk5I0jIjaXhJg8Zk6cz/Lm9WzvOMKBA5fFtK9z8ux9Tp9/yKkzDzh0+AL2Dm7ad/0DtDXLU2Y3kB7P9RNoKGPqydS8pbx5BB6t/pHHy7/jTvNnnJz1Oq8d/4p//OlbTktqu21BHQeXSvp4aj+Xjx7kfOdO9jbMZWluMssKklhTnseGMUWsyUulOdaXma5mLDbU47TY3BU53ruCzFgYbURbnCUnIu054+LCVpdsGkObmBuxmNmhLbSkdbCl6ixLCveztLCL1WWHGO9TQ55tDrMj5jEnbIHAeya1flOp8ZzERK+JTBF4zw1rYmHsClpTNotdr2OBujAZt5rGmJXMjWxkugB/nOtYAW0+kwS6Ve5jKLHJZazAe4xjIWmGUUTZhROsAAD/9ElEQVQP9SXFIJSxbpmUOadQqk1bz2ec21hqA2dQF9bIwrhlAu8GJst7VDgLuMXSc0wF0sbBZJuFCKxDyJDINA8l0zKMNLHtRBMfog3diDFxJ9rKEz1Ji7Uad0+BdI9ugPfq0VM6e9WWui8qKqA/J4/VMXSV1Nre2EjScnPyc/O0GyPExsQIyN0FxmbaJJphYrmD+vZnSL8BDFSWLVsFbmXcary2mi2pyiXPjNvEyFgbDqhq3Mq0B4n1DRd7tDQwZdRQPfkOCtbKqvswZOQwfEK8SUiNISYuGg9vH7z9AklIyyQxIxffsEjsPN2xdHXB1tMV1yB3HPyscQ9zFIB7sGL9av7x4098J0b9t7/8hQ9ee5U3Hz3mw1de59PX3uHL9z7hm8+/5h/f/V3A/Q/+oUz78y/59iN1l/d3tRKJsu03Ll0Q2+7i8aFObu/ezM3tq7kitn1eoH2mbQZHF0/iYGMF+xvKtEWlDqkRJL+HqnF3iW0fXlTBubWzuLW9mYf71/Dy8W28cLid2+3LOb9EbHvVbB5vbODxlkWcWzKd8nBvhqvsQ/aHvp4hw3XUFP4+0jEOEHmT7FvkTKf/IApSolgzZwxra7NpKEnGfqhk372eF8D3ok/PHsKvHrLtXqVRHdPBfXqQGunFXjH6c53S8WydwcVts7m0fQ4Xt9dxbvv/APeDb37SbpZw8/1P2X3+AlsOHmS/APzo9bscunSDPWcv0X7oGKHZZQLtaRRMX0pY9gRs/RIxdYkhLLmG2w/v8/Cmml1YQ/2MqZw4uI+Zk6rJT40nPSqEYDdbIr2dCXaxx8PSBC9rM6K83fAViAf+Dm9VKvEUSAfYWxDgZEOoix2xXo64mRtgY2SItYkJxpLO6YghKLtVcBw50pAxY6tY1tJKVXEJlvpG+Ln7s37zXrYKuDdvV8Z9VMB9kPXt+9m17wQHj56nfed+WlesIzE9m15iI2oiwwBl0c8NJjy2mGtPv+D2a99x7YWvOffgA07de4WN+7swd/Sg3xADBg4axVCd4eiOGK6tD2FhbseggUMFhOqmq2LuCs5iJ+o7qq2Cd/fEBbFuDeaDxHZMmVPXwo5thzly+CKHu65woOuafL9bAvAr7Dx4UcD9CovXdxKRUCQnSSFxiUUkZ1eQkjueuJQSYqNymFwxkyWNa+nYfIgjXTc4ceb+76WX+xw7eY8TJ67j5uatNZBn4P63XWtpuALCQGmMfSUUxAezZtoJ3jz0G69s/oWX1/zEk7ZvuNP6NedbX+frV/7CK2qSxN078N0/ui9W/vV73n34iEtbNrJ+XDEbq9SMtFp219WyeXwxLckhzPEypcPHhnOSUV1ys2Z/uDXLU+ypDbGlLTyMVu8MGhWEwxYLFFvEqBfSmLSOlcUHaM7ZQ2vuYdaJcVf7TybHJou6qHoB/CJmBdUxM3CmBu5q9yomeU3QLjrOl/doiltHs8C7MWk1TfHrmBO6mGkBM8SaKylzLBLQ5lEbMJFy+wItqtzEvr0qpSOopMIpmwnueWLxJZTbJVJok0ixGsMtkJ8RPFvsfRlLUtbREL1InjNBwJ1NkY2A2yyCDONAMk2DSDcLJlUi3TKUdKtQkkz9iTH0INzAiQgjZwG3B8bSbtSxUeB+TgDdQ47JAGmTCt4K4s9CPcfcQI/8uAj0+vXVxnVHRcUSGx1DoH+Adh9JVeZQFxqHSnseLOBWMaiPtG+JfmLNqu7t6uyiQVsZtrJtZd1qSKCCt76Ike6IEQwZPITRw3WxNDaVdi3nxpDBuPp4k1mSzdSmqcxvm0t2eSbB4YEEBAYQHBZOQFgEdm6e6FtYMdzIgCFi70MN9TF1MMXC1RCvCBd8I31ZsKiJf/74K3//4Ud++Ou3fPXJR3z+4Ud8/dmX/OVPf+Fvf/6Bv4ll//j9P8S2v+eHr77m208+4at33+FzgfxHjx/y1nWxbVXb7jrAg/07ubV7Eze2reLypsWcWz2fk61TxKarOdRUITFGopzDjSVaieSgxIH6AvbPy2d7XRE3dy7jpaObBNyrBdrrefNEB2/sX8/NlXXcWjmbR+2LOdw0jeJQH0bJfu/1+3otumqi0qBuFqnhlgP6qWtakmlLJmItvJpdmsyisdEsm5BBVpBH9zHWQrIVkaSeEoN6iqEL98blRNPeXMWO5jJ2LSxkX0sZR5aPo2vFeI6urOLkmol/BPf9P/+Lu3/6nrsff8H202dZ2tHO+j172HvmjAD7MGt27ZbYSW71dEY6RhGeVUNAYgWmTjHoiUXE58zi0YsvcP38fpbX17F+eSsnBdy11eMoy04jxt+DYFcbwjwctFKJo8losWhjAgXMgWLeqkwS6eH4b3CrckmouyOhrnbE+zjjJyA3HzUSE4G2hZEJI4eO6Aa3GGwvMdnImGSaF7YwY9IUTKUXDPAJYdvOI2zbc1wAfYStu9VokqPsPniWw6evc+jkFQ6fukTLyg24+YXQW3rKgWohKAFqj+clhbH0YfvR21x/5WvuvvE911/+kuuvfsrK7fukMZrQRwy7smoSN65f5srV02zbsZ3snFzMzC0ZPEQtJiUHU75b94UZ1cF0zzR79lhBvG+fIdJTDxFjqmCHdC6HxLgPHLrEvsNX6TxwqTuOXNGMe+mmfURq4C7QwB2fXkZMqkA7qZio8Ayqy2tZ3LSWzt2nOaFgLeA+evqOBu8zalr9mdu4e/hqjeYPFyP/bdzSsWgW3lPSNxcurv+At/fB65t/5aVV/+DR8j9za9FXdM14gReOvc9nr3/GFx/9iX/98BN/+vArXr37mJPtmznatogtU8vZMmUs2+fUsG1uDVtnVLGhsoAVRUlsykmgIzCENc7utPq4sT4/gVmREVR4pjM5eA5Tg5uZHrhQLLpJ4NjEvNhVLM0TaOeLced3sW7MESq9JwgMk5kVMZf6mFbmRy2S59YJsCdS7VbBBDHiyd41zAqcz4LoFSxK3sj8uJU0JqwWG59Dpdt4xriUUmibz3h57iQBdYFFJhPVhB7vcUzxGc8Uj1LGCaQnOOcwUbKAMqs4cszVqJB4xrqWMCtsHq1pGwTcG2iKbmWq70TGOmVqE22yTUNIMw4gTcCdaiZhHkyKZQiJpgFi2p6EjhaBGe1AsIEjkRZu2ErHrxm3smrZDhTYDhQ77qkdFzlmWunkOfqKjavlkcemxaHbX3W+kq4PGqJNVfdwdcfKwpLh6g43AlpVuhsgdq2ivwC7X6/e2ogSZdgK3ArUyq7VqBNVOlGP1VbVuUcJyEfo6DBgQF9cJOtNLkijpnE6DevmM2/tTOo3z2XWiplkj80hOCIIf38fnFycMLGwQFffkIEC/H7DhzFAV48howwYZWFCQEwgqcWp+MYEExgTzfWb9/jhL3/jW7UO92ef8dlHH/OnTz6V+Iw/f/4V333xjQD7G/72xZf89eOP+fp3aH/45AHv3LnO6xfPauO+Hx3u5P7+7dzu3Mj1rcu5tHEhZ36/IKmM+0jLeIlKDjePFfiWi2mXCLCL2DMnn44pqSwsjObSpiW8fWYXLxxcw9N9y3n90Ere2ruMB5vqObposna7w0hnB0YOViUkc/oOGEkvNWJMrLmvMmexZhUK3Cq0TFuELTs6lCW1pSyalE7jxAzigj0wHDGEUUP6o68zCHsTY/Jjg2iqymRRVQqtVXG0VUexcmIUq2riWTs1kfW1yWyckcrmWel/BPejv/zCrc/+qk1133HmLGt272btzm107N/Dxs4dbD2wl70nu2hZu5GRArVR1n54huVg75OsgTutZAHX79zm6tl9rF5Yz/7tW9i3o4O5U2sozkgW27YXSFsJpK21MomD0SgJPW0SizJwBe4wgbQaDuhupq+VSgKcbIn2ctHAHSiGZis9mE7//hiOHIWFiZk07MHSmKXxPt8PUytnaibVUlc7C1N9MfnwZHbtPSmwPibQPs4Oebxz3yn2d13miEDskMB7/4lL7Dx0EgfPQO0ee+rOH/37DJT3VEMD9Wha08mJ229z6fHn3Hj5a558+ANtYu3P9dNlyAhTTpy6wE8//Z2//+MrPvzsPdp3tGPj6EC/QWJPYtVq8Z1ucHfHf4O828C7hx+6OgewdvUOdu06zp7959hz8JLEFbHuGxw4cZPz997QwB0Wm6+BOyahkNi0Ug3c0fI4PDSN8qJJrGrbyuGjV+k6dZcuAfdxVSq58JhzF59y8uQNHJ26L07+H2j/H3BLJ6hdGHteMiM16eAX3toBb2z6idfW/cjDtm8F3F9yatZrnG97wpcvfMdXH3zJp+9+wNOrcux3d7KzfgbbZ45n7bh8Fuen01IsBl2czNzMOKZHRzAlLomamCwm+aSJzcZQ4hbMnOQ45saEMikwjclBU5geMI+5gQ3MDmoUM14g/7eSVSWHWFF2VDPulcX7GOtZRbx+LNNDZ9GQsFyes5jpQXMEujVMcCmXKGaSRyUz1GxINRkncT0LBNr1MUsE1BMY41TKWAF3iX0xU/1rGCvmXWSVzTT/CdIJzJTvViTwL2SsXQbjxaJLrLovUhZYR5FhGsEY50LqwutZnLyBZakdLIxZzmSfiVS6ZFFiFyOmLZAykRDTTpLHSeZBxJn4E6HvSchIF4L0HAnSdyDQ0IFQM2dc9EzoLcdGgbtnz57oDhFoinH/N7jVsRsxZBD5idG4G4+SjNWEYYO7h9ip56gSiDJnHXntwH4DGNy/u0QyQGA9UNm2mF1fgbcqhygzVxcvR47Q/XdtW/2s4K3ArWraz0ta7x7sxYT6ydStmsscgeGsFdOYvXYaczfNYGrrJIqr8/EVKbOyNMVAXw9dPXk/XV105Hv0HTaMofomGMq5aWrvTGx6KjljC3EK9sfQwZH6pmbefPwiL98SEL/0Jh+89jbvvybb19/g07ff4av3PhLDfp+v33mXP7/1Fp+/8jIfv/CId+7d5PUr53nlzHGeHj3Aw0M7ubuvnRs713C1o5ULGxZweuVMTi1VC0pN5lhrtQB8HIcXinUvGCPQLqNzdhHbpuWwZlw89WlBbJpYyIPty3m8ZwX3dy/hRkcjJ5fVsm5yPpUJgSKOtpiZWGNq4YGFtTc6w4y65UsyIpX1qFLJs+i2bsWRXlhJ9rNZRGb/5ib2rJ/B3s11tK+cwrrWCaxtmcimZdPYLp+zddEE2hsq2TyvhA2zclk3I4s107NYOTWdZZOSWToxiWU1yf+jVPLtz1z54CttxuSeS5dpP3yYHUf2s+voPnYfO8DOrn10Hj/AriNHiEkrpO9QI3RNXeSABDLCzI/I9Gmcv3qZGxcO0LGilaN7drJ1/Wqmi3EXpCVoqUCIm5i1bF1NDXEw1MNOXxdfO0vCPZwJEetWwwBjvF3wMDfAz84Mf0drvKVxhoupB7vYaDXukWIB/WRHjZae3NjAtNtiVc+nM5qcnGIWLViEo60L+XkV7D14XiuVbN9zUotd+05z6NRNjpy/z54TV9nVdZ4jF25QUl0rJ4tq7EOlYQ8QkKmToT8lk+s5cedNTt56jzN3P+D4zTc5ffM1ckpqxdBHkZldzvff/RV1p84v/vIJr7z9EtNmz8DJw5vho4y1NbhVSeRZqUSt0aCg3Q3x/hKq5j2EAf31qJ3WwO7danr6ec24Dx69qYFblUpO3HiRhat3EhiRRWRUrnaRMjq5iOiUYiLj8ggJTqG0aAKrBf6HBNxHxLSPCLRPqLHhZx9y8swDuo5exsbG8feT/L/q21ooWKuUXL6bBog+zJ24lQ+64J0OAff6f4hxf8e9pX/mWtMnnJv7Gp2Tz/LykTd5984rvHD1EncO72XnvMmsLEmhPjGYKl9nStW6NHYmJFuPJN3OlBwbO/KsfSlyiKXQOZUCt0QKvUKYlR3JvGJf5mWGMydWWXc5U0JmCnQXCIjnMCNsiRh3J4uyO1mce4i2wr1UeFUTpRvBRJ/JAuQ25knMiVooplzDROcSJjjkMd5VoOw7hbnhzdSLtc+JWiFWPp8JntWUORRSZl8goB2jgbvYOkeD9/SgGgFwFZXOxRRZp4mZ5zE1sFwAnyzQjqXEMY50kxAN3HPCG8S2N7M8bQfNcauZ5jeFcWLmah2SdBNfkoz9STYLJEGAraAdZeRL2GjJPPVcCNZ3JsjQiQADsW5jB3wMreivjRp5Trt4OKy/tGkBbvf47m7bVv+no41YsCBZYFkrnWK4ty36umo2Y7d9d9/NZrj2WlUaUfXtAb26HyuIK4tXdq5q3ArQwwTahvr62jT3ZyBXn2Uh5pxTIZ3XwhmUzR9PRf1YKmcVUdM0kblr5zBt6STKa/OITQ7GwmwURvojMDEeLRmnMabmpowYrYeeuTn+kfE4eYVh7x6IpYiDn2RWHpGR6Am45zYu4tNX3+KVK3d5eP42jy7c5MnlG7x04yZvPXjA+09f4r3HT/hQ4uMnj/ng/j3eEtN+9doFXj5/kqfHD/LwwE7u7evgltj2te0ruLylmXPr5wq4Z3B2+XQB9xSOLRZwt3SD+6CAe09dMTum57FxYhorx8axIj+CtqwwNo7LoH16CQ2l8YxP8ifJxw4fc12cTPQwFVEcaWzHCD0rdHQMGKRuR9hL5EtA3atHb+lgu5dEVqF+17dvX/r2765dx4aHcXjHag5vbeTwlvkcle2xrYskWiRa6epokd+1cmL7Uk5sW8LxrUs4uXUxZ+Q5J7c0cXRjPYfXzuXg6ro/gvvhn3/i9qd/4fYHn3PmyVN2nztD56mjdEoq0nmii93Hu9h17Ch7T5+idctWLOWE66VjxuBh1ugMtSEsZRynpBe8cukIe7du5kjnNla3NjA2L50USaW8xbLD3Z1wMzfBwdQIe2MD7AxG4u9gRZyfO5E+TrJ1IivMEz9rIzzMDAXo9vLYGH9rcwG7Ix521pgbqhvw9hA7eZ6Rko6paeXdkwD6SboWwvLlawgNj2f6rEZ2HzjL7oMX2HvkEp2y3b73tPbzPoFb5+GLYttnaN/TxZLVm8UwBNp9BshOV4BVV82fJzyxgOPXX+fIjTc59eADjt16VYP+/mN3WLz2CE1tnbz+7qf88I+/8tb7L3Lv4VXuig2kpqUzWt+UYbpG9BusS6++g7uHUWmL8QggpePpqQ52D3WVXs0m60lISBzbtx1m717Z753nxb7PsaW9izVbDrLn2FXqWzcSHp1LREQG0fE5RCXnE5qQTZQ8Dg5KpCBnPOskQzjSdZ2jJ+5w7NQDTpy5y/FT8vjYLW20ySixOjnc0jGphaT+Ez0E3Kqu/VyPbqsb2NOUvUuf8NFeeHvjr7yy9h88avuG64s+5eTcV9g76TbLMw+zauwuXlPrrHRuZVtDLYsK4pkX5yM2bUu1lx1VHrYCMgk3CwGtDcUuXhTah1GsljV1T2N2QgL1Ob60jQukucydZeV+tBT5M1OMcmJQmUB3JpO8ZotVN9OSvY2mLAFkzl7aig9S7jWJkGF+lLuNYV7MChoT12klkym+k6l2LWecg1qVL19bS2R64EymBM9lUsh8xvtMpdK9SsA7llLbEmp9pzLFcxIVNkVM9hjPNF+xcQF6hUsReY7p0lnUyWuLybcKo8AiiFyrUNLMwxnjWqJ1FItT21mZuZdlAvApki1k2caSYh5AsrGfhIK3H3GGPsQZ+xBpINAe7UKIgSvBBmLdAm//UWLdenYCcDsGywmv9n/f3r0Y2EtdtFIg6KHVuRXM1WP1/zoD+pMUGkRpajwepqMZ2k8sb5DK3p5juM5QrS49qHdfyR77iIUry+4pIO9F/759tNq1mi2pbhSsYG2i1idRFx91RmqG30PagF+oN/VL51C/qYmJLdPJmlRE2YxyCidlMKVxAk1r66maXUZ6cSz+4WLT5gps+tjbW+IkAmZtYybWPQwbZw8KKybjE5KMg3eoCJ41ZmL6HhFReIRFkl9czuUT53n/0au8dv0BD05e5NaBo9zcc4C7B7t4JJn/ixcv8urlC7yu1iC5fI6XL57khbNHeHi0k3uHtnF7zyZu7V6v2fbl9iVc2tTMhXULOCvZwellMzneOpkuAbe6AHmgqVQywhK2zs6jXd1bsiKejaVRrM0Poi0/kGnJ3oQ5GGI0pB+6/foyYkBfdAf1Z/jAARiN1sfYyBR9Oa/Vsrl6ugZynNR6Leq6lQhPjx5a9JRjpW179qCfgFvNclUdYV5yDPs2NLNvfR37N8zhwIb5HNzYKLGIg5sXcWjLIo60twjERXoF3Me2CcQlAzize4WcX22c3dPGub1t/8O4v/oX9z77jmvvfMypx4/Zf+USeyUV6Tx5lF0atI9rsfPkadr2HiKpohZD1ygGjHBk8FAHCqvnc+b6BS5fPsr+7e0c3LmZljlTKE2PJyHIhwCxL187G2wM9LVbkdkYGWAt4Fb17ZQQadxBHqQEu1IiaUmokyWORqMJ93Qkwt0eXwsTfG2scLEyx87ClOGSHqq0sqeCt+5obdlUdcVb3fVj9pwGamctYMWaDgH2RfZ1XWXP4cvsF1jv3H+OHfvOsnX3Se32YZ2Hz3LgxEVSckpkZ/cSiCobViePit6Y2fpKh3WHA5df5fiddzn74C2OXX7A/hO32XnsAdsP3+bSrZf49ru/cPfuWQ7u2ci9m+dZv24tljZO6IpFDRZ49x00XJvg07uPdDAK3BJqIoX6TDWpoYfAc+DAEcyevZBO+W7bt56gY8txNm08xJqN+8S6z9Mg4I6IyiYiPJ2ImEzC4rMF3FkER6QSHJhIZmo5y5ds5cD+y2LXtzlx6iHHTt7iiFj74cPXWdy8TjomdeG1+8LIf4daDlTty2f1VS/rVB52/sB7W8W21/7E0xXfcUOgfX7+2xyZ8ZTNZZdYV3xeTozHfPnKV9w9d4ptjbNpG59HY2oo00NcqPF1YKK3HZM9XZjkaUulpyX5zl5k2sgJ65BAS245y8rCWTrGQ6zHn+Ul3iwv86K52IHG3EAx7kwx38lix9OZFtLIqtJ9LCncR1PmLpYXHqTEfSLBQz0pcMxjRmiLVgpRa3CrOvcEAfA4p1LGO+ULxIulA6mgwkNg7T2JSu8axgv01T0rq9wmMCtoNuPsyxljlUOZdRbjXQrJt0wi1zKRCaFjqPTPp8A+hkyBcIFklhlmAaSaR0rHI+COWURL2haWp++kJWkd+dJR+A13ItLQjXgjH5IkEhS0Db2JNfYmfLSbZtohht3gDhjliL+egHukHYH69gwVAVH7f0B/MTYBqBpNourPCrKqHq3sW01b7566/hxGw4fjaWUl4JbOX56rSixD1HR2tT6OtK/+CugCj359ezNwQD8GDxogWaoBLvYOOEr2YyUWaaKmxKv5C/Keg4cMIjU3lRkLa6mcPYaKueXkVOUQnhZFREoYyQXRFIzPIas8nZj0CMLjAwXy7ljbm2Fnb4WHpzMubg6YmRkwdPgQho40xMU7DK/geAxtXAXccl77+GPl5oFvdDSj5PPVvTEvHz/Pw3NXuH30FHcOHeP6rn1c3LqT87t2cuPQAe4cO8S9E4d4cOowD07s5+6RXdzYs5nrezbIc9eKaa/mytY2Lm5ezIUNizgnHcuZlXM4sWwGRwXch1smsL9pLLvri+iYmavdEHjd+ARWl0WxujiclrwwSsMccDcZhO4A6fwG9mP4gMEMGzxYWDNYMpU+DBV4mxsaaMMnjQTgo/QMtWtUz0tmrgYjPAP3fwCu4nl6Cbj7SSegN2QAk4rS2L12BtvaJrN9ZS07V81il3QwnWvmsEeMet+6eRzc1CBW3igQX6QB/MSOpZzatZQze5Zydu/S/3Fx8ssfuSvgvvrWh5x+8oSD166w96zA7dQRdhw7LHG0OwTcLTsPkDa5Abfk8ThFluIcWkTd4o3ceXKXKxeOsWvjOjq3rKB+SjnFSZFkRgUT4GSPi6RO5qNGYWVsjJ2pMbYC7wgfD7LjJLWMCiI93JuqnHiivJ2wMhiFuxh2Qoiv2LY1bmb6OFkYY2NmLKnhMElTpGeTxqZufqvArTOke7nJkNBo5jcuYcXarVqZpPOQmLUA+8Cxa+w6cJ41mw/QtraTTTu62L7vBNv3H8daG9+sxsqqcoGq+0ovKdbdo68ui9ft5ej1Nzgk8D51603O3HyJfQLEdTvOsHrLUbbsPM7nX3/LB+88Yp/0+DvXt3D+9FES0rK11ErXwJqBQ/W18eb9+g2Rg9rn/4C7O7rHxPr4hLJu3U62dnQJuI+yceNBlq/eycYdR1mweAPhkdli18mERWYSom4YHCc/R6QT6J9ARGgaDfNXc/DgFbqO3ebo8Xsc7rrJ/gNXBdw3qBg7TYNC9yqA3Z3Hs1B3/lbWrY0weW4Ac0o388ExeGvjb7yy+kceLvuGq40fcXbeW+yreczOCXe4u+FTXjr+Eb/8/Vfefe1Vdre1srS6lAXpkUyTDniCpJlTAlyp8XZnvJsNYzysyHbwIMEkUmw5kyWl6Swud2BVhRdLCwJpLfBicZEbC4ttWFToT21Ustj2OMYLoCf61tGc1SHvvY35KdtZkr+fMq+JBOq4kG2TwkS/WcyPb2Ne7HJmhjYxyXsKlc5lVDjmij3nMMaxgFKHIspdyqUDGU+17yTGulVq1j03pp4pftXa2iTZxpEU2caTaRZKqokaBRJJonGQPA4iy0xs2zyQRAFxmoC7xLmAmRHzaUpezeKUjVoJJnRkIF5DrYk0cSPa0IN4BWxDLw3a0cZehOq7CbRVuGq2/QzcAXr2+Itxj1J3mBEA9+mjjsdz9BbLVjVrNdJDDdfToC2Q0Fbak8cjBg3FYKicCwLs7v8TUIjxqdr2IAkF7P7SCShoDxJzVOC2MjbFw94ZJwG3od5obbx4LzmXnDycxY6LiBRIG4p12vvaYulkLPIxhEEj+kob7sUwvQEiaoPoM3Qg/YcOkp9HYCzno4WlGTY2FjiInNnZWWFoNIrhI4aiK52CpZ0LDu6BWLl4YupoL++nj7OvN1GZ6QzQ06OPzjB2bt3Fey++xo2TZ7m4/yCX9gi4Ozu5dKCTm8cOcuvEAa6LYV/v2sVNgfb1fR1c3rmeiwLsy1tXCuTbON+xjHObWzi9roGTq+ZybPkMDrfWsH/RBPY0jmf73DI2z8hn86RMEYVEWsvjWCgxMzeYSFdzDIYNZPiQvgwfOkD2a3+x7QHoCKx1ZJ/1l2xFDd/TGTRQ5HA0enrdo8m6jVuNGvsjuFXm0qOHumYh57pkTm5OdtTXVrOxZSLrF43Xtpvl+21ZMpmOZVMF5rVsXzGd3WtmC8Tr2Lturph5g5h4I11bmzi+YyGndjf/Edz3vlDg/itX35YT9OkL7L98UcAthn38ENu6DtJxqDu2dh0T4z5M9vRFhJTW4Zc3m5D8WSzbvJvHLz1k384tbFu1kq2rFjCzIoPihFDKxbr95KDZGplgrm+EnaU1jmIKjmr1v6AAitJSyI2LIC82hKmlWUT7e0gKNwoLU1MiAsVcwr3wtjXAwVRs3cSI0QLuIbJjtYkJKs3v2U9bblIt5mRqbsukKbMZM34aU2Y2s0OgvffIZYH4KVaJva5rP6RZ9479Z9m4/aBWKnH3Df0dav8Bd/d41d6UVs8RYL/F/nMvim2/xplbr0sGco2Vmw+yav1+mpdv48L1x/z2yw9cPiqdRWstxzrXMW78GIwsnBlt4ojOCBNJm8SCBoh59+627mfrXv8nJKXtO5iJE2fR3n5ArPuobI+Ice9n867jNC7ZpBl3SFCqgDuH0Ng8se4CAkLT8fOJJ1jgPWu6WgVRTb65xsHDN9m7/xq7O6+wfftpPD1CtL9R22f/53O7Q1sM/7l+mOr6c3vrn/i4E97RwP1PHi//C1cWfMixGS+zfdxtnrb/mYurHvHlq3/WhgF+//332u2lFlVXUJcaxeRgN4GtIzWB7lR7uVPubEW5WHearTsxJuHkuybRmB/P0rFOLC1yZmmuH0uKvGgtcmdhkS1Nef5MDRcgewpoXSuo8p7OguQNLEjbLuDeSWvePso8J+A/xJ4MqxjK3MZTG7FQDHgFs8KXSocxh3EC5konBe5Mbc3sEpt0yuyzqXApFdBPYJz3OCaHTGFl2RrG+4xhrGOqmHYUifq+ZFmHkW0bTrSeJ7F6XmRbholpC8CN/AXcfgLuKPLsMpngV0Nd9CLq45ZQ5jIGz0EOeI2wItzUlSgjDw3aUQayNfEhUsAdYuBOuImHBm4F7cDRTvjq2uEz0gZfQzsMpHNXU9+VrWkXKWWratZqQozWPiW6Z1WKWQ8czMjBOgwRKIwQy1alQzXTUj1HAbyfWLgybgXvQQP7/9u47cTcne0cxBj16C8gcvPxZkLtREqrivAMcsNejlNQXAB+IlG2NmaYmo5klMFgRhsPQ89whLRnI8lEbTGxsMRYjNnYWEI6FgOD0ZiYGGNtbSVhrT22sLLAWeza1skDMzt7+g6Tz/dyoKC6jJC0eHSMjeg3ZDhtbav59us/8+6rr/Pkxg1unjrFtaNHuNq1V4C9l5sn98njHVw6JMAWaF/cuYEL29ZwZstygfVSzrUv40z7Uk5uWMixNfV0tc3mQOsU9i6qYndDJR115aybms/y8Rk0lyWzeFwmK2aMYUpZGh52krHr9GeoGj6pO5zBwwbJvu2LzoC+2n7rLxmLKnuo/ao6weHDddDXVzeX0NOG/WnXhlS5UR0zdXwk1GPNttV4fDnPn1NlUelcE6NDWd1Qzcr5Y1ghsWrBGPl5DGsax7Ju4TiBeZWAfJIAfJpErdi4QHxdHQc2zeVw+3yO7VjwR3Df+OR7rr33JVfe/ICLr7zKgauX2XH8MO0HO9mwZxcbpAfc0LmHzXv3sWn/IWav3krOrDZiqppJqFrIzqOnuXHnCptXLedwRzurF0mamxvBmJRwxuWk4GwuvbIcaFsLNWzJAw9nVzydnEiICKOiII/CxDgqMhKZXlFImJ87BmqWpJkVNhampER7kxjqjI3BCCwN9BktvfnIYUO1mWDd6b4qN6hGOphBg0eQnVfOWAH3pNom5quFl7Z1aWbcvuuEtt284zjb9p5i+fodLF23VRpW9/hm9V7dF+tUXUqBuycuPtF0XX6ZI5ff4NjF1zl54zV2n7rBmk37Wbmmk+Vr9rJi8yE+/fM3fPjKHY7Kjt6zciZzp5Xj4OLHaDmJh4+ylO+lL+AeqX3H7tlv/zd6il2p7+DoKABrXc8m6WS2Crw3be1igzLu1o2EhKUTHJBKYEgGgWLfIbH5BIZm4uudgK9nFOUl0+joOMbuPRfYufsC27ZfZMOGE8ydu5ohg9UCU8/AraxbPldBW/3NYmndtt2TqSVr+OQkvLHyVx4u+gs3Gz7nQt27nJ/7DkdrX+biwvd4edcXnFp9Ubtl2W/8ohZt48+ffsWZ7dtYkJ/G1DBvpgSJafs4i+U6U+psI4ZsR7SJPWFGfiQJGGckJrNibAgrit1YUeDJ0hIPWgpdWFjoRKO0m/G+aWLqRdrIj3Eek1mYsVkDd1PmXlpy9lIssA7QsSPZNIQc23yqAmczK2oFdVFrmR66kGpvgbOLupFBFmPtMyi3TWGMRIltNuM8K5gYOFE6jWUszFssnUAx0wLLyLOOI26Uj5iyr3QIYSQZ+Aiwg8mWxzEjPYkb7UOKGuanhgRap8nfVS5/5yymBs8m3SINl/6WeOqaE2riRLiYdcRoN8L1pbMy8yPU0J0g+V2osbsAvLu+reDtM8JWg73naGv8LJ2kjZvIsZG22FNBWOxb2oUKdewUPJSJK0AbaDPvBuMogmM0ZAgmegbaZBsN7uq5Ag6dIQKhwQMF2n21koka9WEjUNUTazQwNyEuJ53Zy1qY3TIX30AnsWN9bBxMMLMajb7hcIwMDcSeR2BkPlzs2xRbNycBvReeYsweXh44O8trLCwwNTHFSI3/1jcQ0JtqS8KaKMCbG0qYCfiNGTZKD7cAd3ImFZJYmUVgeiwjRdwGDx5JaWkFn33xJz768AM+fOdN3nj6mKc3rnL3/FGunRBon+jk4tFtnD/czsU9mzm3bS1n21dyauMSzmxYzOnNSzi5uZVj6xs5vHIO+5dMY1fTeDrmlbB+Rh5tE7NYOj6T1ZOL2LxoJluWNzBZOOPmbMcIgbXu8KGMkBg8bLB0JJJVDJQMRWy7n3R8vVX20/N5kare8txhjBot+0PYZCnfXd0RqJ8aQdJPrLx/fzm/B2hLA6j9r45RLzmOCtzPayWwnpI1DWS2dBrLpSNZUlfCsjlFLJ9XqEXbvGJWLigVkJezoWUcm1on0LF8qgbwPetmsH/TLOHqnP8B7ne/4uY7X3D9zQ+59MIrdN24SXuXgvQ21u7YIrGNFTt3sGp7B5vk8SqBycTmnUSULaBozirOXr/BeTH0zSsWS8+wiUUzKhiTGkZpYhhFyTE4mJngaGOvQTvI3w8vFzf8XFxJCguipiyP/OQ47b6T08cWE+Hrg5mROSamVtJ49An0diE/LQY/MTezUcMF3DqSDqoB78paVW1WgUfSE63W1A83Nz9mzqxnXsMyZs5dxtLVu8W2D7BxZxcde0+yYv1eFi3bzPyFbdRMn8Mw3W6oddunqiMq6+4uHQwZZsbWPZc5df1dDl14lSPXXuHIlcds2XeG1jU7aVm9g7ktazl55gIfvvmAa4dXckjg3Ta7Cj/vAIws3RihLjwNVZMYRon1jJDeWB1c9VkKoOpzVWrVbfhqUH9mRglNDStpWbyBhRINizcyfV4b/mGZ+PgnEhScSnB4OmFi4MECc0+BtqdbBOkpY1i3eh87t59hy6YTrFh5iCXLdpKVM1bbP+pv1OrY2t+oLqgIxCW6Z3/qUJ7QyPU1X3Gq7kOO177F5cYPebjiW56u/Z5byz7lpfav+Ns1uLj0Nue3nNNs+2dtXW4B95++5MbB3ayfUERTShhTAt0EkC5UuNsz1t2aIjdHIvTtCNP3E/sMpMgznKacWFaU+tNW6srCAgeaC31ZkBnOxKAoxrqlUe6aR4lzMWM9a5ifvJa6hE2y3c7CzHbynIrwGmhLnEkgGTbJjBVQz4hYzszwdUwPa2ViwFSqPIrEujPFupME2omUWyVSYCbPdS2lNWcpteEzmJ8wV37OJccsklSDIDJMQskyD9dGjmQYB8jPgaQZBWizH7Msuv8v2yyabPMEcq2zqfSootK7injTGGx7m+I23IIQY2cN3MEjnYkQ444W4w4T21YRbiDw1sZwO+M/0h4fXVuBvR3uI6zJ8w8l3t1dg/NzcsKrC8bq2oOCwMjBQ7Ezs2CUgFhNi+7Xqy9GI0fhYiafaWmBi52jNl77mXGrYz1IrFxNVx88aJCk+UMx0DNi+Gg9nAK9iSmUjj9HOv2UFJKL8vEK8BRR0pfzTRedYb0ZOLgnw4YPZKjeIAws9fGU1wSGhuETEoKHry9enp7YSdZsYiiQHyUx2kis20RAb8ZofWPtrjkaEHWHoqeWMI30pWBCPmlVeUSWZBAln28g5q4zdBj29g6cv3iR9955i/dff5X3XnrCa/dui31f5q4w5aZY9zVl2wc3cKlzA+fFts+re0qKbZ/d1MpxMe3Daxewf/ksOpunsH3eODZML2XltFLaauWcWCDwW7uUU3u3sX5VC9mZCbiITJiYGGrT+keMGMZw6QQHC1j7SSfXV4Ddv38/evWR87F3T9n2YtCQwdpoGWMzQwyMR2lbfQH4aPX3G+phZKw6LXMtCxk6bJgAX84x7dyS804rhco5Jud5Sqw/DZNyaK5KZHFVMgurM2mWn5dOyWV5bT4rZuaxbn4xG+rL2dhQoU3I6WitZntbjQbwP4D75pt/4sYbn3Ll5Xe48Pgljt64xcYDnQLqjazYtJ62jRtpWrOW5vVrxTDbaVm3n8VbLlDbdohpK3Zy9d5d9nZu5eieLXSub2VSSSZFCRHaQlK5CdH4Su/s4+ZOaGAAQT6eeNo74+fkSoyfN9Mri6mQAzllTCEzx0ka5emFtamt9Gq2sjPMcLCzISMxhmjpsZ0sZYeNHMagfmqls+5G2p3qK+vuNkd1i7D4uDTGVU1ncu0iFrRsoXXlLlrFsNs272Hlhn3UN69hwcLlVFZPpreW8ihT+Y8Bd4fa4f0F/mu4cv8Tjlx9U5v6fuLmy+y/cJ81O49Rv3wTM6WD2NzRwbWLBzjZuYh9q6eztbmWUL8AjC2dGW3mgs5IawYOHC3fTVm3GgGgvmv3CabV17XOohvo+qPMmVQ9i7nzltC4aA2tbR00tm4hODoPT794/APjCQxOFANPJSAoEW/JCjxdw4mJzGVe3UqWt25n8cIO5tcL6Basxt7x2Ywt+Zt+B7e6ANvz9/3Xp+dI5o7dxLVVn3Fy2nti15/wtP173u78lde3/8zVxZ/yYvuf+Ned3/j5Aeyb3sWpDcc1cCto//rzr3zy7jtc6dxE+6QCFiYHMT3EU6zXXaBtS7mnDdmOjsQauxKs56WBO97Uh2KPAGbFhVCfHsj8zGBqY0Kp8A4TWCdQ5pxJoVMWBY75lLkLlGOWMjN2HfMS21mQupos+2y8BzkQrUZvqFX4nAqZ4F8v9tvGtNDFTAqaTrVnOeUO6RLyfrbxlFklUWyhSiKZ8hllZFnmUOUu2ZlDBhlGgWQah8j/xVBmn0KpXQplDhLa42QxdXmtTQIF8v/5FrHkCriz5L2KHAq17xhuFIx5TwMcdcwINHASOLto4I4y9tKsO0zfrTtGuRAipq3GcfspcOspaNvhOtSKLA8/0ny96KeOkXayq3bRbdnDBymr1mdwb4GJdixV++nFQMk61TIQwwcP0QDf/X/d0bt3P+3mB4PktSPVdSDJRkPiQ8meUIBLfAiGch7aBIXjH5eEvbublv6PGDpEssO+IhryWlX3NdDFXr5TUEIyATEJeASH4u7jh4OqkeuO1LJfPTFPdbHO0NAUPX0jbQKOnrpzjqklZjY2eIYGkFAksC5IlsggICONuJIyzF3cGawj2fMofabOnMPVazd5/OAhT+7c4dHNG9yXrP/2yWPc2L+LizvXSUa3jJPtyzm2cSlHN4hhSxxZs4hdy+eyZfFMNjbVsqFxOuvra9nS0iAc2sDpAwe4fuEC50+forGhnuBQX5xdbLCwNJEORlfAPYLhw4cxRLKTAQNUeUmNBOkpIR2ngLt3377SiUnmMlQHS+moRslr9JQ8GozUavnm6rqbnSmGJnoYGhuJbCq462NmaYC5lXSUI3Xk9WLw0in0kQ7B2cGCaeXqngHS5guCmFMazZySOOrLEmmqTKF1YhorpmWycnoOqyRbWF1XwBqx8Q1NY9i6bNIfwX3t9U+59NL7XH75bc4/fpHjt26ztrOThuXLaWpZyoKmxcysb5S0ajF1y1Yxd0k7TasPs6LzCnuvvsje4yfYIz3amaO7Wd4wk/ToMLKiwsiRkzEnLpq44ECCJL0KkVQrwN1V7NkDf1cvwrx9WDBjCjNqxlE/fQLzpoipurpibWGPrb2L9HLKug0IDxJTEyuwV1PfzY0ZLimNqiGpepJK9dXFPgXwbtj2wd7OjbGVUxg/cT6F5TOZNmc5jW2baFqxmbZ1e1i+djtzG5YQl5QhaWn3xZ5n9d5n0T3CpBcxSeWcufmO7JO3OX77TY5ee4nDl56w5+RN6Qz2MKtpJWs3beb0ie0c2FrHjhXV7GybLuD2lcZrh7GVO0NH2TJwiBrbrcvA/kO18efqvbs/6/eeWTsZ1ffvKUYTzIwZjSxctJplK9ppXrqZ0OhcnNzD8fKNxC8ojqCwJG3r7hmGp3so3h4RJCcUM2H8fBrmrRNwr6N0zFT69n82mkTeX32WKo3I39ZdsunHpMxlvNjxd+4u/Yp3Nv/C+7vg7T0/8db2n7i95Ave2/M9P9+Gf978lR+uw54pR7nYfl4D9w/ff8sPf/6W158+5VzHGjaLUS1Nj2BuhB8TfNwoEePO81AlEhMSLDzFOt3ERj2JMw0iSZUdLILIsQki116AYh1Knq26W0wGBTZZ5At08x2yKXatFHC30pixVax7A3OS2ki1ScN7iL10At7EmwWTaZ0qZj6ZSQFN1AQ1MiFgBuM91QVIsXa7REps4iizEfhaJYtdpzDOZxyFAt1cizRyTMSg1aJQJpEC6nSq3dWNgEsYp0akuJVqMc6liLGOBd23I3NIpVS+W6G9dC4OYuv2GQQZSJbYaxROw83w1bfHd4S9wNlFs+wQdVFytHRaKkY5E/j7RUkfPXu8BdxuujbyOnPiXcRqxUL/DV81/V1ZmxyznupivNZOuv+vp9j1fzr+/5RQlKFr7UmzPXWhc4CAeKiY5ABpK77kVaYSnR9GeEE8VkHeuEXFEJmeibm9nUBeAKZmXAqoho0YLjAejbmjE56x8XilZOAan4pzYAg2Do4YjtaXzmQwI3UGMUp3BKPluaP19cWuDRltYYKRyJaFuxdOQaG4RERiHRKIXXgIbjFReCUmi/GPwdjeQ4Coh76pNQWVNew6dJJrd55w6eo9zpy5wukjxzixaztdm1exf22LWGc9a5vqWNNYx6bWRtYJnFc0zGXlovlsaGtl19YtHD54SF57gSs3H3H78bvcfvAGu/Z2UVBUirOzM3aOVphaGDJC5O/ZZKHh8rcOGqTKHL20eAZuZdwDBg3UoD1YR4HbElOxbH29YfI36+BkbyWyFEJKWjSxCWGYS2dgaDIKOycTXDzN8AmwkbCX/e4i56wzVrZmwi4jEdkgJuUEMTnbS7aecv75MS07jNmFkdSPiWHh+ARaqpNYMilVMoYs2qZLzM5l48LyP4L74ksfcP6p2PYLb3Lq3iMB1B3W7t7NzMZG6ubMY9aMWUyeMpmZ82Yza8E8ZsxqYFFrOyt2nmHq8u1Uzayj6/h+dnYsp7aqhBAPH9KiosiMjSAjJoKkiBCCPaThursQ6OJMgIsnvo5eRAWEsmbZUpob6li2cA4zJo7F1U5gZ2SBiaU9+sZm2vrDAdLrhwf6YGk8GoORwzEcpcsQ2dmq6K/N+nsGXA18vRk2bDSJyXlU1ywgr7SWCtk2r97K6o792tjo5rbNpGWXihmYdRvof7/Hf4WCnZm1L/vUuOhbb4hxv8aRK6rm/aLA/DUOn7tP86odzJq3SDKOjXRuqWPnqho6lk4h1NeTkbpG2DoHMMrUnQHDLOnXfxQD+43QhhKpiTnaKBMN2OoEVCedsmF1saMfgf4RlJdOYOKkOmbWtRAdn4+jazAe3pH4BsTiFxiHp28Urm7BAm45KZyDiI2S9H3MTGbULmb6zGZpOBHd7y0ns2b16qRWf6tWrumF6XAvrm/6itc3wrsdv/Hetp/4SEz74/2/8tqmH/jTwZ/5RWD94xX424Wf+eEqHKg9zY1tV/n1H//ijacP+Ob9D3jl3gOOrGhhw5hMliSHMivIg3GejhR4OhDnYIPrcD0iTJyJMHQWG3UlyjBQDDxczFvahlkkaeaxZFgmkmmZJJEiEE8lS635YZtGkctYJoXUMy1yGVPCl4mZLyLJMh4fHVvNaONMA0g2ixLrlszNa5pAeabEdPn8iVpZpFhAW2wXT6ltona/yEKbdCp9KigVMCuwl8v/F1rHiUXHaoBWU9en+k1msne1FjVeVUz0qGSCewXj3Qq0STZjJUpdMilwSCNTbN57pBPmffWwH2GC6wgrvIbb4y+QDhDzDtR3IUAiSDqtZ7Vt31EOeCloj7DGUaDtMMJUoO2C0RDJJpXlSarefdy6Q6t7y89qXLZq+x6O1lhIyj6gb2/JmAQ00nbUhU1tso461qoMpn5+XgAvbcnE2pzKaWWEJnngEWlPwpgkIgsSiC1MI6MsDxtXGwHYYLHygXLuDGWE3khMzCxx9g/EMz4R59gkHCOTsPHylXPSlGFDdBg6YCAjxdAN9EZIlqgnFipQEwO183XHOdQPv7Q4Ykrz8E4V8EuE5mXhEReFd2ISgWk5jDS3F3CKmdo6UTKxln3HL/Lglfd58vrH3H74FmfOijyuWE2dSN2Y7GSyk+KYUjOJDWLSu/bsZ+vuA6zr6KTz8GkuXHsgoH6D+69+wMM3P+H+G59y5PwjqqY24OQRqJVvDA1VmWM0I0YPZ/goMW3JMIbpSSYydKh2EbIb2D274S3Rb0B/DdoqFMDNLS1wsLfGREzbYLSutnVxtNWGQXr7eWqlFDNLIzx8bHH3NcU7wJSAUDsCQ11wcLHQ/s/M2ABnK2MSgpwoTvCgLNGVigR3xiV4MynNn+l5QcwuCmV+aQSNYyJpropn0YQEmiclsnpe/h/BffrxO5x5/BanHrzM0Zt3tRr35gN7mTB9MuOqKqiqLKViTAG1k8eIGVeyYMok2lpWMaV+Df65NcwVCz90bI+k6hXkpUTj5+RHamQcGXKg0gTcCt6R3h6EujsR4upMmIevgNubjIRMtm/ZyraOdWxe00plURY2FmZafXuUiTUjDCT9Gm2Iu5sLkSEBWJsZMnRgX4YO6q81MjVDSRn3vy+4KTg9170IjKOzn7aWR0Z+Den5kxg7RTqghSuombmYWfVLySseRw9tNcBuW/9DaFeK+9BnoJGY9QHOPnhH4j0uP/5M4mNOC8R3dV2nZXUntXVLpUGtZuemenatmc7GlsnEhfhJ6jVYjMKRUWYe6MjJ2n+ggZxsugwQePfpPVg7sdSQxp7KruREU5+ravWqw+jTa5BYdDDJibkUFk8gNj4PV/cwMexIfPwE3AFyQvhE4yIwd3NRd/T2JSw4idKiGsaUTae8YgojRhlq7/sM3N1GpkomqoN4jvEZzTzdDg9X/8ibu37mQwH1F4d/45OdP/PR7n/w40WB9uVf+dt5se1z8ljAfXbBLY61Huardz/iwcUz/POTT3n59l12N82hLVfSvnBPJotllzlbk+Vmj+toPSz6DyPMRAx0tBNBunL8R0tHbOAtMPcgxkwtbxpCsnkYKeYRpFpIm7GMJtNKYG6VJDZeyDj/WYzzW8DEoBamRCwgwSwG/+F20hG4Cbj95PWS4dmmC4wrBd5TqfSeSaXnFMa6j6XUOZMSxyTthr2F6i42DpkC9rFU+VVQ6ZZPhXM6RTbx8n/JTBJLn+E/nVq/GQLqsQLs38NTzgG3csY4ZFFmlybvlaJlBxnmUUTqe+Mw2BRzyaYsdUbhoGOGl67AWc8Jv1FO+Kt6toBbhZ8y7ZF2Am05ucW0HYdZYD/cFHs9U6z1TOgjx8fBwpwAL8nShgwRkPRGW2NE2vioocPxtLUizM2OSGczogQGwbKPTUfqasP6uksl3eB+TmWj6rhLO+o3YDj5lSXkTUjDI9QWBz9LQrIDSayIJ3diOuHp/hhYD8fIZChmpiMl/TfAWMzQytEOD7FkdxEwt/AYHP3CMbCxY9CwEQzuP5ChEqOGD8VIIGYweiT6AjITBwvCMuNJHJtNek0WqdVZJI/LImdyKXlTxpA2vojyuTOxCw2mn0BzhHx3OwcnOT9LKaqooax6OpWT51I9YzEHTj9hzaZdpKUly74YTFZmIWeuP+DkzSfsu3if7ece0HH+CYclE7792p959O63El9y/t6LNLWtJzIyGRMTm+76+yh9yQr00JXvOtJQgC1tcuhIPXRGjpZMeIhwpNu0NevWtr21uraOdGJDJbTHAnAHJztsHaykU5PMQt5HlUwMjIwYpT7DULhlZoqTqxV+wbYEhFngE2iNlZ0+JuYGwjQjzE0MMTfSx0peGyj7KjfMm4IQJ4rC7Bkb6051iic1mT5My/JhVo439aXBLBgbRvPEWJZPT/0juE+KZR+79ZjDVx9x6Op9Dly5zvauY4wZV0lxTjIzKzNZUJNDa202q2dms25uFQtnziYsrpD0qnrpLQ+zqWM148YV4+/ri7tYZkFWHhnxkobGR1CYFEVqeAARPu6Ee3rJNhh/d3+mTZ7G7l07OHxoD3u2byYrKQFzNcRIwG1obM4ofRPp/Q2xtLQmPCgAd7G3EUMGMlAzDUlntPHQyloVsFWox90/m5o5Eh6VSWJKCXFJhcQmF5BXMoFps5tZvHwjETEp3WWDHv8f4JbonowzgOppLZy8pWrcb3Dw4ktsPXKL1dtO0Lb5EGs6jrFy3V46tmyhUzKOzi3NrFlaR2pijJw0g+g/ZJQ0FDvphFwZMMRUGxrYf4Cy7sGou66rkoyqR2ozK7XyiSpjqM+VxiPPc3XxJTQkjpBQMWyvcA3Wvn6J+Pgk4uEVhbNLEM4OARL+ODv6ExmeSkZaCX7+Id2dj2Zs6oSWv0nZvZZGP4eVfgBXN3zKjeaveHXLj7yz+5983vUrX3XBhzvV9id+vAR/PfMTfz0tti3g/of8/OL692hJqef8pp28+eA2P//9H7z54gvsXjSXpuQQZktqOMHTjmKxuGh7S0b07ovpwFFEmXkRpOeM1wi1Toc7IWqFPLWsqalYs7E/CWLOCaqEYi7pp2U46ZYxEgmUuJYwNbyOav/Zsl3IpLDZmqkHDHcg0tCTGHltvEkQaWo9EUdl3ZMF3DME3NOpcJ/AWLdSypzUGiIpFNskU+Gay3ivYio9CgXiWYxxySJf3RvSMZMJvuOZ6DtZm6AzxlUg41xEqWMBhXZZZJjFkWgYQpxhEDGSMUTo+xEwwh2nwRaMkk52dO8hmA8WcI+wwE3grCzcV6xbhXqswkfA7aUrpj1cTFsyMIfhVv82bkOd0fSTNuAuKX2Iny+e9vZ42TvgYGSCrZ4+frYOxPp4EiedYoKjKbHOFriYG2rG3T0ppxvaKlRZRVm4Os7Wzu5kFucTEu2Lm68t9p6WuIU6klIaS251Mk4+kt2aDMfcXA9LC3059/QkyzTG1d8T/4hQvEMky/MNxM7eXQx5pCZL/fr2QQ0v1NVTyxnriX3q4+LjSGhaKKlj0smekEe6dBQpVZJB1WRQUFtEenUuWVVFrNyxnaDETHSNLRkpILWQbMDcxlagaiznuin6hmL/+naUTlvEjsMXSM8di7VTIPtP3OHu299w4Mbr7L7yOvtuf8zBh19z9NGfufn2j1x64RPW7uwit3wi1jbuGI80k6xEDFmAaihg1R9tIO+rxwjD0dpFWh21AqKarCQ2rUaP9Ordg54S6nF/NXxS2baqfwu4VfST5w0cOggDgbaNk3SAbo5YqHHrpmLzEiYWcgxVfdvaAO8ge4Ki7AmOdhT7tsTKxghjY0NMxbjNBN6m+tLJ6Y7A08aKtCA3sgNsKAq2ojzCmvJYR8rjnKhKdmZajgC8KIj6ikgx7/g/gvuwWPaBK3c4cPEeR2R7+NJFduzpZMbkKupr8lg7O5+1MzPYNDuV9tlpbJlfyZK6mQSFJjNj4TqOnDpCU0ujADINZ/cgzQqLi8ZSXpjLmKxkJpfmkJ0QSXJUmJhoKFFBEcRGxNG+eQvt7RvYu2cbW8RYY0MjMDWykJTGEkMjU0lxjOSAmkjPZoKXqytBYu36I4fTX0xETQFWdtoNuf+ObmPVGWoo8BIzC4jB2ydCUpownFwCiI7LoKisSg6cGh8rYNMuBCm7/n9DNXxlpj1Iz65m5/H77Dn3lN0nH7DrxD32nLzD1oMXadugJspslw6okwO7N7J3x2oa5k8lKjqcwWrdiEHSQOTkHC62OUxMq7cYUF+JPn3Vsq/95ISTzud5tZ6JutGCGp/ePcLkefmdGk8+VFmcnDS+0tl5eoUIuNXfk4Svb7IYeIQGbif7QDFuf6wsXHG095LnhjJ8+Ah5fXeK/Z8QcPfsfjynsoMLzZ/yYPEXvLv9n3x26Be+Pv4bnx/6jfd3/8I3x3/l+zPwzQm1/Y2/X4DvBd5fHfkXi2IaKfWO1lZs++c/f+bVJw/ZsWAmzalhzAn1YJyXA7lutjjq6tBX9p+lWGW0mQ/+Am43XXuxUDmWBh6EGXoTZSSZkVGAwDtQA3Cism8LtW51FBkC7kKnfDHkarHnaiYFz6E6eBrRRsG/g9ubGPVaoyBSxaZz7fMoc6tirOdUKjymM8ZNAbhSwF1IsV0GhTYpjPPMFyBnyeNUisTSc20S5bWq1JJOmUeRfF6h2H4WWTZJ5IhdZ9ukk2waTehwV3yG2uIppu8+zAYnHSvsBdpGffUYJO1kdN+hWOgYYi/gdhlpg9dIR4G1AreLFgrcHiO6X+s8VF47VMA9zApngbeLrrR3Oc69pT2PHjUaKzMzbZ6DlYE+egMHYiV2qm4QEiXtP8bdgXBbScNtTLXRVf8+tsq0f3+sTU6T/T5QR5eg+EQcvTwxNzPG2GwUZnaGuPjZkVaUQGJ+FBb2+liY6WFuJZ9rr0p7prgHSGYUF4J/VDDu/l44SJZsaGKKzqBBkgH00IbHqQtuwwTcRgIt7wBP4gujSa1KELtOJ3NCOmnVGWRMkv03JYP82kJSxuewvGMDm/ccJiqtHP/odMycndATEx0mf7OenOMGRpbSeThhIeB1CUlg99FrlE1aSP6ERVx/6ztOvPAFO2+8w/Zr77L//peceOUfnHrxO3aceYGqucvwCInHVrL9FW3tNMxbIueDs5iwudixGaOEJyMFnkMNlGnrMnzkCIYJmAeqmdhi3L0E2Arc6uehI8S0BazD1PP0RjJi9ChtO0R3KINH6Mjrh2FkYYKLl5tYtTcunk4Cc/nu9sbYSSbk7ifGHS2ZUbILUYnueHpLB2I6CmPpNIzVUGcJk1GSpcjnh3u7MGesiHFpNPPz/ZmT58v0bG9qsz2pzfLQtjPFvmfn+/4R3Dsu3uHgtfscOq+WFd3PmtUtNM+fwLK5pWLXebTPzaJjfhZb58l2di5LqnOYkJdNpaQ3TW0dLFy2htiUHDnAwTi6Rckfk8HYSklZy8upKMxh/rRJVEqvn52WQlFerthzOJMnTuXQgUMsbKqnfctaNq5ZIeAO13pItaMNjNQYUFNGqBvzjjSQP9YYP083LdXoIybZbRiqPv3MtrujG7YKhgOkh7PDxdlPC2dHXzF3FzlgxugMHy0HqX93yUCNtfx/TLs75P1/B7iTAHLT/svsOiMZyaWXOXD+KXtO3KZ933mWrt9H2/pd7N2/n5NHO9m+ZQXlJTnY29kweMhQ6cEHSTqmLw3BStIzS7HuUfQZoIYMSU8voFY3V1DWrb67ArkGc/m5e1EqNTa3n1YTNzO1FWiH4uMfK9t4vH0TcfUIx97BF0c7XxzsvLE0d8baylk+21UMvrsc8szCVDw7uQf20WfHontsHfeAdzp+4v3OX/jyGHx9Ej45+Cvv7fqZr4/+ynenBdRdv/DXU/CdxNcC8W/kOV2150m1COfTx6/y3adfcvvMSTZOG09zcihT/Z0pkhQ+wsqYYWL7Oj364TDSiigLb/z0nHAbYY+PAC1gtBuhBp7d8DXwFXj7aeYdbxKgWbd6/3RLsUK7TEpcSil3G89Y72mM8ZskrwkiQNeBCCN5rXqNsapzRwtocyh2qaDcvYZyjykC8QnyunEC/TGaORfZZ4ppF4iF5wrYcyl2SBNwx5NiHk6WbbzAWiBunkC8QaRYtb90ImEkm0dKxxBAkADbVccURx1jHHSMsB9mgo1sR/eRk1yOlQK32WB97KSTdta1xlO+3zPTVqUTj+H2uA21kbDGdbi6IGktz7PFVdcG91E2mOkayXEZoN1CTB2jHr9P/FCh6tfWpmaEekqm4ixAcJMOwU4kQCvn/d9jrB1nTTqk3frJfkpKxchW3T9ST0ClZjwOwc7NitT8RKLSwzCyGYGJ9TAsHUfh6GtOaLIAYmwKueNzSSpMIjw5AvdAT3RGiXWqkRaSsama8FA1ltzMCK9gb+IK40mfmErOrAxyVdRmkTMlj9xp2eTV5mjgji1NpXnjek7ffEjRhDkEpBTin5WPhV8AeubWDDOQ814M2VyNZ7f3xtDam+n1a6hbsoPxzR1c/fwnTr//D86+/yNXPvqFyx/+wv4HnzF71X4i08fI3yrssHHExy+Up0/f5OadF+RcCUdXMcRYhYlYvqF8zigB7wiB83CtFDJQDbFUo9QE3gMG9UdXxHCk7Ctdg9GMVPNGTIwwNBebVsMB1YVXc+kAJf5/lP0HlFRV9v+BSuicqrtyzl1dXaG7q3POOeccyDlLliAg5qxjQDGAgKACkkFFBQQBA4qYc55x8jjB9H3fcwscf6P/99brtfa6lbrqhnM/+7v3OWcfvVkvHb+dqjs1KxX5pfkoripEdnEGckpTCO1U1LVnoKSG7SDXDpdbD71OAYOeEQqdh0ktZ1Qgl4Y4NxQGcPXsXtw+pwl3z6rEXTPLcdvMKtwyvRw3TS3F9ZOKcc24/F+De+uBp7Fx+zbcfse1uGHtPNy2ZjbuXT8NG9YMYePKHmxeO4CH1o3D9fSeU2szUeLUI8VsRnf3CFr6pyIlrxYWhusaaybMSYRLcS+mzFqGqVNnYNxAP264ai3mzpyJltZmDA0PoLmpFXf/boOkuJdTud94w3rccfMNqCwshlFKjxgkaKv0dsRr7QSeAfIEJTwMLVwMScQ0VAncAtL/A+5LJtRqfCw9G0MvtYLqXUmPqxBjTBle8gaR1Kdo5FJj/y1wB28IcQModUm44f4nsPFJKu29Z7B5z4t4eNcxnrOncNfDe3Dv5p3YumM7dj6+GVdSedZUV/B3TYiLiZf2JSycnjpOK82ijInXS4pbLPskgfpi+dfgPgcnEwWrBwr1HQS3MFEG1mRxITWD4Wt2Nb14FcFdxAaRjqREYQEqDK/UsSuLU4oLLO3//7mhxTRcvp7mrMSDy1/B/ZNO49NHgA8FuJ8QYAY+3vI93n3ge3xJgP9pF/DV9h/xh8eF0qYaf+w7fM3Xzt3zB0zPm4Fd123A7195Ewce2ICbJ/ZheVkmpgRc6PA44aEaE2spqsMS4FUS5LZ0AozwIsAEuPNFuoSqu0yXcRHcuQS3UN5BcItRJ41mApUqeSR1hDCehCm5l2MofQr/Jx/5BGKliWqdoBdpFjEssNPVTqcxDkMpUzGYNhPj0mdhfPo0TM6cTvU9AeN9g5gcGCLEOzExrZsgb0Cns4rQLya8S1BvLEItnYJIh1Qas2l5/P5CyTkUa0XKw07HY4FfboaXbSqZ19McrUQc25oE7mgNXDKLBG4BapEWEtD+r7n5ugsBblOUFBUqsU2k2WGRGwhohuyjqfzEtWL7Gx0aysgsOIIkKiJKKgPhJ0CsVKhyigLpml7suPzvdQ4+j1PrUNzeDU9pJdSORCipGONF+B8Xw3tLicKKfATy02B0KuFIVsOfaUdmsRdNfZUYmdWHrvGdKKkvRjGVd1pWGqJlBBydiShaFRMdRXBTTDgsBHsFWqd2om9JP/qX96B/aTeGFvejbwGjl4W9tB4MLBxCzbhWFHS24JH9h3DftifhKaxBTtcQivpHkFxYAaXDA6WJDszug8vDCCEpQOVfg0kLr8U1jxzBc38AXvwbcPIb4NGTH2DVXTtQPzSXwK6iYMyGjc7J5Xbh2quvxWuvXEBzSz/kShOi4lWIlPPYdXok6HkPani9CEyR/hDgjo5lFCEmKYmp7oS2WhvsaFUbdNCaCGlGPsLMDhsSKcaS+BvJniRGul54fclw8rlR9MvxXCT5XcikkyuvL0JNG9tQE6PfIjvSs6z8X60Ebr2Atp6RD3/HrFZIZpBHE95+XD+7A3fOrMQ9M0oJ72rcOqUUt0wuwa20WwjvX4H79puuw43rF+KOa2bgwetnYfM1s/HQNdPwyLWTsXX9RNw6vxNT6IkLElVIio+AkwdsUelRUdOB7smXw5NTg1i9FzF6H+TWDNhSKtA9bjbmL1qOqZOnYMPdd2PC+Emob25C73Af5l2+CPff9xAhtwoL583ClMkjmDJ+GDUlZdLkG4XaQGhza6BK1Tsh01jZUHjyY6JhN+mkrQC3qPMh5YSlvPb/NZGCCKXaUyeI2ZY66Ah/tUIvrVYzdowAJRu5aPBSo/81uC/16ItUSUSsDitu3ogH97yAh3af+jlV8sD2I7hr0z488Ng+PHP8eWx+ZAOPdwSVlVXwutgQuc9ifUxRRyU6JgHRDIejCPDQX4FbwPkX+z5KLLYgFmOIkuB9CeBjQ6IZmjLcTi9DSmow9eNyp8HlTIWDSsVhT4ZCLiYUic7a/wL7kl02NnhTD9YvxAPzz+OxBe9I6vqTR37AFzt+wu8J748e+R4fPvQDgf4Dgf0TPtvyA756FAT5T/h467f4lAD/YCtwz7TNmJzTgqfvegBbr12HK1ursSAnGeMYMtY5zFCEjkUE90MdpkCG0Y8SayrVpgNpctFB97/gzpXSJSJVIqVLBLQtBZISbhcTZ5J7MOgbJpCnYSB1EkrUOShUeFElgVuo9Gw028vRldyGAVFnO2UyBsQiwIEZGEydSvU9TZoaPzkwGRP9Q+ixNaHHUSetut5iKUKTrZi/V0h1LSyfSpvA5vNKUzEqDMVU+Hko1Qe4v17kqd3IFGBmBJUmt1N1M/wW7SwsjhBXwxFrhCeBgI8noOPdSOfxXgJ3ujyJME/i/1K90zxyKu94Gz9vhkmu5zUWQkEsW0YlzWhQVL4MZ2QmlskSZURFaeN4gjx0tFj8Vyhz0Q9DwEsd9MH/DRrVdkEJQdkLR3E5EmxUtPFigYVYigmZNHLEl+al0hZjr6m2bRpCyIbKmkKUVOahqDKfkbMHZqsJHq8HRp2R0UC01EkaLdR2XKw0cSXZ50ZhVSm6pg+jf9EwBpcOYGRhP8ZfzmuweAS9l3dTfXdScQ+gdnwbysYzIhIrZF11NTILKTzKGlE2NBUl/RPhLqqC2ZtBAHphcSbD7k2GLTkVaQV12LD7BRx55+945MQHWHDDZlR2TkVWQQ08yemMNP1s94zoygtx841XYfuWh/Hk47uR6s2Dw+pFS0s3+gbHwWxPJEdUiKagiGK0IJZmi4uPR6wYux4bJZmaUNcR7lqazmiAmcC2OuywJzoZBbjh9STDx/1KIbQDady3VD/Pm3A0FExWCwWeEnJtAvffhDRGnkVVBHeBG9m5boLeQVGlhk6rpDhVEdxqmOlMDYoEGKi6DYpY9NXl4sa5rbh1RhV+N6OWwK7ADeOKcf24Itww/jfA/dCNy7D1jqXYfMscbL5xJrbdPAePXD8H18/twkilH5lmelfZGFhEvQEeXLKWIYLajorqfjQPL6bHbEKMwYMQhokxeg+07kLUdU3CwhXrsHDpctxw080or6xDLhX1yMTxWLR4KeYvWIy+3iEMDQyirb4ajZVlKMkrYCNKIrhNDFdEqsSGBLUZMoUOcTI5wsMjEBMp6gnESfCVUgySCVVyccvn0mM2dgHv+FilBGwlAS6PV1N1KNjQRRpB5MiDdmlUyi9NFIkZI4GbN8WYOMxi2Hb/k6fw8N7TeIjbB3c+jw2PHsZ9jx7AvqefxfEXT+HmW25Cd1cX8nIL4XWnQK8xwWpJRGwM9z0sGlHRcjYQFSKi5AgJFTluURZSLLDwf8EtwZuvjRbvixrh4n3erGJo1xgCXccowpeSBw+Vhli9PdGRBovZzUbBaITKjJeV////AvdoLJt8P+6cegoHV76P9zb+i+D+CZ9v/wlfU1l/THB/tOlHgvsnfLkdfA/4guD+fBuVuYD6tp/w3mbgxK3vYG7JNEKyFKtbW7C4LA8TUhzoTLIjQIUjRjlEUYn6ZDbUJTJkV7LBxzkILw9yVH4UaFJRoksnuDNRoctBpV7UrRYLDhDe5kLJ6i2laBEFoJI60OPpR6+HcEijStNk8ft8kioWKZZaY440IkXkpAd8fdynEQykTcRAykQME9jCBryTqLonYoTv9yY1oc9dh67ESoK7GG38305HBdU3jdt2exma+VodwV2pK0C5NgeluiyU6dOkmY/iWMQEmkyFC554CxR0sKJz0hathSuWsCOMU/heGj8XUHm59dB4s4uZkow+fAk2uOLNsMuMcMiEenchx5wKD5W3LCwGYjUVUQZBTCoLDxOQJqzHhCI6PFxa2SaOIiBMFOuX2uooqKggxQrjl8aA6y0WFHS0Ib2xAfbcAiRYRaVKLaJEUSoxoSRBhrSMADRUfjKCS0H13FBXguuuWYLL51EdV6az7fKe5/teKllFjALhoyIRxn2IiYng/0fB7LJRoRcgo6wETeMEsBnlzB+SoD1h0SAGF/ege04rumZ1oHN2L8qGm9EwaxxGlsxGWWM1MvLykV5QgZTKRpQPTUZZ5zCyKxvgSkmDkmATUYHBzOgmMw8rb7gTs1bfgPqBaShp6GO00IqMjHykigWT6WA6upvx2GNbsX3bZixaMBeb7r8PU4fGY8vGTXj51Ms4ffIl9HQPENIJkKupuAluETGIKoYiChGzS2MJ8mBqxAiNqALoTIQ1mQ7E44HT54E71YeUND8C6an87VRkMQrJ5jaNDtCXkgxHog0Wm5iAY4JKx/NKGGstdIgBN7mXhUBWKiwWMfpEBT3hbRKKm2ZQKaBRidRNFCy6GMxor8C64Wqs78/H+oEirOnNx5q+fKwb/I1UyWN3LcH2OxfTlmHb7Utw4xICtTIN6boo2OLGwEpg29XxcFDmi5WKHYSojSohO6sVjf3LEagaZKiTjTA22Dg2bIu/Bg3dMzB3yVrMW7YKgxOm0nP5kZNbijnz5qGjswfFJRXIyy9HWWkN2muqUM8GUF5cBldSChJUVGxKI7SEt0htJCQoERkVTdiJiTe/hN3FjjyhWqW63JfALdIOwdSDWNDAYLBBozYSbCZ+l4KvX+yAFMr6omr5X7s0qSGY5x6LnknL8cDes7iP3v/hPaewcedzuGvLATyy+xm8cOYs9h48jLXrrsXgwDgU5pVIeWaRtvB6AjCbHFI+OyoyHtHRYtVsOfcrHqGhdEAEsTgWobIFsH/uZKVSv0wcD1X5JRMrbI+h+h5DUCjpFBxUJEm+TDjtARgZmYgqiRKgL4bLvzLp9XBcOWsHbp92EkfWfERwf0dYizQI8BUV9ydbf5Jg/eEjP+L9zT9yS5hTYX/Iz7z78E94S0zQeRh47b6/4NHF+wnJTpTJLVSqdtQ6TMhimJlAxziW18ZDSHX6ylFHwHrDTfDGUKXGJxF4QrmmoJiKu5SKu5QgLtNmo5Kqu9KQTxVdQDVdhCpjKZoI7l4/Q+/UIfT7GI6ndfN/05FL+FcYslCtzUIt/6fJUoZ2ZwN63O1SudcB3xBthNCeGFTgvkmYlDGV0Ob73kZaDTpdBLeZitFaSQVegz4xO5LW66hFh60czeZi7nsBqulUxP6JWZAC3PkqD/JoYmifj2JFxWuoHUvQRVBxR+nhjjXDLZQ0FbVPQaUmpyV4+FknPLEMqWPMBLwZyQR4htqLcjqfNnsxupMrUOLIRNzFErzC+YohgWK+gigcFRkVRXAS7KHBYv2XihuJWiRRoSGIGDsWKqq4tgHeX72t8FUWwUZAq+xsG2z7EQolRkdHURWqUU6lLKa5y5UyJCY7sGTZHLgSNags86O6LBWtDPcnjXQh4EtCjJgCzvskkhFfLJ2GXK+HJ78I/ooW+GsaUTV+AJ1zJqJj1gAGqbhHltLJLuhE+7QWdM/oQeuMfpSMtKGBn5m8djGqehuRU1GE8sYmpBSRA40dqO0eh8SULCipdjU6BdUyoxCTyCnbkFNWjqK6BjR2daO2pQOZucXwp6YhryADFbWMECpyMHHSeGzatBlXLF2CB+/9He69+UasWboUDdW1yMsplJS5Wq0NzhCVy6Rx6wplLBLiYxATJXLbcqhMjMhNWqiddphEgazcXCTn59Fy4SvIRWoBHVVhITL4PD03A+lZARphnuFBsieR8LbDKgpw0eFoTDrIKXITaEa7Ban8rDclke8R2kYFDIx0DBoZTEoFtPxtBR1lPFmbadNiSlUOZlZ5MbM6BTNr/JjV4MecRv+vwb1742rsuHsFblpKhcITkcUvd8aGwRkXCRcPMokHK3q2zfIEmOipbHHxMDFE9HrY8IdWIbdpFvTJlQhPcENvL0Bafi/yygdQ3TSCmqY+ON0ZkKucqKhsxYyZsxleBKTeXpPJRXVaho6mFukElxSVI9HlRzyhrVBSdXMrlv0PDYsktBg60uMHO+7E2GfRkSfSCFSoBJyovCdMAh5BG8wZC9USKgHbIIYF6UyIjAzWH/6/qZFfq1NhwVoRQbCn5zdi8/6zuHfncTy4+yThfQKPHT6Dg8fPY/P2PVh7zc1YsOgKDI9MQmVFHcO4FAnYapWBv2vmDciwNyxWqhJ4CdxhDK9DeDOE0Olc6pQU+30p3y3CZel4hWNihDGWgB8rpU7EiJNQREQnSCNwbNZkNkAN91n8j7jhf53fFhYEdxgWDG/Ag4vfwJF1X+LCvYQzAf0lwS3g/fEW4F3C+d1NP+H1+/+N9whuYW8++AMuPPg93nzoJ0L7e773Tzx1zQXcOv4BtLubkBltg5tRhY77oKOzLLJmoTe9EY32IgnaiVEmJMscSElIQgbVZ7ZQ3SJdog2gSBVAMWEcVLXZEsgqjIS4karbVi3NlGxP7qbq7kW3r4PgDkjgDnZsZhGu+WgkuMVIkN5kMVW+h5AfwqB/HIE9njYR/d6JmEhwdzqaCckKfrYMbY4ytPL/uuzV6HHWotdFaNNEwalORzk/V0rlTXibC6TRL2X6AKMEPwoJW6m6n0pA2QoFr6GaitscqYY1QgtbpI4ANyAxhpBmlJEU50RSrIvHnwRvHI9f4Uc+j7dMl406SyGaCe0mWyFKqOjtcQaECYd9ydnSxhLIouperFDVF2EtzRoWqZWLTlrU7kngvVnRUIGpS2ahYVI30moKCG4vDEkOyBn6x8i1GE1FryGgapsq4Eu3wuHVYXBqP2paapFfXIQlV1yBssoK9PS0MXokWP2EmEEGWcwYxNF5iHSLhoreX1oFf3UnUpr7kdbVj5S2NuT2tKN6Uh+aCeq6Se1oGNeB+uEuVA51IZeOpGLWECZfuwRVQy0IVOShcaifwm8QuSXVUBtcFF8x0jR9sQC3XmeARqtHGAVbvFoHhcEEX2YaymqrkJadiaz8DNQ0FqK0JksazaGhih0eGsJjj27Dof27sXDuXBjUGqmGS2w0o4oElVQIS6PRSB21KgpRpUoGhYLHo5XD7qKj4Pe4Ml1IKc2EuyQf3vISOr8KHqc41lqk1zUjvbYJgcpapJbx/BUVISUvG74MP1w+qm53ImxOB0xWC3RmPbTCCTBqkWsUSKACd7h0SAs44eI20aGBzSyHhULYJJdDqYihqAyDhpafbEZHngfteU50FTnQW+xAX4nr1+C+fukk9FZnImBKgE0Am+FTklKJRJojgV9OUBtjZNCLSmT0UPY4AiNKDbutAG0jV6K0dxnMaY0wJBaxMdTD4ipHHG8shd4HFS+I6JRLYBhYVFyHsvJqnjgzd1JP72eDz5uD6qp6FOSXwO/PgMUqqnYZGMpoqSDV0ugLATCp0tboIIiFCWiL3LH0XKRNaGKlmdFCnV6E3yUAxsUqpDSCWq0nKMVNIULM/1/gDhb5EZMbhCqPjNHhunsew6aDL2PjrhN4ZP9JbNl3Ahu2HsDa6+/FgmXXYPb8FRgYnoKauhakB7KpYDyEt11KlQgwh1JJRUQkSPAWFh4uk8AtRRCS4v7vfkthsNhPSfGLfRAVx8YijMcbyu+6VKxqNMPqiHCx6rRI//zWcQT/95fWVyUKzX+CZ677A964D/iAYP5kO7dU2+9uAi5s/AlvC1W94T84v/F7AvsnnL/vB7x8779x5u5/4Ow9/8Tpu/+M52/9FNsWPYur26/DeAK1QplM9exGe0oVulOapBmS7hAzrCE6OnsjkqThb0lIVxF6Gn9wWCDBXazJkExMzBHQFjVIKqjSy6nAq00lqLNWo8HWgHZXB9pcTchVpv0M7moBP4JbpErE8EExCkXUD+kV60j6RyRw97hHCPQJUgdnF51AlzSCpBwtYuQKwd1NtS3A3ZNYiz4Bbm5/BretBA0i323M5e+lS52UAty5orqflKe2Qh4aDTmjIH2EErZoPezRhLZQ1PFOgj0JfqUHqaoUZGgZKYglzCyMKPi9NdYSFJtzETCk8p6yISGEEZOItnhtRR3nS9dLgFur1Urq+9JzadbwxfdFB3tEZCgy8wOYvGgKuub0o216JxrGN6OsrQIZxRnQ2XSII7zEaCoBlKrmEgqsRGSXuhkZT4Fcp8XCK67CsjU3YPz0OVi+eiXqm2oZrRI6sjC4HWrkZjhRWuKjwvWjtIXnpK8BKdV1CDT0IbWuG56qdvhqu5DW1I2U2hoEamsRIPDc5ZVIaWlG7fyJmHbDUu5bLyq76zEybxYKqqogFjyWhArbvRgNJSrtRYTHShFkdEwcwim2xjLKGB1yGTRGLfJL6NDba1DdVoyCyjSYCEGjULgJCejt6sDCBXPJFkYTcpGGEAsh830en6hiaDAY+FlClapeqO4EeRS0RjLOrUNqUTIah6vQM7sTpT3V8FdSZdfz/LXyfm7rpPUi0CyOrw0pdU3wVtXQgZUiOScLjrQU2DxuWBOdMEmTCCnYjHQUjG5E7lwl4K3gudfLkEwwp/rssFtUMMjjYJTHQ6OIIxMZDYk0lCYBVVk+NBa60ZBnQlO2Ec1Z1l+DO0Dv4CCQE/klLoWMKjsBdoUcJp4IHUMrTWQEjNHRMBHoxrho6MMjET86DlpNAI2DK9A0/Wr4yvtg9RYx1PFibLgBl4WqMTpKhZDYBIRExUGtsyMxKY0nU4f4eGEGehkx+N8DJ1/XGpw8UCdPqI3QVkmKdCw9sFRXQ3RCCjAJgLNhC9BFRsikbTCtcDG1IIAuYP4zvAXc2BCoAEXaQqmg4pAAJ2B4KU3y26kS8RmRLpFW2xFKls/bhuZg5/F38OCTJ6VUyYbth7FhyyHccd+TWLHuLkyfuxIDI9NR39yJysp6FBWWSarbTmckZlGKwuvhYbKfwR0WGsfXgmO3g/sqbkyxZSMlhC8VDhKjDKLZmCNDwrk/hDX3RXR6ighEAP7SPksjCi4qsN80vieWV8q0N2DvzR/g2G1/xev3BdMfH2wD3nqYqvqBH/jaj3iTAD9PdX3qjn/g3MYfceauf+HUnf/Eczf/EQev/gB71r2OHVecxG2TH8XS5nWYlDeM/tQ6tCSXo8JehkZPI0oJRu1oHYGmlyI0Z7wVngQXUgmyDLUfWYR3nioVRYp0lKgyUaLOIuxzpZSJ6HgUozlqTMVoSaxHZ3I7YdtOcDcjW5H6m+ButdcSyq0EdffP4B70TyDIJ2DIPxV9SYNSqqQ3uR7dbjE7sxzNdAw9QnELeNN6BcC5bRdVAmlitEmdqVDaL1HtTxSJEqkSUUs7MyER7ngzYhkxxYs8dxjvmSgtrFF6qmwrUqjIA9oUZFKp59AR5RszUWDKQjYdQIBOSyhxcyQFRYQBqggdRZEF1gRGmuEihy3SfkGn+0uIC2CLVMn/OmSLzYhpCyajd24f6qY1onlqI1omNfH+ZCRbnwc/laQorDR6jMiBa1DbXoGkLCc6B2vQ0FSE8IhojIyfg1mXL8XQtMmYtXgR2vt64PP7pTYYyrZjN6vQ01WOOXO7sGrNFFx17VzMmjuASdMGMDR9Aqqpnov6J8Hf1I9kRtee0ka4i2phL66hIu9Fx9KZmHXdYkxZNhVtw+1wBfy4LIz3nyh4FspIUnTERkUhJFosBMHolPdteGgkowm2dUaRUbwHwsIjIFMokVtWwGi/AXkVjFKSjHCKHLPZDA/BmZTogEpvhsFsg9lihtNmRqLdBIfDAZvNDr2eUCcoZbIoCko6XKucyjkRbRPYBmY3om1qJTomVzNaqEFhVw0y2xqR2UFwd/YhvaMXGR1dhHk7Ad6AVDooT0kJEglve4qPotUOq4PX0SyifC0Fo6jfLZZZpKpWyxFLfipFFsNhg03UdlHG87046LhVJ8RBHhcDJQVybX4mZg5WY2pXBqa3Z2Bmc96vwe1i+JCoViOJXsmhTIAxNoqAJqRlMmlrFmM2+ZpKFBMPDUECFYFsjAxqBb1CzxK0zrwarrwmRMiMvAj0niEJGBOhpsml0GwsoRVDGIcTxiEhojaAgqZETLSWO22DQmVGTJya3lVBkyNUQI6KWkxCEZ2Pl1S2WHBAqFGhNoXaFltJVQvwic+KVEIILzxVrEgnSO8R3BERsVKeOy5OTEoRKlQo7l/ar1WqUOKi41JMZAiuEDMKFk8e7t97EtuPvIRH9p7Axh1P4c6H9uHGex7H1bdswhVrb8PseSsxPDIDnZ0DyMrMl3LronqamB0pjkVMvImg04mIlEmPRSfkpf0UdukYBZzF+F1eIhSlpWPhxCmY1NaOpoICOBkCiqF2QahThbOxi8/90gTEI0LHIiYyDDqGY3425rLsFDQX5dN7N+HBK/bhpYf+hZfv/wmvb/yBoP4Br973L5y773u8eu+POC9WeKfqPnn733Hspj/hFLdPX/dH7L3qM9w35xlc1bcB82vWoit1Aqpc9ShhqJ+tTSWQ0pBlKkJr5hDacwfp5K1Qh1PtROtgl1kIOif8hF6A8MsQAFSJnLEowJSGYnVAWlC3VJOOUgMVuBjnbcxDvaMSrW7CyNGIVlcj8gjuAv5PpT4bNfo8grsQjZZyaaZlJ+Hek9SNPu8A+n1BcPdScY9Pn4puVxdabXXSrMw2RwWaLSVooeIWOe0+Zz2BXcvHYrRJDTpt/E2+18TP1JkKUEEHUSqB28/f9iJdKg5lgzZcjgheL9mYSKjoiPVs26ZIFU0DR5wFLkYZ7vhEOiw3XLF2OGNsBLsYRmhmJGulWCL8lS64NTS1U+qgNMdoIRahFddR5K5tRgOjLKpsOt2wcEZbY4NiQ1x/sRUFkSpa6zF8+RQ0Tm5B/cQ61A1VorA+C4l+ExS6GMJahaRkO8KjQqAR4O6ogSvNgRUrZyOb2+jwUHR09GPpynWYNm8BRqZPRWVDPWGjC/4G26U3MRGF2R6UlSShrTUbVRXp6G4twNLLO3HjjbNx4+2LsHjtdPRO60f7pHkoaB6Bu6QFjpIatMydhSnrF2P62vkYmTsCR4pDGp46KoTHRHEYER+PCEb3URSMYlp9RLhIJcZI97lYDWgsHVYMlXlsrAwx5FIswevJdKOsrgDeVDHqw0EBmASnK0lKpbgzU5Ho88Dj47VKCyDDnwaXKxEGkcdW8v9lFJ9U3GpDAtwBG9pHajBAaDeML0DdSC66plVgwtJuDC8ZQPP0dpQONyK3rx05vZ3I7upEZnsH1XerlOP3ldYgKb8IzvQATEkOGO1mmKwmilGtpLhV6mAlQjkFsahGGM3jjeE9a9JT0HB/NFTjBjEskPepNj4WyqhoqbbTyrm9WD27Bqtn1OLK6a2/AW6jHjaNKijZY6OhosczxstgVypgoepWU3HHjxmNmNE0nsR4KozYMXFQyhKpLmcinWo7PMFOgIoOxHhEEuDxVNPxVCNhbMhjw6gs6U1HU5WEhogLIhRFApUDAUZ1IRbrDQ2LllIdv1TMl0wo0qAR4FTMl8q4Bh+LtAK9tei05PcLEx1+o7mPl5S4+L4wOoPRVKg8ZAlqYvv/zYIpCnGDCJUv0itjERqrx/LbNmP7Uy9J+e2te6i8dxzF3Vv3Y+P2Q9jw8G6sv/ZuDA3PQnVVC/y+TKoAJz276DQU38ebj8cnjvWSiVx9sLiUeJ8mfS7oTMbSzEolmjKyML+5A3ctWoDfLZ2H1ZPHY1xDA/I9fl6rOH5uNC92LNw6EzJdHtQUlaKrvgrddRUYaqzBxJYGTG5pxNzOFizoasWEygbMbZyHkw9+hfNbgVN3/Run7/kP1bRIf/wNZ+79Hq9tBC5Qib+84TscuupT7Fn1Pp5c+xEeuPwUruzZgCmlC9Di6UKZqQK5ukykKTxIU3vhVxLC9koMly/BuKrFhFYGtGEGKbVmjTXCJbNKMwZTCKt0MTJDKSrleZCn9qFAlD0lyIuppsVQQTFksNiQxd/IR4W5CLW2KrQk1fN9Al0llgfLRZ1BjPkuIWAr0WZvJLg7Ce4eKu4+Kuth9CWPJ8DHY3zGRCr2FnQm8TN0NALeYvx2q62CwK6j0hbgFtCuJbSF4q5Cs5mRA52QmBRUqc+iM8lEsZb7RXCnyO2wJRgQTYERznYSwzaSMDZKGmGipMnH8gYcyxsxVAUzI1BHlBXWGAsssRbYCGxrrJVbqsQoI4zhamhC5FCMpQpklBlxmWj/oxDO6++1mGDXUASxTYaMCWGbERFoUG2PvtiOnSmMQNpaUTTUjeqRNlR1VSCnmuG710RoBJVldHw0AeeGKdEIOSFeWFuCQHY6JozvwrwZPWiozUZTYwlWrFiAdetWYGjcACFolyrnhYkaHnQaYrZfZ3MxFi3sxsTJjK7ayvh/RcjLsGNkoAjjh3Mwc2oJbrh+Iq69bQkWrV+A+pEOFLc3oGvKCIHYhYr+FmTXlkKVaMEoAixEwFguR5xOg3hySKRsEuSqn1OJ4ZGxvG953KHhEKvSKwg3GYEbk8BzrY+HL53OpCwLmQXp8GWnIVCYj45xQ3QeQ6horkF6TrbU32Q1OgjPeMQnREKhpOpVRUNviIfLZ0JVWx7ax/NYBrNR3ZeJ5onFGFnUgsmrejBt7RCmrqPjX0UhsHQc2uYMoX5qPyrH9SKvqx0B3of+8koK13yCOx0mdxL0dis0NgOUJi0UWiUUhLIYIy7V/k4QwzHjyLwIycSKOmY6ZtFBaVQnQC9y3eRtYWYGrl85HTet6MONV/TguisGfg1uPb9QFUNgE9rq2BhoZFSo9Azq6GgJ1pFsHDFsLLH0+rFjwyRwy0LioIi3IyVQhxhC+rKxMkTHGaA2emBMzIHFKTokbQil6g4RSpsXIIwqM9gpR1CLCnkXQStGi4gcdRCywXz1JeUpqc+LiltS3VLa5JcmYB6EtgB2cJSGGEYnRpkIlR60qGgZX7sE7t9S2P9rF/PfP4ObvxWuxMpbH8ETx97C1sOvYMeRc9h19DVs2/8C7nhgJ1atv5OKexXBPRPNjd1U3IXwedPhdCRRcQdz6+J7gg5KdKaK/RTgFg7iErCDvyv2M14Ww3CpH/M6OjCnpg4LWxuwsKcZv1t+OR64Zi1uWLIQ0zraMaOFQG5px1CWGDY0HhuvWIUbZ83G/PZ2LKDNbmjEtOoazKCCmtXWhPGVtWjjdbt5xkac3/EfHL/rOxy+4a94ct1XOHD913jxvn/jFSrulzf+hJN3f4sD13yM+2e/gJsn7sOavo2YXrEUHWndqLRXoECfg3Sq3xQC2E8AO6ITUe5pxtyWW/nbt6PA2gJDqFCmVKJUkvZYhq0yMXZZDItLRKrCJU1MyeL/Z9MEFIvUIvedKoG7TIzTdpSh3kWVzO9tTqxDkSIN5VTndYZ8NJjEGOxStBDqrSIP7mhDV2IXepJ70OMeQHfSMAb8At4DUvnXPm+bNL293VlzEdzl6KTS7nZSrVNpd9iqL0K7FPWmQmm4YZUxGxXGTBTp0+hgvMhIcFBtm6GJoPggtMPYRqIoLGRjIwlsRqahVHIUJlq2F3OUAbYohuvRdjothvFU3+4EF5LlSfDwuC9ZMh2Zk/eRMUYDVRTvx7g4+O0W5PndUPPeFP0tUoekGObJx8H2wjaiNSKrtgWeqgY4yiqRXEkgV+UjOZf3oVMPtVYudcTFyqNhsCuRWZIGs98Ob246HHT8CkbaiS4jCvK8GOwuw8KZzZgxoQY2i6g+OAZWvRyZPhuSzAo+lsHvVqCkyIb0TD2aW4uR5negp7Uad966DF0M6Qf7cjA8mIemJj8WrWjD9XfNxKIrxvN5lVTbO1BdjeyGJirUUkTprAhjFJyg1SHeJBwKz6nFigSlWDEqCG6pLDGFjRhVJlSrRiOHWieWUWN7StTC6TXA6TPCm+1GUV0JlXMvJs2bib7Jw8grL4GVkaZOLwYIkE1qGeEZAZUqEmaLDOnpFpRWe1HZ6kVFG9V7uwe1vdnonVmPqSu7MW3NAME9jClrRzDlqgmYcdV4TF8znkCnEFjKaO7yQTRPaUdRJ897YQAWryjjnAi91Q6VWXSoqiVwKwluhUoo7v+CW2xjYqJ4nOHScem1KugFuJVxkMdEojQ3C3esX4i71k3Gnfz926/6jbKu8pgYxEUQxhGR3EYiVvQeh4YR2IQ21VyMBOxQGl+nQoyjco0LiUJstAZqvQ9hsQbEqFywp5QhrZCNKKuGIUgyoa1ECBW1qNcRKdaFjGUoFB2P8IhYqdNxLBu6AOylTkWxvaS6pZEWo8VIi2D+V8wulNSp6HEX6QWRSqFJj3+huIPwpkOQwM3/FfCmCcUt5cn//wY3gX0R3KNDErD8hofw6HPv4N69r+CBvaexceezuPrOR7D86ruwbM0tWLriesybvwq93eOkBR1KS6rhcLi4b+K3gwr+koMKHuv/A9zcB1GtzGnQoS49AyuHRrB0sA9L6OmvWzALd65eit+tWY7bly/C9nXrcGVHF5qNFkzOzMEVDOEW1DViODsffelZ6E5LR1dqOtrTM9GenYWOHG4zC9Cb04bHrnkKL2/5CTvXf46HlryDLSvexjN3fYMT936HZ+/4Fs/c/kc8vu5N3DnzaSxsvh1DBXPRmtaDckcp8gwZhLYPfjHkjQAWQLLHutGQNYiV/Zuxsm8L2jMuR7Isj6rSAGO0FuZoqk+ZhRCzSZ13frmolJeEdH6HBHBFMnKp3sU470IxQUfkuq1FqBZjq5Ma0OSsRaEygFJVGmoNeQR3sKpgC4ErFHeHswNdrm5p7HdXUjdVdi9GAhOk/HiThUqayrrNUYNmawUaCO4WOp9OOoNOgrudr7fSATSZy6XvrjWKfDuVti6N+yOKRokJNQ74Y01wErAxFA6i8zqM1zOc7SOC21i2R6G8VYw89WKUCT+bGGeno0pCCh1SmoaqkKo9XZeOdJHr1mbQ6aXx/HngVjjgUlqQYklEeqINuW47MsQkGapekTq7TEyDp8oWQ/NEuxRiyFdcAV9FM+wFNdBnFELl9UPjdcHkZcjuMFNVaqDVKZFAaEUrw5GUmYi0shwYPW5Y3D64vFmwOQPQaoxUe/HI8ZhRleeBP8kEm4EqMToEdm0sMpN1qK/0YcaUesyd3Y7xExtgMMYgO9OF6tI0DPQUYcJIKR5+YBXqKjPozAQfwuFL1WJkpAy33zgfKTkBuApKkdXSD19VGxRJqQiTqRCvM0Jpd0Jhd0BldUCuMUnLmoWFUdzxHgkJFZ16BiQl2elkLDDbdTDYVLAnG+DNdMLuN8OUbIQzkIxAaQFyqyoQyMuDiko2SsaIQwhTMTZcT/WrlRHmGuQWe1DVmInyeh+Kqu0oqDajvMWN5qECDM1pwuQrOjF9rQA3ob12HME9HjPWDRLcfZISH7+sAxOv6Ma4Zb3omNGE0rYCuDOSoBWVA0XkwPOewPOu0KnoiHgeaQqFSJXIJBMQF0umRfHahkaEQq2hIzIy8lLS6TOiSKZinzbQiPuvm4v7rpuCu6+f8Gtwa+RKyOPoDcQCpJHRiGRYEkWLYIgiLJIqO4qAiSFQg+AOQYx4LUIGpd4FtbsUpsw2ZDROQ2rFABKMfoRHaRETq5emekfGMPSJTkCUmD0YI3Y2aBFseEJtB+EdNAFtkUIID41GKJ2DgLeA5qWRFf81ATsq6DFi+rr4TFClBk18dmxQvRPe4jsNxuDSQqJko/iMuAGCMyfFZ/9rP4P7IkgvpUpGS78RhkBRBx5++l089PxHePip17Fx97O4/eHduPHubVh3w71YvuIGLFq0FrNmLkRPN71+bjEsFjsVt1D7Yh/5+3RGYoz2z86K51PMfvsZ3uJzhIAEee5jNNV6GuHfWFSEqxYtwG1rV2H94gW0+bh64VysnjQOc6im+wnojmQv6hMTUWWzo1hvRInFgjKnA1U+D7ryCjFUWorJ9WWY2lCF7twi9Bf0YO/t53Hod1/ijjlncOPU5/DQilew76Y/4sBNf8Kuaz/CppUv4ZYZ+6jqb0RX1iQUWxiK6zOQSRClyD3wyp2wROrgIoQTqYYbssdh9cDDuLL3UUwpv4mQHyK40mGOMcPINmGOERNPRP7XBrcYaSJPREBFcF9MnWRTueeLBQgIthKRKjHmo5KQrbVVosFejWJ1Bso16WgwFxDAVNuEbzuB3uFsksDdKUwUiErqRKerF4Mpw/wMoe5qkkaeCHXeYCoNLuZgL5f+t42qW9RGabZWUmmXokovxpWL4YkBFKg9yCSw0xJs8MeZkRyjoyNiG+Y1Cx07Vsr/hvJaRbP9yilKVIwstZFUUQS3KUqMMmGUEUuVG58Mr8yL5Nhk+OJFwa1UBBRUococpKnTqcITeV70SDHZkOMyI8uhQ4ad/89wWirvMCa4erjooBbj+e1pOfBVNsCZXwlzahE0rgAS2NZijFrICK0EURxJUni8p+MoYKLGIpzqOyk/A7aMFKrvYvgyspGcmskIOYmKVAeNgiClwo+LCaMKTEDAZ0FJrhv+RAW8SXEoyDWguzMfBYUeeLxmrLlyMmZMK6PKzsbEcSVoa8yAXhWFCEYNUYzALxsTR+ehwtorJ0IsheYvrURG+zC89d3QBzIRpSYn1Hpo3V7oGAHoXB7u90Vwi6ic90d8ggLuZA8SE8U9rIKB6t/hMSAl24kURhbJmV4kBnxSjlnL9i8z2qSqohHkWURsNKITaPIo/pYCShsdaSYFQnUAeQ2pKKlLR3k1I7s6gpzKu20oH0Oz6zGRYJ62ph/T141g+voJmLp+IqatI8DXDGPS6n5MWNWLCat70Hd5C1qnVKNpqBzFdaIglwk67l8CwS2j2hZjuVW0S4pbwFsMd1QqGAkpFYiIjkBoZBjieI10dCxaOhatOg52XTwK/VbcvmoaHrxxJu65cfyvwW1UUdLzIBOiYmiEdxgPkicsiuCTjI+jCW5hIsctVpeOYSONZPhrdRcgq2kOfDUzEWiYCZW7AnJzOr2bC7FshFExDLkI7nAxdpnKOypGGAFO9R1JeIeGMwwkWCVwcxtCaEv56YvQEs8TFFokJaegrKIOHT0jmDhtLi5fshprr74Za9ffhKuvvw1XXXsrlq28GpNnXI7Kug7ozR7+v4DtZYijV8/OLkJ+QRm9drIEyv8D6d800VHIxk7nIKabXwJ3eetUHDz/Nzz5+l+x75XPsPfEeTx+5Awe2HEEt9yzFVffuAFLrrgWUybNRUtjJwryy+D1pCBSWolGfC/VEpWacDpipqc0Rluke3jz/zc9JJyF+F2RMroE/Msgi45FPlXzrEmTcc3KlVi/fBkWTGII19mORQP9uLy7B9MaGjFYVoaRcgK6phozGusxq7UZ87o7qNgHsKS/B/O6mjFcXoTG1AAKrakYrpiOJ+88jwdXnce6ic/g6qlHcc+S17B57ft4eM2buGfZSVw5cRum1q5Go7cbmZo8qmwqbQLWq01CQkgMtIyufBq+pstGma8dcxtuwBXtD2Fm5V3oDixFhb0HqeocgikJ1igbHLE2OGMtVK4mCd4pVNvp/D5RlClH6Ue+RkwxzyS089CcXIdmdz0anDWot1dKE3ZqdLlopQNpt9eiXSy64G5Gd7JQ2V1Snluo7U6XSJf0EdgdVNc1fL8ZXckNaHFUolpfII0WaRYjSxxVkjXxuxus5agzl0jpkRJtmjTRJpsOJUNB55JA+AqnE6GGPjwe8Yzioik8QtlWBEzDea0iRvG+IVTjR8VAF6qCNdqEJJnokPXS0aUjR5uNPH0Ot1nIVKUjLT4NvtgUeOJEysTF80kHYXEiN9FOsyHdbkGymTBQqClmRJsQI4PCYHOlwlNcDUtOIYwEr8olyk0kIs5oQrReg0gl7zmKsdDIKKkkaVhsJEYxmh4TK4MlNYUALURldytSS/KoVH3QE4piAorGKIYNxiHkYo34mOixBEks0tMSMTJUhcvnd+PyeTy37bkoKrSgOM+CllovVi7rx4plg2hszEJnTwGSM+QEpo4CJBrTZ/Wjp6cUY6jAcxrbkN7WT3C3wZqfR6XtQBQhq03ywkknYvZ6Gb0zmolVUcBR2IVFQs9j0ujE0Dq5VC/cH3AjpzgdHqp9k88JWzqdHhW2NTUN8VTsEUoNwmJiEBkbK1X5i1TEIVxDWHo9cOTlwkHlb0lz0axITk9CdkEaCivTUN2ehZbhIvTNrMWEZW2YfGUvpl01hBlXU21fNQ7T1hPcQoET3jOpwIcXs10NFqOc/9c0TCHQX4jcUkafaWZYk4xQGeRQ0vmpNNwS3CJlkkBwy+Rx0vBAhZpMpIOMjosguKMYGclhsWqh18thJLizPRbctnomHrhhBjbcMPIbOe74WGjjYhiSRUEZQVCGRiGawBaq+pcWHRLChjqaynssIsewQYTpkJrdgeLulQjUzIK3sB/OtFpo7Vk8aVpperektmkC4FEML6NihYnX5GxQMoRFxTJUoGcltC8BStT1SAlkoX9oHFatXY9b77wbm7Zux87de7Fn70Hs238YBw4eoT2FQ4eexoHDR/DMc8fx6hvv4Ozrb+Ps+ffw0usf4P6Hn0BBaS2MZhcKC6pRWdmCsrI6em07f0c0TCpcQlr8prBfdloKqIrUi0jDBE2AOwrjF1yLva98gyde+hpPnv4AO599GZv3HMfdW/bjRrG6zs33Y8mVN1GFLERrQzdyMgths7oQFRn3828E66QIxyQALkAddBDBoYAXX5PSJRdV/6XtxX3TyFWY0NOPlXPmYf4w1XZPD2Z3d2NqWysmNTHMo81sbSTI27GkrwuLOtswv7kRk2vL0F2cjaaMACoYJhda3cgzJVHtuTG9cRm2XH0W1888glUTdmHVpJ20J3H9vKdxzZy9mNt7J7oLpqOEajWFwEkiaC2iSp6JIblOD4fKihSNHxn6XBQTpAM5CzC3+lbMLLsTw1lXod07C9WJvcg31yJNmYekGN5EBLgrzk7lbYcnPhFpCtFR6UeuOg0FhHaxIQ+lRpEmqUQdv7PWVo06awVK1Vlo4Osdtnr0JLYRzmLSTbdUArbfI9aBHERv8jh0uwYg1qNstNRTRVehlkCusxWjmkq9nPAUMzTr7WV8jUblXkurNhcT2gXSEmsFPB6RexdRQFoCoRprhouRhY3RpDlKAwNNG6lANB1vJKEtC6P4iZBDE6OFU2aDl8BPVfmQzuPJpYIv4u+VmIqCRrVfzG2hPg/ZdFLeeJc0jFAfRdgnaAlvB7ISk+EniFwGqkSDAfoENWKj42FL9MKbVwKdPxMJjiQqTCPiDEZEE24RakKLEXSYLAEhsfEIYYQr8sjCxjDCVRjMsKekwUWApddVIbm4GI70bCpRO+L1WkbQSkbJFGW8x0NDLkN4+CjCk+2RYkqmiIUvzY6m5iJMHN9AhV2NNSvFAivlaKr3Ii/HijS+P2/+AKZMqUFdRRPcSRasJexkMaHQJaYgr60PqRQ07spa2AvyYfJ7EG/QQ+dwIlXA15tMcKsQG6/FWIq6aB6HyFOLCSx6gw4mkxFOdyKSA34Y6GzMfj+SC0p4DJlQWm2ISEjAWKrssPgYxCt5LHIFIjVamLIy4a+rgaeiAs7sbNjovKQp7fw9Z2oyEtPdSCslwFvz0TyhDsOLuqmohzB5/TCBPYSZ6wYw45oBqu9BzFw7jMHZLcgqdxPUHmQUMcLtzsLI/BaUN4kyryakEN4enwkOp5bRPpW+SgY5QS2OQ6zCoyDQZcoYyC52lgrTEtZmiwYaA6FO5V2W58c918zHhqsnYsN1g78Gt4C2ThYHNb2UhhdbScjEMIz/FbglE2qbAA+JJoy0yCrqRn7HMmQ2zIY3vxMGB0+g2krPYuKJE9XwdIiRMRyiiQJLEQR4BMOgCMI5gr8VHi2AJkaIhCElJZ0XfAZuuP4WPPjgw9i6ZSu2b9+OXbt248kn92D/vidx+NCT2LvnMezetQ07n9iKXTu34vFtD2HP49twcN9uHH3mCE6ePIE33/0S3/4AfPfTT3jgoa2ormqTZm6WVzYhPTOfjfO/U9//79BAsS+0MRHBjs6L8JaGFzLsi4hzYPHNO3Dwjb9h18kP8bhYc3P/KTyw81ncs+UAbrp3O1ZcfSemzVyKluZ+FBRUIj2QB6PByu8IRhHS7/wC2FL+/qJJHbDSe0J1/49JSn20tCpKXW4Rpjd3YnZrFya3tmBKextm9/Vidm8P5lNZLxoewKrJE3D93NmY0USVGUhDjS8ZRUkO5Nmp5mxOZJsTkcmwMofwTdekoK94Cq4YuQXLRm7G3O6bMKF2HSbVr8eEutUYql6EqtQ2pBmy4NOlwK0myIyJMCs08DLMDthSCCkqVHM5ShNbqbL5u+XXYlrJjQT3lehJXYAW3zQ0+iag2t2LQgI8XZ0PvzyV0EqSwJUiijCpqLj5/QX6LAIuH6UEaalQwPYq1NipuB3VKFJlELp5aLSXo81Rj25nO3qpsPuprgfcA9wS3IR3V3IvOt2dVNP1VNMEt5VQNvM7L87QFI+rLQW0IlQY86UJP6W6HBRrMqm0fVJnqSgKlUpou2OsUi0SiygkJcak0xx8biS4Y0YznBdRR7QK+liCPcECr4qwF2O4dVTZjEIK+P3FVPgC2KUWHhNNPBfgztNnIo3HbY0yIJ7iQDY6Ag6qRp/ZCjuhY2FEbNPqoJKrYaEad3vToOH1i9QYCCiCKUbcR6LYf5wkhEIovsZGxmCM2DKKlh5HisfRSEoLSCkFS4CWmQF7Tq60PqQ20QW1xYQ4Jdt4VAhFGcEdNopii/d6XDRiEhSQm8ywUBE7UwKweVJhoeovrirG5FmduGL1JKxbNxGLFjShoS4RFaV+ZKe5sWh+D2oqU9luo+AtqEV+Vz9SGjtgL2IkWlaO7Kp8pBUycstJRlVLLcxJSYhK0CA2QY/LKObURgOKKgrh8jthtFhgtjphsNih47lxcF8yxdT79BxG+GaeBx5/RARZE49ohYg45NJUf09+KfnUgpSqajhyc6m0eewpPthTfXBnZiM5lxEC1X9SYRY8Zdl0aEUo62tC65wBjFs7BdOunUxgE+DrRH67F32EdlqRG8ZEDZU/HXORE6VtAUxe3Im2oQo6N0aRHj28fgvS0p3wpdhgJ8D1RiUjB0JbRQdPJ6i8NHtTGQuxqr5cEZyGr+BrUXR0nY2FuHv9TPzuykHcva7ntxR3HMEdK4FbS5iq6dXjeNJipdRImLSVHot0ydjg41hpZpMexdX9qOpdAp2nCuHyRIRTbcRSUccKWBPa4gIIi+RrYVFKnly19Fh0Vl4m0jFxCaiprqNXvuoirLfhsR1PYNfuPVTRz+OlV87hhVOncfipo1Tae7B37w48sfMRbN/xUNAefRA7tj6AHYT3jkc3E/RbqMyfwNPPv4gPvvijtKit+Lvt1vuQV1CH8po2VNW3I4OKJY7Q4SmgiRSGgKIAK8Ne7peY5RjCm/Fn1S1SJaOicNkYNa7esB9H3/039pz+DLuefwvbn3oVm/aewsYnjuJ3m/cS3o/iymvuxMz5K9DTPxmNDV3IzSqGjMca/D3hMAhiQnosb1Ixq/ISuIPj08XjSx2z/7Vg3ns0osIjUcCbdzLDzsWDIxiqq0NzQR76a6owUFuNGT1dWD51ElbPnEaI96E2jUqH4XaekyrO4UDAYkWqierIZKNZEKBiS9Xb4FEnIsWYgnwv1aC/BjmJVUgzlyGFgHGpU2CUWWFRWJFkdMGhMSNARZjl80MRnQCvJhm5BoLJ2ox67zhMKFyJy+tvo92NOVV3EOA3YThnDfoylxPq89HsmYgaZy/KLA3I5/+lKzOQKif8lUKhEpraAPLELMrEStS4a1GdVIdWXxvqnDXIVaYSeAGUWXNRRRg3WmvQmtiIdlerNLuyy92N9uQutHs6CesqVBL+1dYifpZK2piNQm0wd15qzJGeCyvSZVBhB5BPdZyj8CGTwE4nsFPEKJBYQiLSCCtBLXLQrgQTkuUWJMbooR4bGxxVwusjp2PXhYnZkwYkRtuRHCugn0L4E97KLOQwUhCWq8lGvi4XhYZ8yQq4H5n6NCTJ7UgYHQ1leAzsKs3P0DaJ2X9Uj046yES3HyqtkfdNPMaEs+2EhiFkDJ0/RYEY+z12dHCorBSliX4TCq1RdPSijUeLiR9sC9YUP8GdDnNGNiwZObCkpsPgdkNh4n0qi5TGeoeEjEZkdAgVYiyiqF5juQ9adwqS8ssRqGiBt7gZyYVtVLttsGeUM9LOkKoKLlwyHnf+bhmWLBvAQF82rr16kJH3ZVS+eqRWNSGnqw++ujZYcovhKSxBbhUdV7kXuWVe1LVVQsHoLTqeDilWjcvCouDwJaGxpx45FekwOmww8xyY7IlI8viRU1CEDO6/WHwlJiqO0UGENHxRLDMWlaBkFEEVX1qJ3MZ2pFRQ4Wflwshow5iaCmsgFUk5GfAUlcBXXovUmnoq8lp4ef+k8H7KbG5Dbm8nqqcPoHf5JExeNw1TVo/DwLwulLYWQOtQwuwwID0nCdllblR2ZmLiwg4MTG1CSrpFqr/tTTEjLcOOQKYdqQGLpMCT3EYYTEEFrlLFE9RiiKIYnx6JqGjyUDJGN4x6Zo1vwi0r+nHr8jbJfgVuQ4JMgrcmlvCm19YQ3PE8aZfAHcOGESNSJxLMoyELjUJcmPgxNmRPPsyuPIwK09CzaxCdYESMpLaN0qIFwmS8aEJxR/PzcQkGwlvJ8CsGZVX1uOnWO7CdsN62+RE8sX0HDu3bh+NHj+LUS+fw3hff4MIHn+HYmXM49NwpHDx6DAefeRqHnz36C3sWTz1HO34MT504iacJ+SOnzuDw8ydw9ORJfPzllxK433v3MwwOz0FT5whqW3qpFBqRV1aNWl4gBZWMlHum0g2h0g4LEePN/wtuMWJFVOcbdVkkPboe6+7YhUef/xSPHfsQu4+/h90n3sWTx9/GE0dfw5b9J3HPtoO49s5NWLLmJkybvQzjxs1Cc303nLZEqvhgOijoJISyDua5RTGs6CjejAS2tMDCxWGNoyW1H7RgsangTSi+w8fwdmJnJ+YMDWBqTyeGmupRX5CDmtxMdFVXYjoV+GB9HUq8BCFhnUaV4iOsPQyXk7QGuAgGp5rXUGOEhQpPK2Mox+svZmiKanSiUJTkMKQUzmXcpxCYGLar4hl283kETRUdzfYih1/jJbQrUZ/EGzZ/MebV3YFlrRtxZQ+dWNfjWN7yGBbWbcbsirsxqeA6DGQsR6d/Lppc41Hn6EKZuZEAq0SWoQCp6gykKf0IiFmVBG4hFXEhVXeNsw7VVM6B+GQqYDOjBDcytD5CMJPqNQ/lthJUOsoldV5trUWzuxllBipcYy7KTFTwBLRQ8mJV9iLCslB6nI5CmljYQVQtzFJ4kR4frJudmpAIj8wOZ5QZ9iiqqDgzIwSrNM09Md4EQwSFCM9NCJ1pLNuHNkzOz/GGjbdL+5+uDAQhrSGk1QX8rXwJ2ALe2apMCehiK1Il2YYAUnXJsFCxWxIY2jPENyTIoYxmyB8VCSuVpyPJCwWVZahU4kBMDhNpt2D67Jc2hu+NFamOcLaryAiIhW+F2dwOWJKd0LtdMPhTYQwQ3Ol5BHeAijsR8ToNwR0lgXv02FHSogsGOwWYUgYZ24oumeAuKIO/vA7eikb4qluQXN0Id00d3OU1cFIM+YqqkVNdi8nzurHxgZUoKkyi8xgDlc+N9JZWZHX2IbmmFTZ+Vk/4WtxUpOku5JfzWldmMRKXUehZMCpCjnCq/IzibJS3FKOkKQtWjx0GJx0iHU9hSTFy83JgpQCJj5IhIiyCKlWMV49BtCyGkHfAX1KIlNoqJPKz5owMGH0EdmoGFXcaHNnp8BXnwVdZjtSGJgRaW5HW1irVXElrbUd2Rx9yB4eRN24Q+SP9qJk8grbJfajrb4Ivz484dSSvh4Fq34pAoZ2Km0JqSTeGZ7QhNV3MEtchJWBFZo4TGTkUShn8rF8Hp0POeygeWqpttSIBojphJK9NKK9XWGgIxOpCYoKVw2bE4pkdWDOnGtfOq8b18xt+G9zCpLHcvHHVIsQguIXCDqps0UEZiiiCI4ogix5LqIeLH0xAKEPFyCgFwtmIVbokXmAn4o1JsLozGc4kI0FlR7yCr8kFwLXSuG6F2oqlK9bi8d178ciWrdj5mCgMsxeHDx3CM888h+MvnMZzp1/H0bNv4vDJczhw7CXsf17YGT5+EQcv2oHnT0m2n4/3Hz+NAydfxpGX38TzFz7Cy+99hjc++gyvv/cB/vPDT/j80z+gpXUcSqraUNvaj5be8WgfmIhJMxYgI7MYCXIDRhPUYyNktDiEhMZKY80vpUtEidWQUdG8UeIxfdnt2H329zj42p9x9M2/4ukLf8HBV77GrmPvYcvBs7jv8adx832PYdW1d2PuorWYNOVyNBDciQ4Pz1mwyFVQdQuIi+F/IjQVqac4Ajo4Xl2UfBX1uKUx6cLEPjASGCXALaV0LnYeRYSjoawYcyaOYOHUyRjPxtdTVYW6vDzU5+ejuZDQS/YghUpGwNrBG99BxWZSUEHFySBnGB0pZptSrV2a0CGZeCw9F79z8bcIEZ1aDaNGifjIMDgMumD+VZOITFM+ahK70Us1Pbf2VkL7Yaxo34L1A3uwvv8g1vUcweqOvVjWvB0Lau4nvK/FINV3l38OAT4VrVTpVc4OlNjqUWChSiLAszQ5yNLmochSTqtApbVOynX7Gdkp6EQ1YxUwRfGYYg1IYjTgVSYhReNDmjpVgng5gV9kyEaxMYtgz6BR7YoJNAR1gT5DepwllhWj0wmIPLZCrLweVNlipRq/zAFvnA3JcfxuscRYPLfxZilNog1LoMqmg6PzFZ2R2kgllTido5qRB9VzEc+HSIWUmug4DMUo1XN/TKV0UCUoNYv9yufvZ1HVp8Af54abv5cot0HDeymS91p8VJQ0ukOsOqPTU307bVBotRRHonZP8HpIJRF4jUQNj9DwsYiIDkV0HMVVPO/P+OifLZoqWm/SICM/A3qHGUqLGTq3F6bUbNgIbnNqGtQOJ2LVSmldxdAItrExl0FtkENvUyNWE48EiwlGwt5dWEzlXIUiCoXsjma4CHF3ZZekojPa61HYX4nS/jI09NWjtJbKlP+ncLhhzsvm+wR3R5eU37ZmU/D502BKdMDltSM9Vyz/ZZPSPjEyUTJDBqXZLlURLGooQnV3BXK5za7JQf+UTvQMtcLjpbOJlSEyLJKiJ5KcoZNTxyA5zYmKxnIUNJXAU54Fc6YPGk8S9F4/rOlZcObmwV1cCH9lGVLra7hP7cjq7kImLb23B+k9vXzeT3CPIHdoHPL6xyGloU2qFmhP9UvD/MKix0BrlBHeRkYxFpS3Z2KWmKQztR5ePnclmZCRlYg8Oq6cfCfSs8xwJ/PeMcZRKEZAzuuiSEhAbDQdJc93aPho2hjCm6ylEyrNScOc4QosHMrEFeNysWpC+a/BbaLaFjMlRapEHh0LFZVXfJToMSe4+SViGxkSygbFLQESKfLbBHeUNKEmliZqTYsFOB2IY8isTcyE1pmLBFMyFMZEyHlzKNUuhncquFPzsXHzE9i2YzceeeQR7N39GHY9vgV79uzEkaPP4cjxszj8wus4ePw1gvoVHOFj8Vw83i8ATkjvI6yDJh4LO0Nw0154BQdOv4GnXn0Xx97+Bq9//R0++fuP+CcV95mXL2DazGWYfflqzF68BpPmLsPg5HnoGzcbLlcuT55Y4EBNaCswRlpaTFTuI8gJ7kuKO3SUKIYTi/aJS/HM+9/i6ff+jWc/+J7b/+DA63/FntNfY8fRC3h47/O4a9MeXH3zg1i04kbMWbgG3QNTkZqWxxBI5NYFrEV65mJnpQhrLwIy+FjUAxfDBC/m1/n7QQdCcEvAD+big/AnXEdfhrjYaCSaTchKciPXxcbiTkaKlcpQo5GmyDsZ6pppKlFQP4LhMB1ACH/r0rTp/7XgAhPBfZSe87EiVsHITAWLRkUHoIEsPJzRVwzcvL6Fjia0pc3DzLLbcEXzJqxo24bVVNpXDxzAtYNHcHX/U1jXfQhXtj+JFa2PYm7lHRifcyUG0hejJ3UWOlOmoCV5GI2ubtQ526mcmwnfRpSY6lCf3IkGTxfqnd1odLdJta41YxkdhqmhoWlD4mAIlcMYxughVpRTdSNbnyqVTM3hNocgzdFT/WpTkaXy/cK8Eqw9YkGEWBMc0QZJMYutKM3qpTPwxdsIa35nnIXvUXWGxEM1JgYKWvxo3guMSGSjZbDJLPCrPfxdOgbhLPQFVPsEtqT4g1am53MtQaTPl3LbBaYcKb8dUPj4mxbCX0WBJEZUEcYX66mLVWY8aT4o9Wop1ywWtR01ZhQurY+YoIiDUhM0hZr3rjYOclUM4lRR0vC7OCUhrohEapYHLp8TWqsBaquZZofFG4AzIwdGKlgVFWqUUkEgMcoLG4sxoaNhNLPNUHHL9ArE2cwwpAXgLS1DOmFXP3UcigY7qLTL4KtoQKC5HUX9Xagd14r6Qb4/UI3qvhqUdtYipaIA6bUVqJs6jNKhDmTUl8NbnIvkvCx4MpOR5Oe5d1sgZ7uKlokhcnKMDY+HxuKEMyUFrgw/cmqLUTexDQOL+jBpaRcaugqkdRyF0halbhXKONgdOml9x4raLFQ056CqIwfVnfnIqkqHPT0JJjFkMD9bWmXeU1EJb3UN0hhxZ/f0I29gBFn9w8jsH0EGt1n9/cin4i7oG0JOex+SSmpgouOS6wzkHSNvnqN4kadmJGJ2WdEyUoV5V42gcaAArhSR33YS2l7kFycht5BCIN0Cm4P3TEIkhS6dfZTY71ippGx0NJV2zGUIixzFezMGiVoTpndVY/FAERZ3+bGsJ4AVA4W/Brc1IV6qS2KgqQhuJcMVETJHhQlghyFa2l4Ctyh2FIUoqlIBblGcJjKar4shflQl5sRiJKbVwZBYDoMrhQA3IUFPxc2wNz2vBbsOvYBN23Zh+6PbsfPRTXh00wY8+eQTeOqZp/HUcydw+NgZPPXCORyiHThBcJ96TbIDxwnlEy9h3/EXsZfQ3vPcyZ9t73PiNdpxvn/yNRw++xaOXPgzXvzsB3zyH+CP33+PG+6+B8MzF2DCglWYvmQtZixei1nLr8a42UupZBIJbRXDSSVCw2RSmkLUO/lZbROcEjxFjptKL6d+PI68+08c+/QnnPz8Jxz7hPB++1scPvdn7Dn5IR49chYbd1B137sDa67fgJXr78T0uStQXtksLawQXNE9qJqDJkD+vxYc1XLp938L3JKJPCbBzUspmQCugLFY5VuszRnC7xcWfBwEtTCh1iTFRvvvfvy2ie8VobdSpoQ+QUXnHoUEKhyRIlATZpliJEZyP8aXrMOy9s1Y3bkDV3btwpruJ3HNwCFcO/QUruo9iLVdB7Cmcw+V9+NU3g9hfvUdmFK4HoPpi9CTMps2HZ2+CWhNHkJzci/qXV2otom8die60kbQlz4DXanjkakKwBymlPLN9lg9bGJ2YqQRzhjrxbogLoLWieRYKmYZn/Oxj1svn6eITlBaGuEekIvx1E644kQqRM/vVEM/Rg7d6AQ6ARXMkVppfLrYGkJVMITQOdAMopgU24shimr0sijo+b8edbCgVJ7IlxtyqbALUWEskazSXCpZlakcFYZSFDOayNNkIUebwYgiIHUM+9RUhNFqhNGpi+sizrkoTlRcVgS3nwJIp5KGj8XFx0jAjpfHSdXn7Il0KIlGWB16WOw62JwGwp777OKWatDoDD4O5KXAwPeVRl4/E7cWK6z+AKypAWiSkhglGxEeH4/RoWOpttleIkJhtYvvMiLBqEWCKFeangFHbj4yGupQPtKLlKZKpNTXwl/TDG9tC1wVtUirrUVhMyO+fhoB3jG1GyVdtWia1IvBpRPQNpvXlK+XthejsCEX6UVeODxGKnsdhR2ZEqdESEQCImIU0NmcsHrdSMryo6S1EgPzRzBp2XjU9xXD6RNT4xn9sx0mJMRBpU6AxapBTq4POQUeZJXYUdWeRpDmoKYnG2Xt2chrzkVWQx4CjATS6EgCdfXI7upF/sgk2hRkD09F1vAM5HCbNzyE/IEBQrsT/opqmNPSyTInHSEZERpKYReCOIUMscoEOFITMfWKEUxf2Y/ipjQk+vVSp2RBsQd5xYnIzncg0a3mNYtERORYhFFdRzJiFRYbE4E4WTid8ljCfCzi6IjqstNx1aRGrB9XhOtGsnDjxDzcNK301+B2cWcshLaZakwXmyB1TioI7+iICESJGZSXLCQI7oixVGwhovQiVUe8KI/IE84TnegpQXZRH1Jyu2FyVUhqW2YyIN6QAou7EZufOInNjx/Co9t24LHND2LbQxukkSCHjz6Lw88+j0PPvoDDVM9HCOmDhPahk6/iqdNU3KfOSc/3nzhLO429xwju5wnti/bkUQFwvnbsrATug2fexOHX/4DTn/4Hn//7R37mOSy+chXmrr4SU1asRXP/RJRWM7QrqoGWziUkXodwuR4hVJSj6bAuEzlEOqdLwBYmlK+o7nfZZRFonbwKz30KHPsSOPX7H3Hyq+9x4qPv8eyFb3HopS/x5LG38MjeU7hny0E6jEex+tp7sWD5degbmIbMQAEv1qURLb8E9aXaK0ETY8al37wIbkl9jxa55iC4fzah0IUq/tmCoJXsl68JCBPm0pJv/2O/BetfmviuaIbtSrmSiiCKDuwi8C8LgZ2qtdTZhtbALMyq/x2u6H4Mq3p3Y23PAazvPUxwP0U7chHce7G6fRftcaykIr+idTMW1t2DuWU3YErulZiQtRRDgXno9U9Dm2cEDYl9qLP3oNbWjWbXAIZzLseCxmtQ62qjWs1DGmHnlzuRqvASzi5C2sXnbirkRPgTkiRoJ4k64TF2yZKE8XlSDBW0ADpN1E0RCxoIS6JqFsrbGWOUOhgFsEUdEbEVZgvXIpFOQkA+kbC3RuuhGquAM8EpDYXMEvlyAW1jIaqNpagxlaHWLMaF0ywVqDFXoIqPS/h+gS4X2Zp07icVJ/chSWGDjW0wPjRCqlESwWgmkJ4Gb4oHaoJTrDAuFJ5YKSUuIYrKOgFmG50Ngac1iPRjLN/ne/HhUOpk0No1MBLYVo8FlmQzbF4Cno8V/Gysho4pKRGOAGHECE1OiMcwKguJEjOOhRgYRRETSUWrl1IsCUY9NMle2LNz4czLR357K1Ibq5DX24LCvh54a1rhqm6Fpbga9sJSlLQ3E7SlyKnLQ+1AI8r76tE/fyL6F/ahbXoDKroLqIQLUNqYQYdCJezUI4H7FB4Th/BoBUYxmpJrjEjJyUVxXSVaqdInLZqKmStmoHtSG5ypRqiMQu1SaKrjodWKcdJibLRQ3Xoke80oKPehc6gYzQNZqKJqbR7OQ9eMGnTNbETLlBY0TuxAaW8T8nrakTdExT0yDrnDk5A7MgN546ahfs5stM2djZLuDkYGOdAw8knQMyKKE1H4WIwNC0WcWoU4owZlXZWYf910DC5oQW6VD76AHb4UK7JyE1Fc7keSh8eniCC0Qyh0x0omAB4pQC2LkFR4VCz5SqBb5DLMoaO7fmIZrhvKwS3jcnD7lALcObvs1+BOVqthj5fDKkug14+nipJBQYCJFEkUlfbPMyip+AS4w2lhY6PYuBiuahh6qdhArKnIzGmB2VmCCN5IkXIbYlRWevwSWg/GzboHR06+hQ0bHsbORx7GYw/chSMH9+Hgs8ex9+gx7Hv2BA5QOR9+/iyOHHsJh4+/KqVInjl9AU+/+AYOHj+HfXxPpEj2C3Ut1DZBL0wC97ME+HOnsefEOezn/5y48AXe+/rvUgflfQ/eh2eOHMarZ17Cocf2YuXIbLT7CpERb+ENyxCQN6uMCi6UqlaMV72MDkpMpb9MAJsm1K5Y9ECM+BDDmkp7L8fB977HyT8CZ/70I8784Uec/uInnPrwRzzz2p/w+DMXsPHxY7jjYcLr9i1Yff39WLbuTkyYfDnKS+rhsPkIY6G6g6NYLkH4l/AW4BZO4pLTEHZpVMn/mhgqKCoY/nLo4H+/+5cmPn8R6pdMgP1/X/sfE/COosqOCBcdtEFVL2Z3hoXGw28rQpNvEoYLr8T85gdxRS/B3L8P6/ufxTX9z+HagaMSvNf3HyC4qbbbd9KewCrCe3nzNixv3IQVDRuxsOJ2zCm5FrOK1mFS9lIMZ8yR1ozs9k1Ge9J4dLonoidtLubUXYceOok2/zDqk1qQr8tHji4HmZoAAkofMtQ+aVihj6pawNsvFLYYHSJAzscilywZ4S4WOXDFirHk5qCJ2ZzcCnhLRng7xQgRgjwx2gh3lJmq3Y5kmV2qtWKPNhHefE3lQbougEJTAcotJai2lqOBoG60VqLJViVt6wnsX4I7mOPOkByNOYrwpYrXRcVDyehWFRkBCwWPh2pToxcd/jEIjQkn2HjTR41idDsGEdHCRF6U0VAYo6dQRll8HBk1GtGyMESpoxCjo7AyxUNlY3TgpjOisjW59NA5jbB4kihaEiG32hAnwn+ZnN8jIrrLEE6R5nIzGvF7YLQY+L4WOm8qHDl5yKpvREGnKGlajdY5kwjufnjrupHc0AVreTWBXo26cZ3QJTtgTfPAU5iJ7MYKtE8fQueMbrRNbEJlRwlqWkuQU+il2DNCaxZAjOaxidokCowJkcGTko7Grk609HdgePYIJlw+AcPTe1DfUQGdRUGwy6DUxjPS0CHZY5NmVOp0FJ56KnVGJ346vLqmYn4+B3VdmeifVo0JC5swNL8BfXOb0DevHQOX96Fzfh9qpnSgakovKiaPoGB4ROqULBwZRsW4ITqZNmSX5sGZbIOG0Uo0o52QEF6H6FhEq7XQ+13S0mwzrp7E46tFUV0GUsTkHquWEYsaiUkGKBQUtlGMlKJ4jOHkKQEeESlSXaOpwsWsSQrk6DDydhTKA26spWO5blwBbqLivm18Me6YXoY75lX+GtxekQdlmGSVxUNPpa2KjEVCJH9ImvYeivDR9BSESThhFj6aECO446ITYDLYkCBj2EXVk5RczHAnB2FsiNFaL0zJ+UjJb0RS+jgoTdNx88OnsfPIs9i28X5su+9OPPXkbjz9DKFN4O557gWC+6QE7kPPn5by3EdeEPntVwn7czh0/GW+fwa7nzmBXVTnTxL2ewj6vUcJbkJ7N/9vz7EzVNZU41TrJ9/8GOff+QiHDj+Nx7Ztx+EnnsRbx1/CCxsfxwvrNuCVVRvw7rpNeP/6bXjl2k14eOIqLMptxeTUMlSbkuCm05KPCpOmMfMU0cTy/WKdS6reMfEYE5+G67e/hFf/Cbz0d+B12ktfE9rn/4bdz3+K3UffxxNH35JWzLlr62Hcs/UAbr1/B6bPWYGqqjak+vMY4l3MdfM3fktxiwk/o6nwgx2Tl+y/wwZHi9mW0oxLMfpDDAcLPpbGgdP+26koYC2UtXAMfCwqy/3ChLqSChjxvUvj2IMWBHYw7y7qpgRn7V1KtYRyHxSxZmQ4a9CftwRTK2/GwtatWNG7F2sGDuKa4edx7eDzhPYzhPdTuFp0UHbvxZUdT0qq+4rm7VhcvwVL6h7GsvqNWFa3AQurbsO8susxu3g9ZhWvwbSCFRhJX4AB/ywMpMxEb+psjOQsxbjsxegPzKZNQ2NiB4qkCS0lKLeXId+QiSy1mKXoQ7qoWJjgRkCRLJlY+zGFW8mUyRLIBYSThQMntD0JonIhH8fxcYyVkLbCR7D74oTZkUrYixRLqsIND//XEiGqHTqQqctAkVhswV6OWgdB7ahFkyhUJVbvsdcQ3FWoN/E9kwB3GcFdJI0uyVCnI0Xth52/myDGb48ai4SwEKhlMVBTzckVcqprMT6bsIjkvRcVQrCJNAaBzRs/PDaUUI9ELFV4PNWmmKmnMSlhJMw0hEa8MR6xhLewBD6WGxOgsvD9JIqVRAvUNgvvTQtixJhn3veieqa41qIgU0l5PXJyi+BPDSCO4szoz4CntAzFXe1Ir6tA7cR+NM+ZiIxWUd50AOmdvcgf6Ebn3PFw5/kxJjYWSVmZsGakwV9ehLzmOhTWV6CwuhjZxdnIL86R8sAWuwFaRhQRMTE8vnjeZ6K2kQrpuXlo7ulCeWMtShsqkV2Rj6JqOo6CAOJV8YwIQhFJ2MUnRDMy0MJk0UFnVENPBWww0UnZE+FLS0ZpXS6ae8swMrsTI3O70TezDQOE9uDCdkxc2YPp64Yw9apxmHDleExYMx3Dy6i2p/Yjo70OzsIcOh9eH68LTrdV+u4wquVRYy7jOZMjwWxF9UALRpYNY/zyfrROrEJtRzH8gUSq/wSq7BjI4nn+Y2WEdoKUGw8PF9AWynsMYuJCoKSDlTNSksVEkLkhKPAlYtXENlw3vgA3TizELVPKcfusGtx1ec2vwZ1mEEXuZVK6RBdHTyaGIBHc0WFUWWPCJAsnJEIJk5DRPMGhfJ3viXoi0SKUNGUhkNsMc0oZogxpsKbUIVA8GYGqIZhSe3gBr8E9u97H4VMv4uF77sETOx7BU0+fxMGnTxPWz2H/RXDvp4oWo0WOvHCWsOZ7VNd7j57A7qeex5NPHcOuZ57FzuefobJ+nsAm9J85STuFJ/h/z557Eydeewtnz7+NYyfPYtuWh7Fp40bs2rYXpw+exYfH3sGFB57Cays34ZNrd+Or6/fhm9uO4KvbDuLdVQ/gr9c8io/n3YxT4xbhwMhM3Dk4HavHz8L8GXPQ1MZwyReAIkHLEycmDMVicPatePtfwDnay3/7AU998Fc8+/7fcPrTH3H83R9x4KVv8OjRd3D/rpO4a9thAnwvll51C1o6x6EwvxpWYxIVvMiZB5Xw/4JbjO0Wq/z8XwuONBH2y2GClwppBVMpAvohMBgcMOjtVMVRDMH4f6P/r9qWoHwx5SHy4QLeUv6c+yHG/44StZIvqvGxIWxsEWJEzdifc+MRBLeR8MpyNGKodDVmNtyNpe2PYVX3fqzrP4y1A4f4eC/W9hHifH5N3yFc1S3gvZ/w3o3lTY9iaeNW2iYsbrwPixvuxaLaO7Gg4mbMKboWc4uvx9yS6zAxcxlG0uZjXPpc2jxMz78Ck3MWYVzGbAJ9KlqTelGsp7JyNqPR1Yp8TQ5yVT7kEohiaF9GvChcJSr6JUtLponVd8QkH7EVMzXFkL9UBaF80XwEty/eCr9MqHRCmqAWK9MHCH0xvlwoerEVit0eY0G6NpUgLkAFHYcoO9vgqEOTowEtoiaKZPUEuAB5DerMlQR3qQTuXH0u0lQBOOOSCG4HjNEKKMPDEEsgyZXxiIlPQBhVWhjvxVAqtRDRIRbBNsDPiIUGIvmZWD3hLPLVViNUdjO0Tka47kRYfW7YfQ6Y3XzNpoWKilamlfF/YhGpiobRpZOG+enEFHe9AXK5WNNVVOEbQ7UbCldyChpah5GZXQK3JxVRCWrY/FlIra1CZnMl8lrK0btgEgoG2xBo7URaYzcCbU3omDMBDb3NhGoY91+GxLQUuPPzkFFZhbxqOgJplat0JLrcUl1sAVqxOky8TCnNlo6MVWJMhAzxWgqC4iKUNzSinAo/p6gMuYVlCOTkUGmr4XC5pLHaIWPHSiml+IQEaMWiBEZG/2YDDA4rnB4XElPccGcko7arBm3jW1HW2YzC1iZU9LehYUonBpf1Y+r68ZhCm0B4T71mKmavn45pKyeieqgWnqJMnk83zx8jcjqLyChG3IT2ZYxuItVx0CcnYfDyYUxfMw6DczrQNFCBpp4yZOQlQ031n6AUBa7iEBMbhzDeg2L0SFj4GISE0vGGjebrkTz+OBrhzSgpnuBW0oHN6GrC9ZPLcN20LNw4owS/m1uPBxZV/xrc6WIaKU+0OS7u/wluUQEthMpOjCYRoZRaqYDZYIbHlYa09DLklXcgrbQX6qRKONM74c+bjCSqWGsGVXf2csxc/iLe+/wnPL7zEB7bsxv7hWp+jqr5+NOEtoDwCW5f+HmonwD2HiryJ58+9rPtfOYYHn/uOHYR9LueEWr7RRymGj929mW88sYFHHvhBHY+8Rgevv8+PLLxLjy6+SE6iX04cfQ1vPPq59h38w6cWbcV7924Bx9f+yS+vfc4/nLnUXy67nH846YDeGf+3Xhx+jV4bfU9OLf9CD589T18/fnv8c477+KV06fx9IG9uPuuuzF9xlIsXHEH3vj0n3jnTz/g3Df/wVtU328S4mf+DBz97EccOf8PPHniC2w6cB73PXESjx99E9fcuQUdvRNRW92OVF82dFoLG4NwBELZCrD+V/EG1bOYSRn2m+D+pYk6L5dqjwtVnuT2o7d7IqrK21BW0oj8vEqkpORBqdAggsp5jFDehK8wSUVL6prPRSenMLEiyUVwC8CHhYnfFVP+xbhz7h//J4T7aFG7kZ/ciuHSKzG35T4s73yCsN6HVV37sKLrSVxBdX0lnwtYr+858DO4V7fvxsrWx6Rc9xVU6ctbH8bSpvuxuO5ugvtWLCi/GYuovueX34DxGUsI6ctp8zAcmEsVfgWmUOFPyJqLwdTp6EudiCJtGcpMVLieFqljsECfhkJ9ulQWVozNzlWnIFPukRYplowAl4yKXFQkzJBKy7r4WhICclGTJJHPg3VTpNEn3Irnl4AvVm4XiyKIRRKyDOkSuMWokRprJdV2ENytYtEHyYKPBcDrLdVSqkSMKslUB+BL8MAUYULCmFh49RZU5RKOBE68QoawmGiMDqdjJphGhYUFTfQvxMYjSqNFvNkMuc0OhcMFldMDlSMZcqvrojmhtBHaiXZoaGqCTDxX2gk3h0qaqZicboXVpYeRSlWlUUljoEePHY2IqAio9TrYk5PhpgMQnZMyjZziKwspNRVIqSpB25RBdMwcR2jXwtvUDHdNIyrHD6J5Qi/kWvnFIYwmfgcdXUkZVW8Lcgqr4EvJkKBtsdLBEIZCwUYJpR0Ri2gZ90GmwdgoJTRWN3JqalHe2o6cikp40rOQnlcIl89LBxZOEeVFgjyBwkcIigieLznUAtxmI7R0YBa3Cy5/GrduqT52RlkRCptqkNlYh5z2DqSItSNb21A83IeGWZPQOG8KmhdNReOC8WifPx59C8ahbWoHanobkVqQAbWF902cWF1LDMWlaCFkFVYVbGkefq4LUwn6vpmMDloKkZKTBD2jGjmhLUb8xMqipXMbFkHxezG3LRR3TGy4pMbVdAA6vYyiMAox4WN5X12GhoJsXDe9ETfMzMftc8pwz/x63Le46tfgzrHbpOXKTAxvtPQOAtwyKqyYCJ5UAW2GUBFjwxEXGQtlrCj4rUBGigcVRYVob2xHdUMXssu7kFE1AZZAJzRJ9UjKHIQ7p4XPy6BN6oHNey1uv+99fPrN3/EUIbjz6HN4/JnnsfO5pwjgY9jz9HFJcQsTwBYmKe1fgHs3X9t19AUcOHEWT586h+MvvYETZ1/D0888RWDvwOaN92LLhrvx6P00Pn500yN44vFDOPfap/jTH3/EB8+9h1dv2YP37ziM96/dg89uOICPrt6DD6/dh682HsenO8/iT+e/wB8+/ys+//QveP/DP+Dl1wnt1y7g3bfew3vvvIX33n8bH3zwCS5c+AjnCPYXT76GV158Axfe4GvvfYPXP/obXv3w73jx7X/g8Itf4tGD57H14DkcePFTrL/9EUyeuQgtzX0oLqiC0WCHVm+WQqlLqQ0BbQHwS2mPSwAfy+sQhHeUNOpFTBCSoD1a5N2pcKhWoqLl0tbjSceEkXnobJ2IgvxGOlbeNGkVyC2oRlFxOZKpouSEuLSep/S7QYhfArcIBYNqexTGjmVIGh4r/faoUeK3CG8BdL6nlVtRktaJoZLVmNd6P67o2okVnXtxRTuh3fkkVnbtwarOPVTYey7C+xC3wZElazp3YXXHE1jR9qg03ntZ0wNYXHsPgX0nFlXejkXVt2Fm0XoCezFGCO6JOZdzOw/TCgnu/KUYyZyNofQZGJc9C6WGOhTrylEpUiWaAMEdQLFYJkwXkCbWCIiLrQC4APkly1b6pBV4sgliyaiqRW0SyQh48Zlf/p8AuVDpInduDtPDRsWdwd8SIK6wlErgbrDXolkoblsj2pwtP1uLvQmNtjpUWyqk/LZYeCI53g59mBIxdIY2qsbs5EQkUj3LRHqE0e/YaMKbKm+UmKARG0OVR2BbCGKnC1pXMgxuDy0FOlcqNE4/4eyB3OyGzOhEnMkMmYC71QYFAa91JcHiS4IrnY6pMBm+bBt8mQ443CaqbgXVIcWaPJrbWIJbTljyczluJKdYoHdqkVqcC29pCUo72zBh4WxU9rUjraEarqoqFPf3o2XiIFQEnGhHGrWKcPUgkJ+DwupqFJZVIT09l4LCDZvDLpmAd5xMpDzImGgxIk3LY1QjTEankZaHvLYu5Ld0wFdYQuWeDl9WNtKys7i/SfCm+KVRHaGMDsTEoni1EmqTASqeO63TAhvBbmXUoBbT4910vhW1yKtvhr+2nsDuRlpzPzK7xiO7bzzyBiYib4jRw6QpyBkZZBTRi8ymWgQqclHUWIqUvBSp9ndYpLgvRyEkPIQRixa2VAsSs5OR11yMwfkjaBhsgi3FAY2FUYReJVUDjJXxmkVH0BmK/RSdkSGMLMJ43JGEdpSU5lHyfOt1/GyMmHgXTF0m26xYO60LN80pJbQrsGFhHTauqPs1uHPtdriVyiC4qbpVMbESuIXilsDNEFw8thstqGYIM2vyMGZM7MNIdxsaK6sZGtQgo3QA6ZXTkZg/DHlSOUzeSnr7QkQb/Igx5bIBDbPBrMPZt36Pv+EHvPn5Vzh5/kMcOfWylBbZ/3wQ2nufDSptobj3P3/qYurkJRw9cw7HXnodLxDUJ06/KhWV2n/gIB577DFseWQztm56CFsf3Ehob8C2e+7E9vs34dGHduHpQ2fxzZf/xkdvfokPX/4IHzz/Lr4+/hE+2vsa/vDs+/jD8ffx7Xt/xrdf/Qt/+QfwxQ/A+wA++w748E/f46M/fYdP/vI93vnqW5x77wu8euEdnL/wNt55800cO3IEz+55Emf278eL+w/ixIGn8Oz+p/Hic6dx+uy7ePbkmzj43Dk8/9L72Pv8Ody+cQcWr7gGPd0TUFfVBqedSkljQHKyF1qtnkC8lFO/BO6g4g6CW6ROgopbGq4oOlIvExc7Wlotv621H/X1nXAxAqqtbUdX6wjSfIXwegtRUNqOlt6ZaBuYga6hGegZmYXW3smobOxDak4ltLzZRc10kXMP/n4Q2mI/xlLNi2GfMdFKhIeLvLyY+h/8TESoDD6G/t25yzCz/m5c0b0TK6mwVwp4E9wraKupvq/k87XcXtV1EFf1CBPpkl1SB+XK9u1Y3kJwNz6M5Q0PYGntvVhUIeBNcBdehfHpi6m6L8ek7AUYSZ+HqXnLML1guZQqGUqdhsG0GWhNHkarrxMF2kzkqIOLEAu1LUzAW5SHLTJkoFifgUINX1OnSsul5RPIhQR90UUrUPF1JV8XJt4nrIXl0XIVPkmhp4hRK3GJ0I1RQxei/jlVUmkt+xncTVTYov63WMyhV6xML6bgO9rRTHhXWyqlqCBDnYzEGB10jGBNhLRTlQCHOp6iSBTeV0Gm1yJGjGvmc9E5KCbNaF0O6N2J0CdyS/jpCT+VwYhYpRrxGj10Vjt0oo6HzQG1zUaQWZBgNECm0yFOK75PB7XdhNR8P7yEdnKajSA0UHXLoTPKoDPFw2RRwOU1I78ywPvaBX+6DUlpThTU10iTb0paWtAxfghZVN9JZaXwVFYRWgMwJVqkdhESEUrFbEQyod88rg1Nw20orClFIDMNriSbtKqOnfuvUKklpS3y2lHx3D+1BWNj1EjQJyG7pgP5hKqfSt0mpqnz/vBmZsLhcVN1e5BIeIvRL2GMHoVilxu0hLSRx2bm+XHAzEhB63BIo2VsqRnc91YUtXQzYiC4mzqR0dKHzPYBlIyMR+HgCAqHCPDhccgeHEZ+zyDs2cWwMjoQaSeFUYmIaDHCS0SpY6DWqeGkM/MXJCG/IRc5jUUobq9BUk4KgS7OvQUKOti4+ARCm/yMJLRFOd2oMRRVET9bnEyMAIqGWhUPlVz0n/F+E/1OPK6Y6DjM7mvB7ZfX4r4F5di4qA4Prv4NcOc4zPCJJXQIbn0cvygqFnFh0YggsBVU32nuZDQIr0nvlZ7ME0u17TTroFfTU0RGwezIZ0g0Dv7ySUitGg9FUi7GxBuQYM6i9y+A2VuN9vGrsP/om/j2ux/xt59+wLtffIPX3v0G59+nSn3/C7x04UOcevVtnHj5TbzA7QuvXMDJVy/w+Xk8T1A/feIMjgiYHziMXTt3YdcTj2HXY9vw+KOP4NFtW7F188N49OGN2P7Afdh27z3YumEbtj+8HyeffwMfEtrvv/Q23n3tPVx45wu8+c6X+PTLf+Dv3wPfEtJ/oH1B+5j79tm/+fxfwKd842Nu3/4L8M5fgXf5/COC/etvf8Jf//k93nrjPM4cexbnTjyHc8cO48Wn9+O5g/tw8jk+f+lVvHL2PBX5m3j13Js4w+MQ0/YPHD2Jx3cexpbNT+DGa2/FyMgkpKRlwCdCyrQAjHo9L2AQnlKhKQJbmATu0REIEeAWi09II00iERerQZIrHVVVndJQw5o6qhSq6okTZqOnaxzKyprR3jMFU+ZeicFpSzE8axWmLb0BM5ffjFkrb8W0ZTdjwuVXo3vyYlQR9G4qHbH6iFDZYh8EvEVxrdgYJWRxfD0knq+JlIxQ5ALsIYgaq0OFdzzGlV2HxU3bsKb3IFaLdAltRQdVN9X3GoJbqO5Vbbul7RoBdEJbjOde1f4YljcHc91L6h+k4r4HC8rvlNIls4quxsTMKwjuxZiQuRDjAvMJ85WYXbIK4zLnEtrTMbfqSkwrXYY6Zz2BLaa/ixXYCVoCVVgOFXOejhAXKlyCN7eEebGAOV8XS6QVCMAT6IVa8fi/zyWQK/hdcqo2uQfpVOTuODvMoVooRhG2fJzF7yk1iVXbK1Bnq0GLqwm9/h4MpfGcZEyksxmPfv8AutxdVOLNqDKJVYOykaH1whyphCE6uERgIm9gu0rGKEbUrpATxDoo9EaozBboCCGd0ykBW+ewQm8zwyjWNNSoERIS7I8YzRs/LFx02InUAe9hMRLETJjpdYiWxSFU5GcZYSkMeqRSRbpSCLUkE8w2DQyEtdGmkBbNtSVpqcSdSC1IRkqui0o3ESn5afAV5MAUyIJLFHUqK0F2PQUbYZ6YkwkTHUqUtDxaJPfRBEd6EvIasjE0fwh1Qw0oqCmAP9MHpxiCyGNQkzUi/RZFaEcygo/XWhCnsiI83ghnehHKesYhp2sYzuIq6LxpUNERmRNdSKBDS8/K4v+LthiCiHBRlyReUtsaqxkaglvnZnRBByHy/hruV0ppKUo6ulHU2Yt0kS9v7UJB9zBye/vRNHcaepbMRvOcCaicPIDigV5kN7RQ8efD7k2HjOc3LFoIFdHWx/A3w5DoTYQrzQ5fvhslrUXIaSpFVkMlvIXZjEyckNOByuKViI6mU4oIl/LaAtqRMSGIjRPQDpdUt4C3WPdSpaTjihD3OO81QvsykY7hb7WUFOCuZb14YHEVHlxejQfXNf8a3Jl2DfwGFRV3HAwxCXBprdDEqeGxJ6K5uhTtdeVooXc1xPEkU3nHh8dDrzTBzXAtLS0NqakNBPcg/FXDSKnoQzRvoARLKpT2Qjj93bhjw0H86R//IRqBn2gUtXjv029w/Ox7BPTHOH3+Y5w8TVgfP49nj72GoyffwDMnzuLQ08ew7+DT2Lf/EPbu2Ycnn9yL3bt3Y+fOJ7D7ie3YuX0rHtu6CTu2bMb2Tffh0QfvwqMb76LivhcP/e4hgv0Q3n77E7xLe+P0ebxEJXzm5Dm88e5X+OivP+Kjv/+Iz//1kwTpjwSsv/sJn/z5n3jjjc9w/MRbVNn/wNt/Ay4Q3O99+yM+/feP+IZgf/u9T/DW+Tfx7hvv4J033sWbL7+C186+ig8/oqr/8q849/5XeOncu3j5pTdx+gx/l07o7Ctv4OSpV/DmG+/hyy9+j3fefgenTr+Ig4cO0+Fswk1Xr8GsSWzoBXmwislMPyvfSyZyy2OlxVXHhIopzIlIz6xAfn4TmpsnoLV7MhJT8hARq0JSoh+zZi/B+ps24urf7cBVv3sMV92+FVfftQPrxOO7qYxv34GlN2/HvOs2YdbV92HqqtswOGcV6nsnIb2wBjq9k41PNEAVbzAlFY6YNSoaVVCJX0rpiH3TxrvQnrsAM8s24IrmPVjdcwBrRS5bwJrgXklgL29+gqp6B5Y37eBndvC17bRHpe1yAl/Ae0H1/VhQswGX196D+RW3YGbxtVTY6zAxa5VkEzKWYnr+CswsXY2RnIXoCkzH/MZrMLloMdVzLrIULoLbR5UtoEylJSB8EcjCBLBFudZSvi9taSUC4IR5ISEuGWFfwG0OLU9N4Mv9yErwIoXQ9spdsERTHdJxxo6KgocKXEy4KRcr9IhFiJN6MJg+AVPyZ2JKHqOE3LkYSJ2AvpRBdCZ3ocnZgApGKGL8tlflgp7n1iBTwKpMILzpCBhiO6jYdAaL1LFsNDHUtybB6EyGye2D1ZMKa7IfNpcHSW4PdFR2/7eN/NcECEIIAbFavDCxOry4dkarDr6cJDoABTR6ubTyu0qfAI2Z4HaqkBiwMnpOQRYVd3ZVOlLLUinIAryvM+GrpLKsqkVaWyMapg6gfqCJ930qZIY4xGp5DH43MkvolEoCaOxvQENPI+EfgCfgR6LHC5szBRqdRVKicSKyV+gQq1BBZbER+iY6FS/y23pQNjSMzNpmGAlPudEOudZEZ6ZmZGlGenoGYmJEx2S41GGuSOA51InCTXRkdGYah0nK5SssepiozjOqa1DWO4jCngFkNjchu70LOQR39sAwqufNxNC6uZi8fhqmrp3K9j+IssZq2KnoxeQjUcEvjOCVzinPZwShq3fo4ExzwUHzFQS4v7VIrauAwZ/MfTUgXsx14P6JoX8RBHdkVBgtVIJ1tKi0+LONJbxDCXlRWkNcn7HSNRp9Ubh5GC3dvHAKNiyrwwNrSvHgNV2/BncGwycvw40MesNsjw9VuaUozS9Dc1MLVaAacnqH6JDR0rhutdKIgD8H5YWVGNfbi7tvvhFDfTORkt2OjNrpSKmcAYO3lQdRznB8Ec6ce08C9rdUt3/953f49t/f4V9Utn/467/wypuf4uwbn+DM+Y8Itvfx4qk3cZzQfvZFAe6XJHDv2XcEe/cdxL69+yVw79xFtb1rJ/bsfDyouLduxqOS2t5AcP8OW++7Ew/cehvuve1uvHjyFbz/4Rc4+9J5nHj+NE4dfw0X3vwD3v/yJ1z46iec//IHvPnVD3j79z/i9c/+gseEkzjwFPY9th/7dhzGwYPPEMJf4D2qbqG4v6DvufDe5zh//m1cOHcBr738Bl4/9w5ee+1DfPH7b/F7KvKPhEL/Ez//xx9w4XOC/7M/492P/4DjL7yG19/4EB/TYX3yxR+l2uGnzryMNy5cwJmzx/Hcs3vx7P7teHDNatw7fQFVazeWDvVhan8vKsvKYLO5CNE4NqDRUKl08Puz2IgZuhY1YKBvOqbMWIyhKXNQUtVE1V2Jlo4RzFtxM67ZsAf37jqDDbvP4LZHnsb1G/djxa3bsfhGquN7D2Dd/Yew6q6dWHTzFsy++gE24A2YuvoejJuzFnUdkxh+pyAmjqotWsGbReS5g8AOdqIGO1TFePN0ayNm1d+DOVWPYknzQazp2k9475MALsC9pGEHFtVuxcKaR/h4qwTqZU2P0Lbw+Wbaw5hPtT2/5m7Mr/4dZpfdjJkl12NqwTpMyie0c67ASPZSTMxbjnF5S9GZNhMdgRlo9U8hDHkzKgtQYMhEqTWP4M1GmSoLFers/2NlmiyUa39tFepMlKsyUKYkzBViWbR0qvdUZMqTkXFxZIk7wQlrpAHKUbGEdgRko2PhIczzTbmotPFecXdjfPY8zCm7kk5nDWaXrsLU/MWE9iR0eQbR5upCrbVGyoeL8ebOeAs0kQlQxsRCERsJnTwKbqcJqeki5BZgdROkydAl0hjpmlMCsPrTYfMFYHK6YRf1PwxUqWHimghn+mt4/5YZea+7MhIJNrF6VSx0JlGPREmHoIc3JxE5VXRijVkoa+M568xHRU8xakeq0Ty5Gfmd9Qg0VaF6QgdqxzUiry4TSZkGKlQ9sspykFtejkBBETKLi1BQXYGMIirtjEy4fWlU2j46okQCTZSNjYRcpYJSbaZadpEVLkSK0TzZlajqG0FBWwc8eUVQmB2IU+sgp8XExcPtdksrtYvIQkAxThZLxcqohZGq3qiHiqZmNKKwEd4uG1xZmXQ+tahs70d5Sx/yWjqQ19GDvO5B5PZTdY8bh54rpmH6NVMx55rpGH95P0rqi+D0iBXjLZAlREv9PeK8jSJQY+SxiKeTU1m1MHsZbVXyWlYXw5KVhgT+boyK0Ga0FBMjk2oSieJRUQR3MD0iqv4FoS22kdEC3CH8rBjmK0aUjZa2wkYxoo0LD8OS8d3YsLIdG1dX4OH1nb8Gd7otCZmJieioq0Rlfh6yfRlItLnhZAPJzcmHll4x0SIUNhsvP5uUmIrqklqMdHajs64GhXm1yC4ZQH7TInhKpiM5dxyuvHob/vrtdxK0v8d/8MNPP+EHSu0ffwT+RvUt4PXJV3/C+Xc/I7w/wsuE35nTb+GFFy9Qib+Joy+8hMPPHKfifkZKj+zffxB7JNW9h7abinsHnti+hYqb4N70ELY8eA+23H87Nt19K+657nrsfXynpIpPnzyLp448j2eePYnTL71HYP4Fr7z7H7zy4U949WMC/POf8PZXP+KLv3yHG2++CzdcczO2P/goDhDcOzZvxsED+/DWu9/go69/wGvvfI7XXn0bb7/+Nt545TxeIbhfpeP5+Jvv8QWh/d6fCfZvgPO0Nwjvt/j8o7/9hHe++As+/vrv+Mu/fsQ/fqDC//N3OH3hY1x45xOce/UcHnzkXuw+uBVPHdiGV3Y9jrce2o53H3scX59+AZ+9cQ4XXjuHF154kce9D3fddTeuWnc1Zkyfi77eEfT1jGDm1PmYM38Zlq29FnOXrIKKoWdBaQOuvWMLbt1yFA8cehO3bD+F6x54Cqtu34WbHzmG27afxvWbTmD9g8/ims3P4urNz2Px7/Zh2X1PYf3WU7j54cMobxqPaLkDMfEGxETJMXa0SN2IhvVLE3l5hq1jNGikwpzftg2zKsTkml1Y9wvlfUXLLiyl4l5QtYnw3oxFdQ/THpJsYe1GzCO051TcSbsds8vFAgy3YFrxdZiQuxLjcpdiMGs+BrLmYSR/Ifqz5qDdNxE9gSnoTp2I1uR+VFkIRV0O6hLLUazPIbxF52SwEqDIfQvLpQrPMWQgl5ZD9Z2lTaP6TYNYuCFbKTogU5Eh9yKTCjsrIQmB+ER44x3SEmuGcA3UoxKgD6VCFavfjImDT+1DvrEADUmtGJ8/lxHDNVhSdzMW1VxPx7MKk3O5r6mT0e7uR7OzHeXGMuRoxBqTVNDRGkSIPgQBBZqG4E50GGBxWmHyeKD3UZ0mewkgNxSJBHmyD5aUTMI7E+akFJjtfE1PuMjE+OAISVWHh4tyxKEQM/sECHh7/8rkVPVaF9VpogZ2nw7eDAth60ZeVRqKm7JQ2p6Dss4cVHZlobonFzUDRWicUI32Gc1onNqOhsltaBrfgNy6NCRlGwhHDSractAy0IqCqhpyoA4FFU3IKalCalY+krm/DqeXcLUhNlYuDWmMTYhHglbk5JPpNAKI0yZTJXtR2zeAiu5OZFaUEZ5+KLRUsAqR81dSmcbB60kmf0wICb2MCjwSZqsKFrMGRopOHS0IbhvUZJmWattTWISc6kYU13USyL3Ire9EdnMX8rvIKoK7aDzbz5IZmL5+Cmatm4L2CYwmcpPg8lil8eWiU1Hqz6GN5XmNlcukBYBVFh3sKUnwF2bCFvBB6bQF+yToRAS4Y+lkoqIEuCMpeMKlFIkwobzFcEAxFDA0bIw0uiRCpEl4rYTzFdugiXkXl6Gzshj3XjmE+1fX4pF1Hb8Gt1NhR0ZSMnqaa+Ch5zDIDUi0ikVAa+AwENQmNxrLKrHp3jtRT0+qV+qQnZoHt42KJJVqpWYAuTUzkF5zOTqmXEvFfEECtvj7/ieRGKHc5t+PP/yIv/75H/jqqz/i6z/8BX/4y9/w4Re/x+vvf41XXv8EZ8+8i5OE94mX38GzJ1+WwL3/0FEcPPQUDhw4hL17g+AWinvnjm14bJuA9oPY8tBGPPLA3Xjonptx5/VX4b6bbsZTu3fj8OOPY9+Wx3DwiQN4+pmTePr5l/H8qfdw7JUv8cL5P+Psm3/BSxf+hDNU4W+88xVV/fN4+aUP8dlX/yaQv8ALp47hyJOb8PJTx3H+6Js4cfBFvPjsKbx64gxeeuEszlFtf/T7/0gq+90/EtQE9utf/4g3vvkJ/Eq88eX3ePeb7/AH+q+/8vhFsavP//4fvPzZt3id8v3tD3+PI/sO0SntxkNPPID7dtyDTRtux4OrrsKpJ5/GO+fexstnXsUrL71OR3FBchjvvvkOzp87jzOnztApvYhnjxzFgd37sXXb49iyay+mXb4MJqHOo+LR3j0BW/e/hHt2vYTrNj2HmzYfx507zuLx419i9+k/4aEjH+G6bS/hhsdf5fYMbnrsZWx94XM8cORtFFZ1s5GwscVoMXpsLEaNFiNQfj1zU4A7uEDEGESGGtGatxiLmndgdsnDEqyv6g3Ce03nPqxufxLLmx7D5dWbCLYNmFd5n2Szy+7EzNJbMa3oRkwtuh6TC67BxIJrpfrd/ZlL0JsxB93p09CcPChBui91HDqTe9Hr7UOftwdtYqgdoVilzZPWoWyy5aOK6rvanI0qUxYqCepqbqvNmaixZKLWlo06e05wa83mNgsNjhzUS8/5OVM6CsQkmxgTrLFU2aHx0qrtDj53xBqhi1JAHaGER5WMisQaTCici8sb1tNZ3Ywrmm/Cwuo1VN7LMCVvHsZlTkEP97GJ+1hqKES2Nh1epUv6jtCLMI0LC0FeqhuleVTUvP80VjvUXirUlDToCWyNg593JMHgCcBIUWVOToPJ4YGG4I6TyQkJUfRIlAbm9SIshInCS8FwPUIC+aVx+7FaJeKtVMnpicgu96KoJgXFDZmEdgaKWxhxdDFq6WL00S6mivN8DlegZXID2qe3omVGGyHeIH0+NdcGf56VSjYbHVTfZVTiGUV0TKV1yK9oRCCrmNDOgJ3iT6vRsz3GIDREpA0ipLorBkYVRk86jzUd4Qk2eEuKMOmK2eid0Yeq5kqkimPXUW0niHHOwSntJpMeBmkI4Rho9dFIpuPxp1gJbpW0FJhYHFiMJDHynDlyspFSUUWV3YlrH9xOkbITk5dcjczadvjEmPLufuQPTEHn/DmYduVMDC8Y5LHkw+UzweliJKCXY0xo8JyJol7C4YjqjGJ5N4VJB4PoBE2h40lyQmk2QW7QI16rQZxCgRg6U6G4BbzjZNGS4o6KDpX6I8SaoWP4fWPHjuY1E3XPRV9WcJLbL8Et2oXfbsMtVwzjgSub8eia3wC3liGgTW1Ahi8R0fQEarkWAZ5UPZWWJlqLJK0Tg03tuGL2TGQku6CKTYBZ50AmQ/W8/Dpklo9DaecyXH//Qfz+r/+WIP0T/k1cf4cfqbRFYvtf//wX/vD1H/D1F3/CN7//C/7857/j7//8N/753Q/4w99+wNvv/wEvvfwhVfEHePHcx3j+xdfxlBjXffiotDzZoYMiZXIAu3fvweME8uPbH8X2LQ/jkQfvx6aN9+HBu2/DretXYtn0iVg2ZRLWzZuD9XPn4M4Va3H/DXcSiI/giR37sX/fMTx19FUcPf4WnqM9f+wNvHDmHex4XCj7M3juxU9x7/YXcd+uU9j7/LPYvWMjjm/ejtceeQpndz+HE08fwwkq+JPHzuKNd7/Em5//E69+9C+88cUPBPWPOE9Yv0OIv//VT/jgq+/xNVU2hTfIdnz4x7/jDNX7mQ/+jrPv/hlHjp7GsaPPY8/unXh41xbcvPUebDu4mw7sVbz/6V/xPp3CGx99g9ff/gSvU+m/IUB+9nU8f/Q4XjxxCqdPMYp44QWcOnYC515/Q3KPf+LpP3LsFTy8cROuv/52bHnyeew68Q52nfoAj7/wIR574RM8cepr7HjhG2w6+hUeOvYN7jz6Oe468gEeO/UlrrprD1xpVUGgxCil0SRiJMnoyxjSiRmaBPSYywhrMXGIijtobHyiV5xgl4W60VN0JZa27cDcis1Y3ijgfQhr+/bhyu7dVN87saxpG9XpA1TX92JGyZ1U1jdjSuENmJh7NcbnrsW4nLXScme9gWXoTJuHltRpqKFqHckZT+jPonKfi5X1c7CiaipW1kzF8uqJWFw6gssL+jE/vwuXF3VgQX4TlhW0Y3lRN5aW9GBZWQ8fd2BpfguW5TZjZW4rluW1YiGfLy3swMryfszJacbikg4sL+3EQloOBU08nZeW6titckrAtccZoY9Rw8xtqjYFgwWTsKLjVqzqvg3zalZievlczOY+Ti+bisHMPnR6W9Ca1EBHUYUiQx7S1Slwy+0wydSwM8T3Ou0oyUhHWWYaMtxOJLsc0BiMiDNZoHFRYfrSYHT5oCeota5UKm/C283XqGJVOhshoUDkRTgLEwAX4JbJxEricmkbHR3Mt4qhnqLDLTmXEUdNLgob0pBf66Xo8iNbbBu8yG/1o7A9DeXteajtLUX7pCa0T2un4u6k2m5EEeGWnu9CRn4iqjoLqFIbUddVh7yKcuSW1SC3VKjWEqrWACwUfyqVBtGEWESomC3IfSPIbN4k2FMzCO5cxOt9UNk96Joxgqkrp2J4Ti+aOmqQnpICnYpORqSRpKnscmmGpNGkprqWweZQwJemR2rADqNRBSXBrRRrUzISMXsDSC4qkopDDS9bLQ08OPD2x1i/YScmLrwKNjqVrJYelAzPQMvMmRi/ZDoahxqQXZoKt6jtYtVDrpRRZYu2TdASuFE8hzKhqLlP0Uqqao1KGh9vTqZDdTigFSN4NFpESaNJhNOMZIQRI4FbDAMUUYIA9iVwCwsNFdcsmNP+P+Dme6O4TYiIxYoZ7dh0dRe2r/2NFXDiQuOgJ6yjw9hItToUlFVAJTcjJ7UQjRW16G9tR21BGWRjYxA5OhomrRkFvDjJLoZt5hwMzbgBz515i6fn4t+PP+EnYeIht3//xz/xpz//FX/72z/x97/9B/+g6vzntz/gh6AQlzor/8rnH335d7xy4SuceOlTPHPyDRwRU+CPPIvDhLdYX3L3kweotvfgse2P4dEtWySl/cA9d+Gum2/EDauW48qZkzCltgTjitKxqK0O106dgFvmz8WNl1+Om5Ysxe1UsvdccxseukWMPNmC3ZufxHMHjmPXE3vw3LGXcOzsu5i/5m6suXMXNu47g83PvIhtT+zDw2tuxpkNT+D044dxnNA+/cI5vPX+HwlnquvPvsern3yL1z75Duc+/A6vf/wdzn/0T7zz8T/x1T8Aim988Z/v8BYd1uk3/4hz7/0b5y98g4P76AQI3LNnT+LMSydw9IVn8ciTT+Lsh5+DX4v3/kYVLzpQ//ETPvn2R3xGB/D+n+ggBMjFGHIq8JdfeRWvvkZF/sprePnl83jttbcZWZyhgzuBI4eO4emnTmLvITG88gwOv/gmnn/zM5z+5I849fFf8NSFPxLUX+O+pz7Cwye/wOqHDiG1tJ0NIziiZPQoNjq5CWPEMEEx1X6UWGJNqGsBbgFyMWuTz8eEsIHHSPXEw8XY8lFs3FGM3spWYkn7Nswt3YbFdTuxqv9JrB3YjSu7dmJ15xOSLW95FHOr7seUopsI7GsIujXoC6zAUOZqDKZeSXVNYCeNoMQ6gIYUKo8Z12N92zQsahmHOXmNmJ9di5l5tZiSW48pmTWYGqjGRH85xvmLMUS1N8mZjfGOYvQk0RxUhkYfWsw+dJpSMWRIRw+VdktSNt/LR4uRny1qR5u/AFeUt+KGig5MTsqBO1wNnzEVAXka/PHJcCRQ4VF1O+UuVCRVY2nHOixuuh7Nnl4MFvfj2vlX4JblK3ADhcOKgUF0B/JQbEhFnlhbUp8F0cnplJlhkWngsVgJbgfUsTLEh4ZBGRuNnPwM+HMIaMLA7PFJhf+NKZkM/TOg9xDYYiX0RA9VnwPRCj3CokQNnRDphr+UIw0aw3GCQZQPFavCiJBcXFcxhb6oihFJe7GUEiluz0BeY4pkOfU+5Db6Ced0VHcUonW4Fn2zOtA9uwPNU5uoxAuRVeFHRrFbAnvT9Ho0EuxFDZXILK5AdnEdAtmVSPJmw8xoXKU2I4aRX8SYSESHEGQqGVw5aXAXFsKcmg+DsxhKUwpahgcxY8lsdE/oQnFNKRyihkpcnFRrXqOQwWnTw0pg/39o+wvArK7tbxfdbXEJECHu7iG4u7s7FCktpS2FtlDc3T0JIULc3d2dBHd3KxQqUNo+d8w3Ze9+X/c953z/e+7bDtbKK8vXM35jrjHHtLYRs9PHxs5AVLEhzm7muLrZCMgNRMXrY6CyTwTa1u270m7gYDwHj2TaN6s49egHyu6/JLzwMmt2heHeaRRdh06h65TZ9J4zXRzTdPqO7IFnR1vs7I1E4dc7O5Xh9R6oKoulgRzDBnI8m7VWowLJ9um0wVAiJEtnR00aoFLbTQXa9Q9fm9O6Tb3aVs0jDUW9vwe2sveKW50r9dD4vepWpjrAfdiwkURkzZk7thfBe6dzcuv0f4L7k5kz+XbxN0yb9jEu7l0ZNmYaAwaMYtiA4YwaMoTvv/6KAV170N2jM/Nnzmf4oOEYyUkx0ndgx3Zffvy3ylYIFurI/0povxNo//LmN429efc7737/g9/e/qmxP9RXlRgX+0Nm5CeovJOnAvWLtx5TdeYqRVWiuosqSVcdcZLTiYuNJzIsnLCTJ/HzOorX/t3s37qRXau+Yes3C1kyVU5UD3e+GNadjTPGs/OTmexf/CmHln3J4dVL8NqwnGNrl7N/xbccWbca321bOLZjG/6BARRVnGKPVwgLV+xl5uKdbA9IJyC3mvCENE5u20/WQR8KvMI5K0A/d+6uwPpHLgm0L1wVxX39JWdu/sJlce0K3Bcf/MqD13/wUHbo5i+/U37tMdmV1yWSeEBN7S1yUoq5KPtWV15KXUUJtaXlnKqq5bJA+87r37n2+k8uvvqDKwLtmwL/e78KxJ/9Ts2tF6Laf+PB41+5dvk+BTmlhIZE4e8bxAkff7yP+eDr7U1QgD/hQSGEB4Rq2usjJVSMC46V6CFHwH6WU2fvUHftHmfvP6Xy0l0SJLr4evl2RoyfRgcJMU0M9THTNkO/lYmoNNVj8q82UhXCfSRK+0NVqVBC3w/lomzQjAZNtPmoQQsafSTK7oNWNPhXC7Qa2TCi61csmxgkSjRUAB3OmnGJbJyUzMbJKTJN0WScrB4TzbfD/fiy/2HNyDizO23i486bGe/2vajsOQxxms0AsyksH/od4fM3s3v8Imb0EgXr1Imx7XowyLUTQ127MqZLP8b3HMyMwWOY1Gcokzv2Znb7gUxsP4gxnYcwu+NQ5vUYzvyRk/h0ioB/zhcsn7OENQuXs+Hr1Wz6ch3hx8WRTF/AUln+/oETWSm/7SvXuKuhS/2wam1ccdR2wFLVMdF1Y06fBXw+5Gt6Wfdl/oiPObZxO/77tnNky3L2LJ3LyqkjmN7VU/bBGVddc/mNHc5i5lpGAuoWmtIBqo1bq0kTTd8JA1HIHbt2xLmTqFUXF+w822Pj2QHLdh0xcRGYOziJorSltZEJTVpp148l2VC1kdaH1v/N1GcqRFdDkam/GzdrjGM7B7oP6cTgqX0YOrMvg6f1ot+kbvQc00FA3ol+E7oyZEofxs0dLuCeyMRFYxkwvS+dhrnSfqCDfNaTSQtHCsyHi0LvRZdB/WjXvQ+uHftg59wZCxtXdPXNaKGlI85D1HaT5gLwllg4WIuynYZTz36YiYPUMe2AtWtPpi5YxMjJU+jYqwemakAHNY6mQLJli6ZYmBvhYG+Bra0p1rb6AmwD7BwMBe762Dka4ehkjq2dOabWppg52ODQoQPO3bvTafhweoyfSI8J05myZA3+6aUUXHzEzEUbcfQcJBHHBDqNn0JvVUN8xmiJFjxx9TDH3FJVO22OGgZNPXxX0P738VS54wJl1Z2/lY52vbXVEXiL0jcz0TjFFqKyVaaIqg/eRrulph1bQfuf4P7gr/btvwH7/XqUym8gUaxEtV0lAvDbOZeQ3bP/Ce6h/fvQrUdf5i36nh6DJjF87BwGDR7N5EmTWPzFQiaMHkm/br1ZNGcRXy34ms/nL2Ltqo0U5lcIav96/fGbULheQisYvxFI//r776jHkwrIb+RNBe+3b38XNa75mualvqs09x/yn3yiQb9yAy9/ecvNRy8oPXuN1PwyEpJTCQsOxP/YEY4f3Meh7ZvYs2ElO1YuZfvSBSybPY45Q7vx7dThbF00Q9T2THYs/JjdX3/Krm8Xsmv5F+xd+RX7VgjE1y/Da+safHZsxHvvdqKSEkkvKiUmq5iDQUl8vHQbu0+mE15SR2x2LhFHvYnZf5DEQwHUZdRRfek+edclMrj6jNrLP3BKooSqc084c10U8b233PsZDbQv//CW0mtPyT9zjypR2VU1V0mLS6EsI5+6vEJKMtKoyMujuuAUd64/4/ELUdgv/+SawPqqwPqaLOfGj3BByF139TU3n76j+NQlgkISOLDvOCeOh0gkUkB6RoHmAW5aaiLJCeEkxwcRG+lDiP8+Ao/uIOjwNqK9dhPrf5jEiJNkp6VTVHSK6rq7XL/zkmcvX0uEcJeIyAj2rVqJ/7IVpCzdje9kiVTGfsZiUbTjrUU1tjTAvZk+xg11NOUP5PL5y9TFLUAXVfWh3KiNGjSXC1NUSWNTerpMY/HY4ywfHcvCHgEsHx7NlqmZbJqczvoJqaybkMiqsaF8P+okS4d483nf/SzouZsJ7VcyxPUThrnMY6zVTHymbyF26gq2D5uD3/YDxAZGkCrHMikumfS4dLKzC8gtLKOouIKivFLyYjIoDk+jNKOQVDnG6XkF5IvzP5tVxIVTEq3cust5OYeXL4kDu36Hizce8eDlW/yPBrCkzxhOjJzBBs8BjBRoq1Ft1FBk7XTdcdJ1xKSxMbZa9iwY8CV9BdpL5swn5PBBfHfL9bRrBfvWLWTrwvF8OaIjU7vaMNzTBncJ5w2baAm0DTFoIcpMRSoCBXMzY1yd7DGQELuhRDAWtvaYOTqLOWHl5o6tpydG9vZom5pKiK5Lo5Yt+EDl+v79Rv/L/q7aVGaCsvr3/zOv6mxbOJhj196WjoPaM0AAPXLOQIbPGkD/yT3oO7E7gwXSw2cPYsKnwoDPxzLy48GiwjuLinXQgH3yojHMWDxZAN8LFxFKLt264igq18q5A+aaJhxzVO2RRhKFqYqDjUQ5t9ZtQ9/hg+kzZixmHj0wc+1Ni7aOotRHMGTiTFHaY7F374yusQVqHFoFNT2Boo2tKForgbejZb3atm8rwDbA3smw3kQhOzuL8vawxa2TC65d3HDq7kn7YYPpPWEiPQXOfSbMlOhiLn3HfYy7OGWXroPoMFBgPXYyPcaNpu+o/hIpOGoG+DUy0RLH0RQ1TN/7Y/r+GKqh4Fprt6GNAFtHzoWBsRHGlqZixhiYqHrbAmzZT1UNUPVCVZkkasDlBg1VvZ//NJEoex8N/R3c702VoGig3pf7StUu2b78YyIOzfknuCeOGsfkmQvpM3Y+C1ft5svlGxgwaBSdO/fAztaO1i3aYKZnjXZjM0y0ndm+cQ+//lKvslUb9h9/KvDWN428+e13Xv/8th7U8vcv8q4y4dBfjyj/20v9Uv1egbse3uod4Rd1d38grayO+JRkUdq++B3ay7Fdm9m7bjmbv/2c1Z/PYsm0USwWtb1FAO61bRU+u9fhu2c9x+VGUoD3OXSIvMw8stKzKS0uo1LU9dlzV7l05Q7X7jzhxtNX3Hz2Ew9EHd/9WRTtG9U2/Tt3xHk8efMLv/z4ikd37pISkUTwoWAqCk9TW3eL0xcecP7qEy5ff8HZyy+5fPcdtwW0KpPk/P2fKD7/iIIz96m5/IhTdVdITUymPDeP2vxiavOKqCkoory4kktXn3P70W9cuf+GS49ExT9+x/knv3Pu4W9cuPszV2/9SGXVFXx8gti9+wABfsEkpWRy+uoNfpADdfraLVJyc0nJSiNJMwJ+GJExJwmJOEFomA/hYV6EBR3kZMBeTvjtwd/vGNERMRTnVXNVwoRbz37QDDZx7tJFsoPCKdxxjAvrTnB3QxD3Vh7n3LwtFE34hryRi8iesITQad+wedhMPmvXi0lm9vTSNsBRxxitpjqixlUhniY0bawrqkF15W+JSZsezB6wlxVjo/mqTwBLB4UIsBPYrHpQTkxg7fio/8B7qLco9GN82nMXkzt/zyj3xUx3XETE3D0kT/yWPUNnE3M8iKLcYioq66ipu8C5s1c5feWmgPgOt67eJ8wrlOQDIRwev5DkzXsJjQthQ3oQa9Ysw3vqp1wLy+BU7QWKzl/j1MVb1F67w+nbch6f/0RBVilLeo0mWr631WMAU009aN/WgQ5G7XAVgBs1V9kgjTBsYcQAp+GM6zqKkwd2EbBHIred6/HetIzd38xn08fjWDysKzN7ODHYwxInY21aN1DV/5qjI+pTUwddwK0ZFKFNS5oLFD76sBG2zp7YtOusGeDA0s1N1LUhH0hIrVTYv0sSiDUSFd1MPdz6qL6JRNNUokzzt+rxWq/qVEiu2lXlVtfYR40+wtTOTJZtg7mHNZ4DPBk4uTej5wxlxOzBDJsxkDHzhjHu89GMFxs9dwh9x3al62B3eo/pwrjPxjDxy6kCwsHYt3PC1sMVCzcPLJzaY+nUQZSnNS1aa9NY9rNhoyY0bNqUtqaG9B7al1FTJ4rD6I6xSx90rLpi6tCFwWOnMGDsRDy7D5LtckfbwFgzCk+TFk0EjPoYqgePRm2wc1ID8Jpo1LZS3bYy1ShuNSivsymu7ha062JPt4HtNMObdRqjFPc42c6pDJgwS6KCcbTvPQS3HgOw79KbDoOFb8PH4dazJ516qVKs1tja6KKnrx7Iq2H8lBh5D+36nHjVfKKnp0fbtrJNYibGJji7OdGlh0RJrnbyWWvNkGRasu0qg0TVJVEZJBpoN/jfwa2ioPomLXXu3kNbc44E2OrBtaZekFxrn0weTYzXvH+Ce0CfkQyUUG/0x98zdNoX7Dl6gjlzF9KmlSHGBta0bWNJs4YmorqnkJdWJTitf72Tm/3dH+80zRwKys9+/JlHT3/kV4H3r3/8yc+qffv3d/zyxx8a1a2g/KdGbteD+t/2fvavifrGb/Lva5meefAjqaV1hIRHsnfLOravXMLaxQtYvmA6S2eP55vZE1i3aB4H1n2P165NHNmzBa+DOznhvZeAE0cEcoHkFVRr8sjFB/BAFnpX4HpPvML9X+Rv8SgPxR6Il3ko33kmW/BSTDmdn2T69v2GyevVT2/wWrebHVMXkbrxIGVB8RTF5VCTf5a6qjsC8NcC2tecuvGE8rP3KD11V6PGyyrOkhgbS35mOtVFxZwpKuN0UQU1JTXcuP2Um7I96oHmpSd/cvGR2MM/qL35hvO3f+X67ZdERyayd/sugnx9Kc7JobK8nPJTNeSerqHs5jXSKiuJzMggNj2D+NRUkkVRx6cXEptRRHx2EUm5hSTnF2iKeKWIGk0R55GcmUxMYggZotLvXLzPT29UxCMK/+pN4k+EkXfAn8Llu6leuIXques5v3A7dxbv4sLcVTxcfohn3x/h2sxV1I5eSNHMryjfeoz4g4HsXreLpQuWMHPsPHp36Y+1lQMtmpnRqrEHg12W8uVAHz7vc4QF3Q8JoANZOzmejVOTWTMuWpPTvXxkEMtGBLJM1Pcigf3HPbbyWadVpC72JUfWt2fQdCKOnCA/RyKWokpOqVz6C9e4dlMU8/2Xsi/3WDNmAdnf7qN01ioSek8m7cQxvs/04eDxPfj1ncCpees5m5pPemUNFWeuce7yPS7KxXHp6U9cu3Kf74fPFHX/GQc7D+Nzh650aasGXJAbs6GoYgVcuanatNTB07Ijn4//mPAj+/AXgXB8/Uq8Vn3D/q8/Y9NMiVaH9GZKZxcGudtiZ9CGpgLfxnJztmymwvD/wFQprCaNGtFSBJJzu67YeXZFx8ySjyQs/5fc9C3VEFnGugIxPQzUoAECCCMDbYzatkG7dUtRdq00D8+aNlMV6JqKWq2vGa3U3HtTD8E0vSwFGjpGuli62GAqZuVphWd/V/pP6MOoj4czZs5Ixs4fw6hPxzJ87ggGTR1An1HdGDimp8B9LCPmTaTrmIEYOtqib2yOrYu7pku6uaO75gFqC101/F8zcSwK2k3QFvCOnD6O2V/Np33fvhjad6CtXU+0jD0lup/I8MnT6TZ0mDiAzugYW9NE9kV1dNE1lH1VGSStRAS0aoSewFvVt7axNRSrb+N2cFLlIkxwczEV8Jrj2cWK7oNc6DeuO/1njqP/1AkMnjKNHkPH0m3AKLoPGIZzl+7isNrTfuAw3PsMwsrVDRd3RxwczDAzbSOKuqFECEr11h83zfmRqcrJ1tHWRl+AbaCvj5GhoZwD4aOJgTgQK80DzTatm0uU+RFNGn4o50HVJmmsad9u0FBg/W9wf6g5D40aqfZt9RxCIq+/sn7emwK3us40TZP/akx3DzeJ+j/9L4p72kI8Ow1n2ozvaOc5lPmfLGfVqo1oaxnQpok55kYdWb3hEM9/VLq5/vX7bwLlV+949ugnnt76gbvX7nLv3gNe//obb4QAr4R8P8l33gq8VQ53vZZWuvyv11+w/muieb2fV/ZG/lUpdHdlQeWnLhIVHM3hzRvZt2Yp25ctYtOSBWxb9jmHN60Uhb2T4/v24r1/r0B7H15HD+DvdYBgL2/8BCbZGZU8kU2/8uQdd56+477I1Acv/uTxK3giIH8iAH8k2yzc5AfZXmGYpolHo/z/fKexd/KZygwpyS1hs4RZGzu78aWbI8t7j8Rv8SrKYrPIzyglSabJ4alkppZzuvoadcU1pIfHUZKaQ1VBGVUC7qqCfE0myEUJ1W/Idlx6IWpXdQJ6BOfEzgu878jOX7/3Eh8vX47s20VKbDg5uZnkl5aQW1ZKYnYOkWkZxGTnEZORS1RqNjHpuRqLzcgTyycus4D4rEISclTRrhKS89Q4ndVkqlovZ89TcPUKeafPUpxdyZ2rd/lTdvLlL79Scv4iRXlZ+E2bT+LwOZz6bid39kRyeuluKqcv4eb0b7kwdB4lfadTNXkJ93YFcic5m7PlJZwSKxfHUZObQ3lKGgWR8UR6BbFn6z6++2obW5f6sudTX74ftosFfbYyu992Fg49zIpR/qweeZLvR4aweHggS0YdY9kgX77tf4KVQ/YRL7/JnrGO/QOmELfPm8LcfMpKKjlTc4bqS5e5ceUxT+/9Qqoc54NuI0gbu5DKyHCSekwkZ/43HM4IZFWCNye/Xk6ubHftHm+yRbXnlZ3j1NnbnL7xiAv3nvNQLobVn32P/7hP8RfIL3fpTKdW+ph8oIt+I7mxGzSuV8tNGmFuYMraBZ8TcmgHR9Z/x95vF3B4udi3c9ny8XgWDOzGUDdb+qoOHQJblZsrtxwtJEQ2MzYQ8AqMtbUwlvC7RePG6OnqiaJ0prVOW3EOovIaN8DKzQLXbq44tXfCWpVtNTVCr622RqWrzhuqIFWL1q0FcK1o3FxUroD7Q02K2XvFqGCgVJ2oclHfSrk3VeVEzY2wdLbDWpS3Y0dbPHu3w7NvR9r160THIX3wHD6MzqNG0HXkUDoN7kOfMUMYMGManUeP0YyS3lIAbWCg8s6tNQ/ojKytaGNoxIfNtcTZNKVBo2Y01tGi44hezPj2U3pPHI2+c1f07LqgbeYhoO/GgFEz6D9uGk7deqJvZUvzNroCOfUwtYUmvU9btzWaYRHFWsg2q79VyVtd/daasqlWtsaaLBAnVzNc2pnRvoc1vYe5MnBSR4bNH8SkRVMZP2cGA0eOYcCwUfQYPBS3bj1w6tSZzv0G4tq1O1b2jjg6OGBuboqOriq/qrI66tWuUs1t5PyoEb7U0GgGKpNEXw8jIwMMDSUa+Mt0ddpoxnxV7fJNGjWgiURC6sGjau5RAyeoqKfe6jN/lHpXU3UtqGhJ5d7XP6SsV/fKqddnlqjmyI8wkH0/vOmrf4J7+Mip9Oo9mpEj5/Ddsu3Mnb+EdZv2yIVhQp8eI8nJKhFk1b9e/fQLj58858cXr7l/6wF3BNhny89y9cxFHty9w6PHj3n87Ede/PQW4XY9iP/650/1hpLemr/F/pr8KopcqXKlcpVp2sTFXr77Q0LgOxQUlZOTlkZadBjRKl/7sIT7h3ZrBmQI8T6E35FD+B89QqDPMfyV+XoRIO8HHvHC71AQeTmneKbA/eAddwWM9x6L2hZKP3gq8H7+Jy9Ejr+SbXv5q8y/+oMfnrzlx7s/8eODn3nx4mcNtH949huP5XPVVX+lesBlos2n5rpMNDHHd8UK8mPiSIyIJSMsnuKTseREiPINjCTm4GHyTgZSGRtHVWYmpUV5lJYUC7Tvisr+kzNPFaz/5OwD1ZtTQfsPbopDufHkR/YfOor30YPER50kPiaIlPRkYlNSiREwRgkUI1IziRZoqyqK0Wk5Gnir6XtTEI/LzP+rnrmqtFhGUl6NRDBnyai5RP7lu5x5LCrz4SuqT1/UnNffxWmdFdUdGBRA1PdrqfhsBZlj5lMw9nPOzVxB6fAF5PeZQZaAu+qbXZw/GMXF8FzqsospLCwgOy2JyvQ0SnPSyEsQhxWfSG16NhclyjgjTqciI4uUwwLhQ4Ek7PHBe/Vetn+xh81zd7LnMx92LTzJ8qlH+WrUYb7sd4TPeh7m+6GHiP7Yn6ypGzg4cCpxe7004C4vr+Z83QVqL17jzJV73Hv4A6E7dhJn34fciZ9zIPskIXt2kOU5ntQ9e/ku2Yt9QQcJnTiH0nFfcSUim4x8iV4qznPq0i3O33ki18NbDm05ws5B0wgbNpNVAu6x9u50s/HEoY0pbjpGNNe06f8LMxMTvLZvI/TgDo6u+5ZdX89l35KP2b94Buumj2RWT0/6O5jT3U6UqUBB1TxXbdMNRf1amBhibqyPhYEejhai9gR6tjYCr5aqzO+H8t2G2Fir0c/b0aGrJ1bWlrRurTp2tJQbvb6LtKrbrtWqNa3atNZUyWvesgUNBRSaZpW/nMT/Yup9AZIqBNVSHImhlSl2Hqq5wxETB2v0rM3Rt1NNKO2w69YXd1GlboOG4DRgAJ3Gj6H7+AnYd+uOlokpzXV0MTEzx9DYEEM1tJmxsQC2lTgHBe0W4kj0sPX0YOyCWYycNwubzl0xsOlIa1N3DB06i4MYTb+Js+kwYLgmT72pjh4Nm6lxXhtpcqB19dpqIommKh9ak6nRUpNq11Q5KXFWzQWmrSSKMbU2xNHVFCdPMzx7WtN3lAcjZvXQDJE2fsEExsyYzNAxEzT1vF07dsahXXusXdzEcThJhGBHW0NjcZi6AtkmAtv67I/3TRuqm7qRcVs59maaEeWt5Ry8h7ea6unp0FasjcoyUQNdCKyVqflGal7ORTOZr384XJ/69/dmEWXqvKj3FMjVVP2tAbeobU2N/X8J6OW9bz/7L1klMybPpVvngXTsMIiEpAIiY9NYISHv+k37+OG50r2qKeR3fhXMXrr9hIvX7vHTL295+eIlP796yfNHj3ly+z5vn7/ixeNnPHv2nNei3DSNIgI9TeuIMqHxr7d/5vWD16h+Oe+bTZ78LM5Avq/atH+S76vp09dvOHXuJuVVZ6iqqqY4P4eM5ESS4mJJTUokK03AGB9HtCowFRRISIA/Qf4qp/sEfl7HCPX1EZPQfftRwiMyePLqd+49fSM35m88Egjff/KGJz+8k6gATZPMj7//iQQQqAQZ9fnlwlucTb/A68dvePrgF66ffyFq7A0PHj/Fb+kSAno5kzbYWW7uLiTMn0PMmpVEHjtCbFgwaTFRJPj5k+ztRb7fMUoCjlJw4jAZ4mjSZDsrswq4ePoOZ89LeH7rN3Eof3L1IVwTh3Lj2R/ce/0WX/8Ajh87RFxkACGBR4kWcEcLCKMTU4lOSSc6NYtIUZcxoqoVmBWkI5IzNfYe4u9BrhR4fFa+wLuMxNxTJBedJa3yKnnnH1ImDuqiHPTbP73h8q27ciSgsuY0h8IDCQvxI37tOpLnLCJ+7McUf7qGkkUbiZ21lJyt3tyvucWtC8+4VvuAC+fvUlBSRUFeAZVi2fEJJEdESKQQSUlhJjXVBZyryCYt8Ah5IV5URPtTFudHSaw/hRFB5IaGUR6fQ1l8GZnB+UQfy8B/Y6zA0J9tc/cSO28feRrFPZXIHYfIy86lrLSSC6cvcU6uk1q5Jk9fuMjxSdPI9uhJ/PfLmX3se0KKEkgZ8xkZQ2dzNPAg36V7ceLAdrJ6zuLSqqOUyrEpyCyiQqVTijO9Lx4+NjSVlf0mEj5qLmvtO+EvKj07Ipkhbp3p2FpC5Ab1mTZDRwwlIeQkYfu347NBFPfS+excOJWt88awZERvpnZxZYCjBV2sTbBr25oG6kb962ZV43aqjBJLlcbWSgt9TRiuL5+pm/cjtJpp06NXL3oP7IWtgxVaSk1rRqipTx9Ty1CmlLRShCam9WF74yYqv74ePKodVaMeFbA174nTUDWfBdyNRcW1EHir4kz6FlbomluiY2GDjpU9+g4CV5cOWHfpjevgkbiOHEfHydNx7ddP4G5NI3EU2qI63dp7CNCcsLGxRleihWZNtagfh9YAW9eOdB82gr4TJ9Bp6CjMnLugZ+xGWytPXPuPpOfkWXQcOR4TJ3daSoTxUZPmmoeuDQV4apAEbXmvWQstgXfrf1vj1jo0bqNDEzlWzfS0ad5WIiCDlrIuE9y6iJPra8/ACR0Z/0l/hn/cn+4jutNn2CB69RtEl669cWvXATsnZ0xVqVsDQ1rKspSjVOVhNeekoRprUxRz0480ylt1mlHlV3V0tTA00pX9tMRKjRoksNZRxcDaiPMQpd1SpVuqbvh/M/XwUSluBW4FcAVvtY6/Q/vvEFeK+99NJvK9j2SqGdBEZXHJ3wN7dvonuNd+sxk322706z2R+fNXsGKthMTVpzU3sXr9/O53Lomaqb33mlN333Lx4S+8fPuXZJbXn6KWf3zwgueXn8iXFYw179Y3jKivCRD/kO//dOMlD7Kv8+zq83qga2j+Oy9+fcsPb95peha+lvfvvXjFmav3uXLtAVcuXKK2skpu1DyycgrJL64UqyBN4JciajMpTeV3J4oliCqNJSIklFD/QMJPBBARGE5KSq6m4NMbAfRb2Y5fxVR77o8y80pMpR/e/fE37kiI/PwHcU4CbvFJ/PriT357/Bsvau5yNes0l6pvc18czoMHT4lYt5aUnk6c7WtK2WA7SgZ3I2nmeEqDT0h0kkaCOJVwv+OEHdhBjt8BKsKPURx8mKIQb2oS46gVdVqWUUFZWjVlWTUUFNdSWXWVs+ce8ODRL+QVVHBo725ignwJO3GEmIiTRMXHEpWQLPBOJSo5QxR3NhGyb9EZBQLkImJFWb8Ht7JI+TwyRcH9P/BOzCoiIaecxIJaUsovkX3mAYW3XlP145/cEUd67+VrTaSTU1qGT0oMoWWphEb4kbb/ECm7DlEemcmp5DIe1F6nOr+GdNmH6PgSjh6KlCjiMtdvqroszzl14RZF+RXkynpz45M1UUfFCX9Oe3lTJAr17Ek/zkQFURsXwqnEEEpjA6jKiqe6IIcKOc/VOUUC/xyZ5svxkfm4TDKXbqNg1kqODZ9DsESDuVk5lJSUc6rmHOdrr3Ht+hOykjLZ59GXpMEj2H1oJYsOr+HQ4f2k7DlMaIfBJH+1nI1pvmzM8CVk0bfED5tD7fFQStNyKRUnUH3hKlfuPheHcJ7vhs4gYuxnbHfpyb4Z8ynLzGPWkJF0btUW+yZaNBJFtGnjWhIC/Ti5YyOHVyxm56LZbPp4DN+N6c2sbi6Mcbehj60JnSyNcBB1qAG3unnVjSnWWKDqbG2BoahIfW01AMFfqZcCaDtXF4ZNGsngiQOwdjWTsF2NivQXrCWMbtqssUClJRbmxjjYWWlqCrUWGDcTMDdSdYVaNkFPwKYpkqQUnIBcNTm0bNWCVgL6lqoZQkdLVGtb2hiZ0kYiRx1zW3QsHdCzc0HXyQUD13bYdhflPWgUtj0GYWDnQGtDcQ6iME1Enbt6umDrZIOFgFvTXKPVRlOm2MWjMz0HjaHXqAm49RuMVbvemFj1oI2hMx4DRjFg3md0nTIdY/eOtNA1FFC2kO1rKPYRjWR79Y30MLMwxtBEX1S9ocYMjGQ724oK19WhlYBT21BX01avb6aDrbsp7j3s6DrYlaHTujPli6FM+nwUA8f3p+eAfnTp1puOHbvjKkrbxsYGE4mUVI2TVlpatFCjC/0FbuXsVNu0grVyhqr0qsrDVvnY2nKs1GjyurraMpUop1VLTX68ah55D+v38++bShS0VeaIgrhq31agfm+a8/w3U+8peL8Ht6ZZTc7bB6p5S+YNxDH+A9x9PUVtO/Rh5dI9xMcV8MPLn+X2VS/VyvsHzwWqJdd+oODmbxSLKKt++Ad3fvmTZ7/9zrM3bzVNG+9+/pPTWWd4fVvifA275R9R1H/8Jvb2D357/TtvbvzC72qgRtVYLC/V8q3+ffrjT1y//5RfZHWvfn7H/YcvRRn/xN17D7l89jzVpVVyY9VRefoahdXnyS0/TWZRNekCh9TsEhJT01C1uVWPytioGBKj4/DZe5BCAZp6yap5/vJ3Hj/9jbsP33Ln7s/cuf2aO7decVOcyN0zT3hQepe7mZe4W3SN357VpzH+dOsx173juROUwfWKC9y6/zNnbrwmMzCGqM4dONPFiqohNhT2M8e/jy1521dSHBZGtG8QKxd/gc+uDaQHHSYzYD+ZJw9SkhxKZVGmKNBCSosqqSms4KzAp7q4iLK8ErIS80TZ3yHEL5QQH2+CjxwgLiiAhNgYIuNTiYhPE4CnEZkoYE4ScCcLuNPEgclvE0RRRyZlEJGUrsk9j1DzAvhIgfj79u9YgU+cqPMENahy6Tky6m5RcP0llc/+5IYQ+7E46FdyzmLT0vDy9+FojL+o+UTqcou5WHOZs3KsLt/+hfT0CrwPBhF7Mp3YoCxqym9SLXbj9q+cvf0TxVefUnj+NpevPaLQJ5yDnkPJdh9DVqfhpAweTda0j8n96mtKRM2X7thJme8JLqSncjovm1N5eZwpKqa6TLVh51FaVkylbH/611sonbeeA4Om47d2B7mZOeIsKkRg1HL+1CWe3n5J3PFI/AbPJO2b71jlt4olAVvZPPtzco5J5PDxZ+SO/YSI6EC+yj+BT7w/gZPnkfLlSiozcymX81BWe47T1+5z8fJD1k7/gpCxn7K/XT9WDxxJRVYum5d+RycBt1PjljibmhB10p84iez8t65n75KF7Ph0JsvHDeDj7s5Mbm/LxA5ODHO3o7uthNoCmUZ/3bDqHG8TigAAv9dJREFUxmzWuBE6Ws3RFwiqHpTmRqoeu9zcHzVEz9SU3mMGMHz2CFGOg3HrKSrYTAszy7Y4OlvSoZML3Xt60rNPB3r37oSpLLu1qEMtNWq4TNu0aoq+OApzC0NNuK/WqZR30+YCe53WGFuYyPKMBMK6aBsbCrRN0DYzQ9tCqW5b2to6ouPigL44DzOP9lgKiNtauWjyx9sY6tOqrS4mlmaa5egIZLXa6giAVT6zDa6dutJt4HB6Dp9I+4GjsOs6AEu3/uiZdMPcvTddJkyn+6w5WPXsS0t9cwGdlib17iPV9tu4AS1UjWoTPYxMZR3mbbGwNhQzqC8/qwG4nqZ921iAbW1nhL2bBY4drPDoZU/fsZ0YPbcfU74czqzFExg5bTidenSlU+ceuKn6Sza2mMuxbasrx6tVK1o0U0q5qWbd6hj9HdymZgaaB456EimpgQ9UCdaWLQXkLZqjJSpbAblJk3pQK2C/t/fNJU0lqlFgV6agraIe1VSierX+XWmr9b43zflXABelrWlWU9lAEiUpp6YGKv8HuA/t9eLIvkDqKq7xRuj5689v+fnHX3kjivRXYetjYfCpZz9T9ugdZRLSVz+Vv5//TtWjXzn9/C1XX/3JE7nxX7x4Q2ZMKblRpzTM/109mBRwq7btP9WCfhSc3xKIv1BYrBfj6vWzrEfVyb5y4Sk3ax7yvPoB98/e4MqZi1SX1HJaFN5VAUzdpccU1gm8BSIFFRfJKzlLTv4pskXBpqZmkpySKgo7XSyDnOQ07ty8z8MfxcnI9t6/9wt3b7zgxsVH3C2/Icr/LLcTyrgYmsH5Y5Hc2R7DnTWx1G1P4JebPwm8X3EvNJlHa7x4tDOM2/nnuHHtBVUX7pEpCn+PhxtpLgZUjbGmaIwZ0cPN8Rloz97h3Vg1fQTHNq8kKzyA5JMnSAkLpjAliYKsLLKys8nJzKY4v5DygmJOlZRxrkwAlFcq83VcvXgTH6/j+B3dT7i/t6YKYlRsPKExiYTHpYkJmMWiErOJEnjHpuSQlC7TxBSi4pKIiE0kLCZeIC/fF4UenigQV8o7LY/ozCKixNHF5leRWHqG9FNXKbzyjFMP/+Sq+NNnci7uPX5CQYZAMTuT3KRYchJiKBYFXHf2HpUXn1J38xU1l54KwH/m/JUXVFSpXPDfOCvHTNVmqbrxiqLzTyi6+IzTF27iN/sT0h27U+XYkyLnXuS79CbLuSepTt1Ic+9FeoeBpPccT86Y+WTOW0rRul1UH/ajKkRUfGoK5fn51Iqzyv5mK3lzV7G521gCVu+hMKuYivIaiVRqOHP2MjclOitMLcJ3y14CDx9gXeRedgUdZNuipaSs203+xp2kT/mEgp378M+N5buT+9mxZgWJ+49QJM5M1YSpEvVee+E61+89Y+NXKzg4aCrHugxjSbserJ79KctmzmOYgzudtI2Y3rMfeUokhIRwUqKjg99+ycqJw/ikjydTOzsxrbMLU7u6M76LB/1c7PAw00dLlHD9A0oJyRs3wUIgqC0AaCMQsXewo6nc5KojR6e+3Rk6axgj5wxn7LyRDJ3Sj26DPekhkV3vIb3p0MMDZw9rbBwMsbTSo612E3RaNRQYNaRN60Zo6zbB0KyNgM0YXfVQVDWTyHobCthbtNXCwtEWK2cHTO1sMXVwQluA28JMdbM3o62pLUbmjrRVha1EoZq5t0NfvtPS1II2xua0MTCjjb4pesbyd1sTcQSqCJQ+lnZOeHTvQ8eho+g8ZjIdRk7BvudoHLqNw9RtkKj4rrgMmECPqZ/gPmw8bW1cad5Uj+YNVYEslYXRWFN8qo2eHCcdXXE4LTQjyKiHkSqbxszSEFNLgbc4LxMrHcxsZf+cdXDqYIZLVxu6DHJj6NRejFswhImfD2fK52PpM7onrh1dcXH3wF6iCHMzawwNJbporSsAbi3QVfVTmvwboArcqsNMG53m4hi0ZZ164jDaom+scrvrQazawpuKktY8eBRTxaLqM0gaCdjrB0lopgYybqLOh0Be3tMcf4GwKgKm6seodb0H9/9u9U0m6uHyX1CXqYK5ahL7B7hDojKITSohJqGUwJAMgiMziIsuJj6qjOy88xTXPaDiqkDvNZryprWP/qDs9hsq7v5OjcqEePE791QThNz4R33T2LktWRyAqPDfRW3//idvXr/lD5Vu9tPv/CDK/dXTVxq1/e/sb4H8jbqbVCTXcC65juqAHM4lFVOTUkBpfD6VGVVUZZ+mpvQqdWfuceb8A2rP3ae89haFKuTPrRIrJ1eU5KnTl3j56ifeSiRw+eJ1rpy9xZ2qa9xKruBOWA43fBO4tPMkl9Z7c22jNxc2H+PMoQBu+MRz+YCo66hyfql7yJP9ITxetpfbKw9w6WgkF8ovcvbcDWrPnyM9OZxtAzsS0sec8NGm+A2zwXdKB4F2e3aP7YPPyk9JDjhKRngwBRIJ1AoQak6rnpOXKKw8RUFZFflFsr35pRQWlFKUk0dRbhEXzl7l/PlLHPU6gq/XQeIiQ1G1x6NiEwTGYrEpYqlEJkh0kZwtyltUdYz8HSWAjkkhJCaZoLgUghJSNQWnQuNTCJXvhiXnEJKSS27NRQpOXyYmt4KE4joyqi6Tf/mJOOQ/NWNmPv/zT0pK5BhKJHOmUKIAUd55yamUV52l+Mxdyi49o+7WT1x68I7r4s1vyHVwS6KvmnPPuHD/LXX3fqXq+o+UX3xO9a2fST0Zh1+XQVQ5d6fY2ZMC186UuMi8SzcKXLoKxLtQ4NyNfIfuZNp3I8mxG7HOPYgRZZbQYRBpAyeSOm4emXO+I2XeCjJmfc/evlMJWX+Q8rxKqgS2Kif/dN0Vzp25zcVzdykpriEkIoq9USH4hUWSEhglTiCGlF278Ro3hZMLvmTn+rVs3LGNhKAQqlUzSaGq+1JLrZyfuku3uPnkFb57vdk5YBLBAybznWdPhtm60dfJnXFdezChU3dGuHiyZPwUYo4cI3DnFvZ89QlfDe3OtA6itD3tmNG9HTN7dWRid08GutvT0coIg5aqVIBS3ArgH9KiYQO0RGW2atEYZxcb3No70al3BwaMG8jwOaMYPX8sY+ePY8QMpWC749zJFSMbU7SN2tBaT8J5vaYC6abo6jST8L0Jbdo01kx1dJthaK6HlZ2ZprlE5XwrcLcUMOpbmGHh4IitqwdWDm4YWNpiYOeIeTtPWpiY0VzXQKAvgLO00xS2MndwxVigrGduLU7FRpSzFdqG5gJ4a4G4qSh3S+w82tGuT386Dh9D53FT6TR+hkB6EjZdxmLTcRwGEs2buPTBc8gk3AePQ9+5PY1aG9C4oRaNBVJNlcrVbo2OOIA2ega0ELA2adZCU/5VDQzRSrsleoba6Ju2FWAbC7BNxQyx9zDCpZMlHj0d6DrUg8EC7jGfDGbcp0M1nYcGT+ovEYCzHAcbLGT7VbGr1pqiXFqyzuY0VL1ONc8M6hXv38FtZFqv6k1UnXKZGhi3ESeoJWpcDTtWby216ochUz0kVUaKcpIGEv20+SuXW0dbS9P7U0G7cSM536LW32eTvLf/HdzK3ivyv39HvfcPcMdGxRIvKi1JVJqy+Jg4UhJzZT6ftPQSUrOqRd1VkVZ4QW7Qpzz45U+qbv5K2dU3VN/+g8sC9POvfhEF/orEkrscPl7Nu/rEbX784Rde//izpsnk3S+/8Zt6GqhaUTTgVk0SQnx5Pbz5kLz4AvJj8ylJUO2cpdQIQGpVDz+BTGFmGbkppeSnVlGcXUdF2WUqqq9RUnGJqlPXOVV3R268O7xW7S3yevDoAeWFhZzLzudicCzXJKK4teM4t3YKsLce4/5ef+7u9uX2Xj8ehyTyJLGQK6GZPM+o5fL+cK6t3MWDAye4GZ3CtZIaTVNBXeUFqqvOUFlYzP6Fn7BnQl+OfNyPLVN6s/3zMfiukFB8/VKCd6wgwvsgBRIBnJLvl8n2FZ5+RMnFh1ReuUu1qEM12ELd1YcSnl+hvPo0FTXnqT1zjeu373HM1xt//xPExsYRFR0r4X08YcpEdYfFJQu4BdaJqQJxpbCTiRZ4Rwi4QwXawaKwg5PTiUiq/45qOlEPMcNEmWdXnObU1TvEybFNLKomo/I8eRfuU/b4HfflnBTJdqQkZIiTrKA8NUvUdho1pwRm155SdfsnTt19w7n7Eh2JnRPHffbGL5Scuk/l+cdUiUOuvC52+Rk1l59z+vxDjk1eRKZzH844dqJEVE+RR0fKXDpRKlbi1IFisUKxPBc1bU+JgyeV9h0ot/UkX31m2548844k2PSlcMwScicvY1unMQQs20FpVqmAu5ZTNWc4V3uVc2fvcEaiofM3HnFOIq2qc3fIyigj/mQEPls2cmDVEtbMnsiuLz4h7PBeuY5SKZNop1JUuyrcdebMFS5df6B5+H7v5W+kJuSwvt8E4sbOY6OE++OtXbFvrY2bqTG97OwZYOtAH0ML1k+fzb5vF7Pt84+Z078jwxxNGe5oxZRuHZg3qDcz+3djmKcjPQQ4FrpafynuD2n4UUPMDNpirN0CY4Gwvb0xvQd1ps/IHgydMZTh88Yxav5ERs6dxMBJI3Hv1Rl9S3PN2JMfqeGwBPYqfNfSbkZbYx0BuCpo1BQdAYqejho30gBjU0MBTEsaNhAQyHrb6LbF0c1T1HoHgZG9AMpMfm9AKyMTTJw9cOvdX1PtrrlAyMBEjbJji5mVLYamlgJOU3T1BXwCVl2ZN1M1w21tsRZou/TuS/uRAu3JM+gyeQ7tRkwXaI/BrvN4jJ2GoGfdHQu3Pth3HSjq3YPGOoZ81LgFjRqpfG9RqwJL3ba66BoocOtrwN1USxRxSy2atdKihQKgHLsWqleiiQGWTpZYu5qLwzDHpYstnv1c6D6yA4Om9WbEvAGMmD+QkR8PZdjUQXQb0AlHVzvMzCX60NVFS0uW2Uzluav6LgqO74FZD+5mzRW4xVEYCITluBqZSkQjTsPAWByHoZZEFy1kW5uLQ2yhcZCqaqFyjqqLuzI1SLACdytR3iqvWynupk0+pJk4J6W438P5/4kJnjXTesX9X8AdceIoYSf2E3J8F8E+uwn22sdJee/kyWOEBHsTHRlMZkoGBfk1ZAm8zwl0ngl/zz38hQtPRHXfeUOGhMc1j99wSW7qyJNX+e0lvH0lmvrfDzHVVEPs+nw/ZfKn6r6jdPer1z8REyVgCoslKTOLLNWUUFlLaUUNpaJSK2pEiQt4qnKrqcitFIgXkBiZSoY4mPzsSlFNF7l19QdZKPz8ywuK8pOozkvkUk48VSe8OH/Mj7MSgtf6itqOSuB0aCx5B3w54xfNhcA4LkdlcS48i8vBaVzzjeFGXBpXCsuoqzpNXd1FzsvNXSfrryiRvwtqifYK4NDy5excOJvVC8aw/LuprFw8jZBda4k4vJ2shHjKCiuoEDiW1FynoPYuRQK4kktPBHIvqL3xSgD3A2dEoV5+8LPA5kcuir389XdiU9I4HhhEVFwi4QrY4lg1Js41LD6JcLFQUeEhsfFEJCQRpUwV31IWJ/OiziOiIkWpR8v7CUQnJROjysfmFZMsKj82q4iUoirSK85SdPEOtyUSyimpwOuIF7kC/YLUbLKT0jTq9eyNl9TefUftvd8581ANPiFOWqUuCumrLr6i/Nxz2ZfXGqWtorKy8085ffklaYdO4u8+gGpR09WOAmW3jhS7daFYVHexcyeKHDpQIpAudOxIjltncgXmhaLEyhTAndqRKt/PEqDnC8Qz7XpRM2gR1VNWsaP9aLw+X0duUi7Fqo27qlrAWysAPktl9WWq1fB01+5SLg4/2Ff1tFW1Q75l/9pFbF/5CVtWzsV770qiwnxIz0qjQCKM8rI6Tc/Wq7efceXeC64/f0NZ9SVW/gXubV36s6hdd6b36MWCCWOY1K83Pa2tGGRpzXBRo9/NmMGiKaPp626Dh6EeXUW5jvRwZc6gviwY1o8JXd0YIEB3MFLd2uth0eDDBpgbGmBjqIu1YRusLPRw7+yIRx93Bs8cTv+ZowTekxkwdQKdhw3D3L09WgYmNGihxQeNmvBRo/pQvbGoPl3ztqJ+1YPIj2gpEGyl8sQtbbC1d0RfVKxmaCyBQKPGjbAXte3k7IaenpGE9rq0bKUe9JnQ2swOzwFDGT1nMsaORgJLbYwsLDGxthZ1bUrrtrIObfm+ANXIwkLUfwfsO7bD2rMDTr0H4TpqAu0mzqL96Fk49hyLbeeR2HYYia51N3Qs2mEm59LQ0YPmeqY0bNRSQKQKlKk0OIFlU4GlRAPaaiACHT2atGxDQ7HGqq61jmo/b0NLPTG1L3ptRf0bYeFsiY2HFa49HOk8tB19JnZjyOx+DJs/gCFz+zNoaj8GjO9Dz8Gd8ezsjI2dKcbG+poHi42b1ENbwfo/oPwPuDUPJxWEBcoqZ1y3bb3pybyOqG5tNaiywF1HTPPQUkxlnijlrR5kasaTVM0morqV8lYPi5uqbB5xFoLc/1v7O7j/bv8Ad1RkBNHRwaLuAoiNC5bwPIa4+AjiE9Qo6QFykfsTFSTvh6dQUqSG4brF/R9ea5pG7v38jv2BpYTn3UJYxO49iexcmsCvd+C3F3/yTuX3aV714P79lz/48eYr3khorYH3Xx9fPneWA9v3cdzbj4QMdUOVUyHha01lHXWiBE9X14nVclasqrCUkvRcarILNal1eSl5pMfkcfnULc2yqsrSRVEFUpJygsijawnYupyQ7VtJ9valKjWTm6fPcaX6DBfyqrleWEeVLKM2u5RTaSVcKarlbu1Zbpad5XLFZWqrr1Jz+ho1taeprBElWlzEOQmtcwWIS+ZM58vxQ/h4XFfmLhjKwoXj2Lv2aw5vW43f8ROESIgeE59FQalA5fQtKi88Ebi9EtX9I+Xnf+D0tZ85c/MNp269oe72Oy4KDCVo4ebjZ5yMjCcoMo5w1WYt0A5/D2+BdZgAXVmEasNOSCAoJhT/oBP4eh/GZ99ejm3fzoEd6zmwcz0HVW/SA7tke44SEhFOtABcdcZJkmim9NwNrj58QUZmHru3bCHkyCGKU5MFikmiVnM5c+k+p0VZn7rzJzU33nLq9m+iut9ppjU3fqWwTpz1tZ80zSd1dyTiuvmac+LEqypu4T18iqjtnlTbdxL17EmBYxfynXuQ496DXNduFDh3pchRIO7YTaY9ZdpDVLeAXQPwjhTYdyfPoROpdu4kyO+KBsynZvJKDnSegPfCtWQnZFMojrW0vEyUd7mmyaS6+jyXLt2W6+YU+0Rl797wNcd2LebA+rn4bFwktpAdy6eyefkU+XwxOfFRVIgjU1HF+Ut3uXTzKVfvv+Ly41+4dPcla0bMInTYdPZ0GcA37Xqwcvwkti/9ik/GjaCTmRGDbW3oZ26D79adnDx8gK2rV/DlnPnMHDaOWYMH8fW0SSyfPYVPRvZjhKctrub6NBZAyG0nIP0IE1Hc9iaGWLat7wXp7OlEh0Hd6DCqLy6DuzNotqqlMUYD1Lai+JtqG/Jhs1b866PGYg0F1KLoVD2Pdg6Y2JrxYcMPaNzgA/TatMHFrQPtO3TFyspaVLioV5XZIJ9Z2Zrj2aGdqEh9mmqaI5rTvLUObUxsMXLyYMTsCYyYMQwLJztN6VJtEyONtRI1rKPTllattHFu58mgsWNEoffAul1H3PuNoN3YqbiOmYFdr/FYuA/G0nMgRnJOtYxc0LVwwNTRSabWsq62NFLVJtXDNzkWmoemEkFotRYA6ulpUvQaNdOiQXM10r2CdluBtjgMfT1a6BuKGdBStr2NmT5G9mbYdbLHc2A7+qmReuYMYsg8gfasPvQZ15Mugzvi0c0JexczTXt1WznGLQSoKu1Pk7Hx4f8O7g/EGdYPdKAG+VVZOM3l++87ALVs2ULT9q6aPFTZVmWqbKsCtjIFbDVggsroadFcPbhUnXHqs4HU3++bSf6zzv9r+9+/+09wi8KKktBYWUz6X3m/2bkk5OaQmJcnKi2f+Jxc4lMySVFdvNXDPTWqrrxe/Pwr320IZdG6AJZuCaJj13nMG7+Pi7lPuF/3I4+uvuWVhOKvn/zCG5Vu9/RPnlz8kV9FraumFPV6+/YNwf6BeB04SlxMooCukuLKc5RXXaSq+oLAU0LZGtWtvE7AWU5JXgF1ZRWcLpVwOS+X8pxCyrJLOFd+hgc3rpMa509eVgSpiUEU5iVz+fJZ7ty5w9XrNzhz/ryo+DJRa4UU5meTn5tJdn4mGVmpZKWnkp+ezoWaU1yTm/nyqcvU1Vygpua8Ru1XiEqtyCom6thx1n72CZMHdmHasG5MGtaZ2VP7snDBML7+Sm7WFQvYuXc7XidOEBQeS2GFOLuzAsHLT6m9+kxU6gPO3HrN2bu/ckbZ/V85fe8d50TJXnr8G88kErl2/zGRSen4RUYTIsCOlOVERsTUP3hUTSXxyQSHhOBzdB/7dnzD7tVz2L10PLs+H8EOcSI7FvRh9ye9OfDpYA5+NYYDyyazb/3n7N29RdS3qnPyUCKJq4SeCGLvpg0c3rqOwD1bSPX1Jss/iFP557h64TkXrojivvwjlVfFrr0WYP/MqZu/UHzuCdWirE+JEz5z5xVnb/1GkYD76v1fSN3gRaRTV037daFjV/LUg0j7jvjLTXzCoj0nbdsTKYo7xakDGaK6s+y6UODai0LX7uS7dNZYgUA919aDNCs3klz6kdX/E6qmrsOr02SOzV1GWrw496JyTft0RWUNdacvcPHqbW49ENVfdZZt61eyedU8ju76hN0rx7Pty7H4bl6E97ZP2LFyHLtWTyfo4GYK01LJyy/WjAt68ep9rt75gav3fuLBsz/Z+ul3ePUbR1D3kSyXfVk6ZASbFy9iXO/u9BGVOtrSjn7GJqycPAHfNSsJO7CXcD9vooIDiPA9TpjfcYL8vFj3/dfMGj+Mvp1csDHVp5kmZP4I7TYtMdVriZlWI2x1WuHuYE+PUUMw69VZANiTntOm0HHcOFG0/dE2sKKJlg4fNWvJvxo1FYCLshMFbuvpSu/R/QRQngK8xjRq0AhDUdNu7TvTvnN3LK0FwFqtNLnEahiu1qIWO/foiEsHF5q0ETUoardZU4GSqGk9c0usBMqjZk+n25AeGNmZ0EpUZkvZzrb6bTEwMBVAGWDr5I5n9964detJuz6D6DZiEl1HTsN94EQM3Aei7zJA4D0AHWM3Wa45uiYWGFhboGdkLNBrpcmc0bTzf/gRDZs0lf3SknVo01q2QXUwaib72FhNJRporisqW9eA5m2NxUkZijMxpJVENK2tbdFzcsHUoz02XbvhNmgAPSaO0AxOPHhSb3oN74p7d1HaLuYYicPU0xdot1CDbb/vXl4Pxfq8eZWO9y+JBD7UKG71oLGRnCNNKddGjWjYuHG9SZTToGEjAXxDgbt6SCkAl2W2bNVMA/ZmLSQCaioOUpbzgTgH5ZRUKmDjhh/RXKId1Y3+7yD+P7V/gDs8OfPfpvJ/NR040vOIyijQhNXxSqHJDZJRVkNWcR1ZBRe4e191Shf2/vEHoRHZTPj4W5x7yEXmMYEhvb8h3reA84U3BIJPuXD6B25efsETUdnP7v/G2x+FTJqmbpnK6+HDJ/h7B5EYlUp2ZokmTK29+JDzN19w8eYPmsF9z1y4K4r3AiUl1ZpsgopSpX5LqSguoaKwhHJRTqV5xQL1bAF8PrfuXebOs7vcef6Qyw/vU3HxIgWipEvOXhC1e5GyutOU1Z6ipKaS/KJ8MjJSiBflGhvmR3yIL1mxsZRm5VJZUER1bgFlAoq8oEiObtjItHFDGD2sKxMGezJtcHtmjO7JonkjWLNiNqtWzWfV2i/ZsmMT4TGxlFSdpkgcUEn1dc3D1KIyUfEXHnHu2kvZv5+4eO83VPr7lcdwVezW8z8Ego958PJXbj9/TbZEG8Hx6ZwMjSdEVHhYgsoaiRQFfYDDm79m95IJAut+7Py4PXunObF3ij17p8p0siX7Jlqxe6Ijmya4smlWVw6sniv7d4IiiRqS5Vwf3rmP/Rs2cGTHFg5uWkXg3q0keB0h40QgmTEZZCYVkJaQL+ekgrIyOSenbnPx/FPqzjzi1NlnXLj+G3VXBeTXf6JMIofKh79Sm1ODf58pZLiIshZ4K2jnCLwzRU3Hi/oOtemAn10HvGw9OW7XES8Ld3zMXQmyV0B3J0QszNaNZMd2pNm6kmzuTKJdL5I7T6d61kaOdp3M8U9WCLhTKRAnrpqjyitqqD1zkQsC7qt3n3Lj3nNy0rPYsOJLUd1z2bliApu+HMHObybiK+A+uG4qB9Z9jM+2ZeTHx5CXmkNZcZUmC+bcrSecu/cjT34E3y0H2NZtGCG9x7NSIoPFfYewfuECBrg5M8DIjDGWDvTS0WbJwB4c/uJjjn63QBzkPA6v+pS9336Gz/bVrF/xOYsWTmXZN5/w6eeTWPTVNDat+ZatK7/l2/kzmdStHdPcHZjoaM94N1eGd+uEk7Mt7r170l1UrceIYZh068a/9I1oIGpbpYU1aNwcfVNLXATOfUcOFlANwqWzi4CuCY0bfaTJUVbt2O7yubmVrShAAaHqVi2KskGjD7B2sKLnoJ5Yu9kKNEUZNhNVKMBpKcrf2MGOdrJuz15dsPVwwdbNhRaigpu2UM0FprTWNUbfxAorgbemBne/Ibh26YdTp/5YuPVC364bth1Fsbv2pWkrc5o0F5Uu4G0lKrll69Y0bKhy1RUsBdwfNRJAtxAV3oZWOrqiWLVp2UJLANuSprLNzbRa00yVeNWR3wq42xgaoyPQ1rOyQd/RFVPPTlh37YV1937YiAOx7t2bDsP60Gtkbzx7umPjaoGhuUQNeq01Svt9t/J6e98U8R9wq+yQ9yOwt5QIoHFTiQxUj0dVT0RjDTS55spUD9VGTRvL5yqVsd4+FKegmarONgrc6ng3EPUuv9Vq1uyv9f3P7Z/gTsr4t9V33sgiPCWPiLQiItNFYWaUCMDLSCg6RVrtVfLq7nPl9is1XgKabpEqG0Funokff0n7TuNY/tVhMkMLqcyoE3V+l+vX3/DwETz74U9NJxj1OPLVm995+dsbDbpv3nhAZHASSVHZonorKBa4lZy+J0D4kSuPfufakz80mQxXHvyi6SBx/vp96s5fp/LUOU2FuFKlvIrLOH/2nEQCd3j+7DG3nz3i6vPHXP9RnMZPr7nx009cf/UTN1/+zLVnL7h0/yFnb96i4uwZysqLKSrIJDMlnJQYH5LDDxHpu4/oE4dJDT5O3ME97Jk3j21TJvHt+EHMndKXKVO6M39yTz4d240N387h68/GsviLCaxZ/Tm792wiMDiY3MJSiipqKRX1XnX2FiWVV0QZ3uP0+cdUn34oAH/G6SuvOX3jDZfvvuXOk9+pPXuTanFQdRdl2y6K43v0gtqbT8ivvKypNRKWksK+w3tY991c1s3vz9rJrmwcZ8umkSbsGG0kZszOCdZsn96e/Z8N5PjKGUTsX0F2+FGK0yJl/4LxPrSX/du24LVjs8BFYLh9CztXf0fwoV1khAZQEp9AXnIymeIksmITyYxOIjMyiZyIFHIiM8iIzKE0V6KIivucOf1cnOwLSm/+qCkRG/X5SmIdewq0u5Dt1JlsZ5n+ZfmiqJMdOnLMxJFdpq5st+zAbtsuHHDqyEEHT47Ye3DEyplDpraEmtuTYudCvLkjUdZdSe4yg+pPtrGjwxgOz1pKpjizQgF3hXLklac4VXuOMxevyzG9wcPnv1BZfo4Du/dwdO8aDm35jG3LJrD5q1EcWfsxAbu+JOzQKo5tWkbcieMkh9U/j6gTcKsqgbX3XnDvhz9IDIpnRZdhhA+bxTrn7izq2JPlU6fSy8aaIQLOURZ2dNXV44tRwxjX3ZM5onw3fz2PI6u+4vA389iyeDozxvVg+Tez2CpOduvq+Xw/ZwSHPp9F6OLPCfp0AT6TJpD86XxSFy4kes5cDo4Zw/axY1k/ew7Lp33MJ2MnM7jvYAwEwB8J1P714Yc0bNMG+y6d6DxyGL1GD8apgyN6pjo0ay3qsMm/0DfU0TyEdFV1vM2tUEWnVM6xgohqHtDR18Gjqydd+/fExFpUsE4TtET5N9dtIcrYFGt3Z9r37Em3AYPo0m8QVs6i5rX0+aipKHctXWycPOgqoGzftQ/W9q5Y2KjMjXYYWbhhaOGJmxwzQ7v2fNhEV5yCqGY11qSofgXpjyQi0MBSIo5GjZvWP4AUoCtwN1c9JVu2qoe3ypVupSVQ16a5GjldHJeeqaqJooYmc8bU3RNriShUByGrHgOx7DUYU4G4WYf2OEn0YedmiYGZLm10ZRnNRT1/VA9oZX9XsfXgVml4H2gKQqmsEqW4VTv4RwJfZQ1EQStT8wrGGiD/+z0BekMBuDgh5YiUqYGF/9VA1iOKWy1XW5yAnnabf6z7/9T+C7jT/7IMwhLT6y0pR+BdQERqoajvYmIUvHOrSCq7QtHpZ9yVkP6tytH+QzVU1+dl//LbnwSeSGDn8gPE7IsmIzCPM+UPBMxvuCdK+6ef5ZtC7Rv3X3Pt0c88f1vfVvLowTNiwlIEKjlkpJZRWHKBIjWM2SWVNyxgu/2rRpVeEoBfe/6OWy//4M7L30WdvuHm41ey7Cc8f/GCVz+9lOkP/CiAfi0rUt2IVId9NXTYc7Gn795w/4enXLx1TcB4mprTFVTXquyEbIF/gqj1aAmdT5KbIPA+uZuII+sI3beK8O3L2Dt3ItvGDWDN4M583tOFTwe249upAwXcvVi1eBp7tnzF9k1fcdx7N2lpSRqo5BVVkFtUqRkQIr/irKbJ5OzFJ5yR/Tp37Ucu3PqFC3fU8GQC7tsvOXfxGtkZmdy+fJVz5y9Rc+Ey+QKk7KoLFNeIYj97XRMxZJWUkJAQSWyghOYHVhC24xsidn5NzN6lpPmuJztsP3mJkRTlZlBUUkBmTjahYZEcPniYfTu2c2jndk1pXO8d6/Hato5969ZwcKPsp/d+UkP9SY8IIyU8mPTIUPLi4siPi6coPplSsYygcHEC8WRFp5IalSbKPJP0uCzyskvJ2++Pv3svMpw8yXHoRJZjF9IE2BkK4qK6c+VmznRsT4xjBwLsRXXLTb5fAL7bwpE9xrZ4CaTjPLoR79KJBCsX0qydSbB0JsS6M/G9ZlGzdD+bOowUsH1CRkyKXCfqwWKNRnHXSDR1+sJVqs5ckUjgIaUC7mgVoQQc58DWZexcNY+9q+fhv+tbQg6t58D6b2X/N5EWHk5pTjFnTsm5uXSbswLuM3deiON/S2F2Jd/0GU/YqE/Z2W4A33TqzcLBQ+lqYsJwcxuGifLs3NaAr6bPoGfXTmhpt8LG2o5+3Xoxe8xQ5k8bxTdfzGD7mi/Ytepzlg/uwfqu7TjSpzsb7ezY7NKeyLFTCBTlGtp/CDlTZlEwfQ5ZE6eTOHkGKRM/Jn7CJ4R/8g1h63YQ5OvHqg3rWPTtUuYs/ZKZ333J6NnTsXF0EAVujKmVOY1bNpKpKXbO7jgJ3PQNTWgsYb0Ct3o4qdp2G8jUxNqSjj2749mtA1oGrUTVtqRRq+aaXpE6xsZYu7ri2aMnHfr0x1PMoUtPjO2dMbZ2wK1jd+xl2/UNLWhrYIqRiRqj0Yo2+pYYWbrh2L4PLfTN+aCRQLmpqq/SWqCtRaMmzcRxqHZe5UBUydP/gFsNstusuRryS/2mmSaNrqXAW0ucVGu9tqiBgw3MLTGxs8fSzQOrjl2wUuAWWNt06YVx++60VQ9AHVSlQpWLri9KW2WQiMP6UFTyP4D9Xsmq+Xpwq9rZaoixhmra+ENNs0fTFqqtu7HG6ufFRJU3b6nav+vbwJvKtjYV59BEtWvLtJHA/6MmSp3LckR966t6Jlot/7bO/5n9Xyru9xaWlElYcrbAO5fItHxNs0lcdgUp+ZepqH0mgBQo/ijQ/lO1efymaTZ58+sfhHkLIJbvwG+lDwkHs6jNvsXFusfcuvUD7wTs9+7+IGH2Y649/F3TxV29ykurBdyJpMcrcBcJ8GoprroiSvUmVRcec/7em/pyp0/hsqz36ku4ruD9+g+E3/zy7g9eiKp+IeD+TdR/fQNM/XPPX9/9xqOXz7h6/xbltSVkZkaREBdAUrw/qWJpCSdITvYmJcmLzGRfchN9yYn1IidsN0k+q4k+8j2Re78hcutiTi6dwaFx/djY3pXvHO34olt7pvZpx8bv5nBIgLBy2VxWr/qanQLGeHGEOYWV5BXXkF1UTWZxNaV1ApbzD6i+9ITqK881D/WuyHG4dvcnzl+6zqmaUqqLMrlyqowfHt3nze+/ce7GLfIF/BkFp0jOLiE+S52HUlIKKsgWRZ+dV0Bqeg65+QWUVVaKMq8iVYCWXVhDXmktWeXVFFXLNLtAHEoOwSGReB06yMHtmziwZTX7BNh716/F7+AuIgOOERXoQ/gJH6KPexPvf4LEkydJCA4iJSKS1PAwUkNOUqCaF2IjBOiRlMRFUxwdSXFAMCd6jybW2oNECfvTbNqRYtOBBAF0ioK4bSdyBNzZjp5kCJgz3LqS7dJd5rsR69aZOIF5ikN7suwE+rbtyBAApAnQ48X8LNoT1nc2Z9b7sqPHJLaMnCcOI02Obyn5RWWUlFVRUX1aorCrnL58izNX1IPGe1yQY1ooxyciQGWXbMNb1PfR3Ws4tnsrwb4+ZCenUJJfRGV1HdV1F6g5J+fg4l1OXxN433wqKv4aK8cuwHfYPPZ3HMKqbgOYIcDo1FafERa29G9rwkALMw59v5h5M8ajbaCDoWrPbWsu8DPDwt6enj06Mmv0QBYM683nzo4cEhjudHZik60dsTPnkTRjPpF9h+Lfvoc4vc5EdehNYte+xHTtSmy7LqR2H0LaxHkUb9hFeWgMVRIRV2Rki7NMICcrk4KCElJEYIVFxON9IoDVG9ezcPFXzJizgIFDR2JiZiEgbKpJB5Tb/d/WtE1rTO1tcezggY6ZMf9q2oQPVW5zUy0aNG1BK31dgbcoaXc3zD08sOnUGdsOnTF3ckPXxFLzkLFFC1HCbXQ1+eHNVHOKtgH64miNbNxo0FJH1L+AWFR6M7HGTetH69GMUfpvcKu62/Kd1vJ7UeSqkJRGcYsyb6XV7K/hv1prRnrXNzHFWKIOcwdnDbjN23XArH1nLNu11/xtYO9GG4mAVLt/a13VXi6KvYVS2graAmZZ539vY/6PEldt0urhZAutxrRs3VTzPECZVptmGmul3Vxj6j2VcaKsjW5zsaYyrzJRxHSb0aK1QFwBXSCuelgqcDf5K6Pkn+v/f27/AHdYQiah8RmExKVrpsoi/upWHZ6cQ5io7rD0EiKzT5GYe47b915x5/orfvxBAfsPzUAK6lUrkNq6eB0+q/dxcm8YBQk1VGWc4/KZu/zw0+9cf/iSapk/f/UH7j76jWc//sGVq49JCI0jRULxNFlvWkoeuXmVckHWUi7wPn31Gafv/MK5p39y/gdR3QLuay9+58FParAGcR4/v+HZq581I+4oUL9/vfn1V3EWNygrzyc9K5qktCBi448TGXGU6Cgv4mKPC8B9iY/1IS7mGHHRh0iKOUBazF7SonaQFbmTtKB15ISvJ/7YUvw2fErM1q84Mn0A293tCPBoz+EePVgmN+RnEwYyf8YgPp4/lE8WTeLTL2by1YpviEvLJE+ilKzMCoorzlFy6ioV5x5QLh6oQpT3xTs/EhqSyK5lq8RR+BN3fDuFSeJUInx59eyZphBXjSjumnNXyKusE3AXEpuQTqTqQRmTSkhEIhFxqZw6d1lTbbCgvIaw+FSSsovIzimiUML/rNwi2f8iUtJFeQv0s3KUAi8iXJUFOHGC0IgIImLiySguofB0HRmi5sMjYwV2IUQFBBHu50fUyRNEBHoT4nOQpJATpIT4kRkeSG7ESVGsgRQLxJO+kGNj50SUtT2pFvYkWLsRZ+NOvLU7yQLzNOt2pNuoqRsZth5kC5zzVJ62fTtR4S5kOriT4ySK3N5TvuNJqoA/yUqWY2KNn747J3p9QtFKf/YM/JRtYxZzvewqRRV15NWcpkyO7Slximcv3uby9UdcvfmYm3efcOf+M41du36PM2cvUa1KwFafESBf1ORtn79wg0sC+YtXH3HlxlOu3/6B2xIN3nnws0SU73j69C3rZn7J9p6jONp7JN936cNUUbK9DYwYYm1DDz19xnq20yj3zXK+zU0MNNXyTATmRpYWGFmYY2BijJG8p0Yob2dhwWAbe8YLgLYPHIrfmEn4iJrNmjCepH6DCHHrSJhnV0LbdyXKrR0R7u0I6dCFkP4jyV+0inL/QNLFCaUG+BF66DDxASdJDouSeyeRnMQMCtNzqcwvoaq4koqyU2QkpLF/0ybNg+c13yxgwazZjJT1erg4ikq3w669J3oOTrQwteJfjet79NU3HaiCS03ECZnh3M4Dew8XTOwt0TIxorGOLg3Uw86WrQVMqnZ2K804jA2aNadRC23NQ9RWeuY0aNJKFLZAuYWq8KfqhDeub0ZQpUo/UE0K6mFfc1HZWrRU3c9FXbeWiKWtoa4cL5UBooOeOEIDOaZGFsYY25hhbm+HhZMTdnLMnbp1wU7MtpOobzd72lqZaTJfmmq1EYdR38OxQcP/1LlW8K7fv3r7DxD/854y9TCxPlOkPuVP5cereZXupzrYqLTAtgZtJMrQFlPTVmKtZZu1NWUG1PdU7rwaqFlbR1ucWwvZlvr66/9Z5//M/r+COzg27W/gzvo3uENT8glNKyQkRZTNmScC7pecqrjLj89VZkk9tF/9+DNHdxzj2JojRG4PozC6lOLs09wRha3atB8//ImyvFMUZpRTVVhHXek5KvJqiTmZQHJQDJmRyRJ6p5Acm0lacj65ArzKGlFAlx5x9u4vXHwGVwTaV57/wX1xAqpS4YvXP/P69a+a5b9X2X/88Y47t29QUpxDYny4hMuBREX4CaSDSE2NEOUZL04hleISUS6VeWL5VFaqovyZ5GfHkp4YQIrAPCX2CBlx+0gL20CK3zKiDixiZR87dtkYE2xqSaSRHYmzphF8cBXLv5jE2u9nsHnTJ2xct4C1333Cym8+5aTXUUrTijlVKPCtuExl3WXKBcKl529Qffk2xTW1rF+7jp3ffE+StziNEzvF4a3k2PaVJEVH4+8bQFh4tKj2ClHcpUTJjRgQFElIeJwG4DHxaXIuHvNOTkFlzUWS5DyFRaYQGZ0q+5uiGQQ5PiFVIJ1MlDjl6PgscWCF5BRUU1J5nrOX7nLl5iNKBGS56nnB1dukldaQU3qK9DyBe0ysRCMSCSXHER7gTVzYSeLCQ4g+GUCUvx8xfieIDg4k9sgB9np24aSlPaGiRCNE+YSIUg4T9RVl7SoqXAAu0E5SDx1tnEm1dSVTLNvWnWw7Abmdi5gCursodQ9SBfJpVu4kWTgQJiH4dl1Rqn0/pWJ7LFFf7WdRh3HEbvOjMrWY8owSyhNLKEsooiReog6ZaubjCikWK40v1lhuRA5FoRkU+CWQ5RNNyqEQ4vcFkrAviLhd4qS2BRCxRYC4wYfgtV4ErRVHtdGLLaPnslXU9u6ug1ns2Y2Jdq4CbAOGOjjSRbctU0VBH9q6iYM7tuAuQNQ10EXf1BAjM1GI5mYCcQtMBOLGMm1rZU5bc1MszUxob21OTxtzZguEdglMA0dP5EinnmRNmUXmhCmcFJUb7uhMvHsngjv3JmzCLAr9fDVlFHIjgoiXqCg1+CQpoaHEBwcTFyT7cVLESeBJYgKDSAoLJ0Ecc9jubWT4HSQ39DC5kf4UxITIMvxIFIebmZHByYgEdh0OYOnKzYyfOo9uvQfh4CoqXODZUl8LHUtdjJ1NRHWbC7yt0Dc3R8/ISGCmq3mI2KSFKHSB8wei0j8QWLfUNRMFbSjQbE7zlgIuAXxjgXZDlTstsP7gQ6W66+Gtam83bdYSLQF385bNBYptMFY1QqyNsbQ2xNLOGHs3azy6ueLa1QXXzh64dmlHh75d6TyoJ+0Hdse5m0QD7gJugbuWKO2motgbipJX9T4U7ARx9fa/gfPf7/9lKq+7vkOOSgv8UNPerVL7VJqfytNuq99G09HGQJyJciyGxm3EWklEo+DdBhNTXU3+t2ofb95CdXtXzxVUSdeGss/1zvC/rff/xP4BbgVqBe8IBWoBtvo7RBR3SJLM/9VcEpwk6rHyItfvviRTgHym+idRpjd5LUpYvcpK6ti4bA8he2MpDz/FuayL3Lv1TNPO/OLtn1wUUAdvOkjQ5n3EHxTV5i0g9Q0h1T+cHIF2bmwG6QKclJgMcuVmzMurpqD0POV1t6kSatfd+pUL93/j1vO3mmW+evuGn39VTTX/gfarVy+pqakgKSGa+KgAMpLCyEmNIy89hcLMLAqyc8jPy6YwP5eCPJnPVfN5FIlKUVZcWExlWTmnT9WQXyjKNdFfFPgBMkPXkxG4FJ8F/dhqoceJxq2IbmpExPAhBB78nr37l7Bj6ycc2f0FJw+uxG/793it/gqvld+S7h9CfnSGBuCVJbWi9q5Qe+42NXXXqBIVfbbyFHkRMXitW0743tVEHxaFtOE7Nq1eSYCfrD81nbj4ZNIy8wS4ZaRk5pMmyluVIU3OyKX27GVxRhVERKYRI04vPEJAHZEiUUWCRBexREbFExwm4JVjGxaTRVR8LuGhiUSKpaWUkC7RQKj8LkSOf0puBZGJ4vCySik8f5monFwCoyI57uvDSV9vIsPDNKPsJ8YlkpqQQkpcEtmJyeyfP5d95k5EGNoRaGbDcVGUx4ysOSg38TFj+dvMHl9zR0KsHIiycSTewY1EsSQJb1NEaSfbe5As0E6ykr+tXEmxdCXVzJlkM0f26pvxjUB839CFpHwfQPrGILaOWciaoTPYOGY+G0bNZ8WQWSwbNIMlfSezuPcEFveayBfdJvJ5lwksVNZpPJ+0H818jyHMd+/PPDUSvHMfZjv1Yq5zX+Y69GW2bS+NzbDqzgzL7sw078oEy07McejKQttO8p12TLFzZ5w4nJ4Gpgy2d8azlS7zhwzj4JaNHD+whyED+0nY3FoDblVzxEiUt7Gl+b9Nz9YGHTtbzVRPIK5nYYShAN7B3IaeEnVM8GjHN/36s3fCOHxHDCG8Ww/iPLsTNXAk2WvWkxnoR1KQP6khgUQfP0Z6WBAFibHkJsSQnxAr83KtyzRXNV/FixL3lihy/3ayvXaRfmwryV5bSTq6iQyf3WQG+HA6J5+z5eLAa25y+cIDLl97zOmL9yQyvKwpXHY0MIRd3j6s2LWdBSu+Y9bXXzDm45kMnDgOz3590HewpVFrbT4USKtBpT9o0FzAqTJQtGneTAstUb9Nm7ekQdPmfNhIPleK+4OG8l0FbpWJ0YRmAtoWrZWCb46OoQ5mNqbYu9pg42SMraspLp3tce/hJLB2p8uATnTq14n2fTxp19MDly7OWDiLQ7Qw1Aza20xLS5S9rK9BfWEtZX+H9fseiH+3+s9UAagPRRk3rk+b/LC+2UQNsNykaUNNk4sauEIpbjWggpGRRAUaxd0aY9PWmJrrYmqmJ2Bv/deDzfra2v/rOurX/37+f2L/ALdqIlHQjk7N04BbQTxYpoEC6yCxYFFthbVnuHbvIXHJqcQnF1FX9Qtrvshh74oc4sOKCTgmgDiWQE3eJR5desmvP6iHlqoX4ztOFVUTtH4fISu2E79tP4l7jpJ61Jf044FkBYWTGZVMioT9qbHpZGcWk5evannUUVZ1hcrTd6k+94TyM88pP/2A129+5+e3b3n7e/3y1evPP//k3r3b5OVmEh0RTGpiFOV5aZRkJJEeE0ladIxc3KnkJqWRLyAsSMsgLyWN7CSVOZFMukQaGeKsslNFlckFe6buPLfv3pHwu4L0pFDSow6QHr6WrNAV+H81ku1W+gQYmRM6tD/eGxeydsfnfPHFKNZ/OwX/Pd/ju20lYTvXkOy9jzhfLxICBMDBAaKSAuXGS5JtKeRUfh3nZD9rkjLI8fMh6dAWDn43j8/HD2X3mlUUi3Opqa6QqCGBjFT5Tla+HJcy8kuqKJYwuEiUcVi0ADg6iYjweBITMggXQIeGxnLyZCTBJ8MIDAghODSKsCjVozKDaIFyaFgsuzdsZOXCL1i/dI1EGAXEy/u+XiHERqThdzyc5FSJQM5fJ7v6LAniMHwlRA8KOkloSJhEADHEiZJPTkwjU5xI7PEAVru256ixPYFGNnibWXPM3I4jAurDoroPWzuxx9SGrYbm7BAIHzazxdvSER9R035WzgRYuRBi60GEnQfRAu94GxfiLJ2IMbEj0sCGb1rrs6hLX3YN/YyqzYmEfnWQT9sPZLZLZ4FpNz626cZ0q05MNvNkkmk7xhu5MUbfhdFtnWXqqrHRbV3kfQ/GmXswxlI+Fxtr6c5YK4/6qbm8Z+aqmY6zcGe8uZiRM0NMHRgjjmSyOI6R1s6MtXFjmKk93QzM6CcOyKO1Ht9Om8n+DWs5tmcnc2fPEHC30YDb0FTALVA2sVBdxy00ZmxlLWajqaJnIPOGNqoSnx2tBOQtzE1obWqgKdzvYG7MSA83cThd2dhvCOlbd1MUKUCW6zZdHGWkKOvQE7747N/D+iVfs2PZ9+xZuZrdK1exd/VaDm3ciNfWzeySz3Z9/jk+K5bhs/I7jq5cyp6vP+XQN19wdIWIi/XbOLJhDwc3HuDA5kMc2HaM44dDxKlnkhArYiC8gNj4Ernfy+TakQhMRJx/TCIHg8M5HpvIsZh41m7dychBI+jSvjPW5pbo6+qgrdWSVi1a0FBlkAis6x8AKtWp2rcbaFT3Rw2aogYTVqmGLdvq0li1ZxuKirU2wsbFSpN/bSXm1NkBh072uPV0o50apUfMo7srLh0dsXQwkcigDU1ay7KaN9XkWn+kVP0H/+tQYGo0IdXGr+YVPN/Xvq43Ne5j/cNJ1R6tKv8pgKvP1HfVVKlm9ZygviaJUt+tMTBsJdCWCEHAbWCkek02FcA3kn0SWAv0369bEPtf5/8n9k9wK8WtgC0qWzWXaKYCMf/EDFHaGVRevMK5mzeJEZUVEhqp6YhTW/uYwCO5EtrHc3JXCqlB5dy78gNvf60v1qper5//JCohFr9lW4hcs4fkHUdJ2+9D+hE/Un0CSQsQKApYEqNUjZRUMjLyyc4vJ7OgkpyiWooqLlFadYO6C88pqXrA+SuPefvbO96oClZ/ZbL89vYdV69eJjsrjbjoMDKSY8lMiiFaYBl8+AgRohiSTgaTHhFJVlS0hIsxZEVEkSmWHSl/y8WXKzdDXooAPV0UeFaephqeUuClxeUUZOXI8kLJTDxCWuwmcsPXkLR2DseGdRO115Vtm+az89hqNm5ayK6Ni9i/+VsCjuwk9sQB0iJ8iQiU30X7U5wUQHHkCfJFLWUG+pPkc1Sij9Uk7t5A3pHtpOxbw97Fs4k74c2NCzcpKizkzJlaTTgbLsDMz8wV9Z1Djhyfi1fuiGOrFCUdI0o7ntDgMFKSUkVBC3h9JTwODSPoZCj+fsH4yzEODosnLilXo9b3i3pav2gOq2ZPYvMXXxDuG0RFcTXhx0NJDorDd58PsZFJFJVfILf4DDmFVfgGhhIg2xAdG0dwULAsP5yYcDlvsQl8P3E6m9qKwjZx4KCpJQfMrfA2smW3gTXbjazYYW7LFlNrtljIVJT3JgH8djMndpu7sNvUmQMWbhy1dMZLYO1rZkewhR0RNk6Ey++OaRmy2tmDLfMWslfAXfC5HxGf7GVBu75MdnRnko0HE8zbCZAFxGYujJXljTRyYLiBHcP0rf5tQ/+ajjC0YYQ4A2XD35u8N0xsiGzvexsmNsZAfmNsxUj5zgQdG0bqWDNA14KeOqb0kPd7yv500DNm2cyP2bZyGbs3ruW7pYsxNDFEz1gVajL9B7iNrM0FTBYCbEuZWsnUBlMBuLm5qEZR5K0tzdCVqa6JKa0MzdA2MsHYwpJufQcyY8FXbNl9VM5jFllyfebnFuHrcxxrVf9a3xwPcY7uJta0M7XF00JUqq2TTB3oKM60s0Q9neV4uhmYM9i9I0Nc3eggwqO9hROdxDF1EgfbXs6Ju5Ej7Yxc6GjWno42PWhv2x13a1G4jl3p4NyNTo496ejQGxfrzowdPouMlAoeXH9EvoiLxGDVTOPLiYM75D5YwXeLv2LyxIkMGzEazy49ZN8daKGlU99M8pcaVjBvJIq8pb4uTbS1ZJ+10VHK1bwtOiZ66FsaYWRnhoGYias11u3sBeSuOHg6YmWvMlp0RKk34sPGAt5GH2maJNSIMR+Ig/hv4FP2XgW/NzXuo4K2yuNW9bM1NbbVaELNW4j6VrnfCuBqBJtGAvRGGkWt1aoJrds0QVVh1GrdkCbNVCqh6gFaPwCDapZ5v4//bRv+p/YPcAcJnEOSMwlNziJUNZEIyAMktFZDXV248YBqUaDRcpNGRcUSo5RxQoGE+LdJjcyWsCyH0phyHlz7QdNk8R7aN06fxXfVZo4vXEbc91vJlIsu+6g/ud4h5PoLRINjSQ6OIT40jkRxGinpeaRk5JEqyjIlO19Tbzu3/JIo7oey/gdcu/GUt+/+5NWrXzQKW63p3R9vuHjpDCly4Rw77CvwTyA1OpzQfd4EHFTQ9iLNx48MgVmSnxfJJw5LuHiQyEMHyDjiRc2ugxQvXkbpuo2U7N9PhpcX4d4CvsBIEkIjSIqKE/WeQWp8Ehkx4eQlnRTIHxH1s4OM4ys4uHY2e7YtYsPmRQK2Ixw7fphDB3eTkxxFqaj96pxUqjITKUoKIT9OoB0v8I4PojjMi6QD60j3luPivYUcnx2EH93LmaIsyuJCyYuMokQ1jeQWayoAFpVVcP1cNZkxsZQVnSY9swz/IHFO0bHExkQLmGNFSceQLtGQypYI9jkmqimCQP9gfLz98AsIJz2viuPevuxbtYw1M6ezed4c9si8175dpCWmEiPqvTy7lG3frCbAy1sgX0xF1VXNaPZJ6eVyPYhjVD1q5TrxC4siKiZGoqgtfC83/yFRoIdNzNlnYsFegcd+Y2uZt2O3AHyTrhmbBJrbzRzZLGp1g7EdW0yc2KHSAM3aCbjb4W3tSqCNO8EC72ArB0KtbYg1NeXbZm3w+uxzjnzzHTsGzSN82LdsdBzG5zZdRV07MaytBUN0zBjSxrTeWpswuJUxA7WMxAwYoNVWpvr/tsFiQ1rIfPO29G+hRz+xvi316dfcQGN9/7IBLet/P6i1kSzTmOGy3IHyfo+WbeneRj5X4Bbw9bC0ZuXnC9mw8ltN78hVy5dg5+AgKtBUUxCqrYWJANlUIG2OkQbW1qK0rQRilgJsS4zNjAXuJhiam2FoaSnAMkNPQK+vRmgxt0bHwhptmW8uy2ukb0QrOa62bl3oPXgci5dtpFCEzajhk7A1MMZVlush3+0gzq+DmTPu4hjbSdTTSRxMR1MLXOX3w3v04kpJJnkBW5jd2wE3UbqeJlZ4mlnhJtGFqzjf9uJsO0pk5GZojbO+JU5izkbWOBhYYi/n0VHM2cACBx0DPh46ivjjJ0jw8SL3+BEKjuwl7/BuMvfvIv+4t0aklGakyXVUS0pBFeES9e07dIKV67Yz55PFDBs9hT5DRuHaTRWh8sDI0QUt2e9/tdHlXy0FnHp6NDXQR0uiF21xfLo2VpqHkPoSmWjr6Qr0tfhX44aaAZX/JSpXcKZR1ppCXgLi/4yKr1SwwFwpa1UpsaEAXn0mgK1v21YQ/0DzQFN1Z1djQCp4q3mlvtXnmmVr2slVs4pK8/tQ09NSgVoNdabSCFXnHVXoq3nzv//mv0P4f2L/AHd4eAhBwScJCArhsHcAfsFxFFef57JAWyngiKgEEhJTNCFyVHiSgKyQmuLLZMYXcKbsHK8fq6ol9a/Xz19SImH0keUrOPbVEsKWriDim5VErFlP1OadojCPku51kjS/MNJDVJucKIjkXIGOKEJRlIlponCLyiioOkv56VtUnb5HaeUVXgiwn794rSkVq14K3ZevXSQ2LoJF8z/DxtSDXp1Gs2TuEmKO+pHo50u071FCjuwj+MBOQvZsI2jnZgK2biRy/Xpu7jvIlfHTudmhJ4+7DeDBoNFcmjSbnHmfEfbVVxxfvhyvTZsFbIc54RfEybBwIuOiSE+PIjfVj+zYPeK0trNt7XRWrP2aktpqkvNKyCgooaS8mOK8HMoL8yjKTCY/NZpsUe1FSeGUxZwk4fBGsv22kxO0lwwBfnpUCLevX+FebS4+nw8jbtVsqvx2cjo5mFO58Ty6XEbc3m8J3fA1V3JzKZOowOtYgERAosZjkgmJiMdfVPGJ46J4jh7G7/B+/I8fJyQoVFP7JSYmieS0Ag7u3M6eZV+wYtpEtnw6F6/tazi8ayP+3v4EhcZQXVDH19M/kwgjjQdPXuDvHy0hs0QgJee5dPsHYrJKxAoJFXUfHBzA8gH9WS+K74ChEQcFLocMLTgiN/YRudkPiWI9KGpvv6i9fQKT3aIEtwrYN5tZsElgsUkU4kZR4NsF5kf1rQk0diDa0oVIKyciLO04LmBYLE4hLyic7QsXs23MFxzuN4/FJu0Z1dJMAKsvINWhRwuxpnoa695Et96aKtOhWxNtejTTpee/Tb4j065NtencTJuOyprr0Ene6/je5HedBehdZbndWshyWsrvWrWlj7YRXXT06agt0Be4dDE0YZCHOxu//4btm1axa9NKDu3dSveePdDSN0TXwlQgbKIxBRsDBW8BtpGNKG+BuZGpPq5u9jh7OGHuYIe+ALytqbHG9EWpGwhs9eVY6YnpiiLXtrAQNSpAl+illRzblm0t2e8Tzu49XljoGuAm4PYU+HeQ49xBohpPmbYztcLdzFLet8JcqzUBcl28uV/LjcyDnI7cQtyeFYxyF2BrtxK1bYqbUuwmNnQQ8xQn4S6A1picV1d9CwG4GhDCBDdlhgZ0Mjdl88LPCN60jhIRHgETxxLXbxjZvUYT1XcUiQu/IOfYYYrikihNKaIkv5LKyjNUy719quY8NdXnKC+vI0nu+2i5lv1D4tm614cvv9/I+NmfMnDMVDr1G45tu67oWzujZWxO49at/6Zo/3rY9/e/NemGAmkFTTGVTaJJB1SqWXU/V8O2iSl410O9HtwKjKpZpGVLLRo3VkOPfaRR2PUDJqi2+b+DWzWv/AVmWYZqGtG0iQvINb0vteoHPFbLq9+u/3fsH+A+uP4bNi/7ki2rVxAWFCYh+jUqa87WlxONiCUuIUXAnUp8fDrhockkJ+Ty+N4P/KKGcv/r9e63PzhbUUO4gC5g+ToiNm0kfscWkrduIXXHduK2byZq+1Yit+7Cf91m/DZtJ3jvIRJOBJEj6r4oVQAhTqKorJayM6pbuHqAd53M3EruPXrBi9e/8vMblT9S/7p95z7BKmSPjWXdypVY6tvR230SPZ3H8PWcT0jx9SLiyB5OHtlK8J71RKxbRdi3Kwj8fAnXDx/m+qIFXOregSed3HjRwYNX7btxz60757r0JbVTJw717Mv+MVM4OGchh2V/fPcdlX2PJkbUd1pGAnnZIWTGbiHYezFffLMQr4AQLtx6ycUHr6m79VBA94CLN+5QceY0haWF5GalidqOJPnQDgH2QUqT/ChODSItLpjiskp+efGA08Gryf3ak6LFHSlf0Z/qndN4nn2Qa5HrCZ3fkZA5XUn6/mPyj+6kOj2DgoIaQiIzBKKhBAWexM/HG98jBwk54Y3/saP4eh3XtHNnZeQQdCKA7SuXsHTGCJZOHcHOpfPrq+ZtWo7vIS9SU3IpTq9gyayvuX/rESXFVRzYfUgzGo/vsWC54a5SfO4WJyQaSy0qFTXvxRfdPdnkYMVWazO2W5ixQ2C2R1cArmfBUT1Ljoki9hKl5iOg9hWI+Jhb4iWh/xELKw5b2rLf3AYfuSHDLJyJkFA9WpRilIUL4fL3alHNPl+v5ppci7sXrWDHtBWs7z+TT+w6MFSUfMfWCqL6dBAF3KGNicY8WxnhKSpZzXdsYyTfMaJ9KwM8RVW3FwXdThSzm0DZRYDsJGB20tLDUcJ3R3EAzlq6mqky19Zt8RDroC2/bSMOwtiSfhb2uOno4aEvCt1W5nX1GNG1C7vWr2L31tXs37GWI/u3MXbCWJrp6ApgBcKiqNsKkA0E4hqzFIVtY0K7rh64SNjv6GKBRwdnOnT2pGOX9ri2c8HaXtS4BuzmAm9zTW9BXTMzgbaZTJUatxblbo+2bNOwCTNIzSiivUtHnM0EtMZmOLU1FUVsTnv5fjsrazo4u+Igv5sl2/X0ei0PquN5WubHz9UBPC30JfPgMgJWL2S0hw1drcxpZ2GDo5GFKG1DXMRc2xrhLuYmzsFZry2OurqaaTtjY1HkekyRY3BoyefiYA8QvuJTIsaMpGzwRFLc+5E1/xNKThwiPyKIorBo0sMlyo6MJT06gbSoeFKELekiPJIlis9NyaOyqJaa8nMC9kvUnL5JWeVlcgtqSRToh0ams2b9diZPmsqYoUPo2akDDqpeibY2jRv+3wNS5XA3adYQrTaiojW1SJQC/w+438NbNY8ota0eVqrOM+/HjVTz78GtmlbU52qqWbYs5yPNsv5al7yvVLsC998V8/+v9g9wr/pyLoFHdlFRkE1tVRUpopjDgsOIDFdVA+OIE48ZL+BOSMolLCydyoozf+FTXiJ9z50+R4D3CY5s3kbw9p3E7dpNzI6tohK3k3hwNwmHdpPktZ8k74PEHNpPtFiclxfRYhFHj5EYEEpKWDwFGaLkqy5w4dJ9amuvUyjh1a3b93j18888ffnqfU0qXsi8yrTIFYV77+4TzSjoQ3q7YdHaHDvdnvTrMhCf3XuJ2L2bqJWLiZ4zleiRowjtMZTTny3nxdr1XJ88mgdThnFn8lAufTKLR+s28XjbQSo/W4pXx64ccu7EUfceHPDszr7uAzk8chpH5i7Ge/1uAo+dJDkpjsKsADLituF9bB27xSkdOyKquuoWl5+84+rjt1x+/DNnH/7AxbuPuHb5lqZtvSAqiJLMaArzYinMT6VCoP7qxUOuFIZSsrE/p5dYUvmVA/lfuJG2uBOnD31M6abRpH/iRPwkS2KmeRDz6WAqvHfITVhDVU4p4b4nCD52jBP79nNk+3b2bdiA967tbFm7TtR2IiGBQXzzyWwWThjCsllj2fzVx+xZuYj96xazb80SDm7bTFJyCrnJ+fjt9eX82St4H/Im1Ps4USqP2z+C1LgSimpukVF2pr66YFYqu779nKOzxnFo6kD2jOrJjj6d2NLejQ0O9my2cmCbuT27BNoHRKkdFUV3XFS5n4kZAaK8g0TdhUl4HqayTcztCBf1HW7qKH+7COxt+M65I2nizKvqrrJ79lIOTPueeR2H0d9IHLQo8+62auR1D7pYu9PB2pWONm60t3bBQ1S6aiJoL0pembuE/G7iPNwNrWgn855iHmLtTAT+4jQ6WjvRUba1i60TXe1c6GLnTBcbJ3pYO9JH/h7g3I6BYt0s7LDXFqi3FcVt54Cbti6jOndm59oVbN+8nL3bVnJgzwYWfrlA1LAeesZGmswS1aPRUDWHSLhvIEDWF3g7e8r29+5Mt54d6NjZFc92DnTs6EJ7NZCCTPv37469oyP6RsYCb1MN/PWUIle/16h3KwysbDSdUdRAGTPmfom+OJrO8vensz5m05p1eO3dhc9RL06c8Cfw+DHunC/nflUM13KO8aQygFd1Qbyo8uV+wTGupR0i/ei3pHpvEBG3hBVfLWDWxNEM6d6JQR09Gd6xPaM7d2R4OzfGdmovx8VWjqeBqHRjOhgZMmNQT7leVhMaslVU/QrC1y8lc/FiivdvIcNPRaYnJUKNqO+FGx9PaaoItaQkChISyImJIc7fn0hfPwF5DAmhUcQGRxMfHk9qbCqZiZnkp+cLmyrkvikg7MgxskJUUoMvyYE+hBzey6Eta1nz3VJWrlzF/EWLGTVpJh27D8BSzqmuoTH/UupaqeJG/6JJcwFyk3/RuNmHNGgsoBUQf/jBf8CtYNtUwK1A/d7U+JFKdStYCzL/De73MFfvKXufTqjsf4fu/xv2D3AXFWdTWV1Caqqqhx1CeFgoMe8tMlJUbTyxCcnExucKvEv54WV908jjR49IjE3iyM59BBw4RJSAOOzwPjmYuwXOe4k/coBY70PE+R0jPsCb6OMy73+UhEBvkoJVc0M4hckJFKVliNpTTQClVObVygk6JSesiMsXbvDnn7/z8Ml9fv1dDbugusy/Izsnn6ioRH766R2//PK7qNlQjhyYRFdnHbT+ZYKRrisdOvZj0ZBxeHXrRZS1HTH6ZpzuP4afF37HpS49ud2rDw8GDObhxwt4lJJPXnIhJ2NVXvdVKmJy2dd3GAfd2nHc3R1fF1dOuHZkl0sXPnPqws6vNhLgGyHgTacw3Ye0yLUEHVjP6F7D+W7pbq7c/53L9yUCufeGU/dfy/xrCjOrKRZVW1WST3ZBKmkC7bKqau7dusWP1wuo8PmMyu8dufCdBbmfOxLxSTsuBy6hcNcMwha0J2GaBckTTEiYYE3CVFei5vQhZc0XVAT6EnXwEIdWrWHLF4vZ8tUSNn/5NUvnzmTbhvUcPHCMft17MGVAV7Z98TEHvl+M/871eG1dydEtK/DespKDYsd9DpERn0KOKOogUfB7xQlHHZdz5nOUWFHdAYeiRYWrQR+uEpdeTGReHmHRYXhtk2VsnofX+rkcWzmH/V9O4dBXMzj09WdsnT6JDYP7sKVre7a42LHdxpx9VhYcFuXtK6F8oED4pAA0yNyaUIF3qLkTJ0Vtb21tzM7pc4iT4xOZlovXDIFJ+7HMaD+ErqbOuJs44Wrugad1Zzo5dqOTexfaC+hdBeZOVi44WDjiJNB2FnMwssFezNHYFlcDW9za2uAijsFV1u1q5oirfMfNTN6X7XGXqTI3Uxs8RXV2lml3gXpnM/m9KHy71m1w02/LIHtHOujqM6tvf7YtXyrgXsaurcvZs2M1azaswFCUqxoUQMFaXwHcxFiT0626bLcV9aunOuUI0C2tLXB1s6NbZ2f69m5P/z4d6NzBAU93O5wcHTBRat3UCH1R7vrmCtyi4K0E5nIcjW1tRNWb8dn3a9nnH8mMmfMIFkgnJIqSzcokLT2N2JQMIhOSuHyukp9ulXI6dhNPyo5zs9CHH85Hc6vChztlXjwoPcbd/P1cTNtNRuA6itP8SUuLIjrCjyO7NzF77DAm9e/JbLEFQwYwVmDuYagvzs9UjpcpHSVK+P6zaXJPHyAp+gj+/jsk8tuE//YVEmFuoygyUO6REDKiQ8mMDiE/IYqi5BjKMxIpT4+nMCmCtIhAsuX9NGFCWmQo6cEijvxPECfXYKyPF/HH5T7zCyRQrukE2aZEiaITD24i5dgusgKOkOB/TACfQt2ZM5TVnSe78hwx2QWEipPYcGA3w6aPo8/AHjg4WWBspou2nuoV2QxVk0Qw+L+YJu9aNYEInDUmgG4iMFf56O+bVzS53gJ0DfBVT1BNz0zVTPMfeGuW9V8A/D+1f4A7XrxgUFCQJuXruLc3PkeOitoOJiIiWAAZSVxMggBatXHnUlF7j5ev31FeVkvgiUC5WAJJlRs+IymNOPGYEaLUQ4OCiQ4IIEbUWkJwMImhIWKhEh6FkxUfRXaiKM7MZMrzs6gpLaK6slZU+yXOnbpIbdlZakvOcubUeX7++ReePn3Cyx9VtZH61/mzdQSFxXHq/HN+eINA8g5JaYfJyVrI5uWdMGvZDN3mVliY9KJ92y5s79Cf40b6ZHXqwtPPvuP2rM949O1Sbi6exd3Vszn/zSRuHD/K5dJKUmXdqRXnyMsuwmfedLyH9+ZY767sc2nHYeeurDdxo/+/WjB/1HR2H/Th0N79ZIb4CvC2cdR7PkP7tcfFvDdxSee4+ly29c4b7gq8i3JryJFo4tLp86Qlx5ORly3H8RK1py/y+gcJC4M/5cwqTy4sMaLgUwOiJllzP/8kt1IOEfZxO+Jm2hE50YzwcRYSiloSNc6SkLFWBE9tR+SnA0jdsJCYfbvYtOhLlkqoulBurhVLFxMiN/KBHbuZMn40az6fS2mIP+czYjmfG0ae/zaJftYSengTIduXE7xTbrKQkxKy5uAlvwk8dIgQuWG8du8UNR8gcD9OTnot+UUXSMyq1FQsDIuL5dD+jRLdfC3OYDEntnzJ8e3fEX3yMBHhAYScPE7I8cOEHNzDia0bObZsMYc+ncPeKZPY1m8QWzr1YotbF/bae+Btqtq5rThiZsdyUyf2rtlFiij78JMh+H2zhmlGrgzXs6e7likuzQ0w0tLHqLkhFk0NMWthiInMGzZti35TPdqKGTXTxbhZW4zkPZPm+pi21MeiuS7mjXUwl/fM5DPTZnryHW3MW+hqPjNt0gaLJvJ5w9ZYNmiFTeM22DXVxU7es24k8y3aiGo3op+9Pe10dZnctTNrv/iE7Vu+Z4c4wu1bV7Fz9xbcRFFry+fGAlZDUcyqzVqpZiP5W71nJBA3trbUtHu3NVPKXPZBYGzrZIeLpxsdxNH17tOR/gO706VXZ8zsLNGzMKa1GsldrmU9c9XsIs5BHMOQsWOJSU4mURRsSnKSJtf+8P79HN5zkK1bd7Nx4yYuVKZzq9CfG1n7uSsK+7aA+/mZcG5XnOBeVSAPRYHfK/HmVt4hrqTvoTZxF4lB2ynNCCYzNpBje3YwuFdv7HT0cdZpi7NEHu0MDGhvbIiHKO6Osm/fTp1ETlgAR/ZtYOXmr/n6+09YMmEoW0aPJHrTJrJio4iPFBZEnCRD4JyXEE2xRK1FqQLulDjSREXnxUSIcIiWz8PIkcg0M8yflJNepAcdIzPYW1S2Hyc3ryZNrtnEvSuJ37eKCLl2w7d8R/DGbwjYvII0EYQpUdEkpWaRX11NXGEufrLMnccOsWrrEhYsmcKEWQMYNLo9/Ya50ndQe0ZJ5D1g8iA6D+yEq7MlDnpyrpu1QL9xI1qqNvGGDWikKgC2aKABt2BTpjKvKh1+JPAWWDcScDf5VwOBt7z/V7f+f4mSV13qVQlfzfQvVf8/tX+AO0BClZOHvNjwyWKm9BzM9uVriI4MI0wD7ihNjez4GFGJyQWkppQSGprC0SMnCQ6KJVFCmdikLOJETaZkFQuUyskvraO0so7KmjrKKmrIKyimQD1wLCwmX5SaSnUrKy+nrq6W8+cvcO36Ha5fu6MZNOF09Vkun7nMyxcvefv2Lbdv3/kriwRe//ia6Oh4QmOzic2+zvkHv5NRU4lvxBbSsr4kP/VLPp3QC2dDGzrb9WCQU3f8P55M0dzenFs6isovZnJt+yrepO3nkvdUnibM5ff8z/ipaBG3C1Zx9+xxnl0P43LhZipip1OXOI3zETM46zOTyq1TiZ3dj229PfD9ehH+W7Zz4LvVhGzbTVLsYXb4zGD2Z33o3WMoOaV3uPwD3Hj4lsrCc+Qk5HLh7EXKS8tISZUbLDubU6dv8uLFC26XBXJ2W3cKV9uQN1+f9On23EvZI8roJAnfDiZsnAnJU8wJG2/G8WGm+A81I3CIPqEjjQgaZUrYJAeOTehI6JZ1xEu4uW3xItZ9sZC0mDh2fruSLV8vIUjUtIp2rmZncKcilzNZ4mwPfEuWj9wAPhsJXiP7tm2uREtriQw8ItMNRPocJNLPm32bNrB/yx6Bc4DceAVk5p0hIaOK0PhMkrNy8D1+AO+d3xK0a5ncON8QfnS7OPAAwuXaiRTlFB0VRnx0BInRUSTGRZEQH0nEST9Nxk+ctw8Re2U967cTNGcBu3r341NnDzbPXURGYgFBvsGy3t0keB1nmKUjHg208PyoFU4faclN1RKDj1pi8YEWJh+2xPCD5hh82AKDBi1o+1Fz9ORvfflb74Nm6H/UDMOGzcWayHcaYtigKYbqvQ/rP9NvJL9TJvMGH8hn/2qKkSxDfW7SsKXMt8BYlmvTrBUdJPTuZW1NFxMjpnTvzHfi4HdsWym2mu3b1nLw0G5GjRlGsxbNaaOjU6+4LUVtq1HRFbAF4oYKvAJtfTE9C9V8IoCXSETBWE+UtaGlKVa2xriI8lbgdhRH0Eag3blHF+YtmMuK1d/zzbJvWLz0K074H5d7IkKOdRgBJ3w5sn8fa75bxtqly1m9TCKpowd4fq2MS+kHuZ13lBu5R3h6Kpj7Vf4acD8VgN8q8uVW8XEeVfrzoFjAnneQ00m7uZApavfYWkoTxaFHn+TzUQMY6OHCkD4D6d2lNz1cXUVxG2Ovp8uILp3Yu24Fu+U4+ATsZe2OJezeuhTv7WtIjAqlqLJSU08nMz2DzJQ0iahF7MUlkaEqUCYlkhgcQmakQDtOIB4XTbqAOyVUdTjyEqiLCbxzBPohu9aRdHAtOXLdZnitI1mu2cR9K0nYs4ywrd8Qe0QEie8RQn1P4Ot3nL1y7a/cuZEl61ewcu9ylmxeyGffTePrFTNZ8Pko1m3+koMSIXy742tWbFnMga3fc/jTeWzr2JXNEnFvdnXjWzkvs3RbM6pNa4ZLpNWxuVx3jRujr9WSJk1Vmdr/KOz/f9o/wO0tN9L3n37JtA592TDnC8IkJAkJDapvNgmPEoDHERmTRlhIPF4Hj8vNGkJCipyE4jNkVVwk+9Rlii7courGI2rvPOPik5+48sOvXHz6Excev+LSM9XW+5K6O485ffM+tQLpU5dvceriTc5euc2ly9c4d+4CdTWnuXbhKm9/qn/oef/+fV6/fq2ZV68zospPBMSQXXGJ5LKH5J97Rc7Zy4Sn+xEcvZSygjVEHv2CkR5OdDM2YGJnR/yXDif+K2fSvnMhbu0oLifv4HnlSk5F9+BCXHsuJ7TjanoHLkR3ofZkN85H9edS6gCu1Y3g6b2p3KweyJnYrtyLG8f9k2O4fXQ8ZB/nYYAv4UtEpe47QlyQD5sPf8YXG8ewYb9cVOduceXZW4pK6iT8y6GuuJoSuWiTRRmlZKRSfKqaO3ce8vxmLeXHPubid5aUrHQjYXEn7iXv4XFdLDFLupA8z5q06WacHNhSAG6O3wgrDvfSw7evNlGjBdpiJwTmB8d2JWH/XuLkvK346kvy8opIC43h29ETWDtzOhFeeyhJCCfR6zB1OfGUJxzlwCfDSN76NekHvmf/zE6EfzeWHL8d+O9dTcSBpcQc3ULs8X2EHNnDzjUbCDgYLGFwgTjIU5TW3iExt5LQxFSJfgI5vGM5J3Z8T4A4xYSTPkRLtBYlIImMCBUL+f+095fBcSXbojXaezeT28zcZmy7jW1mZmZGWbIty5IFFjMzM5ZUkkpMJWaWLFlmZnbDbobxZlWfcx/s827cF+/P90VsRWSsUqm0qmqtzDHHzJUrkxR5nCrZVkZGJqlpmYRHi3lJA87XLNJRWEp2QQXZKZn4Orrh6+Gv/b1URMBYR49AFwcKxcQ8Lpqz4quvmdGlD5M+7cGQT7ow6IPODH9P7FigO+A9AfA779NNTKfnPz8Uy+7GwE7d6fXRJ3wuz3UVkHcTkHd55wM6SSPQlO7vvCtw/4ju730o5QP6ffCpgPoTBn4ooBbj6vPRp7L9XPbViQGffcHoz7uycPBw5g0ZwpzBgzgsmY3+gR24OJrhLIBycrTA08sJDy8XdHRPMnfBHAaJSXfu040ufXvQQ+y6l4C6pwbWmmFtUrTDBYdqRpwM/n/fDupL/yH96dm/B1+OGc6JM6dEsASkSTGki5FmpiWiiA2TNhkpIhVNgGbaAScHbM3F+q0suaB3WrYWtJRlc6dGKcD25UaBBy9b4njaHM3dWgF1WxwPxLivlwTw+rKSV23xYuN+PCj15mmpF/cL3GlUWImF+1EYbEyi+XbSAq3Ik4CtSC+QzDoGHzk/Jw4fYvGcWRzdvYOU2AhKc1NQKnywsNPD3s+GnOpySurbqWq4SkVNGxW17dTUX6G67gqV1c3UVDdQlFNEWUEZhQWl5EndUIuN58p5T4+PIC0mhLSoYHLio4h2sSLRyZCiECvUQRfJC7Yk099M7Psc8Y6nUAVYkB8fIPAOItjTRbuyV5QyAmtPG3RtznLO4RwX7PQ5a3QYD08zAoNsMbI8xuHTWzmwezlOx/ZQYmFJztYDpE2aT+WE2WQPG03i6OFEjBhJ/KRpeI+ZgO3ESbivXIHHjv1YHTyFrs4plm7axNTZC1m7bhur1m5gzoLFTJ42k959B6CZp0Vw+7/Kf/ep//9S/g3cXu4eWEt09jC3JTZY0hEBdlSMGLU0sJhYBeGxSrKLaimqaqJGLLrj3hPufvczN7//navf/8G1H/7gjrD23m9Sfofb8vjK939y/ae/uCmPr/8kv//wF1d/+J07P//FfXn+zre/8uDb32i79ZTGpsu0C5RvCsg1K8I/ffCCVy9e8fTZ0/9CtmaVnF/F1rJJUKgob75K6aW3RKRdJSSlhMC4INx99QkM2EJpui4up9excVx/Zg/+jAPLBpNgMZ8Mx+XUZzjw08sibtWepEP9DY2pI6hVjKJBMYXLyfO5mbqca8lLaIyZRlPyPK4ULqVO9RVX0r7hctBcqq0H8zJ2Lo98d5B2YAWnvx6D0epleBqbkiqVNa4oAscoK8562ZMoVpGVlkWzpPsNRSWU5OWQnyvgzkunuKqY757ek4bhR4PrHOr0B1J6bIoElGgetceSa7qW3CODKTkxmLwd/VGu7oHvrE8IXzGIgLm9CF/cm6hVgwhaORiXxUNJtzMiOyqGUE9vUuPjKK9qxOmiDRY7d6GwukBhnC9lmnkqpBFcr8qgLcePqGPLyDbYRo7ZAXzWTSVk+xIuScNIcLUhxfUMKR6GqPytJRA64GdrS2qENMa4XMorr8o5e01+7RWyJCDFq1II8LDB18YEha8bWZKqK8WckpOSUGqWSlNqrpGkkCwWlZOeS7oikxRFBqrUHDkWf2dpKSIB8co8KbkUae6YbbxOqIsHRvv3EmhzkYRAT0mx44nycOfMsrWsHDiSkZ91YYiUYR/LVsqwL3owf/zXHN+6C0djcwLc/Qn3DyHMNwQXSz92rZEGq+snNuqLzsHTLJk5m4HyP/0+EHv6+FMGfvAxQz/8lDEC50lde/NVj75M6TuQ2UOGM3fYKMZ17cm0rn1Z+eUYZvTsw9JRozi2Zjmndm8WaJviLkBxd7PBy9uFALG88KgQgsMCsXawkkxsPzMXacYqj6KzALmT2HP3Qf3ooxkaOGyIFtb/Dey/i/w+dCi9Bw9k5LgxOLs7Ey8ZTEiQL0qBdGJsJKGS+ttamGFnfZEAX3d8PZ1xkmPlbCVBxPIitsaGhHs48LKjlOuFQQJjybiKvUQKYnnUGMn9hnAetkh9k9+fi3XfqQ7htkD7SX0Yt4rceVzszr18Jx4UuvGo2JP6WEPu59hQFnGBhGAH7c1uiQlSVzOzycstICIyEnd3V6JCgiXDTKEsQzItRShBkrll56lFYtoplbpTXHGFkuprlNbdoLThJhVNN2lsv0tllWZo4BXqWm5R3XqDas1qV/Ut2tkPNdM+ZEvQz0rLIMrfkyCbc2RKAMkMMCMrWLaBliIu51G66JHma0pulDsZ0YFkRgWSrQgjJSEYX6nHjp5WeAU5Ye9iionZScwunsRNTP2E3iYOHV7J+pmjcF6zjMSdB6g770LG0j1kTF5G4awVZM6aT8yEcSR/PZkkqWcJ46ZRvHIT1RuPoN6mR4N7KO2FlRKUGsirrJWsWkRNLUGopJLYpDRcvQMwMzdn0+ZN/Pfak/8TnP935d/AbbhkKw4nDQgPkCgVFERMWARxEdFER8ZKuhEjH6CCR2//XlLrpUBUg9PHUjQrPN75C+5LeSiPNeXuHxpY/85tAfRdgfbNfwmwv/2D2z8KwP/1p/ztTx4K3J8J5G89/4FLN55w6+Zzbt94ztsXv1CcW0VxTjUvn7/m55+F+P/VTXLv3n3iYqIoLc6hoqGOoLgyth7wJDimAhc3F8kO/Cgrt6a65DgFMWc4PGcCA99/h6+GdMLswFzCTfZSFBtIrOdZYuwnk+bei6KgoZQEjackcCzlimlUZM6hNHEyFZFjqYucSHnsUOrzB3C3fgJ3ciYIvAfwJH4awbu7sWf4O5xb+CV7Jvbm+JKVYj/F1F6/Q7Q6jEP2R3DxdaGyIJ+qzCzK0tLEJgRUaQpysxU0NpbyvL2CVp89NBr2o+bidJ5V+vP2Si6ZRqvI3dOLEt2BqE8MRbWlD8o1fQib/wU+0z/De0YXfGZ1x21ef6znDCbD/CQVaUqSE1JIiY6nOCWF3PQ8aVSJUql9uZOn4HJBLKXxITSlJUh6rKIs9Dwxe6biLfuwn9UXl9kDCFwznYhTh1E4GJLrc4J0j9Okio0HWp7G5YKBgDuRvPRy2i4/oEXOVU7NNcoly0rKzScuMpAgF1vtlK/piUriFRrj0lzcUgq0NdmafLasTNIk8CYr0ikqKJfsQ01iUrqUDFIy1KTmlFJco1ktqIPc/DJcTYxJEhiF25gSaG1KsMArwsGBM/OXsmHQaE5u2MyhrdvYsWIdBzfsxsbAgtRoeU8pEZqFnH3D8PYNJTomU97vEWsWu2KkX0JNzU9kpDdJBpCrfd3WxWuY038IS4eNYfHgkSwaMIwlA4azdMAIFvUdqi3zew1mbvcBLOs/nI2jvmJq526snzyJY6uXc2jzKm1XibenHd7ejgRIkAkO88c/yBsPgbirlzPOUhcuOpijY2bApmMHmC3BfvSUSVpId+3fh+6aC5Bi4f8N8H7DhtLnyxHy92EYmpqSlqEiNDSAiIhwIsIjMDhnwInjJzh/7jzbt27CwUbM0dsVf3dHXAXkmrs4XSxMuF6dz+N6FbfUUg8EwA/Fsh/UR4iBh/C4NYaHbTF0lPnzpDWe2wLux02R3Knw466UBxWB3Cvz42VDGLfVrtwscOJhsRuNUWdojTOhKMIOF2szwuUYJsenSqCS7FyVKmKlGY2WQHZuJmoBeE5CPKWFJSJ9jRRrug1LLqMu75BzfZ2ShtsUCrxLm+5QIH8rq7lBZes9ytseUNZ2n4r2+1S13aW86RoldZelblwWGy8gxMOOzEh3siKcyAp3FnBLduhuRKLDaZJdjcgIdSIpyoO0MHfyonwpUWpWtAojQwCuXRQ9QjI7H3NCwh1ETJ1xcdVD9+gqtk0ZStz2zeSu30Xayn0U7ThJ8tKNtB85TeHSdSi/nk72nAVUr99G66FTlO4/QebiDeTOXE3mnM3k7NanLjBBm2EX1zZTXN1ISU0T+WU1FEiprKqWNqBi586d/PdqPP8ToP+/lX8D99lxS3A7pE+whw8hIYFEh4UQKdtAAbmHdyS5ZVe4+uQ3br75k9v/Eoj+LND96U/u/v6XFtaP+YsnUh78Ls/J8w9+kcfC3AcC65tv/+Ta6z+58S3acvcHeV5s/PKdZzS23eTmncfcuv+MG3ef8N0Pv1FWWs/d20/59rVmCQTNje1/aUeTaJYpiwkPolSMMaUwC0uPVBzdarC1y2f7bjuCw6u4du8xVS0ZUonsObJvO9PHT2JQ515M6N2L+WOGMG9Mf9ZMGceeJcPQ2fIe5zf358KuAZzbM4KLh8fiqj8eX/PRRHiOJTVwFGnB/SmI60W1qh8NaYO5ljNA7GMKbjqyn0kfyf/OYM+cceyatwadI9bEpEvQ6WjEKtwCuxBHMlPjyQjzIzbIQwJLuBhrICWFKbx62MI9lTWNVrPJOj+DF61JfHsljjyzhWTtGUTh/v5kHOiDYntXErd2J2pND6KW98NjQX+Mx32C/YTPMBrdFftdm3h7/wHqnByykrOozisjT6kiKiyMqsoKnndUczXDh8poB8pT4rhZmsXzsljUdgeJ2T2ZkDUD8V3aG5spX2DzzUCcVs0g8PAqsu0OUJ0VLQHQH4vda3E/cwJlWBRFZQ1cv/NSAnkj9fdfUXTtIclF1WJbofhYnSc1OABluIKM2DRyUlRkC7SzUjIktddcPFOjSEgnXZVLTkGJZHWJ+Ab4Y28jWZ5kdVkVTRS13qFWGmmyBKCMEMkePJ2Ik3TfX9+AKEs7Iq1c8RBAJwdFoYiII9wvhJjAKNISs4kPUwqwPDA8ZYzJ6YuYGjtx0TwQR+dM1q4PZVC/SM6duU+l+mcaKl6iyqkQ01eTpypi35I1LBk0gjUDv2TD4BGsGjic1QLxTcMnsnn412weOZlNoyeydtR4lmsml+rRkxMbNmB24iinDuzA0d6YoAB3Sbt9CA0LJiwilODQQPwCffHw9cDRywUzOwsM7cwxdLDEzFnSc7HjE/p6rN+2iVkLZjFszDB69u9FD83Mc4P7a5fpWrl+E/GSvYSFR2nbYnBwKOYXLVi7Zj16umc4rXeWhXPnoHN4P9HhgXg4W+PlYIGL+QUSpd69vlqsHSlyS+3GnbJAHlSHc6s0kId10QLpeG5UhgvcI3h7O4ub8rd7dVKqQnl9ScG9mjCeNsfwvCWG9nw3qTs+3C3103Y1Piz0pDTMkNJYW/KivXA1NcbPVYAYk4giORWFwCkuOYX8dCXqxGiqCtVi2c3kV7SRW9pKgWyLNFMq1F+nsP4axQ03yC9ppaSig8qWu5Q036ZYYF4qj8ta7snfb6Ku1bz2OmrJ+qP8gimOikAtNp2nDCdPhCw92AWlj53UDQ/yRVDS0jSj4qJJi4slJzFOSgQpUd4kRXprM4Fwef3Fi8c5o7+dC2b70NFZx9GVM4jZt4Pao2LQe/Up26KDeqcOHfoWFC3bjGqqZgm9hRTOXYV66SYyVm0la9NB8tbsoXSJ5u8LBeSbaDJ3ojwiVgJGushODuqMfPKSVJRL5pErWUNibBxTv57y/z+4deeuJ0IaRVRwMMEhAVJJxBZc7bC0sODIsfMYWfqiKm6joPEepe3PqJFUueXJj9ouEQ24NQb+RGz8/q8CbDHph1Jui2nf+O5POl79xpXXf3FNA22B/p2Xv9F49TFNl+9x+epdroqlXr51l1uPnvHjr3/w9tsfef78Lb/+/PfiDJqppL7/5SexyEyifPypry2m/d5lbr/8gZqWn1i/wYduvYxYsyWFjLJfSa+7i7K6nsDkdHQMLrBt0waWTp8o4Nbc8fUPBn32Pl9+0Y0vu/2TyX2+ZtvCbejs02fL0tPsX2nE/lVr2b2iL6e2fsbFIz2wPtYNy6OdsD3RDR/TwUS7Lmb55L7sXTmXM7tXcXDZfHbLiVw/fyvHdSwpbu0gJDOGC94WBPo5429jREiAI6oMhXYV/crKbB63Z1PssIZSx9W86cjg7aV8iuw3kX60NxVn+pG+txOZOzqTtPozEld2I0lzIXJpF1IOTcFmQW/ODH2HC3PG0iYp2Us5QPEp+ZJyXqP5xiPS84uIj4+htTCN+tQQ1KESIBK9KAv3oNLXDNXpNcTsmEbYmmGErulP+NqBBCwejN2MfphPH4zl/FEEHljGk6vNJPq7Y7hlDWaHDuDp4kdD2y3qajuIj82mQ7KlArGhFLUc60CBhtEJ/Ez18bpoTpClJRGuDsRphoNGRJAjwSQvTYKLZvmz3GJCIiLxCPLDxdsNPYPTmLu6kiumrWmktZXtJPtKkDMxx3fdDtL36OG9YDN2CzfgqXsRVVSG1IVigZQ/oT6RYuJh+DkHcvGMBfqHz3Feis1ZK0zP2qGv4yImXMApXRWLFuZhcOIp7obXuFr3WDK4n4mNuEaYRwLOZ0w5v2oz1qs2cXHJavaN+5pF3XqzpNtAVvUdydrBY1gzZDhL+g9ietdeTO/bj3P79+JodgE7cyNcBZjhAs7IqFCiYqOIlMwwIkoz1YB8NmlPHgE+OPt4YCcGbunugI2HI7buTjh7ueHh54mTmyMWthbondNj5boVjJk4li9Hj8EvKER7TSAiPBo/30CsLKwwN7solr0NCznOJ8W6ly1azPzZszA3F+sO8MLB0hRPGwsuV6u5VRXP3RJPWtOtuVcbxZOGKO5VBHC3MoT7tZE8aU7k8aVEbtVFcb9RIC2PH8rj5wL1R/L7/doI7faWvP7N1VSuF/ryqjVRTDyYZ/XR3Crw5HZ5BFWqQFqLVFTnpNJcmc+T261ynvxQRviTmhBHhuaei+IaCfj1ZKobxK7bxEQ1XSYdFMm2tE7gLc/lFzZRUa/pQrlBSeMtMXKxce32FoV118mvvSbbDgF3JAWB4RTGRYhFh5IdFywG7oMqzIfkiCDKigpk/5XahTYKi6ooKiqjuLCAvOw0kYhkVFKcXW04b3qco6c2cspoB3tPrsbUYA9pTmYkHDhI6toDlGw7Q80hUyq3nUI9ZRWK0d+QvWA9FQJr9Ypd5C3cyqWjZnTomNO4aT+5AvXMKfNQLVpDjt558ly9SPYPQuEn8ubqQnJwIFlxMaRJHTl/6jiffvDvQxH/d+XfwO150YYIXz98xQ7cpGLZSWqqmXfh/LmzLFm6glWSOviEKPAIURKX0yAp8gvq7n5H3f3vqLz9ilbR63sC5QcCkUcC2vt//sXNn/7i6nd/ceXN71x78xe3RKCvPP2RxiuPtKuMtF9/RLtmcdYrd2i7dp9bD19qzVozVevTZ5qFxjRrU/6lBffDZ0+1M6KF2fiT6JbCnevPtPOimDsomPiVGXMW+bN1TwQ6Z7NZuzVOGsdtvCLqcQ1KQtfQmDlTv2b0p10Z27krM0ZNYfX03SQEpFKceYWE8Ou4OXUwZVYO0+bUsHS2OztmzWHVqE9ZPu5Tln7dmflfdWPe+J4snTaTxdMOsnDScaYOkwYzdiIrxo5hy4SvWTdxPgsmrSAwVEleUzOOwR74S/rsaWUgKa4HKWIAVVV5vLxbTl2kHnU+W/jhWgLfXssh7+wCMg+NQH14IPkHB6LY0IOAJZ8QsqQPAfOGETB/EH7zPyNsdQ8Sd4wldO04Ag9t5dGVezx58TtZqbW8kOPfeOuppKiF3KqtpTrQGvuDa8T4vWhICkZlsB2fJWLYc7sTMKsbwXO6E7Sgp7avPHb1MNm/GPesITgtnYTjhrn4CoQ9Tc9jc+okmQkptLbeJyevllCvCAqzynnyw+/kN90kKasapSKFSAexPDdTol2k2J4hzs5IAt1pnExO42ZtgqetJfGBAcQEB0mmZIe1HBs9c30OnD2BrZc3ZcUN1CRXUeabStoFOV5HjElcdpDyNXqETt2A96pdJDgHE+4dj7uNL7YXnDl96DxOpq7YG9hisP8sBnvPYChl/YyVrJ6zDltDX3xdk/D3z8bJsQw3x6fEeP9Cdel3AsHvOH34Faf2GmCw5SBeB04TtPs4ftsP475lP0Zzl7KixyAmvdeZGZ16Mq+bFMnepn/SjUVDR2J6/DiOVhext7PEycmOxKR47SisOGUCMYo4gXfk3+AO9pe244+ztC1bT2f5rs5Yudpj4WDDRWtz7JwdCImOIFudR2F5KdGKePSNzmNgfEGCQAwKhUJAo8LbwxMbK0uCAv3ZtXM7piYX2LplI8uXLmOupO/zlyzGzcsdXx8vFJIBPblaSVt+INfzXbkmxv3qmoC3xIv7VX48qA3iYUM4j8Wo79SGcb8ugjdXUvjtgVrMOoRX7ak8F0DfF4j/cCuLBwLp729kck8M/Y/7aq7kefPb3XwBeAj/upmhHVL45rKK7zuyeFqr4HVDIlnuegQ5X0SZlo0qr5yyijqy86rIyK6WbR25BQ3kq5vIFwMvqdZcpLxKfoFmKuerFNdIqbtBmUC7rOm2dlsiQC+quylAv0FCRCIZvsGUxEeTIsEhLcKX7CgfgbcEizB/CvNyKKyp0646VVDeQnH1JcrqWiivaZcA0UpZfRuugX4cOncIHZODWHoZYeyuz0Wns5LVu1AYGUCyoRmKYwaoThqTuuEgZXO20LzqIJU7dCjXMab4gD6Fyw/RsOU09ZtPULlgK/lfLyZrynzK1m6n6uR5qpw8KImUcxsZiCrQlQQfJzLC/USI3HA302fuuC+1t+W/8z/Y9f9U/g3cvu6uuDvbY2NthqGhLuf0j2FseJpN61Yxc8YUDh48iLGJFacNxKQS80jMqiI8uYiw5GIScuopanhG852ftV0hTwSod/74g6vfim2/+IPrr/7gzus/uXT7NXWX7tJ+7QFtV+/TevkOzZducKlDth33ePTye61hv3z1LT/9/PcK8pqlhEXq6bh+jShJFfdMX8+OL4+SHXyFxw9/ITSqlQXzwjm4o5D96+3Zv1CXjeOPc3CBHifXG6B/zJ1Vay+waPFpRvacz8ktjmKBV0n0vENL/veyZ0jPvMymza18s+Qxo6dfZ/rXIZzbbsSR+bMY/uk79O3+AUOG9efQ4cNsWGPAV2PMGTFIjx6fz2BQ576M6CwNu7fY2eAJTOs5kRP7znPl8Xdklebj42QhoLMhMk5S6JhALtWLBRX6U+W5g1+viQ1JmppkuY20w+NIOzKeQv3FZOusodLyLHn2urQmuFPjfgG/TdNxXjwAnzldCJ7RRYA7HOPJY3Deo4PtAWO8jpmQLubpa2BOiASqykAvYg12EWFxitq8VGoUAajOrCVxyxhilg8kSqw9dnE/ElZ9SfjyfsSsG0jYsv54LxyK3ZKvcN65GiedIwQIWGoL1Pz0RjKetHKSYtPwc/SUgFfC85//IkPS3YzSdjmGeYQ5XiDW2UDAbYDS9QwqdxP8rc/g7WaCnZ0BF030sDTW5YKYua7RUfRtpKF4WmBgdR5fZ3eiztmi3GFI+qZzFB2yQrVHn+TNp0jdrk/IbmlQNl5E+scQ4R9PsEsYHhaenDtiiL9DoBhNHMH2AexZso35I2aybtoyTu3WxfViGDam/oRHKAmJTMfFv46A0D/Yf7yd6UseonfhDePHTmP0J325uHYfe4Z+xfoeX+K8cT/+++W97bww3n2CVV99w8y+gxj/wReMfq8TS8dOws3CEi9pN84uznh6ektgVpGkSkaRpiQ+VaGFtr/AwVOyDjexajd/Lxy9XbET07awl6Dq6kiCwF5dXCTALqekspLsggLSsrPls0YQHBqMi4uT7NsDRVwc7k7OBMv+wkID0D97ijOndVi2dAGLFwq0585n2syZrJb2ai3mfedKK1drlFwpCOB6rjv3qgTgtaHcrPDlWWMYN0p9uF8fzoPGaG6UBXCvPIDXYtu/3SngsUD3YV0idyojZBvL0yYFj+rjeS0w1zx3ryqSa8VBPK6Pk+el1EXzoDqEp3WhPKsN4WFZIG1KO4r9z5If60lebjapOYWU1rRSWNZKQUkreUXN5EspKG4hu7CRHHUjhQLxzPRKCuR5dYUAVgCuuYhZ0XCbysbb2m1F/V2q2x6gSslD4eZHcUy09ma+jCh/cmP9yZJtSkQgeVnpFFRVo66S96m8TG5VO3nVbQLyy+RXaG7OuUZqcQX69haYe1jjGuqBd0IgSYWpKLOSUCRFSQB0IliCbYacoxTJCN1mLSZ1xmpqduvRqG9Ji74tNbsMUC/dQ6FAu2rudkq/WUf2jIWkL1hO6sZ9qM3tUIdp1q/1JyfGG5W8T15sEEUJISRoxGXrKjq9/3/e1/1v4LY1M8FSoryppK3GAm4z87Ns3qiZY3c8K5Z+I6nZGvbv2cfJY2fELnzw8gknIjqNeKWaNAF3dulNihqfUnvne25oLkKKJl8Vab76SMAtgG1pfyop9k1aW27T2naV5tartLTdoLH1Gpcu3+Xe43/xgxD6p9/+4O13f9+V+YegW7PKzQ9//k5NvTQ4V09WCxy3dl3NtvH2hPs2SIV/RVLia85uS2Bh73GcGjYE3ylzCZk5Co8Fs1jYfQqfvbuQAaPEpqKqKC/9BTPdW6R6/oTC8bn2fTou/8CSBW9Zvfo3Jk+qYe2yVJZMPcO6UfMZ/UVvOVDvsmTLDowc/di6y4xpU07Ru+da+vSaSL+u3RjavRsDOnVi/Of9mPDxQA5vPMbNh9+RqFLiYmFEbKg7YQm+JGUquH+zjfqMILGUYl4+uU57VTaXM/x401YhjSSbN7creH2rjB+eNvPjw3Z43czjAmkElivwXNgH95k9sJr4KYZjPkdneHf2DuzPqa+/5uyMCZwZNQKDUaNR6B6kOsqJLDHuvFgf6vITqU70psDhGKknluC/dChuU7vg/003LcQ10I7a1I+otQNwX9APu9VTaVGEUZUQK4bgTYCbOy4XbQmwdCYxJAJvR1fK1RXc/e5XEipayREbUgncQ1yNiRRoR7ubkuZjQoIEHE9Hfey9TdC5eIxzF3U5qrONvUfXcNhgN/q2euiZneTAyd14iY2nnTMjeNpq0pbtJ2n1IbHtHcRsOkSIrimJgQmEBifj5hFCaECkWHOkvE+ovGcgCSHxRHpJfZTAFe4Sgt1pS05tO8qZQwbYGoXgYB1NsBhaurqIA7ouOHtVU9b2J4rqn6m7+SOB3tFsnL6SfdOWcnjiHI5MnM35xRuxF/C3iRnWi6HlZRZLCq7AYN9RZo8ci6nuaTmvYURGhGqhHRQSSVJqOimZGSizU0nMlMxUrDtKrDtE7DcgIhg/zZj4QB98BbwaK0+W+pFfkENufj5KVQYZmjnXyypRl5QLvErIy88mwN+b0CB/scBQokNDiJR9+Pi4a7syjx7Zz7y5M1m2cC7bN65n/rxZzPnma07s38mTa81cLougPdeL9nRnEYRg2qsDuF0VxM0iP66ofblaHMj9hgRuFPvxpNKfuyX+/Crg/vVeKa05Aby4lMrTZqXUS4H25XRuV4pVd2RwpSiYn+8VcbMsnJ8fFIuhR/H2ci4PxM4f1EfySsz7SnEEP0odr1J6kB7uSk52Jkp1DbkC5MKqDgFo+/8qak1/d+klaZtt5GRWUSgwV8vvBWWXUUspLJfXixwUll8WW75BccMtcnIrSPIMojgiiuyYMDJjAsiPDxR4B5EaGURmShKFleXkl9dSWN1OfnUHeWLb6moJHrLNr5Z9N1wmPD0DWz8/YtKzKKipJ6e0EktrZ3TPnMXM2Qwbf6kvCUGyn2wiLxgQ8NVsYr5aSNKMVWSv2E3JLj0xcLHtVfsonLmZ3CmrSP9mATlrN1Goe5EUMzvyoiO13UYZUZ6kSVaQFRtISVIkuRF+eBnqMWXsSC24NUUD5/+dff8buA2OHcNc/wxWF8SCLuiyf/8G5s6bxLbtK1i8aDorlszDzPACzraOhAWHaifpT0hQkapSk1NQS06ZHOi665Rdekjdrbc0P/yZ9vs/0Xr9NVWNd6gTYDe23KShsYOGukvU1LZR03Sd+sv3ufn0Rx7+9BdvNCNWfvyFnwXemp/fRbk13SRvf/6XdrUaTytb5g8YxNT3RrFliiUPb/zM5euwb2cFu6abYL1gKgkCnoy5o8hZPYqoFQNY/fk0er2ry4FTJVQ3wukTDzi55w2Jzr8Sbf5QlP4PgrxusXbTD8yfeZu5YzOYO96HKaOs2TTtKCsnzuCLzztx1NCFXaccmTh1B3Pm6tC33wI6dx7HrJlLWTBnDoO79mR8lz4Mf783pyX1rqxrJiZOM541laaKbO7crOPe3Va+f3mLbx+28PPLKzy/d4k39xp5e62YJ/X5Yi2pXCkMokPtQX3qRRojDWkN1aXSeRNx+8bht6Q/RqM+x2B8D46P/Yg9w99nx8BO7BrUC90pg7GaNRzXJROo8DCiLSucPEnJgl1tKU6N4XpGLEUCUd+1o/H4phMRKwcQuWoAIct6EbtpMHHbB5OwdRB+8rzDhqnk+jpKYDPHT+zY9dxBDPaswdfkLAkBvrgKuJvaJQA/eouipJbiSzeJzcgRO3Eh1tuKBG8LlL6WUmwIcjWUlH4/egLqvUc2smPfCjZtn8/qtd9gYHiEc4bHuWCmh7PFOaL0z5GlK4Fu3QEUC3agWr6LyCNGxPgoBFpZWnDbmXvi5+REUoA/57YaYHX4Aql+wcT7xBIfHEu2shh30wDWT9vI7vVnCA9PJCohjQRVNbkCBjuXaBGPRJ7++BdP+Z27P0FR4QOcjJ0wXrdTjuVozOavYc3Ar1g4ap4EqjRiozKIihaD06xgVNlCQVYRyoRUbRtIVCgJDg4jLiGRNIF2toA4M08gnJtGuqY/VYoqU0V8cjyxyjgSlElkZOcKrNXa0TaJSckokzWLYOQJtDSThlULoCrJKi5GmS4GnxjFk1st5AqUErwcSIsJJShI4C8Gf2LfXjYsX05MZDCvHtZx8eQKVs2YRIFmpsmmZC5leVCtsOBmiRcdxV405ntK3fKlI89LYB3IXY09V0dzVwz5ep4Td0r9+fNRKf+6Xcy1smieNyVwvyKMOyUBPCgP5l5pAC+b47gjj3+8kcn1oiD5PZV7ZZG8bIjnSW0Ej2vDeduu5H51JA+llIUbEmN9WHuh1MU3SoJXIvEpOaTklmohqq6+RE5Js5i4gLviMjk5tQLtv7tOiqWU1lyjrPa6bK9SJMBXl7VRLKUou5pwB1/SfYNJDw0kVep6uoAwNy5UwBhKpiKGktIK8kvrKJSssFBzr0mtwL/mEsV1VyjQgLu2g8zSBlLyK7UjVkpq2iQrTsXHP4pDx05y7NwhLrqZc8HFnEhVNHHRQcSe0xfJ2Yl6y0EyFm0kYd4KEmdIljxrNXmLtpIybw2R074RGdpIVVAM9WnZ5KpU2vsaVAkxZCmiUUYGkp0YSXZcCHHuthzbvJKen/6/9HVrJq6S8n8EbkuDs1zQO86pI7s5uG8ja1bPYeXqmSxaOoWNm5dhYWWMj68XPn7e2Dna4eXrhyJRRYqkLBlZpWQUSsMob5ID00GJZq4PMexqMbGConpKpbLXNLRLaaWuoY2mxus0NN+g+eojMfIfuP32Dx4IpZ/8/icvfv717/UjNdAWkGvA/fT1C4oKsrE8fZZvBvVgeq8R6G3MxPDoKzatu86IoSksGumE6YLdYpIj8Zo+gpAN33Bm8mwmfbKGwT2iWbL0d1asesb+XW2c3vcUT5Nf8bZ9jjrvAWuW32LqnJeMHhvEmRMerJy/nWlj9Di50Z21Xy9j6vgpOPilcui0G6PGruWrydsZMGg2nT6fLIa+mrFjJjGqtwSUgV/y5ScDMdGz164SdONSGR3lyTxszOB2bQodVSk05sZyJVdBc3IIzYl+NCX4UB7uRF2SNxkC3LIwG1IcdKgMsyTd6RCtCiuKPXWp8jlLlbce/tumc2zYR+wb8QVr+33Mqj6fsr7f55ydOgivDZNJOLmMSzF23CpIwEv3BMaHdnMlP4UyzSyAy8biNa87MSt6/X3r/LZhKLYOI2nXKJS7R8rjIYRtHIbDOtmPpT6V4e5EGO3F+9Ra3E5vJkz2ERvoq10lvrL1BlGZZcTnVYi5tBOryiErKxt1epK2UqZEB4sFBaMM98De8jiGF/Zx+NRmDp5Yj47uZo4dXIfh2f1YWJ4WsOtisncPHlv3kXnalOx9Z1HM2kL5aXvUwWlER6iJDFPj5R4rQcMTk7O22BnFs2WRPcsn23JkYwq7NkeybZ0VXo5ZhPjmYWftR1JKLdlFD8iqFkOru0Z8+k0cvEowsYrh0p3faX4BnnGXCAwtw/S0DUaS2hovWM3ZWSvRXbKTY9t0UcZIQApIwENMPsRXgkN0BsWF9WKHTSQrs4kIjyMsLFq7wERmdhZZOVmo0pPl9ySBtJLohAQiNNM/aOaJV6vJzi3QrgGqTE7XLimXrLkjOT2bvOx81DmF5EnJLighKVezXGCBWHkit9tLedgg+3U1IsnDlugwH+04cVtTEyKD/fnt93/xy+taEpx3Y6+zn9ocFbVZrtQnWtOaaU9zphWVSSaydaI5w0WKM9cKxbjVPgJxT67kuUqddORWiR8P6+P49VktT9szuSaQb1Ba05Zuz+U0Oy6rrGnPdNYae3u2O9fyfbQTVmmeu57nwoMyP+4WeXNLxONarrxPigU5HgI4Nx3K0uKJT8wkIDQGZzdvvAMlY1Jmoa5sRi0GnFd+iRINuPMley9ukuc0wwWvUFYv0JZzp714WSvwFuhW1F6jofIqcb7RZAQLACWjSY8MQBWu6esOJEPTPx0WQJFmemix/JziZjHmSwJ/MXaBvyYAFFXJYwkMuSUt5KsbqZH3Kiisw8UjmPC4FHQMzmPqYIJroDNHzx6UTG0PZyx1sfMywdfVhGiTcygPHCFr8z6Sv1lG2uwVNB87R5O+Oek7j5JrZkteShpZGRLEpV7ExSeQJVlVc2EZFdk5FEs9KclNl0Achu3Zo2xdOI3pY4fx4bua2+I11v1fEP//KP8Gbr2Vy9ktadfBlYvYv24xe9Yv5OihTeie3oeNvTFm1oacuaDH/hMHOCsfOlT0PzpWoR3epUrJJyW7mPSCCvI0N+mUNWmBrZLIqpYKWFleQ2VlDbW19dQ2im0LtK/cfcGjb3/jhZD5uZBacynylYj2t3/8pe3T/k3A/aM8rwH3ncd3yZfKaHTsKLOGDGbul18zeaAhX3bNp1fnTMZPVjB0gAcLRumydfQCjs2Yx9F5y1g4cgNDe62he2cb+nZrY8yYLM7qZksq/ZCd6+6zbt0jNuy4x/ivXjNt+h/MnJnKvFl7mT1pDZMHGEhKfI55o7ezbtlRbMX6Fqzez4iRc5k5ew1TJK3u03M6g/vP4rOPetHrk+4M6dKbwV1G4GgTpl2NPVFSxJr0QF515HG9Ik7S1yJaalO5fb2Mq225vH7awP1rar5/3sC91gze3qvk9Y0yvrtdzasrZTxuyZJUtIyndTE8qQrkSpY1GZbLMJzxGSu6fsyKvoPYIid725juGMwcgP/26UQfXURbhDmZjnpsHzWIKNNT5NiexGfhEKIX9yZp3UBiV/cnaFFXgpf1QLljJAkC8HgBuHLXOCK3TsBn2xwSjXXIsNIjXn8r+Y7HcD68kkDzc9IY8lAJXCKV0ggTsnCNSCFbrKmySZPS1lGmuQOuopayqkZKCovEbi05Z3wEY/tTGDuf4bz1MXTPbsfK8gQnjm/E1vksJ45ux27bEQpP2RC5fB85e8+Ssfkk1xWVYtAV+Adn4eOZRoB/JgZni9m4qpb1qy4zb34Ly9fcZ/I3HQwZEcusiZZMHbxbAO5AYFwd7S9ekd34nKiCJwRl3CAo8TmmzmJVijoaL//E9kNFmNk3EhNbgI9jBNvnbWJO3zG4nzChI7ueaP84nO198PQIISo0GUVoGpFBAuNIFQX51VRVtBAWEisGrLnLOFnsPgYvbz+xYT88vL3x8A3FRwAVHJ4gBl5KmrSRxOQMUv9rAWdNUak00yVnkpuTTr4E++SkdFLSC4nWrAGaU4mqoJDrV+r461krzQnOJDsaoAhxJSDAldBAD569vCkt5CepQ7XkB58l3vk8Cf7ORHkYkhtuyqVsD0pjjLSjSlpVFjSrbKlVWtGe46ot19RetGc5cFWMu1XA/qQlSXZ3hZcdOdQl25Hho8N9MfE2+b/CAB0qosx4URtLbYIljyoCuV/uTV7gCS2on1YH05HlSEnYGTF1f9mnC2rfowLu45SnhklQUqPKyMM3IAQPnyACI+JJySmmSLLv/EoBd2Ubueo6yTbqxY47KNTAVTPyRICtBbc8Lmq4TlH9DclobxATqiA1NJoCsevc+BApoeRrFkGOChAD96coM5vyEgF3fq32Qqi6qJk8gXRuQSPq4hYKS1opLL1EXkYVFbkNhAXEExklklN7iZB4BRbO9kQkxWDtYcnRc/s4Z30CIxEo01ATqU/+kon5EG5sgkpHl9D164jef5AyVx+qpa40ybkrL69GEScZX1A4AU5u2JwxxNvIjrSwRKpLqmlsaKG0tBJlVBhn922SspkJQ/ppL1a+K+X/yLj1vxzJmbHjcd6yEdfjBzixYSkHdq/lwJGtHDm+k50717Bx0xJ0Tx2UlCFcPlCsbOO081Nr1jtMkgqoyswjV6JcapKKWKnEOanpFGblUapZCqyimoZGqXxXbtPx+Dse/Que/PwXL8SqNdNHPf/1dx7/8AtvBdySvfKTBtwCcg3Er929Iic9mXOH9vDlZ/0Z+NlE+vf4hl7dN/Ll4BOMH29I38FOjBtpzqKpB9gmKfbaebsY2X83o3qas/KrTAZ95Eq/TjaMHhBIVuRvtBT/jM6m13w94jvWbX3MydNVrFuVxtCe5xncbQ+j+x5m3JCDjJd97Nlmx55TpkySlGjGtGXsPXCUHTsP0L/3ZD59fwjvvfM5H0v57IMv6PLFMEwuBpJT0YhPgAeP713i4dUS7rXl8Op+NXda0nhzU0BeFc2Lyyo6xFhuVQXTkGfF1QoXOeGWtOXb06C6SFOiMW1JRjRGH6Mlej/1wRspsp1B9JFxbB78BXM6d2fVsMFsnzSYi6un47JlDr47ZpFnuh3T2X05NrYvmVbHiTs6j2Qx6YzNA0jfPoyolX3xn/8FAYu6ELmuP/5LuhG6op/AezzeK8dwdnI/zs8ai8uaabitGk3E/pkoTPZifewAefklRKfnEy6AidasGF91lZZ7r7n58LV2TG5J0y3KGm9oFxv2DgjFwcMZZ397DGzPcMpCBx2B+K79a9DV3YmNzWksHPQ4dHgzttsOU3PenXoDD1KPm5Ny1oESpWbJtDz8/ZPxtIwmP+WSCMF3RKRq5gR/xvKtNzhm9hvTVrZI5lPB7s1u7Funx4wRZkwfJ/Uy9xf8k5+x88Q1lq26h5Xdv9AzqpNgombfDne271Dh4lkvoNXM8ZGOs6U3Z3brkuISjv0+fVyMbQn3j8De1gNba0+iQ1JIUahJjM8jPjaTnKwycrPLSE3Ok8wzH6UYeJIcF0ViKjGSlcRLNpolxlfVqLnI1oYyo1hsXE16ulh3Wr62aFZ+UqVlEh8XLcEhgiRpS/FioprVhqLTS8goruLW3atiwW1815xKvvtp0kNsidDMx16eK63jpbSR+7K9x+PKcFSSnfnaaLq0PClNDyc50IasYAsakgWooWfEgi1pTrXher4b1/LcBOQ2tKbZcKPAldYsJ+7XxvD2RgGPmlUCdg8uZ7nxqiGKdpUd1VHnBeCOPCoLoSHRgms5TmLXLjQkmfGsJpSX9eFcSrPVlm/b47le6EZJ4HESbXaSFmQjgEwTPmi6iCQ4SfCK1rBDk6mpK6kQ666ubqespElAWymQbkNd1f73eO9qyeI1tq2BuGTzJY13qGi+S0KsHGvfcAoVceQItPMSwgXeYdq7JdOk5Evmo1l6sKRCc1H07350tcC6QCxbc1E0R90gotlERmopsaGpONj6kJlVSmFFA6X1zSRl5uDk40NqQRZhieFcsDXkrOEBdM0PcyHwIkEF0fikBBMT6SnW70VmhBdN5YXUt3RIpnCV2soW/Bx8uLD/FBHWzoRbOhLtGEh6lIqK0gaq6zske7gsElCIq7Upp3asY/2cqXwo0H5PY9j/J+B2Hj0OuylT8NmzjeMbFrFw/nhWbJjPynULWL92Prs2LBFwbsNBX4dAK2tivH1IiowlMSGFJLGI5LQsbcoXExFNmK8fWQnxFKZrxuwWyoesprq2lYbW61x59K12WOCd7//kyX+Z9pNffqPxxn067j/lza9/aldw1xaB+o9//U7rdTmZ2UkYHt5HL83ELp0n0KvTMvp2n8TEodP5ZuRhRgz3oF9PG77sf5iZX+0U8O6k62fmjB+sYPm4WHq/d4QeX9gxdEQyVucf8H3jS1w3KFg9Ss0JnSJ0TlgyeqAew/tYMrD3frp3n8nXX+9mwpfHWb3cnAli8N/MXcbGNXs5dOQYq1atFduexCfv9qaL2Hb3zwbw/vtfyEHtwYlzntRff4xvqB/pymBqsgKoTLCgLsGUmhhDGuLOUxl2iuowHWrDTlIXcZLKiMNURx6kMnSnPL+dhqgdlPptptJvG5cidtMetoVmv5W0uC8g/8I0PHdNY+bn7zKrWxeWDh7Mpomj2TSiL97bFhC7fRruM7tgOWsI6aY7KDJbRc6B8eSfmCx2PZTwpT0JX96LyLX9iN4wCP/FXYlYNZjg1SMx+boXe/p9wLnJQ/Fc+RW+ywbjMKcLgQeXEHLRFFV2CV6SSoYnSnBWFZBZfYPClkdcuvWSivanVHU8p6LhBuERCZJyxmqNxdLVggt2Jjj5e2HlaseJ04dJEDMqLknH0vE8uw9txElXl5ILLmSetCfPLZZIxyhsLaLx9FXiZuWN81EHQkwTyUp/ga3HVXYdqmDV+tsSTG8wbnqjGNELZi3JYfDQSKZNTGTSSBemTFEwe24t4yYUExz6G0+e/cXSRVaM730C+zMKbt78l5jcbXyDVVg7+5MklpsWIwA/cA7zZTsw3HGI+IAw6msa8fIL5ZS+BRbm7mLhQfh4ROPlES71P1ukQjNxWjMFBTUCYwFxai5pGQXkahYFaerg8ZufaLxyh+ySWjJzSskQo07XAlwDbTUJ8amEBUeI7MQJuFNJkBQ7TtqOZpmvwuom/vX7r7x6cInaRBfuZnqQG2JBnK8jBbHB8PN1/kCs+697PCoOJd5+B4mBVpRmqsmWND0zUUG8lytJbsZkeOjSlGROcagetfHGNCrNqU8042quI40p5tSl2HCzIozfnlbz470ybhSJaWc405buQG2cKQ3xJrQozbiSbkOtWPylZGuelQdzPceNK9nOEgzcac9w0Jbrag8JBLaUh54g03mvBA9LMWClBLocydKTKCuv0i5i7ejqre1CSVXkkpdSRHGmZO0SsCo13RqafunqK1I6BOICuMp2SqtuUFJzW8B4myxVCQr3EAqio8mOCxNoa1a/DyNH08cdFyrnIYbS6kqBveZmH9lXpexDAoHmJiDNVrNPzfPZRQ1ky7nLF9NXlzWQL5aeL8wqlmOfXSxGnF2gvQsyXwza29cZc1M97KzOY2FngGuUIw6+VsTGSOahCqYgM1aALBlDQ7tkDW3ExaTiIsBWhkcT4KZZlNmF5qpmCVKtFJc3UycZhLpck/XFYXBkH/vXLqPnJ58JR/6f85j8L4C/8z+A22XSFMy/mc7RJdNZOG8005aMZsmyr9myZjZH9q7C2vAg/mJNPsancD+rh/Pp03hdMMHP3IZYT1+p8DHE+HoR6iIfMiQYVezfcxiUVmiMo4O6K/doefCMa9/+i9s//caj3/7SQvvhj7/SdPsxjdcecfPpG17//Cs//fmXdhlgjXV/+9vvNFyqJj8vBhPdw3T58CO6dBpOt88X0LXTfLp8uoAls92YPzeegX0d+GaqHzs3KhjR14SuXRzp0e0iPT/dwafvreCLLocZM92D3VviuJXZRLWNG7arDVk/7RDLlh5m3UYf+g6yYulaD4YPP8CcGXosm3+agf1nMXTkZDZvPcqWDUdZuXyzmP5XfP7JADp93ou+ffpJUOjHu//oqgW3k08SV56+xcrRHUdbcwqTPcWgLaiKPCQNRI/6tHNUJ+pQnXCcq9nnaVEcpU2xn4boHTTGbqcldgfNkVuoCd5GucC7PnQ75T5rqBPjrnZdRP75Cah0J2ElUF3a6xNmdu/KrIHd+ab3F5ydPwn/9V+RtHkEnstHEnV6CRWe2yg4N5dMnW8IXtaXiAXdCV3Ug8g1Au6NA4ndOICY1QMIXzORsyN6srv3h+hN6I794mGErRmO38JeOGyYQXqcAkV2Ka7BMQTGJJNRWEu6pJ+pRZeou/mWGs2F6MuPKW+QlLa8VowlS1LhHCKTEolPE5OU4J6kyiUsKhq/ME+snA0wMDvCsTN7MDfWIdvTXaCi5JHsy9c3mfCAdLwdw/Aw88JVVxrMfktc7Ss4ePBnxk+8KVnSdxxdV4v7oQLWLyhi6OxvmbflR2bPTJKgbkSf3vZ07nIRe/dmXv30J0+/f42Brj/Wh2KIt1Px8PJzGiuv4ih27ycl2TmWJPdYjs/biO3KHZxftxXTY87YWzUSGvIGH68mTp/LxSdYTaRknRFhEQT4xREjsFcm5pGfW01RsUAgt0IgUEeamGN5g9T9tltija3S8Bu1gMiVkpFZSrKYenycHJfYFLFHJQlxSpKVmguauSSJhWtW2r/UdoXv3jzmdnMB8c5nuJcXIAC1JvHiPrx2LeZxaYy0FI1xP+PXJ3W0JFqi9DPF3dkDa1NXHMydcLe1Iy7Qi0JVFKlB1sTZHaElwZwqMfC6WBOxaXsRB306cjWjT8J5fS2Xhw2SDeb4iE3biXBYUBF5npro8zQnXaRVIF8cokNd/AWeV4UKyJ1oVUrGKMBuS7WSTNGUKxm2YudWUudPk+O8A6XLcXJS4shKSyc1UUlWhgSmBAnK7j4CrSQRvgRiAmOI9Y0k3MmftDAl6QmaGQQrKM5vpLzsMmVlYrIVN8SGH1Ig8FYXNgl7wsiPChPrDiVXESHCGC3siSAtPlzOiTxfXkKhgFstMpFXc5V8yXyKajUjWVopqtD0q18SG28hs6BW2wdeKn8rqbmkPV+a15XUX9FezFRL0Ciq6aCgrJoQsfCsyGCyonxRRHgQGeRKtK+9BAxf8hRh1JRpAk+TvLaJwpI6igolg9AsZ1gvz0lQKKlppaz5CnnlwiDNXaNVHaRlFeFiZcnx7ZuZPOLvUSaa7hLN2pmaKWO1AP/n/wDufTMmsHriUPatnc1FaUhnDqzj+LZlmJ3Zi7P1KTzs9fCxPUWQ3RlC7IwIsTYkxNyISEszgowNcTh5BIcTBwmV55S+3hQkp1JXVUtz6xWaLt/l8oPX3PnhV578+Sev+EsK3P7uR+o00L7zgsv3v+X649fSwH4ScP/BT7//ydtff+PFDz9S21QhNhOBjYkuXT/qTqdPBtG751f06LGU9z9cz8LFUWLFxYwY7MOYYR5SHBjU5zwffriZ999byGcfz+SD9yby4aez+LjbGkYO24T1nlMk6J7Ee/chFg6az6w5R/jyq5PsOlnIzTdgaJrE8oWnOXbEiJkz5grYNV1FYvMzV0gwGMTHH/Tiww960KVrb7p27UaPz7ry0Tvd+LzTKO3EOZqb9VNyKjhvcAEfZyOa1Z5UJupSEXdUzEmPurgTVAbvpch1A8VOa6j13kC170YaQndQHbCZmsCtVHpvpsx9PYXOKyh0WS5lGYV288W4J5F+fBiJB8dzceFQNnwp1j2ks4C7kxj4h3hsm0mR4TJCtk8h12Uv9eHHKDFZTsT64fjO6UboPDHspZpJqvoRubovkSt64zHtM86P68aOvp+jM7YP1t/0x2V+HzwWDcRj7SQSHEyIkQbnG6MkLE5FuroKhaT+KdlybsSKmu7+RI3GtptvU17boTVzZWYBOWIuBRX10hCaKG8U0ymqxcXDGyOHcxg4nsTMRR9jRyPOmeuQHh9EYWaRvOYqtg7hBAUl4OcTjbOdP1YmbtgYORIeUs6Zsx3MX94kWc8T7HfW8iYsAPuVZxk/7gazZ//CjGGZjO4XzMThRgweuIvgmHba70FF2++UZF4n2soL833HiXENI8NHssbjhoTNWEPIjLV4r9qL03Zdzs7dKRJzmC1LnBjcLwTdw9+JkPzKkWPtuAXfxcEtUrLAKpTJRYSEi9UKvLMzy8jW3EafVijm1kRWYb225GhgXiQ2V95Kbkkj6fKa+MQc4hI0i5akk5SUJiVV2/edmZVHbl4h+eoyAVsaJeo8Xj+6zPNb0viT/STwu/OizJ9E3fkYT/iYPIv9/PXDFaltz+HPu1zJdCXWUZdAaYN2F90E3LY4Wpnh7mBBdIg/KWKjeVHuFPicIdVqGy3xYtpRxtRFGnAly16s25q7tQl8d62Ie6WRYuR21MSZSzEWCJ+jQfG3pZdH6dGqMuOG5sKmgFsTCC7L/7aJxbcly/MZNrK1pDDwJGm268n2OkFWcgxpyhQSo2NIViSRlpKBh7svAcFh2iUIM1LTyI5PQuEpGXtgBJlBAmGBuSJASmgiiZEp5KaVaG/SaRRBKJXjGe4thh0ZQml8MIWJkRQkxpAZG0lWfCTJUYEUFhT+3e1SewN13U3yNX3nAmMNhDV3bZaIhZdWtZORXyN1VDNcUF5bJ7bfqLlD86r2ImmRbIvqrlEkkK1suEZCVALZMRFUpmkWhYgiNyGE/Lgg7W33GTHB8hlTqCipokDaRl52GfkSwAuKxOArGqhsvklZy03JTu+IxUswEvMvr72uvSYYHRzOuSOHWbtgnrDkb3D/N7wF09oLlv8G7uWrp7Ft+2KO7FuNweEt6O9ci/7hzRgZ7JeyT6zjJF42Am9rHfztThHscJZoV0OinM7jbXQUX4PjhAlYoywMxAzsKIiLpyg9h/ysQmrly9999D1v/wDNCG1NN8iD736l5d4LWh++FRN/S9vtF9x49IL7r17w3R+/iGn/yutf/sXLH36gpr6cwsJ4vFws6dWpJ50/7SXwHsznH0/i84+W8dUYC/ZsqWfUIBcxreN0+niZ2O9E+YI9pWi6Lz7mk4/6MnzkXIaOXkb//lMZ36MvG8aMZtmI8ZI6TxcjX8R7729Ax6BCAsxfYpCPxJi9sXawZ9+hfYybOJ5+/YYxZPAYMexBdO7Ui65f9KbzZz3p8Xl3Bn/Riy8+6CnWflSbKXQ8fkqGNEB7Wxv8XcxRBhiRH3Ga/LDDFEqpjjpOhe8e4k9Px3FlL2y+6YXf6tFE751O0qlFxErDTDNaTPr5BWSbLibjwjyK7VbK4/nkGM0iQ2c8CbuGELd7DFbz+nJ4Qn/WDOrJtM/exXLTTMpdDuC7Yxq+J+dT6X8M1eFZ+H7TA3/NXZPzuxGyuA/BC/sQOE/e95ueWIzvxsru77B6WGcMZgngFwzHa8bnmM8bSrSzDYmSvruFhBAugNGMIFIKmONUhaSKZZY33qa27RlltbdQFwuccmq0BppdKCmnpJ6Flc3SKFq0FpNXWCHG6oexqxHG3kZ4KQIISIkkKi0cL3dboiNTxWBL2LP1FKHhSvLU1Rw/qs++rYfxtvUi3C8RN4dc9u2pYN2SuxyekUruKV8BtwuHN9xkZN94Zg0xZ9H4IwzrNVEC/QRWzjdFFX6LsoRbpDrEk2JhScj5EzifOE72RUeeuwRSt2ob2V/NJXTmWvaN3szaCcfQ2WfA7p22TJ7ky4bFLVifeIqT3U+Y2b9k4nRHXDzLpdF3oFQKdJNySU0WU07MJiU1n6y8crE6Sa/LNHfuNZMp3yO3pF4LbmWGHLukHKLj01AoNaNQclEJsLPyisiQtFyVli37FBOPixPwpPPi2WWePWrkr98eURJtTUOsETdizmI19WN81o7keoGPtKi78PsNHtZFku4lbdPTQbuoSVx4EFcbS2gtVuFjfhYfRwtKUsMpCDYjx+0oZf46ZDjtoTnugtj3eSpjLvD2ahYvO3K5XhhGpt858oMMaE21Qx2kS6rrQSqizlETf46qWH153ooGMfJcr2O0p1pTL/upjj4rRZ/L6Y5URRtS6LUHlfMBspLCSVUmkxATp12YJT0th4iIeHyDwrTdasqkJPJVqaSFh5MbFUGJ2HOxIlaAHCtAjxIYRxPh5oLuvv2UFRZz5+Zd3O1ccTM2JtHVlnQfJ7L8XMgL8ZG2FkBmeABFmZnUiTmXV17RLgCSL5KRox3TLVCuvUa+9g7NK1oRyakQI64VcDdeprBJLFszjLBeXid/L268ri2VAt2M9HwSA0Mp04wVT4khNykStaaI9edL8MhJUVBZWk5JcQ0F6kpyNFMWF8hW6kBJRYuYvZi8fKZisX51Xg1lVfJ+EujTUrOxMTVj78aNDOreXXuR8j0x7Xf/d8ate2Ibtha6bNk4n/Ub57Ju+wL2HFzHsZOa+Te2cv7cHtzk7/62eoQ56Qm0zxJicxz389vxM95LhMVx4qx0SHES43a3IcnXiwSJIDmqPK5cfoBmpbNvf4cXP/7Kg+dvqNfcfCMp5KUrD+m4/oxHj3/g+avvefDsMa9+eMPrnwT0P4uBf/ea+sY6SspURIZ5M6jvQD7858e8/49PZCsA/2Acvb5YzJjhh+naaZF8qcFaWP/jHc2SQpqxke/Sq+cQzAytsLtgwdZ161i+ZD7TR33JwvFj6fn+x/T5fAid3pvKx+8uwdC4gutvfiW//QYFde3EigWcNjRh0pRvGDpkHBPGzWL48Cli/EPo9nlPenfqQ9/P+9D/834C8QEkpBbx219/kpKRRGSUZoUcZ5zMDPE0OyEGcZ7CCF2yBNiVEce5lmJIa+RxSpy34r1+PAd7v8PJAR+gP7Y7+lP7YzanP5bz+uG6egRuawWmm8fgs3ksQTsnELljDHHbRxKyqhcha4agO6EXS7p+yIwvPpRUfzx5TicwWzCEk7P6kGy8Bc8FQwmc3Veg3Q8PCRKOU7tjN6Un1l/3xHhib3YO7saszu+yekQ3dKdo7qAcjv38AfiePUBaTiEhGUV4R8WiSM8mt0xMsriOFE2XQFkrDR2PqGl9IBWzmRRVBUnxarLTqyiTRlJef5280haxzTbteNzGttt4hwZxwcUY3yQfQlMjUOalERTqhb2NBfcffSupcwmHNh4jyDmUWDFiHcl0zqzfh8nmgwRZ22J5Opg9Gy5x9PAbLI5e5dCMYnaurWTz3hg277zItgWbWS7nqk+n7gzrN44pfacTcdSW2jNOPIosotTWm6QjB4jZfRC3qUsJn7WKkm2nCBm7nvMj9rB4yGlmjbZn/uQzTJ2wCzubPML8rlCd/5i42OcYW99Gz6wRj9BGKjVDyqSOJ8WkikVmkpyURZr8npFdrJ0GWZMua8CdUVBNTcsNHrz6EXXVJeJS84gS21YkC7jl+KbkFUuGko8qU010tBJvryDCQkPE4hO4frWUyy3ZvHhQS1t+CEq3g9xJNSXj6HSMx/2TVJPV/PSwEP66yV9Py6iJukimjwXe9paUZyfALw+4UZFIgut5UoMcKU7wFnmwFNjqoLSQunFsplj3GQHsARpjjblZFsrdxmQ61GFivhdoTHXmVpEfBUGnteC+nKG5AHmRDK991MWb0JRoRZbHYR6X+NIQf4HS0FNSv8/woj6G2gQz8ly3o3LcS16SZu5whQBaRXy8UrKTInLyywmMUhAUoyBWoRQjTyI5IpTMqDAKFBEUKaO1UMyI9kMV6UOAtSl7Vi7k/Mn9lOZliMWnki6BwMPwDBFmeihtz5Jgo0+8rSHRNiKRni4UpGRSlFVKSW4lJVIXyzXDDEUmKzTDDAXOZWLUmvOULXW6WNp8oRh3gYBVY9zFYtgagBcJwIvkcXHLdYpKG4n1k6CSmEphchy5yhhyFFEUJIRSIiDPSojS3nJfUlZFcXmN1rQLK1soqblMpeyrukkCgJRyMW51fi3qIk2/eiOp0sY83Xw5uXcf30wYr7Xt9wXY/9uuks1bFrNjy1K2b1jEwYMb2XZgDdsOruXY2d2YCaxNTY9iaXCIYDkoMQ76+F04gNeZbYSa7BPLPkS49UGi7Q4TY3eSMJtzxHq7kiuWdvXyLV69/pW7z37g6pO33Hr5ho5bN6mpqaemuJqq7HLqc2tplYh4/ZIYw707vHr1jFdvXvL6u4e8evuc9vZ2aSB5qFTxTPlqivaLfPLee3T+5BO6fdyFT9/tLF/mA3r2GkSvHgMlSn1Mry59GTzsS+xc3Lh79zFvH98jQgJNsPVuLpzawPZVC5igWS27c3ex7Y/p9ml3hvdfJNZ3mcY7P5LS8JrSSz+SV3GLaEUZx46Zs2zxViaMXioBYhIfv9ebHmL+/QTe/T7tw3vvdGP2vK08/e4P6hqqiPA3JyrUVbv6iL2RETa6Yowm+8kVaykJO0qu/34qY09JOmrP7SILaiIPo9RfyrmxXdja6R229+nE/iGdOTK8C8dGduHk2K4C526c/aoHRlP6YD1nIA4Cdff5PXGa3QWrhcNY2v0DZn7xMasG98R+yzy8Vn3F+dmDcN44DdfZQ/Cb2wfnyV2xn9Cb88M7c2ZML46P7smKXp8wscunLOnfg72j+sv79MRoRk/8zu8XCEcQnZWPW0wK0YnppEoGpVmyTGPcGYV1AqVLYtw3yRJ7UBXUk5nfSEZGLZXl18VGr1MolpNT1EpmQZM8vsq1e9+TXVGLlzRE72hXPP3tyctI1k7hGh8YLobdjqNjAoYHNHUoGsfz9uis3YPHyfPYbtmH6ykjLHQt2Letgj06cObCD2xd28zocWcZNHoG0+dtYHivqawdPZWJfYbTt1tPvho6ENONWyk578zN2HJaXYJp3LOb1gNSnyd9zSZpIMcGT+PU8L1YbIpj57wwtnwdzKEloZgc98fPVazQNQFVQi6Vklq3S/2ovfMbypIWUhLySQvLITEqUR6rSElK115gTEvLJauwVmDQQLqk4ZruklJpqLeffU/VpZtkl0jgE7jHKzNRCLAT8ovFBpsolcwkLj6dsJAE7dDCJEUkTVUqWstj+Ol+Oa+vFVGcbIfSbgM3/Y5gO+Vz3Jf24XKMGbxp4V+38mhNMKc0wJRIR3Pu1OVo77590ppCQ7YPzUpXigONKA0x5lKSLVUhZ4m4sIIstx0kmaykLvQst8tCeH1LTUdhJNXJbjSoXGlSOUp9NaUmzpTLmbaURemS6b1frPsCHWlOtCrMuZnlRFWEPtUC7Y50G26oA2hItqHC/yDZLvsoz4gSCy3TQjs0PI4CMVJFcg5+kSn4RacTGp1MYnwyysgoFCFB5CQloNZMIRDmj4eNCfkp0cSH+IsQehMb6IyrtRHh/r5cvdROtK8nTie2SvZwmmwPYzLdjSVYnCHWXkTSX7PObRTJoRFSkkiNUJERLwKSWoha+FNa1CRAbyNP6m+N1OWKBrFrjW1rLo4K3LXg1nSVyPO5YuLl8lhzY1Z2RBIFkg1kKKLJUsRIoAmnKClCu2pPXkaq2LUEiqo6EZZLWmiX1l2noukGle23qe64R93le5RVtpOvuddFAommLcXEpmKmr8+WZUvp8lknbTfJe/+9kPG7//x3cK/bvoT1mxZhZHAMa3MDLM0MsLI3xtnHBr8QJ4KDHQj1tyFIIpqnzk58z+wi3OwQkZaHibY+TJT1ISKsjxBifYpoDyvtbadFuWrqaqRhlzdQUdPK5dsPaL4sUaesmJKCPEqz86gvKKGhoJSyLLUW9O0Ntbx59pA3Lx7y4vldAfhzbt29Q1V9BcWluWzYuE4++D/o/MFH9P+iC316dOPDj/9eWWLYl8MY/uVoun/chwEfDUXvsDlvnn/Pkzt1NBT7kRxwjtMHt7Fz8yYMju5lhkS13l170/vzLwTivdm/RQd3r8vE5vyMtXcrFpYpHNofxLKl7ixfacea9UYMHrqFvn220/WTyfT8RMDdqacEjyF8OW6NQP4yzR1NJCW44e9wBC97PZLEul1trLDUP4LJoXUEme6jKEyfoiAx7ZAjNKdd4IraintlttzMMKbCVeC09ms2dv+Ytd0/Z13PLmzo1Z013TrL753Z0vsLtvT4lI09O7G5+6ccH9oT00kDOPrlZ+wd2ZfJ7/+DCe/9g/ndPsVqySR0pg9i9YCP2TqgE3oT+rKj13ts7f4e67u+x8qenzP504/oJcdu0BfvsapfD3RHfsnREf1xPrBBuwZpXHoWESmp0rjiSEzOIyY+kwSlGKXYS1p+NTmlYtn5VdqiFvvWTB5UUtlBlWZO5ZaHlDfdo6jqCgmqUnJKLnHp4S9cuv+t7CsZu4vnSA33ITXYAy8TQ8J9QwXclwj0T8PyrDVRIfFYX7Bi69yl6K/fgd+pC5IS++Jt48O+Pfls2vOCEVOi6NR5G1+PXMP86WtYteQAfbuPYljP3kzsN5zPJPP65IP3WTlnHsW+cTzKaOKtIos7x/dxY+caUlfNZtWn77Pos4Gcm6zLrkE26M3zx/NUEAVR5VTnXSEuKJ3C1Dpighu53PaG6/e+I6/uFinqUhTRaSiCkkkXe85IykSVmEF8rJIUMek0sby0HEmTJcBp+rqLpXFq5qDO1YwdLmuRrKWa+LRsQqIVpKWraW64SqWYV3iYgnxJr8PFQqOiwinOUdBcFM33t/L5/W0HLx43iIRsodZmCXmnpmE09p+knFjMy/o4fn9cyOuaMAqdDuGxbz4PiqPg+3Z+e9PAreJQyv1OUxduSH2cGTdzXWkQwy4PE9v2O0qh226KXPZQ7H2SsmATKkItac/woTTGivI4a6m3xpQE6VPgfYx878PaMdqVkWdpUVpQG21CbYQxteHnqQrVpS7mHA1J1tQlm1MZdoQUh12US/bQ2naTqHCltIs0ivOqSE5TEy6ZildwAtaOPsTGpVJaWEFORi652QX4uzqK+JzCzUxMOsiLuGBfwjwdUQSIFDmaEmCnmWbBFgedA1jtXkaw/lbibE+Q6n6OLPczqLyMyIp0IztBsn/NSLdYMeQIMXgpKQLy+MAQEkIiSQyLk2AhEI6Tc52ipiizlHx1JUVljWLmwiyxbQ3QNYs/VNfdIT2pWIJFOLlxAu2ESHIkM8hXRpKXKFlKXAhpSZIpVJRQJIJaXKeZCfGyZKAdlDZfp6z1BhWtN6luvUWVJiAUCNylPhRVtZGuWe/V3R2d3TuZPHYs7wvrPvjne7wr5b133/93cBuY6mBieU4aZSRJSmmkCZpZyRJQKhNJT01EJZE/MsCNQLvzRFudIsZWAC0HKNrumJSjRFmdINTyFJGummk3A8hMjBIDSSJFoaK4oIiW+kZqKsopzM0mPy2V7BQlZfliMEUFVBYXUF1SSHWxWuyijKf3rvHq0Q1ePrnD8xePufP4oaQWmmhYjrmZEZ+/+zGfaJaiki/S55OPGPDZxwzp8hnjB/VmRL/e9Ovah84f9+XQXkPSFPl4O5jJZ7+IvYUVX03aylcT1rB37TYB9ywG9JrE6H6TOLhpA3pH9NmwPZEDZ59ibtcoqbgNE8ceZ+CAc+zeH8OS5YaM/eoow0acpm/X9fT8bAwf/qMLI4bPF5C10tTSRKrCRRryaVwNV+NjexBVfDAhQX7YW+tjq38U29P7iffSRy1mUxV5iibFWdoyxGLUFtwoNed+pT2XUsWEQu0pDfOgKNwTdZgvpbGhFEQGkhXiQUaoh6S8XiR6uWr79gp8XUmyMCZI/zROx49htmsHBhtW4rZ3I95Ht3F6xTfsmTGOk7O+5uDUkez7+kt0Zg7j9OyR7PpqCJsmDmbdxH7snDCAIzPHcHbnahSS9iVll6LMKcUnLAL/8Bgi4rKITchDocwnSVVErObGq4JKVGKWmjmWi8VaCgqbKdFYSsstilofaCfI11zBT5VG2nJbsq3XUH/rWyokLQ1zciY/JkwaniXeVkb4eweSlFpCUGAKFkbOZGVUE+wZwRYBt+G23XjqGpAbHSyWVMmGDb58+MluqcTzef+fwyT7GcLXY+ayYv46Rg0dIxnQh9psbFDn/pJufsSUsROoDI/ip4I2OlzCuGWgS8vGpQRMHc9KqT8L3/sEi8nrUO2Jotq+iDRXb25U36Kx6iVvX/zBo+sP5fNcl+D0FHXlbfmOt2iS4JQSl0GMf7RYVyZZSTnSYLMkcKeRlpKLKr1QezNNVkE1eWLneXKMcosvSQbSQmF5K/kC7lSRF2ViirQZBdlxKpLDE4kMitEuJBEepyAgKESCQyh1BQk8bEvjj5+u8NPPj8mPd0ahO5U2r63YzeuB8/z+lPrq8MO1ZO1ET2qnXTgv7cGNqIv8/rCCx9dyuJblRZnUzZIQPdpTLGmKMRIb1iHTfi9Ki23EnFuG49Zx2K3/CudN3+CyYw6JImQaaBeEmZIfaEiO5wkKfU9SESyw9z0m0D9FXbwRlRGGAnsDyoPOCtyPUxOtR1PCRWqTNIHhEDk+x6jKle+ZWSLnOYZCAV9yuIrcvErtzUmBIVFY2zjh7x9CUWEp8ZEKnC7YYHRoHxdP7MbGSFfqTCFXr7ZhcdEIg1NHMTl1iDP7NrJ73iSOz5uI3Y5FuB9ZSZjJHpIcdVA566B01yVdAlC+Ioh0OY65icFkKwLkXIWRnhhOujKKbGFVXrxmxE0ASt8AcsNiyJDsLzUwjBT5XOmSTaXHqsgTcVGnVVCSU0+JmHqUl5+0yRCKE8LEvEPEuEPISwgmLy4QVUygZBT5Yu4NFDdo7ibXdMlI4G65SVmbiKh2cQixe80UtiVNlIkAlcpr8stqSYpNwPTMaTatWkHPTl9IXf4H7/7jfd7754f/Dm5nfzdJ2ZJIylBK+pZAXFI8qpQUAZ+C6AA/glzsCHK0JNbLCoWvCUo/M5TeJiS5GxDjqCeN7wJxvrYkhnoSF+ZHfFQISXGx5KWlU6HOlwiWJkadIBVcolqSgvKCXOrEvKs04C7Ml61aC+7qkgKuttYKvK/y9P4Vnj69y4s3r2i4rFkZRSKx7Gfi6PF07t+NXkM6M21YDzYM6cWhQd3RHz4IvaHDWdVnKLNHTmH7gTMs26DPOcNw9h00Zu8BA/bsu8CGVXvYtHgDX49dSp9u37Bh0UGpCHosnb+UCV/5cuz0H/iEdLD/lDX7T/qjY5DEvsMuLF5wkFUrDZj49Tn69jrCP/8xg0HDZgnE8mioUsv38pCIa06YwyY8Debjbb6JmEAHwkMD8A90xd3eGhdLE1w0WYnXGQokrayJEwNK1KMh04C6jLM05hhLWhvFL/dL+OVhOT8/LuO3t3XwS7u2D/PH75qB2/zJPX757SZ//XmTnyRF5tdnfP+4Tf72jLdtKkkTd1Hre4Bip83kO64l03oxycYzyTRZTJbxavLM15JqtIKE82tQWh4i+KIu9qaHsbTXJSjeTww7WOpAGlEJqfiGxhKXqiYmpZQwSTHjBEqaPtpYKSoxw6ySBgqrrpGpbqa8USpky31KWu9T3HSb/IoWlOlFpKtrufLkJy49/Yv662+Ij1aRKWAqyUqXwGpOSqQfoQHBREZl4OOdhM3FIBKiqqkvvUmpSo3d6TOYHTuAt7Md2ZLJuYs9Dxk2WypxDz5/v79U7s/o3qkffXsMpHe3PvTp3ofPBMbdPu7MB5rFgDt3ZdfUmZRYuXHZx5cOy7NUbl1KxvLZOE6fyELJOg4OHkh7QAItEQVkeyWRGVNNhhi65ufZw+/Iyr1FQdNLCiWTKKm/Rb3Yc3pkpnZiq5SYVHKSc8mUkizWnSL2rbkpJy2jiCwJWuqyS+QLvDUTHuVVNJFXXINaXSF2nkRacgpF2emUZorUKDNQRioplONaUlWPh6c/YYEBAowY7l3K5fnDYn797TGvHt7C5fhGOhKMyDddzrnR7xF2ZB5XUh348WoyN7Ps8Fzak1KTjVJtsvnXw3x+vKGiSWVOWZgeLVGGZJluJubwfIJ2zSRw31xCTyzHauNMVg34nFOzJ+C2Zx4GK8fgd3Yd+QHnyfXXJ1Egn2i/i2y/YyQ67qA46ARFfkfEzvXkmIm1B5+W1x6lLOQ4ddEXqE0wpiFahwJ5fWq4C8rkDBSxafg7BxEXotSOgS8uriVRkYKrkxs+7h54ODlgdPIkNkd0sDmjp52xtP7aFe3KW8+k3PvxJ6lbDRLklcRER2MvQdjn3AEiTA4Te/EgCdZHSbDXQeGiR6LbaVK8jciJdCcnLhhVnGZkjR+ZynDJjkLEnMNFMsXGFRHaceCqUH8KEqIpSoilKDoKtew/PzJKLD2CzBD5n8AIUgIj5XEkYRYXSbY1IdPTiowAB3KCnFGHa+5U9SEv0ofCNCUN9QLlhnaKBN5FDVcobLwubeOWWPdt7cVOTXeM5uKkuriZCpGcQs0IF7Fub3dPju7dxcQRo/4eXfI/gtut463mif+U/5T/lP+U/5T/Cxdh9X9h+z8///n5z89/fv7z83+fn3fe+X8AieaKmfVLrNQ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data:image/png;base64,iVBORw0KGgoAAAANSUhEUgAAAW4AAADuCAYAAAAZZe3jAAAAAXNSR0IArs4c6QAAAARnQU1BAACxjwv8YQUAAAAJcEhZcwAADsMAAA7DAcdvqGQAAP+lSURBVHhe7P13dFXHmu2B3nH73e5z+jjbGGxjnAM2Ps4542xjA8YYDNjkHIVIApFzlIRyIOeMjTGYnEEgoZxzTlvayoHg+eastZeQw+nbL/zx3hh97v26Vqi19sba61dzzfqq6n/9z//+53//87//+d///O//D//3zfKEqO4rEvA/8T/xP/E/8T/x/7shVruw/b/+lw60/N9vv/3WHPXcz61rguM3ICIxDe7ukxHi64dDB37C6pAVGNK7E6aP7AOvuZOxyn85dm5ehRXzPTB1RC+M7/sNfGdPxtbARdjoOwuhSycibOl4hCweh5CF47B2uQdCF09mOQ2rlk2Bz6yx8J45Fmu9uL9iPOaM/RYegzph6aQfMIXl5IFfYO6YHujZ8Xl8//E7+Pi5Z9Hl7Tcx5JsvMd99GNasmI5lnoPhM3sUwpZ4Yvqofpg1bgCCFnkgYMFEBC2eiHVeU7F2sRtCZg9F6JyBCJ3VFyFTe8Bn6IfwH/EpQty+RuD47ghy/xZBk3sjeFpfhM0cjJCZw3jNcITNH4vViyZh7dKp2OA9G5v9FmBr0FLsDPPC7jU+2LM+CHv53+Dn7evwy9aNOLB9Cw7t3YGj+/fi2K/7cPzQfpw6eginjx/B2TOncP78BZw/dw7hZ07g4tlTCD9/BlFRlxETG4fYuCTExSchITERsfGxiI6NRHRcDBJS05CRl4/0/CKkF5Qio8iB9LxCpKSnIz09BZm5OSh21qKwpgGl9VfgqG9EWW0tcoqKkFNQiFyWjuoaOBuuwlF3FSU1dcgpLkA+jxeVOOBsbIKTf3vndaDyGuPKNZTV1aKoohzFFRUoraxE7fXrqOa5iquMK9dRd/03VDU1oMxZgQqnA1W1Tp6/gqqrV1BRX4cm3u8Kf0O1DfWorHaitr4GjVca0NBUjyreu46fVffbNTTwGh2vrC5HdV0F6ptUrx5NV5tw5do1XOPn6H/Xr19FU1MdGnlepfZ5FFeuNKK+nverq2HdBlz/rQlNV2rR0FiDuvoqs33lap05p+26+krUN/B4Yy1qayrQ2FCNq1fqUF3lMPt1/HfYZVWlg/d2oqamDM7KYtTWOsz2H8salvX15Wiqd6CuugQNNeWo1bVVFbxHqalXV836FSWoqyhGk7bLC5qjwVnM44WodhaiqoLHqvhZjBru15TnmzpVpblwFmejsiQbzqIcVPLv5yzOMcery7JRXpgGR14qyvPTUJabgtKcZLOvUvs6fmM/lZGGoswklGSnmG1HXnrzdnl+BioKMs354qwkc21RZoKJ4qxE1ktCYUb8746pzE+LNcf1GQXpcSYKM2JRmp2A3ORIpMWcQ05SBLITL5lSkZVw0eznp15GXspls52VEG6OZ8ZfcF1ziddb15n68eeRE38OWbFnWZ5HdtxZZMSc5r4dZ5AVZ0UOj7eMrKiTSIs8jvSoE4yTyOSxvKQLvIfqnkIur8+P5325bdU/hfSI48i8fNJsq9Rx1bPrFvH6wsRzJvLiTiM7+gTrnGwudbws7RJKUy/ymlPcP4+SlIvcv2TKPH62jul8fvwZ3k/nw00pVruw/WdwN/+PD1sjn5MSPrhZtQ1IKS5HUOgazPLwxKrgQGxcG4ARfbsS0F9j7uRRCFm5BNvWh2CB5zh4juqD3p++jW8/fAP+8yZie/ACrFo+GWHLxiN40VgELRjDcMPaFdOwjsDdsHKWge06rzkEsCfruWOZRz+M7vke5o3riQXje2Fwl9cxqsd7GN3jY3z16rP47MUXMHnQAMxxG4n540ewEZgGv7ljELLEHUEL1Uh4srHwJLgnI2ChO/wXjONnjkXo/NEImzscwTP7I3jG9wjz/A5egzrCfzjBPd4Ct/+4bgiY+B2Cpv6A0OkDESZozxn5J3BvErgDl2BH6ArsWuWNXfxvsmdTGPZtW4tftm3CLwT3wT3bcXjfbhw9+CPh/TNOHD5gwH3m9EmcJbTPnT1LaJ/EpXOncfH8WURGEtAxsYR3ogF3vAvcUTERiGGZmJZuwJ2aW4g0gjuzpByZBcVIzUhHWloyMnOyUeSsQUF1PYoEb/7tHHV1yC0pQW5h0Q1wC+oEd1ldA/JKi1BYUozi0nIC3QJ3BWFaTihXXb2O8vp6FDocKC6vQIlTUL6GGv42nAL7td9Qy3ASyo5KJ8orCDaB9/oVxjUCnfBk3Yar1wjsOtTWVaOGYYG7DpW1hKrAzbp1BK+OVxOUNfUWuJuu1rNeA67xO7G9MP+7do3gJmAFYZXXCHyB+yoB39jI+g21Bs6KhsZqA2eF6gv2139rNNs61kio19dVoobfWSF4a1+wVmi7gdAXzBsbCHp+LxvUNqyrq0ubj9WxwWlsdOJKQzmhXYrGWoK/qpxhgbuujiAnrOucJWisKjNR47CAbMDNRkHgFrQF73rewwQbgVoeV53KkhwDbqfAXZyLqpJCHssjtBUCeoYBdEtY29s20FUKuqU5OpfOUuet0L4NcGdhlikFbkdeGvczzH0EaDsEaRvaCkE6NyXalNoXwLVdlBGHksy4ZhBbALZgnRlvAVoAz0uJNHAXpHU8I+4C0mPPsTzf4pqLFtQNtAXms83QFoAzYwliRlbcqeYQFAVPQTYnWvAlsC8fQ1rUMaREHjF1chN5HwJVsFZ91c1mXe1nRJ5A2qVj3Of9CW3tC9x2PQHXAvd5A2iBW5+nUpBWWZx8AeUZkQbGOleQcM4A25EeyXPh5l46p3oCtwBux38P3HxI+NyijA9uBh/+sqZr2L57H+Z6zsG+3buxKsgHg3p+ifH9voGn22AE+yxGsO8SzJo0AkumDscPnd5H57dfxBKPkdjsPxfrfKYS3u4ELBX3IkHUDauXehDcM3h+AZZ6jMGEAT0we1w/BC8ej4A5wzG5/+cY+OUrWDS+N5ZN6mu2h3R+Bx8+8xjeevwxfPPeO7zmeyybOongn4Gl0wZj4eQfsGzaIN5jCsE91UDbb95YeI7+FvMn9Ibf9MFYPX8Egmf1Q6BnLyrub+E7/GOC+xMEjetCcH9j4B046Qa4Q2cNQ+hsNg7zxmAVG4U1Szz4pjADG1fOp+JmgxW8jOD2we51gdiz8f91cIefOW7gLcX9/xa4C0sI7gwXuHNQVEmFzL9ZUS3Vdl2jAXcewW0Ud0ERyqqqUaE3KYG7/ga4C4vL4Kitp9q2wF1x9TfUsHQ2Nhq1XVRe/idwV/G8wCtlXUJV7igvRSVVag0VdA1hXH2lCQ0kbt0VgpyQrm8UvGsIVCnpBtQ0EKC8vuE31SF4Ce6aOoHbSWAL3AK8BW7+f8L7ugH3FSpxwfcKwS3F/Rs/T4q7iXVVXrvehKvX+Bk8L8WtuMJGoLGp1qXEeZz3b6DavsIGpK5W8K7AVb4FNNRXm32FtnW+mvBtkEKnmv5X4K6rc/B+Tn6HSlwVuHm8ieBu5FtGg940ql3qvIogJsQbK8tQX1GEOsJYsLbLegK7trIQ1YR3fbUUdxH3WU9KnHCuKMoy6lohYFuKW2rbUtxVpYLtDcVtb5fnS12nUEGnm2OlORaMpailrFuC2yjt/ExUFmWbfUt9/2twC866t/bzUmNM2NDWeQPuTCpzwjs99gKhK+V8mXCOJIQjCGWCjNt5KVEmdE7HVU+h8yqtY4J7FD8vmYqb94o5Q9hSGRPsmYSqFHRmDAEbR7DGE9CxJ5ARfRQ5LPPjBdATyOJ+VtRhZEQdYf0jSLt8mHUJ7gQq6xiepwK3oW2HoC1YW2r7lAG4rbhvqO0LBsD/FbgFYZUFCWdN3ZIUKfBLBvi6j329zquuFLrivwXu3/iANDEKqMyy+JA7eWzzrp8wd/oc7Ni+CRvXr8K8yeMxaWBPzHIbCr+lc7Au1AdeCz2xiBAe3uMrjOj5FRZMHEpozzTglpIOXUpwG3iPx5rlHljvPZMAnEMAzsfssQMwddj3rDMFPp6DsXxiX4zq/g7cen+AWcO7YMawbvj2vRfw3lMP49MXn8X7z7THG48/hPE/fMcGYDYbhYnwnjkcAfPGU3VPQvCSKQhYMhG+VNpz3Hth4sBO8J0+FGHzRhHcg+A/rTcCp/aE/+gv4DvsEwSP7YpgN1klPRA4ufcNcMsqmTUcIXNHY9UCd6xePAlrlk6j6ub3DlxswL17tQ/2GHCHNoP7wI6tzeA+ckB2iQXuU8cO48ypEwbcZwju82dOIZyK+8L504iIvNQM7viEZII7ATFxMQT3JVMmpqQhIzcPaQR3en4psvgmJHCnpPN4RiqycnNRUlWH4rorDMK5volQFZzLjOLOKyo2itsGt6OhEQVlJQQ3g+Auq6EKJiFllTgJ7jrCspJALaGaLip3ENwVVNiC8m8G2gK46tjgLncSZFKpoBInjKuvXiGYWZ/griKwaxtqWArMVQbINfz8Bl5fz7r1UswEsg3uWqOSG3isyQI3f4PXeC9bcTe5FLegrWgkdJsI7atU4IKzQK0wdRn2/rXrBDz3BfEGfp+r/Mx6ArqWoBakdaxOKlz2CcGu87U1TipufucG/vtd0L4BbsK4hqCmIm9iA9HYWIUmglsquZEKvIHXNtSoYWBdque6GgK+lueptusJ8QYTtqImwGWXcL9aMGdpR6OuL8un0iagHQWoIsSdxRa4K3nMWCUOWSaZhLGALEALuFLO2QbGskYqCixFLrVtWyE2nO0ocSnxCiruMt7DwXoCt+4ppS4o26UF5QTWT20Gt63Af6++41GYHou0mPPN4FYIygJyfmq0AbIA3hLqKjPjqbAJ6Ryq8jyqbisiCdmzhDAVMlV3HtV3puyMy8cZRwnzk8ings6NJ4AJ7czo40g4dwCXjuxGcjhVdvhJpEdSTVPZZsexjD2O3LijyLj8K+F83MDaKnktlblsEgFdSl3n8thQ5PMzBVipZoFb0C2mYs7nsVyBW8Dm/VUWEMa2mpb1YUPcsknCjfoWsK17Sb2fN8B2pEeY+G+B+9pvV/kwXUNJ03WkOutRwof0l2NnMGv6LOz5cQvWrVmFKSNGwWNwb8wnuH0XTsemNb7YuMoPcya7Y2Svb9Cv84eYN2EwNvjPxnpfT6z2moDQZWMJ1LEIWjSWIJ9IcFO5+hKAwdMRMH88Zo4aSqDPxIrJA+DR93NMH/QVxvV8D0O+eglDu7yDMb27YlDXjzGw8yfo9OoL6PzGy5g0QOCeaRT8hP5fY3TPzrxPX4QsmYogr6nwXjgW/gvGYPR3H8NzyDcIXTAO/lTeftP6InBaH6wc0wk+Qz9F2NhuCHPrgeAJ31FxE9we3yPEc4ABd7DAPWcU1iwYj7WLpLqnYr3XLGwNWPgHcIfhJ4L7AMH9685t+HXvDhz6aRcO799D1b0Pxw79ghNHfsXpk8cNtE+fOYezZ8/jQjgBfuE4LkWcR3R0DGJiEozijkv4A7iTUpCZnYf0nEJkENzZAndBMZJSUw24pbiLKwnu2msoqrmC0ppGlBPehWVOgrvYwLvUWYVyo8Rd4C4vafa4Be4q/v0rSUlZJbUsBe5iAru4vIzX8rWfMK6+cg21rKd+kHoXuMsqK+CkMhWUZV7UE7Y1VMN1hHINYVtDUFdTtTrrylBDuNUT5rWNBDavl1VSz8+RIpdVUksI1rDulWuNfPO7ShC7wM17yfOuayRoWaeR8P6Nr4f6vdY11BrFfuUaQU84X70mL9uCthS3QK1jLY83A5zna/i52pcfrrD3BXvtN/IzGxr43f4A7eoq+eA8T+A38jsYq0X/xhoCl4pbDYDAXy1bhOBuCX7ZJvVU3rVOgrq8CDUVVNjcbqA6r3IQ5Ny2AG9FlaMIlWWENs85S/OpvvNQVVJggF5NcNeUS4UTxoW2spZ6ziK481hagBaobSvEVtv2tn2uSOAm4CuKs1EqcHO7nPezVbVls1jKW6papQ1uKWxbhf8O3FTcgrMUt62otS8FrX1tt4R1TpJVR9CWXZJLcBckXSQULyCPIZWd6QKplKpgmnzhVyScOYCLv+7BzxuCsWe1Py4d2ovk80ewOWg5BnbvhM7vvY0fvuqKwd/0wegffoDv/Bm4dPhHlBGihVToGREHeE9ZIoS2Ud/H+DnytqWyqb6p5nN4vCBBsJVyPmegrZDlUUIQ5xDc2QR3PuGby201DkUEtQBtWx+28i5J0XURBtICt0odV8hW0TnV/e8pblDB8P+WUXUVXvkNBU2/IS4zH+vWb8SFiycQtNIHPT/7Au59u2Pe+KFYMXcK1of5YPeW1Vg22xNThvVHp7eex2KPEdjgNxsb/Wc0gztkiRsCF45huGGtl6cF7qDp8Jk1BlMG9zP+tJSx54BOGNP9PYz99n1M+eFzfNfxRXR9+0V0f/9VdH7zJfT74hMM794ZHkP6IGThFKxb7onlU0dicNdP4Dm8N5X7NPgvm4Jlc0fBm+BdOKEfxnz3CfwI4sBZQ+BHRf2vwB0wsRcCjOruh+AZQ41VEkbF/f8puI//BbjPnBG0T+Pc+Rvgjia4o2PiCe54A+zL0VLi0VThSUjPzEZaToEBd1aRFHcxktPSjFWSnpVlPG6Bu7jWArejrgEFpeXIKShCdkEBlTHh2cLjLnCUoKC4+HfgdpKSskJagruUilpwrmlqbAa3gbfqNtQbqDsJMYFbv516Rq28a6lpbV/ldVStzjoHqgnuBsK8np8hq0X1GqTOqXBrpHapuOsFSirgq7JC+DnqmxTA6xoEd6vOVXVC6rdKZW7Azc+wwG0DutbAV2DWtuwThbFZXCHfu6Gh2nRWyhMXpC1vvNpccwPcCgvcFrRLjG8ti0WwVqijU8q8tpYKulaedoWxWerreIyq3LquBby5LyDXVvJeFUWoptrWdr1UvClZR964qVOKSirtSqpyJ+Ht5LazlNAuLTJKXVbJDXBLWbssj4JsVOTnGnALzLZvbW8rVE9lJZW5gwq9RBZKUZYJQduEsVvSmsFtQ9sGt0CubYHaVt0CdjYBnJ9KkFNt2761PGxFQZpUtpS3gC0r5Pch31shcOclUckS3LkJ55GXSPUtf5tqO4sKW0BNCT+E2FM/YdWy2fi+0+f4/PVX8fqTj+Pbjzqi71df4O3nnsTT99/NuA8P3H477rvpVtx70y148I478MVbb2BnaAAK49iIRFOBx0h9s0FIkM1xguqa0I6S9cGyBbiL1JCw0bA7GZ2ZUQQ0jxO+BtqyTFgK5HZHoyAsOKvUvkL7zqwoF8itYwK2jtme+H8T3NeN71jYcBV5DdeRVd2ErIpaXIqPw569mzGCLVX/L7ti1HdfYdaYQVg+Zwo2hK2k4vbHTPcxmOM2AuP6fkNVPR3bQxcaxb1K4F4qcI8zijuI4A5ZPBnrvGWlTMLscT8Yxb2K1wTMHo4lbr0wa2g3TB/YDYM+ewudXm6Pz155Ch3/+QiGffMlen30Hj56/mnCehzW8JrVS6cibPFUuH3fDbOouI3HTXB7UW17ju6OGSN7YFL/zlg+uT8CZw6BLxV1wLTe8Bv3FcH9GVaN4/d164kgdwvc/pN7WeCePgQhNrj5VmCBW/78TGzxX4BtdmbJ2gDs3hiKn7auMVklv+7afgPcv/we3KdOENxnzhDe53H69BmcPXsKZ88dQ/jFs4iKIrijE3A5Khax8YJ3nOVxE+AJiYJzDjJyiwjuMmQUKIpNVokUt8BdWF6NotqrBtwlNQ0oq61HvgvcOQR3aWUVqpquobzhmvG488uKLXCzTml1LZzXrxuPW1aJPO7Kpibjb0txC9zVjQ28/qqBuqKBv5cqwlznKirLTVaJsT5c8NZ5hcDtJMjKqUarm6TKrQ5wgb+G0G4koKWY6whMqelaA1LClsevXiOe+V2kuGvra40qbyRUr/Mu12STmM7OejQJ2lTfNqAFXkHYArgFbrvjUtC2jyusTkwL4IK5QnV0jY4L3LJKTAejC95OgtYGtzo2ZbXY4Jbqrq1lXaptRY1UtGBfRSDXVxj1Xqf7SG1TaQvadsgHV8hSMZ54DQHOUtDWeUFe4K4qo0rn36+Wat10cFbkwUlwl+UlE8QZxqN2FubAWSDFTTCbfQvcNrR1zAZ3swJ3wVpquzkIZoWgbYcNboX2pbT/2DFpwM19ZZWog1FAVuZIQVoUYR5DaN/ocLTDPqYOSMFeZX7yJRSkXCK4lflx1nRIpkVSDTOkemNO/oQtgQvxdcdX8dBdd+HR1q3xVNv70eGBB9ChXTu0b9cGT7S9G4+0uQv333Er4zbcf+edaHvHnWj1t7/j0VatMH5Af5zYsxMRh/cy9iDx7CED7GzCPDOSjQSVt/xxgbuY37EkJaJZccvykFWSz/1iQreYMBa4FQK34CtY2zaJva/QvmWTWFaKrbZtcKvOfw/cfBiaWBbzAc0mBATuMtklZ05g3rypGN3nBwzr+i1G9viS4B6IJTMnYHXQMiycNRkzxo/BgkkE9OIZhKcnNgfMxabAmVhDOK9e4cZjbi5wj0fIoslY7zMLG3wnY+HEgQSuUvtmImTeSKyYwFeZbu9h+FfvY86QH/DDR2+j0+v/RK+P32Kj8RH6fNIRXd96BcO6f2GAHbZ4CgLmTsCYXl0weVAPo7hXLp4In8Xj4MOGYOYogfsrLJ3UFwEzBxtwS3EHjO8CbyruVWO/waq/AHeg52AEq4NyziismueG1QvcDbjVWGxcOZc/liXYHrLcZJXY4N6/ZQMO7tiKX/dsbwb3kQM/Ed77cfzwQZw8fgynTp1qVtxnz53E2fPHjPKOjLyMqOh4F7jjDLhNOmBs9H8f3DX/NbgrG68ZxV1aV286JwuKLaukyFmN8qvXjFWidECBuerKFaO4ixylKCG8qxupnFmnmr8Hed02uB0EtzzucnW68fdjbJQ/gpsgKq+hSiUElcTHr2HOqROziar76vUrBtwNV6h4CVx53teMFfIbAUrQsxG5cu2K6VhsvCqoW4q7ifcWvFXqHrYlYnvc9rZK2SgKe9+uY3diyiKxVLfVoakw+y6P2wa31HKVVHEtgU9FrbjSyPsI/nWEbb1U9Q1w24pboXsI3nXaF7RdNokddc5SNLL+lTo2gvrvScWt47alopBlUu0Cdx1BruwUKW5nMZV2QQrVcwaqigntZnBnorokF7Vl+b8Dt22RVBXlWP52dkozrEtyU1Gck2LK/xu4bZtE4Fapfdsq0X5BWozxs2WLaFvWiErbDrHsEStsj/tGhyShLXBTdRuLRJkdMWeQFWN1IB7bvYZv+T3R9b3n8PGrT+OfjzxISN+DJ++/F08/SHg/3A6P3Nsa7VrdjnvvuAn333Ur7rn9H4yb0fpW7t9xO55sex+eafcAvnjjLXzzfkd0eecdfPvhh3Dr2w+hixYT6BsR/utWRJ3YieQLB5B28ThV/hGj9PUdCvgmYDJLCN18BQFdwDKPQFZpq2wb0Pa+StsOueF9W4rbtkp0/K/BzQfUiussrpv/pweqjA9WwZXfkF5JZdZ4HYFbNsPNbTQ8ho1E/y++wsCun2Ku22AsmU41vXIpNq8Jws4NYdgSshKz3Ydh/uThWLdyNjb5zyG4pxDc7gi2FfciNyptT5MOuMl/OkIJwwkDesFv7kSELBiL6cO+xocdHsCnzz2BQZ0+xHcfvIYeHV9Bzw9ex8fPP4XR33WDW58e6Pflh/AnsEMWTcKSKUMxtNsnmDtuoPG4g5dPg/9id/jOG41lU4Zhav9vMW9kLwROJ7in9iG4v0Ogexd4Df4YoaO/bgZ3IMFtdVAS3MpSmSFwj8SquWOwer4b1rCRWMtGab3XbDZMi7GN4N652g871webXO59W9Zj//bNOLib4P5xJ45IcRPcxwjuEwT3iaNHcOrkKUJb4D6Dc1Tc5y+cxIULZ3Dp0iVcvhxrIjaO4Ca8pbijY6MQn5hEOGcT3IUEdikyCsuQLnBnENzpKUjPzESho8qAu0RgVmaJwF1Sjuz8QkYBSpyVRnE7+fd0NDQhz1GMfIJb6YCFFZUWuPm3NxkjLKuv8l6VlabzsaScMCLIlbtdTZBWMSxwN7FBcMLhdMBJBaq3NRvcjSwV8sYrqUwrBDBCWQZIEz9DfrjuWdvUYCwPY5FcqTHpgJZv3cRfI+9x5RqBTXATzPWEaiPrXCWA9VsVsK9ItRuP+1+BW8esjBOFUg2b2DDonHzuWn43wVrquoagNR2T5lwNzzktcLPBkf1RJZDy31FLyAvUFqx5vWu7tpawJZhray1/24S2XRaJ4F2rBkDK+i/ALQXeVK+0wkqXbcJ6hHYdy9+B21FIcBeajJMah9IBc1BRpE5FKuiiTAbBXJjNyCHMlSVyQ1VLabe0S4xFQmgrBGuBW2VRNmEtcKtDk1FCeBcT2orCjITfgVuglk3SEtzaV5nPUuBWB6TdEaljNqCtbBKrc1IhYLeM/ORI5EmBxylj4yyyY/jM7N+MRROHoPtHr+Ltfz6Mt559FJ+8+QLB3RaP3XsXwd2a4L4Pj7ZpRWV9G+5j3HvHLbiXwL7ntv8kuAntu+/Ew4T6k+3a4ukH2hmV/lire/D43fea8om778PbHZ7D9JHDcXj7BkQc2UtwH0TqpcNIiziK1IuHGIdNZF4+jrz4s8bXtsGtsohQtpWz4N4S1jagW6pu+7wF7si/BjfFjAVtPoRQRxC1tv6vHrxSyqLkiitIKW9CFmGw+8QZjBrphhljxmOuuxumjBiA2W4DMXv8CAQtXYrglcsR4LsQ60JXYMaEIRgzsBtWzByLjX5zCXDCebk7AhePRcCiMQim8l7tPQlrfaZhc+A8np/FVvM7+M+fjFXLPeA5qhfefvpRvNvhcXz51nPo9t4L+OrlZ9Djvdfw6YvPoM9nH6LTGy+j75cfEPbjqbAnIIDAd+v3FSYM7M6GYaqBt/98d6yYNQJDv/4U3V99HUvHDEaQp6ySngiY+g383Tpj+cAPETSiM0LH9UCAWw8ETvgOIVP6INijL4KpuENmDMcqqvbVfBNYM38s1iyaiPUE90avOdjsv5iKewV2rPI14P5x62qq7g3Yt30TDuy2fO6jP+/BsV9+xIkDVNy//kLVfQinTpzEOYJbg3HOnT2N8AvncDH8HCIuXWREUXnHIDY2FnGMyMvhRnXHUX2nEc5pOXlGaWcUlSJVHjfBrQE46VTeecXlKKhqNIq7rFbZI43G484iuJUSKI+7isSsaLiO0voG5BASuUWFKCbci8orUXn1Oqr5t68kLauu/gYn1bTSAUuUx82oI0DlS1eRuE426oJ7ZdMVo+QdVQIzAcYfla20BW29vQncGnBTUV2F6nrClD+6K1LS/Nk1XbtmDcZRBofUNGErta3Mk4ZGgZbXy565QkD/dpXHCHTWu0pgC+pN12SPUOXzbUDgvkZAC7qCtsJS11Lr/G0T/CqNvUKFrPM2uKWsTYZJjfxsS53Xy7aRQiaQ65VxwjrVNYS3BufI+3Z1buq87qFSHZaCtZ1WqDDq2wVuk0JIuFfJahGoW4JbVokN9hb1DeQJb3VM2p2Tyi6xgG2FMktsb9r404WENMNBkJcXyO++0UFpwE1g67w6IcsIbkG6kEAWtO19ha3ALZinojCL0Fa4fGz52ban3RLcArr2Ddx5LjOeqtmo71iCOoYhgEcbYNuRlWCBXHVt5S2o5yVHIzs+HIVU3lHHdsNnxhj0+vAlfPjsQ3jnmYfR4cF78dyTj1nxuFT2vQxC+L578NDdrYw1cs8tN6Ht7bcaiD/cuhUeva8t2t1zLx64tw2eePgBPPX4g3jyofsIfZ5jPNyaUG99hwH/s/c9hon9R+Dsvp8Rf/YwkiP3Iy3yoEn1U2aJ8q6VgZIdcxLpslRYCtpS3LJNyjMuE8iyV6Sy1RlpbQvQgrWgbStunROwFbpONsyfwM3n13DbPAFUSnxhRaPrVbeQqiyupA5xRdWIL63CmeR0eEydCY+RY7HIYzKmjR2C8f2/wbRR/eG3eA78ly/AhrX+WB+2BEvmjIHH2F7YEjwXW0PmYJ3vVKzymmiAHUTVHbh4jAH5Br8ZrDMffgTs6O+/wtJpo7HGaxoWTR6M3p+/hc5vv4BxfbtixvC++PiZ9hjx9Vfo2fE9vPH44/johecwoOsH8DWDb8aaXPGFk/piWI9P4TePyp3gDl3mgQVTBuCzV57G248+jGFffYBAgXvydwiY0t2Ae8Wgjwnur7BqfE8EMvzH90DQpF43wD1zOMJmDUXY7GG/B7e3ZZVsC16O7WErsWOdNXryx63rDbhNOuBPuwju3Yy9hPc+HBO8DbgJbAPu0wbc58+dJbzP4nLEJYL7soF3dHQ0EtRBGSOr5HIzuFOzcs2IyYzCEqQXlyIpIw2p6pwkuPNLKlBY1URwW4q7tKbOgFuKW1aJwF3pGjlZWteAXMIgt5hAL61AUUWVGXRTxR+E8ri1rTxuedylFU4TtVcIUL6JORt/QwUbAP1OKnmshOCuqKmGk9C7AW6V1nbt1SZU1RPcrFPd8Htwq3TW1qCSIJQavwFugpPg5ksAGmXLKBWQ4FUHpuVByyqxOi2vqLOTsG00KYF25+QNcF9x2SmC9g1wW9AVgOVtN6tufs96qn3liQvc9Q18i+D3EpTlh8tOqaGCtv1z+eMG+sYn57ZA7VLadsdlXQtwG8UtIFcq1Y9AZimVLSCbkZUuO+VP4Ga9qnKCm6B3luWjytgleZZNwrDBrQE6BtiEtUoT8q5dFokNbqPIGTovKAvGBZmJRmkL3FLaNrx1rGWoXoELyIK24CxwyxrRtg1zY5PwuNS1YKz62hawlTmiMjtRKX+XzL6ltrVtjai0OiojkMsoJMj3kC+9PnubsH4Q7zLef+4xdLif6rrt3Xjhqcfx4tNP4tVnn8Azjz2AJx+4D4+3vQ8Pt2lDlU1w33YrHr6nNZ5/8gm8/dILeOvFF/HG88/jTXLklX8+hWeffAhPP9wWT9zXhrC/A+3uFORvJuxvxiN3tMIrjz7NN/tlSLuoDswjyIw6bMGaYaDLUBpgBvcV2YS5PO4SqedM+dWXDYwFYoWUtULQFvh1D0uFR6KC9RXyzf8S3KVUMlJFVq89jNoWuKu4U0Cqp1VdJbhrEF1YjvCsHEyfNQ+TR43F9HFjMGX0YEK1G+ZPGoagFbOwea0fdm9fi592hmLTqkWYT0Cu9p5CqM3Bej8L3IK14O2/cDRClrljo/8srPedhZnjfjCKe874QVTPHvCiyp3j9j1WTB+F2WP7YWK/b9H/04744sVn8R7/OB3/2QEje3bH0qmjqKplv4whuCdg4eT+GNz9IyzzHIOw5Z5U9DOwnPfq1+V9/rEfwZheX8DfcyjB3Zvgpuoe34Xg/siA2+6c9Hfncaru4CkWuE1mycwhCJszDGup6gXudUssxb2Jilvw3hrije1rLJ9775Z1zYpbVokFb4H7ZwPuY4fUQclXvbPnXeA+hQvnz5qIJLgjI6IRwVCGSVxcLEuqjOgIxHJb4E7P0SCcAqQVFBHcJUjOTEdqqgvcVNyF1VeawS2rpNDhRFZeAXIKqawJX3vIuzzu3GbF7TCK20lFrTzuCqppgbuioQGF5TxnRk/K5rhiwF3ZJDVOdc7fSRXJWlpVhfJqS3Grc9JW3MrntsB9Bc66GgK6GpUsm3i8ifDWyErZJdWN9TzPtwGBj4BURonA3cjfpxR3E+Fcz3vUEKgCt4CpgTi8nL9YgvuqUgLrCWRr8E3Lzkcrg6TRKHjZKgp1ZgrcNnhlhyikoDVsXvBWA1InL5ph17GUtQVuHbOtFAv8PM9SozCrKglfdaLq36KGoc6ySmShCNxGdQvIykyRd61ORwK51tgwvwe39msIbalxdUxanZOFRnFr4I6g3VJxC9wqBWPB28BZHY4utd3sbcsmYV2FDW6FoK3rjEViVLblc6u0QZ6XQSina1DNDZ9b6lrREuS2ArfBbStu7VvWyGVzXCGAK6zRk4L2jVGShQT3ztCV+OilDniBavqNpx/Buy+0x/OPtaOa/oexRF5/7mm8THH3bPtH8OQj7fD4QzzXujVa33Y77ruLKrpdO7z87LP4/MMP8en776Pj66/j7Refx6u85oX2D+OZR9vimUfa4ikCX2r7gbtuQ+ub/oY7/vZvuO/Wf+BBwvv7Tt8g4uABFMSdQG7MMZOzbQ+2KSSAlbedxX1FBo8J3GWZl5vBrTD53gwpbilsKXYrH9zqnHRmRZuQ8lbnp0D+J3Bn8uGt4Y9fDxCfR4Jb8Zt5IAt5MKOG8HY2IbqoApFFxVjq7YfJo8dSYS/A7CljMXVEX8ydMAj+yyZj4+oV8FpKmK3ywa6NvghYNpXgnIntIQuxKWAmIT4RYSsmGHAL4GtXTsFa72lU3bNYzsRaL5aE4erlM+A/bwxWzBiE5dOHYOwPnTGyxxeY9EMXDPryfQz5+lMM+7YTVs7ywEafZZg24nv4zB7Na9xYtwuGfPsZJgzqbsAdvGQyAheOxyLPEZjDBmbR5CFYOW0w/Cb/AP8JskYsjztw+FcIbQY31XhLcE+3wL1qznCCexxWL5xAeE/F+hUa+r7I+NxbCO5tfwD3L7usQTiyS47sk10ixU14E9wnj5/E2dNncebUSTOS8vy5MyYiLoX/DtyxsTG4HBWOKKpupQeaUZLZeQbc6YXFvwN3WgvFXVjdiJJqq3OysKzCgFt53IWOcpMOWNFwzeRx5xICAndJieYjoWpuImAJSjOk/cp1VLpGThY7lMtdTsBqUI28b56nXNbvpJpkLauu+RO4jbft2q6nIq6iqpZVIltEnZEa5KV5TPSbUzpgLaFZJQDKgiCUpaJlgbAa6/JzNN+JOgPlcUtxs46gfZUVBGxZJSothW1ZIM2K+5oFaxvcyhlX+qHAbVsdtvVhFDdDirtWwK1zmM9TPXOewG7ZiSmlbofZp9LW/CYqlSJojca0gN2sopXTTXA3ENTyrhW1skkEcoFadQR3bldWWr637YfbHncVVXdts9rOgYbDC9B/Be5mWLcAd2WxdY1d1wa3IN0yq0THbGAbpc3IJ7iluAXlluo6h6rYBrf2bXBLWWfEXWyGtkLquyW4ZZNYKjwKWQS1Oi0VKVFnsc5rHt556mH88/67Ce3H8YYG4D3XAfffRSjfcSvB+yiVM6H+9GN49ukn0OGJR/HAvfeizZ2t0Lb1vXj6cYq9t99Ft6+64KvPvsBbr75BYD+Dl1jv2Yfvx9MPtMFT7Vrhnw/fg2ceplq//x6TgXLfrTfh3tv+gfvv/jva3X4nXnzon9jhH4zS+FPIjztqwG2A7RpSr8E2Utq26pZdUp4dbdSzDW4L2Fban1S2rlepfUVldoypb+eHl2dE/RncSZV1qODDo1FwyhKoobKplbrhw1TCpyqr9joy+JReyi9DFF/L127bQTgvwZ7tG7B351oELZ2OmeP7wW+JO7Zv9MHSRdMx1X0ElsyaSLh7YIP/fGwPXUpVOtco7jCq4vW+hJ7fNHjNGga/+W487ollVNZeM8fx/HRs9JtD2I7F4qn9MGnIV5gytAdmj+mHcX0+w0L3fpgz9gcsmzqSanssBnb+Ej0/epfbBPfcSTw+jrAfhyUeI3iPybzfNDYSHvBdNInhgfEDO2OhWy/4T/kBmpPEf3xXeA39FP7DOiF0bHcEuX1LcFs+dzDrhHgOQogB91CCewTWUN2vXiBwexDc6lgluGWXENw71vhj78YQ/Lh5LX5uVty7qLh34zAV99FffnKB+yBOHjuOMycJbRe4ZZcoLl28QHBfZsgqsRR3VFQEFXckYuKikZSSSlDnGHCbzkn+TVIyM5CckoiUlBTkFJSioLIeRVUNBtylNfUokOKWVULFnV9ahgqBu5Fq+spV5FWUmTlMSkqpqAnucoLZqY5HwtKA+8oVFDk1ctIGd5MZLalUQXv0ZC1/N47qWgbBz7Byty1wq1Ro9KRR3IR2VQPVsIAu4PJ6Ke5G5XwTxE4C0Yy+JGSvmEwTZZXITmFjUV9HtS41TlWsATgEKw+7oN2ABpZS6ep0VOejINtI5a7tK1dljwja6phUvQYCWIC2vGtFbZ0sD6X+8V5sJHQfgbuuXoNxBOxqM7GVlHoNGxDVNwqdAK/SHC015WZbA3LkcytVsEkNhPHNldMtG4RKWh20NbJKpLipvjXpVJXD5GvXaJ/AVhhgs1QKYY2A7uRxWSrlxajUYJxSAVv+dj4BrIySHJQJ1LJKBGOjnGWVqPOxheLmuYpCgpvQtgCd7gL0DUvE9rh13D4mgAvYBtqEdyGjSCCn8ragrRxugfzGMe3npxHQxr+mgpSdwm1BWxDXtm2VqDSDcQTu+HAC8CLiLhxDmPcCvNPhETx+181U2/cTrg/g1Q5P4/n27dH6jtvx0H334LVn/4k3nv8nXn/+WTzboT0eeaAdHmjbFo88+DDeeOV1dPr0S3Tv0h09un2Lzz74iMr7OXR45CE8RUA/cd/djLvw+L23s7wTj93XyqQOyut+qPXtePSeO/Fo21vxZNt78didbbFkwmQUXj6FpDM/I+n8QWREHiG0j1OBWx53hgbsyCohxIsIYmdOTDO0BeSW/raALehLadvHqnJiTT0BXYBXWuCfwJ3u/M1kjDj4AJTyMSjmA1XGB1G5vEoBzKO8yqi5iojcUkRkFWL/mXNYLQ/34A7s2rUKa6mm53oMwrJZI7B59XKsWe2NaRNHY+q4IVg6ZyzW+VNxhynzYgHV91Ss9ppi8rqV6eFLVR1CUG8IWIDVPrOw3n8OQlZMI9RnInQZITx9OGaO+x4LPYZg9PedTMfjlOFdMLbvxxjV+wv0+PBtfPziM/jqzZcwz20YvAjsuW4DsGACFfVcZbBMRdCyaQjxno6Vi6bAc0xfzBzbGz5TB8B3Ui9jlfhN6IYVBtxfmEE4weNcswQS6iFTvkfYtAEImz4YoTPkcY/C6nljLXAvnoz1XjOpuBcaq8Tkcq/2wU/r/bFv0yr8sn2jS23vxsF9exl7cGi/lRZ4/NABnD5yFOdOnjCdk3bYnZSRERFm3pKoqCjTQXn5cpSxStRBmZSaQnBnIyWbijvfgTTCOyUry4A7NS0F2QVFKGJjbEFbA3CuoKCiBhnKKhG4CV/B2aFcbkrdAmcNga5JpkoIZyfPaXIpQlk+Nmkp6yTPWWmuk/JWXrfSBKsZShvUds3V6yitrIGjqgpllQQafz/qtBSwVZoOTDYS5QSvg+B2UM1Kheu4wN8MedOBWW187nrCVqr8CsEtRc6PIDjlSyvzpAZ1GhDDOrzcwNqAm6WxV+RfE/zKSql3qWx1WkrBK5r4OYJ9o65zqWvbHlHZxLeOBn5Wk+5hVDVh7rJENCReUK/jm2ptrdL/rMmzqkyeNiFrVDXBzQaspkYphHWsW2tAXuW0VLg8cEHdVuXOCgK5iuBX8JjywwVtA2zezyhvNgyVvL7SWWbql5eXoLy0EM6SPOONS4FXcLu0gFBmWVaYbbYdRTmmLCO4TQeloE2wC9gCelm+IpMqO50wVjZJugvcaQbc2ra9bgE7j0C+obgJ7gzlb2vgjQAte0TD3TUrYAJhLbVtHcuSDUI1bQE+yihxhRS2gC5oG49bVomgHXMOiReOUtTNw4evdMBjBOhT99+LDg+1Q/sH2+FlquX2jz2O+9vejzdefQ0fv/s+Pn23I1597gU89WR7vPTCi3jjtdfx+aefons3AvvrXuj8WVd0fPNtAv5ZPP/Eg3iyXRs81OZOtGt1Gx5sfQcevucuPMJ4uM1teOjuW/HovXfgiftb4XFC/UnC/JkH7kF71u/X6VOsXkxmLVmEyEM/I+vyMRTEW9ZJ2kVryLzskwIqb4G4ItPqYJTlIQtEUNa2AK4BPPYcJQK34F6dK3DzzcWlwiuz/wLcyWVNBtylfOlUlPFRKOfTUM4HVzDPrb+GpIo6XM4vR2xBOc7FJ2MbIbTn5+3Ys2ctNq5ehqWzR2MxVWmI72zs3bMegb5LsXj2JIT5z0boymnYEroQu9ctMyMo13h7wH8B4UeABy0mXJdPxabghQj1ms6WdQbrLsaqFZ4IWeoBH4J/2qgeGNvvcxPzJ/yAGWO+xeShnTGoW0d8/loHfPryM+j16buYN16wpsqfOx4+M8fCZ8ZYhFDxh62YwcaADQXV96Jpo6jEB2PJeELb4wf4T/4Wvu5dsWzwR/Ab9jlWEdrB47r+DtwhU/tTdQ9EyIwhzeAOmz/ezBS4TpNN+S4wqtvkcq/ywt61fgR32J/AfYD/zX4luA+3BLfmLGkBbVklF8PP/1/Anfx/BXdJVT2KGYL3H8GdJ3A3NJnORwfB3BLcxRWVpsPxX4LbaYFboFXmie6hKV6rBe4qArmqGo4/gNuGt64TtMtqCXiWBtwu8N8Ad5MF7iaBu8FYdlLjShuU6hZoBWUpXQ3Sabqmrk9BXamCFrT/CG7bHvlX4G74E7ip0vlW0agMFd5HKlvWiOBtWyM2uGtqNK8JgU5Qy/M2mSCM6mqCmdBu2RhoLhT53oLzDXBLgdvgpgI3oYE9VNN/ALfOOanMKwhs1VfpoOKuVCdlOcHtKICDirtU6X8ugGu7XBBXjrYL3C07LY1CJ7RL8zIIZmWLWOD+o0ViK21B21bbuVTRuakaWKP87XhkJlwmiDWFq7JLZJvE/w7cmQkEMkFt+97qxFTY4G62TOI0OvISUiNOY83KRfjm47fR/r47qIZb4WkCu8PDD+EJqukXOjyDt994E6+89DI6d/oSX37yGd6lsn7h6WfwFo9/+UUnfPtNd/Tp1Zvg/gafdPwY777+Nl7+5zPo8KgF7UeopB+4+3YDboXyu++/8xa0c8VDPPeoYE5Yq/PzaV7Tnt/jWar0N594BD3e/wybvAORfOYo8mJPEOC/IvPyIaOg5VlLMQvcipbglqKWHSJwq25LcAvqldnRppNS91ApiP8J3DH5NUhz8kH/7RpKGFLdFXwYlMtbxqciXx2U1U2IJLjD0wsRnZmPgyeP48Dhffhx70bs2LgSXvPGwWvuaKxc4oHNmwLx4+7N2LklFOtXLUKQjwe2rFmM3euXU5nOQtjySQT2eGzwm47AxW7wX+KOLWEL4LtoAiYM60nl7gbP0X2xzHM0AhdOwNwJfbFgCvenD8DSaf0wfXR3TBn6NdV3J/T54nV8+MIT6PTGPzFnXH+EUmEvmzYcAbPHI2yhB1Z4jkLggklU+HPgv8gDnuP6YeKgLlg+idD2+J7g7gHfCV2wZFBH+A75hODuihC3Lghyt8AdPLmPAXeo7BKCO3TWyGbFbaZ4Xca3BYJbHremd929yhs/rvPDTxvDsH/bBpPH3ay4f95LaO/F0V/3MQ7g5JEjOK0RlC1sEoXAfflyJOOyAXdcXJzJLrkcFYHLMZcMuJMysgy4M9iQtgR3SkoyMvMKUOSsRVELeAvcykLJKihArsNBcFuKu6zxGvIrqglu5XGXoNBRQcV9jerYBvd1gvwq8qmkC+VzM5QeKOCazBPWMWmBvEY2i9S2oubadVPHQJulwF1FUJZQhZbWEO6Eo+YyaQluk4lCqKrzUSMra+VN87fYKDuF4L7KxkBQNjMMyo6g4pYFYo08YD2XXWJllljgtnxsWSUamEP13hLaNripiG/E78HdyGsFa4Hb8rUrCGLlasv+sMAtQNfUWB2TxpeuofKu4jaPC9qqK1vFgrVUtVS2bBPWMyC3gKzShrnA3RLeikqnYF1s6irKHcWMQlSU5THyUUGIO4pzUSJ1TSA7SnJNlJfmWSWVtmAtxW11PqYbxS1oKwTtgkz52FYnpG2NqBSoc1KplBkCtuCtMocqW7DOTopGRrwUtUZN8pzruA1y5XunxlBFE87NnrdLbdsheKfHXDDwzomPQOCSOej28Tv46NXnqLSletvg6YceRIfHHsNTjz6OF599AV07d8VnVNSff/Ip3njxZarop/DOq6/jvXfexReffY4f+nyPXj2/Q6fPP8ebr72C555+Eu0feYAq+y60I6QfaHU72t51iwG2AN6WsL7n1n/gnlv+gXtvVTbJLXiw1R1WtHapcCr/x6nOn2nbGs+3fRxDu36PEzu3IiPiEDIjDyI7+ojJEFHI/hB4lY9t5Wb/HtyCuQV5a/SlbZWobkvwC+R/AvfFjDJkVDf+Dtxl11hS5hRTUZXy4UypbERscQ0uZZQiIbcUh8+cwYFD+/Hzvm3YuzWQanYCvAm0IJ+ZCCPAtmxZjV071mDd6kXw856EzWsJ7o08HjTLKG3Bex2VuDJOvOeNwGpur/WbjUnDemNEn24Y1vNLwrkX1njNoGKeBL8FI+E1ewC8ZvbD1BHdML5/F8yf2BcB80dj8Ncfoeu7z5spYdesmIZpI7+FW+8vMHfkDxjbqxM8hvQw86GEUh2vmOOOlXw7CJK3PqUP/Cb1gN+Er6m4P4bPoE8QOqarsUrMYgoEd5ANblklM/lGMWM4QghvKe5VCzVLoCfWr5xvwH1DcfsS3KHWIJydWyxw/0S1TXDbswQeE7gPH8aZ48esKV7/BbiluqW4LXBfMgNxElOSLHBrvpIW4E5JTUJaaorxsmWV2CG7xFbcAnd2KV+zqbjLGq8acBdW1poJqAqLi5Bf6kBZ/RUC+wa4ZasUUEkXENrq2KwgGAVb5Xm3BLdSCQ24nVWms1J1BGZ54aY+FXdRpdPAW5aJTA57ilirI9MCdy1hqZGVdQL3b4Q268jfruf3EGzlVdcJpLJKWMcGt4AsaNcIvAS3YK1FG+zJpzQ0XvBuCe4mhhS3poO1IWuVjTzG8y6r5PfgZqOiecSN4q5tBrc8d2WfSHHX8a3BVtr1/LdKgUtZW+CWx22lCtppg7ZVInAbK6QZ3EW8t6W4BXRbbctisRS3NV+JgbbLElEox7ucEJddIvWtcwK36bwkvAVuWSFS4YJ2cU4aQSwYy7+myjZK24K2IK3sERvcClt956QorS/WADsrMcoA2wZ3brIFb+3npcYjLTbcWCSCtkJqWx2QdiZJavR5pESdQyHPbQ3xx7vPPY0v33kdH7/6Ajrc34ZK24L2M088iddeeg2vv/oWof05unbpig87foDXX3jZWCVffPgxOn/1Fb75+hsD7w/e74h3334HL73wNJ56vB0eatsK97e6FfcRym3vELQ1IOcm3HMbga0guNvc9A+0ZrS56Sbcd9utaHfH7bif0L6/1c1U4jfjkbtvw1NU4M/e/wB6fPAhdoSsQOyp3Ui7+AtV9xGT220tlHDOgFshdS0bROAWtFUK3IK21LatuBX2NQK2/G3V/RO4o/OciCuqQL6GNrvAXXyVD3QDt6lyBO8UZwMSSusRleOk4i7EsfMXqLh/wcEDu7BvdygCV0zB0pnDEOQ9HRvX+WJVmC/WrfHDru2BWB0yx4B754blWOc7HaHLJlJpjzN+t+AduGQc/BaNNf62z9yJmDZqIFbMnICJg3vAfz6VrZcHgpa4wWfeYB7vj7nu32PCgC7wJnxDl46H58jeGPN9JyyYOMBkj2glnAGd3sSwLu/Drc+XGPHtpwicPxFbgxZjY8BCKuRZCJk32gXu7vB1/xrLqbZXDPgIwaM6G3AHE9zBtuKeJnAPsjzuWWxk2ECtWkBFL9VNhb/OZ+4Nq2S1D/au88dPm8Lw05a1+HnHJoJ7lwXufXvMCMpjB12Km+A+/S/AHUFgKyIJcBvcllUSgYTk34M73YA7m4o72XROZuUWoNBZYxS37XMXUIFnFhQhq5DwLhG4rxhoO5r4962uR26RJpkivF2K29lsldjg5v2cTktxU4kaEPO8yfUmuCvYCFiKu9JE1RVr6ldZJkoprL72mwG3rbidUsX8nSnV0B59qdRA00FJWFYRjlLeNzJPeC9+RhMbhKv8jVpKWsPelcf9G6FMcBP69VTQmvdbHY+CtSakUmhbIyw110lLeMsvN3A1SltZI1LdskGo0nkvWSXqrDQjI/mdNPDGlPx31NbWGoDX1mqkpXK9BXeqapM9Ukm1Lg9cIyprXApc4KbSJrybt12+tmAsYAvI2jYet1IEqwh0MwOhOiotcNvwLisrQmmR5iah4nZ52kW5BDJLgVuwvgFuKW6rw9LytdNRKnAXWDaJlHYO4ZqXnoiCrGTkU2Gro7Iw20r7yyN8cwhhO3Q+l+DOJKwFZ4E6y6W2tS97JDtZHrYFblkmabEXuW8NxhG45XlnUmXbkRp1HmlU3OFH9qPHJx/g5ccfxtcfvIv3X3wOzzx4P1586im88twLeOnZ5/HBex/gtVdkh3yFH3r3RpdOX6JbJ8Ka+yq/oAp/7+238dJzz+OJRx/F4488jCceaYuHqdwfaHMHAXw7AXyHgfd9hPc9t92Eu2/6O1rd9De0+sffcPd//qcV//iHKe+55WYzRL4d4f0QoS1wP0oF/hwblO8/fQ97Vy1H6vn9SL94GDnRp4zathWz1HNLcFfnxhnFrdAxqXIb3FZYQ97lazeVpKAmL9Yo9j+BO6nEiZj8UiTxlbmQD1AeH8hCPkylfDiL+eBpdsA0gju6oBKRBHdUVhFORkTg4NFfcOT4T9j/y3qsDp6NhZ4DEeY9DVvXeGHDKj+sC/PDjztWYdPqpdhOcG8KWQC/xZNZZzJClinveiwVsodR4MFL3BG8eCI2+s0zscZvDtwGfo3xfbuYeUhWec1EwNJJWD5jCBZO6W8WRlg5dxT8F47DnEk/YOLQzlTjw7B8GpXxAjfMGt0Ds8d+B+8ZIzB50DeYOrSnWbRhe/Biqv6FZiEHn8m94D+pmwG3OicF7qCRXyFI83KP+wYh7gT3pD4I8tCw94EIac4qGYvV/NxVC92puDWnuGsZMzMIxwe71gYacP+syaZ2bcbBvdtx4Cep7l04sn8Pjv+6D0d+/QXHjh7GyRPHcOrkcZx2ed3yuNU5eUm53FGXqbCjCesYE5FU3JolMCE5kaDOQbKsknwHYewwtkliagZS0zKQnZtvVHRxTQNKahtNFBHOmrc7u6AY2SUEQAOB3ASCGwR8HfKKSlBcUoKCsnI4Gq5CnZYml5tgdlCBS7kXl1dCudyV9VSn/G3Y6YCCeAUVvLJONEOgQ51wBLdR3fz9aPkzqW4ti1ZcVdmsuAVrgVseurFKpLqvX6XapkKtJ/TYQFw1QL5uop730ufW87dZS0VcJ9VOQEuN82tQmfPz2MhUUQlblorALZ/byu1mFRfk2RAQ8gbcskrYULQMY8UQuFLfUuK25VHN0ulaeq1anjaBLgtE9VRfYalsgdy6xlbdUtxVArUsEoaVgcKS0LY7G+1SYJYNYndcCuw6p3AQ1jpn1DbLMhe4BWlFSV6mKc2xQmWYWOCW+rZBbqvyYlkkzZ2S6njU4JtkgjsFBdmpyHeVOYS5tnPSEpFFuGs/l3UzqKhT4yON8s6m8s7SyEaWxkKhKre3ZbNoO10z7xHw8sQFclkr6fERPH7RqPF0gjubcF+9YhE+ffU5vP9CB3zyxit46/ln8TTV9kvPPIuP3uuIV59/Ee+89gbef/NtdP2iE4b274/hAweid/fu3P8CnT7+GG+//CJe6vAU2j/0AB657x482OZutLvrToL6Nqrs238XbW65hdD+B4H9n7jrP/+OO//+N1MqdExx9803oc2tN1Od34b777gJD915Ex5vcytep4Lv0/ENLB87BAcpVC8e3I2kC0eRF3/adCwKwvZQd8sGiTTglo9tZZdYg29syKsjspRRkXEJNTnRqMmlOs/i9Sl/MeT9QmoOIrIKkCxw89ed1Xgd+RpQwYemmA9Jbv11ZNdcRUxhJS7nVeBCchbC4+Nx+MSvBPfPOHBwM3Zs9sGKuaPhv2Qi1odQ2a7xxZb1gdi3Yw3BvRw71i6nqp6EpbPGINR7EsK83KHpXUNZf623h+mwDF4yiTCfQmW8CMErPA24h3b7yKQBrvefh6BlU0ynps+ckVTeSiMcg4BFblg+ezi8GOup3r153MtjsFmmLHihmzWVa+8vMKF/N0wb1hNbTGriEqxaOtEC98RujK/hPfwzeBlwf0lwd2F0Q7BGT07sjeCp/RGkzkmCW6vhrNKCCgL3or8C90oD7h83hOCnzauwf+fGvwD3zzh66ACOHz9qoK0wqtvVSalBOBcv/RncEZcv8thFxCclIC0714A7NaeESroMaTlFSGgBbq2C81+Bu7yecCa0y6mW/xLcUtOEbfm/ALeGvBtwk5qyOioEZSpyzRDooLo0k1AJsOac1p+8TsV9pVlxW+D+jfWuGg9dlkojf2/1164YcFfxM2plVfCYgCzFXaf7yXbhW4DAXk9F23i1yQK3wM961WwIauRPE8paKk3QFsClsAVtVjXbAralum/YKYK2lHlLcEs1G5uD+9XysVlX56u4LXgrVEdwbulp2/t2KcVtpwv+FbjlX/8e3EUEtjxwywfXOR0vKy0kvAubwV1KJS1fu1ReNWFcQgUtOCvDpLwkl2C/AW4b3kV56QbahblpKCa0ZZPI37Y97jwB3AXuPKruPEGd+5mEdkZKHLLUEcnt1MRopFNl57ognZkUZULb9r7th2tbkM6XqqcKV0emQJ4WdwmpsReQSqWdRYAf/3EbRvT+Bl+9+zo+efNlfPzW63j1mQ7o8OgjVNrP4dMPPjLAfu/Nt/D1l50xpF9/jBk+HEMHDOD+l/ik4/t446UX8cJTT+CJB9oaYN/fSgqbYRT2bc2hYe/33nYroS04W5C2wP0fLG14/82AXHVa36J87pvR7g5ZJbfiaar3js89jH6fvIawme7YF7ocP63zRszpH81ISrtj0Q5BW4pbNonUtvZ1/I/gLku7iKps1k2/yAg3ZUny2T+DOzwtB+HpubiUU4hsvibn8gEporopYahzMpcPeWb1FcSXVCM8qxCXMnJwma/kx04fx8nTR3Do0B4z8GbJjJFYKQvBfw52bgnG2jAv7NwUgB0bfE0+9yz3gfCZ744wHyru5W4ErYeZIVB+t1T3upUzELBwEkKXeWLrqqVYOc8dY/t8SfB24rUDsGrldIQsnWCALXAL4AGLxiFgyXhz/SZ/Xj9vDHw8h2Lx5P7wpyL3nT2a6vt7TBn8LeHdFYsmDSG4F2NrwCwzO+DK8Z3hN7ErVo78nOD+EIEjvkDQuM4IHPs1AsfJ59aCCv0MuINN5+Qws/6kljEL43dfS3Cv85qFTb7zqeSXYRsV9841Adi7PtiA++cdG/DL7q345cdd+JXwtsFt8rgJbCluhQ3tG+C+SFBHUmFHGWgL4AK3FHdcYrwZgJPCv5fAbWYJzCtBUlomUlLTkUWo51dUGVgrDLhrfg9uwbgluPNLSg248wVu/gYMuF1WiPK91ckpcCuPu0pqlwCVRSJwC9BlVLkFjnKUVDgIb9YhkKW4rU7Jq6jitpnX26W4ZZVIYdcRyFLkUuYCtxYMrpKilR1D0OuYgh9l1rbUiM2W4Fbets7xn0LoX+N3azChgTjyugVuu0NSSlshkFvgvsqSDQQ/ryW8BWYbwrbiFrhrGCa9kOe16LGgretscAvwLVW2rcJ1fSUbNCtd0ArZKQbiBLjArM7GP3Y+Ctx2B6bOCdhlpQUmVE9wLxWMCegS2R/KECGoSwXrsnxzXMfUOWl3VqosJtyL8jOQT3AL0CV/AHc24ZorYGdTZWcmmdB2JoGdTsWcQfAq0qi4MwhuqWupbYWttBUZiZfNvhR5eoKlruWF2x2ZBt7xBDehnRp9AYkXT8Frlgf6f90Jvb76HF+89zY6f/QBOr7xOt574028+uJL+OTDj/Dt193w/Xe98EOv3hg9fBimTBiPoQMHoNOnn6DjO2/jleefI+gfwqNt70G7u+9E27vUAXk7wX07wXsLFfZNuIfqufXNUtl/x+3/8X8MrO0QrC2QW9F87Ka/85q/o+3t/zDgfuHRtujW8Vn0fK8DZg38Dpf3b0fi2b0E906TDii7RIra6pTU3NrWaEhBuzY/wdgkOidYS5nfUOiXCOsLKE46jbLUc3CkaSj96b8ANxX3udRsXMjMQ1ptA3L4YBRQMRVQCRU0XUOakw92/TVryDuBcSElDdGpqdj5I4G9aT3WrA6G34o58JrjZrJLglfOxI4t/ti2yQ8bVi3DplXLMX5oLyyd4YZtq5c1WyXypwM0mGXFFKO41/nOgP/8iWYAzqaQRVjjMwuB8yYa6A757lPMnTIQq1ZMMvAOpNLWqjYCd9CyCeb6Db6eBtwBs0Zi7rhe8FJ64qIJWLVkqrnPkslDMWnQN1jkMQx7Vi1EgGdfkwqozknfUV9iRf8PETC8E6HdpQW4eyFwilbKcYF7tjVLoA3uNUumYO2Kmdiwch42BS5pVtx7NNnU5jDs277egHv/jzupum8o7mOaIdAFbYWtuOVxC9yySi5FRiAiKtIF7cvc1+hJgjshHimZOQbcabkWuNNyi5HoAndmVg7yCNlCAlnREtxZ/wLcBaVlxuPOL3MYj9usOekCt1M+OMGt4fDFLRS3Mk+ULig17eAxgbvYgJtQ4u/HskioyAlc2SEOwl2pgAK3nVUii8TUYx2lAzaDm/Cto1K3bRApamOR8DvV8DdZy/NSyw0aUMPzqlfPBqKa30NWieAsxS3lrRC4jbfN+1tK2zpmwK3BN4SxDWWNpjRZIISvICy1bCAs9SwbRDnbLsVte+OCs50CqLotwa3rnc5yVEhZC8YG2hVmW761rbJblpYKtxS3fVxqu2UYq6QkHxWEt1S2FHVJfqYpbY9boX2dt0N15IUbVU1QFxHYCmOXpCcSwLHGClFkpyUYxa3tTKpt2SMqFelJVNXJgvQNaNs2ifYFbKUU5mdQaBDagrUsEoFbalv7qbEXqbovGrvk2E/bMWHwDxjc42uM6PcD+nTrikF9vkefHt/hh+/64NuuX2NA7+8x6Id+6NerD37o2Qtjh4/EuBEjMGLQIHzfowc+7fgB3nn1VTzfXor7fjzQupWZ/a/d3Xfh/rs09/bthK/87H8YRS01fcffBGxLWVvq2rJNjEWiTkrWb8XyToH85r/h3lv/bvztN555FJ3f6YBOLz6CPm+/gR3ey5GqWQMjtYKOlcctKAvaskuktOsKElGTF29C4C51dUQK2s0KnddIYZelnmdcMPGXVsm5pHScik8hvLMQV1JBeDchu6EJBXyg8psIcSquzKpGJJRWISKnAKfiEnAhPgGbtm9HQFAA/P28EeSzCMtnj8fyOWMQ7O2JLRu8sW2zPzav88HmNd7wWeCBbau8sFk52j4eCNX0rou1kIKgK3BTcft4ImixUgWnYEvoIipqwnkOVe2K6VjiOQLTxvTCpKFdsHLuaKw3nZyTCPdpCJVa5/62kHkEtTt8Zw7H/PF94D1jKIIXumP5tBFm2tet/vNNuuAij+HwmTkCgTP6U213MwNwfEd/ZcDtN+RzBIxuqbg1vev3CJiqVeEHN4NbK76H8e1i1SJ+h+UzDLg3+i7ClmAvbF/lZ9klyiwhuA/u3Yb9e3bgwN6dOPzzbhwzedwHcfyYpnY9bhZVOPsHcEcQ2gbcBHa08rijow24I6PCERMfh6T0LCRnFbjAXYqU7HwkpKRb4M62wV1vooR/z8I/WCV/AjePGcVd6gJ3C8VtgZt1HBUEPCFSS8i5wF3BRl7gLa9vRGG55ux2oNRpgdvJhl/njE3iAncJFbeD8K6UKiaMpcjVsSlP3AyPJ1A1HL6ylvCkspdFYsCscwS3PleKu8aoagbBq8mnZKe0BHcNoa2QsrY9bsvXvgHuRipudWbWEc62BSLFLYBbWSMWuAVjA2TuC9aVgnZdFaq4LYBrJkHVbQluXadS+1LbFWzQnIRxlcBNlS1oOwVtKmmBWb51S3BLadv2iJS1FLj8bYeA7YrSEqpvedyEtO1b2wC/kVUiXzuHsLbOK2STtAS3rBJB284qySaUBWtBW2H8bQK9JbhVCtxZVODZqZbCzlGmSHoc91knKYoAjzNZKYJ5UnS4UdwCtzoxZZGkEd4pVNqCdnpsOE7+vBNTRg7AuEHfY8G0qZg5aSJmT/XEhLFumDB+oimnuLljstt4DOnbD6OHDMPooUPRvctX6NurJ/r37oUuX3yGTzq+h1ee7YDHXVZJ2zstm+T+O+6wrBGXJdKKoc7HO/9GeP8HVfXfLV+7JbgFbWWVtJHHLavk1pvw0F234J8PtsE7zz6GD55/EO8+3hYfPtkBPpOmIerwXqRFHERunDoolZttLUtWlROD6rw4K5uEIZ+7lODW3N3KLJE6l1VSnKwBNxawHWnyu883x58Vd1oajkVE4UxUAhIKHMiouUJwX0UxH5JCPriCdzoBkOKoQUKRE6dTMnAmMQk7fzmAwJAgrAoNQFiQFxbNcceSmaMI5UnYssYLG9f5YefOMGxY54W1gfOxxncOVvnPQeCKqQihylYud/CS8Vi3Uj63YrJZVNhv7liCUPN0e2LVsomEuzvClk6kMp+M+ZP6YmSfj1kOhPxwzfW9lvfcELAIO1f5EKLTjc+93KMfFrj3Moo+gCo+cLEn7z8XG/3mY0vIEiyZOhSL3b/FyknfwJfhN7Yzwf0RVg78xHRQBo/WQJxvETyhF4In90XQ1AEInq5ZAqniXSu+h8oWWjgR65fNMLMEbly5EFsDNb2rH3a7OigPaBDO7m0EuBZV2Ikj+wju/T9SdbvyuI8fw7kTJ3D+5EkTFxgXz5whuMMNtC9HxSGGDaWGugva8rhjXYo7OSsfKVlFSMsrRGquwJ2GZKUD5mQhX4spVMvbtqKQDW9GQQky84uQJXDXWeBW56Q6MvOKLY9b4K6gorXUNKHKv7086KKaWlc6YBnKCUZ511qTUqv/a6KpUuWKu+Yy0QyCyuOWyrYzSpQ54mysh6PaicrqGjgqCToC1x7Eo+ljBXKthFNVX0/41rAkSAlufZY1rJ6qWiXvWyPV32B3ThLuvJfAXclGRcDX0PgaAruWcFep9SwbBGpeW9d0xdTVNYK3wC5bxfbEzTYbDuVpK7vEGmTDbVcGibzuqvpqOAVvhm2NCNI27OVza79ZbRtwWzC2fGvZIC3S/wjrllFZWcJrCk0oLbC8XCl/3C8hxBkVJVTdhYJ2oZnjRF61oCz1bfztYkKd50sLpMJzCGsp7d+Du1DAJrxVSlELzjasFeqI1HFBXNstwZ2eGG22swjlrDTCmNDOobJWZBnFTbAnyO9mI8D7JkVTWVNhS4kL6hmJl5FmMkkuIismAmlR53Hh6M8I8uKba5gP9mxci81hIWTFciyaNRveS5fB19sH82bPImdmYc7UKVg6ezpmTHLDkP69qcC/oRLviQF9vqUy/xzvv/OKmWiqw0MP4PE29+DRu+7GA3fciftuvdWE0vxaE9qKVgI24a1tHb/n5puNlXLfrbfg/ltuwQOs/wDLB2+7DU9Qvb/wQBu8+WRbfPbyY/j85YfxBsH9fLuHMPjrHjizYwvSz1qKW+mANrjNSEjC28wSmB1tQtuCt1Z513wnBYmnGSdRknqOivtcs9JWaP9P4E4oLMTp6DicjIhFTA4f7LqryKBKy6m/aqCdp6Aqii0sJ7grcTY1E2eTk7Hjl18wb+F8rF0djJCAZVg6byIWeA4jJMdjQ8hSgtsfO1zg9l82DYFLp2JD2GKE+c1CENXyKoI4cNE4qm13A+41XlZHZYAWKvByWR8LxmKxxwCT4uet5cOWT8SSaYMx8Jv3MbZvZyyaMoxq3h3r/BaYNLw1K2bAi0rbZ/ogA26fWSPNAJyQZTPhNXO8meo1SLnXvjPhS8XtNeFrwpuqe+xX8B7wEfwGf4qAEZ3+DO5pAxDkqQUVNEMgG6f5fwb3Zr/F2Ba0AtvCfLFztb/poNy/dT0O7NqK/Ts1EEfg3vX/BXDHWeCmyk7OKrwB7tQ0JKUkIy0zHbkOKW7CtLLeRHFNExV3KTLyCpBVXArN013WcN2AW6vkyOOWVZLLc6U85+TxP4JbA3AKCG6HMj5scPN3IfUucBc6nAS31qa0OifVKalh7sooqSTg1SFZXuNERWUVwU0lS+AK3OVS5AS37qlBOk5CU+DW1K8G3Lxew+tVGl+cdU3WiYDJxqAZ3PxMqW2BX+DW9VqcoYbwrqOyrpenzTp1VN11AjevU464gG374X8Et6Bdye8rgNeb438Gt62sBemWqlulwga3ZX/cCBvc9mCaG+C+AW2HI99EhbMQNQJ8KcEt5V3M44SzwC1lXazRj4XW8HblddvgboZ2gaW8Be4igrs4n8HS7oTMlqImnAXsdBecczISXR2T1nnB24K1VUpxZ1BpZ2cQ3lTagndWeiyPRSNb9+B5KXilGQrcxud2hcCdKtUdG4HMuMtIuXwex/fvwC871yL82D5EHD+EiBNHcfznfdizeRN2bNyIHZs3Y3VwIEL9+BZP5mwM8UOo9xL4LlJG20RMHTsME4YPwKgBvTGodw98/fFHeP2pDnjq3nZ4snVbPNSqlUkB1Go3bQlhgdmC938aWGtf6rot477bbsIDd96Kh+8grFvdiada341n7r8Xz7a7Fy8+dA/ebt8OX77WHl+99gSeue8WPMb7vvPUM9jp44OEIz8hI/KoAbesEuVhKx9bMwSWZkRawHaVJalKBwy3hscT3MWpZwlzKu+kMy54C9pU7tz/E7gTi4txKioWEckZOJeYjqTyGqRU1hlvO5vKLKu20WSXxFNtJxRX4kJGDn6NiMAvBM4KH28sWTQX3svmwGuRB19xhppMjzUBC7FpQwB27AjFti3+BLdU9nRsWy/1PRfByycbcActdoMWEF7vK6tECyhIYROGhPaKWcOxct5oeM8ZiZXzR8Nn7igsnjrQ+Nuz3X4wU7cO6v4hhn3/OTzH9sdSz7FYKhuE162Y2h/LqLqVDjjXfQB850+B79xJCF48lW8EM9gAeCBozmCCuyt8JnYxCwarc9Jv8Cemg9ICdw8zU2DQpB8Q6KHMkkFWSiC/RxgblLCF7sYqWbd0OjZoeldfKm6BO3SlAffe9SHYt2UtfqXiPrB7hwG35uU+fkBrT1rgPnXsKM6cOI7zp081x4Wzp3Ep4gLhrTzuWETHxjPkc/OYFlSIizF53AJ3SnaRmWwqJSevWXGnZaQjp8yJfP79BG9bdQvcmYR8ZlGJye0urRd4gdK6JpNVogE4uVLjDQIuYauUQMJZylngznM4qMgFfUJOwOW54vom15zfVPUEd2GZpn5VrncTyql8lW0in1ulgzAuoeosdZSjzEkAXiewCeRSwl+fo4nNNBOhk5CsJPg0d3c96+izBH/54GZ9SjYCVVTWtYKtOihZh+2M6Zw01xK4msSqUnaFskZcodkJzVziBLfq1vOtQOBWWmFVTbUBuOyXP4K7qsoCd63mESeYK5XuSGBX1FWiQumB/K5S2rJEBGmVtgpXfUG7vNyyRdTJaNkgFqBV2h2NKs12eRHKyvKMyrbDKG8erygjqNVBWawOR9aRl12SazokzejI0jzWKeB2vjlfQlgXUWmrVMekOjHzc1JN56Q6Ke0OyGxCWp2PWekJpuNRpd0pqfr2ebtjUp2UKYlRSKOCzpbKJrgzUglywlvgzpAiZ9jWiw1uAVuh7eSYcKQS3OlU4lFn+Rwc3IO4c4eRfOEYoReB/MQYA/XYC+dwns9JuOzEY4fN9MinDvyEoz9ux9Hdm3BwyyrsWx/EN/RFWDHdHbPGDsWUoQMxY9QIDO3eHe90eBb/bPsAHiV8Te72bbdAoyLNmpOMdnfebkotsPDAXXeYebg1OlJD2zvcezeebdsaz97bGk/f14pxF158sI1R2R8/9xg6v/E0Xn74Ljxyxz9Yry1WTp6KqF9+RHrEkWaPW8PVywVtRolSA11lYepFsyK8LBUzWCeJgE7R1K4WqEuSzxDcgrcU+F+AO5UP5NFLkTh1OR4XU3MQV1qJ1Kp6ZFJF5TVeMzZJBrcTSyoRk+cwivt0YiJOESxS3AvmzcCKJbOwZO5ELJxO2BKyYb7zsGVjENZv8MWeXSFYG7QAXnPHG6tk86olBtwaiCOrJHDRSEKbAPSZghDuhy0lwKm8vRfwPjrmNQle80fxGLeXulN9D4XXrDEY3/9rA+5xg7/GDLeBmDysNyYP+dbkcy+d8gO8PAdi6dTBWDhpiFHcGuGohYhDvWZSzc9EwOyB8J7YDd4TulBxdzEjJ30ZgSO+tMA99lsEuvVE4MQ+8JfqJrjlcRtwuzxuKe61S7SE2RxsXLkAWwOX/wncUtwC90HGkZ9248QfwH32+HFcOEVguyL8zGlcvHTe8rgjlVGiNSdvgDtKa0+mZSApM8+AWwNxUrLzEJ+cikQq7tSMNOSU/h7cmuI1q6gMWflFBtwlBK2j8TeUNjAIbs1VUlhkjZwsNyC1FLc95L2QAMstKyPYiwnqGgNTDZkvrKk3Cl3Wi9a1lAderNGVDQS3gXeTsUpUlhJwxeVU9DxfWkGFSqWtTlCBW4pbgNdq8RWEpubsllUiuNrg1nwo8rgF7mpZFy6rpIHHTecloexkA2M87oYGo7hlkcguUdQT2LX8TspWkV2i9MF62SYuWNuKWwN4BG7bJrGsEleuNhW0MkoqCe5Kqu5KjXzkcSnr6ioqcZfqFrgVLcFt2yP2gBtjiVBFWz62C9rqcJSHTZVtQ1vbpaXKHsk3ils2iaOIYKaiLpfyViYJlbSltlVH/rb8b3nfuSjKzXapbktt56kzMjfddFLaHY8tbRJbeeuYrci1bfvcaQRyakKUCSlu2yoRsDMFb8JcNonALWhLeSfybTFdWSQuxS21LXAnKyWQIL906hDOEdwZkWfgSI1GeVocytlYVGSlojiNqj+FjUgqyzQ2MrxvWtQFxJw5jMuH9iD8p0248ONGnNyxGnuDl2Pd4unwmjQayyaOwvxxw9G30yd4u8OT+OdDD+GRNm0IaEtxW6pboyIJa6pxK+7GI63vwpNtbscTd9+CJ+66BR0I8Q53346n7rsdzz5wN567vxVeeqgN3n3yIXR54xm8+8z9eKL1Tax7Oyb07IvL+/Yj8/LRGx2Org5KKWythGOUNkPLmVngdi2iIGVNaJcS1LZFYnvdf2mVZFfX4BThcPxSNBV3GmKLK5CsIdLV9UZxZ0uR8eGSxx1XUIHwjFwci47BhdhYhK1ZDR+vxVg4dyoWz5mAFfPGmpzqQKrrzRv8sXVrENatXobt67wQvGIaVgfMxbqg+VS91sAbWSUhS8e4rJJJluJeMhGrfabyXiMRuHwCX4cmI5jn1qycRihTTVP1+hGcnqN6Y1z/rnAjuCcN740ZYwdg4eQhZgUcKW6vaQOxwnMY5o4fgOUzCdllM9g4zMGGwIUsqboXjqTa7g6fCd3g7/Y1fId+bjxuWSWBo7oicMw38B/3LQImENxU3S3BHco3gZB5fFtYMOH/Cu592zYS3DsZ23H4x52/s0qM4m4JbipuC9wXCG6NnnSBmypb0LbAHYP41Awk8u8gq8QG9w3FTXD/QXFb4KbitsHNhtjYJFTdAreGvBcUFRLMllVSTiVewfPyux2EXWF1NXIJ5Vy+nZVQecpzLm24igIXuMuougvKKhhlzeAW8B31ja6sE2u4e2HZDXBXXr2GcsK6hApfDYTSB8sJyHKC0loN5wa4jR9OuJsh9FLcAinP1xG6AnAzuAncSoLbWCUM2+O2/G4qb/5bVK/BeN1XUSNbhZ8lxS2AqzOzkv/Wailw3qta2wxt1xjFbQ3CcRLYArcmxLJh3TIEc5U616y4XTbIDUvkj+C2OiBLCGMB2ym7pJyQLstHSQkVNY/b4BaUywotQGtUpGwQq1PSGgJvHed1+TkozFEWieVvlxDc8rRbglvxO3ATthbMkwjtVMKbvyfum3PJ8rdjkCJ7I44KWp2NskgY6QJ2ShTSlbPtArdsEm0nx1xqVto2uBVJ8RFI5v7pI/tw8ejPKOM9rhRlUDEU8Q9dht+qytDEBq2JDX4N/03VfIuo4Pcp4ufmEPxZ4ceQfnI/4n/dhYt71uPUlmD8ErIcW5Z6Yt1CD0LcE/PGDkT3jq/itfaPoUO7tkZ5P9jqLpclcivuJ8gFb6lxlQ/ccSsev/tmPNnqFjzd5ja8cP/deKlda/zz/rvQ/p5bqcJvx/Pt7sZ7Tz6ML15uj/efewBP3XsL2lOp93rnY4Tv/hH5CdbISdvjdsgaIbSLCWvBuyjlogF3cQq3k6y1JotTCOw0KxzpFw2w/0tw59RfIbCTceTCeVxISkJiaQVSDLgbkOqsNYo7yVGFjMo6JBdXIZqwOBMTj/ME99a9u7HSewUmsmVbSDj6KotjxiD4L3bDptVLsHdXGLZu8jWr4cyZMgDeiwlgwjuE4Fb+tgbUaI5uhdafXOMzGVqTUlaJOi+XeA4285koBTCA9w6lUg9ePhLec/tjjvsPGNfvG7gN7IYRfbti0ogfMLZfZ8x364MVk/thkXsfrJzButPHYNGkEQheNM2AO4DlajYsGv3o494TfuN7wM+tO7yHf4GVskqGfYbA0V3hP/Yb+Blw90agFLdHfwQL3rNGWjF3HJW3O9Yum4YN3rOwwTX0XSvhCNy71wXhp81r8PP2jfhl13ajuAXuI1oJ5+AvOHX0CE4eO4ITx4+akZNKCVScO3MKly5qwWDNTxKDS1HRiEpIQES0Mk0uGHDbitsCdz7S8jRyMt2AOzWdr7alZcirqEM+6VtYyeDfMLvYAneGUdwNKJParmcQvOqczC8oQA5LgbyUaryM4JaqFnyLKquRx3sK3EVVUstS61dRJKuEjXpRdR0bCwfy+fam+UzkaWv+EnnpWrDBmuiqip/jQHGJEyXlvAeBW3H9OsFNuHNbiru8tgHlFAwVhG+FFDCP1VD5KzQ3uOCuvHCp8mopWqpqzf2tjJTqq1dQThDLS68UjKmiBexqlhbEpb6bLLXNRkOjLHWPytoKgriK+5Z6r67j9xGkXUA3ClwNgRoTgtsOnbO2ndwmpJVholRGli09b4ejlFFGGBPQ8rNbRAXhbUP7BrjzTAejvViCPaRdilt1pMiLi7hPiJczHFTeFYSaoF5VxobBKPIboySlmgVfgdrukBS45XGbQTYucMvDtoIAz0xFTnY6srPSkJWRisz0FCpqpQBSVSfHIiWe4GYYyLvUuDxvqfE0gjqN5wRsgVvbqYI8wa20QBvaqXEXCfSLVOMXcO7Iz0i5eAq12cm4xkYKdWXAFSeuX6nCb0014KsOrjsrcJXioZZvD+UpCSjmfYujL6Eg/DTSTxxAwoHtuLQzDOc2++FQ2BL86DcHW5d4YNXMMVgwrAfGdH4fX77wBF58UPNsK7fbGg157623mayTdnfdhgd57LE2t+KpNnegPaPDfa3wXLt78Oz9bdD+jjvxBIHfvm0rNgB34cMOD+GzF9rjlcfux8N33oSHb78FnV9+Dcc2rkd29HGjuK10QE0sFYUyAtwMcRe0XRNKFSVbiwerXlm64gLjPMozLxHg4ShMOsPygok/gVt2yKm4eBwgNI5HXUYkFVwCX7UFbEVyeTWSGHn1VxGb50B0diEuEPRnCJBtP/+IGdOnYuEcT8ycMgLzpw3GUoJ75aIxWBeyALu2B2PntiDs2bISi2eOgPciKuuAOVi9UtO2TjAet4Btg1sr4qhUfvZaqm6FcrQ12MZ71iiq+ZGYMa4bZlIhD/62Iz588Un80LkjFk4diwWe4wnurzFjRA8so0JeRtgumtDXTO8auMADoUummc5Jn3mTTIfl4vF9DLh9CW3/8d/Ch0rb5y/A7a8pYCf+gMAp/WBllwxDCP8tAncowb160WSsWTYd6721jBnBHdoC3JvWmIWDf96xFQcI70N7Ce99WvFdq70fwomjh38Hbru8GH4JEVpMgdCO4NtNZFycAXcEXzk1KCeO6johI4fwLkBSVi5SCe//G7izCGx53FoVXiMhS+quobiWUHV1TuYXEtysI3A7CEob3LI8Cioqkcc6ucVFvF8lnDyujkl53FLMJQRuLoGdR0VdQIBroQatIi/vu6xGA2/qUeSsQUFJOUrKKgluAvEvwF3Fe1ZQxQu+GqTTEtxS3FL6GoHpEDSparUEWs01KmiCW/WVH27AzdLJOgK3IF6jQTJNFrRNXNESaPxc1quo5RuCoKsOTCpxJz/fWaU8bQvUtvctUOu4olzT2xp4/xncKgVsM+iG8G4J7gqngF2MMkeRiXKqSWONqMPRFcrN/ktwS0mzvtIApcrNda6UwErCv7Ks2HRcal/AVthwLiCwtS1wmxGT3Ba8jQ2iIeguxZ2aGIVMllkEtyIzI8VEeloS0pJkhzAIbo2aTCGYTUqglDqvl3WSkmAB3Qa3rBKpbUuBC+gWuFWmxF5kUHVHhyPy1CHk8nh9biquFmfht5oS/NZQjt+uVQNX64EG/oX5u7vOhqkuNxOV/EwHv4MjJgJFF08j69RBJOzfgvOE9un1K3B8zULs95+BncsmYMPckQhWgsPwHnD7+n30eOtZvPlEW7QnvNsRtvcL3FpA+Pab0faOf+DxewTtu/B4K9kld+DJ1nfisbtuxwO3SJHfiYfuvhPt77sLHTs8ho+eb49nCPJ7b/53PMjrP33uRRzbvAEFiWeN0tYAG3nc6px0pFnzb6szsoiwLk3V4Bspbq0pebEZ3EZxZ1BxMwoST1n2yV+BW4o7IiMTvxAaJwju82lZBtxS3Yp0vm7nU53k1F1BZHYxLhPs51NScORSOI6En0VIGMG8awtWBy+F79KJBPRAeC8YhVX+s7F9SwB2E94C99qAWQjw8jSKe7WPBW51UP5Rca9TR+VKrdA+wcxholGSS6YNIuQnYKnnUIzs8yGmje6OaSN7offnb2Nk787wnjcNy+dMxfTRAzCRqnvxhF5YMbUvvKnYl00dCi/Ce7nnKCyn+van4l452w0Lx31nwL1yXHeq7m/hO/IreA/6GP5DCO+/AHcAVXwgwa2Fg23FHTrPHWGaJbAZ3JoLZQXB7Yc9LnDLKlE64C87t+HXPYS31p/UgsGHDuGY4E1w29A24KbiDr9wEZe0YHBkFCJjYnE53lLcyiy5HGOBOz49B4kZeUg0qYE5xipRVslfgpsqNkPrUxLwGYXFBqQldQQv4a0BOgK3rBIpbu2XucCtDkj503nlFUZx52uxBSpu2SBlShltBnejAXc+ASW7pJy/FaltKW19ViHf3Eqqas0SamXllS6PWyM0r/J6TTTlAjfvW1FLcNfVGcWt0ZLV/B4G3tfVYXrdgFuKW9CuJChrr2uuE01YVW9yxAXvSipxrbajDkpF3VWq7SsE99WrZlSmPcLS1Glw2R68vkaNQlWNAbNAXVFJ1cx7yvu2wa1jjgq+VRDcliq3oC2A24Nz1EnpNCmA5S5wMwhdB2FsR5mD4FWpzkZGqToUtS0v21GAyvJCU1qjIPPMcanxwgIqaW6XKn+bpTorK9kY2B2XJVTaxYWZzSMk1cmokZCFeekmdFyhbR1Xx6PqqPPRgDs9AZlU4WlU3hnpSYQ2oZxidUyaOlTd6phMJqS1rePNxxiCd0twp8RGGp9baYA2sAVvlVLcSVTc8eEnCaho1OWkWOCuLMJv9eVAYyWhTcVdXY3f+N/wKhusejY4VVTyDt6rLOo8Ci8cR8bRnxCzdx0itwfi7LqlOBzkiQN+U7DPewK2LxiBbQtGImji91jQ/0tM6vwu+r7zPD5+5kE8364Nnrz7bjx4GwEuiN9xGx67pzUeaUVA33k7HlTnpVT5zf+gOtfoSwK9zd1U2Q/g4+fa490OjxL0t6ENwX3fLX9Hp1dewymKNIFYsBa07TADbgysNejGKoupuAVuA3mCW6mAAnd5ZriJ/IQTVOWnefwvhrzLEonjq/ZBAuNkdDTCqeTiiivM8UwqphwqMM3NnUs1lFhWg+iCEpxLTcWBi+dx/PJFrFm/GqtWByLAbz68CNpFswdjxXy2citnYMtGX+zZEYK9W1dijf9M+C+fio2hi7DWb4aBsnKz/whuo7x9PIxdojreVNnKJBHAZ4ztjWmjemLMD19httsAzB0/CFOG9cV0t+EYPaAPFnuMw+xR32Oh27dU3L3gNW2ASQlcOWccww2hSz2puCdjicdwzBn5DRaN6Gyg7ef2TTO4/RgBo7vAb0w3+BLqLcEdNHWgpbh5z+DZYxA81w1hC/gWQXCv85qNjVTcm4OWu3K5g/DjxtVmCbOfd2xrBreWMftX4LYH4VjglscdZRS3wH0piio88oKluJNtcFNpE9yJmdk8loqEpESq7mRkEsB55bUMNrrORhRU1RlgZ+QWGI+7WECtJTSVWcK/r7FKqLiziwh12SgEpewSQVnD2QttxV1SjAKnE2ZADVV3iUt1F1OlWuB2WIqbUJfatqeWFbiLnNUodhDaZVWmdF65CgdB6qD61QyEJudb6Ye8l+ArECuTpLrJgrfsGaUYOhl2B6aToKy9ds3YJLpGodGZ1iAeQpkh5a20QCluK8dbnZX8TbOBMPXq1Nko9a6OTar2SgvYArNALWCr89Le1zkb7NXysjUoR753VYXZrqLatn1thYE2lWIp1bDsEVttKzT6USrbDKahgjYqmtFyRRtrFGS2C9z5KCrMNfWMF657Fluetum0ZKmOSClqo6rzCGdCWcraVtpS4tpWmp+Utt05afKzCVip54z0ZKOyBW27zCAs7c5JqerkuEhTXxaKsUhcKjzVpbgFa4FbNom25W0L3OqUtOGdLMVNcCdHniW44tGQl4bfSnOACoK7hqCuLsM1Nn7XKBquFuWjITcDNfx+lWwgKuIvoTTiFPJO/4rUX3cgbs8qXNzkg5Nh83DUbxoO8e19//IJ+HHxOOxeMBrrpveD/4iuWPHdJ5hOeH//1lN4tV0rPE01/QjB3e7WW/CAmYjKyjK5//bbcK9mBXQNvrn79pvwEFX4aw/fj45PPICP2rfDSw/dTZj/Ha1v/Q+0vuk/8NWbbyHq0C/GGlEYf5uhkZOap0TAluJWqbCgrRXdCXaCuzRNNslFY5VoX1aJOi0Vf6G4ryIuvwCHzp/F2fg4HItJMB2QmXyANQin4IrmLPkN2VRosaWViCkqs8B96QJOxl6GX3AAPGdMwkqf2Vg0bxTmzeiHZXOGIdBrGjat88ZugnvPVj8q7tmY7TEEgYJ30BwEEcqyQv4IbgveVN5U3UHKMlnOe88dBb/5o7GA8Jzl1hdd3nsBg775CO4Du6PHJ++gc8e30OvLzzC+fy+q7aFYNL4Hy+5U3f3M0PflniPMyvEr506A38KpCF40BfNGf4v5w75s9rhXusDtK3hz23dUV6wcQ9Xt1hN+7n0QyM8OnjYQQZ5DEDxjBME9GsFsEEI09eySaVi7YhY2+i3E1hAvgtsXu9YEYu+GVQbc+wnt/TuVXUJ4a9X3/coskVViedwCd8vJpsLPh/8O3PK4L7KRvBhxHhF8K4pJSjHgllXSDG4dS0yk6uaDVlhkFHdOWR3hXU941xjFbYPbwFQWBhW36Zx0gTvHBW5ZJSUN11Ak9V2vaWErjY2SU1yMfKpvjXbUtLACe2Gt8sVrWyhuB5Vvo2WP8HNsxV1IcBeUVqC4rJLKW0ukXUEpFW6Z1Ds/Q9knlbyfsUpaKO4qgruyQUpbK/PYiptQllo2Vsk1HlMHqQVuB6+1OyeNFSK7o9GGtfxvHZeFUm+gXllXYcAtW8VZU4cSh6BtQdlW1Qob2FLbFtgtBW6rbUtxC+K8XyXr2UrbFWWCtKyR/wLc2haMKwluY49oOlapbQ1VL8ozsLZtEvncFS5wy9+u5LbgXZRrDWm3Qx625XOnGnDrXrJMfp8totxsDbCR9WHDOolKW6o72dgmGaZOrJVREk91TSAL0um8RtAWxI1d4gK3oK10QIE7LY6gV/qf8bXDDcDTEyz1nXD5HNJ4rDwzEY356fitLI/gLsRVvnE08L9DA/99jfn5qMum0ub9KqjoHTEXUBxxEvlnDyP7+M9IPbANsTtDcHbtEpwgW477zsIRb0/8umwKfl44Hj/OH4u1Ht8hcNjnCPz+Myzq1hFD3+2Ajo/eg+fuvhOPam5uQlojJdsop5uhObk1ytIemHPfHX/HG0+0Q+/Xn8Pw91/Gl+3vRftWf6MS/3fcc9vfcQ8Vd+/PPkPK2ZOEsiCsqVxvzFViQ7sg8TxBfKFZgWv+EmOlZFyEMzvChKyRktTzpsNSaYKKP4E7nw9HIpXSwYtnjYI+HxuHiNQ0JJaWIo+qqJDwzqpqQkppNZIdVYgpKMZpKsCjkRE4GxeHsPXrMWGSG+bPcUeInweWze4Lr1kDELh0gpmrZNeWEOzeHIStoUsxc3xfLJw6DBsC5iJ4mQf8F00gqKcYcGv1d0ttT+ExwdwdwUvHmfPyuIOXjEXAAqpuwnQ8X3mmDuuFWWMGYFSvzuj75ScY0LkTvv3gbcx3H2b862WyS6b0w4ppg7CCKjl0uSdWLvakcpdCngFvDx6f0BPehLbP2G5YOaozvId8ipWDCe/hnbByRBf4j+mOALfvEMD7BUz4HsEe/azFg2fwflTdIVTdIXPlc3tg3fKZzZkl210+9x7NErhV83JvxM+7tuCXPdtwgOA+uP8nHD50sHlqVwFbpa26L4Qrq8Qe9h5pRktGUHFfjDhn5i8RuBPYuCYS3AmZeYjndmxKGmKTkgjwZKSwIc4uq0ZuWT3hTeVdUW1GTqbnFCEtv8QsrFBEQKtzsYDgzSSQcwryoWXPCp11cDQq4+Q3gvuKgXduZZXp3MwpLOE9CSU29mVU5IW1vJ6gLaySuncajzuvRFkr9Waeb/M5Lnhr4quc0nJzveqWSd3KZqE6VynPu5rq20EgVlRTNdfXo46glu2izzNpioS8s6GJSltKWeCu5TXXeYyqva7RhLaVdaJBPE5zL8LXQNyCtkL3d6okeKu1ODEhXcvzzqoawlXKmtfwessKsRS3oC1Q2+DWtqkn20bZI5UO1NZTbVdpaLvlbZdRaZeUFJkoLS02oWMmzHmBW9kjVsdkM7wFdG6XEejFVNiCteBuA94GuJP1KqjEFfYw95bQVgjWBt4EtaBtg7uIkZvBt7OURIJX0CakGVmpN6Btg1shj1uKW3AWtAVoY5EkRyOZZWpqLJKohBOprGWbmNGWAn0MAR110eRrS3Xb4JbiTow9j7io0zweDmduChoKM3CdDRVfC3CN/5aGvEzUZqehJjMFVamJhHYMHLGRcESdR8H548g49gtSDuxG7N71iNoRhAsbl+H06vk4GTQPR3youpdNwL45g7Fram+sH9cZAf0/gFePdzGr02sY8Mqj+OzRNni5ze14rNU/8GCb2/AAt9tpBsC/Ech/1wyBDJZt/vZ3vP/4w3Dr9C483vknln70Koa+8RQevu3fcP+tf8eDGll5860Y/W1P5LEhKkw6ZfxqR4bgrCldL6EwJRxFBLrKAoJb2SXF3JYyl+K2lLml0DX0XRkpJSmaq/u8yfP+E7izqWTS+AM8En0JRy6dw1kqvDMxsYgtKECcMgX48Gi193wq7hT+qKNzC3EpPZ3gjsTxiAj89OtBLFmxCGGhyxDq74nFM3/A8hl9zeII60IXY8emIOzeFIgda1ZQ7boT2nOwLWwxgpZOgS9bw3W+Hljtc6OD0va5Q5ePp+IeB2th4bHw5+tO0KKRmDqyK2aM/g4TBnaDx1CWA7rj+y8+wKie3dH57Vd4rj8Vd28sHd+T4O4PL8/BWDplEAIXT8bS2cp6cceSySOpyPvBx4ONDMGtDkrfMV3gO+IL+A37FAEjO8N/1NcIaAZ3bwRO/B6hWjh4xhCCW6vhUHXPGu0C91SsY2OwwXsetvgvxZbgFc0TTu3dsho/bduAfTs3/yW4NWeJoG3Pyy2Inw935XET2gbcfBO6HB3RDO6ohCTEp2UT3vnN4I5JSkUUG9TohESk5P3X4M4rp/qtrkMB4VlIeGtVnKz8XJPnXVBRi5I6QrvuurFTCgnuHIJbIy4110luGcGljsf6a7yHBe5S3kMwzi0l2NkIlLJRKCSwc6muBW9rMYdqficHvw/hTdXuMOCm6ue15U3W/N0agCNwG1WsATDqBOXnlwreSjGkata8KFLcxiqRGlauuY7xPkaxc9ukE0olE9oVBK+lvLXPqLFKfUY5AVtZJb/askSclbwvo9IA+Qa4pbzLyh0G1ja0BfIKLRqhRsCAu4z1HAR3qeVxMwTsoiIC1wXs/w64FTagVUpZq7ThreP2MQ3KUQZJRak6KJUCaE3b2hLcmpI1Oz3BwFrnlc9tbBSeyxagE2MJ4mgq6hvgTiMkbWgL4slJcVTWlpWSpMU8oi8aWyQtJRbpGQlIErwZiUmXkZRERU6QC9xS5CnkSiojw3jflspWqblK4mPOI5bgzk6+jLriHDSV5OAqgX29OA9XC3Msa4TQdqYmoIrfp5Lfo4Jqv5RwzD9/DBlH9yN+33Zc3rkWEVsDEb7JC2fWLMGpkIU47jcTB5e4YZdnX2zj2/emUV8iuM/7WNrpFcz66AW4vdke3z/zAL54uA0+eOw+vEk1/Wy71nhMvvZNt5ih8Hdq7pL//E883boNBrz1Mtzefw5j29+N+a89CfeOL6D93X/HA7cT+jfdjCfvvAtL3d2QH3XGDF2X3VGRGWm87JKUCDNy0s7lbh5ByRC07ZVupM4FbKUSKvNEmSnK8dZgnj+BO4kPWAZ/zMfYMu4/exwHT5/BacI7huCOKSlFGh9wJ6jA+Pqc7KhEDB9ugftsfLwB92G+GmzasQGbtwQj2G8GQlZOwTKC23fRKKwKnIPtm3ypuKU+vRHi5YEwtoSbQ+cjSINwvAk8gnvtSssisUPHVGpNypClk7DUcziWUzVPGfoV5rr3gefIb7n9DZZ4DMWwHp+i58dvY0zv7nDr+y2We47BgnE9sXjct0Zx+xCyK6YNhd88N/gvnAy/uQS4x2j4zR6LFR794a2OSVkloztj5fDP4Tv0E/iP+Ap+bCD8TS63pbgDJ/5g5ubWajjB04cieMZwgnsUgudo4eCpWLNUPvdcbPJbYtklq/nvXheEPZsJ7u0bfqe4D/z8I349+IuBtqwShQ1uxbnz5xDumtrVzMsdG9MM7kuXIwjnZAPu+HQL2rJNYpPTDLRjE5N+B+5cBwHKBtcGd2qu4FuJwpo65BO6+VTcWVTJWXkCt1aBryGMrxHY11DcQDgL3ISpLJbMvCJklxBOsknqXOCmsnZQDcsqySa0s4usxYqLKtloaCAQGwl1UhrFXVbGcBDyAnc9yuobqOyvuNT0FQNuraBjg7WKIHbUyQZpIrypqBukqutRTpiWy0smvNWhKRUuYFfyPuVsEMp5XOdKKytQRqiW1xC8UstS4FTIyhU3pQG3w9gcVTrHxkUhcFeajBFljvAYYW0rbZX2tsBd7uS1akQ0kx/VdrmZZ8TqmCwuJmQZvwP274LgLSugwlYpaAvMNzoqTSek8bZlkwjW1nF1UJZwu1zXCtqujkyNjCzIS0NBrhXqgLRHR6qjUiMsVUfbedlU0VTECVSwqcoYIRzTZYekUYFzW2F3TCbzfHpqnFHSiQRuEtWztjPSqaozE5GYeBkJVNMJLAVujaw06lwWidR27GUzuZTxtVso7oSYC4iPPo+SnBRcryzFVTZK19ggCdxX+G+szUpFVXoSKvk9atiIVCbHo5z3LI44g5wzR5B2eB9if9pCcK9D5LZQhG/ww9nVK3AyeBHBPRsHF7tj9/SB2MJnfNOwTljX9yMEff0mln78AuZ/+Bxmf/gC3N/sgGGvPo3uzz6Odx9ui/Z33o77br7NTEB1z03/wON33IEPH38CA59/Au6vP46Fbz0Br47PYcQb7Qn5f8dDd9yCR2+/Dc/e1wYbVyxAQYxGQZ6ywJ1ldUpWZMagjGAuIcg1YrKIgFZZlRuLGjP5lAVuqW3ldAvc9sRTFsT/YpKpOMI4lw/Mef6hpLi1uo3AfTk3F9HFJUjkAye1nekkBPiQReUUIDw1FRdTUvDTieP4lbBfv2M9tu9aC3/f2Qj1m4WV84cQ3ASb33Rs2+iD3Vv88OMmH2wOno/AJQQz/6Ou8p7O7UmEtNL+bkDb2CUrCXMfDwQuckcw6wcv9oAPQbvYYyB8546Cx/CvMXXENxjzw6eE9zD4zHTHvPHD4Tt7IusMw9zR3ZvB7T19CFbOHmWGvwfMd0fg/CkImk/Qes2E35yR8BpPaLtpoqmu8Bn2GVYO+bgZ3H6jdbxnM7iDqNDlcxvFPXMEQqi4g2a7YdVCvjUs8cTaFXMMuI3iXuWa4nXTKuz7A7h/2bcXv8jnds0QaMPbVt5nzp7BBYL7YsSlZnhrPm6BOzziIqITUxBng9so7t+DOyknD5kllVTSdcghuLPKnNZcJbklSCG8s0srzKjHPOVfV9Uio6jQUtwFRdYEVQR3frWyTq5SeVNNE6QCd1Z+MWHsQBkVsPzxvMoGA26lA2pJtCxCO5MNvhYrVgeoGgjdT1aJFLfgnuuoMFFaS6VOyGqiKhvcskpKCUOtFG+UMe8rxS2rxNQl6B3KOnGB23Qo8nqpbWOhCPQ8L5Ut/7qMqriUkC0jREsrKniNVLprNXqF7A/N0ldl2SCW4pb1wc8nmO1OSHvbBrfUtw1uhawWgVuK2+GkiqaaVsekFLcNb23bwLZ87zJuW+l9LdW2rbQtdV1ANU7oG4jfCFtxm4wSwttW25qzRB2PtqdtWyXqoJQSNzYJj2nf9rYTY6mcqWRlmUhtZ1JhC9pS3CkEpdS2ttMJYlkkiiQz4pEgTo5BSkpMM7gFbRvcygdPpjpPigpHBmGbLVVOaCdFXzDQlvKO53YMf9OJl8OpQFMI7iL8xkbuNzZKUttS2g42GuVU+05+lwq+HdiKO+vkr0g+uJvg3oyY3RtxedsaRGwOw6UNQTi7ivAOmI/Dy6ZgL5/VLeO/w/qhnbCW4F7b8z2EdnsTvp1fxcrOr2DRx8/B482n0e/ZR9HxwdZ48o6bcP8tN+OBW2/CU3fegrfvbYXuTz6CwU89hAmvPgb/z15FSJcP8OXj97DO/8Ejd96GJ+66Ay89dB92By1BeaomjDqJypxIOLOtlW4qMqNRJI+bwC4wlslFFBPSGgovxW0vJqywYS3lLWDb238J7my+loazZdt/5jiOhV/EycvRiMzOxmUqsLjScqSV1yGxyIlsPkSJxQ6juM8nJeHAubM4FXUBuw/sxpoNgVi7xgvLF03C8jkDsXLhEAQTyls3eGHPVl/s3eSNvVTdawl3gdvyuN0tcP9Bca/2YumlHG5PBC6cxJgMf0F3wXgELRqPRVP6Y+a4Hlg5hzDmsRVU2bPHDsbiKaOwYOJAzBsjcPfA8sl94SNwzxqJgLljEDBvHGE9AcELp2Gt92ysWTEVKyd8Z8Ct0ZN/BLc8binuQPfvLXBP+e+BW5kl20KtRRV2bwzDj1vX/84qEbj3//wTjhz+9Xfg1rYFbs1XIoUtX9uC98XIcFy4eBYXIsKNVRKdlG7AnagpXQnv2JR0gjvBAnd2LjKKncgqriFQqw24MwqKkZpViORsQrq4HPkEdi4jp6oG6YWFyMzNMZNQGTVereHsyjq59jtwawCPFLcG7RTVXEEuG3N1Tmreb4E7kw1ARl4e8ngPu1PSBrc6JzUzoSyVbP6mSqj4paIr1Cl59TdjlTgbGsy6lpqoSgsPl6tOjbVupjJXSqm2S3msjGDVvN8CeCXVv5S24G1SDisE/koD7XLCWOAuJiRLyssJc+V31/KczvMeRjmXMQhoQr2KDVkVG6I/gtuGtqJUwHWBWx63Qvncmm/b4SSYleLngrNsEjtseCsscFtWiaD8r8Ft2SilJTeOKUqKXed4XbWDatvlbytjRLBuBneOZZfI47Yhru1cPusWuAnXOHUqatIoDXW3PO8kwlrQlk2iUuCWxy2bRCF/Wx2VUuzytgVvAdsAXF42wa388ARCO0V53FTcSgcUtBOizrvAHY5EnpNNkxh5ERcO/YpLhw7BkZxkoF2dkYzSxBiUJETzWKyxSar4HSv5PUrJnJwzR5F25Cck/rIdift3In7vVsRTHMXt2IToLSEIp/I+vGwq9vBNfcv4Xlg7/EusGfAJ1vTuiNU930FQ9zfg//XL8O/6ChZSgQ967iGC+y50aH0L2t91C55vczs6PtQa3zx+L0Y89zjGPP8Uxjz3MHw/fxOBXT/FG/fcjra3/AcevvNWPH3P3XjlkfuwzW8uarKV1ncWNfnRBLMyRqII5igDbgFb/rY9crLUBWur89LqzNRgHMG7JchL/grcsQ5N5VqLiKxM7DtFiFwKx+mYGERkZCCKr88JVFgZfDjj+fDLKkkuq0BkRibOJSbiyMVwHL90Fj8d/hE+/osQGrYE69YuwfL5g+E7bwhWL5+MnWFLsXezH3ZvXont65aZSaY2Bs7DRv85BswC95o/gFsdkhqMo8wSKe+QZe7wWzAWQUsnIWDhWLPsmc/MwfAkYGe7dYfnqJ744rVn0fWdVzBjVH8sGNMDS8Z2h9fkH7By+mD4zxpOcPM6NiqBCyYieNFkrPeZiVVLPbBiUn94E94Bk3rAZ8QX8B3yBfyGC9xfw98o7h7wG9cLfu69Wed7yyrxHIIgpQW6MktMSuBSNgbqoPRbiM3+S7E9WB2UAdi1PgQ/bVmPn7dtxP6dm24sZaZV3389QGCfwLEjR3Ds6CEqbnVWHsbZ08dx8cI5XOR/30sRkYiIjiW4o6jCL+EClXdEfAyiklIRm55rFHdCZq5R3Jfj4hEjjzsrBzkEbBYb2awSgrK8BslUy/FZ2UjNzkNOoewKQrtSirvaShXMLkAaG4EcQrWQaruAYTonCe58gjuLb1/ZrsWG1RkpxZ5LdZpP2OXxrSy9qBjp+flIy8kl/J3N4FZDoA5K43Hzt2Qr7pJqAlQDda5pSLsr3Y8gL+G9BO5SwrWUClgdnQK3csVlm5RqX4rcqOd6o7jVKSloK4r5OeZ6hupo8YeiMr4lOJ0mFVA2jAVuC+qyS8oJemWUONlIOPmmIMXusMFdzQaEbwqOcjYEbBRKtUqQa1s2SUUlGwQq9lIHAeuggiaMbTjbalthd0422yYG3PK2/xyCsw1zC9xS2fl/8rtlr5Q7ZJ/ISslBQT4hnSNoa+Y/DbjJRH5WOiGdbLZ1LDcj1UQOFa4UtsApcAvYGUlU1oRjqmCdamWXSHGnENyphGhyrKW45XW3DOV/m05LAj0x9pKBeibhHRt53oBe08DqvLxxhe6hUud0TToVeVY03yopZI5u34rIw78gj1AvSriMosQIgisS1QR4Nb+fg9+ziI1NcWQE8s+dQNqxg0jis5N0+BBSDv6M5H27EMfn7NwqH/zK53uP52Bsc+uBTRRlq/u/j5Af3kVwr7cR1oPR7Q2Eff06ln/2HMa+8hC6PXkfOj5wFzrefzu+bt/WeOD929+HcS89gYmvP4c5bz+DLX0+xuxPXkH7m/4P2t72n3jwzpvx9L2t8dID9yF0znTUZbFhMbnYhHBqOBxp6nC8zG2l/0lFy8M+ZzJLBG51SEpxC95S3wozvwnPSXEXM7T/J3DHlFIp1dYhga+5v56ngo68hDMx0TgdH2fAHc8HNpkPQ2IFHzw+QCkOJ6KycxCVmYmTfIU/fO4kjp49io3bwrB9RzC2b/NFsM9E+MwejNVL3bE9aAH2yOfeInj7IGD5FGOTbAmaD02vum6lRzO4ZZNYVokFbjtWe09EIGG9ymeameo1cOEYrJjWH1MJ2cnDvjATT00a1BOjenXB0qljsJCwXeFORT61H/xnDkXQ3FEIWeiOkMWTjV0StHAitgTMw4aVs+A3fTiWu/eE/0QNwukEv2GEtvK7pbhbgNt/Qh8EsCGQ4g6cprm51Tk5ioqbDYJGUC6ZitXqoFw5n/e2wK187p1rg/m2sRb7qLq1lNkBo7p3WeA+eADHj/It58hRHD92GCdscJ88ivBzpxEefgEXL0UgMiaeqjsO4RcvIVxTvsZFUXWnICY1+6/BnZGNHA1xN1GOzNJqpBSVIj4nm1DPRWZeKYFaY8CdRWil8c3KBrdUcUH1FQL5ikkZLOTfXFklGYVFVNz5VNVFBsJGsROsOdzOZCOhFMSMAgvcUtwl1Y1GbcvnFri1uEOm7BTeX5ZJKX9zArfmTNFMhBrSXkZ4FvH3JdBqbm+z6g7VvMk7dynvEu6XUC1btgfVMdV2GRsRG9xS3JqlsMQF7yJ+VglVvOwXgVtlS3BrjUwp9Ao2JOW8t0J+uNS6wgK3gyC+AW4L3rZ9QvibWQ+ltgljhhS2oGwrbRvcOtYMcNd22V+EDWaFwK394qIb2SV2KbWumQRLSnP4WVnIzUtDjgvceZlK+SPIGVLSLcEtaOuYQqBOSYgxdklaokZHytu2MkvUSZnIc8kEuTojpZANiP8Ibp6TCtc5AVn7irjLFwj1aGiqWJWJPG+pbBe4tZgCFXpS1EXksfHIjopE7LGjOLqZ4N2zExlkS17kOeRfPouCiywjLiCL++nhpxF/+CDObV+Pw+v88cuaIBzduBqnN4TiRJgvfvFZiG0z3RE2ug9ChnTBmiFfYu33HRHS6y0EEdwh/Tpi1ffvY81372J19zfh3/klTH/3SQx8/iH06vAg+jLGvN4BE9/6JwY/cQ9GPHU/5rz3Mtb2/BybB3RBzw5tcf9N/4a2hHa7O24iuO/Gi+3uI0fcUZ0WbwbNFCZpdkDNVSIbJBJKBdTwdhvcxSzlf1vZJFYut22bFFFlG2AT7ioVfwJ3dGmJUdwpfAU8fPECfuVr+gm2ZuGpKYgmuGMKihBLpXS5kA8+FVwSFVlqWRki0tJwNjYWh86ewrGzJ/DzoT345cAW7PtxNTaGzsHKuUMRtnQstgTOxG7NErg1EHu2eCPM1xNhXh7YuWoRwT3DgNlW2n8Eth2rvSxwaxX51SsmYeWcYVgwoReWTO6NqSO7YNGUgVgxnYp84RQD5VnDOmPpuO7wndofgXNGEKxjELrYnUp7gglNHbvJbxbWmOldR8NrotR0D7OEmd+wL+H7F4rb353gpuLWFK8CdyAbCynuwFljEDxvPMIWsUHShFM+cw24twV5YTt/RDvWBmHPxjVU3eua16AUuH8luA8f/AVHDxPaR49Reauj0lLdZ04cxbkzJ3HhwnkD60tRsbhMcGso/CVZJVRJ8cnpSEjPN+COc3VOXo63wJ2UnonMgmJCuwwZReVIK+bbUlEJEnJyCO48ZJgOSkG3FtkEl4FyTgFSeS6d6jvH2UCoK5uk3nRgqnMyrcCyQWSr5BFgeYR2tqBN0LYEd3qupbgF2TyHUgAtxS2LRAODpNg1stMCd5OZWra88TeUc7uIalujK/NZr5C/sULCUqpdsxma9TNZFlPl67jAqwml1ClZUlVjgF1EoCtkt6gjUmWRFncgmLUvi6WEKln7imKC23RgVhPSegPgv8lB+JdSbTsIbeOBs34ZxY0Fbr4NENpl3DbwFvgrZJ0QrvKrCW+VNqhbgts+ptJYJq7tUnnf3FZphY7d6JA0a0tyX+D+Y0elRk+WlFjQLizMRJ7AbaZi1ajIVORlE97czkpPQkEuVThDx7WfmZbYXCbFKxPE6qDUvjzulGR52/EEdzSSlHlC9ZtANa3OSWWNKNKSCW2W9khKnVfY5+Oiw81xnVdoPzbqguncVD2VgrjyvDOiInCIavvY1q3Y7eOPtXPn4+egQKTxuci7cAaJRw/j8oG9OLd7HX4MXIrVc6YikCJt7cLJ2B20DPtX+eJImDf2+8zDttkTsWrcQAQN/hZB/b6Cb48P4NflTQT1eA+hAz5G2OCPsWrAh1hNeId1fx0hX7+MZZ/9E26vPIwxLz2Gya88jZnvvoDxLzyMya8+hoBvOmLDD19h+7BeWPD1J3jyH/8PtL6VirvVrXjozlvw1L134rn7WmP6gOEojYkltDUSVMPeZYMI2hfN9K0twa1sE9sOsdW2oC11LXDLHrGhnf9XWSUCdzwfpHT+SE/HROHXM6fMPCTHqKYvZqQjRj43f6RxpRUEeRHSyquQzIcvPDkZlxjHLlzA6Yvn8eux/fhp3ybs37ceO9YtpzIeRViOwCb/aYSXj8nl3r3ZG5tXL6LCnoFNAVqRhvD0vqG0b1glvz8mxe2/aBwVt6dZdzJgwWj4E95env2wcPL38Js7BlOG9sBcd+WQD8X8UV2xeMw38NZ6kbMJ7gUEt4H2ZIQumcLgPZdPwybfWVhLiK/U8mQucPsO7QSfIZ3gO6IL97vBdwyV+Njv4OvWC77jvzNTvAZMHWTA3ay457kjlD+gMIJ7nfccbLYVd5gfdlAN7Fq/ylLc2zdg/+4t1uLBAvcBC9wnjh03ivv4sV+pug/hNH+s55QWeN4C9/lLlxEZEYNLGlHJxjWKr5XxCalISJVVkovolEyTDihwR8cnQMuYpWvubYJbVonAnZjPBphvScmZOSa7JM9RQ+hWI4tg0sRTGVTbUtwZhSXIqSCsCe+scsFdylyqvMBAOZXwzuHvIZu/A0E7g6BN5+cokyWNDX0aG4fsEqpl2TBU28YzN5ZJBT+n2HyWLBNliAjcmlq2TJ2ghGYB7ydwa7ZCDcO3wF1jPHUN8pHyNnOe8POloqsI7dLqOkK7CgVark3gF1wJdSlyqW2tpym/XINutK/ZC6XmNUJSPrgWOC51WnOEl/CtsoL3E7jNcYK5UgBnI1JGFe/QcH0XuIv4by7h8VIXtItLCWCqbQNwglhwFrgLC/NN2PDWMZ1THR0v4TFLZSs/m3UEe5clYvvf2teISSltKwRvqe48FBZlGmgbcOdb4M7JSGm2S/KzCe7UJFMW5mY2q20dy5KqTiSgCeZ0qmqlA6YzpLQVAnZCvHK1qbipmKWoFVLT9mhJsy2Ic1sqOl6dkSmWH659DYEXnGWhxBHaOq9tnVMjkBhzEWmxkbh49FdsDwnkc7QQC0a7Yen4iQiZMxcxvx6AU3aNLEW+va72GIZZ332Cmd9+iQ1zJuP8rrW4/MsehO/dRsUdjH3LZ2Hj1JEIGtEbS7/9BIs6vYNFn70B724dETqQ14z+GhtHfIlNQz7BOirv1b3fwrqeryGg0zOY/lo7THvlUSx853l4vvoEZr7dHuup1vdM/A4/uffC2lHf48OH2+GO//1vZv3J+++6HY/efQeevu92PNP6Loz9uh8KI+JRknYWpela+Ffe9SWC2oK1wK0QxG1wy9sWsO0h8mbCKR4TuAvVMUlwq/wTuOP5I46VEuIrYURaCg4SGErzO5MQjwtpqYjlQ3SZEcNX7nQ+gMkEeHxBASLT03EpJRXHwy/ibMRFHDp2AHt/3IRfqbp3baCyXuaGwIWDsMFvMrav8cGuTcHGKpHPHbpiGtb6CN5zCGZrYil7BOUfR1FaMQlBS8cbj1uLBHsTzsum9oPvrEHwnz/aLHc2dXgPLCFQfeYMwZLx31Jxf4sVVMhBUty8RlaJBW0q42XT+DbgQcXtiQ3LpsBX8J9AhW6Dm2GySn4H7t7wndD7vwXuTf5LoGXMNMXr9tWB2LkuDD9uXouftlF172TjpjUof9qDQ7/s/zO4qbpPHT9sFlQ4r7RA/fcNjyCwL+PSuXCq7vOI5BtRXFwy4pKyEJeRg5jUTEQlppg8binueKrvNDMvSQnhXYG0ogok5RcbcCemZ1FZFxCqVYRuJTLKeZ5vValsANKpujUJVbaDSry8HlkCO1VzJkElcAvKKYS3GoRM/g7S+PaVrs5rvo2l5FNt5+chTecLqZb5W5Hill2iXO4cA242EC3AbeZJqVKOdx3rVCGPdQp4vzwCPq+YMOSxIilsNQIOKyc8n6WArs7Gipo6Y49oOH2BzhOsClkkskQKNb8Kf9u2NWKUPI8VE76WD67S4eq8dJqh+BVV9WbdzCJHKaHsgJMQl+IuLi41wC4u0fqcZSjgM6E5zG2VXagOQ4HbpaRtaKtsqbztfXO+IM+A+gawrWhpicjnFrhb+tuCuHUs1wA7Pz/d+Nu5uVTTJmOEqjtTnZIEuUCtuayzNKmUZZs0g1ujbJOs/G3jcSdbg3FSuS9YJyUQwAkxVgdlYgySYiyrw7JCXMPc4y+bMonwlaetkH0iQNuQN9aIVm/iOR03gL8cjngD+gvIYB1nbhacGWlIPnMWp3b/hCPbduDczz8jNzoSV4rykX/+Eg54LYFPv85Y0PUdrBnZH2s8xmN/mD/OaDqJNauxaf4ceI3oj+mE9ISPXsak917A/M/eQmCPL7B+3A/YPm0ItpEJW0d1wc5Bn2BD3/ex5vu3sKrbC1j54WNY/M7DWPL+U1jW8Xl4f/4aNg/rgt18q98/ZwA2uXfDl0+0Qev//b/R6m83oc0//o52t92Gx1rfScV9G55pcye+f68r0k9GwpGpkY+ad0RTt0ptKzvkr8GtELQVyjIRtBU2sAXwv1TcMXyVjuarbkZdHaJys7H/5DEcvXDOjIo8I8+USkrwTuCDmtVwBSl8MBKp0mNyc3AhOQmnLl/CmcsXcICKe99+/gc8tAO7NnpTTXsQsgMJ6AnYtmo5dq73x488vmvtcpNVsiVkEdZLcRPUawVqAVujJxlr/gRuKmQvQpuQtubt1vzaY+Azi69D89hAEJxeM0bBmxANXjYV893Z2rr3hM/k7xDCOmELRhqrJGwxwc1YtcQD671mYFvgfGzx94SvRx+sHNcFfmM6Y8XQL+FFcBvFPfJr+Iwi0Mf2pNrWvNz9EDhloAXu6UMI7hEImjkaIbM1Zwm/o8C9QnNzL8Jm/+XYGuyDrav8jeL+cdMa/LxlLfYru2TXdhz4cTfBva959KRSA7Uty+SG4j6HCwT3uYuRBHg4Lpw/w/3zuEhwx8QnUWWnIS4t00RsUgpi4mJ5PNYsqiBwC8ICd3pJJZKpuOMyCO6sXCTnaCUcHi908pwTSXn5PJ6JVEJXSj2XSjtXnZcsswXuUipuKeqsLCr2bGhRhmxel84yvYi/nYJSs3yawJ6Wlc0Go9QM5BG0BW+p7myqb9MosAHILVSuN88TytkVlfwsAtdJyJc5zQyCBVTbmj+liDDNp7LP4fU5VOP5rJvPskCdn4Ssg41DqbJWBG0Ki8ISKnR+TjEBK1DrPgbUVNmCtrxz7RsPXd43wVxCaKsDU+Au5WeVUnWXqmFg4yJQy8su1XVsBHVMwC4ixAvZABWygSkrUycjG6pCWSECt44Xmkm7CglkrSyk/SITNyBug7tIalzHBXmjwC0424C2wwZ3YYE6IbP5eTyuMjfNpPppoI3JGDHrRGpUZGozoFXaCtzulDQjJqWwCXVFGiGuSCXI1VmZapQ4g9spCqrv+Di+6cVSQXM7UUpc9RjJcVEEMH+TEeGEc7gBufxtzdstcFvqm8E6cZcF8IsspbqpwqMJcqpuR24G6rKzUMu3xfLYNBReTkBRfCKcmRm4xkY0+/Bx/LJwLtaO7YvQMX2wa/4U7PXjG/xKX6xatBizR47GuF690eu9d9DzlX9iUtdPEOo2ELtmjcY+Cruf+ca9f+F47Jo6kODuho0DPsWa3m8jpNtL8PnkaSx//wmseL89vD96Bks/fxaBfT5G6PDu2DKpP1YO/ApvP3IPbvtf/wut/uP/gTv+9n9w5z/+HQ/ecQueaH0bnrznVjxzz5346rnXcGHbHlSkRSI/6TTy08+jKD2C0FZoMWBCON6aq9soa0JbaluLCSuP287lNnaJwO1KDfzLPO4kvhaH5xYiga/MiXyFO3j6BE7xD3CcIXhH8UFM5I80iQ9Leq3m6K5CQgnVG1+ZzxASp9iSnrp8DkfPHMLhYz/ip5834acdQVSbsxCwYBBBO46QXoBd61YacCslcGuo7JJZBDiDUF7bAtotwW3bJQoNhQ9b6m5skuAlY+A7fwgbhmFUu2MJ5InwJ8CV773Ob56ZnGr5pN5Y4d4dAdO+Z53hZgX40EVUxQT3aqrtdcunY7MakMDpCJw5AD4aOcmWeMXwzvAmvFeytMD9jUtx96Eq70d49zfgDvAcjIDpQwlwvpbN5HeYzwZlsTJLZmHDSmWWLCO4vbEl1A871oZi78bV2Ld5DfZv32Tm5j5IxX3w5x9NSqDAbcPb5HZTfZ85eRznzp1tBvf5Cxe4fxLn2KiGE9zR/FFHE9axqRmIJ7g1O2B0bAyijf9tgTuNoMwgWI3HnSdwZzCyTPpguhaGLqw0UE8ilOOpxpL4YMsuySUMLXgT3GUWuNP5G0nLzEIKwZ1d7DA2iMCt+wvUylZJ0Xk2DhrsI4tD0M4mTDNZR5aN3gByBW6+sUk5ZxPYWVTOOQSkDWXN2S2rRIpbq+rksZ4+qyW485WHzmNl/J4l/IwibhfwMwoJ/XyVhLMUtWBthyBug7sZ3gR3MaEg9V7M+2qecM2lUsLPFaQVArcNbCntfL6dWGpbCyxb0FYUsTESuBVav1NzvygMwLlfTIC3BLfUeAHBLXjb8Udw2xaJDW6VgnZ+XqYptSxZMYFnzz1igVuLI1hK24a0SoFc4FZ5A9yJSCW0kwnrNL5tpxLcSQlWJ6WUt1HfVNxJsYQvAR0nQDOUaWJKAT0+hgCOpBK/bMAdH3XJqHADbpYKqzNS8I40wLbqaf8SLl88jZhIAiotCfUE91W++TVlFKAxKx8N/A3/xoa1Pj8X8Tt24dclc/DjnHGE8CT8tGwWTmxch8hfDuLEtu3YtMILvp7T+dzzOZw1EzuWLsTPFFCHAxbg8MqZOLh0Mn6eNwY7J/XFxqFfUWl3RMg3r8H/i2ex/IP2VNlPwfvDf2Lum4/D4/XHMOOz1+H26VsY8M5zeOG2/8DthPbdf/8P3Pnv/4a7/vF/cPdt/4lHW92OpzUNbNvb8ex9rfD+I09g++IVKE+KQE78qWZwFybKLpHitla7EcAFaNvftktZJdq2oW1DXgsx/AncGbXXEMMffIKznGq6FL+ePYXDZ07gxKXzOB0ViYi0VERTacXyoUuQ2ubrbGJJCaKpuM8lxONE5AUq9BM4G3EaBw7tws/7t+DX/euwe8NCgnQo1qwYjc2BMwnu5fhxM8G9yQubQxdgjd8MlvMMuJuBbQP8r+wSeeErCHCWq1ZoOPwoKu8xCJ4/HMELR3Nbiw9PQuCSqVi/0hMrJvfBMrdu8J3SG0FzhrHOOMJ7IlbxD6hOybUrpmKjr1T3bKyeP5Lg/pqg7gqv4V3/EtwrZZW49zXg9vcYCP9phDdVd4DnSATO0EyBE9gwaATlTKz3XoBNfkv579a/1Q/b14Rgz/ow/LSJ8DZpgdvwM+H9897d1ghKVx63rbpPHj2E03zzOXv2rPG4fwfu88rlvoTI2HhExScjMiGZAE81k0xp5sComCiqbyqoHCpkQiatoAypVNcp+cWIS89AbDrVeVo20vIF3UpklFZRjRcacCdnZ1opgYR1joPgpWrOErSp2jXnd2pmplnvUjnhGYVlpjFIzi1Cal6xyVZJ4flUwjuNxwVtq3PSaeCdLVtG/jnVfTaVvVbkydCbHqGXRZBqKL3WvMzhvbNUp6AQ2QSkOjq1ok+2fHXW09zgslMKGcX8PSqML8775RXzen6G1sZUx6SG3ysKqajldRfwsxQ6r2NFUtxOwruiHEVsPIqk3NkoFBPUUtlS1lLdAncuGzcBO4//rRTyumWfFPP+JXwebMUtiBdTddvgzisggLkvcNvWSUtwFxBKCgvcgrbC6oA0VkgBVbUrBGxFnjoaBW0NqJHazlFHJOGclYwcwjsnk8BO11qSyabDUaWOqaNSHZZpGr6eEk+FTXXtAneKIC7FTaCnJKrTUR2S0UikalbnZQJDiludlRpJqf0k1/n4GA1fp5ggC+JjrA5MKWm701KdkDoeR1DHXA6/EZHnERVxFrGEfF5yPBrzcsCWF/wj4Trf/K7k5AL8G5WzAbm0bjWOENZHlk3GSYL40vogROzcjsTDh5F24jhSjh5BMp+d+F8PIWb/AUT9uAfhfMM9vdoXB71nEdrjsGvKAGwe+Q3W9/8EYT3ehH+n5+H76bPwYaz45Dks+/g5TH7xIfzwUGt8SiC/2uZOPHfvnXjk9v+g0v43tPr7v+P2f//faH3T39COavvJNnfhaZ5//J5bjOJ+7d4HsGTYWORfJHDjziA/5TSKUgjvRGuVG1s9W/OXhDeHncPdnFXCOhrmrjlKFH855D2r7jriqTTi+eNNKS/D/5Oxt4Cv6li/v++9LZ6QBJLgbqVAnRqlQktLoRS34u4uwQNJIO4J8YQQnJCQECPu7u5CcIdSobbe9czhtPTe/v6fl3ufbj07R/b+zpo1z8wk5eUgPDYS8RlJSJehRPmDFjfUo4IKQ3pR1j/+nor7Ngr4kObV1iC9pECBOzUnCeGRZxGfEIrYmFMIO28PX8e1hORqnDm2GxcDrAguF4QGOSKEEBfVfdbXkpClAn4B2r52MiLg9j+97j/DkfEc3P6O2xlbFbgD7NbB5fBy+NhuU7nh3nYHcdLlAEvfpbDdQhgT3B6HV8HjCMFtuUsp7gA7Ucb7ed4hgtsCJ222wXWLpAPOhMOaGXBcJZklGnC7bJwFl00ybvd8uGxbCLedS+DGG0CB+6Ao7g0K3J4yyJZ0xCG4Ax2P/AVub1ec8/fiZ/ZRw7xelnFLzp9BuMD70kVER0Yo1S3A1kYywS2KOyMj/U9wi1WSlZWqusNLPndecSnySytQWFmjwF1SUaV6WBYWFyo1Xi0TLBAwtdduo+YGf1vxuF8Ad20rwXnjIRrvPkENISngrmkhdFVKoGSKPFTQlqX0whRwV9fzPqitV2CuJ7grWThUNl/ntW6ipvkqqqnoxSqpEvjzteJJC7QF8k0EeB0fysbmZhUC/zqxWgjURgJboNxM5S69MxuvtqKR8K6/yvdCBS42SwMhKamEkp8ucL3BELUtCvma1ACo8rWh9bKv8T4V5S7pgUrBi3UiSls1Wso6FbKAWyBOEN8Uq+YWgfxcbWtU9d0/wS1qWxsC7ptiv0gXf/4drdqWdVHcAuy/g1sD6xd9by20/xvcf6nsvxS2JppUtF5t5Pk8TnBLRxtR2kptC7TVNGPPPeznNolqrGyR8UmaqLhrICmA0vlGKe6av4NbWSYEZZUo6nJJ4aNi5lIsElHZAm5psCwnuCul84zsp5oW+0OigjwQH1zsD/G6tWmCpc8tkmKq7eK8bBSpyCDQcwnxLNTyGj9RDP7Be/bXq9eVZfJ7K8F99xaa0ygMvVwQT1GW4rAbaa6HUXzSF7VRkWjic3ItIw23c7NVXKfYaUlORVP8FZRfPI0kdytcMt9OaC/HGT7HJ5ZNVND2mPw63Ca8RsX9NtwmjYYDw/zzUdj8Vn/MGdQLnwq0DbtQSXfDqF6G6KbbDl06vIyu7V9Cj07t0b+LnkoDFHAP7qaDkQT96O69sWfOYtRSgN0sy8Ktukzldd8WBU1oC7gltL0iZSmhVdxilQi45RyBtSbS/3mQqfonv6CcD4Dkc1ez2pjCLzc+lcovIxGJWSnI549cJtVo3qTlrE6KVVJLNVPU0ozMygrksfQWcCdnJSAmLgSJiZcQF3cGkWFuOOG+GX42/MLcdiDYz0KNVxJ6wokQcyC0rXDe1xqn3Pcrj1sLbR/brX8Dt68j93Pd134HQb2TCp77CW4/BzlvA0G5iq9ZCzeLtTjufAD+zmZKSXsS1jabp8HZ5DscM12JYxab4Xlkp7JL/G33qinHTjiZslAxx2m7XTi2fZ4G3KtnEdzfwnXd38HtvOU7OG1ZAJcdi/9/gtuO4HbAKd5wZ/08EXzcG5eCfBF25oQC9+Xn4JYelDLgVEJ8rAoFbt50GnBnUGnnID07X40YqAV3Zm4O8kvKkFtc9qfiFlgXFBUpcBdSjYt9UiMzwFMNV1+/hyoqmJK6egbh/U/gZvVaFLekBEoKobJHuGyg2ha7RMBdQzDLtGn/CG4WFFUEuyjuKlZzRWmL4hZoy8BWkk9e1dyKOhb4DQR3PSFeQ8jWEI4CboFyA6HdIJZMk2S+UMHzmk03NeCuo5KWhk153VUCv5X7NRbJfbTw+s38nCp4DbFFJMRL13rbWr9be+y6+NQEt2SP3OTyhoCahYFYLZIxckvO59+TEOXd3NL6J7z/sk0ExhqlraAthQS31fyd13g+QzxuAfkNgloLbqW0Ga1UmP8Ebk3DoyY04NYA+2/gFrhThUuPSJkbsqVOJvitIJg1sG4kgGUp1ohYJ2KT3GDIPg24NR63ALuqsvw5uDVet9gfYn3IUjroVLEWV8V1aaQsI6hLCWeBd0UplThr5WJ7CIwFzGKraGGtbbyU9WLW4EsoCkufg1uiJF8Ueq5S3VUFOXhcX4dnLPgf19TiQXk51fdVPOV7Kw8PRbKLFWKObke81VakE9ylpwJwNT4Ot1kDvcO4m52p4mZaCpr5PFUGn0G6hx3CzbbhnMkKnKPwClz5LbznfqJR2l++As+Jb8Dzm/fgyrCbOBr7Ph6ONW/2xfQhPfBFvx5409AAo3sY44N+PdHPWB9dOrWBUce26KXTAQP0dPFqN0MMM9bDkO66Ctzv9uiDxWPHIy8kFDdKsjQz2FSn4EZZMq6VE8IMsT9EZUtaoCy14Ba1LeAW9f0XtNMUxOU1/wPu5p9+Q/GNeyiWajVv4jSWqtHJV5CWm4bE7DRk8YfK5w9ayuptOW9iiSZR3VxmVFUhjzdMHMGdmJ1A4F9GfFIo4pLOIyrCB2d8DhFm63DKZTsu+B5CeJAzwxWhx6m4vQ/jgt8hnDpG2DlsQ4DTdhUCZGWXCKAZfgS2rx33cyn7/bgeoMC9GT52G+Bru4H7tsDHZis8Lbci0OkAlfRBeBxaA2sZU3vHXHgeXAFvi/XwOboJvpZbEGCzA4G2uxHksB9nPAhuFxO4mMyF46ZpcCKs7dd8C0fxutdN5fY0uG6aSXjPhvNmKu9tC+BmIj635HKvIbjXwcOU8D68hQUDCyCZDceZKt7NCieP2eKUtzPOSg/KAC81Pvel8ycRdvGcRnFfDEHE5WgWdGKRJCjLJC4+WoE7NTmB4JbGyFykZeUhIzsbGVlpSGdhmpmdTkiXMCqQXyQpgFUK3PkEdz4fuMLSUpTXNFAB3yREbyl4VxA8hXwgiqv5W3JZc1UUL8F9j2qa6rdCGh4J7mouBcot96RjjSjdB2giuGv4+irWvMoJb5X6R3hWEtjlkokiWSVUx5VilfDBqyZ0BcaNoqhZ7RU/vf66BtxV/Bvipcs1pDbQRAUtPSmls5DkkEtnoDqqbZVayHMa+fpmKTyu36Gapup+DuerXJeGTJnEuJGwVEGQylgpV+/wOJWvbLcQwq0E8lW+x1YVBC7hfP3WIwX+m5LJwvcgDZtqvzomDZ1U6Xw/16TDEcHbfO0aC4brqnH1+vPCQLx6gbR0gxdAi8K+yaWaTYjvX6u2ldetoK0B9jUC6erVZhUCbwVw7hdVfkvALXnbtyTVj1AnnFuvEdYvQPsq1fM1ATrXr3G9pakO9bUVaKitRBMVtURDXZWaK1Lmj5Tta6xNXePfa6irQbWAmqKrhkpboC2hUd1VXEo2SQkVNgFcVYYKUdmEtGSaSGecYtbCBd5/RnEBSqmWCwXIBLecW1GWr0KGeS0v4/mEc3FeJkEtWScC7CwU5WagqCATpTJSYG0pmigA77MG/1NdnRoJ8MfrLXh2k98ZoVx+9hTi7fYjZO8qXNixDBGHtqMo0A8tsbG4xWfkXmY6biUn4gafm6aoSyg+dxxpnvaItt6DkANrcYY15VOrZ8BrzudwnvwenL5+Ay4MAbj75Lfh8u1oWH/9NnZ+OAQrRnTHwuE9MP3V3njHWBevGRngw0EDMbK3EYwF3J06olfnzhhooEdwG2OYUVcMNdRX81S+O7gvPh02BDbr1yPpVBCuFmbjHoF8vTYdLWUJVM6sHShwyyiABYS05G1rUgZlDG+ZJFjG4L5eQWCXp6K1NAXXyjTL/wF304+/o7D1NkoJ7oZHD5BRWYqw+EhcIbyTc6nuBAQsCYvkwaYqqeQDVsqHSyKb1eaMyhIkFWQgOS+Z4I5EbGII4pIvUEn6UmVaEdybqEC34pzXfgLbDmGBzgxHpcCD/Q9Sbcvck5ItImDeThW9jZDWgFoLbR+ZUMFOjlOBc1ujuLfw3E08RoDbbIGfLffbUlFb78Rpt0PwMlsHu01UzNtnw3P/UnibrYH3kXXwJbw9Dq+Fg8lyBEkut7sZawR74b5/IZy2zoATYS/glkZKR4Jbli4bpsOZ8HbePEeTFrhTVPcKeOwjuA9KZskGHDu0GR7ic1tTzcus7+6WLJRscVIaKP3dcMHfgzUNf4ScO4mLMqlCeBjSEpKQmaGZX1KskLT0FKRnJCmPO4XKOy1NxiwpILTzkZaZhfTMNEI7hSo8DQWFJSgsElhrwC1WSd5zcBeUaDroVNZRSdffQGXTdQL2Kgr5YJRQWZUS3sqbVuB+qGwUTaNlA+HciDpCsfmOdGO/r0KsEpnbsprHBdyVhHgtoVxNFVxF6DcSoALiCjlGuFc1UzFT7Yo1ItCuuXqHEJYlFTqr6xUEt9g4MmaKKG0J2RZPXq5TTyDWS2cegreW77PhmgbaLc9VtShsBWDCtYVgrCcUGwhHFXxd620qXipcge1VvkeBtlgost4qXji3r0sGCgsmpdr5PuR6qjDgutrm51Oz37MAuH7nJq/Vqrz3Fr4nSVcUJd/6XF0LnGWpwE3Ia8EtMJdjoryvqSDMCen/F7hlKcCWuEZoXxVoM64+B/aLISCX/TKpb/3zcbP/HD+bEG+Q8bafzx15tUXO4/cunjbvAY3SFhiXqRBwi1Wi2S5RilrbCKnpPVmGokICmOAuIai14C6h+pb9RUWaY+J9l5bmopTALieUJUq4Lf63yjrhuVV8XYNKNyxBSloivLzdsWb5YuReicWvV1vxPWsNvz+6Bzx5hOuEcklQACIpjEJ3L0fozqUIWDMPsVaHUXMpBNdYM72VkoiWKxFoCL+IivMnkOXvijjHw4g8sgNndiyB/+rp8Jo3Hk6TP4T9hHfgMOFNOE98i0qbynvKW3AgvA+NG4Gt7w3GhrcHYv3oIZj3xgC8IxMHE9yfjhyJsa8ORPeOAu5O6KHbGf31ZGZ3AbcRl12pvA3wzuDe+GBob8wbOxq75pM7h/YhIsAVlWmXCGtJAxQVnfJ8VptMwlozVZnYKdLTUjrt3KxKx40/wU2lzvNl+T/gvvrsD1TcfYQS3pD1D+8jnz9ybEYiYlNiEc+qeQq/bFHchXyga6hOau7KoFMPUcYHNodV7xxWuZJYgiZkJSIlKx5RV4IVuKOj/BF+2oEw3YrjhOxZz70Et9Vz1e2MkABrKm4z7j8IL2sqZluBMyGtlpp17baMTeJrJ+rbhNsaNS4NlL72hLftZgaXhPtxaaA8shUBDiZU1Ftgt5kKett0lVniZbYKnhbr4MOCxJ3gttjMqhPBHeRqhnPufA+HlhPcs6iwZ8B+9V/gFoiL6nbeSNWtBbeySyQtcDWOsUT3MF2vFPcxgtvL0gT+0glAxixhVS3I0xGnVQ9Kb1wMCsSZk4EIDb2ItORkZKakU2mnISVFIgWpacnIkYGkpNdkRhryxcsmuMXjzqTyFnCnZSZTeaciv6AYhcWVyCsuR1EZwV1ZjTxWafMI7nyZ3qyqDhW111DKqGi6hjLCtOA5uMtqapTilkZL6UBTS6gpcEtbhtgdBGMDoVbHmlgto4HnyUw7NU2NKBWfmxCvu3UPdSzIa7kUcAt4BfyVPF7JvyU9LWsVuAn4ltvKmhHFXUHFXUGISGpgk3qdKHYWIpInztfUiLdN+NYSfGqeTIJawN3E99gknYoYMm64UtAEt4yhUi/X4GvV+VxvpbJtJQClIbSVf+eqwJ6vbyG0rxK60mB5/S7hS7UuDZvS2CmNmjLeuDRwSmZLC68vE0tcE/VOFdwo4GaBIuO1tFCFS1zlusBaAC3qWgCtBXjzVQKaS9knEFfgfg7p/wvcN3j+9etXIfNR3rzVwvdNNS2j+ckIf9LrsaUeLc11aqltpJT15qZawlq6qUvHGRlHWxoZy9WykfBuaqTyJrTrqbYF2FpPWyBdXiaQLlXbmqjg8VKUllA1i48tDZAMaZgsKsxBAZ/1YsnJlgZJ7ispzlP7Cglm7WtknxwrKxVLRUYOlN6VfD+876rKyhAXEwMHGxvMmzMbI0eNRJeuXfCff/0LDoeP4DcKw+8bq6m+q9EqI2NeDEaYlRku7FyF6P1rEUZwuy+YRCCvRt4JP9RfiURjdBiqQs+i9GwgcgPckcxnL9pyDy7uXYMT62fDa/FEuE7/GI7ffABnZY2MptIeDVcC23nKO7AlxA998Tr2jXsD2z8aiXXvD8eMkf2ptnXU+Nxfv/seFkwcp3pJdpMZcvT0qbj1MbKHZs7KoYYGGMJjr/UxxvtDe+GrNwdi+gdvYMO0iRR3W+C6aw3OkQU1OfF42CzTlGXhZk0ygc2oSyG8BdpU4rXSszKD4E4huJMJ7ESCOwlXSxL/F9zXfwOafvgFFbf5YPEmLWMV7EpavAJ3TGoiUllCZssMLNKwxYezlIqonEqkoKkFhc1X1SiBmWXFiE1PRGJ6HCKighGfHIzYmOOIOu+CE+JPW29AkPsOKmwzXDqhUd0hAXZU3Udx3ttMjbHtZrFBQdmbABZYa4EtIQrcR9S0jYBbVDeVuDou0NaA28eawCa4/e1246TLXpx23g77LYTv1m/hJtMWHV5BcK+Ft/ydo5vhvG+1muj3lNsRgvsQ/HjMactsQno2HNZolLY2BOAK3DIi4ZbvFLjd96xQ4HZXqns9PM2eg/uoCfzsTHHC5QhO8ccSq+SUj4tKCQw+GYRLhLbkYZeWlqMwr5hwLkZubj6ys7PVRMEZmSnIzUpDalICJI+7oLAIOYR0Vm6eAndKeoJSKdk5+SgqrkJuYRnhXaZR3AS2RnFrwX0dZXWa0QMF3EXSoYqqShR3DZVszQ1CWwBMSAm4y1mzqmBhLFaJqGyxSpTPzWW12BzSk5ZV2aqWa2iiUhfoi+quIUirqZTKebySqrtcfG5u1xKyAu66a/wbDMkhLydAtIpbslE0wJbsF4L35m21rCMEq1ualVVSz9pgvfjxorybr6HxKsHdSnASxKKKG6mS6+SzyFgrUosQ60bgzuN1LeKZS6bJY6ppxo1HfA0Vtlgjd++oxkut2lZgZ4ElIZaJXFvGJ28VSLMgaCCIpcG0ie+3hQWNZL1cZWgVtlLVzyEu6018/7It0G6RYwzxsrXA/m9wC8xv8HMLwG/eeq62CecWwllCAC2gbmnWLMUykRCQq6nFqLK144sIsGVEPw20a9VrGupreKxa2SICbFkKsMtKi9W6qG0tuJVqppL+qzGS9xNVsihrDbgFzJpzZL2wIEctNaAu4nq+uk5jg7y3OuTlZuH8uWAcPmSBqVNmYMjgV6Cv1xV6OgbQ6aSHTrr6aPNye3zzxSTcb2rFs5vNeMhCpio+AWFOjnBcuwwOC2fA+bvJ8Fj8LTyXz8BlCxNkBnii4nIwKkLPoOC0H5W2G1LcrXHFai9C9qzHqY3z4bt0EjzmjYPrtLFw/vYjuE35EO7fvotj346Gy2Sq72/ehs0378Jy8hiYTngP28a+htXvDsfkV/pghKEuBurrY95Xk3B0x0a8OaivUty99Q0wqEsXjOrZEyN69FDgfoWKWxoq3xvSE2OH98T7g3pjcOdO+GhIPywY/xEWTPocS6ZMoFC1J8ATIOmB37eW48nVUjy+WqymLLslQ8IqaItFkvznsrU06Z/B3fzjb6iiki5saUL1rWuITolDTGIMolMTkJSXhYyyUuRU16CcikTgLdDO44MunXNSS0uRyypXqqQPshofG3+Z4L6IhPggxIa446z7PsJsLU64bsUZ732EtSVCAxxxKdAJ531kqi9zOFGxeqqejbsIYwLa9i+lrVXgMqa2jL3tZ7eH2yZKjSsl/gK4/Qj3QMd9qlPNWZftcNxGAG/5Bi4ms+F2YAmOHV6twC0+t+fhjbDZsUJB9ozLIZywYsm4Yz6cN8ylyv5/g9t5+0K4miwjvFf9DdxilQi4fW3FAjJXHvcZQvs0I/iEP1Ji4/iAXkNVbR2hnEdolyhwZ2ZmIzU1FTFXonApLFh53PFcj46O5v401XMyIzuHSjudkYJ0Ku6s7Hyq7nLkEdz5BLdMWSYWSR4fGq3iriS4SwluaYwsbWpGMcFcTLVVLHNTttxQjZYy+JR43NJwWUpF/n+Bu4awruDrSwlugW4DVaq8VqwSTVogwc3jorj/BDfPkxxu8bcbWEiI4i5r5HHJYOG9owG3xiIRf1t8bs1+8cKbWLi0KiALvBv4fhuk0VN8cQJabI1rhG4zawRNLBya+J6buC754TefPEPjnR9YW3jC9/YElVe/5+t/JJwesQov3/81NCtA39VkpfA9igXTxFqILLXgFsXdIiqbKliGvZVsF5WqSHjLUhS3dLIROGvVthbcoriV6hdYc1vg3MzaRgNhJssWPmsvglsLb1kKsLXQ1q43UjULgMUi0S616/8NboG2NCSKRaIJsU4E5lor5C9wi+LWKnDxuOWYskCKRT0L1AXumgZJAbdAWtZVZglVtRbcsk/+ttg2cj3pLBZ43B9rVq/Eu6PfRs8efaGr0xWdOxuia9eeKoy69IS+rhE6dDJA23a6GDZwJIoz8/D0RiN+4nfzKxlzNzsLFWHnkeTqiIv7dyHJ7jDyfJ1QeMYPxRdPojzsLIrOHUfmcTcke9gg2vYAQvduxMkNC+C3dAq8vvsCHrM+hhsVt+vUsXCf9hE8pr2vwO1McNtOegu2334I2+mfYt/497BpzCgse3sovhzUg+Btj8GGRti+nPxytsG4d15D1w7t0cegC4YYdlXgfq13Lwwz6oJXu3fF8O76eGdgd8K6N8a8MhRDjLureSwNOryMEb2NqMi7EfJdMPnDMVgxbSZsdu1DZNBJFMZHQXpUProqHXIylU0iFoksb1am49Y/zTl56w+gheCuufs9yuQB5I2YJF3Y05ORyGp5EiGRWkgYyEN/9SrKqEzK+aAIuAX0MsFwFm8AyftOoFqME4slMQyJsWdxJcQHF30t4GWxBoEOm3DaczdhbYGLAQ64eNxR9Z4842EJ58Nb4EVoi+L2spVZbzapTjZeorgVxHfB6dB6HNoyX9kl/g67EeC4m+tayMvIf9u43wSBMquO8wH4WG2G4845cNhK6Mo4JHsX4tjB5fAyX0vFvZHHt8JqxxJ4HBHVbY4AFghOu5bAcdMsBWuxS1QjpUD7ucetBbfL9kUEt1glK3FMJhA2XQ0Ps41wN5fxwk3g6bAX/tL13ckBp12PIeiYJy5eCEYloVhd14C8nALER8Xj8vlQBfRAT2f4HbOHH0tjbyoGPyd7nD91GvEZWUjMyUNcchriExKRlBSPdBamqcnxSMvIRLaMX1LAQrVIYFyvRhGU7vB5rGKWVNby72kUd0ltE0obqbilk055OcrUmN2EIyFVQ0BJr8piFiZl/I2rpIHxGhXurQcqakUxE4gyOUNZvQwlK1aKDO9KcBPaVXytWrbw3qCiL6utVZkn4okLhCWPXLrc1/N88cYrxZKpbyToqaqv8e+r6z8fyZDwlo5DorYF3NIbUwvuel6rkUBvJjAbWsQLf4SSpsdIK7+DpIr7uFJyH+cSmxCT14KEMqr6Oz+i9XvwbwOVjb+jquoZSvPvISu1FslxuUiITkJWGqFQUYkmfhfXbgmo76BeCgV+JskeaeHflA5DYrk08n3VS6okn5Fmhtg2V3mOgFoDaU36n1LfPL+F712zFIhLRooG3I0suGTZxJqHwLuV0Jdo4We+yudL1q+xoBCAN7GAaxFvmjUUBXx5jYL+X6+XbVG1oqjr61iTEqtDRaXqVFPP36yex7SK+m/glnUuBbRVCt4EdyVrb4S2QFrrbytoy5R5hHRRcS7KZIyRckZFIf9OqSoo8nJzeI9fpKo2x4zpczFixBvo2qU7dKiq9fSMYEBIGxv3h6FhX3Tp2htduvSGgV5PdNYxREeCuw3B3dmgN5wcvNFQTi5VVeInfsb7/Pu3+LdbEuJQcu4Uqi+dRUNUCKoun0Nl+DmUEtzpQZ6II7SjbEwRvH8Tjm+eD89lU+Ax/2t4zBkPj5lU3DM+hdP0sXCg4rb/9n3YT35PKW2byaPhNGMMrKeOwZaPX8fK94Zj9qg+GNO7K/oQ0h+NehMu5la4EOiNyeM+gXEnHQzoakQod8WrPQjj3j0IbUMuu1N9G+Htgb3xzpC+GE2lPbynIXoadIYur6Pf7mWMGsh9fXqqVMLX+/fGAKr23noGGNm/P8Z/9AE2rlqGZH42SQlsKaUqr0wkuFNwp+YfxuO+BSrup7+i6s73KOUDIuBOKy1BVEoiEjOSVCNlWiF/MH6JBbxJSnhO3b3vCfFryOGNIQ2XAu6E7HTVcSeeVfkrsaEE93nEhPrh8kk7+Fnxy7TdgNMeJjjvbY4LfnYIJrjP+lnjnJclv5jNOGYpkN4KD2vpGbmRIObSepPyrn2owr2stsFm7zKq7O0K0BLie/swZJ92/3EnmQrNFHaEqu22WVTdhC7B7UJwux9YqtIEPS3Wq8ZMd8LWlYVGoAvB7XAQzntXwG7jNDiu13jbfwM3FbeTyiyZB5cdAu5lcFPwXgqPAwQ4CxY3s638HCaq2/1xRypuJ2demzdVZAzKWStJyUhVHW6iw8Jwzi8Afo6O8La3gIedGY7Zm8HF1hRuDmZwPXIE7k7urPFkIzG/FBcuRSHo5GlcOH8GIeeCEBFyFinJCVTemcjPL0B2AZV7aTXyi8qofv4ObvG4ZfTAMlZBC6WLvIxlQsVd3XyV4CYAqZo1Od6NyuOuqhcb4y9wS9QTvKKgSwkBsUqkkVEaFiVbpZzrorgrWAsT8FcIuGvEMpHskmvqWuKl192+hwr+TRkrRULALeOn1PBYjSjqG7cVuGtZwEgjpwI3wVcrSluuIXZII4F2/QYeycw4PxLGVNRXcuoQFF2Ms0m1OJ9QidOR+QhLY/X+uvQIlZECgcbm31FT8wPKSm4jN6sOqQkF/E1SEREchbCzYYgJjyV4ihSQm8U/599tJbSb+H4lDbCF0dRyHQ3NN5QiV6qfhUcLz7/+3A5Rqvo5vCVtUF6rggWYJpVQbBKCVmDLEPBq7BLZL+fJ/hYVsl/OEejKeVrQa5S65tif4Oaygd+72CB1z3OyFYQJanl9LWtRCt6STcL9orL/G9xyvoBeluXlGlBrFbesi6oWcBdLz0fCvEo64FRII2QRzp87j02btuDDDz6mqh5IVW1MVd2doO6NroS0gLpr1z7PQ9Y12wJu/c49oNupKzp00MXL7XSgo9cbn34+nb9POhqKitGQnoJ7/LsPikpQlxCL/NCzyA0JUpFz0R/5wYHIP38cScddcVFG5ty1Dr7rF8Bj9VS4LJoA57nj4T57PDxnfwmnmZ/BbtpY2EwZA6vJH8Di63dhMfFd2E79EC6zxsJ84mhsGDMSi98Zhm9e6Y43u+lhqJExNi1dzWc1EOHnT2HK+C/Qs7MBBhtROXeTzjcEt8rz7qbgPbKHMV7rRxU+qDfepGIf1acreup3gl7HDujY5j8w6qyDUUMGYFCPLhhMdf7aoL48rgfDTh2h16Ej2r7UFq8OHIrLpwJwuy4PrRXxuFmViLt1/9AB55oo7p//QPX9H1BCNV199zYy+IOGsbouudxRCVHILClCUWMD8hklvHEbHvyI+gePUMgbKZc3S0ZpMVJZXUqgOo9JikF4xDkkxgfjyuXjiDnvTIhtJ4DX4qT7LoLaDOd8bNTkwWf9bHCGCtzX0QTeDrvgabddhZf1VtXT0Ycq2pdAlnFG/Ki6HU3XwfHgOiptGShKBozSqHSBthfP9bOXDjp7EOh6SNkmdgS3w9ZpGnDvWQi3/VTYh1YqcEv6oIB735q58Hc0RZAL4XlwDWwJbQG341qNXaIFt4uMNkg17rRJZoZfAGfpiENwu+9eRtW9Cm4HN7AQILiP7oav9QH42x5BgLMrMlLSqeZuIjElDudO+eP0cS+c9JH0QF+EHPdFoIcDXKzN4Gh1GFbmB+FkZ8l1Gxw8YI6LlxMQl5qP4NAYeHh6wc7WAu6OFnyNLcIvBCJOhrlMjVc53qK283iz5+fnqHkpFbiVx31dNU5WUFUqcFNtl1dVKXBX87esfm6ViL0hHnU5lbcAWYCtGiepiKWBUtSygFsUt6jvBu6vunpDpQNKjriMg6KsFoK7nOCuIJzFCxdwS5f7utt3UU44iRqvrBPFTcVPxSpQr2iiMicwm8QvJ7jlfdRQxYrirmygcicwq5vuoqbhFn766RdKDeBXhqz99JvMgPMLfuR9/OK/7NwSBJ4IRlpKHhV2NmIvxSEhhPf0xTikhiQiLSQJ6ReTEXsyAqH+F3CR5ybGJRFyMsqeqGYqfBZGAl9Rz00soOr5eaRhVBoxG6Tw4jkCa23DpBbecr68tp61CwkBdzMLIgHvixAWQDc3a6KBhZV2XQN0DbhFoQugNdDW2CtacKvgcS2U/1TVhLFkj4hKF9UtywZeS9IAtY2R0rX9RXBr1yuka7sMGKXArWlolEbJoiLJEKEaLy3HEUs7LFyyChMmzsSA/qNgYCAg7g8jo0EqjI0HcjlAhaFhf4K6n4K1gUGvP6GtBbdOxy5/gtuA5xr3GoHde83RVF6NksgoqusrKDsTjFhnZ0TYWyPEijVZUxP4mWyE395NCOPzEOdjj8CDm+C6Zh7cV8yE29Jv4Uy17TJvAlznTiC0x8NuxmewmfYxLL8dAzNC+/CE0bDmtsu8L+A0+1Ps/eINrP1gJOa9MQxfDOyBkYZdMGP8RAS4+yI2LAoRF85i3Pvvo0enLlTbvfBK9+4Y2as7oW2M1/sQ0oT3yJ7GeJXbI/t3p6Lm/n7G6KZLtS3gbteWyrsteokf3q8X+nbVRT8jAwzsZozu+p1hpEeA6xug08udMPHj8agvzsGNWkkdJLhr4v4X3K284Vt/B+q//wVFVEBV928jnz9ydKqo7ViluNNZ6sm+PN4kRVRAJVfvqDzufFblCljapxcXKS88Ni0RkfFRCI86j4TEYIIlCNEX3VSutpfVapxw3Y6znof/BPf5AFuc8jlKtWkChyPb4O1kCh/nw1SgB+F6dA/crHbD3VqCKtaW2+bbcGjzIjU8q6/tPsKX8Ca4tfAWcAc678UJt8M47WaqBo+y2zwFTjtmU3EvgOu+JaozjofFOnjKUK8sEJz5gzsf3qbA7W22AfYbpxPWU5Tadtk4Q2WUCLyduC7pgI6bGFvmw4ngdt0l4GbsWwP3g5sJ7p1wNd/Na5viuKsTSgoK8fSnn5FfUoyYK2G4dD4QF05JLvcJXL5wEtEhZxDo5Qw3eysE+fvCnTfncb/jOM+bxMrGFkGngnE5MgHnLlyCj683HKjMnajoHQ9vUlO/nfWzx5WwU4RTLLLycpBLpZ1XkI3cAj5sZVUqq6SiQbI9WlVnmdI6wpnQllDpfVSOWsUt4BWPWsBdLRknAmwFZ6piwreKMCojALTglk411QJuSfGTa0vjNcEtGSulVSw0qLiVXy3gvv1IjSJY0dxCaAu8CW6qWuWvE9zljQJ4Dbhr+b5kwCtR3FWEn0yKXE2wVzfdwS2KC82/3/A7/mDwxuW69t8PDx+gmbDJSYhHcEAATnm644z3MYoDd5yys8aJQ4fhu+cAfHexYN1lipP7LXHJ0RNRPidx+fhphBEQVyJiCLBqTacbQrtBxmbh5xVwN/Le13byUZYJ97WIBcJCRqu6ZSmwl9dJCLhl2cTPo1XcWnA38XOK0m5sbCSkxULhedynhbMAV3uuAFzWtfCWbRUCZ0JaVLRS3QxRzwJupbSfw18ALrAWcGsVdzkBXiYg57aEbFdJh7tS8a5z//S2ZV3T4FgLZxcvvDfma7w2egKMer6GLl2Hokevkejeczi69RgGQ2PC25DgVsH1rgPRlVDv0kUDbgG2sku41NPtjk4dDBS427TXVeDu2f9NvP7u54iLiENlQjIKzl9AftBpZLt74orFEfivWwPnhfPgtvg7nCC8Y31sEe9nC+/dK+G8ahbclrF2vGAy7OdOhO2sr2A3ewKsZ4zH0W8/xpHJH6kwm/gBl2PhMGc8XBdMgM30sdj+8UgsGz0cU14ZgDF9euLTka/B1doZUZdjkcQCPeTMKbwzfCTBbYihxn0xvEcvvNqjG0b0MMQbfXuqGPUc3CP6daPyphpnaBV3h/btoduxI7rodkI/qvVBBL1xpw4Y3LO7AndXXV107awHfR2qdH4PF4KO416zdMhJwYPaf0gHbP79D1wlvOt++BUFVBKV92+hmDeHTJAQfuUyYlPjlG0iKjxbrBGqn/Ib91U6YNWdm8itrkZORTlS8rMRlRSH6MRoxCaFIzbhAhJiTyPmkjvO+ZrCw3IVAhw3K3CLt32eX7aA+7SfHfzdjsLZcj9VtxVhbQFPF0eq00CGH074u8LN2RxuNvvgTWDb7VsHNzNR4ntV+NhIvreMGCjZJtJpZzeOO5vinIcZPE2XwZ7gdtxBpbx7PuG9iIBdjmPma+FxZCOvt42Q3YlDW5fC23oPjnPbYRNhTXDbrfpGo7i1DZTrpxPeVPAbZsNh83dw3L6IqlvskhVwMVkFl30b4WK6A65mLGCsLVglT1cwuXX/IbKzMxEXcxmhF88g8nIIIiNCEB0dhpSkKzju7YLjPh6Ij7kCf59AnDxxnio7Gi5U4p6e3jh58jQBfgKuxxxgxcLMyUIaatfB4cAKeFptx3l/ByRcCUVKWhIyczPVhMLZ+bnIL6Z6qiFs6wS4VwlN8boJ14pKlJTzoaUiriB4qwhLsTrE4y5m7Uk8ai24pWFSljXXCHDC6y9wX0M9gawsEl6jlJDWgLtWgVtSE6XnprJKrmvgXHNDFHcLoU0g10u64E3UEI6qV6d41gJGArGa1xJwq9RCAk+juCUn/BZ+/PU3/PEHQf0H9fYLCvvp0x/RxM9TV1SIytQEVMbHoCgmDJnhZ5AdeQalKaHIDDuBKyfcER90DNG+rO3ZH0DQIdbwNq/BkRVLsGLyt9i4cDkO7jyAYx7eKKuoUj0k66jAleXBwulPcPP7kfUmfj6BtjYE2rL8C9xa1U0Qc780Poo//Sd0+Rm10JYQy0SruP8b3BrQy/kagGuPvQhubXaI1t9WA0c9B/iLDZPKTuG5pawpSwiwtaEslPJiZY+IXVKiljL+SDGVdwlmz12Od8dMxVsfzUOvgWOg12UQuhoPgXHPoQQ5Qd1jILoZD1XRvdswtezaZSAM9AlqvR5/qm5Z6nYyRod2enj55Q5o256qs9tg9B00Gj0HvI3dOw+iuagIGcHnEO3jiRhnJ1wwN0WAyVZ4b1+P06Y7ccXdEokB9rjA2rfLFoq0Zd/C/ruvFaxtGVYzv8ThKZ9h/8QxatAoicPfEN5TPyXMv4DNnC/hMPdLmH/zPjaNGYHvXhuIiUP6Y+yAQTiwfhuiL8lQFOlIiE8mSIPw5tARBLcxhhj1o+LuhRGE7ojuhkpxvz2gj1LdrxDkr/Q2wojeXVT0NzZA5w4Ed4dOrF3oQF+3Mwz1dDGodw81ymBfKvvu+rpU5R2h30kXegR3+/b6WLtyKe40lVBt5+BBTe4/KG7e+C2Ed90PP6uJgSvu3UP5zRuISkslhOMQGReDiMQYNSZJAW+uMqqo6ttyzl2U8cbO4YOaXiqjBBYgMScDselJiE+OQVzsRVY9zyDmsheCT9ngmI3kXO+kEjVDwDFrBPo448RxDwQG+CA87BIKWM3PKyxFVn4ZyhqvovHOQ9x48iNaHz1GSVOzaqi7HBEFH28PWFvsgauVKPKdVOc74O+yD74OVOVWOwi1jXA/shVeR7fgMJWy/baZcNo+E8675sKJCtztAGF7eDWOHZGJHrbBatcKmKyYDRuTNQhy3AfbnfNht246bFdOgc0qAny1+N3TYM999htmUZHPoYr/DnZbF8Jx53K47l4LV4LbefcGeJgfgocVVXDEZTz75RmeETI1fLgyM9JwJTwcCVHRqoExNSOZYM1FEmsznu6OiAoPRgYLxzNnzyE8JgFp/B59/D3h5uYMdzcnfmY3ONpZwsb8IMx3b4ST2VbGOjgdXqt6ioafdENGfDiypYNOXgGycvORz4esvLqBICZUa6i0qWqLaxpQVFKKYv5epbX1qCR0pWFRlHMx1VSJqPEaqmUWzmKPCLS1dokodMkqKasjuJsl1Y8FN19XRngVE9KarJRalWpYXE3VLZYIz2vg6+tY0NcR0CodsIHvifeRqHHx2CsYlYSgUvGtrahulHxyUf9NKne8qpHnNd7ENRaAP1Ndi9b+/Q8qbYL7519+xa27D9BK6D+8eRO3KktRnx6PisQw5F06gQR/R0R7W+JKgA3iTjghJsARqWc9ERfI79zXGuEuhxBisRXHTZaowfm/e+8trPp6KvZs2wFrO1tk8Z5uvk14C4SbJBVRZgq6gXqu1zEa+PmaWItoahGVTXhLj1GCV4X0QJWGXn5nDVxv5We7SnhrYC02h0Zp19WJncFz+L1o/G1pmNRYKw0NAnetMtcAX9kez6Et9oesi5+t7A8CWdarq6uUty2vr6ur5T6CnUBWcOc5shRIl5QUqaWo7b8pb64XFeajsFBytJ+r7ZpKRFN5fvzVLLwzdjbe/GAO+g/6GJ31BhDe/QjuwVTcg2HcYwiMCGuJbt2HoXuP4TAmwLsYDoBO5x48X+DdU2WYdOigj7ZtdfCv/7RHu05dYcjXd+/3Grr2eQ0fjJ2E4txS3KIovFWQhZasDBRFR6gpysI97BHiaolzNqaawnfLErismgHbRd/Acu43sJk7HYdmjsf2iaOx5fM3YfL5u4T2+zD7ZgwsqLhtpo+D89wJz5X5BBwYz9/93SGYMWogPh00GMsmz0PYuXBkZRerBIC4uGScDgzE8IGDYdhJHwO79cEg494Et6QDGipgC7hfp1J/ldvSKKlZGmOAcVd06dAeep0IbgK8C5V1F0K6f7duVOP66GXQBV15TI7r6eqgM8HeqVNnjH7jbZRlZ+Ah4X2Pqvt/Ffdvvylw13z/FGUEsgzfWnn3DtJYvY9ilTMhJQmxaXFIzM1ATmWVmmuylNXcQiqQSsK14sZNJLNkzCyTMUsyEJkch2SqnpjoYJZW56i6gxAe4glPp4M47e2ItDgCJj0RObniyxZTpVzD059/UX6lxBPGHT6UNyisqh/8gsz6Wyi6/gjZ9XeRVX0bMWmFuBgeidOnjsPLzQautnvh53oI3pIiSBDbmSymGl0FR8b2RV8on9tp2wy47JoDZ/G5BdyHVsPNfB28LLfCcscyHFg7H0e2rYC/3R7Y7lsKm/UzCWzeCKsJ7LUzVNhJENx2G+fCjqW7/bbFBPcKXnOdgrf7QWkgtUbo6VA8vP+InwJ4+ONTwq4GqWlpSL4Sj6zkNKSkpqC0qoQQqEPwxdMIDPRT30dGShyCQ4KRlleoOtucYdXM3d0JtpZmcHGwhKP1EdgeNoW9xT5Y8G+68L27SRd+WxM1PG1csB/SEljAZuXxuy1UvTFlzO5Swru4qoFquxlF1XUoKOZDWVJCuNYR3JrR/WTOypJKUcqVKq2wvKGVUBYlLjnaVMXXbivro4JALpO0UKpmGdO7gvdACWFczG2tVSLgLuQ5MiaKNEAKuOuv3UfD9fsK5KUNtSodUEAt066V8xxtOmEV4VQleeB8bTmVbnl9MwseQvHGQzx+9gt++v1XZYyI2H7288+oYQ1C0vb+4P37073baGZtozIxEoUxZ5Eb6o8kP3uEOezHBYc9CLbfgxiPI4jgd3WZwBZohzsewCUW8OcPLMLZPfPgxwJ5+8Rx2PHdPHjaWsPezkrlxUtmSTMLKeluX8saQB3ftwbgV/+0Qhq5rrxtAryBn6OBYK0jODXgFvuDUGeBJIDWwPh/wa31uCVkW1S4nCNRz+vUyhCtVOKivkVFa/1rUdgCYFkKpKukDYO/g1y3VmpQXK+s1PjYmgZIjboueUFxC7hfhHihZJIR2gUFkp9djBr+rf0W1njzo8l446PZGPnONPQfOBZ6+oOgo9sL3XoOVNA27v4KlTPB/TyMCW/jHq+gi/EgdNDpjo46xtDr3I3g7oIO7XXRpk0nvPQyFadRXxj3IeBFufd7Hd36vgYnJ188br2Bu1T+N8iL5vRUNKfFozyKtXl/J5w9ylr3jnVwXjUXtktn4OiyudgzbxY2f/01gf0htn/6BkzGvYkDEz6E2bdjcXT6p7CZ/QWcqMo9lk6F57KpsOa+bR+PxJJ3h2PCyGH4dsxnOO0j3EqHk4s3PL2O40pkPLyPeaB7V0MqYx0M7N6bQCa4e/fCa7013rZYJe8NGaA87+HdujAMMaS7Mfp26QKDNm2Uzy2q2lBHFwbtO3C/IfoZdUOvLgQ7od25UwfWSHSgq9sJnXjOgF4DEBsahgfNxbhdHfO/4L7Km17A3fDTz6i89xBlt+6i9sF9qutahF+JRnR8LK6kxiG1MBtZFRVKdRdRWZSw6lokiunGDWSy6i2gT8zJRFxGCpLTEhFz5RLiEy5QeZ9BOB+iEzJx7rkzuNrSjKc//vhiTVcB+yl33H32O1qePEPJzScouP4EGfW3EZxeDJfzUTjiexFuZxNxKaUMQaEJOB8Wjyvxabh0/rTqUu5ltw/e1pvhZ7kGVjsXwungGlhsngXrzdPhuHW68rllRhyXvcvgcnA1nE2plA/LJMI7sZkl71pWrQId98Px4AqCm+evJ6iptB3WzVBhv44w30C1vfE72G9ZBIftywhuKu09vM6+TXDev4u1AGuUl1arzyTu681HLNj4fWVm5yI/pwDpKRkoJDTrpeGpqRbn+N7DwsOQRQWeGBehskbyCVYZc/v06UA4O1rD0mwf7C1N4eNmBytTE4KbYbYFjuab4G2v6U0a5LwPF3yskRBxHhlpKQR3PvII7sLSChRV1qGwog75XOZVSOaJ9LhktbdKAHqNwG0hIFsI3DoF7mKxUuqaeewGlTCBSniLzy2NjWUEgtggZbUygBWVMpVuMaGvtUpKCA1R7X+B+zqky7t0vhFwlxJyJbyvBN4qq4TXlynVpAOPpBNqOgCJqpdCgMqcBYKA+/73Au3f8YwiQ+4bAfXD+w/wgCr80ePvcf/OHdy/2oyblSVoyE5BefxF5F30R6K3LSKdD+GM1XacPLIRp49uxInDaxBstx0XHXbios0OXDi8DmdM5uHElsk4bTKT8J4Bi+kTEbRnO8452uKMtxcaWauUHpiNvN/Fg5eQxsk61gjEStF42M8bMZ+DWwttWdZzW2CsBbUWyAJnLbhlW3uOFtovgltrffxls8hxjeL+O7glpa9SwbqG71uW1fw95JhAWZS3nCvAFsVdXFz4N8tEzpF1LbjluFgr0dGx+HzCDLwxZgpGvT8dr7z+Dfr0/xB6BoPRXqcHFTfB3ZPg7jEMRgLwHoQ2IWzccxi69RoGA6MBaN+pG9p3NISOjhF0O3VB+3Y6hHZHtGtvQLU9kLAeji7dB6NrLy57voqRr41lbT0UDflFqE1OQHVcFCqiQ1EQEsgC2AKeu9ZSUC2E2ZJZMF+zFLZ7D/AZOYJdK9dgx9eTsf+TsTg0fgz2TfwAhwTcM7+A/YJJcF85E57r58Fj2bfYP/5NrPxgBKa/8zqmffYF/D38yaxk7Nq5D6+NfAdj3x0HP/dAleXVtbMB9Np3Irh7MnpgVN/eeLOfwLu7ig9fGYy3+vdSnXGGGXfBkG5G6G/YleBuC512bZVlYtCxEwzatafaNsCQXr3Rk4rbgEDXoSrX1e3IoOrW04eRnhH8Xd3wsKUEN6v+AdzSONnIKmfdjz9R4T5GOVV3JR+EIt5w0YkJrB5dQUxKLNJZtc/iDZEnD9Z1VpFviFVyVyluAXpKYSGScrOUVZKWnYrYhAjExocgNvYiQi4E4cypkygsKsXPVE6qSYl/V5sZ8DPje8Y97mx8/AwplU24kJQNn9ArOB6RAIcTF7DD+hh2WvvA9XQUfC7EwczxOPaYuyAg6BwuXQpFoLcLjlmZwOXQGuwjaE03zIb5phmw2UrwbpkKB8kw2bUYznuXE9yE+rZF2LtmFvxsduPwpsXYu3qeGpxKRhm03zgLMvONFtpOXHeUjjkb5sNh00LYbV7CWK7ALdkkzvu2wXKnCS6HhisfVj7f019/x11+p5JGJ2q2qLgCOQVUNQRc820CgA9dVFQkriQkqSqp2CWXQs7yO8pHbk4GLpwNgrP9UTjbmMHOfC/8j9nAyXoPjh7cCHe+Z1fLbXCy2IhAl72qp+gZd1OEnnBFekIkZK7KXCp3AXdBGWFdVkNo1yG3rEoNRFUkEy7UENQEtkC6jMpWJmWQqc9kzsqiGgKz6TrKGq8R4DLJAtU1wV1OCChwP1fc5c3XUEyICbjFKilmFV069xRStUtjp/jWtZI+SnBLJxw1pCxBU6YFN+FfwteL/y7d5Mt4bwm4S+W9CbhZQDTduI/7T3/Br3/8VdQ/ffwEPz/9QS0F4I/u3sajG9dwu64a92rKUJcagSQqsgj7Q4hyNEWwjQlOmq3DecuNhPUWqvAdOEeInzRdiRMmCxG4aRpOrPsafms+x/F1X8F/6SQ4zPoSoYf3IujIEcSeD8Z1ChWZ2k16bko+t0QtP7eAWzJIBNqSiSI52/WNf6ntmjrC9Tm4GwhiLbi10Ba4Ssg+rQoXy0QLb1lqQmORaGH94vp/g7uCz6NcU9S2Ft7KAuE5WsUtqlpS/ERRC5xftE1kW/ZrFbf45KamVhj66hi8/sFUDH3zGwx9bSL6D/oI+l2GEMjdYditP1X3EBhRYXcjrLv3egU9eg9XITD/O7gN0bG9HsGtq6ySTrpGMO41+Dm4B6ErwW/YexQ6G72CIUPfxdoVm+F+xA4hvgG45OsLf9Y+nfftgNPubTiwagn2rVwKcz5/tpYuCIlMR1RcDk66n8TRpRuw95uJ2PfNJ8rntpgxHo5Lp8Nz40J4bV8K6wUTsPrDVzH97ZFYNm06gryPIzIsCrt378W4j7/AmHfGYs7URTh3OpICyha6fL8GHXXRz9gYg3p0w6u9uilQazNK3h3cH+8NHaDsk6FGBhhKxT2omzG6tm+PTm3bQpfLrp100IWKuzeBPbhnL3QlyHV5rFP7dtCh6tbRofrurE91boB9W7biXkMhBUn0Pyvupt9+R+PPz1D76HtU3LmP8ptUQtdbkZSRjtjEeEQQBnHZaWoqM+niXsybM6eBDxqrqcV84LL5sMqM75LvLR130nLSERN/GVFXCO64MMREXUZlRRUomjT/lGyS+EOB+0fGA76PugdPkdN0E8nFlTgTEQNbLz8cdnCF77kQHGaJt8fOGebuvnD0P4t91u6YvWIrlm7fR4i7wsffH2cD/eDtcBSmm+YTxrMJVarnLYT3xm9gv3UW7Hcs5o+9Am6mG7Cbpe6OpdPgLj0eLXbB6cBmHLeXxs7NhPNsgpsKnSpbwonrjhvnEdwL4LBxMaG9lNdbCZfd6+HKa9mZbIGntQPu3HmgPs9P/GwSj/mZmmXkOyq1qlo+uNepXltbcf3hA1TzobpyhTWZ3AJU8mELJ7Qjwy9AxnvIzUrF5ZAz8HC2wkkfZ9ge3o0ATys425rgyAEqfGvx9k3gaEHVTQhd8DLFeY+DVN1WuBJ6AhmZGchnISHgzi+tQkF5HQqqGpAnEy9Q0YvqL6quRbFAm7+jZJsUlFMpl/GhlZl1XgC3REUz7wexLfjbF/H4/wXuoqpKFBEaRTVU81ShNazmVlNV1169Q4BLt3qeV081zqigWi1tuIp8AlprtYhil05K4r+XSC44z2m5LbO3P/2zhvbD909x/9Yd/PzkBzy6cw8P7t7CPUL7Ie/Xx9daeZOXIT/sJC7ZsyBjVfrikZ0I4+8aTNUdxu/sssMenGVt5azFFi7X4PjOmfBfOxleC76Az+LPEbjqSwSsGAeXuZ/AdeE0nDU9iAALa5QVVSirpFG61jfK8LSthLKAVpN1osnV/ju4Bdo1AleC+9r1a8oqqavVKGyBsqwLXCVkWwtvgbxWif8d3JosEVlKNDZq4F0t3dSfq+mKClHUkg4oVoqmYBDFrQW3Vnlr4azpWCP52RqrREJ7TFS3iAo5f8b0RdA3HI4hr03AwFETMfCVL9B/4BgYGQ1HB4LbwLAPjAldsUa69XhFZZn06PWqCtlW4NbphnYduqJjhy5o10YH7QTaOgborN/9L3B3G8QYiC69RqBr37fQtefrvPZQ9Oo5EqNYcLxPBfzqkFE4vPcQzp04ja1r1sN0hwlc7d3g7hmE0LgilN4EOfITLkakY//KtTgwaTwOTqT6njYOzqvmwH/vGnjtWYmNE97HnHdHsYa+E3Eq5S8U5vv2Y+OaNVg1fykWTFsAextPePgHY+jA19HxJR0Y6hoQ3EYY3MsYQ6is36Li1lolb/XvTdU9SNklQwxlPkojDCK8u+noKMXdsU0bGHXWg5GOLgZ260H491S2Sed2hHaHdujUSVQ3QU5wG3QywJxvJuN6pUx5duUfwE1ot/zyGxp//Bk1j56g6oHMcnMXlTevIyEnE1GJsbjManxSVgpSC6i6+cMWNjYhmw9yNhVbLhVHCau5Kax+p/DHjs9KR3KOzPyejRz+6NVUQXfv3yW0nz96XIh4kq1f+V9J8Hr4G3D10VPkU9VdTs/GuahoBIWEwONEEEzMzLF+lwms3dxxyNYOB6zscNjeFVv2mWPxhp3YxKrRtkMW2LH3IEwPHobfMS8csz0MS5PVsN21HLZb58Fq7bew2zQTdtsXwFHmkNu/Gg57VmHnsqlU53MI631wMt0OP7sDynqwkTkrN86G/Xqq7vWzlUViT3DbMWw2LoDNpmVw2LGW11qvwn7/HhRk5eP7Z7/xs/ymPpMURpJbLBPZ3nnwPR48+RH3CJ0qPpj3qRTrCKjIyGgUFpehgSoo8lwQEqPC+GCV8aHJpHo/DV83W4Sd9Yc9AXTc2xoeTqwKHtoAp6Nb4UkIuR7ZzFoGAeR1COcZF/0sEX7SCUlXLqGQaimvqIRqu1rZIkVV9YR3DaHNarBUkfkwlxLa4jOL4i4oq0R+CX9bmVmnpgEVAuYmKmEupYdludgcBGsBC2lRwwrcTa0oJlyL+bsJrAsrK5RVUiSgUMO7Snd7aZC8jpqW2wR+I4qp3kp4T8h6UU0jCsWCEY+d30cJIVNO4BTXURzUUok23UNR2S3cvCf1MdbSWPLfuNaCh3duUmHfxP3Wa3ggkxI01uNaTSWe3ryG6+VFyL0QSEW9F2fNdiCUtZNg6x04z+8smLWUM2YbcY7QDifATx1cjYDNM+G7/Gv4zB8Hp2/fhdOMD3Bs8SdwmT0G5uNHw2v1Uvju24fYi+Gqm31dMxU3P1M1C5cq1cgojZLSSHn1T3A38PmoF0izMKrh55L1JsJYFHitwJyfsZqfr5qfV6u4tYAWxS3w1sJctjVQ18BeGjal0VHTcCmj/Qm4xR4ReIuaFo+67E9wa/ztKgVkLZzFCnlRUb8IboG0qG+BthyTkKyojz6egA66A9Bn8McYNGICenHZa8B7VNMj0V63B/QIbiMqbsPukl0yDMY9X2EMp/oeQRU+AnpdB/D1xip7pE2bjmj7cieCWxcdO3WBnn5PdOs1FN36vErFPQT6RgNhQNiL6jaUVMM+rxHsr6Err9O12zCCvg/GfDQBm/n8mx2wgPVRewSdDMGZ4BhciMhGXtMzFN//A0mVrfD3Polds1i7nvQ19k4cB7eV3yHo4BaYrZ2LdbNZMB/zQVpkHALdvXF07z4WAjtguucgdu84CPNDTvD0OoMhw99C2/+0h2HnLuhChdzPyJBqmWpaRgQc1A+v9eyGN/v0wOt9e+C94YMIcc34JdItfoiREXrrdqaCbg+dtm3QTa8zQa6LYVTbA7t1gz6hrUclLg2XOp100VlHj6HD6IT3pIEyMxl36/5hrJIbhMt1KuGWZ7+i9slTVAi47xHct24gsSAHUcnxiEqIRnxKHOIzkpFbUYo83ox5fKgL+UDnUXFIL8pkglu6ysdlZagMkKIqVncJDBm7+L//SQOTxM8E9+0ffkHtjQfI5bkx6Zk4Hx2NY4GBMLezx0Fra1g4OmLp+vWYu2w59hwyxwELS5getcamXXuxctM2HLaxxaGjVtiwaQsWL1yEzWvWwd7iIIF2QGWKWBK21munE74zCPG5cNi5CI67l1KNr4P5lgUw27YEbhYmcDiwQ/V29LXfB9s9S2C1eQ5sZcApQtt241wCm0uuW2/6juBeyuusg8OuDVTxmxFyIhD1hFjdtTu4//OvuMtC8Ckh8xMLq/uPf8CPv/yhbKGHT5+glIroyfes2ZRXIDj4Ilr4QNeXFCLy1HGkxUSqhqeq2lLERF5AkJcTYkJOws/DBmeDXBDoySqi1Q5lk7hbblGTJ3tYbkaQ6z5c8DVHsJ85wgKtEHXOG7npCVTXRQQ3VbBYNfw9igiIolI+lPx7hQJgUdGEdxmVd1EFocxakwbc9UpNC5irrl5n3CBMCX6qtUKCoJjQ+hu4RbFXVSOfSk+skgKCQqwSSRssb5BBrqi8m2+hTNQ1axdiqZSycBBlrwW/+OIqK4WFQ1E9awr8W803nqG84ime/CDfHnBbuplTrT++1Yrvb1xn3MKzBw9wndesosioz89GXXYqqqJDkOTnjMtOh6i89+AcC7hQ252IcNyH04c3KOUdarcLJ/auhD9/44CVk+D93Vi4zXgf9lPeh9309+Exayz2vz8U+8a9D6/NG3DWyY1A5W989SbqqhsVeKuaqZqfe9xilwi4xTKRbdkvUcPvSra1GSaiwtVrFbg1PrSEQFnArVXdWlWuBfeL25rzNKDXKGqBsyhpAfdfilsDdWmsFCtF411LCJgF2tqQba1iF0WutVA0ijsf8fGxGPn6h4TySPQf8in6DRmHHoPHwLjv2zAiWNt37gWdrqz29xxM8A7lcgi69hgKQ4LbqOcoAnckwT2Q4DbCS+064OWX2z4Htx46duxKcPeCkTp/GAy6DYGe8WAuB8O493B07zsSPfqNYrxOsI9C996vwsh4EIYPf5dw3Y8TfidwjLVwv+MXEBKRgksxOWTJXbT8BLT+/Adrffdw4VQ49sxfgXXjvoL5vHkIMjuIyyd8kZ+ShYizkTi6xwyHd+6B1f6DrN1awNbKEda2HvD2D8Fn46bipX+1hbF+Fxh37gzDTh3Qz7ALhvQwxmCZrmz4YIzu3wevE96vEdijhw3Am/174hWjLmrY11e7dUcfSfPr0Ba6bV9W43n34HVG9umjek12Jsz12ovHLemC3KbS1iO4dXXbYUDfgUiOjMK9+n+YAec6wd0qdsmzX1D95HtUymTABHfNnVvIqS5HbEYKIqi4Bd5x6UnIrSxFFh/M9OoGFPAmrmJ1NYNKLpVqLZk/dnx2BqKTU5GcnYcqVo1/JcBEXasUruf/tOD+iftuPf6JD3Aj4gj7iMQknLgYDCcvD1g6OWCP2SGs37EVW/aaYOna1Zgx7zus2bQRew/ux8o1q7Bm3Wrs5bF9u3di28Y12LByEdYvnY8Ni2bBZBWBvXMlLAnaI2umw3rDTNgQxvZU3Q4mS9XogPZU3RY7lsPj6D4c2LAC3jam8HM4CLs9S2FDpW6zTvK251CtU7VTfdvwIbfdvIBBcO9YB7ud6+F6aA+SoqKQnVeCyqYbqLt5D9V8gH9itUIyIe4++h6/8gsQ9Nx6cAe5RXn48ecf1cORmBiPx4/uoSQrFdFnTiArPg53ZZqta42IjwnBWV83JFw6g5DT3oxjOOdvA2+H3XA23wC7/StY4EgP0C0IdNyJ854HEexzGOGBlog65YZEgl8eyrxSwpbgLmDBmM+HO18eypKCP8FdXEslXUslLOcIuMsIXwJW/G9R5AJtyfoQRZxPVZenrJC/wC0etYBbwFvAY8VU3AJu8bPVMK5it9Qz6loVrIsI2XypqlezICEAxSopkGwX8cUJtVKCprCGyr22jgqXhXrNM9Ue8vTuY9TlluAewfXkajOeEJQ/3b6H+1evoqGwEM1FhajLyUBedBjKooKRduIYYj2tqK63wmPLfKqsdYh0OogQaxOCey9OHFgP57Wz4blmGnxXTISngHv2h/Cc/7kalMh50jvY/94QrB85AEemTMLxg4dQxe9GRiysYu2lmu+vhoXsi+CWHpcCbtlXW0c1zBBwa3K5RX1roF3JgkuWorz/G9xaeGu3/y9wa8/TgFnTIKkFt9bj1h6T+L/ALWB+UW1LyH6tIpfjkZERGDb8fQwa+glGfzAHg1/9Ct0GvA+jPm8RuCPRUb83Ohr0ILQHasAtHjUhLOA27kXV3GMUDIwGa8DdVsDd7n/AbdxLzh+mXm/QbRD0CWe5jqhwAbhhz1e5zYJAlLjRAPTrNxLrVm3CpQuXcOF8OIJOXUJwWCIuRmQgKYeF3/d/oJWQucfn7hnDydoHk96dgD2L16MwLg0psSnwcvWBzSFrWJla4sgBczgctWMt1wdBARdw/nwE9h2whJFBL/Ts0gN9CeFunXUIXR0M7m6Iod27YFA3A4wZOQwfDRuMUd2NFLjfGtJXKW4Zo/vV7t0VuHt31EFXnQ7owjCk8u7TRZ+v76bWu3TsQHB3QCcWaB076EKX8NYTu0S3A7obdkfY6ZN42PwPg0zd5EOhrJKfn6GG4K569AQVd++gmtXRosZagjsZ0nsymuCOkHSzonzlc4tVUnLjLmrvPVADTqWVliFOOppkpSM2LQMJGVQ/rEJq//2h8K35pwX3D7/+imv3H/FBrkZ0SgrOhYfB60QA7FydYO1oi4MWh7Fuy0YsXrmMwF6P+UsXYfqsqVi+fD5Ws8qznrFr/TLs27QSh3eshdmO1TiwaQlMVs/D5gXfYvuib3Fg5XT+WBNhQXjbbJ4Nu20acDvtXQVX042wNFkLi+3rsWf1MtXj0d/hEMG9TFksorjt1hHWhLeAW5Z2WxYqcNttWw27XRvh52SDxNhYpGUVIrukHplF1bj+8JHyuu99/6MCt3zWX1hIXbvTSjAW4Jfffya4WbBVl+H7J3dRlJGAxJDzKM7IxA9Pf8b9ezd4Y4Uj5LgXEkJPIzb0JC6f90LwcRsEubM2cXQjrHcvhp8toS0TT1hvwinnXQjxNkWYnxliTzoi+pwP0tOSUFBWoaAt9odAV8Cdz98wXyCrvGWNx/0iuAslw0QaLvkbS8NhRfN1Be4CKrcC/vYCbumNWUFwlxLOcp38ymrksYpeQHAIuEWhy7jdFY3SY7NVgbuYqr+wiu+HcBD7Rnz3XAE4C47C6to/wV1MiNdKnnTDMzQQ3L/+8jsyo1NwrbAKP1xtxYOGOjy7cwcPeP2qrGwUxMejKj0N5cmJyA4PQfr5AFxyPYowJ1OcPbwZXiy8g/atQaKXNRII8xDr3Yw98N3JQpu1Mc/lX8H9u4/gNPM9OMwYA3cZjGji2zAdOwyrh3XH+teGwGXVSlTk51DBsZZSKUq2FnVUxlpoS4hlIpCuriHUCWyJKp5XK+qboP1vcFdxqU3d04JaQquW/1LX9X9aHy9CXJbyWi2gtWpbwP3iftkuK9PkbUuIh52Xl6PALAJCC3RR3AJxLdRzc7N5bgHOnj2N4a9+jDfemob3xixQ4O7a9x0Y9nqdUB5BaPdBB/3uGnBTMUtmiGHPVwjdkejWW875C9wvt+uENm3aK3+7fTs9dGjfBZ31elLND1aw7mw4kDFAhZ5YJlTeYp8oaPcage6MbjxXwD1z6lwE+gYi9koyLkcmIywqDZHxBbgcn4+Chjto+OF3VH7/C+p++gPhCeWYO2sDvB0DEOB+HGaHbOBGSF88H4oLZ0Ph7xMETzc/Xu8szp+ORFR0InbsMMHgPgMJ2f7o27WrgnZ/Q32Vpz1cxhsx1sOnb47EuNdexYhuhhglHXGG9FOKWxosR/TojiFdusLopZeptl+CQad26KHXGcN698QgI0N05/W6ddaFvlLcHdGpQ2cF7s5U5Z07d4CBrgHO+vn8H+AmVK5R0jT//Avqv/8B1QLuO7eVx13cVIeo5Dg1XklEXKTq0p6cl41Mlu45DVeRy4e6iqonl9W2dD600WkpiE5PQVRSMlJy8vHg6Q8K15r4C9wqq4Tb3z/7WQ1Yn5VfhMi4OJy6cA4e/t44ansEu/ebYK/pHmwz2YZla5Zh7qK5mL/kOyxeMhdLF03D+hUzYLJuHsw2LIbF5mU4uo2w3b0SDvvXwGb3aphvXoy9K2di05zxKg6vngbLjVTdW7+D7Y6FcNyzAi4HN8Dx4Dasmzcds7/4FE6muxHofATuomi3fQf7jXNhu5bAfsEqsRKfm4WDKG43050I8nFHZEQUEtILEJtaiPT8anzPD/jwl19x+9FTPCS85fP+/PtvaL7JKnZDJT/5L6ioLEZTcy3u3W9FbnI00i6HoK6oFD8+/RWPqMyToy8hxM8DicEnERcShKgLBLffUZzxlMJlB5wOLoef1QZNWG/ACYetCPU5iIseexF3whrRp9wRS/WZI1OcSSogYSOKW2ySF8FdKHneKte7Bvkl0qBJ+IrNRbUtx8V/VpYIFWY+H2yt4hZwiz9ewHMKqgXqGnAXasFNaAm4y+rFvxZwX0MJzxNwF7E6Lh53IcGtbZwspEKUxk2xWkpYkDe38h4sfYSW2t8RejEWFwPO4351Cx41N+PR9Rb8+v1j/PL4MWpz85EdHY3c6CgUx8Ygl+COPu6GS+6WCHM0xQWzLThtshwXzbcjxccRUU7mCLU5gFg3qnEzFnosoH1WT4LXks/gvkDGrvgMrjM/gfXkt3H4q1HY/v5grHylF/ZP+grlmSmobKlHKb+rahY4DU3SO1IDboG2LOv4ubTQFoBLaNQ318UeEaVNgNfU1ylwC1wFygJoAbU0YMq2gLnxOci1oNaCXbst51Xx+6ri9y2KW0L8bS24tYVCebkG3DLeiIBbYC3g1nrbWnCL6tYe04YMJOXt7YE33piADz5chNffmo2+g8ehS583YUC1rW88XCnutp2N0NmoH+FKRdxTVLd41iO5HAF9o+HQNeiPNu0N8G+qba3ibttGF+25r0NHI3TU68Xr9IFOl/7P4T2Q4B6kFLhRL43i1oD7VXSTHpZ9R2Dat6wFW9ggNiYZ8Ym5iEspQnx6GSKS8pGQW4n6e+TLj7+h+smvqL7/B46fi4O9lSvcHVxUj+SIqBhERsUiIiIWly7FISgoFMfcTsHPKxhnz4dgxYqlGDFgAKHcF/27dsEAgXYvI4zsJZ1uumAo4T3+3Tfx5ZuvYbihAUb17k7F3U8pblmXIV+HdjVEl3//B+3/8y+CW9IA9dCP1+rZSdS7dMbpgM5t26EjFXcHFmqd2ndWVknHjm3QpXMXnPTy+GdwPyFG7v7+O1olJfCHn1D58HtNSuCt2yhtaaKCTkVUYjTCYsIRnRyvUv4yeHNkUGEVSDWZVcOS1mtIKixGfFYOYtIzqJ4z1Ehumn8aZCtsP0/pEpA9+/0P3HzwkA9BHdKz83D5yhWcOH8WfqcC4XXcB7sJ7Q3b1mPD1nVYunIhZs2bhllzpmDZktnYtGYB9m1djqO7COmdq2G5bTmObFnM5SI4yMw0Mr431bQDFdXhNbOxceZn2L1oEszWzOL2LFhtWwy73avgxOqyw4GNOLBxObYtnQ+Xw3vhb28GD/NtBPwC2G2g4l4zAw4Et72kA4pVsp5KfNNiOO9aD9f9O3Dc3RWXwyLQ0HoXV1KpYAijm48eQ+ZdbL7FqjzB/cOvv+HJzz+g+UYTmlobWWj9gqracjVg/o3WOmTz+y1OS8Y1Puw//PAjHt6/jviLJxHi40y1fQLRF08g9oIfgn0IG4/DCLDZBoddC+BhugK+luvhf2Q9AizW4ZLnAZx334NIvyO4ctoNkSGnkJWTjUKCO7+cYKaazqeCEnArS4TAFnDLsK/SHqHAzf2i0CXjRAvuMgJaFHEuoZzLh1sgLZ10SusJbmVz1KoUwALCoZBRII2UBL1MziB/o6Sayp5/o4gQUYqbx6VxVNUEBOCEm9g5RRVVKOWyvIrQan1KyPyIrORWuJq7oCIuFfcq63GdwHp0/y5+evw97hCgBefO4rSZJfz2m+G8gzPyLocj89JZXDnujowz3lTY1rh0ZDeiXc0Q6WZGWG/Fyf3ruNxMxb0Eriun4Oj0MTD/+i2YffkGzMe/BYsJb+LwhNex//OROPjFG9j78WtYMXIwEs4EoKaFn4f3bDVrMDKjfV1jE4Pwll6TjFqC90W1LUvldRO2CtgvhEBcGislGgTaTY0qI0Xtk8ZIaYhk1HG9jp9bs63xymVbrJZKFnYVBLaMPinLsnIBdzkhLvAWRS8WiiZ3W6AtgNYqatkWcIsC167LsMA5uaK2M5Gbl4EiHtu5xxRvvj8Vb384D6+8Pgl9Bn8E474Ed/dX0bnrEOgY9EO7TsbQ79pXpQIaEbaG3Qhv46HoIl3ejV+BHoHcrqMh/kNgv/xSB4K7o2qcbNeeqrtDV+h07gn9Lv1gIMA21Chv8bu79hj2PEaohkpjgtuICrxHr2GYM3M+zPYfQmRYDBITspCYlIt4RlxqHp/FIpS3PMR9skZGQL35DCiuvwMnjwAqbS+EEMyRkfG4dDkBYYxwxqXQWASfj4S3x3HMn70Q7772Ft4bMQqvE97DehhjpIxJMqAPRvQ2prruRjAbYfKHb2P8WyMJ6M4YIT0oBdz9uuMNqu/XenZXM+V0afMy2v/73+jaUQfGenoEeCdlj3RmdBRoswbSsV1HdOygQ3CLXdKJ30kb6HUyQIDkcjdn/S+4JbPjMavx16kIa378GRWPfkT5nYeovH0H5deuIT47HeHxEQhj1T0iMVaBO5M3Rz5vmrLWq4R3s5pYIZ1V8vjsfMRl5iIlr0RlUWj+aTxuxezn4Jb/Pnn2m/JAk7NyERoRjZPBF+F9MhB2x1xg5WyLQ9Zm2LJzE5atWoDv5k/F7DnfYMaMCVi2iEp78wpY7d8CF/NdcLfYiWNUUx58IF33r1VTifkd3oSTVjtx/Mg2NaGv5fq52Dp7PHZ+Nxm7Fk2B5fZlsDFZDUeC++iu5dixYg4stm/AsSMHqWbNcMxiF6w2L4TNupmwXzsNDoS2w7o5cFwn1omAewlstiyHy74d8HNwxMVzISirbkQMC6xcFmpZxflIzslBJYF348ETPPzpR9x9cg/N1xrRcr2J4P4VVfWVuHazBdebCNSUBJRmZeJuayu/ot9w93YTooM8cdnfEZGX/BBFcMec8cVFbxuC2QyBllvhbrKIn20p/C038vPyMx9cjQtOJgjzOYwLrvv5ehdEnPNDclIc8ksrCFSCuagMuYS2+OwFxVRX5ZqOOSU1jaoBM6+4GAVU3HkVNYQp99U2KrtEvG6xT3L42XLKi5FbUaaUdHENf38BMAvxwopKvpYPPgGQL/X1A4oAAP/0SURBVMqN0JBu9JLNIj03C3mOeNv5hIiEUt7SECnQ5nnFrBEU8++WVVBF8rr1Lb8R3kCQ7xVccPFDfUIq6jJyVdf2pw/u4an02PX3g/XsqXBduhTe6zZg75SJ8NiyGlUxUci7FIycsLMoCDuN9CBvxLPQC9i3HB78DT1Wz8Cxtfxtl38LC9bGDk4bi8PTP4YFw2bmpzj6zTswHf8aDhHih798B0cnfoitrw2Gn8lWwo0QrG5GpXRCkrQ93v/10ulGskkI7hqB9HNway0TUdyS/qkFdhU/99+UtzRS1lNlC5i18BZwc11m0pF9KiNFgC354QxZyjUqpOGRkNZG2XNIy7jaqnv7Cx1utOpaa5OIf63d/nM9Pw85eQUEdwYKCzKRmJyCr6ctwptjZ2LEe1MxcNTn6D3oPXQjuCXLo7PhYOjoD0DHTj3QWVe6s/dBZ/1+hHB/wrg3dPX6wJgA7kwot+1gRHB3Jrh1lOJWedztdJTq1tXtDr3Ovfj6fgra+qqBcoiKLt2lR+VIgnsUwS1ZKtKFfiBmz5gP8wOHEH4xHMkJ6YiPS0N8fCqSUnMQm1JATrWi6ekfaPnlD9z6BbhPxRiSmAkbRy+cZQ0uOiIFIRHJCAmLR2hoDCIuxyIk+BLWrlqLmZNmYf/mfZg3eTpeHzoIbw3qh3cG91ch+dsjqKjf6d8D08e8jc/fHI4hXXQxkvtklpzX+xHgkh7Ypyf6dtaBftuXoftyWxi014Fu+45U1gQ1od2B6+3bdlDRgeDupMBNtS371WiCBgg85oH7jZn/C27xXx8TpTcJ7/qfWYV//CNK7zxA6a1bKL95Hakl+bicFEVoR+FKWhIVdTLSioqRzepZAUt/mTA4r74JubxJBdoZxeXIKq3Gw6c/PUe0gPu5UfIc3PwecfcpCwgCPy2/CJfjE3H87Dl4HveHG6tlR20scODwHuzZtx27d2/C9q2rsHrlXCxfPB3rV8zGwe0r4GK2Xc2oHuhwEEEOB3DCdjdOWO2g8twMf/MtOGltgjN2exBEgHubboDpyhlY8fUH2DTrC4J7CaxNVsCeUBdwryPQxS7Zv245Ap2OwNNyN6y2L4a1dH2XHpTr58BWQXs2rNfOg/WmpbDdvhZuprvhYWmJM4FBiIyJx8XL0UjOzEDw5RBExF1BdiEfID7I9394glv3bihr5PrNZvz2x09o5Pr9BzfRVEMYskAsycjAI9Zy/uDv0FRXgnA/J0QGOCLucgCiLgQgItAdl/xscPHYYZy02QrPPYtxbM8CHLfcAL9Dq+B3YCXO2W+j2pbj2whwS0Se9UVM5CVk5RegoJzgLOHfIrizC3MJaUKWKjyXIVaK5HHnyrCw3J8r54qtIZkfVN0aK6Oe+/8Cd2ldC+HcovG2Ce1CVs8LRLER3LkCcEJEgVtduxYFMrUaX68NBXbCTAPuGuWxlxDcpYyq+luoqP0RSUmtiAvLR1Z4HAqiZWziOvx4+yZ+vU1IpsTCauUS5J6/gFuZWcjivXOa94rlrC8RZXMUOefPoDzpCupzkpEbcRah1rvgtHACji3+Fs7zJuLQNx9h40evY+27o2Dy5QdwWjIFnmtnwXnJRNjP/AhmVN2HvqT6/vo9wns0jn74DgI3b0RBZg5h2ahGOKySMcMldY8Ab2ChW83nQToQacGthbdqpHxBcYvHrWD9HOICXAFxI68n0JZ1LcS1+7Sg/xPeXMq2gFvB+gVwazNENHndmi7sWnBLCKRfhLV42bIuyjs3LxfZuYQ3BZv0KfDyDsAb707A6x9Ox9A3J6Lf8E/RY8A7MO7zBgx7jISe0RB00uuHjjo90KlTN+iJ5UH13LajMV5q11WtSw9KbQecl9vq/wnuDu07o30HBsGto2OMTh35ev2+BPcAdOb54nHrGz/3uXuK4ia4e1N193gFOiwQpk5m7dnsCELPhSIhNhWxV1Jw5UoyEpIykUDFnZzP7+n+L2h59geaf/0Dkt+WR7Ho6O5PIJ5ERGg8QsITEBISTbUdhQu8zraN27Fh1UYc9z2NQJ9TWDZvMVX3SHwwbCC+eGMEPhg6ACN7GOLNfj3x0dB+mDl2NPdrwP0aYf36gF5qONfR/Xvjnb690V+/M/SpuA07SVd3grudgLrd82iPduL3M7Tg7tiO3wuPtXn53zAy6IYrFy/i7j9llYjifkRYCLgbf6EKfvIzSu4S3Hdvo+LuTWRWlyIqIw6hceFqDkpR4IkslTPEy2yQMbqbeU4tFXclkvP4ZeUV8mGuV41zf4Fbsyb/FZvkh9//wA1WdWtv3kIOH+g4PnjhsXEIOnsGLu6uOHLEFJZHD8LG8gDsrQ7Axe4QnG32w85iOyz3r4f9QU1X9ZMO+3HK8SBOyWztdiZU2dtx3GITAsw344TlDpwmzM877qcS3Q/X3auwhap7x4JJOLp1MY7uIHz3rITN3tXYsGAqti6Zh0Ob11B174GX7T7Y7l4Byw0zYb1uumqYtJJGSqpt6/WLYLVpBexMNsGV4HYy3Y8z/gHIYKF16twFhF6+hMBTAayChSE6VgaUysRNfo/Xb0pnjQrcvt2CZ788RnNzlVovL8xWaYClBP4PDx7gp59+QFlRKiL9nRAf5IykyOOIOOtFENsj3NcSoccO4YzNFniYzIPr9tlU3xvgu38F/PYux6mjGxHhfYifeyu/ExNEnfGiYj8PNeFCcQXBXU5w5xHk2cgpIGBLKqmiJTebcOXvJ4pbxvTO4nm5BGi+NCYS3uJh5xOsYpUIuHPEL6UiL6hsYlCp8zcsKJfrC/gLkVVUyH1ixRDYLBjySnmt8so/FbeAW9ICSwieoloNuMWqkenWSqi4q5ueUH0/4ffwmJ89Bfl8KGt5b93jQ/fLndv4+Wojoo45IsLHB8U5VTjueQpTPv8a2+bMhsPKxXBbtZjfhTmKU5PxkOfmXQnFSZlmbv54WE0agz0fv4k9X7wHs8lfwWXOPNh8Owmmn30Ip+nj4U+A200fA4uJ7yibxGzCaOwa8yr2v/Eq/DesI7izUVwi+eYyiJYG3PVXpYbQguqGRlQS0GKRaEPAXcXaiihuLWy14BYYy1Lg+yKwtepa1l/c1gJbu65V3FrVLammpVTXAmttlojWItE2QmobJgXWsk+OadW3DCyVy2NZuTnIo+IuLszDipWbMGzkF3h19BQMGDkefV/5BD0HjCZEX/sT3B0790UnnZ7oSFhrwN2d4DZEm/ZdCfUeVMiD0IUAbicwbyOjAeqqxslOHfVVB5wOHboQ+sYEuRG3e/Ca0jgpXvdzeHcbpGyZrqK6e76qwN1Jtxc+HTselocscPHsRcQR2NFRibgifndsGhJSCpGYVY3KG9+j+YffcOPXX/GQ7Ln/2+84HXwZno6+OHcqDKfPhOLsmRCcOXUB5ryWxQEznD95Ef7+52Bu4YjZ0+bi/VdHYtL7b2HGp+8T3JK33RXvD+mLr6i0J70zUoF7RPeuCtyjCPQ3B/RQ4H6jV3cM7KKnFLeySXT1oUNYt2/bVqnudm0I6JfaqhBwd2zfCe1eFqC/jJde+hdGvjISJVnpuF4Z+/8AN5Ha/OvvqHn6DKX3H6Ho3m0q7xvIrq/AlZwkhCdFIjY9BXFZrI7whxVw5xPcBawmZvHmlOyAtKJSxGflqTEoRMm/CG4BtmxLWtxTgvsx1fftX35BFZV9YZ1kYxQhLCICvr6+cHawgoerDXyP2SLQ0x4nvR1w2tcOp7yO4oSrKU447sVpxz04Y7+bgNqrgbbNDpy03IqgIxsRaLEFgUe3K7V9ysYEF5z346LLYYJ4ETbM+AIH186F5Y7lcNi/Fgc3z8dX743A2rnT4Ga+HztWzIOb5S7VyHlkwwwcXTcFR9ZxuZZqe918pbaPENw2JlvgsG8XrHZug6eDA0r42cP5/k+fPYkLF0/hzPlTCDp5CnEJ8Wi+KoPhV6OxvhQ3r9fjyaMbuNpciRvXCMysFKREhaO2sAC///AD7t27g8KceFw57oSEE45IDPfBxQAnBB87igi/owh22YsTFmvhsWM2XLfOYCG1Dj57lrMavwyBh9YhlMcvueyGr/kGhPEaUZfOICU1CbkFVNKMrPwcZOZlIZsqPJcwzy6V9Lxa5JVUIKeQMCfQNeCu/Ru4cyuqkU1gZ5cVMURR1zMaCXOBP2FcVsbrFfIa+ciUccEJ53yq+DwWDLkl/BtlkkqoAXcuryO53GKVKOgT/kUsKEqo9IsI+bK6pywAHqIs7y7O+4ajPr8U12pqcK/1Gm8e1tRS0lEQFYtbLHBaaq/ixPEzWPTdIqybMRP7Z06F27pF8GPh38D39vO9ByiMCIPvpu/gOGsstowehN2fvAV71rIOzZ6KDRO+xq5JE2A+dQK2fTAKjtPHwXXeZ7D89j2Nv/3pKGx6eyCW9DWCCwt2GeeloISw5fciHXBqqbLFKpGorm/gfgG2ZIzUoLJKluJDC6z/ArUW3NrsEgktqLW2iAD+RWX94rY2ZJ8W/KK0S6RAZeEpsNaqa4G1AFrArAW4FtQCdm1jpDZvOzsnC5m5WVzPRlxMNMZ8OAFDR0zAwFET0J8AV4q7/zuEqORnj4CuoYxV0lv1nuzQwUjBu4OOEcOQoO5Kld0VBoa9Ce4B6Kjb4zm4Nb0mdToRZLpU5Tyvo3SF5zV0WADodh3wZ6iGSqPB0Os2XMHbULJLug9TNsxrI97Gwd37cDboHN9rsoL2lZgkJMalIzmlCEkZvMca7uH6T7+zlq8RjfIvNT0frvY+OH0iBKeCLiD43CW4Ox2Dm72TGpP9/ImLcPc8CWtnbyxasAJjR72FNdMmYd64DzFmSB+M7tcN418fhukfvYNxIwcT6m/gNRmHWyyUPt3xzmCqbQL8VaMuSnEbyQBSBHa3zgbootOZqlpjlbR9WQNtifZtOxLahDnB3a7Nv/Gvf/8Ls6bPRGtNBVrKLv8TuDVWyXV+rCZ+sqoff0HpwycE910U37qB3MZqxOWnISIlBpGsesamJSGF4E4laLP5MGXzhkwpLkUaH/bE3CKkFJTi/o/PFLil2q+1R2Rb/pbqEs54/BtV95MfIAP055WWIy0zE6EXz+OErxerKC4I8nPG2eNuCDnpgUsn3RFy3BHSpfuc5xFcOGaOYNdDOCeKm6r6lK0JTlFhnzy6FSctNlN1M44Q3ke2IYjK/LTNHsL7MAIs92DT7AnYtWQazDctgvWuVTDbvhyr532DHSvnY9+GZdi+Yi5cLXbCYa+AeyaBPR1HV1Nxr/4ONusW4MiaBTi6cTnsd2+B/Z6tcNyzHW5WR5Eh80Oms+Zw5QpOE9rHPN3h7euH6CvRqGCtpaoqH7VVuWhuLEFrSzmaGovRUk+YJlxBSnQkbvCB/YVq+9q1RpTlxCLC3x5XTjgjJZTKwN0SF93NEe13BKesNsF79yJ4bpsN543T4E9Ye8osPDsWwmv3YkJ9DcLd9sPbbBPOeNog5nIwUtJSkFtI6OYXISMnU4FbFHdOUbmCtBp8ir9BTqGAtwDZJRqfu6CSipmRKwAurSCYi3mMD3cpAU/I5pbXIaOwhIVuCdV6qZrIIacgl9ctpNJmwS6NoYRnHtV8LtdzSkqUFVNQQsAQNvmVVcgp5XUIdem8o1Q7t0urv0da2jVkxtYhPTIH1wi+Gyzcn919iHtUrpmRkbhGpf7o5h18zyhMSkaolwf89u+F9eIF8N22Cclnz+J6bRNu8P5MPR0Ar1XTYD3lPcL5Fax7fyT2TR6PLbOmYXDvnlRLXTDrrVdgMu5tWH/9AdznfAbbb9/Hgc9GEvSDsWZkP0zQaw/TJd+hmKDLYSFdTqFSoywQqmLxuVnzlN6UlQrUdSoqWCCVV4girvobrGWphbjA97/BLUvtPoH1P4Fbq7hFaWvBXcrCsqT077aIrCs1zfetXf9vmySHsNYCXNZz+HxLNomXlzcGDXobw0d8TaX9Bfq++hn6DPtI+dtdusuIf8Ogb0jFrdsbbdsZon07grod1bMOQSzjSnc0QPsO+tAz6K7ArUM1rsD90nNw87iensDaGO1FnVN1d9LpDl2DvsoT14Ye1be+seR3S573MBYYQ7m/P/r2HopNq9chwMMTsVExhLZYJelISMhAcmohkrN5j9Xewc0fNcJR+CM53ZkFFfD2PosL58Jxjmrd0d4Fzk5u3L6Ic6dDEXA8BO5U3PbH/DHlmxmY/ul4MmM+po15Bx8N7YsPBvXE9LFvY9bY9/DBwD6Y9tH7eL13d7xi3EXlcr89qJfyv0dJrndXPfQyoOpu3w4GMlaJrq5K/RMfWxT3y/95WYUG4m343bzE7+g/Cuam+0xwt6UUTcX/MFaJ1uO+xo/WyPWKn35ByaPvUXzvIUpu30IBq5pJxTkIT45BTArBnRSPhNQU1dkmi9XdXMI7Mb8Qsdn5hHc1Msrq8eDZL8/BTWhruK2+NBlM6kfuE6vk9sMfUFbTjCxWgdMJvfgrMQgRtRrki9Czfrh0zheXznoj/IwHwk8fQzghFuZvhxBvawS7E95OZjjraKrAfYJwPiXWicV2nDi8BQGHN1CJbsRx8604cUSO7cFp24NUrVaw27UGJkum4/Da+bDatgIHNi/D9PHvYfG0L7B95RxsWzEHtns2wHLLUthuW4Sja2bCSjrzUIlbrZpLiH8H2y0rYLtjDRx2b4DrgW3wsrdGSGg4b4gyxKVnI+j0KXh5erG6dQLh4eHIy89AeVkmyotTUFedjbLiZC5zUFOSjrSwi8hhlf7Bw3u4fV8mqaX6jb+Ii962iD3lQXi7Icj6AC6xsLrscRC++5fDc8d8eGyZBbcNs+C3dy2hvRROm+aoWXq8d80n3HfAed8GnDxmh9jocCRnpGusEgInU9I5FbgJaYI7m8AWjzqvlGDnbyrDFOQQwnllVMICdEI7WxQ4X5tTUICsghwF7xzCOKukEmm5BfzcRcpiyckjtKUazgJAGjkLqMKVNVIp2SgsDATahVJdp+ImcPLEVy9m4c8CIb+C8Oc5BRVU8qX3kZbUgrTIchQlFuMqVfn9luv46dZ9XBcfNvISKliFvNXUiho+hHXpmcg6fRJnzc3gumkzLto5oTYzH49u3MGNylIkBjjj2OJJsJ38PvZ+/jZWE9w7J36BXXNnYfLYMUpJbZ/8CdX163Cd9CH8vpsA1+kf4dC4kVj/en+Vxz1eTwdHli9hLYBw4+copaKuU2l+DSoNUNICNeq6hsCuI7BrUcbPV1ZRQUBXMjTqWgvtF0EuIWB+0RbRQl3W5fz/Pq49R+tvC7zFKikmuEVZa0Pg/KLiFrUtsBaFLftlXWub/AnurCz+RkUw2bNPjTUylNDuM+RT9B46Fj0HjlYqW7drX5UpYtB1EMHcD+0I7pf+TSATzB3VdGQGhLP413rQ1TWCgVF/ArnPnx63sko6dCG4e6o5KgXekl3Stp0BdAl4A7k+z5fQ70KQd+XfMtZkmUiKoPSuNDLuj0Wz58He7CAiLp5TaYFXYrKUx52WXYLErFKkF7eg+eEfuEvVzQXukuCZFU3wOxWBiIhEnAw6CysrR4SEXcH5kBicunAFgefjEBgcjcNH7fHVJ59jybfTsG3hdxj/5giMHT4Q7w3uge++/BBTP3gHo/v0IsQ/xBt9eipwj+qrUdzvDeqBt/rKbDn6GNDNGF06tkPnti9Bv5Ome7umYbI9of2SijYvvaziZart/7R5GUZdeiP8fBDuNGcT3P/Q5V24KimBN0Rxc0MUd8nD71F6n1VVqu7C1iakVxQiIZeqOzEKMQmxf4I7mTdJNm/WvNpGZJTXIqmwCpnljbjz408aq4SA1oL7GdX3j4wnv/6K24+foqL+KjJYBU7OyEFismYS3chLwYi+dA5XLp1G5MVAXD7ri8sEdwTBfVmB25bgtiK4LZSCPutwQIFbbJETFlTX5ttw/NBmqtD18DMjvM2oui1Eie/GSZv9OONsjgDrfTiweh72E8I7F0/DvnULsX3ZbOxduwAHNy7B1iUzcWjDctjsWAXLTfOpsGdQbc+G1fJZOLpiJizXfgfrzUthsYlB6Nvs2kBw2yAs5BIf5CY+HGW8IcLg5+uD4wEEd1goH4ZkFOTGoTArEhUF8cjPiEBlUQKKsqKRHBGMmspi3Lwt8xrywa/IQeSpY1SQNrjs64BTdqasNexDuIclTlpuh/vOJTi2bSHcNs7GsfVz4LNlGZz5eSy+mwjz+RO5fz78TDfB7cBmhAZ6IjE2GunZOcgXP5vQzGA1OD03k8o7D9kEdw4VsSjebII3kw+1WB2yniNAF6VMpZ1FRS354Nn5+cgg9DMLcxXwFbjzCgluKjdeO5tKLVsUHAEvqYVSGGgaNMuUzZLDWlo+C4xCniv53mKxZBeXUbGzECmTRk35mw0sHG4jOaEe2XHlqMhk7YT771+7jqe37+IGC4SyK7HIPHMe1YlpuFZciZqEJES5u+C0+WFknzuHG1S4D+7ex/ePnuB6Ge9dFti+S7+By4yxOPTVO9jw/qvY/fXHsFs0Cx7rl1GhL4Prymmwm/UxXKaPQdCyKQhYNAFWE9/Butf7YcvbIzB/8ABYrlyGEgEd34Pkctc+b3hU+dv1jQR2tVLZAu5SFnzFJRWEsoBaAC3w/gvUAlptyLZWYUto1bQW2FrYa20U7baCNb9bgbdE8XOrRGuJSMi6+NoSWoALqAXgsq0FuRbaubw/slkoFvI3WbBoJYy7vaIGk+o1aAyh/R6Meo1Ch8690UGXsCVg9QjUztJzsqMR/vPvDoz2aKuArU+Y66l1Abm+IZUzASyDTL0Ibl1dadDsoULgLeAWS0XO1zXoDV39XlTXfVhQ8PUvdMhRvjehPmfKLJiZ7EIQa+oxUXGIoeKOjU9DSiYFYX41EnNZU7nzDFefAo1PKVBZ5S9svAv/M3GIikqHo50H4X0Jl8KTcT44HhcuJSMkMhX+QRexacNWfDvuC6yfNw+rp3+LcaNeUeD+dNRArJr+JT5/7RWVOTLtkzF4vW9PDOlmoKyS0UP68Lx+eGeAMYZx3yt9e6MbC379DjK0q+RsaxomJdq+3OZPaLeh8m7Tlmq7bRsM7jccmQnRuFGTjsbC+P8Ft/yTxL3bJGwLS6Pan35D5fc/ofzhY5TevYOSG1eRXlmkwB1F1R1JEMRTIaYU5COJN0mmNFw1XkNR8y1Es5RLr2jBnZ9+psJ+Dm3CW5S3eExPf/8N3//2mxp4qb71Nmqbb0Amtc2VmcqzMpCZkoDsJLEOQhAbegpR5/xwOegYIoLcEX6cpaKvNS6IVeJm/gK4TZQdEnRkO4IIb1Hcx82oto9sJrS3Mbif4D5ly3MdD+OE3UFYbl1O8C7B+tkTsHb2JOxbsxAr+UPsW7MAmxdOx+4VC2GxcTmst3C5aiqO8qG2WjmdD+50gnw2zNfOhfnGhTDjNez2boWfsz3CLwQjLTYemXFxSIi5jEB/6Tp7HOGhwcjNSURWShiy4y+gMDUcuUkhKM2MRHr0GSSwkKoszkVleRHKirIRd/kMvPh+j1vtxbH9W+Bqsh6+B7fjrK0p/A9vg+v2FfDYvgwemxfDi+/Bb+NSOCydDYt53+Lwd1NgxZqBPQsUl31bkHr5IpVrAjKyWTsqELVdQCVCNZKTQYBrwC0AViGTYeRLwyWhTHALtPMI9BwWROn5hCoVt4BbFHdGYQ4yuT+zqEIdE3CL9SLgFsWdnUdFTtWdy/sjm4V7lhTw4o9zXyELgCKGgDubYM8opGIvymPhUUJ1X4PohHwkprUgMY4iIDYfZen5qMzJxb2rV/Hs4UPcb2zBdf694othyAo6g3zWdKLd3XDZ0Q5F/K7v8Zp3CfkfWHN8QnA3ZvO+tdoDX4LYdab0jvwU5l+/hz2fvwWXuV/j7IYFOMkC2m/dTHgtmwT/Zd8gcMlkxkS4zPwYm98ehK2jqbxHvwmzJQuRlZyIoioqXSruGoJbgC29JSWDpJL7teAuKSVU+R1WshARtV1RJcpb40dr4a21N2SfFtKyFDjLcTlf9sm67BNwa0Euoc0ikWtIFPA3LKRS1kJaC21Zl6Vsi9LWetradS24ZTCprKw0ZGYmE+J5mPTNPBh0GYo+/Uajz8D30bP/O8oeURMidDKETIrQiYq5bfsuCtAy4t+//9UW//lPhz+hrfxsQlyHABbFLcO6tnlZF23bdEInAl2Ara/fUy1FeXfg8Y6dNeAWYHfmazTgZgFhNEBlmQi4JfT0+qi0vaP798PDyU71p4iOSUFUTBKuJGYho6AWCTms5dz4AQ1PgLK7v6HpB6C46T78T8ZQWF2EtaULLoXG4/TZKASHJOJieArOhsbAwtwaaxcvw7JpU7Fu9nTM/ORDfDRsIN4d2AuTP3gdK6Z+QVXdR43HPZXgFmBLF/hXehsrcH86ciDeH9wTr/Y0xIgB/dDDoDMMdToQ3G3Rsb1kkfA7Uo2Tz6H9HNzt2zF4/O2R76EoLRHXK5JxtTDxH8BNuIrnfIdglbG5G579gaqnPz8H922UEtwZlYVIKshAVFI0wqIuIyo+FnFZmYhnqZzKmzSX4C65dh/pVa3IrruN1sdPoEbdfhHc3BCrRP6WzMp97e4TNN+8j9Zb99DSeh3NrAbWV1E95KUTcJeRFHYGMQR3pIA70BWX/OyVTXLRSxT3EVx0Mcd5x0M4Y79HNUCekoZIQvqUuTRQbiHMtyqPWxS3r+kWOO1cDQeTtThmuhXW21bgEJWz6ZrvsHv5XOwi+FZ8+zn2yDoV96IJ43F43XLY71gGs1XfwnzFN7BcMUUBXKyTw6tnwnTtHJUL7nBwF3wIjZSoKESdPoO4U0FIiAxFRHgIQi+cp+KNRGZ6NJKiTiElLAAZUUHIiDyBrOiTiD7jjogTHkghYBPCQpAWEYLjduZw2bsR7vs28T2vgcuONfDeuwmnju7DCfM98N+/DT4718Frywp4b1gKp2VzsHfKeGya8AnWfv0ZNk6dgM0zvoL11tVICDmPrFQ+iDmEax4BmltA9Z2JdII7U1K+Cv8O7qzn4M6iIs4leHLEIqHiFh9bUhuzeTwzPwtphLcCd3GFUtypOfnqepnZ2chSjVu8hhTGUhgQJBkMBW9uywQPBYS82ChZBHtWMV9blMMlFWJlPc7y4fEOSEJ8bBky4rJQnUNVmJSCO7w/nlJI3G6+jsZiwupKDDJPnkCKry8KTgehht95aUQ4QZ2Duw3X8ezJr/jx/hPUJsUijDUQn4XjcWz2Rzg251McmzsO1pPfx5EJ7+DYvC8RwN/Ub+1s+K2chVO8J4KWTsHxJV/D87svcGDcW9j94VvY+sFo+O01QUFGOt9nlVLc0gCpBbdkj5RXEMblVcomEcVdXiGg1oC7srpCQVkgLMCVpQBbGhQFvgJkrYethbUstetyTKwSLbT/G9xynXwWggUMrcKWkGFZNR63Jt2vQNog+Bvl5WlUt0Bb2SPyu2XyvshMQW4e4Rd5Be+9NwFGxiPQo/cb6NnvbfTs+yYMjYcQ2sbo2IGKmvEyVfNL7TrjPy91oJJux2hPwHTASy91UtD+z3868lgnlRaoT/h21DHSKHLlcXf9Z3CzYNDaJNqQHpU6zxsrNfndQ6HTqTcmffYt7M35zNgdRWhICKKvJCEyKhFRsTJKaQUFZgMqb/yIRoK75iHQSgBVtz6Gv18I7K3d4OLiiUuXruBShMw9kImIuAy4+QTCZOtO7FqxCvO/HIfvvvoE4994FaMJ6dEDemL+V2Mxb/wHeHtAD7w1oA+mf/4xRg7ohT5ddTG0lyE+eKU/Pn99MOE9ACN6GeHVfn3Qs4sejDvLxMHtVAebju00VokA+6V/i6ctPncbfq9t1fFJ475FPQVNS3E8rv0zuP/AM0L1AZcyUmDDs99RRcUtmSUld+6g/PYNZNSWIaVUBpBKRkR8JCIIo5i0ZMTliV1SRXjXI6fpBtKqryKxmDcYYfzzH79rPG4BN/+nBffTX37FzQeP0Nh6C7fuPcadB6zO3ryNZqqJ6vISlBIMuYnRSA4/iyvn/HE5kGrb3wmhvna46GODYMI7xJPwdqXydrHAeafDOGO3H2ds9zH24LS1CU5a70Sg5Q6cOLoTnvs2Ytfcb7Bh2njCbAUCrQ/i2KEdBDSrWATf7mWzsYrH1s78GiunfYVVMyfis1GvUlGvhPPuVTBdOhEWSycpcB9ZPR2HV07FoefglkGsHE1lzkt7RJ7j+yW4086fRWYMv59Q3kQhwUiOoiIMOYX40ONIvOiLlIhTSAw/ibiL/og844nLp30JfF8WTh4IOWYPr4M7cGzPBrhsXw27Dcthu34F7DYT3mb8bA7mOGND5b1/M7yovB1XzsWGcR9gwftv4tMh/TBMXw+T3nwL63ijOW5fx4LvJLLSMwhcsTkIyhfAnUEVm5VPGEs2CSNbskkI3yxCN4MqWvYJuCUyCkqQWShg52uozLKovMXiyOI5orgzCOMMquy07CxeO5PgFh+dip4KO0teJxZNAUHOyJWQjBZCPIO1tkwCO5NQketnF9YgOCwTFtZnEXyBtZTENFQQxFlxibhGNftAxrpmgVKSkYOylBRUJSaiJjoW5WGhKLxwGumnA5F+/gwqUzLw25NnVOg/oCqBD+XBTfBb+CWcp7wL12kfwJvwloGkXKZ8CMdvx+DYoq/hu3YmgtYT2qvmIGjFNPgv+BLuMz+BxVfvYv/4D3Fk7gyknA1CcWGu8u1LK6VLOWFb16jgLYq7rJzvjQWdKO1SrpeVa3KrtbAWUAtoJQS8WqtDC+k/oV0jvUe5r74eVbW1qHiekaI9LusvglugLd52Hr/PfEYRBZVECQvGQoE59wm8ZT1P8rT5O+XkCLhlyNYsqmxR2pnIYKGUkZFC5Z6JXbsOYsCAd9FTBpKSsbV7j+L6awT5YHTS6aYaHdu210Obdvqs2uviZSro//ynHV5SIeDuiDZU4C9z+Z//tFfA7mpI+Or2UA2YHfhamVBBxinRFztE5qNk6Mi1Oxorn/tFcMtQruJ1y0zwBt0GQr87Id65Fz5+bxzBbYFjDhR1/O2jY+IQE5tGxZ2DxIxSpBc1oe7mT7hGaFe3PEJZzXXk5ZbhtM8pBLi543SAF8KCzyEuNhZJKekIpWq3sbTC3k1bsHTKVHxKFnzz4bv4ZMSreKd/L7w7SMA9BlPHvoG3+vbAB0MHY+bnY/HGwB7ord8eA4z0MWbUK5j0wZv48q3heJXgfqVvH/TqaoDufD5127dlgdWBtQ1poOyAttI4+a9/c/kSOhLkelTluh3bY+W85bhRUYSmgihcLUr4J6tEOmD/rtLzZMCphme/ofqHX1D+6ClK7z1AOVV3ZmM1EgnumIwEBEddwKXoEMRnplKFFyCB1dasuiZkNbWisPUOcmpaUdrYqqaaEoubvOb/f1eFw/e//YHr9x+j+cYd3KUaunHzHlpv3kHr9ZtqKEtJT8qX6lpCNBIv8Uc4I+A+Rmg7Edi2BLc9Qv0ccInL4GPSSEmAOx8luA/jtN1Bqu8DOGW3B4E2YjXsxjFCeytBvIRwO7JyIY6ZbIQnFWugtSkOEdpikRxYNQ9LJn+CdXMnY/+GZdi9fhm2LZkPx71bCe6VOMwqs/lCgfe3OLTiW5iumErFPQtHWMU2XTcPNvs3wuXoAbhaHkHM6VPIjwxHhI8XArgdHRSAqJPHEXEyEGksiLJiLiA/LQG5kplzheedP4GQ0/4IDXDDGSdzeBzcycJkFbbOmYrvxozG7HfexPIvxuHAyqWqO/45DxZeMtHykV3w2kWgr5iJDZ99iPlj3saXr7+KDwcNxpLPv4Llwnnw3rMN0WdPqgc1i+DNLiCECVkBa1p2OtKyqJpzi5FTXIm8kirk8HfMzOK52blIp4oWMAu0s4p480sDMh/8jHxWpwn8vFyxTqSHaKmaCCKD0E8nzFNys5DKglcaP6UAyCHQs/Op3gtKVZphDgGSQWBkCTxYCKTn5PB1Au5CgpsKPr8W50Iy4ewRBi+vMyjMzERBShJrYAm4XlmL29UEGd9jC9/X9coaNPM1pVcSUcBCMvukH0KtD+CC1X5839zEGw/45fEPKIq4hHO71sCHytplyhhYf/EW3KeMhfescfCa9gk8p1OBU1l7r/wGfqxdBSyfDJ8lk+A1Zxycvnkf5gS3xdwJ8DqwC4WpCaioKUVBNeFLaFdTsGg72UijpIC7tKxCgVTyqQXKorYFtgJZCdknSy14ZVsALttyntpPJV8uDZ28tqQXyjyglc+PC7wF3NpCQF4vvrZYJAJuiUIWmEUsGEske4dL2S7gs5rHwlQimzWjHH73eSxsZV1mTMrI4H2Rlsb1DCTxc06YMAv9+r+P3oS3cZ9X0K3nUPSUMUPU3JHGeLk9wS2DRHUwIIhl0l9CvI0u/v3vDhq75N8C8PYEdwcF9A4d9CAzu+t17k1VKVkk+grckvctoStjej9f14JbvHNtiCrv0lXSCgnuHoOgz5DxTV4f9R6szY7A28kRoedOI/ZKLOLipQdlOmLjUpGclIHE+FREhfM+CPSjyLJFgIMZjtsfRIDNLsZOnHA9hPMUhyFnfBEc5IPznq5w2L8bO5cvxhwq7slj3sd7fLbe6t8TH4/qjyVTPsWEdwnyPr3w6SvDMP2TdzF6UDf069wWffU7470RI/DNR+/hq3dGYXgPIwzu0QPdOuuhh74B9DoQ2jJpAuHcsW1btP/3S4yX0fGlNqpzTheqcv1OHWC2fS8e1BahuSgCDUX/kMetBfcjgvsWo+nXP1D38++o/fEXVDx8hPJ7t5HTXIeksjyEJUYhLPYSIuMvq16UAu48Qju38SryWm/i6k9/oKjpDlKKynHvh5/wTMbjVH/hDzyWRkkWCNcfPkXr3cdovfUIdY3XUd/cqhnDuKEBFbwJC0SxJcQgMew8Ygi2yFNUoyc8EBbggkv+0kDpgnCCPNyHP9QxgszFBuccLAhvsU0O4hSVdwCVtseBjdi7aCrWTfoMFivmw42q1WX9cjhvWQn/IybwsNgGEyrnI5uX4dDGxdi/bhF2rVqAz0ePwpKpk2C3exOcBNwrJsOMisxs8SQcZJgum4IDy6bBbPUcHF43H/YHNsNq33bC+zCCfY4hLfgUzh/dC789G3HFzxUxJwnm435IuHgWxclxqOZDVE6AZiUkIvxkEAId7eG8dxcsNqzGnpUrsW35arwzZDgG6Rngk0FDMG/Mh7DauAYBdhb8Do4h0tcFZ6z3s9q+Dsc2LIT9wqkw+fYzbJr0KTZP+gL7Zk+Dy5ql8Nq9FVFnTqCAQE0naNMJafG4U7LSkSrgppLN4D5pIM4ukhxuquo/wU2YclsaJTOpltO4/SK4c3IK1PkZPKYFdypBncrqt/jfGSpzRRQ9r8NCII+QlxxxyVrJVIpdCpM8pBEeqQRJugBdCpfCevgExOCozUn4+p5FQXoaUgne7LhYtJZXqWihov3h+i3cqW9CTXYBKmKTkMPv+JL5TrixQM0KcscjAi8/Jh6PqYRj3Bzhzu/Iavx7cJg4Fke/eA+HPnkTXvO+gdfsr3Bs5qdwnf0p3OcR3osmIGDZZByb/yXsvnkXR754A1YzPkeI1T5EH/dFXmoySitKUFgpipuqt4oKmH9LskkE2BpwaxRwieRSP1fWElqlLcf+X+CWxkzxz6UHZgXVtkwsISMmasH9J9yfv1aup4V2DhW0LAXSAuvSUpnNRsYmkQZJsUVY6D4Ht6zLfi2409PTkcJajFgtHp5eGDJEbJHh0DMcgs5G/QnMQTDsNgT6XfsR3N3QhsBuI7424S0QlhALRJT2v//dlpB5mdGGABeIt+V5OsoO0dfro3pYyus6dJTGyR5/hgI3IS0eeieqb2mYVA2UDJ2u3aFrRJgbD4Bet2EE90h0MhiIgQNeg8V+C3g7OuPSmXO4cjmKAD+HU96e8LE/Cu+j++C0dwOsty+E3c4FcNo5H07bZsF563TYbfwWtlumwsnkO7jsX0omrEOA7S6cZi3+tPNhnHezQBDFoL3JWqrszzFn/MdYOOljLJv6OcaOGIR3+/fBuBHDMPH9UXhvSC/01++Enro6eGvoEHw79gN8+fZIaGZ674YuHTopcBt27syCSwPu9m3aoO2//4P2hHbHNu2g0649ulKVG/E8f0d33KvNQ0N+GOrz/xHcv6uGRKW4KZGlgVJ87pofnqHy8eM/wZ1SUYjo9Hhcjg9X4L7MKmhsFm8AVhVL+CDlt95CxZ3HSC1tQCKr5Tef/KjGKxF0S+72w19+Rz2PlzXJdFa3UdtyhzdoE6rrJQe2SY12JpOSlrPqXJiVhozYSMQLvC8EIeZsAAHug3Cq7zB/d1z2c8MlLyeEujsgxNUeF5yslOo+ZWuKE1Z74X1oM+y2LMGhZVTGK76D3dolsF+7Aq5bNsB5+zo1ue8JpwPYu3Y29iyfBasdq2G1az0ObV6J2RM+wZLp32DvusVw3LeKgJ6Cw0snKXAfXvINDi5iLJmKA0unU3UvgjUB7WZ1EBHnAuF8eDdCPG0R4XAQJw9swmneNBF8rzFnAhF16jgK4uNQU1iKaqrcEpmN/UoCEiR31NkFXodMYbp+A/as24zZX3+DyR98hJWTWAtYsgieB3bjwjEnFmC+iPH3wHl+1gB+Br8dq+DHz+nDgsdx6UzYLJ4Ox1XfwXPjSnjt2Y7LVPt5uVS1BHdaDoNQTuF3K6EFd1oe4UxFLDneMqlxdg6BmkvYi/2hlHShAncqYZtGRZ2RKQ89lTRBm0ooa7NK0ggEAXcaFbdkrQiYxSoRwCt1XsDr8b0I0DMIb8lgSSU0kvk+5LUZ/F5EcQeH5WDvATf4eJyg0o5Fangwv6dopbCvVVTjVk09HrVcw00ua/gdFoRcwmV+/z7rv8OJPetQFHoWKWcuwHnPfhSz9uO/YwP2fjYaS/sZYv+Hb+Dgp6Ox79N34Dp/CvyWz4DXd1/CbfrHcJ/2MY7N+JRAHw/baR/g8OcjceDTUbCY9RXCXW2QEhGOnIwsFAsMK6iqK6tQQWALuCWbRONvi1WiSckTqGqh/KI6lpB1sUc0ylxjlYiKlpnUq2pqqLQ1c28KtLXgrha1zdD65HINrdIuYI1FgZvfrayLypaQkQK1SlsUdkZGxnN1naGALfszWauRfaK209JSlfL+euI0QtUYL7U1xL9e0se/2hDKHboRqD2VVy2Kuy2hK1aJapQkhMXPFl9bFLeAWgNuTfybAJdZbzoT3LqqhyWvRfALuAXiEgLuzry2WCkacPfUAJvwlujYtQc6GXKfYV8WIixAjIaqrJZ+vQfgwNatOGZxGD7WVvCwNIc9nw3LrUthvZHP/voZfPanwG71dNiulJgK2xVTYL30GxxZ+gUsln8Kq9UsqNdPgtOWaXDdORdue5fB59AaeB1cDd/Da+Fjuhb2ZITb/k1wP7AeG2d9iU+G9sFHg/vh0+ED8fmbQ/DhK/0wwEAP3Tro4J1hwzD1kw9VL8tXuhuiu25nNUVZdz199DKSiZJltpsOaPvSS8oi6fByWzXYVOf2HaGvq4ve3XpRtF7Arco01OWFoqko5f8G9xNR3FxeJWkbSdrqpz+j7MFDlN29TSg3ILWyiKBORExKNKITI9XMOFf4g8fyIZb+/0W37iG5vB4J+VUopJJ++NvvuHn/BzxjQSC52/d//R0trLo23nuK+puPUH31HsrqrqNOFHfrNTXPXqMMtCONOCW8+TJTlWWSFhWK+JDThJAPgr2cccbNDmdZ3Tlpd5SQtsApq6M4Y3sUp23McNLKFMely/rBzXDcSiVNmO2dMxkH5kzB1hnTMOXjT/DJyOFYMe1rBDmawe3gFpUSaCa9IbevwcYF0wnNTzFl3FjsWDUfDgT34TVTsJ9KzIzQNltEeC+eDNNFso8//uYlcDTdjpATXrh0yo9qeRZ2LZ2MGG8HhDlb45KbPS66s2DxsEfEcU+khgWjhA9MJWFWwwermoo0LykH8eeCcdbJFsdMTWC+ZTVMVy+F2cqlsN+wDv6mrP67OCDyhB+uEP7RvsdwydkKgfu3wXcXj+9dj0C+9+ObV8CHn8OD78mb1/Ck4g4P8kcO/15aDgFLcKdTUadScadkpiA1kw8w96Uq1U1483cUKIvqlsZGUdKq4ZFLmRQjhbDVgFvSxfIJWRYEDIG3nJNCMCQT2Mk56cqOkYbMXOmJyc+anVeMLFbLxSbJFHgzxCuXwkMG45IOXVJ4pGRXIiKmGFbWAbA74ozky5eQfvkC8mOjcZNwvFPbiHtU2rdrGpT6rs3IRoK3BwK2rkAAC7D8kHNoLq9j9bIctZkZiPR2YeG2BuZTxmH7O8NwYOzrMP/qfdjP+RI+G+bh+MZ58OcD7DH9E7hP/ABOE96D3cR3cejL1wjtV7D309dwaM4kRPl5ID0pGdn8jgr4eQokM4bwFmUsPreobWWRCLRLyhS4taEFtQbcGi9au+9FcGstEAXlKhYENWKV1Kn1UhYS0mVee1wKAnmdQFsaJCVyxa/m9yjrAm1R2iUlJQrYWmiLohZlLesCbVHcL4JbPG8vTx810FObNgZo19GISrc3OnWlShalrNOLsO2O9p2MeewvcGuhLQ2RCtz/EnC3+TPEOnn5BXBLD0mZskzSBAXifwM3oS2FhnTEEYtEV4KA7qDbU6nwznrd0IewfufN0Zg4YTxWL6Zg2b0aLiYrYbtpESzXzYUVQX1k5SSYL/0SpgvH4eCCT2G++CtYLJ4AiyVSe56IQwsnwHT+59g/92MVZjzPchkBvmYyrPjMWzNs1k2FzfppsJbrLZ+MI8smwnXbHFizEFj28ZuY+cEb+GTEAIwZ3gcfDu+PwV0N0VPHACP69cWX776J0QN6Eead0aVdOyrujujeWR89DQ1hoCcpku3Q/uU26EC13UnUNkO/ow50qcxHDB2JnPh43sfRVNyhuFqS/b/gFv9ZrAyZJ1GGQLzOaP4NzxsoxeO+g8LrLUirKkV8XiZi0uIQTtUdnRqvJk5IoCKLp1rKbbqG+oc/ovTafZS13sFjAvvmw5/wPZW2pBs+lus+/hkF9TdRc+Mxrt/7ES3X7+POvUd4+OgJbt2+jatXr6KxoR6NVBg1JaWokJSl9BTEhJyHp+0RHN60FjuXzsfuZQtwcNUSWKxfxWrOFngd3gd/y8MItKYSNd8DP9MtsF+3AJu//gRrxo3Bpgnj8Hb37uiho49vxozB3jXL4Gd5gNWgQ1S5C2GyYjb2rV2IbUvnYMfy+di+YgEsTdbDcf9amK6ain3fjceh+RNwYO54mC6YiP0LRHlPheWGxfC03I+L/i5wZlV954oZ+HCoITbNn44QH3fEnz3BCESYjysu+VJ5cz0vMR7lVLXVVKDVeUUoTKZSDblMOHgi2OkIC5+98GOBEsgC4fyRgywA7HHZ1xPx588hIfgi4k+fwmUPF5w8tAvHTdYhcO8mHN+xluBaSfW9ggpzFQJ3bCS4tyP8VBAf1EwkEXApGVTMVKgpfFCTpVpM9ZieXUjIFlEJixqn0qbaymAtKlVUMOGdLvBW0CfU+ZCLYk7n8UxJL3yutOWcVG6nEg6pOVmMDAVu8bEF1nKeeNyZVPGphGmaNII9B3g6z8/IZ1WdsIm4kgxrez94+cqwAQnwdPZCYvBpJJz2Q05kKGFdg7v1jbhNmN2m0m1kbSAr7DJrN1aE8CJcdjiCG9X1qK+5QZVSjNL4GH5PNgi33w+PdVReM8bBcdoncJn3JY6tmIyA7XNxfOtceBPcblTbrhPfh+OE0bD++m2YfjEK+z9/FXs/fw1m875FEguE1HTCjjWHopJywpFKl2pWwF1OsJYIuCsqCWWq4FKNfSFqWEIAq4LnlzCky3yJnMMo5j0u+yRlUMAsWSqShVLM65VLTjg/ZxmXJTKeNveX1zCqNeOSSAEg6vpFtS3glnUBsihtiRfBnZqaqkAtIeAWu0T2y3Y6P18+n+Xly9agzcvG0NPvB+MeQ2Dcawi6dhuErjJmiL6MSUJFTHBL9ocMDiVjar9MaGvBrXK5/wHcbdt0VqMHCrh1eQ3J2ZaUwg4qrdAQnXRFZRPohHM7pbjF4+4LXS51dXvBqGsvvDpsBMZ//BEWz+Lzt3UlrPeupbhaAaddC+GyfR4cNs6CDYFru3oSrFZ8DfMlX+IA4bzvu3FcfopDiz5jENYLPsOeeR9jz+yPsWvaGOyc+gH2zBiDfbPG4hDPNVs4HocXfAFTrh+c9xkOzv0MprM/wt6prK1NGw2bJV/h6PyveK3JmDN2FD4e1oMAH4Qhhkbop2eEod17YOyoV1QPyh46baEv05O164Bu+gboZsAw7Epl3Qkd2rSl2m6nGiU7CLypuNv+py2mfT0ZTSVZaMgLR1NhJJpLkv8X3L/xfzKaiIzY94Rxi1uiukVxlz98hIp7D1B0/RoypIckb9jLafG4GBeGK+nxSMzOQAJ//JSiUmRV1aPu/6PsL+Crura+bfjUSyktpe5KKRR3dwIEDSEJCQlxd3d3dzcgIe5KiOIuxVpoC9VTd9frG3OlOaf3fc77PM9Hf6Nz7bXX3tl7rzmv8R9j2pffcUrU9vErb/HZD7/xz29+5Iuffx0ebvjjb1z7+HtOXf+YCzc/49rNj/hMoP3773/yy6+/8/U33/HJp19oHZUffvAJn/zzc25KQz0mSqeqrJTMmCjCXewJtjUn3MGSGCcrUr0cyApRu7SHUJoaz950UaIJoZQJ+JLtTHBfvYRdc2divXwxOxYtxGTZaoIsLMgK9KY0NkjLZSVJeB0ikA8QhR3lbke8QC/Z35WMME8BtwvRDgZy83SIEAvesVoqwHpCzTYTLBZpZ0xmiCfV2dEk+lngsUuXDfMnsU5CcgeBd2VuGofb6umt3iuKu5gOUc3HOtp57dBRLp84z8XDZzjXfZCjDa30lpfRkZNGc1o09amhtGXG0JERL+o6iQ61hVljM6cGJLztP0JnWRkNiRFUh7hSH+JOgXz+fEdTSkRx7/W2p9JbTYv3p6u+UWAsQFXqWpT00RNnGTx0XLODR6Qxy+NjJ8UUfOWag0dV7lvgqhqywPuIgP7IcXn+xAXtuuFrhp/T1joReB6V548K5NUoFTUMUHVMHpH3OHJCKXoF73Oa4lbH2vv/Be7DSuWdOMLJs8cFTFfJL9rH/PmbJEy3xdE5gr35ZXSL0q1KCudwUzUfXbvKJ6JKP33zOh9cFKUq9eJIQwPN8eEUOJpwqqWBD2/+U6KZK1wZOsjB6t1UxvvRnhFCmb8NmdLQ0rcvJVkaZ5o04lLXrZS7G1BsvYUcw5WkbZxHwrrpxOvOIHbdTMLWTSFg2UTiJGI7NXCAE+JczoqaVtP11bT9YZgKVBWw5fiiHJ+/dFnbiEJB9X+D+zV5To02UTNHlWo/f+GidqwUupZq0YYRDpuaxHXpr5y59lgpeQXr61d5TcCtZkj+XW0rWA9PfhpW3ArcI6agrdIiSlErcKvjETsl16uRJMfkvh45LM5UnPv6ddsEqs/z5FPTefLpKTz86MuMe+h5HlKjOVS+WeA7kt64Z9SD2uzIO5TiFmiPmAL1/wb3XXeO+0ttC7Q1e0KArdIvD4oJuO8XJT9GlPyYR7lT3vvOux/kXnEOLz79Mlt0NuNkaUJ0gAt58f7kRrqREWhNupc4ZIF1gqOe2DbiVOmgR5KIrXhRyHFWKkpeR5gIr1Dj1aKsV0kpIDcScBssE2gvwG/rXHy2zBF4z8F7y2x8Ns/Bb9N8ArYsxH/zfHw2zsVbdzbe62fgLfXDY80UrQyU60K3L8RNdyZG819m6/wpvPqEfN4HxjF+3MPMGv8MU1+U6ODB0doiU/cKpB++/34eGTtWA/jYe+7RFLcay61MDQ28VxT3XbeOIjE0hI/eGOCtU22iuvt4+7WO/3dwv/nTb9pY7quiui99/BEn3nyTQ1Ipe04eouPQfrqGerRFp/ZLQx6S0HFQwtNj127SdfI1+s9e5u1PvubzH37l6x9+kneEL7/5gfe/EJX99W8cfO1Njr72Ou998rn85eHh3j8J4JXyVgD/5udf+FzKC+cv0CuqqqlsN1VZmZQnRFMQHkh2gAcJzlbEOpiR4GZLaoAXpckJ1ORmUJudyJ64QDI97AjatgHnVUtwWLMMt60bCd5lSpKrI9n+bhSEerI3MZj0UHci3S1FhZsR4WpDrJcT8b5OJAW5kBzsRJSTqHGltE3Ee2u2juCdG7VUSbhax1vC9LKUIJKlItkbrGLXhmWsmTuV2S8/h+nGNbSWF4iirpHPlk5FVrKoNwn9BwY4f/i4lEdFTfZyuLGFgYq9HBBQHSjKpKsglc6cJFpTYgTksdSlSllaymvHX+PGxescam6lMSOZ2ig/GsTBFDnvIttW1KNEAHu87ajwcqUkOIgDTS2iFBWkBbbHlMI9w6A87j8oYbNKiwhUjyo1fUqU94lT2tT4g8fUrLNjHBJlfVhgr1T5oWOivOV4+LwCrnqt6mg8qyn5IydEnQuYj546IaZGrSjVra4T5a69x1nt+YPHxSloQwbFeRwVkMhjpcrPXLhKdm4l1rYh2NpFYmMdSFJ4MqEOjiSodUca6/nw6iWB9xU+uCQwHOzjaGsLB8pL6c+OJ8fOgKsHuvjgjRvaqJPT3R3U5yRTFOZGX1ECtdFe5FltIFV/HrHS4CJ0Z5FpqkOpw3YKLDeRYyBqXMCduG4G8eunk6AzmxhR3kGLJ5JvbcoV+V1G1io/I05DDWVUxxcUtMXOC7jPX76sTelXS+OeF3ArsCr7O7gv/QXuM+LwRsoRcCtIj5iCuoK1Sr9oqRcF8mviJK6/zvmrwzMkldJW6ZGRFMkxNaxPHKJ6PKKylak0iIL0SIpEHaty+LxKkRwSE4eqHPrAYZYs1uGxx6fw3AtzefypyTz4yEva+Otxaubi/U9qqYz/N3D/zxz3XXeNFeirqe2P/svuUYAe9TB3q1Em9zysDTN88MGnefaJF5j0wsssmTENO6PNpIV6kCf3MDPUiZxQe3ICLQXaO0hyFljbbSbGZiPR1hs0ixGLk3sda6lLtPk6Is1EcBktF1AvJchwmVYq89++RGA9H98tc/HXAD4fD3Ha7gJoD905uMn9d1k7E1cx+5WTcRRzWPEqtktewUbMftkkrJeMx3blJKwkMjNZMZ01M15g9vOPMeGhsdpmCtPU8RMP8syD92tblD187708PHq0Vj4yZgyj77iDUWqlQDE1DX70qLt55vGntTkdH1w5MKy4z/ZzXVT3f4BbQVuB8zf537dSjoD7rV/+4IqA9PJnn3PxI7XY1NsclQrae+oIzX1tdB3soffoIa2Dsv/MefZL4z14+Rr9F15n4MIbnLn2Lt/+rE18589ffuamKIcjh07y9nufc/3Drxk6fZGrN97jN23MoPz93//QwP2lOIsvf/yJdz/+hFPS2Pc3tVJfWExlejpForrzwoJJETD5Gm/Hdu0KPPU3E+fmQm5MNLUFObSW5lGdlaClTFIdLQkz2kqQ3PxQM325qTtJcbEi29uBfH9n9kT7ibJ2J0KUarirFX42OwlzsiZWwB0f6CxmT6SLEQGap5YKYLxGbK2EWboEieIOszYgwHa7gN6C1GA7bVihwYqFLJn6KpOeflzArUOCnxvZEb7iHNT63950V+/h+IH9nBZVeKp/iJPdPRxpaWWoporBinL6y4sE4Ll05aTSmiTfKTqEkiB3hmqreOeiKLMjomI7u2jOTmdfhB9lHtYUOpmR57BTlLcZ5R427PF0Znd4GP1tHfQPHqJ/SC0uf5gBabx9orqUDUnjPXLqtAbuw+reiepSMB2UezqolLE0epU+OXRcpThEbWvgPq6BW3UqHhF1rV5/SKlypdpVDvu06gg9psH/sMD5oFx7UByGStEc/gvcB4+Jc1Cl2BEBjnrt0VOvUVRaT0a2WpyrieK8BpLCMjDQ0SPWJ5iDLV3cFFC9f/EMbxwZ4nRXG20lRVzoaOFgUTJhBjqE2UmDjs+gOD6JAqkLhbFhFEX4yO/gQ4qdBZnW+iSIygpeNxu/ldMJWz+fTDNdbQ2TjG1LNcWdsmE2CaKgEtbNI2rdLHwXvkK6mRHnBw8KsEVtXxoGt5q6r47V7E+V61amTeGX8wrqIx2GSnGrtMZw6uSiBmUFbDUJSZtBqtZsESiPKG1lI+AeeU6Zgvil6/8Gt3IM6v1H0iMK2EfU5BkBsTo3MnLk76ZgPWIK4uqcmnBz8OAQQ1IXDx08RndXL4sWruapZ2byzPOzefSJSQLu8drY6bEPPM1YlW/WFPdjWm76nlFqYSm1aJTa1Wa0Bu3hae/DI0kUsEfArYYLjh4tcP7L1LokKmetUjGPPvY8zz/3CosXLsXCxBRfRwcipY3H+zmQ6GNBsu9O0n12kuqhthDUF5WtT5rbNpKdt5Ig4I4TcMdYrSfSXOrBzlUSIa/U8tcRpqsF3Gu0MkilRbYt1Mxr8zw8N4nCVop68wK8NiqAL8Rzw1wN1I5rZgzb6hnYrZyG9bJXMRcnbrZwAjvnj8dk3kuaGc58Dr2pT7Ft1nMYLhiP6app6C16ReD9MNOffohZzz+ldU6+8PBYnn14HE+MvU9sDI/ff69WPnCPGklyB/ePuotx997DvXfehs6y5Vw7d5y3zrVy43Q7N84McP3s/v8DuMW+E1NT39UMSjUs8Nr3P2iK+/KnH3P65k2OibroO32E1sEO2vo76RTl033kqAbug2rdiqtvcfz6ewxdus6AqO4vvv6e7z77jO8//pDv33mHQ40dHO45wj8//E5CzZu89c4/+VGUtvqnPsN33/+o7ZT91o13OXv2Ivu7ummvaxDV3UJrxT5KUrKI8vBFb+kKFr08gc1z5uC+eYOobndyo2KoKcyjq6qMlvI8KkWtlob4UOTjTJ6XNGovG3I8LcnztqXQ14FiP0d2R3iJ4nYTaJtrnZM+VsYE21tKpbGXsMyRmEBb4rzMBNJrtTRJoNEqsTX471iHn8Db33QToWqtbn9zbPWXYrxmPlsWzmPxlKk888BYlk6dSJirNdGeams0fULFOdQWZnKos4WTA/0Sgg9womc/h8XDDgqYD1VXcrByj8C7hC4Bc1NsBBUBnlonZHtuKh2lJcR5eFKVmkJdYhTZzvK5jXRJNd+mQVulTIpFdRc727I3IpyDXfvp7TtIr4Cnf2hIlPYgfUPDNnDooJb2OKRy38dEbYsqHzpymKHDBxmUsFqlQw6p3YzEURw8IoBW10ijH5T7rV53WBy2UumHjwn8BfxH1fHxYWgPSiSmUiXD6RZR46ozU0FeoD0g769SJiOdlEfFQait6/oGj1JSXktZeRMddYdoreyVkDGDrNhcDtTv501xFG+dOqRtjnC8pZ5zAu1TzbVkeqoRNB6kRSbgZOVJTng8JUmZZIVHEefqSoCRCfYrdDGeMZvtr07AfPZknJZMJ3TzElIkgkozVLnvpWRKw03dOJs4UdyxGxYSuHY6rnNfJNPWnMtqX8tz5/+1sqFaUEulSlRqRKVKlKkUibZwl5g2JE9NMxfAjuSjRyCsVPYpiVQUwNXUf2VKiStgj3RyqusUuBXc1bGmxK9f47xEHOcuC9Tl/UaU9gi4j8pvPwJupbRV3vp/w3s4l334X4pbgVsp7oGBIS1V0tjQwuzZS3jm2Vk8/sRUHnxoPOMeehG1pdj99z/FWFHcY0Rxa0u3ilJWG/3e/Zfi/p/gvkuzkZSJluNWa5PcO05U9gOivsfw0ENPsH6ztInoeCKjY0hMiKWsIIu9hRmUZsdQnBpKVoQbKX7WJHuZCrQNSHHTJ8nNQI6NSPIwFBG2nRR7PRKsNxNvJarbfL0Aew0hO1ZKZCwAVzNfBeKBorT9ti3Ge8sCAfY83HRn47x2hqao3dbNEYU9T4A9GxedWTitmYXtqhlYLZ+imcXSV9m1eBJmS6ZgvHAShnNfRn/Wi2yZrqD9EpteeZ61459k89Rn2SlwN176CiumPM7UJx5g5jNPaRsGv/TQfbz4yDgB+Dief3Aszz/0AOMffYjnxdRUeDU552l57uEx92C8dQs3Lp/k2ulG3jrZzpsn+3njVM9/65wcBrfSxqqD8jOxD8TUsEC1I84bXynV/Rln3n2HY6+/IUA+SdfhPpoPCLx79wu4j4gKlxD8/CVNcR+7Ltddf5dBAfc/P/uKH7/+mi/ff5efPvwnH529yuUTqkPmLT7+7Du+/PRbvvnmO+3vq39KdX8g150REBzo6KGhqoaOxkb693dSkJGFr5MX29boMu3ZF9kwfxHO+ttFAZsQbutAoSituuJSekS5dlWUUZWWwJ6oIMpDPCgLcaE4UMHahrIAB8r8nShVIzJCPEkJcCbY0ZQYLzuCncwJsN9FpLcdkf72hPsIdD1MCZYKEWy0kmAJqQMNBeA7dPAzWivg3kCivxWJfuboLX4FnRnj2Th/FgsnTuTVJx5n5YxX5f12EiUOI8Rppyh6I7KjAulvruN4b6/Wc3x8fxeH25oYaqjlUF0Nh+XzD+wppT0zhdrIECqCvKmK9GN3mC85/p4UhgeSFeBBkoMZGfYmZMh75jnvosjNinwnC/Idzcmzt9I2Ehjo7qC9u5vOngNi3XT1qkXC9ov1aGXvYD99B0WJS6g8ICq8/9CQlMNQPyzqWrOjopgF7grMqmNSbQxxWHVsyrHq4FT58iGVjpFrlZoeFEU8cHhIIH1UcwZKqR8+rmZsKgcgzyu1rxyDgOOwqO5DxyRUl1Llx48cP0llVR35GeXU7e2hte4oZaK+9xZVcfWIQHugm+MdTbxxeJCPz56mMTOVwohAPr56iR++/oUPbnzB4aZuGnKLyfAPIsHBkVAjY5yX6WA0ZQZrnnySrS89h+XsSUQYrCbLZitpRqtJ3bqIrK0K3HOIXTeDuC1LcZLG6rB0Br1louxfO8+xc2o8ulqL+6I2WkZBW4FcAVuZOlZ5f7WeywmBp5ohqgCr5aNfE0Arxf5XekSBeyRdck7e76LKkYupzs0Lcp2ycwJu1Ql6XsCtOiovvi5KXK2ffVlM3ncE2icUpAXKRwTKqjwhv+NJiW6Oye97XO6RGt6nTJ07Ls8flevUY9UZqfLeQ+LQlR09eoLSkr2Mf2malt9WU90fGPeSQPt5bfuxMWOe0NS2Sm/cLdC+6+6HBMDjuEuU9L86KG9V0L77P8Ctju+6e4wo7Qe4594HuO3O0UybOZ+s/CI6+/oZEkEx2NdJb3sdrTXF7CmII0/tWBThQmqALam+NqSpTb4F2vFO+mIGxDpvJ9ZWFLdAO9Fmi4B7EzFqtIipiCxpq/4ipPy3LflX6S2O2UvUtbOmqKfjpKMU9XQcRFUrde0i4HaS0nblVMyXTh62ZVMxWzwZkwUT2TH/VYzEDOZOQm/meDZPe4Etk6V8ZTw6Lz6Fzvgn2DJNKe+XMVg6kZWvPsOMpx5h2hOPMUkA/dIjYxn/2DheefIRXhCIv/zEo0x45knGP/0EL8g1z8o1D48ZzdI5czl7uJc3zzQLuNtErPQJuP/Lsq7DWnf4/2r0x+di74v+vvHH71z/6Vde//oHLn32OacFvsffvKatCLhfGmjT/g46+gQAop76pbL2SIUZEuUweOl1jrx+g8MXr3H13Q/49oef+Pqbr/nlq6/58a33+eGdj3ldKuKn33zLHz/9zpeff8Hvvyu9P/zviy++4OLZC/R3C2wE2u31tTRXVVKQnkZUYCBBbq54Wuwi0NqCEEsLuXkO5IZHUFVUREtlFf0NbRyslQqQn01FfDjlkZ6Uh6k1q20o8rOjTMKv3b4uAm5XSkO9SfF1JshuJ5Hu1kR4WONjb0yYgDbKz56YABdR4rYESTgdIrAO3qZDoP4a/LavIWDHWkKttxHtLqGctyX2G+azbtrzrJ4+QQA+hRWTX2HHmiUSIdig1vyO97ElQtRwtJcDTeVFHOro4IhA9XBHqyjuFg43N3GooVFbR/pAWT7NaXHUieKujQ2nNjmaBnFEbbnpdJZmURYTQIrjLko87Sl0s6TI3YZCVzvyRWnnOFiT5WBLi6iX7s56GjsaaevspE3+TmtXMx1qxmZPu2ZdvZ2090jk1NtNt4L5QA89g7309vfSPzhAv0QFWimAH1QN/OBBzQ6q9U9UykQAMHBYmQD5qErFiKo/PCDlQY4KvI6KQz9+5gKH1egVAbhShQowhwQYhwUchwTkSuEfFNU3pCIAOT4sir2lo43c3H0U5++nrKib8rI6zvb28Nr+do51tfOBqM63RDkWhYbwurzuo5vv8uk/P+djqV9XB+Q9y0poiIukXI2usTcj3XgT8XLfwnUXEa6zgICVswnQXUixmxmFNnqkbF1A2qbZJEuoHKMzm6iNi7GZNw1vQ0OuCICPnRNAqk7Av8CtVLW2G75S4EoZy7GCuQK3ytmrUl2jrlUdl2qlRG0kiijokVSJVip4yzXKCajrVKkeK1OOQP099d5qOOClEeUuplIwSlkfV9AWZ6eWRVZDOU/K7z1iaiKVem7E1GNl6jp1/cHD8vur+6bd214B9xFysop4Wu2k/thUHnp4EmMfeIn77n+We8c8ySgB9ojdJeC+U8B9510PipJ+gDvuuE8b7nfr7QJtNeVd4K2gPQJuNYNy1N1juWeUKPTR47hDlPeEaXOITkyjqbVTPsNBjsu9H5D721lXSbWo7vwEPzIjHEgPtCLFy5x0j52ku5uIM9Yn0lLltEVlC7jjxfkm2OppZYzVZiJ36YqzXkOQElnbVwi0VSfkUrw3L8Jz4wLc1s8dToGsmKpB2nrVX7ZyCjarp2EjxxbLRGUvUTYV00VT2CGwNpg1kW3StrdOHS8mSvvV59n4yrNsmfQ8uhOeZsXzj7BS4K07+XkMRZnvXD4V3RnPM/eZx5jz9LNMfvoRUd1jeObBe0Vdi+p+/BGB9pM89dCDPHLfvYy7524evHcUT457hJqSYm0N7rdPtQu493P93H/ZSOF/g1sp7vdFf9/88w+tg/KNb3/k8hdfcuaD9zj29pscfv0K3ceP0CKNvUMa+gi4By9cEGC/ycm33+OogPu42OUb7/HJl1/Je//Jdx++yxuiJj+p6+DbE6/x2/fDKZIffvyBH39Uf3n436+//sr7777PeZUzHRykv0MAI/Bu3VdJZX4+hUkJ5EaFyw31JdXHg5KoSOoK8mgVuHc1NtDX2sah1lZ6K/fQmJ1MbVIYNfG+lATZk+tlpU1aGQa3mwbuRG8H/G12ECGKNUTA6mS6hVB3S1HdDoR6OeJqpo+P2WY89dfivH4VlisW4qGnS8iuHbgbbMTXahsxLia4blvOpjkTWDPjFZZNkRu8dB7BDhbEeTsR4+lAgij8OB8H4sVh7M5IpKOqQuDdxlBrEwdbmjRwH2yop3/fPtqLsgXUcTQkRNOUHEezfI/24mwGasrp3Z1HRZg/RY5WFKip+UZ65EqZbbWLDGU2AvIAX3qq99CsZnE21dDS1kxzSyPNrfUC8CY6ulroVo1ErK1bQbxTIC7KXAG8bz8H+tR6D3Jvxbp79tO1v1uO99Mj8Owb6NNscGiAXgF77+CQmBwPKfXeK4q7X8A9yJCAXHVmqqn1Q0dO/KXe5ZxKxYjCOiQKWtngQYG9vF6B+7DUpUFR/IdPDnKg9zAVZRJ1VR5id34TvdVNXJLP8NrgAT59/RI9e+W32LubTwRo71x5nXffeJsrx05zvLFFnF6SRCnBFHtIJCaRSZ6VAclGq4gXVR23cT5RunMJFGWd77CNYrttZBmtIGHdTCKlQQctn0GigF735edwMjDgitRrtYb5cTW0To1LPz8MaFWeUZBV6liAq52Xa9Q6LtpaLnI8smu+tpfn38CtwKqG3p0SU52eamih6txUpl6j/o46r95fdXxeuKrGbcvzf3V4qpEjw3ltcYQq+hFTcFbvqyZQ/TdwjwD7kAD77+A+pKKswR4t752emsMjD7/EQ49MEntFU9v33v+UtsyqGrs9Yhq4R/1PcN8hKvr2O+/hNoH3bX+p7X+D+y4N3Nr0eAH3veMeY8FyHdx9gyiQKLlD2vghEQwD+1tpqSqjIieJgnhR3KE2pPubkyJRb4anKbl+lpqp42RnI20P2BRHubcO20my1yfOegsRZusJkShKDd1VpYK3ArfXJlHcYgrgHiKylMK2XzUN278ArnLZNio9ItA2WzoJ08UTxURtL5yM4ZxX0J85Ab3porCnvMDGV5/TbNOk59gycbhcLdBe/sKjrHrpcTaIgDMRtW66ZhYrJj7L/OefYe7LzzBH7KVHH+CBu27jnlv+wYMK1qNHMfbuOzRTa3bfe9udRPr68P5lUd0nW8W6eevCfxlV8p/g/pP3RHErcKtp72+qGZSils/88z0Ov32dQ29coe/cKdqG+ugQT90pakmB+8iVqwyoxYreepdz73zEiTducOnGu3zzw4/8IjD+4bMPuFa7hx9r2/ih+wi//vMLvvzia37/4w9+/vlnbUEqbVEq+ffNt99x4+0bWqM50S9wECC3791LfWEBVVkZlCfHUxAdSnliNLXZ4rWL8uis3E1PYz19AsNjApwj7S3s31NMS3YCDYlBVEV7UxIoDdnTWpSYM8WixhS4Ezzt8LU0JNTJnEBHUxx3CqTlsfGG1SyaMZVlM6djvkEH/UVz0Zn2Krab1rN17izMV6/Ay2Q7HmabtN3lI2y2oTd/EmtnTWLZ9InslNfHeDkT7+0qYHcizEmUt48TmZGBFCdF01icR399DYMC1AH53EMK2jXVdJeX0yLRQmN6CvWJ8dQkxNGWn0Xn7gLqBOApDpZEbNIleMkifGfOwG/ObEJXLCdsoy7ROwxIc7CjNieDjtpK6qp3U1tXQaPAu6GxmqamWlpa6mlta6BDrWDY2UK7KNj2zjY6uzsE0J0C6i4N1J3dw2VHlyhyOd5/oFuAPmy9os57VcpFQK/grgFdgNo7IM8NdMmxArw8FuXe1z8gr1EgPqC9tkde0ycOv1+u7x9UTkCAL6agrUw5hYEj6rWDNNVKHas5QnFqNbtTijjf3cPl/m6uHZb3qizn/QtnePvcGd4S5frOBQHbAXlt5V5axTE2JUVSESDOWZxxntV20nes0pR1yqZ5JIqF684gzXQ1pdLgU7eJEhel5bd4CkE6i8hxtyfJ24MeEQAqB63SEdrKiaKiNTiLnZBjtSPQaQGtgqw6N9xBq0bbqJz4v59XnZZKXSulrVIkGlxPqpTKGe35kU5OVY5cr16rOkIV+NX51y6rHLlAXsCtcuhqFcajEvX8HdwK1uq9VSpm5HgE4Oqaw0dUtHP0X+XBg4fEBuUe7RfFfZTUlGweGPuMtqvNAw+9qO0+o5ZtHaWG6Slg/2V3CLSVjaRLVMejWmTqtjtGcettI9Ae7phUplYMVJ2Yalq8WlHwnrGPYGBqTWlFFT39ffLZhCEq9dpYSU1ZDsXJYWRFuJAWaE6qtwlpnjvJ8rWgJNyRijhPbV/ZwlB78gOsyfGQiMplB4nigGNFcUeYrtOAPWIK3L5bl+CzZfH/MAVx13VzsBdwK/XtJE7bXnVELp8s4BZoL5E2vEggvngqxgsms322ym2/hN4MAffkpzXbLPDeLODeOuVF1k18huUvPsZKAffqCU+iv2ACNpvms3b6C8x57hHmvPAkc8c/w+Ipr7BwykQmq6Vex96nba7wwKg7NYA/NGYUY26/i2B3N26+Jkr7RItYF2+e//8T3Dd+U1vbw+sC7pPv3+TgDQH3m6/Te/40raKu2oYO0C2N7cCpU/RLRe1Vs+QE3GdufiiK+21ef/dDrdPzrbfe5NuvP+Xn997kvZZOPuo/wgcnz/He2ct8+qnS+MN/fwTcP//+O598/jlvX7vGpRPHOdHdrUGto7SYhtxM9qTEUpmZQF2empmYQWtOJvuLizkgqnxQwH1BXnPllKi8ljp5LpmamAB2B7tQ7G9PoYdUGFHSxT4ulIV5E+VsgaeZHkEOpvjYGGFrpMuujatZMWMaMydMYtpLE5nwyJOsnTcHfydLPK124mioh93WjdoIFKW449x24mu8FrM187RUybSXnmT1/GkEOlgL3E0wX7EGiw3rSY8OIiHQi7RQPxoLs2kvL2J/bRW9tTWiKKsFRpV0lpbSKOCuEueU5eVJopMD2cH+pPq647N9C7ZzZ+I1Rz6LADtkoajHpStI325AhqU5UeamFIYH0Vy9l7p9Au3KMmqryqkRpV5bU0GD/K0mcRZtzfW0tzTQImVTU6PAvIm21hY65bfr7u6krVMakaggtYdmu7JOUeT7OwTSAveednr6OjXrEsXe3SXn1XPq/IF2envb6O3roE9BXmDfK2A/0NMrCr9TQN8hr+sSuIt6l2sOyPGAKHeVLlHqe2BoUIP9AVHvre37aW3opbqoifzYIlFfaTQXlnNF/sb5zlrO7m/hxoWz3Lz8GteOn+L1oSOcbZdoq7qc/QVpdGbGUx/lS6WvLWXOJhSr3d23LiNtw0LSNy0mSZRXzOYFZKoxvisnE7j0Vdzmv0qSqTg/TzeJ4PZpefz+Q0c5ekSp1GMakFVKRKVBVKnSGapUNjwz9NS/TF2jUh3qOS3FIg5AQVuZWutaQVWBW73HSKpEpUi01yjIS6m9Tql6sZFNEoaHAQqMT6jJUgJvAbJS0ypHrQCt1LaykXVnNLX9F7SVHZTvc0iVAu7BIYl4Bvu1+6pSYNlZRTz04PM8IEr7/gee0WYt3nv/46K4H9RU9l2jlNoeVtx3/JUqueuuYcV92+33DEP7VqWyR2x4HLdaaGqUAFtbjOru+5k+b4m2dOoR+f5nL56Tz3uUfqk3Hc0K3FmUJAaTLZBO999Jqpch6R7GpHiakOFvQV6oHQVh9mQHCbS1TUV2kSntT6nuOJut2tIU4SZrNWgHG67SUibKRiCuUifKFLy9Bd5uOrNxFGD/y1ZNx0oU+C4tz63y3dMxWzRNAP4qposmYbLgFQxmv8iWqU+L0n6Gra++KOB+iY0Cb51XnmHVy0+xTJS3zuQnsNowG0tR9zozXmTei08y69nHtfW75014CZ25c9FdsYx506fw4pOP8/gD9wu87+bx+x8kLzmJt893Sb1u5u1TPf93cKuJMl/I0fv8wbsC0ffl8bsC7zdEAZ/84H0O33ybozfepP+183QdO0SLqKZ2CXV7T5xkUCqZAvfx6ze5+OEXnLz2Dh99/R2//vE7F6Sy3bj5Fn/89ivfqp26v/yWL956h08vvM47r7/BhzffUR9B+xBqlIsa9/39jz/w/s2bXJMGcKZPGnd9PQd2l9FWlEtTfibNBek056fSkpVKR2Y6belpdBcXcq6vR2B/jHMChB5RZXWp8ZQFCyydzMhwNaPQy5oiL3uK/VwpCfPF18IQF+Mt+FgbCbh3YKS7hOnPP8Vjo+/luYcfF884gRUz57NEfuDoAFcSQ7wxWbeMMFG+Lts34ilAcNZfgf78lzXFvWzyC7z0+P0snfkKrjuNMF65mvnPvCTvbUN+WhxhHo7EeLtQnauWqc2mubyY7n172L9vL/srdtNeWkRNTjqFkaEUhAZRn5lKnSjoffI9docGkmdnQ46xCTmGhmQabCdNX5/sXbtItbYmw9uLppIC6uV711ftoWp3MbV7S6neW0y9gLxRVLgCd0NtNa31Au76Ourq9lEvSrypVR63NdLaKhAXkCuYN6sUi0QubZ3torqVKm8VE8CrsqtF4NpIW3szXR0tdLU30SXPdR1oFdUuAD/QRY/AWlm3OIJOeY9uAUTPAXEOck2PgF2NbmlobqOpuV1ee0DOSXQ1dJD+w6dobOyktbqTJP8k3E0cMViyQRpxoMC5jlOtFZzuqOfKkSHeuXSBNwVQl/uHeEOU+zmJJvqKsmhLkWgs1IMqb4mwHAwoMNYhQ6CdvWmJwHsREatnESaNNnnrUg3aHvNeIUjua4a9DbmhwRzp7dMmHfUfOqblYBX0FJCHZ4MO57FHoK0gPQJubSSN2AiwRwB+To0o0fLaotpVSkMBVnVSqnSIgHuks1Ndr95bA7i8hzqn7Kwo8FMqBSMiSXVCHjys0k7KRDn/ZUcE4Or5E3+NMtE6k+Wc6kQeOqxgrZT2ES0t0t/bS0tTgzj0fVRIHdknkUpkeBwPC7jvv19Ut9r3UYFbzWYc8zCj1BC+f5naqWacqOyx3HH7fVrH5K2iqjVo36JGkQybgrZS3wrcd951H3eIjXv4SWydPWjvHZTo4iIXr4gzOiuOZUjqS1sVbVWFVGXHUBjrLvfBWpS2iYDbiBQvY9LVIlF+ZqSICk+XMtfPnAIfC7LcTbRUSazVJiLN1msT5kZy3CPgVqmTMGVqSK96Tn85gXrLCNyyBL+NC/FePx/PtXNx1ZmFi+5sHHRmYrNyhijwmVgum4GFQHzX4smaKYibzH8Fo1njMZj2EgYzxmM4ewLbZo5n0+RnWfPyYxgsnICroUTCDtuw1J3P0lee08A9+bGHePnRB3lszGieGDeWiS88z6svvsgrzz/H8088zsxXptAlbfSts+1cO9bEW6e6uX6u7T/BrY0pUdQW+0Xsazn8p9h7Ygrcb//6G69/9z3nP/uSY++8x/Eb7zB06RLdx47TMTTEftXBJJV2UFRCz6lzHHvjbU7f/IxL73+mjVT56usvtXGll0VRvHX9LX764Sd+++U3/vjlD96S8PZKbz+H6lt57+pN/vz9T35TKRN53Z+//c5nH33M9YuXOTEkFbStnYGqCvaXl7C/tJCOgkzac9Noz8qgOSOVGlGoNWmJHG+t52BDtdz0IBLdnahOjKU4yIckR3MyBdwF3hbk+9iS5+9BfmQIMX4e2Bnr47JrByabdHj6/rsZdcutjBt9H888/AizXnkFZzMz9FcvxWPXNgLtdjL/+ccxW7UUCx258bai0jcvxlg89PIJT7Dg5WdYNnMCBjqLsdmykZXTZ7Bx2UrKC/OJDPLG03Inka527M2IpaEknXr5Hk0C8NayfNp3Fwh4c6jOSWNftgBbHFRLWYFmtdnJlEUEiPORMN5MKqqRkZgBcabbSDHfSYqdA025RfQ0tFCUmEiywCc/I42SvDxKs/OpyMiiUiKT3aUF1NRV0VBXT01lBdXVZVSIVdbtpVkilG4Bd1djvabKWzoE4J0CZlHWPd3t7BfrVgDvbKVdgN0ssFfAb29pZL8AvkvOtwrQO7raRIULsFUevVPA3y7XKHD3dMjra0XhNdPQ1kVYbDbJCYXsK22ioriO6n3N8lla2FPZKZ9bnG5+NY4b7dGbtxqPLduoTYynr7qYgfoSBvYWcri6gmsS8b11+iQXJeS/2NfH+dY2erLEqUeHUO3rSI3bLkrMdcnTW0ju1vmkbJwjCnsqPssmEbhyFiEr5uI5dyI+S2cTsHEtkRbm1IrzO3XwMCePnhGlfZpeNepG6rkaAqlmj6pSDW8c6YQcgbY6r0plIwBWz6njkeu0DSf+MvVYg7IATOvslHLkdSPliOrWUizioEZy1UotD8hnHFQdjGJDapSIOAw1K/XEycMCd9XHcIS+o8foldf0H1XDOcWpyPfolfu4rySXgvREspJiSYwKITEuCv2t+oy7/4nhdMn9T3PfmCf/bfc9yhg1w3H0g1rKQy3hqna6GRlB8m8TWN/yD7FbBNq3a+cUuG+7awz/uGM0T78wgcy8fAaPHeP0ubO8dl5+gxOHODagFpWr0taor82PoyjWi/wwB3L8zcny2UG6tyhvXyMy/YxJk+NULwOyfXaS62kqinuHKG6VKtko4F6nKe5gw9UasJXq1tImhisINVpJlOlazSJ36hAhII/Yvppw/ZViqwjVW47/pgV4bZ6Nx8bZuK2fg7POHFHhs7FeOgULUdwWAm1V7hLlbSFmNucldsx4DuOZz2E2dzzGs9QwwcexWD0TfxF1sS6G+JmsZrHah/KFp5jy1MM8dM/t3HXHrcNT3m+9g3vvvJuH7hvLI2PHsXTuYk7293D9TDNvHG/g9WOtvH668f8/cKthgTcFoFdFcV/66huOv/eBgPsmh65c4cDJk3QdOkSnhFh9UmH6RT0cOH2eg5eucfTau9z8Uo0Kh88/+0QqnIRzolh6e3o4La/74bvh59SknAvi+Q9UN3Dx2HntMyjYq4+j/n3/zbe8/cY1zkgYeKS7h8H6WnpFmXaVFdFZkk9nUbaW/23MTKEmNYHazGTqc1KpzEomLyaUYrFyacA5Pi7ilW3Jdbck181cU9+Zvq7kx0TRUVtLRUEhHnb2THr2WcYItO+9424euGcMk55/gafHjWPn5s3Y6W8gwcMKQ2noq2dMYsuSRVht3cQu3WU4bVvNzmUzWTftZRa+/Dw686djqaeL3batbF+9Bj8XdxpraqV0wnmHIT47DSmJCqQ+P4n6wgxq8gTSEt43FGWICs+ksShHW+tElQ2F2aJA0ihPjKAwzJM8Xyfy3OzIsbckw1JUiJURyVZmlIZH0ranTpR0Fw17q6ksKRfQ9tLW1k1CfDreW3fhMXsNzot0aIhMINpQVXofKvMLKc/Pozwvl/L0DNICgykV2Ofl55Iu4M/OSCcnMZnd+QVU7d0jyqyCvZV7qGyooVFUtsqb17bU0tDRIH+rkQMdraLAm0SRqxx6E+1StkrZ2iUOQYC9/0CTBvXQmAxMzH3ZV94lKquPupJW9hU1kBibQ0pyKXvy9hLrFMGWV9fjvtGA/EB/mnPT6asqoK+mgI7CVPbEhlOfmyVRVjcXBno42ljHCYkmujOSqJNoqtzdiiKb7WQardKUdfT6BfgsmYLjnAk4LpiE04JXcZ47AZd5L+OvMxf/zauojI/g8OAgQwdFnR5R26gdp0/146iRLwLHQSVUBIZq9qgCtALwUVG5amy7Gl0zDFABu4gVdV7NGB0+VpOVTmjPqXMjpm3xJnBWOXNlWp5cqWoFdzWRRuvwVMsODENbKf8hAXb/wBD9KjrRhnEKxJX61pyKSqEcFvV9WD6LGumjJlUd11R3l7ShvRK1ZiTFER8eQKr8fjGhAYT6uRMc4MPkSVMYO+YxHlBpErWsqhyrhZ+GF396WAO2WlBKLST1j3+onW6GOyCV/d/AffudY7jl9tHMWbCUmoYm7bdTaZ/Xzp8WBznIgKof9btprciV9hBHQbQHOSHSZgMsyBHVneUr8BZwK2AnuW8j3mULyc56pDrqC7T1iLcVSKqZkxa6RKhlKYxEWf+VKtGU9/alcm4F0WZribfcQJylLlGizNWw0JBtKwjeugwfUd1uorQd10zBed3wEEGVB3dbPw+3dXNx152njfO2EZG2a/54dkm92Tn7RYymP4vhtGcwnz9B7GUMZz7NziWTcROnELhLPo/1RrbNn8zUJ8Yxc/yzPPfYw4y5+y5G3X4Ho9XmCfeM1haYGjt6DJPHTxIH1qCB+/WjdQLvtv8zuFV6+WcxtRjUh/LgXTnWFpwScCvFffHLrzn9z4859vYNjrz+On1SqZTi7hJwdx06TO/J0/Sfu8jBi2/w2gcf88Vv2q6TfP7JR6LI2jiw/8CwYhNV1tPeysmDQ5yQ0PZYVwcXDh3lQGsPX3+l5m4Or9+t/qlOy/duvsNFlReUxnS4vZ3+hlq6KnbTuaeYzt1FtJeq1Ek6DQJsVbaIgq0vFPiVZMs5AU5kAAVejhR6OJBha0qIvnhbUampXi6UpqbQVKU2KO6iqbqRBTPnM/p2NYPpHp57/EnmTp4i4H6AxdOm4mFmxI7l8wTMz7J65lQ2LFmspU90ZklItF2HHYunsWXOZBYJuOfIzbHR30K0pyfOuyxFVSbT3zdEREAIdtsN2blyOcnuduxLUyNiUjRrKFLgHrZGcUgK3K2itJU1FOZQk5lAdWo41UlhlAZ7kiOvT7U1I8nKlCwvd6pFVdeU1VCzr522una62vbj4R1ISEQC9Q37aS1vYG9IMiHrjPGZvoKAl+fhNW0ZGRHJAu9ycmKSMF25Hj9DM2rL9lBSVExaSirejq64mVjiZGqJl7Mr3u6e5BcUSMM7iZevN8nJsZRWFJNXJgquPJ8siYJqa/cK4Eup3F3K3rIy6iqqaW9oYH+LNM46UdV51Xg7xRMUWEB1/VFxCP3UlB+genc3TXVDNJf34m3sLQ3CAMdFVmTYedIuTqyxJIt+gfbBugL69+bK7xFNSVwo+/cVc6ytlr69xXRLlNIk54rdbciWaCjZZD1xKiTWWYDjvKmYT5MGJ+GtuYS1lhLq2otK8l7+Kn5rphOwaRFloR4M7u/g+JHjHDsiKlXqphrvfmBo4F+zTpX6HhLFqGaGqlmkqlTnlPULQAePHtWe12afKhNho6CtzivTZpT+ZWoGqurQVKW6VgP6X8fa47+O1eJfSmkreCu13d8/qM2GVX9P2b8+kxppoo3gUemT4X6Dnp797KvYQ0ZKIpEhAmp/L6Ik+ouPCCbY240AL2dcHG159unneeD+x7n/vscE2mpa+iOaqZmOaunWEWD/HdwjeeyR9Mgtt9wuNgzuf/zjNgH3ndyuNlQQaKtFqFatXk+dgFvl39XqhRfOn+LE0QH6uyQqqymlsUyETG4s5Un+FEY6UxBiTWGQOfnBu8gOUDMoh+Gd6KZHotNWgfZWbWGpBLtNxNttJE4gGWuxSdr48OgSBe4AlRYRcIftWC7g1iHWfJ1WhhmuJEiA7Sf33V1nNg7LpmCzeBKWiydiu3yK1lmpxnt7bppP4LalBOsvw1NUuP3SV7FcMF6DtIK3qahuZRbzX5HHL2Ey+3l2CMSdNi8lUD5HtM0m3PVXMO3JB3j24Qd58alneOS++7hTfiO1nOv9owXa947hvtGjeeLBx2jYXaLNnFTgvnainSunGv7viluBW21hpsD97h9/8p7YG9//wGtffMW5jz/lhID02BtqIs5Z2gYGaO3vp0eFYwLugfOXOHzlOm99/TU/aplqRDFfoTinkIHefjo7WmhpqqO+SkL08hIBTDVHerq0mWkNVc0cHDzG5198qb1OvVqNOPns00+5Lqr7vFT+ExIKD3W00yehfE9NJd1V5bTvKaRZwr4mgV2LqNO2gmyaBdxN+QLy1Fj2BniSbWlKjN4mvNcsI26nPlmiWNP8PakqLKSloYV6Ufxd7d0U5RXz1GNP89D949BZuoLNopaXzpzB2gXzeP6BsTx+113ozJ7JxkVzWTd/BrNeegKLzYsJttmC+appbBYIGK2ej+6CWRivXSMhXwHttQ10dh/g0Mlz1NW3Ymm4gxVTJuKov47MUDf2ZceKwpBoIV9thKy2ZkuhNi+dSokiqtSiU6X5tJTJd5TvpxRnWVQoGV6uJDhYEW1lTpKbB7vTMthbJJAsrqB+Tz3NlXV0t3Xh7R2g5R4XzVtBTGYOZR1tNDR3UFdWTW3BXlLDknGz88PRyg3jzYZsnLcUvdkLsdMzwVB3GzEhURw+MERJSi6uVo5UlFUS4h3E3txSIr2DyQyPw9/IjDK3QCK3mlKTnUtyVhI1TTU019cTHxiJt4mzKCG51iNRQtokUmwTiNoZh+vGIOK8SmmtOSu/QQ8NWfupz+wkL2wP3rqBWM6wJFgnnNCNERR4RNAg0N6TH89AbT6HanI41ljKQFUhbaK8W0rSONpSwUBFAZUSyWTa7yTFQp/wbasI3LAIjxXTsZoxEdPJ0sgmC7Snj8dq9nhNdXuKMgpaORn/ZRMI0Z1NiEA+zlHC70AfDtQ3cvrISQ4cENEhde+AqFw1/LFPlO7gYYGzyi0rGIvS7hMBM6BAelCgKs+rYwVRpcSVqWvUc+r8kFLmf6lzlXo5pCCv1PjfTKlnNVN1ZJbqMZUGkchTqe0BNRNWfZZ+cSbyt5Rpf0+u19IrFy5rnaF90jabGurJzUwjNixQ1LUfwT6uBHg6E+TjRqCXG56ONgR6uwq4bXjumed5+MGnuX+sgvaD3HPPA8OdimqLMi01co+2CuC/VwK8WxujrWxk6N/wSJJ//GXD4B6+ZnhW5YrlOuLUq7UOU23p2QvyeY8fZGh/C23VJTSWZ1In97k6K4y9id6URTpQGmZNUZgF+aHm5ATKvdHSJQakuW0n3VlKp+2a8k6VMslOjwSrrUTvUnMvhlW3li4xVKp7ucB8JREma/6VKgkVta2UtuvKGTgunYKd1AdLLR0yEZvlk7Bf9aoo7ukSjQm8tyzEZ8McnKW+2C4aL6BW8J6gpUiUKXjvmis25wWMZgvAJbpz3riAaIkCQkzXMO3psYy5627G3fcg4+4axT0S3d9z+52MUap71LDqfuS+h9ibnyXgbvlLcbdz9b+Be1huDxe/SKH2nvxQHrzz5x+89csvGrzf/PkXLokaPv3RJ5x49z2Ov3mdQQlzWgcVuPs0gKsOyr4z5zl1/R0+/eVnbVcdhd/XTp8kJy2TjtZ22iUEaBVw79tTKgq3gu5mCa/rqmiuqiJfwNLa3MZJCRF/+31Ycyv75utveOftm1xRuT5REMd6ezjU2c6AvLanrpL2SnEAe0R5lwvcCqVxx0eRH+JDqpst0QLpkI3iWQXYYetXkWJuQpGHIznezgLNQGrLd9Mg3r9emTTSjo4uTE13ce/do5nwwnheeOJpXnzyKR4T7zju7nuZMWEKaxYsYteWDdrelDZbl+OrbortRsxWTcJXPHmAhOarBBIrZ0yjurCEo0PH6OoTpXbqNY5cuEpKcjqzXxnPBgmd3IzXkxfrQ0V2NHvEKnJiNIjXiGotT4kjM8yf9EAvcsP9KYuNoDQyQhSHJxH2orZ9fciLiKY0KZfy7BLK8kupKNhNfUkljbv30VxTT8WeSp5+6jmtEU16aRLZCZlUFVfTWN1J6/6jdB+6IIrsgoDmDK0tPWQnZuGxyx7jxbrY6RqL0rbFfrs55roGOInq9ndyY93cJayaPI9lL83AYaUePjN1SJq8jrRX15Fv6Eh2UDQFGUX0NfWT6Z9Kul08GWbRJBtGEbMlkrjNMcRsiiNUN5LgLTH4bozEa6UAZXUQgSt8cZxpS/DyYFL1UikwKyfFJJuQnV4SBeSxOy+WgZpcDlVncag+n8MNJfRX5nNgXz5Hm/fQmptAY2IocaabSbXcRq6jMe4rZomyFlgrlT3lJSyldJgzAbeFk/CRhhq4fCrhq6YQsuxlwnSmEKY7kxRpZLFmW7Fds4K0wECOqfsnCrdXosQDAuieQwe1BdYOaCmUYwJNUeX9QwLTg9owxk41hFXBXSDbp0AvKl09PqCAe0hBXiJUle6QY+UABlX6Q0A2pNS0diz2F+g12IuaVu81JMfa5xBg9/T20S22v29AMzVL9fiZc9Q2NBMXn4KfXyDJiYmkJMQKmAXSUu8DPR0F1Nb4eTjh7mSHs40ltmY7/gK3Lc89/RxPPv484x58XIB9P3feda82seZ2iUKVYlbAVqkSZbfeKvD+X7Mkh02p7lv+priHx3Gra1Un5uRJM3CWKK5KorDLly6JKLsiEfVxTgx2099aTWd1kbRn1e+TQF12GDWpvuxLcKMi1ok9YmVR9hRH2EobtyQvQMxXYO5tRo6XynVLhOWwjUTrLcQKuLXOyB2rCTfWIdpUh0jjVUQJtOPMdbXNFNKs9cTBS2SsJtNtW46f7nzcVs8WYE8TeIvyXqrg/QoOqyfhtmYanmtn4rluFs4rJmO3eIKobpUa+Te4VdrEUh7bCfh3LZiIlQgGJ1HoQQZLibXRRW/pNB4QZT161H3cf/tdjL71dm2FQAVvtZnCvXePEnjfR35qIm9f6ObKkVotx/3Gmf/SOfl3cKtRJWq9vnf5nbf//JXrvwq4BeRv/fI7l775njOff8Hhd97hyI03GbzyGm1HhmjpO0DnwQEGTp1k4ORZLr39kbZxgvrv5x++45RUutycLBrraxk60E1XSyMF2Rm0N4lq7milrbaKfRIGZyaEU1NRpoV4N997lz9+/1UbHvj7z7/y2Yef8PbV17lw4ignJWw90tPNQU15S/hdtVdC5d1a2qQkLoxoZyuSnC3JcrUhw8GCNCtjMi0NybJT25fZkutpR5avK3kxUewr20tNrQJ3K7USwjc2tVO5r47nn3tZKql4wfsfZuzYRxj3wKOMk3L8C68wc/oc1q9YiZ3hVizXL8HbaA3htptx3r5IIGuD2boFrJj2Ivo6K+jfP0jpnmbyKtsYvHiDg5duyu90ieCgEJZNHo/+3FcIstKnMDGA4swIitPCqMiIFgWaRFlytKhPcUAe1sRYGYipBeLl2FnNxPSgRlTL3vIadmeWsTeznL1Z5VTl7aW2sIqqkn3U7K2loaaZuaKgb5GGJbebJXMXUpBbTF5OOXvkc9U39tHafojmtoM0twqU+s/QJo+TfGKxFXDb6u7AccMO/HbI37W0x3XDJixXr8Vedyt+hpbE7HQm3sCJJH1bUrfbkrjdhaSdAl2bZFKsksiwSSXNXOBhGkeyUQzxW6OI3BBK+PowogTY4WvCBJghRK6OJHZdDAkb4uU4gnzjTFJNMuX9Ukg2iMNjqxeVErXVFSQzsC9bwJ3BUE0m/VXZHKwp4lhLJUeb9lKVGESBr5W2BG+M8VrSLbbhvFBU1NxJ2Mwcj82053EQiHtKo/IXZRW8QoAt6il0laju5S8TunoCEToTCd84gwwnI5Ks9PDUWUC2bxD7pX60VdfSWd/CoZ5ejglojhySCFCgPTh4iCGxgaFD9IiI6RQxMyCAPTl0lKMDw/noHgF7rxz3qrSgALtDgH5AvfawGnIooD52isHjp8QxHBmGvoK8grRc16VGbikHIIA+IJFrd18/Hb29IggG6Novbe/Qceql7m7cvF3U8kPavV4wcw5pifGESeTgbGeBn6hsL1d7XORYle7Otni52OGo1rf3dMd4uyFPP/4sjz78lDZZRinkW7R0iKo7IzacJlFqW+3krs79G9h/s1tu0+wf/7hVMy19cptcL69VTuDxR58kwNuft6+/yWcff8hH77zFu69f4Mqpg5wa6GSws56+5gr2VxfQvTeT9uJEOvIiaMsMoSk9iJoUf3bHeoiQcaU43Il8bWigKenu20V9byXNZjOJu9YRb7aWBCmVJZvrkGyxVsTbOlItNggPxLE7GJBuJdearifeRBT4tmV4r5+LrdQL62WTtcWl7FZO1SbpqPHeaqigWtNEjfm2WfoqVgruCydqnZQawOeNF8X9spwbPm8j4FcrDWopml1r2DL/FW3I3+0K1HfcyV233c4d2tKud2o7vN995/ASr0F+Pty4dJSrx5p4/XgLb57t+39T3B+omZN//CL2h9ZJefP3P7ny3U+c//Irjr//Pmc//JCTb7/F0GsX2C/hXreohoFT5zn22ht88OUPfPfH8KqAH777DgP791NUmE99bTXHDw/S1dpIRkoCbaK8D/ZLiFy1m7yUaFIi/CnMTGZwoA+1PdSPP/3ELz/9zLdffslXn37Ghzff5XU1pOrIcQ73CLz393O46wC9DXV0VJaLUs3QVoQrT46iNjWWqvgwSoM8Jcy2J8/JknwXtTuM5fBwwCA3CmPUms+FVNc0UieNUQG8qlqNfujBydFdfqTbGX3PWKnEY7hfwpfnnnuRCRMns3jpclYsXczOLTo4G6wlaNcmUsXjO25bgMO2pZivX8RqUdwBTs5U7Wlk/SYL9jYf5tDlDzl4+T0OXniLwUMnCff2ZI0oQJOFMwXGFhQnBFGcFExJUohAO4Ki2GByQjxI97In1s6EeFtjEuV7hDvbs690L3UN3RQIpMsyytgt0N6bs4fKvAqqCvZRUVxJ1e5qmutaWb1ynfZd7pQKcYc0IG8v+Z0L9lJSWkd13X5a2sX5th+Uht+nld09x+U3GKSsvFqikFYq91QRExEj38edIDtXAu3dCbP3JtbWj2RrP/Id5fO6RbHbK4Ey/yzSXJLJsE0nzUKguzOR5B1xJGyPIm5LGLEbQ4lcH0zkulAi1gq810YQsy6WxE2JZGzPINNAYL0xgbStSSQYpsnrUsg2Tcd3ewBl6aqjNoW+igwGK1MZqErnQEW6lHmcbN/HscY9VER7E2q0ilD9lUQZrSPWWBcPUdwui6ZoKtt+1ou4SePxW/KqKG0F7WFwK/Nf+iIhq14mWldU+NppxEmDTrbaSIH1RlHt84nUNyfdxI2wlYYkrNxO8ZYd7NY3oXyHFcn6pkSZWZPgG0huYhpV2cVUFpZTmFfI7qIy2qsa6KhvprO1jc72Dlpb1XDIXvZL9Ngg4qNFHqtzrS0ttDS30NnZTV9PH0eGDmug7uwTRyAwPyxQVxNnegdE1Qu4O/YfEIdxhIrKWl586RXVsDWbNH4CMWERAu4EPF0ccBM17ePhjKONOTuN9LC1MMFXQG4n0DbR34KjtRWrlq1i7JiHtAWjRkCtpTfUyBFt1/a/pUj+BW4F6r/lt0fsf4NblOU/bhUnIOBWYFef0XSHqda2f/v5e3774Rt+/f5LvvvsAz559y1uXLnM1dMnON3XxeGWaomyShmoyORAqQC8IIaWnAjq0gJFgXtQHu1CcaiNKG9R3ALuTBe15+pWUqx1SbRYR5Lles3SrCQqtJLSUlfgrSvw3iR1dJN2rKAdbbiS0C2L8FgzPBFHTcpRoFYLT2lT5KW+KFPnlCmQW4mythJIK3CrXPdw5+QEOZ6A1SIRC0sn4blhDlE7VxFjocO85x7gLvnu6re5/ZZbpT3ewu233qZBe9Rdd2vQvl2em/LKSwy07eWt062iuBv5/9hz8i9w/wFqb9/vxZTq/uefv/OhHKshgTf+UOD+gQtffMnxd96jbuAQtT2DNPcfpkUqTnljN3ua+zl04Tof//gLn/04PGrknKjw7jZp/NpohD0M9nXTWLeP5PhoWptqOdDdRmV5PgVpMaSKuowL8qG5eh8Xzl/i00+/5E/5ux+9/x6vXzzPm69f5e1rb3Pl/GVOicI4LuHr0QOD9LW10Li3jIq8TPZmp7A7I4HypCj2JEZQHhPE7gg/KsJ9qQz1YrefIyW+dhQKuBN95Kbn5LGvqk7A3SwAbxBw1wvAG6mqqufl8ZMktFNrLAi4xzzIo48+zuNPPcErkyayeMEczLbpYL1lKZ4Gq4hzMWTbohfQnf0cWxZMZoGaLm1qwYY1+qxZv4veEzc4dPGfHLn6kQbwwdNX6RdFFerlxppXJMxasZgEVzsKInzEofhRGh9IYaQvWYGupEiEEOuwixixMHsr9hSU0tUtv3lFO0VFNewVla2sIr+CfYX7hk0U977yfbQ2tmOgv0NrKHfdqRrNLUydMksioFKKS2rZI5FAVV0X9c29NLUN/Ktsau2jqblHADLAiaNnOHXsDBcuX+Pqe//k7Btvifo7Roc4DtUJWi3OrjS1hDzPdDIsEknfmUC6WQpJOxKI04siQVR23EaB9LoAItcGCKyDxEIIXx2sgTt6bfS/wJ1lmKUp76zt8l5m+aTuyCZ9RxqRFvE0lOylpTSD3r0Z9O9Npkese28K+wXex1r3cFhC7LIAe7zVONwlM0Vl6ZHrvotIg9W4L3oVZ2lMThLOeix+BX9RUoHLXxWVPUmzsNVTRG1LueYV+azT8ZewOGznOhItdcjftVycywJcZy4nXseKMj03CpYakzJxMclPTSHs3mdJnL1K3n8FCc7exHlJxBEq0UNsAh5+/vgFBOHh6EpSWCSJYeGsWbSYQC8vmiUCTUtOoraigozERMwNDQl0cSUzNp64yFhiw6KJCAilUepjY0sbOVm55GfnkZSYTHn5HlraOmhsbiUhLpFXJ03R7rGC5KuTJhMeLL91aDAhAf54urpgtctMbCe2lmY4O9jg4mCLg40FOw31sTIzwcbCkicee0per6A7WuA9Wls4Sq21/S+7636GNwMe3ldyGO4K3MPLtiobzm8rUyp7GN7/hrgC9nBqRX3WmPBoYY4IvN9FLv7LfuaPX3/mp29+5Mt/fsxNtZb54QGOdzYzWFdCzx5R3wUi+vKiaMkKpT7Vj32xruyJsKM40Iw8byO55/rkuGwj3V4Ela0A2naDZhnKbDaQYrGe5F0CczNdrVQKPHbHSsL0FhEokPWQe+8soHZZPVObnOOlO294ko7AWqlsBW9ttqWUanSJtcBbmVLYCtZWUteU2UhEZ71kIg4qojNaSrLdRlZNlmhG67i9jdsE2grctwnAb7v1Vg3eCtzqt3l4zCjqSpK4eaaNN0+osdxd/2dwq1JtqKA6KD8T5f2RnFNDAtX0mKs//Mgb331Li4Rzc9duZs6KjcxetoHNu+xZuc0ane3OFNb20H78BO98/jHf/fQdbc2NtNTXUydqOzcnk96udmoF4HGRYXS0NNJUV0V+jii13AQyBVTh7vaiIKUhiiJ9442bfP3lN3z12SecPiZh44EuURcCkmNHOXX0KMcldDzcK6Fqz3661TocVaJCywupKcmluiCTxuIs6nJTqM+MpzYlQgN4SYCH3GQ/nLaux2SDLqUqLyxqRSlupbz3CbAr9tWK+unC1cVLfijxhHer/eHGMu7+cTz20DieeeJxzEW1mG1cxvppz7JrpYRP2xbjpL+QHaLgdOe8zIqpL7Fm/jwef/BprO0DOHjuJkeufMzR17/gyPWvGLz4Lr3HL3Cgv59QHzeWT5mA9doVxDuYk+FjT0G4B3lhHmSo9U1cJPS3McPb3JislHT6hs7R0HGcCgH33uJq9hZWiFVqVlms0iTVVItartpdI9HNfizNbbXKcMftEobdeqeUo/D3jWBftUC3dj81dT2aqbRJY4s449ZBWtRxTRd1Fa007Wtlvzjm+oYO+R6XePebb3n3q69496OPeFsiqlNnLpAfXUS6ZSqZeglkb4on3TCRVINEYnTDBMzBxOiEELXan8g1/kTrCLgF2tFrRH2vDpNzkcRvkNfop5NtlE38+lhSN4ta35FLqlGuqNlkUp1z6K5upH1PDp2lyfTuSWL/7kQ6peyuSOFocykHK3PIdDDCe/lUrKe/SqzZNvZGuJEuIbGfNDL3BRNwXfgyXksF3ArYKycRvGIioaumEL5mKuE6rxK1fjIJm2cSsGIyvvrLSLCXkHrXSqLXL8N+2hI85mwhYtkuivR92G3oRdwyA7LMXalOz6O2oZHTEoVm7t1LXEoqgd7+ZEUm4rjDgoKUbHbnFmNhsBOrHWa8dvIsKXFJbFi1DitDU2L9Qtm1To/VE2fjss2MSAG2/tpN6K/ZSK1EPK4ubowZNYYJz49nwosv4+bqgZe3r0RPPiyYO49b5f7eLeH25Emv4u3hQVRoIAHe7vi6u2Gy3VBsB3YWVpiKc7C3tMRyp0Dc3FygvRMne3smvDxR6sjtjBr1kLbXo1oMSoFbKe4RUx2LCtj/HlmiFpRSIB7ulBxOkYzY39Mkw6UGbnmNynvfd+9YBg4MDAPnt5+EPWrdIgWg4X8S6POrRNtffvQhNy6d47XDfRzrrGOwvowDe7PZXyL3XkudBFKX6E5VtAN7Qiwo8TemyNuAQo/t5LvpkeO0mRznYctz2kKO/WYN3Eplp5hvFPW9gTTr9SSarSZa4BqydS6+urPw0JmD+5rZ2oQc3w0L8Vw3VwA8TQO37bLJ2rFmK6Zjt0wg/jezX67Oi2pfoa5RU+mn4rd1HkniOJZPfJI75F7dKhGIUtx3CrCV4v67LVm4gP1N1Vw92srVg5W8cbiGa0db/hPc/xpV8he4VZLjOykVuP8p57TZk2LXf/6FGz/9SFFLO9NX6DJ53lqmL9zIIt0dLN5gibFDNMV1vaLAh/jwy0+0GVHVAulytU1+YR4ZaclafrumYjfpSfG0N9Wxt7SQ9JQoyvPiyYry1nahiffzFnB08PbNj3nz+g0+eu9dzh4b4kBXo4SSdeIM6uhqa6SnQ0LPlgZ53CBlI/1dbRzq6eDQ/jYOyBdvrSimviiT6kxR4PEh5If4kh/kR6CZEa8+8hC6y1dRkF/Onr011NYNp0r2CsT3VtRSta+BCjn/4gsq/LxdwH0/Y+4ezcRnn0NvnS5eNpaYrhFQKw8rCs/PdA3eZmswkpu5ecGrbFw4lWWzpgnoH8fNO4Jjl9/jzI2vOHbtK46/9R1H3/ySgQtv03XkJF2DfSREhbFp7gwc1y8nymo7cfaGAvEdRNsYEWBqgMOWjUQHBjN49DX2H7kq4D5BVYU4m5JKKooE2n9ZpUB7X1kN1btrxUHWS0TTL41cOaB/SKW4g7sF3up4zqylEl20C6x7qWs4IODeL6Wo7dYhLdc9fK6Lmpp2avY101TbRlNFM4EeQQL9QC5fklD28mV6G9soDEwj3SaJHMt8UnZkErIxisj1YWQYJBOxKpDQpb5ErxRYr/QTYPsRs1pU98oAYteEECHnw1aGErM+hrRtaeTsyCFhoyj2renyXnlkmhaRpvLdTnnsr26htTyTtqI4encLsMsT6RJ4t5XFi+Iu43BFFhlWmzVA206fSOBWHYpDHMl2MiB41TS8Fk/AY+kEfJZNJEBBe9UkLbcduXYGETrTiVg7hbhN00naMkuem4rv9pVE2awny3odUZvW4zRtBS5T1+M914igZTYkbvUhebsfu30y6N7dwbULN8hNKSQ7URxISpoosLVYPCkNeNISdi3WIcY7GC87D9ztPejdP4S5hYNcl4uLmSOWemboLdZlwTPTsF6/Q6C9mZnjRd3t2EV16V4sTM3ZtmELthLFmRntxMvNAz9vP4IDgwTkL3Kb3NMXnnkGdxdnosPDcLK10FIkFjuN5XpjLEzMtXKngQHbN2/GycYGLxcXHG2s2bxxE/ffN46x9wuw732U2+8cO5wOEUDfdtswtEc2A1YjS5TqHi7V2iNid40RMXCPgF6p9HtFnavn1GsVwJX6VopbVLlA/nZ5repvWbpkBf989wP+/PlHAbfYH8OrgyoEjczj+PPPP/j5h6/57P23uHH5DBeP9HKyu4GDDaUScaXTXRhDR04IjSke1MY5sS/cmj1BppT7GVHma0SpryElPoaU+sixWJm3MYVuqq9rK+lWm0RobJb6IuC2XEuqyn1LGWO8jOCt8/FZN0+U9yy8pfTTXaCVbvJYKXF7LV0yTZuc47p2jpybhePKmWIzcFqlypm4Cvg91s+T56aLWp9BoN4C4i3XMf+Fh7hT7tVtt93BnbfdPpzj/suU4r5NwD3plVdIi43g4iEF7gpePyTwPtL8n+DWstHaLzVc/CL//1rsYzl+R+B9U5Xyi97QwP09hS0dzFqzjZdn6zJpvh4rt9iyarsTfvHF7D90Wtth+uL5kxwc6KasOIeM1DhiIoNITYqmoqyAqj3FlBXmiBLfR15GConh4RRnxpKT6I2/gyEhTjZkZubz5odf8sZb73P88FHOHeqlX2DcXlNNW00VnY119O/voF8tSSowr9tXLsAqZF9JPo17ymjeW0Z1YTYl8rdzo0PICvcjRdR2tIsNpssXMkXAvXXtBoqKRa1W1FNd3UxVVRN79tSyW6C3W9Sq6qi0tXPWKt3YB8bx8EMPsmbZChwtbUkOVe/piafxCnyNV+KitxjbLYvRWzaNDQunsHzGFIH8Czz4wOMERqVz/I1PqO1TOwR9wPl3f+bsjR85fPVj9p+6Rnv/Wbp7jlCQloH1JtXxt5Qg/TUEbV6Gt+4yrHVW42HpyNDQBXqPXKZt/3F6B09TXdfG7tJ9VBbuHTaB+L7dorT31lIt36W+toXeA4Pa6AK51VqHyB0Sit0mqltNiAgOiqK9vY+ahm7N6gTi9U2DNLYepFGlTRpFjVe10KBsbx3NAu7GfS2EBIURGxVPhaj70pgy0kySyTRKp9CsiBzTQsI2xhG4wl8UdAJhK/wIWuRBpJQRy7yl9BFw+wu4fYlfG0S0QDxypahvnQiStyaTZZwn8EwiyyCTfLNiUo3zSTbNJsU6m/bSFloqVBlJj4SRPWVp9IvabhcFPti8m6N7U8jZtQbnOcNjs4O3rZDw2ZZSr12Er5+Jx4LnRY2/QtCaKQSvnkyIlNEb5xK1YS4R62YSrTuTpE1zxIHMI3zrQnGgRiQItAtslhK9YQ0u08Rhz9DHY7o+njMMCV9qJ9GBO3Gb3Sl2SyLRKgj9CUsxmbgM25cXE/T0QhIeno//g9Mwf+pVXJfosunl2ayZOI/tOnrSLgoJ8AzFdLMxXc3dXDh3hey0PNYu02Hd0pVsWqXD7ElT2K67mekTJuHl4ERqdAzhvn54Ozrx+H1jee6JJwW6As8770Jvy1aio6JxU0C2ttLgbLJ9O6YC6x3b9DVg62/aJM9Z4yoq20pUt72VBXNmzBDYKuiqhaLGcOsd92hgVjYyimQE2Cpdoq3wd7caIji82p+ykTSKuu7fsyqHc+Hq9SrVMuqecYwa8yi33DEWVxETv333DX98L6T59X8q7r9QpP37889f+f6bL/j4g5u8e/Usl48c4HhHFQM1+fSUp9BREElzpj8NSR7UxzpRG25LdZgl1dHW1MXaizlSG+NIVYQ95SHWFPmaUeBhQq7TdnHIW8i0EHCbrxMVLmazgXirtdL2FuErQPZaMxPfdXPE5uKnbP1cvNfOxl3g7SHQVrvneG1YgKfuQtzWzhNojwBc6prOXAI2L8F/gzgBAXfYlvnE7tJhxuPyG2ptcZSA+05tRIkC9oip+3iLRCdjR4+lcXcxb55q4NKRci4d/i+jSv5P4FYLTd3UOivh7R9/5tp331LW1cvUVVuYuGgTs1cbY2QXgI1PNLVdh2jf30enqOGjQz3aAke5maK6gn1xd7YhITqUvLQECe9zaareI2F4KZmJscQGBpKbFC7hZCBBTjvxtTYVJRHG+dff1XaJb2hsoatBraInalsUfMOeEoF3JX2dzfR1yXNyvqGynNLsdFIjw4gP9NMsKcSfZFHZif4eJAe4E+/jTKD1TixWL2X+c89guHEr5QK6yn2N7BMbAXdZWZVYNRWVDZSWVWqdPrffeTcrVkjoHB1GbmIM8f4utJUnkOhthKWE2aYrp6Az7VnWzpnA/IlP8+LD43j0/gd44IHHCE3MpUxgaOYVRVXPSS5/9Aevvf8bZ25+y9DFd+kevECL/HYDA8ep31ejNUoLXR3cDLditWUD1jt2MtB3nHOX3iU2uRALa3dS0gqoq++kQeWYS2qoKhXbXS/quIlaUab1te00NXYx0H+Y0JBIDdzKyyt433abUt23MnPGAhrlmvrGHnECnZrq3lfdQ8W+Lq3Tsq6+mz3l9eIQa6mR968s2MdusY7mLgoyiwl2jSDVPZM4AXTshmhyjbPI21VA1JZEfJf4kLg5VsDtT+BCNyKWexO2zIvoVf7DEF/uQ5xOIAnrQkV5RxAllrQlmRyTApL1s0gV9Z1hkEuKQR7JJjmiiHLo2dNDTWGaqOw4ugoTOFCWTv+eJDrLkhloKKO/MFKuX4TzrBfwWD6VSOO17ItypzLEjpD1M/Bc+AIBq14ViE8ndO00YrfMI3XHCqK3CKQF4DEbZ5OsN59c0+Ukma0lzd2WFIfNFNquIkxnDU5TN2rQ9pm9A/95ZgTMM5fvZE/YGkciNruJcgslztAT/3UCxq32uG+yxXaxPrsWbMRixTa2TFvCihens/DlGcyZPAd7R0/myT2Y8fQrzJwwDQ9HDxx22fHwXWNRO4WPf+RJHrlrNPdJxPegNPSZEyaydM4cVi5YwNSXxjNK7qnadPbe0fcye9ZsoiIicZa6s0XgbLNrF+bGorQFzqZGRlKaYLB1K1t1dbGztMDfy0u7xsPZkReffVZLc9x7z8PaWiK3yd9U4NWA/ReMR9T2/wb3CLBHyhGYq8cjr1GP1TT5e8Y8xChR9HeNfpiionL46Qd+//6r/wruf/3783d+/eFbvvviY7549xrvvnacywc7Od2xj6MNxQxVpnGgJIbu3FD2ZwdyIMOP/ek+dGd5y2N/enIC5TiQthRfamLc2BvuwO5gW0r8LCQSMyTDdguplrokCrwTrdYTJ6o7ePtiDdI+ayWSFkCrY2UBAmF/XVHgG+bhv3URgfpLCDFYKaBfha9A2l2lU1ZM18x55XR85NpQdd2G2YRukvplpsOsJ8XJyn27U5zjXRL9qpElCtajR90jv/9oxsi9vEeOJ4ujHmht5uqxenFWuwXc/w+K+2f5AdUK2h+J3fj9d17/+SdtJ5y3fvqNC198xZ6+IeZvNWH6mu0YOgpsU/Kp7jjAvto6MtMS6W7eR2vtHgqyUkmICsFHDT1ytCYySELLqFAK0pPoqK+iMCOZxIhgksUSw30oSA4l0MkUl516uDo403f4rLYH5qGTZ4mNiKCuWNS0qOrakjyBdzEt1btprRGQC7QrCnMpSE0kXcCdFBxAXICPwNubxCBvkgI8SfRzJcbTET9zI2zXr2LVqxOxFCBWVjVSXdPCXlGUlQJqpbSLRYUXlkg0UFTJ7sp6PHwDMbOyo6q2ivKidJx2bsJOFPa+DDW+2gIr8ah6avC9zjwsN69kyZSXGP/Yw4wbPUZCz3H4RKZQ3X+G0NxKOk+/ydXP4cpncOnT3zjx9mcMnHyD7oPn2D90hoGjF2jvOUxWRg6Ve6to6+ilrfsgnX0nScwoxMrWjS16xmzaZMROYxvSk/Ml+jhAc00n1aKIa6vbqBcINzX00NbSx9DgcVFhCRqoVeSg4K0Ut9qpRFlYaBxNTb2UCaDLy5vkd+iQ30HAXdsjUO+jck8zpbl7Kc/ZQ2nGbvJTiskTpVhVUEdx9B4ynAtI0k8nYk0o8RsiyDbJIGFbKgFLg+RxrJYq8Z/vROhSFw3cEQJyZaFLfYiS5xLWR4ryjiVyVQQJG5PJNi4k3ahAwJ1J9g5R8DvLSBfVHbMlnrKocipz06nKCBJwJ9G7W4E7gc7ieA42ltGZ7kv0+im4zXmeIGlkUWa6VES70xDnQeiGWdoEm4i10wXcM4gRQGeIOk8zW0Ps9iXEi8VsnkPK9oXkmK0QBbaBssgAUl0MRZWtwmvxSpynbcV9mj5eM3cQMFfgJxa00JaQ5Y6ErnISVe5Brnkk5c5JFFqHSqTgjdf6nRJqm4gzsyTZ2A3P1TuwXLgRp/XGGC/dhO70JSx4fjJTn3mZSU+/xMJXZ7Fy6nwWvzKVmc+O5+UHH2fqk8/zikD86Qce5JF7x/DofffxmKjsp8c9yENSzpw+A3dXN1HarujrbWPbVj22bd7EZt317Niuj4mhAZZmppgLvK3Nd4mIcsLX0wM/T0/CggKYPnmyqL3R3CVKWK3cd6taU1ug+3cVPWIKzPeIcv47uJWNHI9AfeS1IzC/916BtsBbQfvhJ14SkXKYP374nj9/lBb+288Cnv8Fbo1H8r/ff+H3H77jp68+55sP3+GzNy/z/vljvHGok4v7aznbWs7JuhyOVqRyRKXMBOJHiiIZKg5noFCsIILe3HCBdygdmaE0pwZQn+RLtdSJ0hB7styNSRZ4J6lddDTbRJTxasKkfQdvXqBZ4MZ5Au252rECcYh6TupL6I7lRJjItXJ9oP4y/OQ5T4G6i85MXFZNxW31NPxFDITrLSBym7yXwRImPngX96iOSAH3qDtHcc9dd2ugVsC+f8x9PCBR1NixY3juySfZk53N9ZNtAu1yLh6u/7+D+yc584V4un/KD6km4Vz98Ude+/Ibrn77E2c//5qSnkFWmdriFpuJf2oR4bmFlArUYqL8yUsJo72qQNRvCpkJ0fgKtL2dbXG3s8TXxZ6EEGkMAteWyt3EC2DDvNzJTogkxMuBtEh/wj1ssNmug5XxTkorGvlM7uV73/xASmIafva27E6LoyInhb25qVQWZlBZnCXQzqE8K538xDgyIkIF1H4Cbl/iBNxqCdUEv2G1He5iI+DegfOW9egtmI+fiyf1De00NHRQUVGvWXl5NYVFe8kprCRLrExg3tzZS8/QUYkmuinMScRhu3hYYwnDo+1IDzbHRjyt0aIpJHrZYbttPYtffZEXBdz3yc34x6134RgYzZvf/8nRd76g6eRVKvsvcu6jXyV6gYuf/sSJNz5m6NzbDJ1+ndYDh4mISyMtvYDyfa0UVXYQl1qMf2CMANuQxctWYmZmjeF2M5YsWMP0SfPZaWBDeUkd3Z2HaW3tp0Wso+2gPD7EIXEGcbFpcsPVNGSB9l/gvv02NZzrdia+MpPM9BJ2l9VTX7OfpvoBGuv6RW0PUF/fR0lBLblppeQlF5EZk0NSaBqJISnkRRWR71dKsWuVqORSAW+QgNmDhE2RJOqlCsiitQk0kauD8Z1rR/Bie8IVuJcFErUyiPClKl0icNeJIHFdAtE6EnmtTyLTsIh0sVT9HPJ37hZ4l5GmnyvvK89551GVn09umAs9JakC7Qz6dsfSXRLLoaZiaiMURF/Af8lE4kx0SLLfzr54L9rSxFlsE7W0eLwo++lEb5xDloUOGRIWx5sIpE11SDVdTaLhYjJ2LtPAnWy9kd2xYaS67iTJZCWuCyQCmmmE13SxGSb4zjbHb46lRBP2hCx2IXKJ2FKB9zoPUg2CyDPyJmWLgyh6V9xF4Fgu18Vrm7UA2xT9WavRm7OSZeOnM/uJ8Ux74gUWvDpDFPVkJj31ArNemMiiKTNZMn0uzz/0uIiAp3n58WcY/8RTvPLsc0x+cTyTnn+RSXI8d9p0PD08sbKwZIehEbrr1mOovx2jbdswFIVtsGWLpqxd7OzxcXMjxM9Py227OThoKRNj/W3Mnj5dS53debvAVoCrwK2AqwCtTEH4ttvu/de5vytuZf9fj0dSLOpYKe7RYx7m9rvHMXfhGm68/R5//Pi9qESx3/8nuEdYxO/y+Kcf+e2br/nhs0/45v13+eLtN/jo8lneOzXEm0PtXOmp5rXWMs7W5XGqMp3Te5I5KQA/WBIl4I6gvyCK/vxoKWO13f4PFMXTWRBDc044tSIASiOcyfI0lcjKgGS7baTa6pNsMTyuO8FkLdGGq4jUF0CLqTJq+0oiRGWH7xieiRkmpVLeflsXaqXP5vl4S/TmIyrbXWcqXmunELJ5FtHb5xNquIRXH7qbMbffIb/Rfdw76l7G/KWy7xOHPEZsnERQj0i0fv/oUVjpG3LtWIeAezcXj9T8H8D9x5/8Ll7uB4H2Z3/8JuAenj35xs8/c+PXP7j+gyjEj77g6Huf0nDiIiUdg0QX7WPP/h7aBzpprCmgtjiRPZmR5CREEB8aiIulGa5i7tYWuJibEuvvQ0Z0GA3lRYS6OeFtayFKOQZfJ0uBgo+A1g0T3UVsXb2G8KhkXv/0a3EiMDB4DNddFoQ4WpETFUhBYjjFaTEUpsWTnxxPXnwsmVHhpIUEiroWaPt5E+3rQYyPKG0vZ6I97Al2MCfQ0gSP7ZswXrGMcL9A2kXRNrf2aKkSpbpLS/dRWLiHnIIKqkS19h+/yIGj52nrPURjuxrKWEW0uyXBEkrvS/aiIMoJ920r8dy+lsxAVzYtnMGkJ0QJjb5rGNwSgpq5BfKp/LyH3v6YwOw9WAal0XT8TW7+AtdFcFz9+BeuvP8t9d1DuPkEYSfRhp7eTqbPXsWsRZtYtGyLNEYztm7ehs7adaxbu1EUlRF6qlN4zirGPzeNGVMX4+zkz76qdvb3nmBAFP6xw69x7vQbpKfmy+dQ+/6pNMkIuEeJjdY+n72tl0C7i7rqbhpq+jRrbDpEg8A7I6WM5MhsksMyiPKJI8g1DH/HEJK9Msl1K2GPaxN7bJtI2RhH8CInwpaLs9ycROjKaJK3pAqQw/CeY0PQYhvClroPg3tFsGYxq0KJWxNJ8oYUEsTi1qcKuIvJMi4jw6hYg3a6fhEZ+vkkbkykNLiCjspqkrws2V+UwmBFtsA7XiAey9F6cXQ+xgQve55EaTzZDtvI8NhJnTTO/fnhxAqUw1a+SoLubNIMBc6W68i0XkeK+RrSLdaTYb5W1PdKsnatIt9ah3R5fWlkIEmOxsQarMZx9jqcpypwGxMwzxK/2aK451gTuMCJ4IWuRC1yI3qJqzgvZyLWS4S3PZhMozBSDANx2mCDwVZz9DbsYMKzrzJ3xgJsTK3YsnY9OgsWsGXJEm0E0tLZM1kutnDKFBbPnMnKefN5+cmneP7Rx5jw1DNMfOYZZowfz/QXn5fjp5k9aRLuTk7Y2dhibraL7dv0WS/1w1gArvLb7o4O2qgSdydHAr29CQ8MJMDLW0uhmBgYsHn9elYvW8r451+QOnG3hOwPaJ2HGrj/Au6wch5W239X1H+3/3ZOXT+i2jVo/wXu2+4ci4OLH99+8yO///iDgFtMKW4tVaIg9Nc/xfBffuWP777jly8/57uP/8nX773Dl29f45Mr5/nw7BFuHO7hjd4mrnRX8VpzKWerczhbkcHp3ckcKY1hsCBSTAAu4O7LjaInL5peic72F8fRXhRDS1G0Bu/yKBfy/a20zRgynXaQLZZho0eG7TaJvDaRYCYQF0tUpek6YtSYb9O1hBgsF3CvEGAvxl9vIb5bBNqb5uIl0Fbg9lw7FY9VE/HXnUqM4fDO8uPH3q7luLUdge4QiI8aJdC+l7ESRT087iEeffgxHnnkIcbddw8G6zfwxvH9XD5cwaUj+/4T3GopqJGfTFurROwjOVajSdTEm2s//saVb37i0hc/cuPnPzj+wTc0nHyT5mNX6Dp1mUsff8T7n3/Au9fO0bI7m9xwH9JDA4gUNe1gbICLmQle1ubYGm0nws+DzPhgyjJj8Ni1Awc5lxsXIc+bkizgzokNxHjDUnTmzcFQFGbXoZPa0MRr735Mdko+dtuMCbLdRayntUDaj/TISDJEwadHCExEzccH+AiwPYn2kobk4UyUuyMx7g5EimOIdNhFuKURPjs2s2PNUkJ8fOk+MERTxwCVlS2iWqspKaqksHgv1fUdDJ6+zsFrXzLwxifsP3GO9r4huvf3sTsnDTejNaR6GFOT7EuSiynuesuxXb+AFVOel5D3UR4fK170rtHc8o8xLFm3gw/kN33tqx9I3NNEUGYFR978jA/EY77z8598IZW0RxyEhYs/9p4h7LR2Z9VaA4zNnDGz9manpRd6OxzZor8Lffn+69ZtYe6sRaxeIhBfuYFF85Yxe+Yipk6Zx4JFazG3cicxLlugWyBAbsXTzVfr8FCVZWRdiRH7xz9uYdLkOQL8Nmpqe6itFbVdNyQQ76W8sJHowDQBdjLRnokE2IbiKuG/565gUt0KKLApY49VA3XOBygxK9dSIIHzXYleEUTgkkASNiYRty4Gn7n2BCwUp7tY7seKAAF2ENErQ4heHkr0qki5LoXkzRkC73TStxWQt2M3OWLFFpXkGBeRtj2D1G0C9l0plEVnkh/sTE9xMoN7MukpT6A9P4xTe5MpsNtM0IoJZJoso9DdkMIwW5qKJVQuiSTbdCUx66eQbryQTNNl5FmvJ99+E9k2uuTKcbalDpnmq8m2WEOOnFOzL6tj3Ei20iNw7QbcZm/DfdoO3KfuwHummYDbioC5tvJ9nQTerhq8gxc5E7LEiRBR3hE6nsRv8iNpewCJ5sEEmnlhuHAd86bMwdbRjb6WLg7srWSvCJzScE8yfO3JCFB7p7oT7WqKz861BJlvJFZgEuFgSJi9Icm+NqT77CLOdiNeogZdbHbi4uyEpbmlprjNdppqpYujIz7uzoRKWwgS8aIm33g4O8h5BxzsHNi0YSNLFy1m4fwFUo/m8OiDj0pduEMbHaKlSrQx3MMjRNRoEU2Ny+O/g1nBesRGzilIq1JBe6RTUj1WKl2B+657HuAuuT42Npnvv/uJ334UMP8q9FHLW6jxfwpC/7I/+POXn/nl26/4/rOP+Oaj9/j6/bf58sbrfP7Ga3x0/hjvHx/k7YPdvN7bwsX2Ki40FHNmXxYnyxM5Lvf8SEEoB3OD6VN571Rv2lM96MjwoSPTn7asANqyg2jMCmZPkjflce7kBtqQ42tJtrc56e4Cb1cjbQ0UtRFxsvVmUm02iiLfSIKFKPGdKwkTBa1SJgraw+Ceh/fmubivm4nrqul4rHgV96UT8F0rUd7Odayd8QKP3nMrs1+diM7SpWxeuRKdJbPREbG3bPoUXnniaR5/4FGefuJJnnxsHBOee4a9uWnaGO43DlX8N8U9DG5l4vu0ZV21VQHlxI3fBJo//sG5z3/gjW9+5aaAu+n0m7ScfYfOM2/Rd/4ab3z+GZ/+8AUf3rzM3sw4MoI8iPJwwtPaDKedhjibGeFosh0LtVpeoDfZiaGkR/lgsWUdDob6pIT6E+BkTXygBwXJYVgbrmPFzKksmjOfmNQcPpfP8MHXPzEwcFLe0wXjtatxM9mCn8A+zNWFKE8X4pS69nYj0t2JcDdHwl0lNHe1I8rNThqCDZGOu4gRi7IWxbRLH5N1K4kOj2R//1Gauw9SWd1OSXEtefmV7GvYz9CZ6xx5/VMOXv+CY9c/4uRrlxg42EdHSw3lWdF4m6/HfusCskLtROGb4WO2CkudaexcNYtV01/m2Ycf4F7VAXHbAzzwxESOvvW+tgnzhY++pmbgPHVDF7j06Q98Kr/x9c++wdjBF5/INIJis9mw3ZodFh5YOPhjYumBvokTemIGxrZs0xNw62xm7vSFzHp1LhvXbGaDzibWrNBl7ZqtLFm8js2bTaWR+rFi6XpGS0O552610L3awPU/wa3Wj1ApE3f3IOrrD7C7rF2sg+KCBqJDM/G0CyHIOUp+62Ccd3hivsmeUNtEctz3kGFSSL7xHvY5dNLg3ibQTSFggSd+c9zxnu9F7Po4UjYniuJ2EHhbaIo8YrmfNhQwcnmwAD6MmNVRfwN3Bml6+RTurCDLsJwK+yZyTUqI0Y3XJuhEGifTnF9NUbQPPXsyOFSdS09ZHFWxznQkeJBksExLgxQIeIs8jalOlka6O14Dd7HjFhL1ZpNtvkzgvJJcm/UUOumRa7dB4L2WbOu1ZInSzrMTiNsKuANsReHLd9Vfh9Pc5fguMMZ/rjm+s+Rez9qF94xdBM93EHg74jfXhYD5zgQudJbIQsAt8A5f5irRhTiqNS4kbPcm2TKIzVOX4WrvhqOnNxVFRZQmRsp38WN3jI9EBpG0FSVRnhQo7ceBIvn7xYHW1MQ505rhRVWcLXuiLCkPMSHbbbMA3IIwTzdsLa2xsbLG1dlFoGyPr4gRd1dXgbUdznbWONlaYWlqjKmRPpa7dmFmasaKZcuZPnUak1+drI0Jv/+e+zRw3zPq/mHFLZBWwB42FZkNg1uBecRGYD0C7JFctioVtEc6Jkeu0fLio8dpjsHayoGbN97jZ4H372pdfgG3Sov8qVIjKq+t7A+h0q+/8Nv33/DjFx/z7cfv880Hw+D+4tpFPrt0io9OH+adIwe4psDdWsH5ukLOVGZwojSeY0XhHM4PZiDLn950HzoTXWmKc6A50ZnGBBfqxKql3lTEu1Ia48zuWBdxoPbk+ZmT57uLHJ+dZEsdynIzIsvZgHQ7PdIE2greSRKtRe1YTpDefAIE2N6blNKeh9fGubitV0MBZ+K4bArOiydo4PZbNwu/rcvQWzaXpLAAqovyhtfbT4qQv6sW0XKlLFREgrMlevOm8eLYexj/xGM8/dCjzJs8lYHGSq4O/pdUyfCqImrizZ98K/aJPFIjSW7IuesSwVz+/ncufvs778tF5z/+lvYL71B3/BqVvadpO3qes+++wwdffcT1KyfJifYnyUdUiKMl5ts34LzLAHuTbZhsWsNOAXWcqOS85HBRcfZsXjwHpx0GRHiJUnG3J8LHkcxYf1wttzFv0ovMkcplZGLF6dclRJK/ffLi21SU16Cvsw7zDWtxNtiCr4UJgXbDKZRQgX+Ys61mES4CbIF2jIK2gxlRDqbE2O8k2sYYP9Nt7Ny4jqysfLoGT9N64CiVNZ3k5FVTXtXNwQvvcu6DH7jy+e+89uF39B47T0trG2UlWeSkiVL0s8BEZyrblk7EzXwDRele4jS2Eyyht7vRKpZMfIrH77+PUQLLe+9+gH/cdj+pZXXab3z+g49IKq/H2j+ezlNX+ULqrF9CHi5hKWRXtGHqGIiugS12PjFYuoVhau/LdjMHtpnYYmBkhd5mI1YvXcey+asw3roTM30zjLeZoKdrwNaNRmzeaIynRxhB/jGitAPFcz+vqeo7brub2zXFPWwqbTJiUg14+aUpFBXsY1+FgnYjMVG5eDlH4CHg9rYNwdnYE9ON1hivsSHZpZgS90ayTFQqo5BMozL2OTVT5VhH1OpIvGa74TJTnOeqMAFxioDbCe/ZFgJ1AdpyXyIF3OHL1bjuMGJ11KzJVFK2ZJG0KVNT3EWm+0jVK6HEopYso2Ki1yUStyGBiO0p5IflUir1p6UshRNNxezPC6XI3YAiBz1ipAGlSOha6LiNylB7OvIlPN6TTFdhJOX+pqKoV5C5S8BttZocgXOhsx7Zdrpk2qyRci25DuvJE8uwXUtlvDcpzmY4L1uK8+w1uE7ZiqcobtUh6TXDVI5NtVSJAnfAAg+JKNzFXAlc5CLmROhCFyLkOHyxPSErbIjRcyfCxEN+Tw+c3dypKs4lL8KNgggnqhL9qU4NoiY9mJrsMMriPKkMd2RvsDUVwabUhBlT7KFDluNS0hyWEWu5mmiHnYS5e+EgELTYZa6NJvF098Db0wtHe1HWNlYY6euhq7MaA70tmBhux9pyWJVv1N3AvDlzefH5F3jy0ScYO1pgfOc9Au6x3KaWXhVTM4aVKXArU51pKn2ibQos5Qis1fHfHytgK3CPnBsBt1LmalSJyqE/+8x4GhtaeO/GuwLvH/j9p581++OnX+A3aRBKff8uau03UeQ/fsfPX33K959+yHf/vMm3713n67ev8MWVM3xy7ijvHRVw9zRysXk352tyOVeRJmo7hkN5wfRnitJO8RRou9ER70JzrC2NMTbURttSFWXL3nBrysKsKAgyp0isOHAXuZ5GZEu0liNlrucOct2NyBd45zrpk2qp0iVrSDBdQ5ThMoI2i8LWnYOH7nCHpOvaWZrZLZ86PIty7gu4L5+En64A286IhvwM9lftpqUwi+q4IIrdzcgXQVHsspW98jeqJJqqCrLGbtUMXrpvFOMfe5bH7n+cUHdXLvX91/W41WZhorYF1l+JqR3e35Qf7y05eVnU9tmvfuHMFz9rY7nPfvQN5X1nyGo+SEHzIHs6BrU1Sz78+mPOnegnNcSDBC8Hgp0sBdarRG3r47hTj60r5wtwl2rgzpWG5+tgwto5ao1rE2J83Qj3kPDOzpRIHzuCXc1ZM38qLz3xOAvmryA5t4LPFLjf/ID9fceIC41h+7IVWK9fg+eOrVrqJMTBknABd6SLrahse1HZthq0Y1wsibYXaEtFjxeLsdmBh+EmApwdqW3qpkm+S8uBY+yp7iKnsIneEze5/MkfvPH1n7z51U8cu/Q2NY2d2podaseX9ta97MmNws1YHNGKGeI81lCZG8LedF+CbTexceErTHnuER4ZK2Gkmi4vlV6t6bBikznfyO/3wfffk13VQqwoxyv//IbSll4cQlNI29NKYnE983SMMHcJwzs2H4/ILCzdQzEwd0RvhyUG283YslZPoL2Szasl4nDyw9/ZHycLRyx3iErftkvUlRPxMWpXmVwKcnezdvUmDcz/hvaI0lbwHgb4bX9NkvB0CWBPaaOE1wkEiCnFHegeg4dVIA4GbmxbZYLVZndKfJup9emj1LqeJL0cInVTSNiSR6VjKyXmewlY5I/dZAtcZzpp4A6Y747XTCv85wnMl/oQucKfsCUBRC0PJXFdHEmb0/4D3Ikbi8gy2EPOjjIBewaJm1OJ3ppOa3ojHXvyqcqMZLA8jc4kLwpFYSfrLyZ20wJyrDZRLqFufbwX7TlR7C9LFoBHUhltT66jLllWK8gRSBc4b6HAVZ8sh43kOOhKw9xEvssWuWYDGQ4bKIl2J8zcEPuFK3CerovbRAG3ynHP2KmB22u6GV7Tdgm4RaTM95ZowosggXfQQjdR3qLAF7gQpOW/7fBbYIHfcktiDDwxXL6FZQsWUpkeS1m42oXJiAK/neT7mpDrb0JJhDV74xypjnekItySAo+t5NivIdNqCRmWiyRMX0akfMcQB3Eg9s7YmNvi5Oio5bmVKfVtKSC3NjNny/oNbF63HgsTU1HcOwTcVtqIEzXhZvnSZTz/7HM8NPZBDdz33D08cUYN/1PgVnXk38BWaZPh1McIqP8ObXWsIK2eH0mRjJxT5Qi4leIeJabeOyM9m2tXrvHRO+/zy9ff8ss33/PrtwLxb3/kjx9+0tS2ArfKgashgz9/+Qk/fPwu377/Jt+8fZXPr5zm47NHuHmwk6sd+7hQX8RpgfbJkliO5IcxlBPIgTRvDdxtErU0RdnRHG1FfZQF1eHm7A4yoyRgp8B6p/z+cg98Dcnz0KfAfRt5btskojQQaKvZlwZST7aLU99Kyq61RBssJVLqWsQ2NcxvFp5qowVtu7M52rR3ba2ShZMwmTMei7kv4rZiKoGitqslsuouSKU6KVKUfggVgU4U2cq9tdAh32odxaLiS6Qel7puZY/Uh63TxanKfXl83NNsXb2KM11V/wlu1ROgwK1WBlQbBd/481eu/vorb4jTuyhq+7RA+/QXv3Lhq1/pPH+dtPpeYvd2EFlQTUFDF8euX+Pmx+9wfLCDrAgfDdxelkZYbFuHrdEGbAw3sGXFXEw2riHEw4nshFCcTbeyfNpE/CWcy4oOJcrbRc6p7cO2EeJmxU6B/guPPsRjDz3FBn1Les5d5+YPv7F/6BQ9nYME2btivGwRbvI3gm1MCHcwJ8rZSoN1rJutmA0J7mLyXvGinBKcTUlyMiXaygCPHVsoz82lQZxOzf4TNPccpbSykz0Nh7j68Z8CbTh87UP6zl7m0LkrHDlzicMnL9I1cIj27hZqyrIJtNTHacNSfA3XE+9hRrKErsarZ7B24WRWLJ7FEw8/LtC+m9F3SuW/U8LJMS/QdvC01hH84Y+/cvOb36ntPY65dwQJZU1k7uvGNTwTXWNXUdvxBKTsxj+5FEuvCIysXNlmbMnmTYasW7aBpXOWY7bVTJxdKDF+UUQHRBLhG4mPcyChfrEUZO+lIGcvpUVV2Fg6odaQuE1T1/8JbpU+ueMWtcbEP3j1pWn4uoUS5p9IbkYl+emV+DiG4W7hh9kGKzYvM8TPMo7q4D5a/I9T79FPgUUFUQLVgGVxRKxOp9KuQUCcjPVEM0yeNSBxg+q09MFzuq2oVWdCF3trI0rCFgcQuSyEZFHSSfL6xE1pxG9I08BdvKtaQK4UdwP5ppUkbRFHpJdJ4tZswrcHkujqTGWCqNNIDyq9dpC5QwTBRjWUb4Uob0PKfa2oifWkITmQ9rxY2vIiqUn2Itd1oyjrVZR56VHuY0iJlzRWdz3y3bdS5LlNTI9COS6Q6Kk6U5ynwVbs5q/F4VVdvCcbEL3UAY/pxmI7Bcp2eM+wEBMwz/GUxwLuBar0EHC74yPq22e+I75zbfAWcLsvNCVghSUuursw37RFgO2sAaLAYyO5LrpkO60TcIjTCTYSJWhKoZSpzuuJM19OzI4lpO1aLZHBBsJ3rtXESKSPJ7t2mrHTxEzrmDQ2MsbIwFDLd1tbWKO/WQC9bgPG+kZYmVmwbuUaXn7xJR58YJw2gmHC+JeZqjYJeeIp7hs1RttA4bFHnxZwj0HtVKOB+68UyYipxacUqEcAPgJnZerx31Mk6rmR60bArdIk9419VFPcLk5udLd3cerwMb7+6FMB8zea/fj5V/zwpYD6h+/5/WcB+N/A/eMn7/Pde2/x1ZuX+fjCCd47PsD1A81cbCrjdFW2lts+kifQzg6kL8NXg3aXqO12pbaj7GmMsKAu3IyqkJ2UCayLpA4U+BiQ57WVfM+t5LluJt95E3niwAukbhSKFXkYikPfRpbtRuKNVxK+dQEhm+YSsnEuAWtn4L56pihsNe19GhYLJmI0/TmB9stir2hLvrqunk6UyXqJoDyoDnWV6NBK/oYF+aLAs0zWkWq4ggzjVeSarhWAb5CIbxOlnvokWG/ghbH38tD9j6KzZCEnOsr/E9x/yH8qt/2VgorY2wLvyxK2XPnxd85//SvnvvyNoZvf0P/WF+w9eFbA3YdnahlWwQnkN3cy+NoZrt+8yqn+NgrjAkgIsMfRZBt2RtsE3Osx3byCDUvmYbxhLQH2FmSG+WCjt46lUyfhbGFOTmw4ScE+cv1Wdm1ZJwA3wN18B1OefYqxUqlemTwPr7A03vnsB95+7zNa2/vIS8/FTHcdjpt1CLMzIdZVQdtSSkvi3a1JdrfVlkNNFagmuRkLvE1EcZsQZrlDFL4PLc1dNHYepK3vBC09xymo6qHt2Jtc+xJO3fiCc+98wRtf/Mab38P1r//g8kdfMXTuPG1dLaTFBBJmvwObtQvwNRIvLDc23G4bXqZb5PtuRGelhKHPPsO9d6l1dyVUvOtB+cHvw8bFX1t9Uf3WR6+/g4GbP16peSSWNZBW3oxzYBLbLbzYZR9EUGIJrtFZmHqGs2qbOUvW6LFo0XoWz9dhwYylWBpIdOEZSnJQLCnhiaRFpZEWm0VmYgG56eXkZlWQl12Bj1cYY0Y/qI3hHk6N/AXsv+B9i7YCnFoE/3buuPVOXGw9yE4qIT2mSOCQrEHbeps9+su3S5RjSrJLKXXBh2kLOEu7/2lq3fspMq8jdnUaPjP8CV4WSuauXFGXEaJIvEg2icJ/uQuOk83wmG2jzaKMWBRM5KIIUd5y3zcpxZ1ArG4CUetSBNDFFFs1kaifT65FNVk7q0gyKCV1R4lYHoFrg4jZ7kuUvqhd3eXaeO3ILUukIS0g1VxXGpkRxZ472Rduw75Ie2rjPGhJC6E2MYg8X2ks7usp9NWj1N+AUp/tFHpLWCwNtFjOlflvodBHygh7ipPjcFmzHespG7GdvI1IAXXEQhsCF9uIU9qGxxwL/OfbyXe20ZySAnbYEl9CFvoSMM9LizL85jnhM8cGr9m78JxlgvcsU/ktzIg2sSDF3phMu43kOa4VRb1KGrMOu322ssdXnIibLukSGSSZLSTFcgnxFnJssxH9JdNZPXc6jham4pCt2LJ1O5ZW9pgYm6O7fjPmu6y1Y8Ptxqxdsx6DbQZs1N2E2o5szGhR0trCRmpBqFsE3vfz0gvjeeKxx+W50QLxqSxasFTqq4BYIK2B+6889/AIpH+vDjhiCsp33XWftma32qxD2R1q8s6dw9PjFcj/rrjvlLY8+t6HeP65SSxZtAInO3sSY2K4efU6P3zyOV+//wGf3Hibf958i48+fJ+vP/+E7778jO+++ITvP/+I7z78kK/eeptPL1/in2eO8+bgfq6013C+Np9j5SkcKY7mUH4ogzn+HMj0pjPZlY4EZzrF2mMcaI2ypSnSmuqQXewJMKFY3X+BZL6obLWuiWaueqK69SkW1VvsZyrXmIiDNSBVnGaMyXLC9RcSKCLBb+0svFfNkIhMAVqtw/08O9UGCgsnYjz7ZXbMnoCJPOewfjqJFmspFMWeb7GB3J0iHkTIpm9ZTeqGxaTqziJ1y3xSjMUx2+qR4yyORBR+qe8uVr38JPfJb7tsySIOtxb9J7jVuO3vBNZqyJpawvWN3//kkoD74nc/89q3v3Hykx+pO/UWVcdeJ7O1n9TaXgFOGc6xmaRWNdByeIjLb1zgUEctRQLuaE9rLPR0cTaTUNN4syjtFWxatgCj9avwszch0c8e6y0rWTlrEjYmBiSHqtEhQRq0d6xfieG6FbgIvDcuXcgTDz7Io489i+62XZRUNHHh8lvEJ+WQm1lArJ8/roZbCbcxJkHAneBmrSnsJFHaaR52Am0rDdxpXrtIdrUgwspU1LkNtWX76Oo+SmffGXqGztHVf5rdzUP0nH+f1z7+jesSWdz8Dq6JJ7siIL/y2Z9ceOdreo8KrNrbiPJzwUO8pZfhckqjXLTtlaKdjHHfsQkj+ewzp0zg2Sef4H5pHKqn/q67HuC22x/glamL+PDr7/lKZHe1OIvkilYyaroITi2hSKKY3U2DhCWXYO8ZTWBisUA7ElOvcLZauEnUYcHmzWborjVg6fw1WAi4o30iSAmJJyMmlUy5FxnxueSkFIvirqCksJ7y0kYSE3J46MEn5IbfIo3pf4J7eO1kgfctw+CW6sCKhauJDkoh3DuRcM8EcaauGKwyYctifczXOFEa0Epj8PFhcAecps3/GE1uAxSa7cNzSQCu6315recq39/4lCsHT3GyY4CBvU1kuYbgucoYn0UW2kzKEIF32PIoUdkpJOimEq+bRvhqlXIpotS2hQQBd7JhKbnm9aSbVJBiVEKGaTnBa+NxmO1C7OZgQnSc8FqyHc+lq3BftphY4w1S8SWsddtKia9U/oAdomDN2BdtT3WcCzXxzhT5m4qi3kFFiBUVQZaU+ZiJmVAm15f4GZIh0O8szyXeOwDrORuxnLgJ5zlm+M3chesEPQIX2ch3EIAvd8Z1qikeU80FzvYEa2kSD015B4oFzHMTJe6I92xrgbY4rZnGGrydZ8h7bBBnIdFhjtN2su3XCbhXU+AiDkUpbzmONZ5L1PaZxBnOJmHnIm1xou3zx/PM2LvZqb8V4+166K7TZaueAWZmVuwys2abnhEOEoWamVqxaOEyZs+ay6yZs7l/zFjuGTValPZD3Hm7RFdSBxS81fHD4x7hoXEPynMPMH3qdCa+MplRat2RW4dB/b/tv4Fbg/TtozRoq/L/G9wSdd5zH/eIiBh194PMmjGf6opKWhoaePvqNVHdn/DJzZu8ef4cr586wRWxa+fO8NZrF7hx6SIfXrvGxxLZv3/pAu+cOcbNYwNc7W3hQstezlTlcaQ8mYNFUQzmh9CfE0BPli9daZ50Jrlrqrsj1ol2qQfNAu/aMAv2CbzLA4wp8RHl7Tm8KJUqi5UT99lBidSTMn8zebyDQgG3inbiBdyR+otEcc/DW5S0y2Lh1wK1lOt4zOaLylYbKYjq3rngVW3Hd5P5E/ARQZFgsIK0rUtJ27KMhHVLRbAsJmDRLLzmvYKvwD14zWxSrQ3YHepBeYgLOe7COi9LLJbOYbS0y7UrVmpr8fwHuL8Sxf3Jn78Pbwys8tq/iNL+7kfOfPUd577+mf4bn1HQc4q05kEi9zQSXd5KeFE97om5RBSUU9bSxmuXzzLYVkFFeiShztbYGG7BZZch1oab2LZmMVtXLcRcb62AewehTjswXjuHNfMmYW28lWhfV5LD/LAy2ITplrVsWj5fVPoaHAX8459+krH3jeXlidMwt3YiJaOQqNgMMtLyKc7MxcdyF+HWxhI+W2mWLNBO8bAVcNuS4W1Dpo8V6V4CdEcL/MzMyEvMZODACQYOXqT/8CVtpb19dZ0YWHpSM3CRN3+QiEPs+tfyO3z6J2fe+5XTb33DlZtfc/L0VU4fE1CV5xBuv50MX1NxGIZEOe7Ex2Qj1puWs2jyBF6VMHTSy+N5SMJS1emjKu0dd0uI+sBzlOxt5ci5GwLpIWp7z1HUMEiK/Jbthy7SdewqTf1nKa49QFX3Sco7DmsTnLbbeLLZ0IbNW8xYp7OdpQvX/v8Y+wvoLLKs8R7uxj1ICMTd3d3d3R0SSIAgwYKEJJAQJLgneHAI7u4O7e46LdM90z090zNt+zu30szM++v5r/Wx1ln1JDyWqlv77nPq3ltkJebSPHsRbQuWsKZ5JesF0Bvb2ulYt5tdHYfZvV0tpXtS9lM7I3UN5YCLbYlRP7sg+ewCZffayMq8u01sxOBRlOdNYPKYWUwZU0dxciUZoYXEeaVTm7WQI423OTH3CafrJPuou8ex2dfomnmJ4y1XOLjiJJ+9o7p/+Pazz/ngvff5+NPP+VJM6r1HD7i0cSObK6ZQH1GiXcCbr0aVxK9kcdxKWuJWUR+5XMC9hfYxRwTcm1mYtJGdE87TXnmClfk7WVmwmeb0JWSYZjAjaBoLohaIoS+nJXkBjUm1YuETWJhbRktRISvGZEjKm8/aCQLJKbnsW1RN1/Ip7JWUuX1WAXvqS+mcV8iO6ZnsVqY7S9Jkse7NTZPYta6NidJJVntmUil2PTO0mmkexVRZpVDjmkdL4gwmuhVR7ZAnoK5mXnCNQLmCWX4TqfOfol2snO1XI0Cvkt+XM0VMu8Y9l4ke2VS7pzHBJ5GlhcUCizKBdzJrKyIlFY8Www5mcb4/LXm+LC7wpTXbR9LzMKrifNHv3wMPR1ttUajkhAQyM7JISk4jNSVTi6jIOPldLjHRCdjaOGBiZKpZtZziAueRAmZ3DPWNGKYznEEDRCZ699O2qmxiZGiIo70jw4eOpJ9aJErNouzTfYHy2cVs7bFacEqArEogz8og6u44PXpKW/o9evUWyKvfCbRVPCuVqOgr1j9g0AhthmZKUiYfSft457XX+eT9D/n7999rKwF+8OILPL1wkVvHurh94gQv3bjB6/ce8PLte7x05xYv3LjM0ytneHz2CI9P7ePhke3c3b2em9uXc62jhSsb6wXadZxbV8f5tbM5t2IGp5dN49TiGk42j+f4orEcaSrnQEMpu+dJhz07T0At8JbMa9usfC20nyU72yq/66jJYMu4ZDaWx9GWJ+AWaM+N82RGtDuTgh2oDBJQi2kXSOR4WZPn50hRsCs53tZUBLuwICWU+ihf6kPcmeHjzHgnOwoszMmyMKbQyYwJwe40CCs319VyeNVSOYcW0jFvMu21lTTkpqAr52RFTjaPTv6PUskXAu5PJdQKgG+JDb76Mzz569+5/9W3PPj6b5x+7WOWCkya95xmXsd+alftZNrybdS2baayvoVlHbt54eUn3Lt0iCObl9MwsVpS7HwmFGVSkpZIUrC/WHQopRmx1FUVUVuaTm6kD7H+bpRmpzK9opiFMybJ87MZk5lEYrAPKWG+VOSlkhwVwtBB/RkyZDDh4VEC7TZapMNoaFzOxtXd1l1fmsPSCWWSxo+lbXIFK6ZUCqzHsXqGgHumgnc1TWUlLJ0xl6Nd5+ncf5o1W/axaOk6SsrGM3SoPiOMHTl6+03eFmi/Iqb9qvBHQfvm619z+5X3uXDjJqtXtbFuubq571KaBQhzSxLIDXYkVw7KmHhv5o/PIDXMGz9PT4L8fATc6mp9PwG3mLeYxoBBo8krmMBOtRbIiRscOv+AfafvcvjMfU5ff4kzt17l1O1XOXbjRU5LdnP8zmu0bjv0H3CnlRAdkympUzzxkanU19bT1riMdYtXs1mORceaHezYvJ+9O46yd/dpDuw9w7o129AbqdZZ7ikn0n+M+1l03xlHRS96atYtPXxoGnMnNzFVwJ0dJWm4bw4xAp01k/dyZuGLnJ37CufmvMSxmTc5WHeaj2593l1n+/3fF++/y1fvfaiNL/1VflbDvp6ePc3xxXPYq+66XlJKc1SBNt55YYxa9rWJxuiFzI9oYXHSJjaXdQm4O5gbtZo9NVdZX3yEpZnbWJaznhWFKyhQFwqDxzJJbHZexHzmRy5mUfIyFqYuFng305zdRGvmFJblTqY1d5xAUNltjRj4FDHwCbRLZ75tRokYVi7bxL6316ptlrYI/+mda1jX3ML4ULFjxxwqrLKYFV6jlUaqbVLFsnOZ4lPKXDHuqW6lLI6azmTXIiY4FTLds5LZvpPEuKdoQwRrPcYxRZ4z2S2fic5ZjHNJocI5iQrHeGpDJGWeUCodSyorysLErINozvWnVbbLikM0627J8KYpPRT30cO0ZVsTkkSCMrKJjIwmNjaerKxsMe0cYmOSBNzx+HgHCrSd0B9topm2iuFDR2BkYIyvtx/WljaM1tPXfqcAPnLEKA3cpsbG2Nvay+90GTxgKAMFsuoGImp4oApV31YZ2v8LbhXqd8/KJM8rGXj2+Hl184VnZq4WmBomxq2jlUp69RjELDkXf/7xn3z2/gd89bkQ6Ldf+es3X/Hhkxd4IiJ4on0Dhzev50pXF+++8AqfvvMhb73wEk9v3uTu2VNcP7KfK/u2c3H7Os5vWsb5jYu5pCbabGzgwoZ5nN8wl4sb53N+TR1n2mZyaslUgfcETjSPo2thBfvFunfOKRBQ57Ftphi2WPb2mfnsmC0w1wCeQ7tkbpsrE2gvi2VrSQxrcyNYnBJAvZzrtZGuVAu0x4c6k+dlRbqrKSkuAmRvB/ICnKkMc2VWQpBkg55UethS4mpBqrURYaN0CR45kjhzU4r8XJmblcTmmdPZv3wpx9av5ui6Vg6vbGTHnAlslCze30iXppoKnpzY9Edwq7r2B7/+wru//sobAu4nP/zMva//wq1Pv+DmJ19z/KX3mN/eRd3mA9RvO0hZ/UomtGxislheZGEFE+YuFnC/wOMbxzm+fRXNtdOYI9Y9uSyXArGD7JhIilOjKUyOYJoAvUYsO08sPNbPi5KsDKaWi7FWlsi2gNLUOBICvUgI9iQ10p9xxZnYWxgyoE8PSeXsqZo4nZZlG2iRz169QtLphoXMK8xkcWURKwTcK+WPXDVZjHuaqm+XCsRLaRlXTFNpOUe37WHVhu3MFEstrKyhcEwlQcEhWh1vtIUrG49c5zUx7ScC7Sef/sb99//Jjdf/xOWHj+nYuZbNGxayd8sSFteWsHhiPmVRPmT6u1CvpslOl4PeNpXMGG/t7hXx8jebGhsweLBaZEca7qDh9Ok7jLjYDHZ0dnHo5FUOnbnFsUsPOXv1JU6IfZ+88ZIA+3VO3X2Ny08/4OzDt1l38Cz51bNJy60kJaOU2ASBaEw60WGJ1FbXsnJhm2QR6+lY1cH2Dbvp7DjEvh3H2Sfg3tt5ks0bd8vJ3L3Ifrdx/29wK+Purn/2xsrYmYr8ieQllJEUlEuYUwo5YeM51HyTiwvf5OK8Nzk/52WOzrjGJ9flpPvxZ7796mu+/+Zrvn7ndV4+e5wXTh7lT2++wXfffMtvf/uWh/vb2TdTLKdK/v4xWXQUFEvaWMqShImsyJrNvMhpzI1oYFHCBjYVH2VJxjZmha1gfdFRDdwrcnezKm8va4t3kmuVQaFtEhNU+cJ7nIB1KgsS6lmau4q58YuZn7CMxqglLIhopFF+35g8m/mJU2jMmkxLQQ2tRRNZWiBtpKSC1WMmsGrsZFZXVrNqfA1bF6xictYUJodIx2CbywR7MWvvsUwPqKDUNE4sO1M6i4nUeBZrNe45fpWUmiUKnEVIPMYw06dKuwg73aOKKa5jBfTFTHLOpdoxgzHOiZQ5JojFJ4l5x9CUq+6NqFLwYJpzlGkHsrwknLbScDFvse1MP+riAtDv0YMBQ/XIzC8ReKeRnp5NTk4+SUkpREfFEx4Wi621o2RWBowYPpphYs5mJhbojzJgYP9B2mw8b08fgbODtEkz9HRHaf9nYmgq2ayOtA8bAvwCxMgV8EeIiQ9liNoOHKZtB0vbVWvS9xYbf1YC+U90l0lUPCuZKIA/u72Zgrta/lXVuJ+VSnr3HML6tVu0WxJ++8VX/PTjv/hFMv4vPvuI167f5M7+g5zYtpFrRw9xat9+drVv4+7N+3z81se88+IbvHD9NvdOCbwP7ufyzi2c29TGqbXNnF7bKMBuEGA3CMwXyHYBF9aLga+ey7m2WZxdUsPp1gmSHUpbXjhWjLtIoK2WgM1n5+xCLXapEonAfOv0DDZPShLTjmJtVgBr0/xYlRbIMgH3gjgvpoY5US3GrW4onOVpRaKjCXEOJiS6WlEY4kFVhBdjfZ0ocLIkx9WaNE8bYtysCbQ0wdfACH9DA4KNRxNvbS5sKuHE+rVc2L6F05uWcqhtPrvmV7N1Sg6VkR5sa5nO42Mr/wjuT0WN3vnlV17552+88vdfeeGbv3H3iz9z7eNPuf7+J5x5+V2ql2xlUttOWvYeJ7VmDplT5lMxfxmBGeXkjJvD/acv8/jBZbo6N7Fw1gzqZ09mavV4MmISGJudRGV2PJnhQVRlC6gFtPnRAYR5OJIeH0lVQSbl6QlMKs6hNC2eOD8PEkPEyAPcKEkRuwjwRXegjnaRLTOnhCVt61mzYSvrN22jtWUpk/NyaRD4L68uYeUkZd7lLBFgL5mYx7KKLOpyU1lf38jenYdoWbGZOU3LGFczk7ETpxAVn8BQaZy9h5hT13aEV76Gp5//yqNPf+HWBz9w652/8fDVL7l6/gTHd7exb80iFk8qpU3S3NqCOKaXJXNgcwvn96xhXnUerlYGWBgbER8Xj5WVtZxIepq9DBkkaaiYjIuHP5u27qPrzE2On3vAyctPOXXzFU4r274lJnv/DS48fIsrjz7gxiufse34DQonzSOjcBLJsq8TUoqIjxeYBsVTWVzNioUr2LBkA+0rt7JtXSe7Nh9iz7Zj7Nt5nM5dx9guf7O3d3A3uP8faHeHKpf8151K5LEa8x0fnEF6TAHhPgkE2cWzoHQ9F5e9ypWGd7lW/yHHZz3hwd7X1VKSfP3Bn7hw8BjXDh/hnZtXeHBkD0dWL+T8/g6e3LjEly8+4vraZeybNZ6dU8ewY3oV2+fWiFnnsNjfldWJETTKZ82KnE1j4no2FB5iWXoHM4NbBdZ72DZeMofSLtaXHJdtJ4V2ORRYxzPRs4RJ3lVMDZxGXeQ8FsQ305CwVGDdxrzwZrGjlcyPamJuZD114XOYEVzL7LBapgdNkqiWGMf04PHyuTXMjBBDDp7AlMCJTA5QYB5DpXzOeMc8Kp3EvB0EvHZplNmmUBtQTqltMlN9ixjvkkWFfSaT1XdxF/nwrmCaVyVT3QXarqVMcM5nvPx/pV26Vi8vt09gjH00pU7BTIiIo7E0l6YitWZKBCuKQlheEMDSvADJFvxYXhhKVaQbI55/TqTFWZt8FROVQGKcZKIJ6Xi6+eJg54i1lZUcs+470BiIbbs4emBpbiVQHqbVslWpxNXZTTPuZ/C2MLPUtqr2rRapUpNy1CiTkSNGSlsdgo7OMIYP15UYia6AXkcMvW8fgbDYt6p3/7v9/Ldl//5YAfxZqLKJunjZt58qmUgG2m8EPfsMp2PrXn6RDv9v3/5dLQDIj99+w4cvPOLJhTPcOn6Uy0cO89qjF/j0vc+4cu4qixe0sK/zGPdvSmZ/4Rp3uo5xe99ebnbu5NL2TZxrX6MNt7vQvpILHSs4u6VVHouFb1nIpQ3zubBGwC1idXJpDSeWTOBI8xj2NxSxs06Zdh47xLJ31RVq2511+eypL+DggmI6p+eyY2I6+ybncmBqAburU1iVG8i0UDvG+NiS62tFiocZcc7mJLrbkuJrT6ijKbYjhuE1aiRJDjZi4tYkCbQjHa0IsrYgwNwcb0MTPPSMKAyPYu/y5Vzc2i6dz3IOL57L7jk1tAu71o6NZnFRHKfWLOTOkf8PcL/108+8/ONvvPDdTzz98i/c/uxLrrz/EVfeeo9Lr3/A+NbNVC/tYJKYbtrEOtwTcsmtmUdI5lgKJtRz+7GkOI+uc3RfBwvrZrKwYSZ1Yt7JEbHaWO6qvESiPFwpS00UcGeQFeZNhJeTVgopy0ikMCmaypxU7aJmlI8rcUFexPi5Ee/vRmpYMDbSyPr2HoyllSPjq6bQ0NjKilUb2SgAnyqp9/S8TJrH5tNamUdzZSFNFTksGpPB/PwU5pQVsnfbdjZ1dLJQIDd1diNTZy2gaelKysZVaxcQe/TRJ3/CEl6Q9OPxp8q44e7HP3L3w3/y9J2/c/rkCRprS6krTacqIZi6/ASW1xYzozyBRbVjmFeVR0qQK7ZGeliZmYoFRWIj6ecISUf79VXjZLtnlVnZCag27ODIqRucPP+YM2LbZ+68xtl7r3Pu3hva49MC8Ev339PumLPj1C0N3JnFNaRmV5CcJtaVkEdkSDI5qUU0z2mhTU3eaRVTXbGNrev2sruji/27VI37GJ37jhEbn94NbjHr/wttFequJM/uVPLsFlPP4WkfSGxwCv7OoUS7ZLK7/iLXl7/D1YVvc6bhZR7ueYefv1ez3X7h9XtPuHHiHE+u3eRP77zLm48fce9MF5cOd3Jx/06ub1vPnppytlUXcmDmRC4sXSgnTS2HqoppsdNnvt0IWiNjaYgTI05dy7q8g7SJcc8MamF1/h5211xkbUkXK/MPs2nMPsqcC8izjNWMe6JnNZN9a5kVOleMvZEFMYslWmlKULXvldRHL2JeVIP8Xz3T/OV5QTPEnqfK68ZR7TaGKb5VTA+skZ8r5f0qmBE0mbrQaVSLKVe7FDDBTTJEj0JKrBIpskyQ5+Qz2aeYKrdc8sxiKLZKlv8vY4rXGK3urYV7sWxLqJbvOc4xm7H26YyxTaXUTl3sjJdtJAWyf1NsPSgJC6FB2mlTQRRL8oNZItBuzZXI8WVpYRiVEW7o9+5BTFg0RQXlksmp6erhBAWE4eXuJ+asLyDtQQ91/CRrUkP49PWMMRYwPKtnK8O2sbL9N7AVwM1MzLWat7GhsTb1PTgwCDsbW4wMJEtUix4NGcrIkaPQ0xuNvr6htGNdBkjmqOCtlU1+D3UHnOdU5y/ZnFoPRz1+BnItevWjt1rrW+Ddv6+6UDmCXn1HsHfvMX775y/89Ld/8c+//sinr74itn2ZF6+c54Wrl3l4+QqvP32Fv37zd/76tYjktTucPH6J29cecOXYWc7u2C2wbufKjq1c2bmVa7u3cr2znet727khca1zPVd3rOTatiVcVxctN87n0upZnF46mROLqznWPJZDjcXsny9sEPPeM1e2Ep0C7SOLxnFFjP3+riU82L6YRxIvyOMnO9t4IDZ/dfEkkQk57gGWZDvrk+hgQJytKXkinDNyk3A30sV46GAiBNT5AR5keduTq8Z2h7uTHeRCsqctecFetNaM58Sa5ZxZ3coB4eWO2graJ+SzuTyTTXlxLE/3ljYfy5WNLdw61Pq/wf3y3/7Og29/4OGf/879T7/ixoefc+mtD7j46htcfu1dlh84Tfy4GWLYZcQWTyQorYzMiul4RknDrG3hzpMXefnFOxzbv5VFdbNoaZrF3BnTSIuOZ2ZVCUVJoQQ6Sg8VH8XMMfnkRPgS7e1CUlgg2XHhZEQHU54l6W9xNtEC7OgAbzFtb0JcbEgK8cfdzk5sQE8a1AgiwmOYNXM+y5euZ8XSdcytqaE6K1WsO4+FYnFNpbItyaKxKItJaSksq29g32FJv9e3M7dxBbVzFlLfvJwN23YzvmYqfSQNVJNkAuPKufvuv3go8H70kYBboH3zg79z5+2/8dbHn9OxrplCSYFi7I3IkPSoqSpLgJ1JcVIIJYlBjE2LJtDVEVNJhazlRHFycsFApZ9DRkq6qauB29zcnmVtmzh68ganzj/i/PVXuHD3DS7ee5OLd9/k8v23uXBHAH7zDa48/Yi95+9TXttEVslkSZWrSMsaQ0JiHtHhKaTGZVNfu4ClkvmsXawuTm6T77iHzq1H2b/7JHs7j7P3wEkys4s1GKtJOM8uTv4nxNR+B7a6ndIzcBuNtMDXNRgHYw9Ko6ZxadUb3FjyPpdaX+Wty3/iNzXoX/797dsveHr5knaivfXSa7z7zoe8+vq7PLp+gxtHDootLGP/rCo6ihNYmRstIE7meN0Ujs+ZzMbIIFr1hrDSciirAt1pjc1heVoL67L3sTSlnVli3G3ZO9k89jhrio+wuvCoPD7EOM+x5JgLuN3LxIwnMtVPgBxcx5ywBhqiF4tlt0gnsFyL+lj5OWYRcxW8w+czO3iOgLlO4D1NoD1JXlfLDHlc6zeZ+ohZTPefyJzQKRRbikRYpzLFu1g+o4BSmwQy9EMpEoArWJdYp1FulyX/P5ZZYujTfCqpElCPdxZLlxjnnEeFgrZjhsA6hTI7Ab9dHEW2AnvbSLJsAkh3DMBVT5/ypEjqi5OozwykPs2XBWk+NKR505Dhz9Qkf8IcLUmR88jW2kErgRgbmgmI7TAxMhMwDxJYq5vNqtEivbWb/fp6B+Ln44+Tg5N2kVLVutVWwVuFnY29Bm9zUwt5bKfNolS3PLO3tRO4mzBURy0tOpxhw0Zo8B492kALHZ0RYtwDBNjdFyu7L1j2FVgrYP8nFMSfhfbz779TnYpaYmHg4FHcvHFfsrWf+de33/Hl2+8JtK/y+pULvH3nBm/eu8Mbjx7x3pvv8te//MjPaj2fL7/h4w8+553X3+PF2w+4fvQEV/bt57pY9/W9u7jfdYAXzxzlyamDPDy+R7K+HdzZu5Hbu1dxZ/sSbm1p4tqaOs4tncIJAfOxheUcbSqjq7GUg/MF3LNz2T0zmwPzCrTx3/d2rOLx3vXc2rqUS+sXcHVTE7e2t3F3yxKeblrI/RXT2TkulkKnUaTaGlPio6a6R7N7QR2HljaxrnYya6rGsq6iWMw5n7XjcmmvKWLThALWjcuWbb6AegzbJpewuTKLjWWprC2KZ01+JCvSQlkR60dLpBPNicFcXdfIvSONfwT3J/zKi999z5WPv+DGJ19z95Mvuf7+Z1yQnXT2yUtceOlVNpw4j1dKAZ4x2Vj7xBCfX016yRSs3KLIr5rHzYdPeOuNR5w4sI3GmdNZ1jKP2dOmUpZdwPwplaSGuONraykGHsSsikLyIv1J8vckOdhfjDpA7NqdwmQB8vgyEoK8CXBxIi0iTGBvRYS3M97ODtIoB2kXVtxdPJkwbgpzZjaztHktjXVzKU9LYmZBBvPy01lQIEArzKQ2K42agjL27DrEls6DNC5fx5yG5TS2rmbtll2s3NBOybgqho40onc/XRy94rjw5E88+FyN5RZwv/8vrn74g2Qdf+OFT77h3v3r1JZmE+5gQaidMUtnV/Hq3bNsaJ5NWVIY4ZIS2RqMxlDPkNGjDDEUm1GNXZV4BqlhUGLegwfqMnXyPA4fucypMw85d+kFrcZ97rqa4CPbay9rFt514QVO33mTA5ceUz59IRlFk8gqUAtNlWvGHR+dIeCWjmPqfNoa2ti4bBNbVu34N7gP7DrJvj0nNHCXj50oB7yHVir5P7YkP6v0Wt0TULsv4LOtgHvE4JHYmzlhN9qVlZPlxFj3BddaPuTp/u6LjvAzv/78d95/+pR7Rw/z9MJ5PnzpZT5+6x0+kCztqdj3xY7N7BfD3iYG0VGWTLt0dKuLklicHMEUTzum6A5mrc4QDlsbsTPQhpUxgaxIncqa9HYWJ24SwC5jmZj39uqzWqlkTcExNo85QrVPFbkWCUzyrBCo1gg0pwk81RjyBTQKtJuiWmmMbaNBojFW4B3TIhbeQqOy8ahm5obWMy98AXPD5lInwJ8bNIc5gbOoD5/NNO8qMehyseRMiuQzxtqr8kgi+eYRElECblXqyBQ4FzLZaxwzA2qYHyYWL+Y+zjGXSgG1inKHDMrktaUC7RK7BIG1nOT2seTZRlMgxp1hE0ymSzh2uiaY6+kyvTCd+rxo5qb5MyfVl4U5wSwvj2Px2FQmZCZoKwP2kY5VAVqFuqnswP4DGSLnhFpdTpU31H0c7W2cCAuOxMfLF2dHF61k8uxCpYK+GrutQoFbWbmXhxeO9g5i2obaTEpTI2MxcUN0dfUwEAExNjbVoK2se6iOyEfv7hEnz9qPArcqkXRbd/fj/w71++7o/fvF7+cpLBjDl5//mZ+FOd++/z7v3L7Ni2dP8vqls7x/7zbvP37Me2LgX0jW/7cfBO4/SWsTO//XP34S+/4rn73zAe+IKL51/yGviyC8cPY0L547zRvXLvLqlTO8cK6Lpyf28fDQNu7tXSfgXs4NAe+11bMl25uijek+1ijgbijlaGMJB+bmsas2nZ3T0uRxLmdaq7m6Zh7Hm6dyfuV8rm1azM2OZdzbtYKb65u5u6qRlzc3cWlROTNi3SjwcGRiZATzsnM4vbpNsvxsUkU0x/n4MCMkWKQhhDnRQcyLCGBhXChL0iS7SosQKAexQAA9L8ZH5MJXJMNPwodZYR6SRdoz1d+OuTEhXFq7kDuH5v8R3B//9gtPvv0L59/7hEvvfsadj77g6tsfc/6Vdzjz8CmXX3qF9cdPUTBjARYekYyy9qGoag5ufonomXlRUF3P/Rdf5rVX73NU0pTGGbUsWzyfuQLwqeMmMHtCKclBrvg5WJMQHsgUgV9uhB+JPu6kBQdoNe1QV3sSBdjVBZlkRYfgamFOrJ8v4e6O+IlxBHq5MlxnEAP69GHksJHkphcxp3YRrU1raG5YSGlaMrW56cyRUDtuTlE24zPSaJ2/mP37z9K6sp1mMd2FS9ZrNyRYsX4ry9dtEnBX81zPAfQbPBoL+wD2CjBvf/IbD99T4P6Jyx/+XfbJj9z54FuWrVlNZUEuUb6e+NpbUV2Wy8rF88iU7CHCxYpAO3M8rK2xt7JHb6SBZiwqvVSrrCnbVuDu9fxAIsWWd4sRnzr9gFPnpLO78JiTF59wWiB++tJTLY5delEz7pN3X2eMgDsxexwpWWPJyK4gKbmQxNhskqLTqauZw4rGlaxfqsC9k20b9rF3+3EOdp5m/95T7Nl/gukz67WxuT2fU8MA/xe4/6vGrUUP+olZmeiZEOebyqmV93i4+s9i3J/wwa1vBdpqytZf+eaDD3n93B3Ob9lM5+JF2pXx8zu28fj0SR4cO0rXogXsm1DCjrJ0to7PY/uMMg7OqWJ7VRHj7U2YNKQP20eM5ry5NV3+ZmyKc2K5/G1rMlcJuDeKDS+hLWsnuyZdZH3ZUVbkHhEzOUyN/yQK1NA8r/FM8ZoisJ3KDN8ZzA6Yy4LwhSyKXkpT7Erqo5bREKNiqUC8VX63lMboJSyIbKE+cqHYeRMNsm2OaNFWKazzm8pMn2qmeJRR6ZTFBLdcMec0soyCKbKMFNOOEXNOYbxLPtUupUz1nkhd0AzpMGZK5zGeSodsym2TGeMgRm6fKoadRKFAu9AulnzbKAocYiRiybGOIMUiiHSnSLws3Oj9fC8iXB1oEOuakxHC7FQ/5ottN+aGMTc3isrkSOyNDOjXS5VCego41YJQ/dDT1cXQQF9AK2AdpS9Gbk94SDSRYbGEBIUKkJ20C5OqXKKG/6kLlfp6BlqJRJVN1GxJf19/gbiVNp5brQWtLlZaWlhKZmiJqam5Jh8K4srA1UX27ntKiuX3GtDdflT8Duj/F9paiJVrIY8VtAN9g3n8+BV+Egj/5dNPee/BfV48dUIgu48XThzh7evX+PDJUz55+22++8vf+KeC9i+/8fO/1AJUyhd+48e/fM93AvVv3v+Iz4RN79+9w+tXL/OaGPvLl07z5EwXT47v48FBNVRwnUB3KdfWN3F1xUwutE7mVJMYt4J2fTHHFhRzSGDdOT2Nzto0DsvjEw1FHJ2Xz+qSCDpnlPLagQ7eOrqHlw+s5vbaBVxonM4LGxdxsWU8TbkRFPt7UCysKg0OZnxMJMGWppgPGYyb7ggizIyJtTYm3t6UDAcb8twcyHO3o8DTlnzJ2ovdrSkV4St0tiRPOJfrYCnPMyfB3pAEKwOqQsO4vWsDNw/+D3CrxaQeff0tV97+gAsvv8OtNz7mwitvc/qFlzn18CEnJW3ZdvkG2TMb8EoqwNo7ivj0MYw2ccbIylsrlTx+7QVefHqN3Zs3sGj2HJYtW8DixU3MrJlEbWUOyf7OhKjlDAPk+dkp5MWGEu/jItbtQbSXMxHuDlrkxYZRlBiFv5i2r70FYZ5O+DjZEOLtjpHeSAb2GSCw6UFQYASTJ9fR2LScdcvWMy4nn4npydSJcdcJ/KcWZDGxpJht7bvZ2H6AZau3s3pjp3ZzhFUbd7Bo2VoaFi8nNDaB5xTE1DTf/iNZuuWIVuO+/fbP3P/gN2598Cv3PvqV669/jZNvKMPkZBk9ejRmxobEhYeSGCHpc2o8iSpziAwn0MMDO2n06gq9qp2rC5PPLEUtsPN8ryEYGNuztK2dYyducvLcfbHrB5y48oRT18S+b7zM+VuvcuLGUy4+fofTD96mYtZiYjPKxbYryMmfRLLs+/iEfPn8dCaX1bJ0XhtrFm9k00oF7kPs23magwfOs//AWfYdOEOD7KO+/YbKQVelkf+3xi0nl4K3FnLy/b7t2auvnPD9mJQ7m/tbvuHFVX/l7rIP+OyRGvf3G7/+40feuv5IUtOL3D15imuHuji2YTP7FrdwoFEyioZadteUabPE2ovT2TYunwP1Uzi0cAbtE4uZE+DMlNE6rDIx4LS5BbftzTkcYsGy5HDtJrxLUpZTF7aUpZl72FRxlpUC7DUlR+R9upgWMFkgmkKtmpXoOUFikoC7VsA9h7khTQLlJQLrNhZEL9OiKW4FixJWyrbbwJvi5PcxzQLzRcwPb6IpbBFz/WdRZV9ChU2mVs+uCStjakQ5JQ6JYthJjHdIodgsRhvXPcGlgKli+zN9JmqmXifGPtmrUpthWWobR4lNrBh2gph2IsUC7gIBvopCW9naxZBhHkyaZRB5ThF4GztJNqZD/149CXKxoTTSl5o4bxrSfDUoTBUz87c1w3jEMDFqtTZIX4YIXNWFb19fP9zcPMWg7XB28iDAP5S4mCTCQqPwdPf4fVakmr2rzpnn6SGhbo81Wm+UVhJxdnTSyiQK/M/Are7CYmdrh7u7O2ZmZgJtXRGQYQySz1ZjtP/7oqPa/gHUWvTTZOg5gftzPfvL+aVCrULZg9qZC7oTNoHx52+/ycsXznB3zw5ublvPnZ2beeXkUT4R3nz14Qf8Q63F/bNadFo9X1qdhPZQ2t4PX37FXz7+mC9ffY0PBdxvXr3IK+eO8fTkfh537eLR/q3c272BW1uXcWV9A+dWqFElkzm5aBxdDWUcaSjhkLoAOT+PfXXZ7J6RycF5RZxqqeJEfSn7quPYVqHuN5rGuWXzeEne7+V967m5Yg5Xmibz4toGzs6tolY4VhgUwPi4GHKD/CmMDGFsUjy5oSFEOtjjIx2up/4oLXwMR+FrpEIPP+PR2jbUfDQRv0eIqR5BRroEm47EW/5vhOzLotg0bh/bwtUDk/8IbpFLXvzrD1x+8z2O3XnM5Rfe5PyLr3FKer4T9+5x5M5dNp+9TJUA0i4qgwgxPxuXUAzN3cS64yma0MDTN17k8cNLtIuVLqoTC1zewJLWJmbVTGRKebrYtQOhjg6EiznnxIaTK4BO9Hcjyc+VEGcBs0SQwDpBQK6WXI32ccZTUugAZ1vcbc0J8nDFzMBAjFs1wp6M0jOibEw106bPZfWStdSUjKE0NpLpuWnUZCRRlpJAk3yP9vZO1m3ZR/vOY2zddZSOXV207zrE6k07mDp7Pu5+gfToK6mfWISqc4+bvpinyrg/hPsS9z6GJ5/D+ccfYerox+Dh+ozSN2OYzkgGC5gNR+hhJiC3lBPBVFJPCzMrXF08tXUf1O2gtJmT8t4qeqnoN0y7fVP52KnaPR5PnL3D0fNqdMkTzlx7kXPXX+L01Rc4evk+J2+/xLlH7zK5YTXRqcUC7LFk59eQmjOe6LhcIoNTqMitlv29hBWL1rFRgXvzEQ7uPa+trb3/4DkOHj5P26otDB46Wv4+dTOFP4Jbu6ikhbrA1B3q5OvXYwCrpu/kacc/eLzsG263vs1nD5Vxwz++/JaXzlzhUuce7p27yMs37/OydO6Purq4umktJ5pqxY4zaIwSc5RYkhrBtklyQsyoomNMNhNtRlOpP5AlDvqcszPjkYUNFz0t6Ih1YUVKKotT5zAzpJ4lGTvpqL7EmorjrFLgrupisl8NZbZZTPepZLrneA3e032mMDNgNnUhjcwXcCtYN8Qs10omz2Jh/EqJFSxMEKgLuOvCFzAzcA4NYY1McZ9EjVsFY+V9Kx0zqfTOZoxbGmOdUhljnUCFZTylFvFUOedS415KrU8Vs/ynMFfVzIPmauAe65hGoZWYtdh5oYC6yCZOi3zLaC3y5P9yrCLItBRwWwSS5xCGu56lWHQvbZy2nI6MGjyA9ABPmgoTaShJJ0javrqDe2/JhNSFQmsbO82E3d09iYyKFngHSnvzElhHa+O5k5MyCA4K12rWCtAKxP379pOMS40W6iXm3UcDtAK3gruNdADqeWoNE3VRUkFcwdzNzU0+xxQdHXUjBJGOPtJWevb9/xvc/x4uqMZ+q+3z6o5Lz5FXMFZbtfWn737kk5dfljZ0Qqy4ndtb13Bt43Jubl3H+zeu8t3nn/Hj99/zswK3ku1/iSz86xd+FQX/6a/f8bfPP+frd6Q9vvCUd+X5r5w9weOje7l/UIC9bxN3dqzleodAe0MT51bO5vhitV7JOAG2ZH1i2gfrCyXy2S+GvXtmFocXlHJ51XTubmngyrJpbC6IYOuYZI7UVXF80Wzuyfd6ac8ariyt5XbbdO6vnseybMluLIyIcnMmwduDKA8X4gO8SA8LJsHTiyAbW3zkWPmaWeBjZo6PiSGeAm8vo9HdW2N9svw8SXaxJdLKhEhLY8LM9ImwtkBfODdMOvMNi2Zy68gyrndO/SO41aSbl777J+defpMD129z5sFTzj19hZMPHnP8loDl9l2W7+9iwvJNpE9pwDuuAF1jVzz8E4jLqKS0poVX3nmTB/fOs35ZK7XjK1i9rIEFs2YwZewYJhWnkOjrSIynO6Eeztr098KEyN+N240gSQ/87MzxE7MId7MnJdiHGF8XfOxM8bazwMXSBCv5Q61NTegvvX5fiV7Smyen5jCzrpHmhUuZXTOFbDHgsUlxFEu6UpKWzpb17XRsOyjQPsr2zuNs293F9j3H2b73GBu37WXyrLk4enjTS8DdR+K55/sTlVrO7Te+54kA+5GY9yOB9pM//cb99/5CVvkU+usYMXSEKbojVM1xsJxwCnTPS+OUBiuvHzBED1MLJ/oP0KGfWHY/NRRKtip6S2Pv3U8t4jMEX/8otm47xPFTNzhx/iGnL8s+v/oi56+9JPEixy8/oOvKI87ee5tpDWuISysjLWscGXmTyCqcRKxkPuEhKZRmV9JY10pbi1oGYBc7Oo5y6MBFAfYl9gu0D3adZ5f8vSbm9tr3/OPFyWeW/Z9Qk3V69xhCeUot97Z/zM2ln3Gz6RPOz3+Fr15RdwH9ja/eeoubu/dwrmMz906f5vHFK9w6epyTm9bRtbSJI/WT2V5VyI4xuWwsSGVZZjRt2XG0RPgyx9aYSaMGUOs4iuWBZpx2M+OetSP37Kw4Ida9OcWHxoTxzI2er03E6ai+yJqxJ1lVepQtYtyT/CZTZp9LrW81M8R6Z/pOZJq3ZHa+05gdPE8su5VGAfSzWCCW3SC2vShpFc3JIhZJK1kQt5g5kQ3UimlP8ZzCDL+pNEbXUeVSLJ1COhVOyRRbRpFnFEKZeRRjLWMot05mgkcRU8T0ZwVNZXbQDO2GEXPkM5+Bu9harFrAnWcRIZYtEJdQj1Xkyu+zLMLJsgohVcCdYx+Km7SlXgK0Xj16iJWqC8OqTNWXSDcnOQ8CGCwnrzpuWo24Z2+tdOHvH4i9vSMhIWGEBKsIJz4uibjYRCIjYvHy8sXYUM2SHKrZtroZrbqDuAK3+lmVQxSwvTw8RTTM0dMVCRFoPwO6GhZoZ2enZZbd0JYMTF6rsrCevfpp0VvAorYK5urCozZz8r8uSP6nJNctB90zdJ9jqM4ILpy9wkdvvMeTi5d4cvIYT47s5eGezdxqb+PMyiZu79vBtx98yE9/+4Gf1V1wfhLS//gb//zuB77/6iu++/RTvnn3HT576UXevXVDoH1KoH2Au2LFN3ev47q6+//mJVxYv5Bzq+ZwYolkeo2VAuoyAXUR++YUcGC+CrHteXnsry/h1JKJ3No4n9tbGjkyfxxtGWGsL0nhRON0LixfyINtG3iyo5WrK2u5tW4OW6cVE2Wuy9DnnxN5G4alwNhGsnBbMyM87Gzws3fAxdQMdwsLvG1ESmWf+ljKzwJrT1NDfCxM8DY3JtDMmChrS8IthH0SsbZWuOkZMEL2b8OUfG4dW8SNPbO5vWPuH8H9+j/htR9+5dwrb7H/2k2OCaxP3n/MiTsPOSo/H7l+iy2SEhfMbaVmxXaiJF0fZeVLWsEkvMOzKapu5uW33+LhAznBWhdRM7aIjW2NzKwaz9SyMqpy4wXaNsT6SC/k6kCYuyP5cWHEC5xjvR0JVmURG1MN3IECcVUyiZb/i/B2wk16Ig+Bt9GIodiIAQwdNFQauWoEPbGydmZG3QKaW5ezsL6e5JAgMiVFSQ4Ioqq0gq1b97Jp6yG27jnJ7n0n2bLtgAbujdv20bpyI2MnTsXW2Y1+/QfSv183uE3t/Dl2/S3uvvujABteEcF8+uUvvPDpD+w/cx19C2cG6BgyaMho+vbSkVDDnAZpAFSm2rufWpNBVzMSte6DArcqlajQlsnUID4YIyMr6XBWcPjQBY6duSfm/YBjp+9x+PgtDnRdZ9v+M2zed5oD5x4yXcAdk1hEUtoYEgXeaUUTiU0pkpM0naKsCpoXtLFq+Wa2bNzH3j1nOXTosti8wPvIRU6dvcnRE5exsXfXTpw/WvZ/A/tZPIeloStXt7/PS+0/8qjtC+60/ImLi97hu/d/4ofv/8wbt69xbt0qzq5byqkNazi9ZSPHNqzikGRaexpq2FlbzqbyTHZVFrC3uoSuWdUcmlJGs7st03s+x1qz0awMsKYtwoq9sr3k5MCLYhrXvezYEBXKnIjxzItpojm1g1XFx1hR1kVbSRdryw8yMWAaxfZ5zAiczOxAtQ72RDHgCUzzmSy/m828qIXURy1lUeJqmpPWsChhlWbgjQLvJgH54pTVLExcKkY/T0A8iWKrQupCZzI3fAbjXMrINVGjRuIot02gwEzsWcBdIgZd6aymrJcy2Wccs4Kni93XadP254fVC8zHUeGYTrGNpMxmYeSYhXdbtkUUueYCcokcgXe2ZTgZFsEkm/mRbh2A32gb1F2/e2kXhwXSz6sLeD00y+6jLhbLVhuuqf5Pfq/C1tYea2s7bRsl1h0XF0d6egaxsXH4+fnj6uqqgVuBWIF6QD+1yp8a1dFLg7iCtIKzuig5aqSeBnJVhtEfNRoTeZ2Ct7JtPT29f4O7Vy8FbgXtbttWEvJvw1adv2zVrFt1Xmpb+azne0u7kk6or7z3UOkcDM0M0RPAzZnfwAfvvMfV48e5sHcv94538ejIHi5tWk7XsgWc3bKWj19+hV++/xs//+Of/PT3f/Hr92La3/6Vv37yMX8W0/78pRd4/84tXrtwlhdPHBHT3sXtzk1c37aCS5tbubixmVMr53JsyVQONlWyV+C8b26xBm41iuTQAhUFHG4qlf+v4EDDWPbOH8uBBeNor8llbUmiZIj5nFksxrtxCY92rObO+nrubKjn4IIJxDmaMbJ3T/pJx9pTOt2B/foxXN1+bMhQHM3NBdoGGA8ZgNnwwdiMGoG13nCsdIdpYTtKF3t9Pfm9Lra6I7CXsBs+DEe9kVgOHoy5zhAWzRzH3ZMruL5vOtd3T+fajv9R437yl194/Qe4JL3gvivXOXDlEsdv3xfbvi/Wd41D8rs1B44zbfV2Mme2EpxVRdGEBaQVT0bH2IPCqsW8+OabPH18laWNcxlfnE37ioXMmzCByUViMGnhRLhZEufrRYCzHQGO1iQFepES6KmNxFDg9rGWHshKbELMO9jJWuAujVLg7Wljhqu1KdZywE3FAEYN19OGPSn49O2nQ3Z+GQuaF9Pa0kxKRDihrm5EevqxQEx8+64jAukjdOw6Sfv2Q2xq38vK9Ts1cNc1tJJXViHgdhVoiylLqMVx+umYsHrHOa68/GfufPBPHv3pV86//CdOP3iDifMWMdzYir468h0EyuqCTG9psIbS+AfJ61WHouCs7p6uMoJnExa6V1hTK611ZwsK6AreBXnl7NrZxSEB9YHDV9mz/yK79pxj265TbN4hWYLA9+iVF6hbuIHouHzik0uJSR9DSuEE4jNKCQtLJTu1lIZ5S1m9op1tWw9z8OAlDgq4Dx+9wqnTNzl/8S5dxy9i7+SlDvq/wd1dz/6/8d/gzoop5/Wjv/Fk5b94sPhTriz4gK7ZL/LVa9/zxefvc0KNza6fydoJBTTkJdFUksXy6mI2Ty+lY1oe6yoyWFOYQkdpFpsL0+ioyGWfPLfV3oy1AwfTJXax3c+GFVG2bIxy4rivFS+KiV+186TNv5h5kfOoCxdzTtjK6uITtJUeYlnRYVaXHxZw11Jol8+skFrqBKDzgmo0+57qM4lpftOYIRZcH7mUlsQ1LE5eS3PCaq1ssiB6qVbjbhbjbohtYaLnVMY4VlDhMoYa3wmUOxZT6TqGsc5F8vtUqjyzKbCJJc86mjKXFCrd86lwK5HfV1AbpMaOq89p+h3c4wX6WRq4s01DJcI1YOcK+J9tswToWRZhpJsHkWDkTZKZt6TGruhIu+kj+1xBuocYXC8x7O61Y3rKz/JYftcdCtzPC0wH4+DghIcql0REkpiYQGZmhkA8EkdHB8xVbXq4mgE5UAO3KpWo0AAu5q1KI//LttXIElUXVzAfOVJNvNHVQsG7t4BftekeqmattZEeGsB1dEYyREdXi9GjTbCzd8XZzQsLF2cs3ZxxEFnzDAvBKyyY8ORwPMN9aVy+hG+//47P3n+XVx8+5ubZCzw8c5zbB3ZxrbODB8eP8Nkrr/HTX77jX3/7O//869/5+5ff8ffPv+CvH3zAl6++yicPH/DutSu8fOo4j8XY73S2c2vXOq51LBNoL+Ls2gWS+dVyoGm8ti7NXoH1gfklAm0VAu36Qroai+hSa3Q3j+dY6ySx81lc29TI1fULuLh8BjfXz9fGcN/vaBF4N3J/fRMXl86hyNeJYXKsBvQdItmzEjHhh2Tsg+Tc7if7xsvGliklmdqgBX9bI+z0BmI+tA/mAm1z3eEYD9PBaOgQjIfqYKAzGB2Bf395P9UGPCTTUTeTuda1mCu753Bt50wu7ZzFGYk/gPve1//ipe9/5drbH9F5/iL7L5zj2I3bYp73OXz5JgcuXmf7sbNULlhGceM6gsW00ypnE5xaxHALb4H4Uu49fszT++dZOGsqFQU57OnYyLypktJmppIXH06Imw3xAZ4CbRt8bC0IcrYlKciXAAcrrb4dYG+ugVuZtwp1cTLKy5kQJ0kdLAxxtjTHUBqRkd5o7SabCpgKNh6e/sycPY+2JcsoSE3BxcKaII8Abaz0ts4TbNnRxSaB94aOA6zZuJsVa7ayYUsnjS1tTJw6A3dff/r279/dwAW0zz0/lKmzV3Hn9e+4/OI33JRt143X2XvxDpUz52Pp7M0QXXOGDjeRnagM4zl0Bg7HQK1lrK6ey+/U2GiVJnZflOy+Aq8BXP6/jzq4Au5ePQbg7hrAmlUddHaeFOBeYL+Aeq9A99DRmxxS5n3yFmduv8rCVTuISiwmUYE7qYjUvPGk5I0jIjaXhJg8Zk6cz/Lm9WzvOMKBA5fFtK9z8ux9Tp9/yKkzDzh0+AL2Dm7ad/0DtDXLU2Y3kB7P9RNoKGPqydS8pbx5BB6t/pHHy7/jTvNnnJz1Oq8d/4p//OlbTktqu21BHQeXSvp4aj+Xjx7kfOdO9jbMZWluMssKklhTnseGMUWsyUulOdaXma5mLDbU47TY3BU53ruCzFgYbURbnCUnIu054+LCVpdsGkObmBuxmNmhLbSkdbCl6ixLCveztLCL1WWHGO9TQ55tDrMj5jEnbIHAeya1flOp8ZzERK+JTBF4zw1rYmHsClpTNotdr2OBujAZt5rGmJXMjWxkugB/nOtYAW0+kwS6Ve5jKLHJZazAe4xjIWmGUUTZhROsAAD/9ElEQVQP9SXFIJSxbpmUOadQqk1bz2ec21hqA2dQF9bIwrhlAu8GJst7VDgLuMXSc0wF0sbBZJuFCKxDyJDINA8l0zKMNLHtRBMfog3diDFxJ9rKEz1Ji7Uad0+BdI9ugPfq0VM6e9WWui8qKqA/J4/VMXSV1Nre2EjScnPyc/O0GyPExsQIyN0FxmbaJJphYrmD+vZnSL8BDFSWLVsFbmXcary2mi2pyiXPjNvEyFgbDqhq3Mq0B4n1DRd7tDQwZdRQPfkOCtbKqvswZOQwfEK8SUiNISYuGg9vH7z9AklIyyQxIxffsEjsPN2xdHXB1tMV1yB3HPyscQ9zFIB7sGL9av7x4098J0b9t7/8hQ9ee5U3Hz3mw1de59PX3uHL9z7hm8+/5h/f/V3A/Q/+oUz78y/59iN1l/d3tRKJsu03Ll0Q2+7i8aFObu/ezM3tq7kitn1eoH2mbQZHF0/iYGMF+xvKtEWlDqkRJL+HqnF3iW0fXlTBubWzuLW9mYf71/Dy8W28cLid2+3LOb9EbHvVbB5vbODxlkWcWzKd8nBvhqvsQ/aHvp4hw3XUFP4+0jEOEHmT7FvkTKf/IApSolgzZwxra7NpKEnGfqhk372eF8D3ok/PHsKvHrLtXqVRHdPBfXqQGunFXjH6c53S8WydwcVts7m0fQ4Xt9dxbvv/APeDb37SbpZw8/1P2X3+AlsOHmS/APzo9bscunSDPWcv0X7oGKHZZQLtaRRMX0pY9gRs/RIxdYkhLLmG2w/v8/Cmml1YQ/2MqZw4uI+Zk6rJT40nPSqEYDdbIr2dCXaxx8PSBC9rM6K83fAViAf+Dm9VKvEUSAfYWxDgZEOoix2xXo64mRtgY2SItYkJxpLO6YghKLtVcBw50pAxY6tY1tJKVXEJlvpG+Ln7s37zXrYKuDdvV8Z9VMB9kPXt+9m17wQHj56nfed+WlesIzE9m15iI2oiwwBl0c8NJjy2mGtPv+D2a99x7YWvOffgA07de4WN+7swd/Sg3xADBg4axVCd4eiOGK6tD2FhbseggUMFhOqmq2LuCs5iJ+o7qq2Cd/fEBbFuDeaDxHZMmVPXwo5thzly+CKHu65woOuafL9bAvAr7Dx4UcD9CovXdxKRUCQnSSFxiUUkZ1eQkjueuJQSYqNymFwxkyWNa+nYfIgjXTc4ceb+76WX+xw7eY8TJ67j5uatNZBn4P63XWtpuALCQGmMfSUUxAezZtoJ3jz0G69s/oWX1/zEk7ZvuNP6NedbX+frV/7CK2qSxN078N0/ui9W/vV73n34iEtbNrJ+XDEbq9SMtFp219WyeXwxLckhzPEypcPHhnOSUV1ys2Z/uDXLU+ypDbGlLTyMVu8MGhWEwxYLFFvEqBfSmLSOlcUHaM7ZQ2vuYdaJcVf7TybHJou6qHoB/CJmBdUxM3CmBu5q9yomeU3QLjrOl/doiltHs8C7MWk1TfHrmBO6mGkBM8SaKylzLBLQ5lEbMJFy+wItqtzEvr0qpSOopMIpmwnueWLxJZTbJVJok0ixGsMtkJ8RPFvsfRlLUtbREL1InjNBwJ1NkY2A2yyCDONAMk2DSDcLJlUi3TKUdKtQkkz9iTH0INzAiQgjZwG3B8bSbtSxUeB+TgDdQ47JAGmTCt4K4s9CPcfcQI/8uAj0+vXVxnVHRcUSGx1DoH+Adh9JVeZQFxqHSnseLOBWMaiPtG+JfmLNqu7t6uyiQVsZtrJtZd1qSKCCt76Ike6IEQwZPITRw3WxNDaVdi3nxpDBuPp4k1mSzdSmqcxvm0t2eSbB4YEEBAYQHBZOQFgEdm6e6FtYMdzIgCFi70MN9TF1MMXC1RCvCBd8I31ZsKiJf/74K3//4Ud++Ou3fPXJR3z+4Ud8/dmX/OVPf+Fvf/6Bv4ll//j9P8S2v+eHr77m208+4at33+FzgfxHjx/y1nWxbVXb7jrAg/07ubV7Eze2reLypsWcWz2fk61TxKarOdRUITFGopzDjSVaieSgxIH6AvbPy2d7XRE3dy7jpaObBNyrBdrrefNEB2/sX8/NlXXcWjmbR+2LOdw0jeJQH0bJfu/1+3otumqi0qBuFqnhlgP6qWtakmlLJmItvJpdmsyisdEsm5BBVpBH9zHWQrIVkaSeEoN6iqEL98blRNPeXMWO5jJ2LSxkX0sZR5aPo2vFeI6urOLkmol/BPf9P/+Lu3/6nrsff8H202dZ2tHO+j172HvmjAD7MGt27ZbYSW71dEY6RhGeVUNAYgWmTjHoiUXE58zi0YsvcP38fpbX17F+eSsnBdy11eMoy04jxt+DYFcbwjwctFKJo8losWhjAgXMgWLeqkwS6eH4b3CrckmouyOhrnbE+zjjJyA3HzUSE4G2hZEJI4eO6Aa3GGwvMdnImGSaF7YwY9IUTKUXDPAJYdvOI2zbc1wAfYStu9VokqPsPniWw6evc+jkFQ6fukTLyg24+YXQW3rKgWohKAFqj+clhbH0YfvR21x/5WvuvvE911/+kuuvfsrK7fukMZrQRwy7smoSN65f5srV02zbsZ3snFzMzC0ZPEQtJiUHU75b94UZ1cF0zzR79lhBvG+fIdJTDxFjqmCHdC6HxLgPHLrEvsNX6TxwqTuOXNGMe+mmfURq4C7QwB2fXkZMqkA7qZio8Ayqy2tZ3LSWzt2nOaFgLeA+evqOBu8zalr9mdu4e/hqjeYPFyP/bdzSsWgW3lPSNxcurv+At/fB65t/5aVV/+DR8j9za9FXdM14gReOvc9nr3/GFx/9iX/98BN/+vArXr37mJPtmznatogtU8vZMmUs2+fUsG1uDVtnVLGhsoAVRUlsykmgIzCENc7utPq4sT4/gVmREVR4pjM5eA5Tg5uZHrhQLLpJ4NjEvNhVLM0TaOeLced3sW7MESq9JwgMk5kVMZf6mFbmRy2S59YJsCdS7VbBBDHiyd41zAqcz4LoFSxK3sj8uJU0JqwWG59Dpdt4xriUUmibz3h57iQBdYFFJhPVhB7vcUzxGc8Uj1LGCaQnOOcwUbKAMqs4cszVqJB4xrqWMCtsHq1pGwTcG2iKbmWq70TGOmVqE22yTUNIMw4gTcCdaiZhHkyKZQiJpgFi2p6EjhaBGe1AsIEjkRZu2ErHrxm3smrZDhTYDhQ77qkdFzlmWunkOfqKjavlkcemxaHbX3W+kq4PGqJNVfdwdcfKwpLh6g43AlpVuhsgdq2ivwC7X6/e2ogSZdgK3ArUyq7VqBNVOlGP1VbVuUcJyEfo6DBgQF9cJOtNLkijpnE6DevmM2/tTOo3z2XWiplkj80hOCIIf38fnFycMLGwQFffkIEC/H7DhzFAV48howwYZWFCQEwgqcWp+MYEExgTzfWb9/jhL3/jW7UO92ef8dlHH/OnTz6V+Iw/f/4V333xjQD7G/72xZf89eOP+fp3aH/45AHv3LnO6xfPauO+Hx3u5P7+7dzu3Mj1rcu5tHEhZ36/IKmM+0jLeIlKDjePFfiWi2mXCLCL2DMnn44pqSwsjObSpiW8fWYXLxxcw9N9y3n90Ere2ruMB5vqObposna7w0hnB0YOViUkc/oOGEkvNWJMrLmvMmexZhUK3Cq0TFuELTs6lCW1pSyalE7jxAzigj0wHDGEUUP6o68zCHsTY/Jjg2iqymRRVQqtVXG0VUexcmIUq2riWTs1kfW1yWyckcrmWel/BPejv/zCrc/+qk1133HmLGt272btzm107N/Dxs4dbD2wl70nu2hZu5GRArVR1n54huVg75OsgTutZAHX79zm6tl9rF5Yz/7tW9i3o4O5U2sozkgW27YXSFsJpK21MomD0SgJPW0SizJwBe4wgbQaDuhupq+VSgKcbIn2ctHAHSiGZis9mE7//hiOHIWFiZk07MHSmKXxPt8PUytnaibVUlc7C1N9MfnwZHbtPSmwPibQPs4Oebxz3yn2d13miEDskMB7/4lL7Dx0EgfPQO0ee+rOH/37DJT3VEMD9Wha08mJ229z6fHn3Hj5a558+ANtYu3P9dNlyAhTTpy6wE8//Z2//+MrPvzsPdp3tGPj6EC/QWJPYtVq8Z1ucHfHf4O828C7hx+6OgewdvUOdu06zp7959hz8JLEFbHuGxw4cZPz997QwB0Wm6+BOyahkNi0Ug3c0fI4PDSN8qJJrGrbyuGjV+k6dZcuAfdxVSq58JhzF59y8uQNHJ26L07+H2j/H3BLJ6hdGHteMiM16eAX3toBb2z6idfW/cjDtm8F3F9yatZrnG97wpcvfMdXH3zJp+9+wNOrcux3d7KzfgbbZ45n7bh8Fuen01IsBl2czNzMOKZHRzAlLomamCwm+aSJzcZQ4hbMnOQ45saEMikwjclBU5geMI+5gQ3MDmoUM14g/7eSVSWHWFF2VDPulcX7GOtZRbx+LNNDZ9GQsFyes5jpQXMEujVMcCmXKGaSRyUz1GxINRkncT0LBNr1MUsE1BMY41TKWAF3iX0xU/1rGCvmXWSVzTT/CdIJzJTvViTwL2SsXQbjxaJLrLovUhZYR5FhGsEY50LqwutZnLyBZakdLIxZzmSfiVS6ZFFiFyOmLZAykRDTTpLHSeZBxJn4E6HvSchIF4L0HAnSdyDQ0IFQM2dc9EzoLcdGgbtnz57oDhFoinH/N7jVsRsxZBD5idG4G4+SjNWEYYO7h9ip56gSiDJnHXntwH4DGNy/u0QyQGA9UNm2mF1fgbcqhygzVxcvR47Q/XdtW/2s4K3ArWraz0ta7x7sxYT6ydStmsscgeGsFdOYvXYaczfNYGrrJIqr8/EVKbOyNMVAXw9dPXk/XV105Hv0HTaMofomGMq5aWrvTGx6KjljC3EK9sfQwZH6pmbefPwiL98SEL/0Jh+89jbvvybb19/g07ff4av3PhLDfp+v33mXP7/1Fp+/8jIfv/CId+7d5PUr53nlzHGeHj3Aw0M7ubuvnRs713C1o5ULGxZweuVMTi1VC0pN5lhrtQB8HIcXinUvGCPQLqNzdhHbpuWwZlw89WlBbJpYyIPty3m8ZwX3dy/hRkcjJ5fVsm5yPpUJgSKOtpiZWGNq4YGFtTc6w4y65UsyIpX1qFLJs+i2bsWRXlhJ9rNZRGb/5ib2rJ/B3s11tK+cwrrWCaxtmcimZdPYLp+zddEE2hsq2TyvhA2zclk3I4s107NYOTWdZZOSWToxiWU1yf+jVPLtz1z54CttxuSeS5dpP3yYHUf2s+voPnYfO8DOrn10Hj/AriNHiEkrpO9QI3RNXeSABDLCzI/I9Gmcv3qZGxcO0LGilaN7drJ1/Wqmi3EXpCVoqUCIm5i1bF1NDXEw1MNOXxdfO0vCPZwJEetWwwBjvF3wMDfAz84Mf0drvKVxhoupB7vYaDXukWIB/WRHjZae3NjAtNtiVc+nM5qcnGIWLViEo60L+XkV7D14XiuVbN9zUotd+05z6NRNjpy/z54TV9nVdZ4jF25QUl0rJ4tq7EOlYQ8QkKmToT8lk+s5cedNTt56jzN3P+D4zTc5ffM1ckpqxdBHkZldzvff/RV1p84v/vIJr7z9EtNmz8DJw5vho4y1NbhVSeRZqUSt0aCg3Q3x/hKq5j2EAf31qJ3WwO7danr6ec24Dx69qYFblUpO3HiRhat3EhiRRWRUrnaRMjq5iOiUYiLj8ggJTqG0aAKrBf6HBNxHxLSPCLRPqLHhZx9y8swDuo5exsbG8feT/L/q21ooWKuUXL6bBog+zJ24lQ+64J0OAff6f4hxf8e9pX/mWtMnnJv7Gp2Tz/LykTd5984rvHD1EncO72XnvMmsLEmhPjGYKl9nStW6NHYmJFuPJN3OlBwbO/KsfSlyiKXQOZUCt0QKvUKYlR3JvGJf5mWGMydWWXc5U0JmCnQXCIjnMCNsiRh3J4uyO1mce4i2wr1UeFUTpRvBRJ/JAuQ25knMiVooplzDROcSJjjkMd5VoOw7hbnhzdSLtc+JWiFWPp8JntWUORRSZl8goB2jgbvYOkeD9/SgGgFwFZXOxRRZp4mZ5zE1sFwAnyzQjqXEMY50kxAN3HPCG8S2N7M8bQfNcauZ5jeFcWLmah2SdBNfkoz9STYLJEGAraAdZeRL2GjJPPVcCNZ3JsjQiQADsW5jB3wMreivjRp5Trt4OKy/tGkBbvf47m7bVv+no41YsCBZYFkrnWK4ty36umo2Y7d9d9/NZrj2WlUaUfXtAb26HyuIK4tXdq5q3ArQwwTahvr62jT3ZyBXn2Uh5pxTIZ3XwhmUzR9PRf1YKmcVUdM0kblr5zBt6STKa/OITQ7GwmwURvojMDEeLRmnMabmpowYrYeeuTn+kfE4eYVh7x6IpYiDn2RWHpGR6Am45zYu4tNX3+KVK3d5eP42jy7c5MnlG7x04yZvPXjA+09f4r3HT/hQ4uMnj/ng/j3eEtN+9doFXj5/kqfHD/LwwE7u7evgltj2te0ruLylmXPr5wq4Z3B2+XQB9xSOLRZwt3SD+6CAe09dMTum57FxYhorx8axIj+CtqwwNo7LoH16CQ2l8YxP8ifJxw4fc12cTPQwFVEcaWzHCD0rdHQMGKRuR9hL5EtA3atHb+lgu5dEVqF+17dvX/r2765dx4aHcXjHag5vbeTwlvkcle2xrYskWiRa6epokd+1cmL7Uk5sW8LxrUs4uXUxZ+Q5J7c0cXRjPYfXzuXg6ro/gvvhn3/i9qd/4fYHn3PmyVN2nztD56mjdEoq0nmii93Hu9h17Ch7T5+idctWLOWE66VjxuBh1ugMtSEsZRynpBe8cukIe7du5kjnNla3NjA2L50USaW8xbLD3Z1wMzfBwdQIe2MD7AxG4u9gRZyfO5E+TrJ1IivMEz9rIzzMDAXo9vLYGH9rcwG7Ix521pgbqhvw9hA7eZ6Rko6paeXdkwD6SboWwvLlawgNj2f6rEZ2HzjL7oMX2HvkEp2y3b73tPbzPoFb5+GLYttnaN/TxZLVm8UwBNp9BshOV4BVV82fJzyxgOPXX+fIjTc59eADjt16VYP+/mN3WLz2CE1tnbz+7qf88I+/8tb7L3Lv4VXuig2kpqUzWt+UYbpG9BusS6++g7uHUWmL8QggpePpqQ52D3WVXs0m60lISBzbtx1m717Z753nxb7PsaW9izVbDrLn2FXqWzcSHp1LREQG0fE5RCXnE5qQTZQ8Dg5KpCBnPOskQzjSdZ2jJ+5w7NQDTpy5y/FT8vjYLW20ySixOjnc0jGphaT+Ez0E3Kqu/VyPbqsb2NOUvUuf8NFeeHvjr7yy9h88avuG64s+5eTcV9g76TbLMw+zauwuXlPrrHRuZVtDLYsK4pkX5yM2bUu1lx1VHrYCMgk3CwGtDcUuXhTah1GsljV1T2N2QgL1Ob60jQukucydZeV+tBT5M1OMcmJQmUB3JpO8ZotVN9OSvY2mLAFkzl7aig9S7jWJkGF+lLuNYV7MChoT12klkym+k6l2LWecg1qVL19bS2R64EymBM9lUsh8xvtMpdK9SsA7llLbEmp9pzLFcxIVNkVM9hjPNF+xcQF6hUsReY7p0lnUyWuLybcKo8AiiFyrUNLMwxnjWqJ1FItT21mZuZdlAvApki1k2caSYh5AsrGfhIK3H3GGPsQZ+xBpINAe7UKIgSvBBmLdAm//UWLdenYCcDsGywmv9n/f3r0Y2EtdtFIg6KHVuRXM1WP1/zoD+pMUGkRpajwepqMZ2k8sb5DK3p5juM5QrS49qHdfyR77iIUry+4pIO9F/759tNq1mi2pbhSsYG2i1idRFx91RmqG30PagF+oN/VL51C/qYmJLdPJmlRE2YxyCidlMKVxAk1r66maXUZ6cSz+4WLT5gps+tjbW+IkAmZtYybWPQwbZw8KKybjE5KMg3eoCJ41ZmL6HhFReIRFkl9czuUT53n/0au8dv0BD05e5NaBo9zcc4C7B7t4JJn/ixcv8urlC7yu1iC5fI6XL57khbNHeHi0k3uHtnF7zyZu7V6v2fbl9iVc2tTMhXULOCvZwellMzneOpkuAbe6AHmgqVQywhK2zs6jXd1bsiKejaVRrM0Poi0/kGnJ3oQ5GGI0pB+6/foyYkBfdAf1Z/jAARiN1sfYyBR9Oa/Vsrl6ugZynNR6Leq6lQhPjx5a9JRjpW179qCfgFvNclUdYV5yDPs2NLNvfR37N8zhwIb5HNzYKLGIg5sXcWjLIo60twjERXoF3Me2CcQlAzize4WcX22c3dPGub1t/8O4v/oX9z77jmvvfMypx4/Zf+USeyUV6Tx5lF0atI9rsfPkadr2HiKpohZD1ygGjHBk8FAHCqvnc+b6BS5fPsr+7e0c3LmZljlTKE2PJyHIhwCxL187G2wM9LVbkdkYGWAt4Fb17ZQQadxBHqQEu1IiaUmokyWORqMJ93Qkwt0eXwsTfG2scLEyx87ClOGSHqq0sqeCt+5obdlUdcVb3fVj9pwGamctYMWaDgH2RfZ1XWXP4cvsF1jv3H+OHfvOsnX3Se32YZ2Hz3LgxEVSckpkZ/cSiCobViePit6Y2fpKh3WHA5df5fiddzn74C2OXX7A/hO32XnsAdsP3+bSrZf49ru/cPfuWQ7u2ci9m+dZv24tljZO6IpFDRZ49x00XJvg07uPdDAK3BJqIoX6TDWpoYfAc+DAEcyevZBO+W7bt56gY8txNm08xJqN+8S6z9Mg4I6IyiYiPJ2ImEzC4rMF3FkER6QSHJhIZmo5y5ds5cD+y2LXtzlx6iHHTt7iiFj74cPXWdy8TjomdeG1+8LIf4daDlTty2f1VS/rVB52/sB7W8W21/7E0xXfcUOgfX7+2xyZ8ZTNZZdYV3xeTozHfPnKV9w9d4ptjbNpG59HY2oo00NcqPF1YKK3HZM9XZjkaUulpyX5zl5k2sgJ65BAS245y8rCWTrGQ6zHn+Ul3iwv86K52IHG3EAx7kwx38lix9OZFtLIqtJ9LCncR1PmLpYXHqTEfSLBQz0pcMxjRmiLVgpRa3CrOvcEAfA4p1LGO+ULxIulA6mgwkNg7T2JSu8axgv01T0rq9wmMCtoNuPsyxljlUOZdRbjXQrJt0wi1zKRCaFjqPTPp8A+hkyBcIFklhlmAaSaR0rHI+COWURL2haWp++kJWkd+dJR+A13ItLQjXgjH5IkEhS0Db2JNfYmfLSbZtohht3gDhjliL+egHukHYH69gwVAVH7f0B/MTYBqBpNourPCrKqHq3sW01b7566/hxGw4fjaWUl4JbOX56rSixD1HR2tT6OtK/+CugCj359ezNwQD8GDxogWaoBLvYOOEr2YyUWaaKmxKv5C/Keg4cMIjU3lRkLa6mcPYaKueXkVOUQnhZFREoYyQXRFIzPIas8nZj0CMLjAwXy7ljbm2Fnb4WHpzMubg6YmRkwdPgQho40xMU7DK/geAxtXAXccl77+GPl5oFvdDSj5PPVvTEvHz/Pw3NXuH30FHcOHeP6rn1c3LqT87t2cuPQAe4cO8S9E4d4cOowD07s5+6RXdzYs5nrezbIc9eKaa/mytY2Lm5ezIUNizgnHcuZlXM4sWwGRwXch1smsL9pLLvri+iYmavdEHjd+ARWl0WxujiclrwwSsMccDcZhO4A6fwG9mP4gMEMGzxYWDNYMpU+DBV4mxsaaMMnjQTgo/QMtWtUz0tmrgYjPAP3fwCu4nl6Cbj7SSegN2QAk4rS2L12BtvaJrN9ZS07V81il3QwnWvmsEeMet+6eRzc1CBW3igQX6QB/MSOpZzatZQze5Zydu/S/3Fx8ssfuSvgvvrWh5x+8oSD166w96zA7dQRdhw7LHG0OwTcLTsPkDa5Abfk8ThFluIcWkTd4o3ceXKXKxeOsWvjOjq3rKB+SjnFSZFkRgUT4GSPi6RO5qNGYWVsjJ2pMbYC7wgfD7LjJLWMCiI93JuqnHiivJ2wMhiFuxh2Qoiv2LY1bmb6OFkYY2NmLKnhMElTpGeTxqZufqvArTOke7nJkNBo5jcuYcXarVqZpPOQmLUA+8Cxa+w6cJ41mw/QtraTTTu62L7vBNv3H8daG9+sxsqqcoGq+0ovKdbdo68ui9ft5ej1Nzgk8D51603O3HyJfQLEdTvOsHrLUbbsPM7nX3/LB+88Yp/0+DvXt3D+9FES0rK11ErXwJqBQ/W18eb9+g2Rg9rn/4C7O7rHxPr4hLJu3U62dnQJuI+yceNBlq/eycYdR1mweAPhkdli18mERWYSom4YHCc/R6QT6J9ARGgaDfNXc/DgFbqO3ebo8Xsc7rrJ/gNXBdw3qBg7TYNC9yqA3Z3Hs1B3/lbWrY0weW4Ac0o388ExeGvjb7yy+kceLvuGq40fcXbeW+yreczOCXe4u+FTXjr+Eb/8/Vfefe1Vdre1srS6lAXpkUyTDniCpJlTAlyp8XZnvJsNYzysyHbwIMEkUmw5kyWl6Swud2BVhRdLCwJpLfBicZEbC4ttWFToT21Ustj2OMYLoCf61tGc1SHvvY35KdtZkr+fMq+JBOq4kG2TwkS/WcyPb2Ne7HJmhjYxyXsKlc5lVDjmij3nMMaxgFKHIspdyqUDGU+17yTGulVq1j03pp4pftXa2iTZxpEU2caTaRZKqokaBRJJonGQPA4iy0xs2zyQRAFxmoC7xLmAmRHzaUpezeKUjVoJJnRkIF5DrYk0cSPa0IN4BWxDLw3a0cZehOq7CbRVuGq2/QzcAXr2+Itxj1J3mBEA9+mjjsdz9BbLVjVrNdJDDdfToC2Q0Fbak8cjBg3FYKicCwLs7v8TUIjxqdr2IAkF7P7SCShoDxJzVOC2MjbFw94ZJwG3od5obbx4LzmXnDycxY6LiBRIG4p12vvaYulkLPIxhEEj+kob7sUwvQEiaoPoM3Qg/YcOkp9HYCzno4WlGTY2FjiInNnZWWFoNIrhI4aiK52CpZ0LDu6BWLl4YupoL++nj7OvN1GZ6QzQ06OPzjB2bt3Fey++xo2TZ7m4/yCX9gi4Ozu5dKCTm8cOcuvEAa6LYV/v2sVNgfb1fR1c3rmeiwLsy1tXCuTbON+xjHObWzi9roGTq+ZybPkMDrfWsH/RBPY0jmf73DI2z8hn86RMEYVEWsvjWCgxMzeYSFdzDIYNZPiQvgwfOkD2a3+x7QHoCKx1ZJ/1l2xFDd/TGTRQ5HA0enrdo8m6jVuNGvsjuFXm0qOHumYh57pkTm5OdtTXVrOxZSLrF43Xtpvl+21ZMpmOZVMF5rVsXzGd3WtmC8Tr2Lturph5g5h4I11bmzi+YyGndjf/Edz3vlDg/itX35YT9OkL7L98UcAthn38ENu6DtJxqDu2dh0T4z5M9vRFhJTW4Zc3m5D8WSzbvJvHLz1k384tbFu1kq2rFjCzIoPihFDKxbr95KDZGplgrm+EnaU1jmIKjmr1v6AAitJSyI2LIC82hKmlWUT7e0gKNwoLU1MiAsVcwr3wtjXAwVRs3cSI0QLuIbJjtYkJKs3v2U9bblIt5mRqbsukKbMZM34aU2Y2s0OgvffIZYH4KVaJva5rP6RZ9479Z9m4/aBWKnH3Df0dav8Bd/d41d6UVs8RYL/F/nMvim2/xplbr0sGco2Vmw+yav1+mpdv48L1x/z2yw9cPiqdRWstxzrXMW78GIwsnBlt4ojOCBNJm8SCBoh59+627mfrXv8nJKXtO5iJE2fR3n5ArPuobI+Ice9n867jNC7ZpBl3SFCqgDuH0Ng8se4CAkLT8fOJJ1jgPWu6WgVRTb65xsHDN9m7/xq7O6+wfftpPD1CtL9R22f/53O7Q1sM/7l+mOr6c3vrn/i4E97RwP1PHi//C1cWfMixGS+zfdxtnrb/mYurHvHlq3/WhgF+//332u2lFlVXUJcaxeRgN4GtIzWB7lR7uVPubEW5WHearTsxJuHkuybRmB/P0rFOLC1yZmmuH0uKvGgtcmdhkS1Nef5MDRcgewpoXSuo8p7OguQNLEjbLuDeSWvePso8J+A/xJ4MqxjK3MZTG7FQDHgFs8KXSocxh3EC5konBe5Mbc3sEpt0yuyzqXApFdBPYJz3OCaHTGFl2RrG+4xhrGOqmHYUifq+ZFmHkW0bTrSeJ7F6XmRbholpC8CN/AXcfgLuKPLsMpngV0Nd9CLq45ZQ5jIGz0EOeI2wItzUlSgjDw3aUQayNfEhUsAdYuBOuImHBm4F7cDRTvjq2uEz0gZfQzsMpHNXU9+VrWkXKWWratZqQozWPiW6Z1WKWQ8czMjBOgwRKIwQy1alQzXTUj1HAbyfWLgybgXvQQP7/9u47cTcne0cxBj16C8gcvPxZkLtREqrivAMcsNejlNQXAB+IlG2NmaYmo5klMFgRhsPQ89whLRnI8lEbTGxsMRYjNnYWEI6FgOD0ZiYGGNtbSVhrT22sLLAWeza1skDMzt7+g6Tz/dyoKC6jJC0eHSMjeg3ZDhtbav59us/8+6rr/Pkxg1unjrFtaNHuNq1V4C9l5sn98njHVw6JMAWaF/cuYEL29ZwZstygfVSzrUv40z7Uk5uWMixNfV0tc3mQOsU9i6qYndDJR115aybms/y8Rk0lyWzeFwmK2aMYUpZGh52krHr9GeoGj6pO5zBwwbJvu2LzoC+2n7rLxmLKnuo/ao6weHDddDXVzeX0NOG/WnXhlS5UR0zdXwk1GPNttV4fDnPn1NlUelcE6NDWd1Qzcr5Y1ghsWrBGPl5DGsax7Ju4TiBeZWAfJIAfJpErdi4QHxdHQc2zeVw+3yO7VjwR3Df+OR7rr33JVfe/ICLr7zKgauX2XH8MO0HO9mwZxcbpAfc0LmHzXv3sWn/IWav3krOrDZiqppJqFrIzqOnuXHnCptXLedwRzurF0mamxvBmJRwxuWk4GwuvbIcaFsLNWzJAw9nVzydnEiICKOiII/CxDgqMhKZXlFImJ87BmqWpJkVNhampER7kxjqjI3BCCwN9BktvfnIYUO1mWDd6b4qN6hGOphBg0eQnVfOWAH3pNom5quFl7Z1aWbcvuuEtt284zjb9p5i+fodLF23VRpW9/hm9V7dF+tUXUqBuycuPtF0XX6ZI5ff4NjF1zl54zV2n7rBmk37Wbmmk+Vr9rJi8yE+/fM3fPjKHY7Kjt6zciZzp5Xj4OLHaDmJh4+ylO+lL+AeqX3H7tlv/zd6il2p7+DoKABrXc8m6WS2Crw3be1igzLu1o2EhKUTHJBKYEgGgWLfIbH5BIZm4uudgK9nFOUl0+joOMbuPRfYufsC27ZfZMOGE8ydu5ohg9UCU8/AraxbPldBW/3NYmndtt2TqSVr+OQkvLHyVx4u+gs3Gz7nQt27nJ/7DkdrX+biwvd4edcXnFp9Ubtl2W/8ohZt48+ffsWZ7dtYkJ/G1DBvpgSJafs4i+U6U+psI4ZsR7SJPWFGfiQJGGckJrNibAgrit1YUeDJ0hIPWgpdWFjoRKO0m/G+aWLqRdrIj3Eek1mYsVkDd1PmXlpy9lIssA7QsSPZNIQc23yqAmczK2oFdVFrmR66kGpvgbOLupFBFmPtMyi3TWGMRIltNuM8K5gYOFE6jWUszFssnUAx0wLLyLOOI26Uj5iyr3QIYSQZ+Aiwg8mWxzEjPYkb7UOKGuanhgRap8nfVS5/5yymBs8m3SINl/6WeOqaE2riRLiYdcRoN8L1pbMy8yPU0J0g+V2osbsAvLu+reDtM8JWg73naGv8LJ2kjZvIsZG22FNBWOxb2oUKdewUPJSJK0AbaDPvBuMogmM0ZAgmegbaZBsN7uq5Ag6dIQKhwQMF2n21koka9WEjUNUTazQwNyEuJ53Zy1qY3TIX30AnsWN9bBxMMLMajb7hcIwMDcSeR2BkPlzs2xRbNycBvReeYsweXh44O8trLCwwNTHFSI3/1jcQ0JtqS8KaKMCbG0qYCfiNGTZKD7cAd3ImFZJYmUVgeiwjRdwGDx5JaWkFn33xJz768AM+fOdN3nj6mKc3rnL3/FGunRBon+jk4tFtnD/czsU9mzm3bS1n21dyauMSzmxYzOnNSzi5uZVj6xs5vHIO+5dMY1fTeDrmlbB+Rh5tE7NYOj6T1ZOL2LxoJluWNzBZOOPmbMcIgbXu8KGMkBg8bLB0JJJVDJQMRWy7n3R8vVX20/N5kare8txhjBot+0PYZCnfXd0RqJ8aQdJPrLx/fzm/B2hLA6j9r45RLzmOCtzPayWwnpI1DWS2dBrLpSNZUlfCsjlFLJ9XqEXbvGJWLigVkJezoWUcm1on0LF8qgbwPetmsH/TLOHqnP8B7ne/4uY7X3D9zQ+59MIrdN24SXuXgvQ21u7YIrGNFTt3sGp7B5vk8SqBycTmnUSULaBozirOXr/BeTH0zSsWS8+wiUUzKhiTGkZpYhhFyTE4mJngaGOvQTvI3w8vFzf8XFxJCguipiyP/OQ47b6T08cWE+Hrg5mROSamVtJ49An0diE/LQY/MTezUcMF3DqSDqoB78paVW1WgUfSE63W1A83Nz9mzqxnXsMyZs5dxtLVu8W2D7BxZxcde0+yYv1eFi3bzPyFbdRMn8Mw3W6oddunqiMq6+4uHQwZZsbWPZc5df1dDl14lSPXXuHIlcds2XeG1jU7aVm9g7ktazl55gIfvvmAa4dXckjg3Ta7Cj/vAIws3RihLjwNVZMYRon1jJDeWB1c9VkKoOpzVWrVbfhqUH9mRglNDStpWbyBhRINizcyfV4b/mGZ+PgnEhScSnB4OmFi4MECc0+BtqdbBOkpY1i3eh87t59hy6YTrFh5iCXLdpKVM1bbP+pv1OrY2t+oLqgIxCW6Z3/qUJ7QyPU1X3Gq7kOO177F5cYPebjiW56u/Z5byz7lpfav+Ns1uLj0Nue3nNNs+2dtXW4B95++5MbB3ayfUERTShhTAt0EkC5UuNsz1t2aIjdHIvTtCNP3E/sMpMgznKacWFaU+tNW6srCAgeaC31ZkBnOxKAoxrqlUe6aR4lzMWM9a5ifvJa6hE2y3c7CzHbynIrwGmhLnEkgGTbJjBVQz4hYzszwdUwPa2ViwFSqPIrEujPFupME2omUWyVSYCbPdS2lNWcpteEzmJ8wV37OJccsklSDIDJMQskyD9dGjmQYB8jPgaQZBWizH7Msuv8v2yyabPMEcq2zqfSootK7injTGGx7m+I23IIQY2cN3MEjnYkQ444W4w4T21YRbiDw1sZwO+M/0h4fXVuBvR3uI6zJ8w8l3t1dg/NzcsKrC8bq2oOCwMjBQ7Ezs2CUgFhNi+7Xqy9GI0fhYiafaWmBi52jNl77mXGrYz1IrFxNVx88aJCk+UMx0DNi+Gg9nAK9iSmUjj9HOv2UFJKL8vEK8BRR0pfzTRedYb0ZOLgnw4YPZKjeIAws9fGU1wSGhuETEoKHry9enp7YSdZsYiiQHyUx2kis20RAb8ZofWPtrjkaEHWHoqeWMI30pWBCPmlVeUSWZBAln28g5q4zdBj29g6cv3iR9955i/dff5X3XnrCa/dui31f5q4w5aZY9zVl2wc3cKlzA+fFts+re0qKbZ/d1MpxMe3Daxewf/ksOpunsH3eODZML2XltFLaauWcWCDwW7uUU3u3sX5VC9mZCbiITJiYGGrT+keMGMZw6QQHC1j7SSfXV4Ddv38/evWR87F3T9n2YtCQwdpoGWMzQwyMR2lbfQH4aPX3G+phZKw6LXMtCxk6bJgAX84x7dyS804rhco5Jud5Sqw/DZNyaK5KZHFVMgurM2mWn5dOyWV5bT4rZuaxbn4xG+rL2dhQoU3I6WitZntbjQbwP4D75pt/4sYbn3Ll5Xe48Pgljt64xcYDnQLqjazYtJ62jRtpWrOW5vVrxTDbaVm3n8VbLlDbdohpK3Zy9d5d9nZu5eieLXSub2VSSSZFCRHaQlK5CdH4Su/s4+ZOaGAAQT6eeNo74+fkSoyfN9Mri6mQAzllTCEzx0ka5emFtamt9Gq2sjPMcLCzISMxhmjpsZ0sZYeNHMagfmqls+5G2p3qK+vuNkd1i7D4uDTGVU1ncu0iFrRsoXXlLlrFsNs272Hlhn3UN69hwcLlVFZPpreW8ihT+Y8Bd4fa4f0F/mu4cv8Tjlx9U5v6fuLmy+y/cJ81O49Rv3wTM6WD2NzRwbWLBzjZuYh9q6eztbmWUL8AjC2dGW3mgs5IawYOHC3fTVm3GgGgvmv3CabV17XOohvo+qPMmVQ9i7nzltC4aA2tbR00tm4hODoPT794/APjCQxOFANPJSAoEW/JCjxdw4mJzGVe3UqWt25n8cIO5tcL6Basxt7x2Ywt+Zt+B7e6ANvz9/3Xp+dI5o7dxLVVn3Fy2nti15/wtP173u78lde3/8zVxZ/yYvuf+Ned3/j5Aeyb3sWpDcc1cCto//rzr3zy7jtc6dxE+6QCFiYHMT3EU6zXXaBtS7mnDdmOjsQauxKs56WBO97Uh2KPAGbFhVCfHsj8zGBqY0Kp8A4TWCdQ5pxJoVMWBY75lLkLlGOWMjN2HfMS21mQupos+2y8BzkQrUZvqFX4nAqZ4F8v9tvGtNDFTAqaTrVnOeUO6RLyfrbxlFklUWyhSiKZ8hllZFnmUOUu2ZlDBhlGgWQah8j/xVBmn0KpXQplDhLa42QxdXmtTQIF8v/5FrHkCriz5L2KHAq17xhuFIx5TwMcdcwINHASOLto4I4y9tKsO0zfrTtGuRAipq3GcfspcOspaNvhOtSKLA8/0ny96KeOkXayq3bRbdnDBymr1mdwb4GJdixV++nFQMk61TIQwwcP0QDf/X/d0bt3P+3mB4PktSPVdSDJRkPiQ8meUIBLfAiGch7aBIXjH5eEvbublv6PGDpEssO+IhryWlX3NdDFXr5TUEIyATEJeASH4u7jh4OqkeuO1LJfPTFPdbHO0NAUPX0jbQKOnrpzjqklZjY2eIYGkFAksC5IlsggICONuJIyzF3cGawj2fMofabOnMPVazd5/OAhT+7c4dHNG9yXrP/2yWPc2L+LizvXSUa3jJPtyzm2cSlHN4hhSxxZs4hdy+eyZfFMNjbVsqFxOuvra9nS0iAc2sDpAwe4fuEC50+forGhnuBQX5xdbLCwNJEORlfAPYLhw4cxRLKTAQNUeUmNBOkpIR2ngLt3377SiUnmMlQHS+moRslr9JQ8GozUavnm6rqbnSmGJnoYGhuJbCq462NmaYC5lXSUI3Xk9WLw0in0kQ7B2cGCaeXqngHS5guCmFMazZySOOrLEmmqTKF1YhorpmWycnoOqyRbWF1XwBqx8Q1NY9i6bNIfwX3t9U+59NL7XH75bc4/fpHjt26ztrOThuXLaWpZyoKmxcysb5S0ajF1y1Yxd0k7TasPs6LzCnuvvsje4yfYIz3amaO7Wd4wk/ToMLKiwsiRkzEnLpq44ECCJL0KkVQrwN1V7NkDf1cvwrx9WDBjCjNqxlE/fQLzpoipurpibWGPrb2L9HLKug0IDxJTEyuwV1PfzY0ZLimNqiGpepJK9dXFPgXwbtj2wd7OjbGVUxg/cT6F5TOZNmc5jW2baFqxmbZ1e1i+djtzG5YQl5QhaWn3xZ5n9d5n0T3CpBcxSeWcufmO7JO3OX77TY5ee4nDl56w5+RN6Qz2MKtpJWs3beb0ie0c2FrHjhXV7GybLuD2lcZrh7GVO0NH2TJwiBrbrcvA/kO18efqvbs/6/eeWTsZ1ffvKUYTzIwZjSxctJplK9ppXrqZ0OhcnNzD8fKNxC8ojqCwJG3r7hmGp3so3h4RJCcUM2H8fBrmrRNwr6N0zFT69n82mkTeX32WKo3I39ZdsunHpMxlvNjxd+4u/Yp3Nv/C+7vg7T0/8db2n7i95Ave2/M9P9+Gf978lR+uw54pR7nYfl4D9w/ff8sPf/6W158+5VzHGjaLUS1Nj2BuhB8TfNwoEePO81AlEhMSLDzFOt3ERj2JMw0iSZUdLILIsQki116AYh1Knq26W0wGBTZZ5At08x2yKXatFHC30pixVax7A3OS2ki1ScN7iL10At7EmwWTaZ0qZj6ZSQFN1AQ1MiFgBuM91QVIsXa7REps4iizEfhaJYtdpzDOZxyFAt1cizRyTMSg1aJQJpEC6nSq3dWNgEsYp0akuJVqMc6liLGOBd23I3NIpVS+W6G9dC4OYuv2GQQZSJbYaxROw83w1bfHd4S9wNlFs+wQdVFytHRaKkY5E/j7RUkfPXu8BdxuujbyOnPiXcRqxUL/DV81/V1ZmxyznupivNZOuv+vp9j1fzr+/5RQlKFr7UmzPXWhc4CAeKiY5ABpK77kVaYSnR9GeEE8VkHeuEXFEJmeibm9nUBeAKZmXAqoho0YLjAejbmjE56x8XilZOAan4pzYAg2Do4YjtaXzmQwI3UGMUp3BKPluaP19cWuDRltYYKRyJaFuxdOQaG4RERiHRKIXXgIbjFReCUmi/GPwdjeQ4Coh76pNQWVNew6dJJrd55w6eo9zpy5wukjxzixaztdm1exf22LWGc9a5vqWNNYx6bWRtYJnFc0zGXlovlsaGtl19YtHD54SF57gSs3H3H78bvcfvAGu/Z2UVBUirOzM3aOVphaGDJC5O/ZZKHh8rcOGqTKHL20eAZuZdwDBg3UoD1YR4HbElOxbH29YfI36+BkbyWyFEJKWjSxCWGYS2dgaDIKOycTXDzN8AmwkbCX/e4i56wzVrZmwi4jEdkgJuUEMTnbS7aecv75MS07jNmFkdSPiWHh+ARaqpNYMilVMoYs2qZLzM5l48LyP4L74ksfcP6p2PYLb3Lq3iMB1B3W7t7NzMZG6ubMY9aMWUyeMpmZ82Yza8E8ZsxqYFFrOyt2nmHq8u1Uzayj6/h+dnYsp7aqhBAPH9KiosiMjSAjJoKkiBCCPaThursQ6OJMgIsnvo5eRAWEsmbZUpob6li2cA4zJo7F1U5gZ2SBiaU9+sZm2vrDAdLrhwf6YGk8GoORwzEcpcsQ2dmq6K/N+nsGXA18vRk2bDSJyXlU1ywgr7SWCtk2r97K6o792tjo5rbNpGWXihmYdRvof7/Hf4WCnZm1L/vUuOhbb4hxv8aRK6rm/aLA/DUOn7tP86odzJq3SDKOjXRuqWPnqho6lk4h1NeTkbpG2DoHMMrUnQHDLOnXfxQD+43QhhKpiTnaKBMN2OoEVCedsmF1saMfgf4RlJdOYOKkOmbWtRAdn4+jazAe3pH4BsTiFxiHp28Urm7BAm45KZyDiI2S9H3MTGbULmb6zGZpOBHd7y0ns2b16qRWf6tWrumF6XAvrm/6itc3wrsdv/Hetp/4SEz74/2/8tqmH/jTwZ/5RWD94xX424Wf+eEqHKg9zY1tV/n1H//ijacP+Ob9D3jl3gOOrGhhw5hMliSHMivIg3GejhR4OhDnYIPrcD0iTJyJMHQWG3UlyjBQDDxczFvahlkkaeaxZFgmkmmZJJEiEE8lS635YZtGkctYJoXUMy1yGVPCl4mZLyLJMh4fHVvNaONMA0g2ixLrlszNa5pAeabEdPn8iVpZpFhAW2wXT6ltona/yEKbdCp9KigVMCuwl8v/F1rHiUXHaoBWU9en+k1msne1FjVeVUz0qGSCewXj3Qq0STZjJUpdMilwSCNTbN57pBPmffWwH2GC6wgrvIbb4y+QDhDzDtR3IUAiSDqtZ7Vt31EOeCloj7DGUaDtMMJUoO2C0RDJJpXlSarefdy6Q6t7y89qXLZq+x6O1lhIyj6gb2/JmAQ00nbUhU1tso461qoMpn5+XgAvbcnE2pzKaWWEJnngEWlPwpgkIgsSiC1MI6MsDxtXGwHYYLHygXLuDGWE3khMzCxx9g/EMz4R59gkHCOTsPHylXPSlGFDdBg6YCAjxdAN9EZIlqgnFipQEwO183XHOdQPv7Q4Ykrz8E4V8EuE5mXhEReFd2ISgWk5jDS3F3CKmdo6UTKxln3HL/Lglfd58vrH3H74FmfOijyuWE2dSN2Y7GSyk+KYUjOJDWLSu/bsZ+vuA6zr6KTz8GkuXHsgoH6D+69+wMM3P+H+G59y5PwjqqY24OQRqJVvDA1VmWM0I0YPZ/goMW3JMIbpSSYydKh2EbIb2D274S3Rb0B/DdoqFMDNLS1wsLfGREzbYLSutnVxtNWGQXr7eWqlFDNLIzx8bHH3NcU7wJSAUDsCQ11wcLHQ/s/M2ABnK2MSgpwoTvCgLNGVigR3xiV4MynNn+l5QcwuCmV+aQSNYyJpropn0YQEmiclsnpe/h/BffrxO5x5/BanHrzM0Zt3tRr35gN7mTB9MuOqKqiqLKViTAG1k8eIGVeyYMok2lpWMaV+Df65NcwVCz90bI+k6hXkpUTj5+RHamQcGXKg0gTcCt6R3h6EujsR4upMmIevgNubjIRMtm/ZyraOdWxe00plURY2FmZafXuUiTUjDCT9Gm2Iu5sLkSEBWJsZMnRgX4YO6q81MjVDSRn3vy+4KTg9170IjKOzn7aWR0Z+Den5kxg7RTqghSuombmYWfVLySseRw9tNcBuW/9DaFeK+9BnoJGY9QHOPnhH4j0uP/5M4mNOC8R3dV2nZXUntXVLpUGtZuemenatmc7GlsnEhfhJ6jVYjMKRUWYe6MjJ2n+ggZxsugwQePfpPVg7sdSQxp7KruREU5+ravWqw+jTa5BYdDDJibkUFk8gNj4PV/cwMexIfPwE3AFyQvhE4yIwd3NRd/T2JSw4idKiGsaUTae8YgojRhlq7/sM3N1GpkomqoN4jvEZzTzdDg9X/8ibu37mQwH1F4d/45OdP/PR7n/w40WB9uVf+dt5se1z8ljAfXbBLY61Huardz/iwcUz/POTT3n59l12N82hLVfSvnBPJotllzlbk+Vmj+toPSz6DyPMRAx0tBNBunL8R0tHbOAtMPcgxkwtbxpCsnkYKeYRpFpIm7GMJtNKYG6VJDZeyDj/WYzzW8DEoBamRCwgwSwG/+F20hG4Cbj95PWS4dmmC4wrBd5TqfSeSaXnFMa6j6XUOZMSxyTthr2F6i42DpkC9rFU+VVQ6ZZPhXM6RTbx8n/JTBJLn+E/nVq/GQLqsQLs38NTzgG3csY4ZFFmlybvlaJlBxnmUUTqe+Mw2BRzyaYsdUbhoGOGl67AWc8Jv1FO+Kt6toBbhZ8y7ZF2Am05ucW0HYdZYD/cFHs9U6z1TOgjx8fBwpwAL8nShgwRkPRGW2NE2vioocPxtLUizM2OSGczogQGwbKPTUfqasP6uksl3eB+TmWj6rhLO+o3YDj5lSXkTUjDI9QWBz9LQrIDSayIJ3diOuHp/hhYD8fIZChmpiMl/TfAWMzQytEOD7FkdxEwt/AYHP3CMbCxY9CwEQzuP5ChEqOGD8VIIGYweiT6AjITBwvCMuNJHJtNek0WqdVZJI/LImdyKXlTxpA2vojyuTOxCw2mn0BzhHx3OwcnOT9LKaqooax6OpWT51I9YzEHTj9hzaZdpKUly74YTFZmIWeuP+DkzSfsu3if7ece0HH+CYclE7792p959O63El9y/t6LNLWtJzIyGRMTm+76+yh9yQr00JXvOtJQgC1tcuhIPXRGjpZMeIhwpNu0NevWtr21uraOdGJDJbTHAnAHJztsHaykU5PMQt5HlUwMjIwYpT7DULhlZoqTqxV+wbYEhFngE2iNlZ0+JuYGwjQjzE0MMTfSx0peGyj7KjfMm4IQJ4rC7Bkb6051iic1mT5My/JhVo439aXBLBgbRvPEWJZPT/0juE+KZR+79ZjDVx9x6Op9Dly5zvauY4wZV0lxTjIzKzNZUJNDa202q2dms25uFQtnziYsrpD0qnrpLQ+zqWM148YV4+/ri7tYZkFWHhnxkobGR1CYFEVqeAARPu6Ee3rJNhh/d3+mTZ7G7l07OHxoD3u2byYrKQFzNcRIwG1obM4ofRPp/Q2xtLQmPCgAd7G3EUMGMlAzDUlntPHQyloVsFWox90/m5o5Eh6VSWJKCXFJhcQmF5BXMoFps5tZvHwjETEp3WWDHv8f4JbonowzgOppLZy8pWrcb3Dw4ktsPXKL1dtO0Lb5EGs6jrFy3V46tmyhUzKOzi3NrFlaR2pijJw0g+g/ZJQ0FDvphFwZMMRUGxrYf4Cy7sGou66rkoyqR2ozK7XyiSpjqM+VxiPPc3XxJTQkjpBQMWyvcA3Wvn6J+Pgk4uEVhbNLEM4OARL+ODv6ExmeSkZaCX7+Id2dj2Zs6oSWv0nZvZZGP4eVfgBXN3zKjeaveHXLj7yz+5983vUrX3XBhzvV9id+vAR/PfMTfz0tti3g/of8/OL692hJqef8pp28+eA2P//9H7z54gvsXjSXpuQQZktqOMHTjmKxuGh7S0b07ovpwFFEmXkRpOeM1wi1Toc7IWqFPLWsqalYs7E/CWLOCaqEYi7pp2U46ZYxEgmUuJYwNbyOav/Zsl3IpLDZmqkHDHcg0tCTGHltvEkQaWo9EUdl3ZMF3DME3NOpcJ/AWLdSypzUGiIpFNskU+Gay3ivYio9CgXiWYxxySJf3RvSMZMJvuOZ6DtZm6AzxlUg41xEqWMBhXZZZJjFkWgYQpxhEDGSMUTo+xEwwh2nwRaMkk52dO8hmA8WcI+wwE3grCzcV6xbhXqswkfA7aUrpj1cTFsyMIfhVv82bkOd0fSTNuAuKX2Iny+e9vZ42TvgYGSCrZ4+frYOxPp4EiedYoKjKbHOFriYG2rG3T0ppxvaKlRZRVm4Os7Wzu5kFucTEu2Lm68t9p6WuIU6klIaS251Mk4+kt2aDMfcXA9LC3059/QkyzTG1d8T/4hQvEMky/MNxM7eXQx5pCZL/fr2QQ0v1NVTyxnriX3q4+LjSGhaKKlj0smekEe6dBQpVZJB1WRQUFtEenUuWVVFrNyxnaDETHSNLRkpILWQbMDcxlagaiznuin6hmL/+naUTlvEjsMXSM8di7VTIPtP3OHu299w4Mbr7L7yOvtuf8zBh19z9NGfufn2j1x64RPW7uwit3wi1jbuGI80k6xEDFmAaihg1R9tIO+rxwjD0dpFWh21AqKarCQ2rUaP9Ordg54S6nF/NXxS2baqfwu4VfST5w0cOggDgbaNk3SAbo5YqHHrpmLzEiYWcgxVfdvaAO8ge4Ki7AmOdhT7tsTKxghjY0NMxbjNBN6m+tLJ6Y7A08aKtCA3sgNsKAq2ojzCmvJYR8rjnKhKdmZajgC8KIj6ikgx7/g/gvuwWPaBK3c4cPEeR2R7+NJFduzpZMbkKupr8lg7O5+1MzPYNDuV9tlpbJlfyZK6mQSFJjNj4TqOnDpCU0ujADINZ/cgzQqLi8ZSXpjLmKxkJpfmkJ0QSXJUmJhoKFFBEcRGxNG+eQvt7RvYu2cbW8RYY0MjMDWykJTGEkMjU0lxjOSAmkjPZoKXqytBYu36I4fTX0xETQFWdtoNuf+ObmPVGWoo8BIzC4jB2ydCUpownFwCiI7LoKisSg6cGh8rYNMuBCm7/n9DNXxlpj1Iz65m5/H77Dn3lN0nH7DrxD32nLzD1oMXadugJspslw6okwO7N7J3x2oa5k8lKjqcwWrdiEHSQOTkHC62OUxMq7cYUF+JPn3Vsq/95ISTzud5tZ6JutGCGp/ePcLkefmdGk8+VFmcnDS+0tl5eoUIuNXfk4Svb7IYeIQGbif7QDFuf6wsXHG095LnhjJ8+Ah5fXeK/Z8QcPfsfjynsoMLzZ/yYPEXvLv9n3x26Be+Pv4bnx/6jfd3/8I3x3/l+zPwzQm1/Y2/X4DvBd5fHfkXi2IaKfWO1lZs++c/f+bVJw/ZsWAmzalhzAn1YJyXA7lutjjq6tBX9p+lWGW0mQ/+Am43XXuxUDmWBh6EGXoTZSSZkVGAwDtQA3Cism8LtW51FBkC7kKnfDHkarHnaiYFz6E6eBrRRsG/g9ubGPVaoyBSxaZz7fMoc6tirOdUKjymM8ZNAbhSwF1IsV0GhTYpjPPMFyBnyeNUisTSc20S5bWq1JJOmUeRfF6h2H4WWTZJ5IhdZ9ukk2waTehwV3yG2uIppu8+zAYnHSvsBdpGffUYJO1kdN+hWOgYYi/gdhlpg9dIR4G1AreLFgrcHiO6X+s8VF47VMA9zApngbeLrrR3Oc69pT2PHjUaKzMzbZ6DlYE+egMHYiV2qm4QEiXtP8bdgXBbScNtTLXRVf8+tsq0f3+sTU6T/T5QR5eg+EQcvTwxNzPG2GwUZnaGuPjZkVaUQGJ+FBb2+liY6WFuJZ9rr0p7prgHSGYUF4J/VDDu/l44SJZsaGKKzqBBkgH00IbHqQtuwwTcRgIt7wBP4gujSa1KELtOJ3NCOmnVGWRMkv03JYP82kJSxuewvGMDm/ccJiqtHP/odMycndATEx0mf7OenOMGRpbSeThhIeB1CUlg99FrlE1aSP6ERVx/6ztOvPAFO2+8w/Zr77L//peceOUfnHrxO3aceYGqucvwCInHVrL9FW3tNMxbIueDs5iwudixGaOEJyMFnkMNlGnrMnzkCIYJmAeqmdhi3L0E2Arc6uehI8S0BazD1PP0RjJi9ChtO0R3KINH6Mjrh2FkYYKLl5tYtTcunk4Cc/nu9sbYSSbk7ifGHS2ZUbILUYnueHpLB2I6CmPpNIzVUGcJk1GSpcjnh3u7MGesiHFpNPPz/ZmT58v0bG9qsz2pzfLQtjPFvmfn+/4R3Dsu3uHgtfscOq+WFd3PmtUtNM+fwLK5pWLXebTPzaJjfhZb58l2di5LqnOYkJdNpaQ3TW0dLFy2htiUHDnAwTi6Rckfk8HYSklZy8upKMxh/rRJVEqvn52WQlFerthzOJMnTuXQgUMsbKqnfctaNq5ZIeAO13pItaMNjNQYUFNGqBvzjjSQP9YYP083LdXoIybZbRiqPv3MtrujG7YKhgOkh7PDxdlPC2dHXzF3FzlgxugMHy0HqX93yUCNtfx/TLs75P1/B7iTAHLT/svsOiMZyaWXOXD+KXtO3KZ933mWrt9H2/pd7N2/n5NHO9m+ZQXlJTnY29kweMhQ6cEHSTqmLw3BStIzS7HuUfQZoIYMSU8voFY3V1DWrb67ArkGc/m5e1EqNTa3n1YTNzO1FWiH4uMfK9t4vH0TcfUIx97BF0c7XxzsvLE0d8baylk+21UMvrsc8szCVDw7uQf20WfHontsHfeAdzp+4v3OX/jyGHx9Ej45+Cvv7fqZr4/+ynenBdRdv/DXU/CdxNcC8W/kOV2150m1COfTx6/y3adfcvvMSTZOG09zcihT/Z0pkhQ+wsqYYWL7Oj364TDSiigLb/z0nHAbYY+PAC1gtBuhBp7d8DXwFXj7aeYdbxKgWbd6/3RLsUK7TEpcSil3G89Y72mM8ZskrwkiQNeBCCN5rXqNsapzRwtocyh2qaDcvYZyjykC8QnyunEC/TGaORfZZ4ppF4iF5wrYcyl2SBNwx5NiHk6WbbzAWiBunkC8QaRYtb90ImEkm0dKxxBAkADbVccURx1jHHSMsB9mgo1sR/eRk1yOlQK32WB97KSTdta1xlO+3zPTVqUTj+H2uA21kbDGdbi6IGktz7PFVdcG91E2mOkayXEZoN1CTB2jHr9P/FCh6tfWpmaEekqm4ixAcJMOwU4kQCvn/d9jrB1nTTqk3frJfkpKxchW3T9ST0ClZjwOwc7NitT8RKLSwzCyGYGJ9TAsHUfh6GtOaLIAYmwKueNzSSpMIjw5AvdAT3RGiXWqkRaSsama8FA1ltzMCK9gb+IK40mfmErOrAxyVdRmkTMlj9xp2eTV5mjgji1NpXnjek7ffEjRhDkEpBTin5WPhV8AeubWDDOQ814M2VyNZ7f3xtDam+n1a6hbsoPxzR1c/fwnTr//D86+/yNXPvqFyx/+wv4HnzF71X4i08fI3yrssHHExy+Up0/f5OadF+RcCUdXMcRYhYlYvqF8zigB7wiB83CtFDJQDbFUo9QE3gMG9UdXxHCk7Ctdg9GMVPNGTIwwNBebVsMB1YVXc+kAJf5/lP0HlFRV9v+BSuicqrtyzl1dXaG7q3POOeccyDlLliAg5qxjQDGAgKACkkFFBQQBA4qYc55x8jjB9H3fcwscf6P/99brtfa6lbrqhnM/+7v3OWcfvVkvHb+dqjs1KxX5pfkoripEdnEGckpTCO1U1LVnoKSG7SDXDpdbD71OAYOeEQqdh0ktZ1Qgl4Y4NxQGcPXsXtw+pwl3z6rEXTPLcdvMKtwyvRw3TS3F9ZOKcc24/F+De+uBp7Fx+zbcfse1uGHtPNy2ZjbuXT8NG9YMYePKHmxeO4CH1o3D9fSeU2szUeLUI8VsRnf3CFr6pyIlrxYWhusaaybMSYRLcS+mzFqGqVNnYNxAP264ai3mzpyJltZmDA0PoLmpFXf/boOkuJdTud94w3rccfMNqCwshlFKjxgkaKv0dsRr7QSeAfIEJTwMLVwMScQ0VAncAtL/A+5LJtRqfCw9G0MvtYLqXUmPqxBjTBle8gaR1Kdo5FJj/y1wB28IcQModUm44f4nsPFJKu29Z7B5z4t4eNcxnrOncNfDe3Dv5p3YumM7dj6+GVdSedZUV/B3TYiLiZf2JSycnjpOK82ijInXS4pbLPskgfpi+dfgPgcnEwWrBwr1HQS3MFEG1mRxITWD4Wt2Nb14FcFdxAaRjqREYQEqDK/UsSuLU4oLLO3//7mhxTRcvp7mrMSDy1/B/ZNO49NHgA8FuJ8QYAY+3vI93n3ge3xJgP9pF/DV9h/xh8eF0qYaf+w7fM3Xzt3zB0zPm4Fd123A7195Ewce2ICbJ/ZheVkmpgRc6PA44aEaE2spqsMS4FUS5LZ0AozwIsAEuPNFuoSqu0yXcRHcuQS3UN5BcItRJ41mApUqeSR1hDCehCm5l2MofQr/Jx/5BGKliWqdoBdpFjEssNPVTqcxDkMpUzGYNhPj0mdhfPo0TM6cTvU9AeN9g5gcGCLEOzExrZsgb0Cns4rQLya8S1BvLEItnYJIh1Qas2l5/P5CyTkUa0XKw07HY4FfboaXbSqZ19McrUQc25oE7mgNXDKLBG4BapEWEtD+r7n5ugsBblOUFBUqsU2k2WGRGwhohuyjqfzEtWL7Gx0aysgsOIIkKiJKKgPhJ0CsVKhyigLpml7suPzvdQ4+j1PrUNzeDU9pJdSORCipGONF+B8Xw3tLicKKfATy02B0KuFIVsOfaUdmsRdNfZUYmdWHrvGdKKkvRjGVd1pWGqJlBBydiShaFRMdRXBTTDgsBHsFWqd2om9JP/qX96B/aTeGFvejbwGjl4W9tB4MLBxCzbhWFHS24JH9h3DftifhKaxBTtcQivpHkFxYAaXDA6WJDszug8vDCCEpQOVfg0kLr8U1jxzBc38AXvwbcPIb4NGTH2DVXTtQPzSXwK6iYMyGjc7J5Xbh2quvxWuvXEBzSz/kShOi4lWIlPPYdXok6HkPani9CEyR/hDgjo5lFCEmKYmp7oS2WhvsaFUbdNCaCGlGPsLMDhsSKcaS+BvJniRGul54fclw8rlR9MvxXCT5XcikkyuvL0JNG9tQE6PfIjvSs6z8X60Ebr2Atp6RD3/HrFZIZpBHE95+XD+7A3fOrMQ9M0oJ72rcOqUUt0wuwa20WwjvX4H79puuw43rF+KOa2bgwetnYfM1s/HQNdPwyLWTsXX9RNw6vxNT6IkLElVIio+AkwdsUelRUdOB7smXw5NTg1i9FzF6H+TWDNhSKtA9bjbmL1qOqZOnYMPdd2PC+Emob25C73Af5l2+CPff9xAhtwoL583ClMkjmDJ+GDUlZdLkG4XaQGhza6BK1Tsh01jZUHjyY6JhN+mkrQC3qPMh5YSlvPb/NZGCCKXaUyeI2ZY66Ah/tUIvrVYzdowAJRu5aPBSo/81uC/16ItUSUSsDitu3ogH97yAh3af+jlV8sD2I7hr0z488Ng+PHP8eWx+ZAOPdwSVlVXwutgQuc9ifUxRRyU6JgHRDIejCPDQX4FbwPkX+z5KLLYgFmOIkuB9CeBjQ6IZmjLcTi9DSmow9eNyp8HlTIWDSsVhT4ZCLiYUic7a/wL7kl02NnhTD9YvxAPzz+OxBe9I6vqTR37AFzt+wu8J748e+R4fPvQDgf4Dgf0TPtvyA756FAT5T/h467f4lAD/YCtwz7TNmJzTgqfvegBbr12HK1ursSAnGeMYMtY5zFCEjkUE90MdpkCG0Y8SayrVpgNpctFB97/gzpXSJSJVIqVLBLQtBZISbhcTZ5J7MOgbJpCnYSB1EkrUOShUeFElgVuo9Gw028vRldyGAVFnO2UyBsQiwIEZGEydSvU9TZoaPzkwGRP9Q+ixNaHHUSetut5iKUKTrZi/V0h1LSyfSpvA5vNKUzEqDMVU+Hko1Qe4v17kqd3IFGBmBJUmt1N1M/wW7SwsjhBXwxFrhCeBgI8noOPdSOfxXgJ3ujyJME/i/1K90zxyKu94Gz9vhkmu5zUWQkEsW0YlzWhQVL4MZ2QmlskSZURFaeN4gjx0tFj8Vyhz0Q9DwEsd9MH/DRrVdkEJQdkLR3E5EmxUtPFigYVYigmZNHLEl+al0hZjr6m2bRpCyIbKmkKUVOahqDKfkbMHZqsJHq8HRp2R0UC01EkaLdR2XKw0cSXZ50ZhVSm6pg+jf9EwBpcOYGRhP8ZfzmuweAS9l3dTfXdScQ+gdnwbysYzIhIrZF11NTILKTzKGlE2NBUl/RPhLqqC2ZtBAHphcSbD7k2GLTkVaQV12LD7BRx55+945MQHWHDDZlR2TkVWQQ08yemMNP1s94zoygtx841XYfuWh/Hk47uR6s2Dw+pFS0s3+gbHwWxPJEdUiKagiGK0IJZmi4uPR6wYux4bJZmaUNcR7lqazmiAmcC2OuywJzoZBbjh9STDx/1KIbQDady3VD/Pm3A0FExWCwWeEnJtAvffhDRGnkVVBHeBG9m5boLeQVGlhk6rpDhVEdxqmOlMDYoEGKi6DYpY9NXl4sa5rbh1RhV+N6OWwK7ADeOKcf24Itww/jfA/dCNy7D1jqXYfMscbL5xJrbdPAePXD8H18/twkilH5lmelfZGFhEvQEeXLKWIYLajorqfjQPL6bHbEKMwYMQhokxeg+07kLUdU3CwhXrsHDpctxw080or6xDLhX1yMTxWLR4KeYvWIy+3iEMDQyirb4ajZVlKMkrYCNKIrhNDFdEqsSGBLUZMoUOcTI5wsMjEBMp6gnESfCVUgySCVVyccvn0mM2dgHv+FilBGwlAS6PV1N1KNjQRRpB5MiDdmlUyi9NFIkZI4GbN8WYOMxi2Hb/k6fw8N7TeIjbB3c+jw2PHsZ9jx7AvqefxfEXT+HmW25Cd1cX8nIL4XWnQK8xwWpJRGwM9z0sGlHRcjYQFSKi5AgJFTluURZSLLDwf8EtwZuvjRbvixrh4n3erGJo1xgCXccowpeSBw+Vhli9PdGRBovZzUbBaITKjJeV////AvdoLJt8P+6cegoHV76P9zb+i+D+CZ9v/wlfU1l/THB/tOlHgvsnfLkdfA/4guD+fBuVuYD6tp/w3mbgxK3vYG7JNEKyFKtbW7C4LA8TUhzoTLIjQIUjRjlEUYn6ZDbUJTJkV7LBxzkILw9yVH4UaFJRoksnuDNRoctBpV7UrRYLDhDe5kLJ6i2laBEFoJI60OPpR6+HcEijStNk8ft8kioWKZZaY440IkXkpAd8fdynEQykTcRAykQME9jCBryTqLonYoTv9yY1oc9dh67ESoK7GG38305HBdU3jdt2exma+VodwV2pK0C5NgeluiyU6dOkmY/iWMQEmkyFC554CxR0sKJz0hathSuWsCOMU/heGj8XUHm59dB4s4uZkow+fAk2uOLNsMuMcMiEenchx5wKD5W3LCwGYjUVUQZBTCoLDxOQJqzHhCI6PFxa2SaOIiBMFOuX2uooqKggxQrjl8aA6y0WFHS0Ib2xAfbcAiRYRaVKLaJEUSoxoSRBhrSMADRUfjKCS0H13FBXguuuWYLL51EdV6az7fKe5/teKllFjALhoyIRxn2IiYng/0fB7LJRoRcgo6wETeMEsBnlzB+SoD1h0SAGF/ege04rumZ1oHN2L8qGm9EwaxxGlsxGWWM1MvLykV5QgZTKRpQPTUZZ5zCyKxvgSkmDkmATUYHBzOgmMw8rb7gTs1bfgPqBaShp6GO00IqMjHykigWT6WA6upvx2GNbsX3bZixaMBeb7r8PU4fGY8vGTXj51Ms4ffIl9HQPENIJkKupuAluETGIKoYiChGzS2MJ8mBqxAiNqALoTIQ1mQ7E44HT54E71YeUND8C6an87VRkMQrJ5jaNDtCXkgxHog0Wm5iAY4JKx/NKGGstdIgBN7mXhUBWKiwWMfpEBT3hbRKKm2ZQKaBRidRNFCy6GMxor8C64Wqs78/H+oEirOnNx5q+fKwb/I1UyWN3LcH2OxfTlmHb7Utw4xICtTIN6boo2OLGwEpg29XxcFDmi5WKHYSojSohO6sVjf3LEagaZKiTjTA22Dg2bIu/Bg3dMzB3yVrMW7YKgxOm0nP5kZNbijnz5qGjswfFJRXIyy9HWWkN2muqUM8GUF5cBldSChJUVGxKI7SEt0htJCQoERkVTdiJiTe/hN3FjjyhWqW63JfALdIOwdSDWNDAYLBBozYSbCZ+l4KvX+yAFMr6omr5X7s0qSGY5x6LnknL8cDes7iP3v/hPaewcedzuGvLATyy+xm8cOYs9h48jLXrrsXgwDgU5pVIeWaRtvB6AjCbHFI+OyoyHtHRYtVsOfcrHqGhdEAEsTgWobIFsH/uZKVSv0wcD1X5JRMrbI+h+h5DUCjpFBxUJEm+TDjtARgZmYgqiRKgL4bLvzLp9XBcOWsHbp92EkfWfERwf0dYizQI8BUV9ydbf5Jg/eEjP+L9zT9yS5hTYX/Iz7z78E94S0zQeRh47b6/4NHF+wnJTpTJLVSqdtQ6TMhimJlAxziW18ZDSHX6ylFHwHrDTfDGUKXGJxF4QrmmoJiKu5SKu5QgLtNmo5Kqu9KQTxVdQDVdhCpjKZoI7l4/Q+/UIfT7GI6ndfN/05FL+FcYslCtzUIt/6fJUoZ2ZwN63O1SudcB3xBthNCeGFTgvkmYlDGV0Ob73kZaDTpdBLeZitFaSQVegz4xO5LW66hFh60czeZi7nsBqulUxP6JWZAC3PkqD/JoYmifj2JFxWuoHUvQRVBxR+nhjjXDLZQ0FbVPQaUmpyV4+FknPLEMqWPMBLwZyQR4htqLcjqfNnsxupMrUOLIRNzFErzC+YohgWK+gigcFRkVRXAS7KHBYv2XihuJWiRRoSGIGDsWKqq4tgHeX72t8FUWwUZAq+xsG2z7EQolRkdHURWqUU6lLKa5y5UyJCY7sGTZHLgSNags86O6LBWtDPcnjXQh4EtCjJgCzvskkhFfLJ2GXK+HJ78I/ooW+GsaUTV+AJ1zJqJj1gAGqbhHltLJLuhE+7QWdM/oQeuMfpSMtKGBn5m8djGqehuRU1GE8sYmpBSRA40dqO0eh8SULCipdjU6BdUyoxCTyCnbkFNWjqK6BjR2daO2pQOZucXwp6YhryADFbWMECpyMHHSeGzatBlXLF2CB+/9He69+UasWboUDdW1yMsplJS5Wq0NzhCVy6Rx6wplLBLiYxATJXLbcqhMjMhNWqiddphEgazcXCTn59Fy4SvIRWoBHVVhITL4PD03A+lZARphnuFBsieR8LbDKgpw0eFoTDrIKXITaEa7Ban8rDclke8R2kYFDIx0DBoZTEoFtPxtBR1lPFmbadNiSlUOZlZ5MbM6BTNr/JjV4MecRv+vwb1742rsuHsFblpKhcITkcUvd8aGwRkXCRcPMokHK3q2zfIEmOipbHHxMDFE9HrY8IdWIbdpFvTJlQhPcENvL0Bafi/yygdQ3TSCmqY+ON0ZkKucqKhsxYyZsxleBKTeXpPJRXVaho6mFukElxSVI9HlRzyhrVBSdXMrlv0PDYsktBg60uMHO+7E2GfRkSfSCFSoBJyovCdMAh5BG8wZC9USKgHbIIYF6UyIjAzWH/6/qZFfq1NhwVoRQbCn5zdi8/6zuHfncTy4+yThfQKPHT6Dg8fPY/P2PVh7zc1YsOgKDI9MQmVFHcO4FAnYapWBv2vmDciwNyxWqhJ4CdxhDK9DeDOE0Olc6pQU+30p3y3CZel4hWNihDGWgB8rpU7EiJNQREQnSCNwbNZkNkAN91n8j7jhf53fFhYEdxgWDG/Ag4vfwJF1X+LCvYQzAf0lwS3g/fEW4F3C+d1NP+H1+/+N9whuYW8++AMuPPg93nzoJ0L7e773Tzx1zQXcOv4BtLubkBltg5tRhY77oKOzLLJmoTe9EY32IgnaiVEmJMscSElIQgbVZ7ZQ3SJdog2gSBVAMWEcVLXZEsgqjIS4karbVi3NlGxP7qbq7kW3r4PgDkjgDnZsZhGu+WgkuMVIkN5kMVW+h5AfwqB/HIE9njYR/d6JmEhwdzqaCckKfrYMbY4ytPL/uuzV6HHWotdFaNNEwalORzk/V0rlTXibC6TRL2X6AKMEPwoJW6m6n0pA2QoFr6GaitscqYY1QgtbpI4ANyAxhpBmlJEU50RSrIvHnwRvHI9f4Uc+j7dMl406SyGaCe0mWyFKqOjtcQaECYd9ydnSxhLIouperFDVF2EtzRoWqZWLTlrU7kngvVnRUIGpS2ahYVI30moKCG4vDEkOyBn6x8i1GE1FryGgapsq4Eu3wuHVYXBqP2paapFfXIQlV1yBssoK9PS0MXokWP2EmEEGWcwYxNF5iHSLhoreX1oFf3UnUpr7kdbVj5S2NuT2tKN6Uh+aCeq6Se1oGNeB+uEuVA51IZeOpGLWECZfuwRVQy0IVOShcaifwm8QuSXVUBtcFF8x0jR9sQC3XmeARqtHGAVbvFoHhcEEX2YaymqrkJadiaz8DNQ0FqK0JksazaGhih0eGsJjj27Dof27sXDuXBjUGqmGS2w0o4oElVQIS6PRSB21KgpRpUoGhYLHo5XD7qKj4Pe4Ml1IKc2EuyQf3vISOr8KHqc41lqk1zUjvbYJgcpapJbx/BUVISUvG74MP1w+qm53ImxOB0xWC3RmPbTCCTBqkWsUSKACd7h0SAs44eI20aGBzSyHhULYJJdDqYihqAyDhpafbEZHngfteU50FTnQW+xAX4nr1+C+fukk9FZnImBKgE0Am+FTklKJRJojgV9OUBtjZNCLSmT0UPY4AiNKDbutAG0jV6K0dxnMaY0wJBaxMdTD4ipHHG8shd4HFS+I6JRLYBhYVFyHsvJqnjgzd1JP72eDz5uD6qp6FOSXwO/PgMUqqnYZGMpoqSDV0ugLATCp0tboIIiFCWiL3LH0XKRNaGKlmdFCnV6E3yUAxsUqpDSCWq0nKMVNIULM/1/gDhb5EZMbhCqPjNHhunsew6aDL2PjrhN4ZP9JbNl3Ahu2HsDa6+/FgmXXYPb8FRgYnoKauhakB7KpYDyEt11KlQgwh1JJRUQkSPAWFh4uk8AtRRCS4v7vfkthsNhPSfGLfRAVx8YijMcbyu+6VKxqNMPqiHCx6rRI//zWcQT/95fWVyUKzX+CZ677A964D/iAYP5kO7dU2+9uAi5s/AlvC1W94T84v/F7AvsnnL/vB7x8779x5u5/4Ow9/8Tpu/+M52/9FNsWPYur26/DeAK1QplM9exGe0oVulOapBmS7hAzrCE6OnsjkqThb0lIVxF6Gn9wWCDBXazJkExMzBHQFjVIKqjSy6nAq00lqLNWo8HWgHZXB9pcTchVpv0M7moBP4JbpErE8EExCkXUD+kV60j6RyRw97hHCPQJUgdnF51AlzSCpBwtYuQKwd1NtS3A3ZNYiz4Bbm5/BretBA0i323M5e+lS52UAty5orqflKe2Qh4aDTmjIH2EErZoPezRhLZQ1PFOgj0JfqUHqaoUZGgZKYglzCyMKPi9NdYSFJtzETCk8p6yISGEEZOItnhtRR3nS9dLgFur1Urq+9JzadbwxfdFB3tEZCgy8wOYvGgKuub0o216JxrGN6OsrQIZxRnQ2XSII7zEaCoBlKrmEgqsRGSXuhkZT4Fcp8XCK67CsjU3YPz0OVi+eiXqm2oZrRI6sjC4HWrkZjhRWuKjwvWjtIXnpK8BKdV1CDT0IbWuG56qdvhqu5DW1I2U2hoEamsRIPDc5ZVIaWlG7fyJmHbDUu5bLyq76zEybxYKqqogFjyWhArbvRgNJSrtRYTHShFkdEwcwim2xjLKGB1yGTRGLfJL6NDba1DdVoyCyjSYCEGjULgJCejt6sDCBXPJFkYTcpGGEAsh830en6hiaDAY+FlClapeqO4EeRS0RjLOrUNqUTIah6vQM7sTpT3V8FdSZdfz/LXyfm7rpPUi0CyOrw0pdU3wVtXQgZUiOScLjrQU2DxuWBOdMEmTCCnYjHQUjG5E7lwl4K3gudfLkEwwp/rssFtUMMjjYJTHQ6OIIxMZDYk0lCYBVVk+NBa60ZBnQlO2Ec1Z1l+DO0Dv4CCQE/klLoWMKjsBdoUcJp4IHUMrTWQEjNHRMBHoxrho6MMjET86DlpNAI2DK9A0/Wr4yvtg9RYx1PFibLgBl4WqMTpKhZDYBIRExUGtsyMxKY0nU4f4eGEGehkx+N8DJ1/XGpw8UCdPqI3QVkmKdCw9sFRXQ3RCCjAJgLNhC9BFRsikbTCtcDG1IIAuYP4zvAXc2BCoAEXaQqmg4pAAJ2B4KU3y26kS8RmRLpFW2xFKls/bhuZg5/F38OCTJ6VUyYbth7FhyyHccd+TWLHuLkyfuxIDI9NR39yJysp6FBWWSarbTmckZlGKwuvhYbKfwR0WGsfXgmO3g/sqbkyxZSMlhC8VDhKjDKLZmCNDwrk/hDX3RXR6ighEAP7SPksjCi4qsN80vieWV8q0N2DvzR/g2G1/xev3BdMfH2wD3nqYqvqBH/jaj3iTAD9PdX3qjn/g3MYfceauf+HUnf/Eczf/EQev/gB71r2OHVecxG2TH8XS5nWYlDeM/tQ6tCSXo8JehkZPI0oJRu1oHYGmlyI0Z7wVngQXUgmyDLUfWYR3nioVRYp0lKgyUaLOIuxzpZSJ6HgUozlqTMVoSaxHZ3I7YdtOcDcjW5H6m+ButdcSyq0EdffP4B70TyDIJ2DIPxV9SYNSqqQ3uR7dbjE7sxzNdAw9QnELeNN6BcC5bRdVAmlitEmdqVDaL1HtTxSJEqkSUUs7MyER7ngzYhkxxYs8dxjvmSgtrFF6qmwrUqjIA9oUZFKp59AR5RszUWDKQjYdQIBOSyhxcyQFRYQBqggdRZEF1gRGmuEihy3SfkGn+0uIC2CLVMn/OmSLzYhpCyajd24f6qY1onlqI1omNfH+ZCRbnwc/laQorDR6jMiBa1DbXoGkLCc6B2vQ0FSE8IhojIyfg1mXL8XQtMmYtXgR2vt64PP7pTYYyrZjN6vQ01WOOXO7sGrNFFx17VzMmjuASdMGMDR9Aqqpnov6J8Hf1I9kRtee0ka4i2phL66hIu9Fx9KZmHXdYkxZNhVtw+1wBfy4LIz3nyh4FspIUnTERkUhJFosBMHolPdteGgkowm2dUaRUbwHwsIjIFMokVtWwGi/AXkVjFKSjHCKHLPZDA/BmZTogEpvhsFsg9lihtNmRqLdBIfDAZvNDr2eUCcoZbIoCko6XKucyjkRbRPYBmY3om1qJTomVzNaqEFhVw0y2xqR2UFwd/YhvaMXGR1dhHk7Ad6AVDooT0kJEglve4qPotUOq4PX0SyifC0Fo6jfLZZZpKpWyxFLfipFFsNhg03UdlHG87046LhVJ8RBHhcDJQVybX4mZg5WY2pXBqa3Z2Bmc96vwe1i+JCoViOJXsmhTIAxNoqAJqRlMmlrFmM2+ZpKFBMPDUECFYFsjAxqBb1CzxK0zrwarrwmRMiMvAj0niEJGBOhpsml0GwsoRVDGIcTxiEhojaAgqZETLSWO22DQmVGTJya3lVBkyNUQI6KWkxCEZ2Pl1S2WHBAqFGhNoXaFltJVQvwic+KVEIILzxVrEgnSO8R3BERsVKeOy5OTEoRKlQo7l/ar1WqUOKi41JMZAiuEDMKFk8e7t97EtuPvIRH9p7Axh1P4c6H9uHGex7H1bdswhVrb8PseSsxPDIDnZ0DyMrMl3LronqamB0pjkVMvImg04mIlEmPRSfkpf0UdukYBZzF+F1eIhSlpWPhxCmY1NaOpoICOBkCiqF2QahThbOxi8/90gTEI0LHIiYyDDqGY3425rLsFDQX5dN7N+HBK/bhpYf+hZfv/wmvb/yBoP4Br973L5y773u8eu+POC9WeKfqPnn733Hspj/hFLdPX/dH7L3qM9w35xlc1bcB82vWoit1Aqpc9ShhqJ+tTSWQ0pBlKkJr5hDacwfp5K1Qh1PtROtgl1kIOif8hF6A8MsQAFSJnLEowJSGYnVAWlC3VJOOUgMVuBjnbcxDvaMSrW7CyNGIVlcj8gjuAv5PpT4bNfo8grsQjZZyaaZlJ+Hek9SNPu8A+n1BcPdScY9Pn4puVxdabXXSrMw2RwWaLSVooeIWOe0+Zz2BXcvHYrRJDTpt/E2+18TP1JkKUEEHUSqB28/f9iJdKg5lgzZcjgheL9mYSKjoiPVs26ZIFU0DR5wFLkYZ7vhEOiw3XLF2OGNsBLsYRmhmJGulWCL8lS64NTS1U+qgNMdoIRahFddR5K5tRgOjLKpsOt2wcEZbY4NiQ1x/sRUFkSpa6zF8+RQ0Tm5B/cQ61A1VorA+C4l+ExS6GMJahaRkO8KjQqAR4O6ogSvNgRUrZyOb2+jwUHR09GPpynWYNm8BRqZPRWVDPWGjC/4G26U3MRGF2R6UlSShrTUbVRXp6G4twNLLO3HjjbNx4+2LsHjtdPRO60f7pHkoaB6Bu6QFjpIatMydhSnrF2P62vkYmTsCR4pDGp46KoTHRHEYER+PCEb3URSMYlp9RLhIJcZI97lYDWgsHVYMlXlsrAwx5FIswevJdKOsrgDeVDHqw0EBmASnK0lKpbgzU5Ho88Dj47VKCyDDnwaXKxEGkcdW8v9lFJ9U3GpDAtwBG9pHajBAaDeML0DdSC66plVgwtJuDC8ZQPP0dpQONyK3rx05vZ3I7upEZnsH1XerlOP3ldYgKb8IzvQATEkOGO1mmKwmilGtpLhV6mAlQjkFsahGGM3jjeE9a9JT0HB/NFTjBjEskPepNj4WyqhoqbbTyrm9WD27Bqtn1OLK6a2/AW6jHjaNKijZY6OhosczxstgVypgoepWU3HHjxmNmNE0nsR4KozYMXFQyhKpLmcinWo7PMFOgIoOxHhEEuDxVNPxVCNhbMhjw6gs6U1HU5WEhogLIhRFApUDAUZ1IRbrDQ2LllIdv1TMl0wo0qAR4FTMl8q4Bh+LtAK9tei05PcLEx1+o7mPl5S4+L4wOoPRVKg8ZAlqYvv/zYIpCnGDCJUv0itjERqrx/LbNmP7Uy9J+e2te6i8dxzF3Vv3Y+P2Q9jw8G6sv/ZuDA3PQnVVC/y+TKoAJz276DQU38ebj8cnjvWSiVx9sLiUeJ8mfS7oTMbSzEolmjKyML+5A3ctWoDfLZ2H1ZPHY1xDA/I9fl6rOH5uNC92LNw6EzJdHtQUlaKrvgrddRUYaqzBxJYGTG5pxNzOFizoasWEygbMbZyHkw9+hfNbgVN3/Run7/kP1bRIf/wNZ+79Hq9tBC5Qib+84TscuupT7Fn1Pp5c+xEeuPwUruzZgCmlC9Di6UKZqQK5ukykKTxIU3vhVxLC9koMly/BuKrFhFYGtGEGKbVmjTXCJbNKMwZTCKt0MTJDKSrleZCn9qFAlD0lyIuppsVQQTFksNiQxd/IR4W5CLW2KrQk1fN9Al0llgfLRZ1BjPkuIWAr0WZvJLg7Ce4eKu4+Kuth9CWPJ8DHY3zGRCr2FnQm8TN0NALeYvx2q62CwK6j0hbgFtCuJbSF4q5Cs5mRA52QmBRUqc+iM8lEsZb7RXCnyO2wJRgQTYERznYSwzaSMDZKGmGipMnH8gYcyxsxVAUzI1BHlBXWGAsssRbYCGxrrJVbqsQoI4zhamhC5FCMpQpklBlxmWj/oxDO6++1mGDXUASxTYaMCWGbERFoUG2PvtiOnSmMQNpaUTTUjeqRNlR1VSCnmuG710RoBJVldHw0AeeGKdEIOSFeWFuCQHY6JozvwrwZPWiozUZTYwlWrFiAdetWYGjcACFolyrnhYkaHnQaYrZfZ3MxFi3sxsTJjK7ayvh/RcjLsGNkoAjjh3Mwc2oJbrh+Iq69bQkWrV+A+pEOFLc3oGvKCIHYhYr+FmTXlkKVaMEoAixEwFguR5xOg3hySKRsEuSqn1OJ4ZGxvG953KHhEKvSKwg3GYEbk8BzrY+HL53OpCwLmQXp8GWnIVCYj45xQ3QeQ6horkF6TrbU32Q1OgjPeMQnREKhpOpVRUNviIfLZ0JVWx7ax/NYBrNR3ZeJ5onFGFnUgsmrejBt7RCmrqPjX0UhsHQc2uYMoX5qPyrH9SKvqx0B3of+8koK13yCOx0mdxL0dis0NgOUJi0UWiUUhLIYIy7V/k4QwzHjyLwIycSKOmY6ZtFBaVQnQC9y3eRtYWYGrl85HTet6MONV/TguisGfg1uPb9QFUNgE9rq2BhoZFSo9Azq6GgJ1pFsHDFsLLH0+rFjwyRwy0LioIi3IyVQhxhC+rKxMkTHGaA2emBMzIHFKTokbQil6g4RSpsXIIwqM9gpR1CLCnkXQStGi4gcdRCywXz1JeUpqc+LiltS3VLa5JcmYB6EtgB2cJSGGEYnRpkIlR60qGgZX7sE7t9S2P9rF/PfP4ObvxWuxMpbH8ETx97C1sOvYMeRc9h19DVs2/8C7nhgJ1atv5OKexXBPRPNjd1U3IXwedPhdCRRcQdz6+J7gg5KdKaK/RTgFg7iErCDvyv2M14Ww3CpH/M6OjCnpg4LWxuwsKcZv1t+OR64Zi1uWLIQ0zraMaOFQG5px1CWGDY0HhuvWIUbZ83G/PZ2LKDNbmjEtOoazKCCmtXWhPGVtWjjdbt5xkac3/EfHL/rOxy+4a94ct1XOHD913jxvn/jFSrulzf+hJN3f4sD13yM+2e/gJsn7sOavo2YXrEUHWndqLRXoECfg3Sq3xQC2E8AO6ITUe5pxtyWW/nbt6PA2gJDqFCmVKJUkvZYhq0yMXZZDItLRKrCJU1MyeL/Z9MEFIvUIvedKoG7TIzTdpSh3kWVzO9tTqxDkSIN5VTndYZ8NJjEGOxStBDqrSIP7mhDV2IXepJ70OMeQHfSMAb8At4DUvnXPm+bNL293VlzEdzl6KTS7nZSrVNpd9iqL0K7FPWmQmm4YZUxGxXGTBTp0+hgvMhIcFBtm6GJoPggtMPYRqIoLGRjIwlsRqahVHIUJlq2F3OUAbYohuvRdjothvFU3+4EF5LlSfDwuC9ZMh2Zk/eRMUYDVRTvx7g4+O0W5PndUPPeFP0tUoekGObJx8H2wjaiNSKrtgWeqgY4yiqRXEkgV+UjOZf3oVMPtVYudcTFyqNhsCuRWZIGs98Ob246HHT8CkbaiS4jCvK8GOwuw8KZzZgxoQY2i6g+OAZWvRyZPhuSzAo+lsHvVqCkyIb0TD2aW4uR5negp7Uad966DF0M6Qf7cjA8mIemJj8WrWjD9XfNxKIrxvN5lVTbO1BdjeyGJirUUkTprAhjFJyg1SHeJBwKz6nFigSlWDEqCG6pLDGFjRhVJlSrRiOHWieWUWN7StTC6TXA6TPCm+1GUV0JlXMvJs2bib7Jw8grL4GVkaZOLwYIkE1qGeEZAZUqEmaLDOnpFpRWe1HZ6kVFG9V7uwe1vdnonVmPqSu7MW3NAME9jClrRzDlqgmYcdV4TF8znkCnEFjKaO7yQTRPaUdRJ897YQAWryjjnAi91Q6VWXSoqiVwKwluhUoo7v+CW2xjYqJ4nOHScem1KugFuJVxkMdEojQ3C3esX4i71k3Gnfz926/6jbKu8pgYxEUQxhGR3EYiVvQeh4YR2IQ21VyMBOxQGl+nQoyjco0LiUJstAZqvQ9hsQbEqFywp5QhrZCNKKuGIUgyoa1ECBW1qNcRKdaFjGUoFB2P8IhYqdNxLBu6AOylTkWxvaS6pZEWo8VIi2D+V8wulNSp6HEX6QWRSqFJj3+huIPwpkOQwM3/FfCmCcUt5cn//wY3gX0R3KNDErD8hofw6HPv4N69r+CBvaexceezuPrOR7D86ruwbM0tWLriesybvwq93eOkBR1KS6rhcLi4b+K3gwr+koMKHuv/A9zcB1GtzGnQoS49AyuHRrB0sA9L6OmvWzALd65eit+tWY7bly/C9nXrcGVHF5qNFkzOzMEVDOEW1DViODsffelZ6E5LR1dqOtrTM9GenYWOHG4zC9Cb04bHrnkKL2/5CTvXf46HlryDLSvexjN3fYMT936HZ+/4Fs/c/kc8vu5N3DnzaSxsvh1DBXPRmtaDckcp8gwZhLYPfjHkjQAWQLLHutGQNYiV/Zuxsm8L2jMuR7Isj6rSAGO0FuZoqk+ZhRCzSZ13frmolJeEdH6HBHBFMnKp3sU470IxQUfkuq1FqBZjq5Ma0OSsRaEygFJVGmoNeQR3sKpgC4ErFHeHswNdrm5p7HdXUjdVdi9GAhOk/HiThUqayrrNUYNmawUaCO4WOp9OOoNOgrudr7fSATSZy6XvrjWKfDuVti6N+yOKRokJNQ74Y01wErAxFA6i8zqM1zOc7SOC21i2R6G8VYw89WKUCT+bGGeno0pCCh1SmoaqkKo9XZeOdJHr1mbQ6aXx/HngVjjgUlqQYklEeqINuW47MsQkGapekTq7TEyDp8oWQ/NEuxRiyFdcAV9FM+wFNdBnFELl9UPjdcHkZcjuMFNVaqDVKZFAaEUrw5GUmYi0shwYPW5Y3D64vFmwOQPQaoxUe/HI8ZhRleeBP8kEm4EqMToEdm0sMpN1qK/0YcaUesyd3Y7xExtgMMYgO9OF6tI0DPQUYcJIKR5+YBXqKjPozAQfwuFL1WJkpAy33zgfKTkBuApKkdXSD19VGxRJqQiTqRCvM0Jpd0Jhd0BldUCuMUnLmoWFUdzxHgkJFZ16BiQl2elkLDDbdTDYVLAnG+DNdMLuN8OUbIQzkIxAaQFyqyoQyMuDiko2SsaIQwhTMTZcT/WrlRHmGuQWe1DVmInyeh+Kqu0oqDajvMWN5qECDM1pwuQrOjF9rQA3ob12HME9HjPWDRLcfZISH7+sAxOv6Ma4Zb3omNGE0rYCuDOSoBWVA0XkwPOewPOu0KnoiHgeaQqFSJXIJBMQF0umRfHahkaEQq2hIzIy8lLS6TOiSKZinzbQiPuvm4v7rpuCu6+f8Gtwa+RKyOPoDcQCpJHRiGRYEkWLYIgiLJIqO4qAiSFQg+AOQYx4LUIGpd4FtbsUpsw2ZDROQ2rFABKMfoRHaRETq5emekfGMPSJTkCUmD0YI3Y2aBFseEJtB+EdNAFtkUIID41GKJ2DgLeA5qWRFf81ATsq6DFi+rr4TFClBk18dmxQvRPe4jsNxuDSQqJko/iMuAGCMyfFZ/9rP4P7IkgvpUpGS78RhkBRBx5++l089PxHePip17Fx97O4/eHduPHubVh3w71YvuIGLFq0FrNmLkRPN71+bjEsFjsVt1D7Yh/5+3RGYoz2z86K51PMfvsZ3uJzhIAEee5jNNV6GuHfWFSEqxYtwG1rV2H94gW0+bh64VysnjQOc6im+wnojmQv6hMTUWWzo1hvRInFgjKnA1U+D7ryCjFUWorJ9WWY2lCF7twi9Bf0YO/t53Hod1/ijjlncOPU5/DQilew76Y/4sBNf8Kuaz/CppUv4ZYZ+6jqb0RX1iQUWxiK6zOQSRClyD3wyp2wROrgIoQTqYYbssdh9cDDuLL3UUwpv4mQHyK40mGOMcPINmGOERNPRP7XBrcYaSJPREBFcF9MnWRTueeLBQgIthKRKjHmo5KQrbVVosFejWJ1Bso16WgwFxDAVNuEbzuB3uFsksDdKUwUiErqRKerF4Mpw/wMoe5qkkaeCHXeYCoNLuZgL5f+t42qW9RGabZWUmmXokovxpWL4YkBFKg9yCSw0xJs8MeZkRyjoyNiG+Y1Cx07Vsr/hvJaRbP9yilKVIwstZFUUQS3KUqMMmGUEUuVG58Mr8yL5Nhk+OJFwa1UBBRUococpKnTqcITeV70SDHZkOMyI8uhQ4ad/89wWirvMCa4erjooBbj+e1pOfBVNsCZXwlzahE0rgAS2NZijFrICK0EURxJUni8p+MoYKLGIpzqOyk/A7aMFKrvYvgyspGcmskIOYmKVAeNgiClwo+LCaMKTEDAZ0FJrhv+RAW8SXEoyDWguzMfBYUeeLxmrLlyMmZMK6PKzsbEcSVoa8yAXhWFCEYNUYzALxsTR+ehwtorJ0IsheYvrURG+zC89d3QBzIRpSYn1Hpo3V7oGAHoXB7u90Vwi6ic90d8ggLuZA8SE8U9rIKB6t/hMSAl24kURhbJmV4kBnxSjlnL9i8z2qSqohHkWURsNKITaPIo/pYCShsdaSYFQnUAeQ2pKKlLR3k1I7s6gpzKu20oH0Oz6zGRYJ62ph/T141g+voJmLp+IqatI8DXDGPS6n5MWNWLCat70Hd5C1qnVKNpqBzFdaIglwk67l8CwS2j2hZjuVW0S4pbwFsMd1QqGAkpFYiIjkBoZBjieI10dCxaOhatOg52XTwK/VbcvmoaHrxxJu65cfyvwW1UUdLzIBOiYmiEdxgPkicsiuCTjI+jCW5hIsctVpeOYSONZPhrdRcgq2kOfDUzEWiYCZW7AnJzOr2bC7FshFExDLkI7nAxdpnKOypGGAFO9R1JeIeGMwwkWCVwcxtCaEv56YvQEs8TFFokJaegrKIOHT0jmDhtLi5fshprr74Za9ffhKuvvw1XXXsrlq28GpNnXI7Kug7ozR7+v4DtZYijV8/OLkJ+QRm9drIEyv8D6d800VHIxk7nIKabXwJ3eetUHDz/Nzz5+l+x75XPsPfEeTx+5Awe2HEEt9yzFVffuAFLrrgWUybNRUtjJwryy+D1pCBSWolGfC/VEpWacDpipqc0Rluke3jz/zc9JJyF+F2RMroE/Msgi45FPlXzrEmTcc3KlVi/fBkWTGII19mORQP9uLy7B9MaGjFYVoaRcgK6phozGusxq7UZ87o7qNgHsKS/B/O6mjFcXoTG1AAKrakYrpiOJ+88jwdXnce6ic/g6qlHcc+S17B57ft4eM2buGfZSVw5cRum1q5Go7cbmZo8qmwqbQLWq01CQkgMtIyufBq+pstGma8dcxtuwBXtD2Fm5V3oDixFhb0HqeocgikJ1igbHLE2OGMtVK4mCd4pVNvp/D5RlClH6Ue+RkwxzyS089CcXIdmdz0anDWot1dKE3ZqdLlopQNpt9eiXSy64G5Gd7JQ2V1Snluo7U6XSJf0EdgdVNc1fL8ZXckNaHFUolpfII0WaRYjSxxVkjXxuxus5agzl0jpkRJtmjTRJpsOJUNB55JA+AqnE6GGPjwe8Yzioik8QtlWBEzDea0iRvG+IVTjR8VAF6qCNdqEJJnokPXS0aUjR5uNPH0Ot1nIVKUjLT4NvtgUeOJEysTF80kHYXEiN9FOsyHdbkGymTBQqClmRJsQI4PCYHOlwlNcDUtOIYwEr8olyk0kIs5oQrReg0gl7zmKsdDIKKkkaVhsJEYxmh4TK4MlNYUALURldytSS/KoVH3QE4piAorGKIYNxiHkYo34mOixBEks0tMSMTJUhcvnd+PyeTy37bkoKrSgOM+CllovVi7rx4plg2hszEJnTwGSM+QEpo4CJBrTZ/Wjp6cUY6jAcxrbkN7WT3C3wZqfR6XtQBQhq03ywkknYvZ6Gb0zmolVUcBR2IVFQs9j0ujE0Dq5VC/cH3AjpzgdHqp9k88JWzqdHhW2NTUN8VTsEUoNwmJiEBkbK1X5i1TEIVxDWHo9cOTlwkHlb0lz0axITk9CdkEaCivTUN2ehZbhIvTNrMWEZW2YfGUvpl01hBlXU21fNQ7T1hPcQoET3jOpwIcXs10NFqOc/9c0TCHQX4jcUkafaWZYk4xQGeRQ0vmpNNwS3CJlkkBwy+Rx0vBAhZpMpIOMjosguKMYGclhsWqh18thJLizPRbctnomHrhhBjbcMPIbOe74WGjjYhiSRUEZQVCGRiGawBaq+pcWHRLChjqaynssIsewQYTpkJrdgeLulQjUzIK3sB/OtFpo7Vk8aVpperektmkC4FEML6NihYnX5GxQMoRFxTJUoGcltC8BStT1SAlkoX9oHFatXY9b77wbm7Zux87de7Fn70Hs238YBw4eoT2FQ4eexoHDR/DMc8fx6hvv4Ozrb+Ps+ffw0usf4P6Hn0BBaS2MZhcKC6pRWdmCsrI6em07f0c0TCpcQlr8prBfdloKqIrUi0jDBE2AOwrjF1yLva98gyde+hpPnv4AO599GZv3HMfdW/bjRrG6zs33Y8mVN1GFLERrQzdyMgths7oQFRn3828E66QIxyQALkAddBDBoYAXX5PSJRdV/6XtxX3TyFWY0NOPlXPmYf4w1XZPD2Z3d2NqWysmNTHMo81sbSTI27GkrwuLOtswv7kRk2vL0F2cjaaMACoYJhda3cgzJVHtuTG9cRm2XH0W1888glUTdmHVpJ20J3H9vKdxzZy9mNt7J7oLpqOEajWFwEkiaC2iSp6JIblOD4fKihSNHxn6XBQTpAM5CzC3+lbMLLsTw1lXod07C9WJvcg31yJNmYekGN5EBLgrzk7lbYcnPhFpCtFR6UeuOg0FhHaxIQ+lRpEmqUQdv7PWVo06awVK1Vlo4Osdtnr0JLYRzmLSTbdUArbfI9aBHERv8jh0uwYg1qNstNRTRVehlkCusxWjmkq9nPAUMzTr7WV8jUblXkurNhcT2gXSEmsFPB6RexdRQFoCoRprhouRhY3RpDlKAwNNG6lANB1vJKEtC6P4iZBDE6OFU2aDl8BPVfmQzuPJpYIv4u+VmIqCRrVfzG2hPg/ZdFLeeJc0jFAfRdgnaAlvB7ISk+EniFwGqkSDAfoENWKj42FL9MKbVwKdPxMJjiQqTCPiDEZEE24RakKLEXSYLAEhsfEIYYQr8sjCxjDCVRjMsKekwUWApddVIbm4GI70bCpRO+L1WkbQSkbJFGW8x0NDLkN4+CjCk+2RYkqmiIUvzY6m5iJMHN9AhV2NNSvFAivlaKr3Ii/HijS+P2/+AKZMqUFdRRPcSRasJexkMaHQJaYgr60PqRQ07spa2AvyYfJ7EG/QQ+dwIlXA15tMcKsQG6/FWIq6aB6HyFOLCSx6gw4mkxFOdyKSA34Y6GzMfj+SC0p4DJlQWm2ISEjAWKrssPgYxCt5LHIFIjVamLIy4a+rgaeiAs7sbNjovKQp7fw9Z2oyEtPdSCslwFvz0TyhDsOLuqmohzB5/TCBPYSZ6wYw45oBqu9BzFw7jMHZLcgqdxPUHmQUMcLtzsLI/BaUN4kyryakEN4enwkOp5bRPpW+SgY5QS2OQ6zCoyDQZcoYyC52lgrTEtZmiwYaA6FO5V2W58c918zHhqsnYsN1g78Gt4C2ThYHNb2UhhdbScjEMIz/FbglE2qbAA+JJoy0yCrqRn7HMmQ2zIY3vxMGB0+g2krPYuKJE9XwdIiRMRyiiQJLEQR4BMOgCMI5gr8VHi2AJkaIhCElJZ0XfAZuuP4WPPjgw9i6ZSu2b9+OXbt248kn92D/vidx+NCT2LvnMezetQ07n9iKXTu34vFtD2HP49twcN9uHH3mCE6ePIE33/0S3/4AfPfTT3jgoa2ormqTZm6WVzYhPTOfjfO/U9//79BAsS+0MRHBjs6L8JaGFzLsi4hzYPHNO3Dwjb9h18kP8bhYc3P/KTyw81ncs+UAbrp3O1ZcfSemzVyKluZ+FBRUIj2QB6PByu8IRhHS7/wC2FL+/qJJHbDSe0J1/49JSn20tCpKXW4Rpjd3YnZrFya3tmBKextm9/Vidm8P5lNZLxoewKrJE3D93NmY0USVGUhDjS8ZRUkO5Nmp5mxOZJsTkcmwMofwTdekoK94Cq4YuQXLRm7G3O6bMKF2HSbVr8eEutUYql6EqtQ2pBmy4NOlwK0myIyJMCs08DLMDthSCCkqVHM5ShNbqbL5u+XXYlrJjQT3lehJXYAW3zQ0+iag2t2LQgI8XZ0PvzyV0EqSwJUiijCpqLj5/QX6LAIuH6UEaalQwPYq1NipuB3VKFJlELp5aLSXo81Rj25nO3qpsPuprgfcA9wS3IR3V3IvOt2dVNP1VNMEt5VQNvM7L87QFI+rLQW0IlQY86UJP6W6HBRrMqm0fVJnqSgKlUpou2OsUi0SiygkJcak0xx8biS4Y0YznBdRR7QK+liCPcECr4qwF2O4dVTZjEIK+P3FVPgC2KUWHhNNPBfgztNnIo3HbY0yIJ7iQDY6Ag6qRp/ZCjuhY2FEbNPqoJKrYaEad3vToOH1i9QYCCiCKUbcR6LYf5wkhEIovsZGxmCM2DKKlh5HisfRSEoLSCkFS4CWmQF7Tq60PqQ20QW1xYQ4Jdt4VAhFGcEdNopii/d6XDRiEhSQm8ywUBE7UwKweVJhoeovrirG5FmduGL1JKxbNxGLFjShoS4RFaV+ZKe5sWh+D2oqU9luo+AtqEV+Vz9SGjtgL2IkWlaO7Kp8pBUycstJRlVLLcxJSYhK0CA2QY/LKObURgOKKgrh8jthtFhgtjphsNih47lxcF8yxdT79BxG+GaeBx5/RARZE49ohYg45NJUf09+KfnUgpSqajhyc6m0eewpPthTfXBnZiM5lxEC1X9SYRY8Zdl0aEUo62tC65wBjFs7BdOunUxgE+DrRH67F32EdlqRG8ZEDZU/HXORE6VtAUxe3Im2oQo6N0aRHj28fgvS0p3wpdhgJ8D1RiUjB0JbRQdPJ6i8NHtTGQuxqr5cEZyGr+BrUXR0nY2FuHv9TPzuykHcva7ntxR3HMEdK4FbS5iq6dXjeNJipdRImLSVHot0ydjg41hpZpMexdX9qOpdAp2nCuHyRIRTbcRSUccKWBPa4gIIi+RrYVFKnly19Fh0Vl4m0jFxCaiprqNXvuoirLfhsR1PYNfuPVTRz+OlV87hhVOncfipo1Tae7B37w48sfMRbN/xUNAefRA7tj6AHYT3jkc3E/RbqMyfwNPPv4gPvvijtKit+Lvt1vuQV1CH8po2VNW3I4OKJY7Q4SmgiRSGgKIAK8Ne7peY5RjCm/Fn1S1SJaOicNkYNa7esB9H3/039pz+DLuefwvbn3oVm/aewsYnjuJ3m/cS3o/iymvuxMz5K9DTPxmNDV3IzSqGjMca/D3hMAhiQnosb1Ixq/ISuIPj08XjSx2z/7Vg3ns0osIjUcCbdzLDzsWDIxiqq0NzQR76a6owUFuNGT1dWD51ElbPnEaI96E2jUqH4XaekyrO4UDAYkWqierIZKNZEKBiS9Xb4FEnIsWYgnwv1aC/BjmJVUgzlyGFgHGpU2CUWWFRWJFkdMGhMSNARZjl80MRnQCvJhm5BoLJ2ox67zhMKFyJy+tvo92NOVV3EOA3YThnDfoylxPq89HsmYgaZy/KLA3I5/+lKzOQKif8lUKhEpraAPLELMrEStS4a1GdVIdWXxvqnDXIVaYSeAGUWXNRRRg3WmvQmtiIdlerNLuyy92N9uQutHs6CesqVBL+1dYifpZK2piNQm0wd15qzJGeCyvSZVBhB5BPdZyj8CGTwE4nsFPEKJBYQiLSCCtBLXLQrgQTkuUWJMbooR4bGxxVwusjp2PXhYnZkwYkRtuRHCugn0L4E97KLOQwUhCWq8lGvi4XhYZ8yQq4H5n6NCTJ7UgYHQ1leAzsKs3P0DaJ2X9Uj046yES3HyqtkfdNPMaEs+2EhiFkDJ0/RYEY+z12dHCorBSliX4TCq1RdPSijUeLiR9sC9YUP8GdDnNGNiwZObCkpsPgdkNh4n0qi5TGeoeEjEZkdAgVYiyiqF5juQ9adwqS8ssRqGiBt7gZyYVtVLttsGeUM9LOkKoKLlwyHnf+bhmWLBvAQF82rr16kJH3ZVS+eqRWNSGnqw++ujZYcovhKSxBbhUdV7kXuWVe1LVVQsHoLTqeDilWjcvCouDwJaGxpx45FekwOmww8xyY7IlI8viRU1CEDO6/WHwlJiqO0UGENHxRLDMWlaBkFEEVX1qJ3MZ2pFRQ4Wflwshow5iaCmsgFUk5GfAUlcBXXovUmnoq8lp4ef+k8H7KbG5Dbm8nqqcPoHf5JExeNw1TVo/DwLwulLYWQOtQwuwwID0nCdllblR2ZmLiwg4MTG1CSrpFqr/tTTEjLcOOQKYdqQGLpMCT3EYYTEEFrlLFE9RiiKIYnx6JqGjyUDJGN4x6Zo1vwi0r+nHr8jbJfgVuQ4JMgrcmlvCm19YQ3PE8aZfAHcOGESNSJxLMoyELjUJcmPgxNmRPPsyuPIwK09CzaxCdYESMpLaN0qIFwmS8aEJxR/PzcQkGwlvJ8CsGZVX1uOnWO7CdsN62+RE8sX0HDu3bh+NHj+LUS+fw3hff4MIHn+HYmXM49NwpHDx6DAefeRqHnz36C3sWTz1HO34MT504iacJ+SOnzuDw8ydw9ORJfPzllxK433v3MwwOz0FT5whqW3qpFBqRV1aNWl4gBZWMlHum0g2h0g4LEePN/wtuMWJFVOcbdVkkPboe6+7YhUef/xSPHfsQu4+/h90n3sWTx9/GE0dfw5b9J3HPtoO49s5NWLLmJkybvQzjxs1Cc303nLZEqvhgOijoJISyDua5RTGs6CjejAS2tMDCxWGNoyW1H7RgsangTSi+w8fwdmJnJ+YMDWBqTyeGmupRX5CDmtxMdFVXYjoV+GB9HUq8BCFhnUaV4iOsPQyXk7QGuAgGp5rXUGOEhQpPK2Mox+svZmiKanSiUJTkMKQUzmXcpxCYGLar4hl283kETRUdzfYih1/jJbQrUZ/EGzZ/MebV3YFlrRtxZQ+dWNfjWN7yGBbWbcbsirsxqeA6DGQsR6d/Lppc41Hn6EKZuZEAq0SWoQCp6gykKf0IiFmVBG4hFXEhVXeNsw7VVM6B+GQqYDOjBDcytD5CMJPqNQ/lthJUOsoldV5trUWzuxllBipcYy7KTFTwBLRQ8mJV9iLCslB6nI5CmljYQVQtzFJ4kR4frJudmpAIj8wOZ5QZ9iiqqDgzIwSrNM09Md4EQwSFCM9NCJ1pLNuHNkzOz/GGjbdL+5+uDAQhrSGk1QX8rXwJ2ALe2apMCehiK1Il2YYAUnXJsFCxWxIY2jPENyTIoYxmyB8VCSuVpyPJCwWVZahU4kBMDhNpt2D67Jc2hu+NFamOcLaryAiIhW+F2dwOWJKd0LtdMPhTYQwQ3Ol5BHeAijsR8ToNwR0lgXv02FHSogsGOwWYUgYZ24oumeAuKIO/vA7eikb4qluQXN0Id00d3OU1cFIM+YqqkVNdi8nzurHxgZUoKkyi8xgDlc+N9JZWZHX2IbmmFTZ+Vk/4WtxUpOku5JfzWldmMRKXUehZMCpCjnCq/IzibJS3FKOkKQtWjx0GJx0iHU9hSTFy83JgpQCJj5IhIiyCKlWMV49BtCyGkHfAX1KIlNoqJPKz5owMGH0EdmoGFXcaHNnp8BXnwVdZjtSGJgRaW5HW1irVXElrbUd2Rx9yB4eRN24Q+SP9qJk8grbJfajrb4Ivz484dSSvh4Fq34pAoZ2Km0JqSTeGZ7QhNV3MEtchJWBFZo4TGTkUShn8rF8Hp0POeygeWqpttSIBojphJK9NKK9XWGgIxOpCYoKVw2bE4pkdWDOnGtfOq8b18xt+G9zCpLHcvHHVIsQguIXCDqps0UEZiiiCI4ogix5LqIeLH0xAKEPFyCgFwtmIVbokXmAn4o1JsLozGc4kI0FlR7yCr8kFwLXSuG6F2oqlK9bi8d178ciWrdj5mCgMsxeHDx3CM888h+MvnMZzp1/H0bNv4vDJczhw7CXsf17YGT5+EQcv2oHnT0m2n4/3Hz+NAydfxpGX38TzFz7Cy+99hjc++gyvv/cB/vPDT/j80z+gpXUcSqraUNvaj5be8WgfmIhJMxYgI7MYCXIDRhPUYyNktDiEhMZKY80vpUtEidWQUdG8UeIxfdnt2H329zj42p9x9M2/4ukLf8HBV77GrmPvYcvBs7jv8adx832PYdW1d2PuorWYNOVyNBDciQ4Pz1mwyFVQdQuIi+F/IjQVqac4Ajo4Xl2UfBX1uKUx6cLEPjASGCXALaV0LnYeRYSjoawYcyaOYOHUyRjPxtdTVYW6vDzU5+ejuZDQS/YghUpGwNrBG99BxWZSUEHFySBnGB0pZptSrV2a0CGZeCw9F79z8bcIEZ1aDaNGifjIMDgMumD+VZOITFM+ahK70Us1Pbf2VkL7Yaxo34L1A3uwvv8g1vUcweqOvVjWvB0Lau4nvK/FINV3l38OAT4VrVTpVc4OlNjqUWChSiLAszQ5yNLmochSTqtApbVOynX7Gdkp6EQ1YxUwRfGYYg1IYjTgVSYhReNDmjpVgng5gV9kyEaxMYtgz6BR7YoJNAR1gT5DepwllhWj0wmIPLZCrLweVNlipRq/zAFvnA3JcfxuscRYPLfxZilNog1LoMqmg6PzFZ2R2kgllTido5qRB9VzEc+HSIWUmug4DMUo1XN/TKV0UCUoNYv9yufvZ1HVp8Af54abv5cot0HDeymS91p8VJQ0ukOsOqPTU307bVBotRRHonZP8HpIJRF4jUQNj9DwsYiIDkV0HMVVPO/P+OifLZoqWm/SICM/A3qHGUqLGTq3F6bUbNgIbnNqGtQOJ2LVSmldxdAItrExl0FtkENvUyNWE48EiwlGwt5dWEzlXIUiCoXsjma4CHF3ZZekojPa61HYX4nS/jI09NWjtJbKlP+ncLhhzsvm+wR3R5eU37ZmU/D502BKdMDltSM9Vyz/ZZPSPjEyUTJDBqXZLlURLGooQnV3BXK5za7JQf+UTvQMtcLjpbOJlSEyLJKiJ5KcoZNTxyA5zYmKxnIUNJXAU54Fc6YPGk8S9F4/rOlZcObmwV1cCH9lGVLra7hP7cjq7kImLb23B+k9vXzeT3CPIHdoHPL6xyGloU2qFmhP9UvD/MKix0BrlBHeRkYxFpS3Z2KWmKQztR5ePnclmZCRlYg8Oq6cfCfSs8xwJ/PeMcZRKEZAzuuiSEhAbDQdJc93aPho2hjCm6ylEyrNScOc4QosHMrEFeNysWpC+a/BbaLaFjMlRapEHh0LFZVXfJToMSe4+SViGxkSygbFLQESKfLbBHeUNKEmliZqTYsFOB2IY8isTcyE1pmLBFMyFMZEyHlzKNUuhncquFPzsXHzE9i2YzceeeQR7N39GHY9vgV79uzEkaPP4cjxszj8wus4ePw1gvoVHOFj8Vw83i8ATkjvI6yDJh4LO0Nw0154BQdOv4GnXn0Xx97+Bq9//R0++fuP+CcV95mXL2DazGWYfflqzF68BpPmLsPg5HnoGzcbLlcuT55Y4EBNaCswRlpaTFTuI8gJ7kuKO3SUKIYTi/aJS/HM+9/i6ff+jWc/+J7b/+DA63/FntNfY8fRC3h47/O4a9MeXH3zg1i04kbMWbgG3QNTkZqWxxBI5NYFrEV65mJnpQhrLwIy+FjUAxfDBC/m1/n7QQdCcEvAD+big/AnXEdfhrjYaCSaTchKciPXxcbiTkaKlcpQo5GmyDsZ6pppKlFQP4LhMB1ACH/r0rTp/7XgAhPBfZSe87EiVsHITAWLRkUHoIEsPJzRVwzcvL6Fjia0pc3DzLLbcEXzJqxo24bVVNpXDxzAtYNHcHX/U1jXfQhXtj+JFa2PYm7lHRifcyUG0hejJ3UWOlOmoCV5GI2ubtQ526mcmwnfRpSY6lCf3IkGTxfqnd1odLdJta41YxkdhqmhoWlD4mAIlcMYxughVpRTdSNbnyqVTM3hNocgzdFT/WpTkaXy/cK8Eqw9YkGEWBMc0QZJMYutKM3qpTPwxdsIa35nnIXvUXWGxEM1JgYKWvxo3guMSGSjZbDJLPCrPfxdOgbhLPQFVPsEtqT4g1am53MtQaTPl3LbBaYcKb8dUPj4mxbCX0WBJEZUEcYX66mLVWY8aT4o9Wop1ywWtR01ZhQurY+YoIiDUhM0hZr3rjYOclUM4lRR0vC7OCUhrohEapYHLp8TWqsBaquZZofFG4AzIwdGKlgVFWqUUkEgMcoLG4sxoaNhNLPNUHHL9ArE2cwwpAXgLS1DOmFXP3UcigY7qLTL4KtoQKC5HUX9Xagd14r6Qb4/UI3qvhqUdtYipaIA6bUVqJs6jNKhDmTUl8NbnIvkvCx4MpOR5Oe5d1sgZ7uKlokhcnKMDY+HxuKEMyUFrgw/cmqLUTexDQOL+jBpaRcaugqkdRyF0halbhXKONgdOml9x4raLFQ056CqIwfVnfnIqkqHPT0JJjFkMD9bWmXeU1EJb3UN0hhxZ/f0I29gBFn9w8jsH0EGt1n9/cin4i7oG0JOex+SSmpgouOS6wzkHSNvnqN4kadmJGJ2WdEyUoV5V42gcaAArhSR33YS2l7kFycht5BCIN0Cm4P3TEIkhS6dfZTY71ippGx0NJV2zGUIixzFezMGiVoTpndVY/FAERZ3+bGsJ4AVA4W/Brc1IV6qS2KgqQhuJcMVETJHhQlghyFa2l4Ctyh2FIUoqlIBblGcJjKar4shflQl5sRiJKbVwZBYDoMrhQA3IUFPxc2wNz2vBbsOvYBN23Zh+6PbsfPRTXh00wY8+eQTeOqZp/HUcydw+NgZPPXCORyiHThBcJ96TbIDxwnlEy9h3/EXsZfQ3vPcyZ9t73PiNdpxvn/yNRw++xaOXPgzXvzsB3zyH+CP33+PG+6+B8MzF2DCglWYvmQtZixei1nLr8a42UupZBIJbRXDSSVCw2RSmkLUO/lZbROcEjxFjptKL6d+PI68+08c+/QnnPz8Jxz7hPB++1scPvdn7Dn5IR49chYbd1B137sDa67fgJXr78T0uStQXtksLawQXNE9qJqDJkD+vxYc1XLp938L3JKJPCbBzUspmQCugLFY5VuszRnC7xcWfBwEtTCh1iTFRvvvfvy2ie8VobdSpoQ+QUXnHoUEKhyRIlATZpliJEZyP8aXrMOy9s1Y3bkDV3btwpruJ3HNwCFcO/QUruo9iLVdB7Cmcw+V9+NU3g9hfvUdmFK4HoPpi9CTMps2HZ2+CWhNHkJzci/qXV2otom8die60kbQlz4DXanjkakKwBymlPLN9lg9bGJ2YqQRzhjrxbogLoLWieRYKmYZn/Oxj1svn6eITlBaGuEekIvx1E644kQqRM/vVEM/Rg7d6AQ6ARXMkVppfLrYGkJVMITQOdAMopgU24shimr0sijo+b8edbCgVJ7IlxtyqbALUWEskazSXCpZlakcFYZSFDOayNNkIUebwYgiIHUM+9RUhNFqhNGpi+sizrkoTlRcVgS3nwJIp5KGj8XFx0jAjpfHSdXn7Il0KIlGWB16WOw62JwGwp777OKWatDoDD4O5KXAwPeVRl4/E7cWK6z+AKypAWiSkhglGxEeH4/RoWOpttleIkJhtYvvMiLBqEWCKFeangFHbj4yGupQPtKLlKZKpNTXwl/TDG9tC1wVtUirrUVhMyO+fhoB3jG1GyVdtWia1IvBpRPQNpvXlK+XthejsCEX6UVeODxGKnsdhR2ZEqdESEQCImIU0NmcsHrdSMryo6S1EgPzRzBp2XjU9xXD6RNT4xn9sx0mJMRBpU6AxapBTq4POQUeZJXYUdWeRpDmoKYnG2Xt2chrzkVWQx4CjATS6EgCdfXI7upF/sgk2hRkD09F1vAM5HCbNzyE/IEBQrsT/opqmNPSyTInHSEZERpKYReCOIUMscoEOFITMfWKEUxf2Y/ipjQk+vVSp2RBsQd5xYnIzncg0a3mNYtERORYhFFdRzJiFRYbE4E4WTid8ljCfCzi6IjqstNx1aRGrB9XhOtGsnDjxDzcNK301+B2cWcshLaZakwXmyB1TioI7+iICESJGZSXLCQI7oixVGwhovQiVUe8KI/IE84TnegpQXZRH1Jyu2FyVUhqW2YyIN6QAou7EZufOInNjx/Co9t24LHND2LbQxukkSCHjz6Lw88+j0PPvoDDVM9HCOmDhPahk6/iqdNU3KfOSc/3nzhLO429xwju5wnti/bkUQFwvnbsrATug2fexOHX/4DTn/4Hn//7R37mOSy+chXmrr4SU1asRXP/RJRWM7QrqoGWziUkXodwuR4hVJSj6bAuEzlEOqdLwBYmlK+o7nfZZRFonbwKz30KHPsSOPX7H3Hyq+9x4qPv8eyFb3HopS/x5LG38MjeU7hny0E6jEex+tp7sWD5degbmIbMQAEv1qURLb8E9aXaK0ETY8al37wIbkl9jxa55iC4fzah0IUq/tmCoJXsl68JCBPm0pJv/2O/BetfmviuaIbtSrmSiiCKDuwi8C8LgZ2qtdTZhtbALMyq/x2u6H4Mq3p3Y23PAazvPUxwP0U7chHce7G6fRftcaykIr+idTMW1t2DuWU3YErulZiQtRRDgXno9U9Dm2cEDYl9qLP3oNbWjWbXAIZzLseCxmtQ62qjWs1DGmHnlzuRqvASzi5C2sXnbirkRPgTkiRoJ4k64TF2yZKE8XlSDBW0ADpN1E0RCxoIS6JqFsrbGWOUOhgFsEUdEbEVZgvXIpFOQkA+kbC3RuuhGquAM8EpDYXMEvlyAW1jIaqNpagxlaHWLMaF0ywVqDFXoIqPS/h+gS4X2Zp07icVJ/chSWGDjW0wPjRCqlESwWgmkJ4Gb4oHaoJTrDAuFJ5YKSUuIYrKOgFmG50Ngac1iPRjLN/ne/HhUOpk0No1MBLYVo8FlmQzbF4Cno8V/Gysho4pKRGOAGHECE1OiMcwKguJEjOOhRgYRRETSUWrl1IsCUY9NMle2LNz4czLR357K1Ibq5DX24LCvh54a1rhqm6Fpbga9sJSlLQ3E7SlyKnLQ+1AI8r76tE/fyL6F/ahbXoDKroLqIQLUNqYQYdCJezUI4H7FB4Th/BoBUYxmpJrjEjJyUVxXSVaqdInLZqKmStmoHtSG5ypRqiMQu1SaKrjodWKcdJibLRQ3Xoke80oKPehc6gYzQNZqKJqbR7OQ9eMGnTNbETLlBY0TuxAaW8T8nrakTdExT0yDrnDk5A7MgN546ahfs5stM2djZLuDkYGOdAw8knQMyKKE1H4WIwNC0WcWoU4owZlXZWYf910DC5oQW6VD76AHb4UK7JyE1Fc7keSh8eniCC0Qyh0x0omAB4pQC2LkFR4VCz5SqBb5DLMoaO7fmIZrhvKwS3jcnD7lALcObvs1+BOVqthj5fDKkug14+nipJBQYCJFEkUlfbPMyip+AS4w2lhY6PYuBiuahh6qdhArKnIzGmB2VmCCN5IkXIbYlRWevwSWg/GzboHR06+hQ0bHsbORx7GYw/chSMH9+Hgs8ex9+gx7Hv2BA5QOR9+/iyOHHsJh4+/KqVInjl9AU+/+AYOHj+HfXxPpEj2C3Ut1DZBL0wC97ME+HOnsefEOezn/5y48AXe+/rvUgflfQ/eh2eOHMarZ17Cocf2YuXIbLT7CpERb+ENyxCQN6uMCi6UqlaMV72MDkpMpb9MAJsm1K5Y9ECM+BDDmkp7L8fB977HyT8CZ/70I8784Uec/uInnPrwRzzz2p/w+DMXsPHxY7jjYcLr9i1Yff39WLbuTkyYfDnKS+rhsPkIY6G6g6NYLkH4l/AW4BZO4pLTEHZpVMn/mhgqKCoY/nLo4H+/+5cmPn8R6pdMgP1/X/sfE/COosqOCBcdtEFVL2Z3hoXGw28rQpNvEoYLr8T85gdxRS/B3L8P6/ufxTX9z+HagaMSvNf3HyC4qbbbd9KewCrCe3nzNixv3IQVDRuxsOJ2zCm5FrOK1mFS9lIMZ8yR1ozs9k1Ge9J4dLonoidtLubUXYceOok2/zDqk1qQr8tHji4HmZoAAkofMtQ+aVihj6pawNsvFLYYHSJAzscilywZ4S4WOXDFirHk5qCJ2ZzcCnhLRng7xQgRgjwx2gh3lJmq3Y5kmV2qtWKPNhHefE3lQbougEJTAcotJai2lqOBoG60VqLJViVt6wnsX4I7mOPOkByNOYrwpYrXRcVDyehWFRkBCwWPh2pToxcd/jEIjQkn2HjTR41idDsGEdHCRF6U0VAYo6dQRll8HBk1GtGyMESpoxCjo7AyxUNlY3TgpjOisjW59NA5jbB4kihaEiG32hAnwn+ZnN8jIrrLEE6R5nIzGvF7YLQY+L4WOm8qHDl5yKpvREGnKGlajdY5kwjufnjrupHc0AVreTWBXo26cZ3QJTtgTfPAU5iJ7MYKtE8fQueMbrRNbEJlRwlqWkuQU+il2DNCaxZAjOaxidokCowJkcGTko7Grk609HdgePYIJlw+AcPTe1DfUQGdRUGwy6DUxjPS0CHZY5NmVOp0FJ56KnVGJ346vLqmYn4+B3VdmeifVo0JC5swNL8BfXOb0DevHQOX96Fzfh9qpnSgakovKiaPoGB4ROqULBwZRsW4ITqZNmSX5sGZbIOG0Uo0o52QEF6H6FhEq7XQ+13S0mwzrp7E46tFUV0GUsTkHquWEYsaiUkGKBQUtlGMlKJ4jOHkKQEeESlSXaOpwsWsSQrk6DDydhTKA26spWO5blwBbqLivm18Me6YXoY75lX+GtxekQdlmGSVxUNPpa2KjEVCJH9ImvYeivDR9BSESThhFj6aECO446ITYDLYkCBj2EXVk5RczHAnB2FsiNFaL0zJ+UjJb0RS+jgoTdNx88OnsfPIs9i28X5su+9OPPXkbjz9DKFN4O557gWC+6QE7kPPn5by3EdeEPntVwn7czh0/GW+fwa7nzmBXVTnTxL2ewj6vUcJbkJ7N/9vz7EzVNZU41TrJ9/8GOff+QiHDj+Nx7Ztx+EnnsRbx1/CCxsfxwvrNuCVVRvw7rpNeP/6bXjl2k14eOIqLMptxeTUMlSbkuCm05KPCpOmMfMU0cTy/WKdS6reMfEYE5+G67e/hFf/Cbz0d+B12ktfE9rn/4bdz3+K3UffxxNH35JWzLlr62Hcs/UAbr1/B6bPWYGqqjak+vMY4l3MdfM3fktxiwk/o6nwgx2Tl+y/wwZHi9mW0oxLMfpDDAcLPpbGgdP+26koYC2UtXAMfCwqy/3ChLqSChjxvUvj2IMWBHYw7y7qpgRn7V1KtYRyHxSxZmQ4a9CftwRTK2/GwtatWNG7F2sGDuKa4edx7eDzhPYzhPdTuFp0UHbvxZUdT0qq+4rm7VhcvwVL6h7GsvqNWFa3AQurbsO8susxu3g9ZhWvwbSCFRhJX4AB/ywMpMxEb+psjOQsxbjsxegPzKZNQ2NiB4qkCS0lKLeXId+QiSy1mKXoQ7qoWJjgRkCRLJlY+zGFW8mUyRLIBYSThQMntD0JonIhH8fxcYyVkLbCR7D74oTZkUrYixRLqsIND//XEiGqHTqQqctAkVhswV6OWgdB7ahFkyhUJVbvsdcQ3FWoN/E9kwB3GcFdJI0uyVCnI0Xth52/myDGb48ai4SwEKhlMVBTzckVcqprMT6bsIjkvRcVQrCJNAaBzRs/PDaUUI9ELFV4PNWmmKmnMSlhJMw0hEa8MR6xhLewBD6WGxOgsvD9JIqVRAvUNgvvTQtixJhn3veieqa41qIgU0l5PXJyi+BPDSCO4szoz4CntAzFXe1Ir6tA7cR+NM+ZiIxWUd50AOmdvcgf6Ebn3PFw5/kxJjYWSVmZsGakwV9ehLzmOhTWV6CwuhjZxdnIL86R8sAWuwFaRhQRMTE8vnjeZ6K2kQrpuXlo7ulCeWMtShsqkV2Rj6JqOo6CAOJV8YwIQhFJ2MUnRDMy0MJk0UFnVENPBWww0UnZE+FLS0ZpXS6ae8swMrsTI3O70TezDQOE9uDCdkxc2YPp64Yw9apxmHDleExYMx3Dy6i2p/Yjo70OzsIcOh9eH68LTrdV+u4wquVRYy7jOZMjwWxF9UALRpYNY/zyfrROrEJtRzH8gUSq/wSq7BjI4nn+Y2WEdoKUGw8PF9AWynsMYuJCoKSDlTNSksVEkLkhKPAlYtXENlw3vgA3TizELVPKcfusGtx1ec2vwZ1mEEXuZVK6RBdHTyaGIBHc0WFUWWPCJAsnJEIJk5DRPMGhfJ3viXoi0SKUNGUhkNsMc0oZogxpsKbUIVA8GYGqIZhSe3gBr8E9u97H4VMv4uF77sETOx7BU0+fxMGnTxPWz2H/RXDvp4oWo0WOvHCWsOZ7VNd7j57A7qeex5NPHcOuZ57FzuefobJ+nsAm9J85STuFJ/h/z557Eydeewtnz7+NYyfPYtuWh7Fp40bs2rYXpw+exYfH3sGFB57Cays34ZNrd+Or6/fhm9uO4KvbDuLdVQ/gr9c8io/n3YxT4xbhwMhM3Dk4HavHz8L8GXPQ1MZwyReAIkHLEycmDMVicPatePtfwDnay3/7AU998Fc8+/7fcPrTH3H83R9x4KVv8OjRd3D/rpO4a9thAnwvll51C1o6x6EwvxpWYxIVvMiZB5Xw/4JbjO0Wq/z8XwuONBH2y2GClwppBVMpAvohMBgcMOjtVMVRDMH4f6P/r9qWoHwx5SHy4QLeUv6c+yHG/44StZIvqvGxIWxsEWJEzdifc+MRBLeR8MpyNGKodDVmNtyNpe2PYVX3fqzrP4y1A4f4eC/W9hHifH5N3yFc1S3gvZ/w3o3lTY9iaeNW2iYsbrwPixvuxaLaO7Gg4mbMKboWc4uvx9yS6zAxcxlG0uZjXPpc2jxMz78Ck3MWYVzGbAJ9KlqTelGsp7JyNqPR1Yp8TQ5yVT7kEohiaF9GvChcJSr6JUtLponVd8QkH7EVMzXFkL9UBaF80XwEty/eCr9MqHRCmqAWK9MHCH0xvlwoerEVit0eY0G6NpUgLkAFHYcoO9vgqEOTowEtoiaKZPUEuAB5DerMlQR3qQTuXH0u0lQBOOOSCG4HjNEKKMPDEEsgyZXxiIlPQBhVWhjvxVAqtRDRIRbBNsDPiIUGIvmZWD3hLPLVViNUdjO0Tka47kRYfW7YfQ6Y3XzNpoWKilamlfF/YhGpiobRpZOG+enEFHe9AXK5WNNVVOEbQ7UbCldyChpah5GZXQK3JxVRCWrY/FlIra1CZnMl8lrK0btgEgoG2xBo7URaYzcCbU3omDMBDb3NhGoY91+GxLQUuPPzkFFZhbxqOgJplat0JLrcUl1sAVqxOky8TCnNlo6MVWJMhAzxWgqC4iKUNzSinAo/p6gMuYVlCOTkUGmr4XC5pLHaIWPHSiml+IQEaMWiBEZG/2YDDA4rnB4XElPccGcko7arBm3jW1HW2YzC1iZU9LehYUonBpf1Y+r68ZhCm0B4T71mKmavn45pKyeieqgWnqJMnk83zx8jcjqLyChG3IT2ZYxuItVx0CcnYfDyYUxfMw6DczrQNFCBpp4yZOQlQ031n6AUBa7iEBMbhzDeg2L0SFj4GISE0vGGjebrkTz+OBrhzSgpnuBW0oHN6GrC9ZPLcN20LNw4owS/m1uPBxZV/xrc6WIaKU+0OS7u/wluUQEthMpOjCYRoZRaqYDZYIbHlYa09DLklXcgrbQX6qRKONM74c+bjCSqWGsGVXf2csxc/iLe+/wnPL7zEB7bsxv7hWp+jqr5+NOEtoDwCW5f+HmonwD2HiryJ58+9rPtfOYYHn/uOHYR9LueEWr7RRymGj929mW88sYFHHvhBHY+8Rgevv8+PLLxLjy6+SE6iX04cfQ1vPPq59h38w6cWbcV7924Bx9f+yS+vfc4/nLnUXy67nH846YDeGf+3Xhx+jV4bfU9OLf9CD589T18/fnv8c477+KV06fx9IG9uPuuuzF9xlIsXHEH3vj0n3jnTz/g3Df/wVtU328S4mf+DBz97EccOf8PPHniC2w6cB73PXESjx99E9fcuQUdvRNRW92OVF82dFoLG4NwBELZCrD+V/EG1bOYSRn2m+D+pYk6L5dqjwtVnuT2o7d7IqrK21BW0oj8vEqkpORBqdAggsp5jFDehK8wSUVL6prPRSenMLEiyUVwC8CHhYnfFVP+xbhz7h//J4T7aFG7kZ/ciuHSKzG35T4s73yCsN6HVV37sKLrSVxBdX0lnwtYr+858DO4V7fvxsrWx6Rc9xVU6ctbH8bSpvuxuO5ugvtWLCi/GYuovueX34DxGUsI6ctp8zAcmEsVfgWmUOFPyJqLwdTp6EudiCJtGcpMVLieFqljsECfhkJ9ulQWVozNzlWnIFPukRYplowAl4yKXFQkzJBKy7r4WhICclGTJJHPg3VTpNEn3Irnl4AvVm4XiyKIRRKyDOkSuMWokRprJdV2ENytYtEHyYKPBcDrLdVSqkSMKslUB+BL8MAUYULCmFh49RZU5RKOBE68QoawmGiMDqdjJphGhYUFTfQvxMYjSqNFvNkMuc0OhcMFldMDlSMZcqvrojmhtBHaiXZoaGqCTDxX2gk3h0qaqZicboXVpYeRSlWlUUljoEePHY2IqAio9TrYk5PhpgMQnZMyjZziKwspNRVIqSpB25RBdMwcR2jXwtvUDHdNIyrHD6J5Qi/kWvnFIYwmfgcdXUkZVW8Lcgqr4EvJkKBtsdLBEIZCwUYJpR0Ri2gZ90GmwdgoJTRWN3JqalHe2o6cikp40rOQnlcIl89LBxZOEeVFgjyBwkcIigieLznUAtxmI7R0YBa3Cy5/GrduqT52RlkRCptqkNlYh5z2DqSItSNb21A83IeGWZPQOG8KmhdNReOC8WifPx59C8ahbWoHanobkVqQAbWF902cWF1LDMWlaCFkFVYVbGkefq4LUwn6vpmMDloKkZKTBD2jGjmhLUb8xMqipXMbFkHxezG3LRR3TGy4pMbVdAA6vYyiMAox4WN5X12GhoJsXDe9ETfMzMftc8pwz/x63Le46tfgzrHbpOXKTAxvtPQOAtwyKqyYCJ5UAW2GUBFjwxEXGQtlrCj4rUBGigcVRYVob2xHdUMXssu7kFE1AZZAJzRJ9UjKHIQ7p4XPy6BN6oHNey1uv+99fPrN3/EUIbjz6HN4/JnnsfO5pwjgY9jz9HFJcQsTwBYmKe1fgHs3X9t19AUcOHEWT586h+MvvYETZ1/D0888RWDvwOaN92LLhrvx6P00Pn500yN44vFDOPfap/jTH3/EB8+9h1dv2YP37ziM96/dg89uOICPrt6DD6/dh682HsenO8/iT+e/wB8+/ys+//QveP/DP+Dl1wnt1y7g3bfew3vvvIX33n8bH3zwCS5c+AjnCPYXT76GV158Axfe4GvvfYPXP/obXv3w73jx7X/g8Itf4tGD57H14DkcePFTrL/9EUyeuQgtzX0oLqiC0WCHVm+WQqlLqQ0BbQHwS2mPSwAfy+sQhHeUNOpFTBCSoD1a5N2pcKhWoqLl0tbjSceEkXnobJ2IgvxGOlbeNGkVyC2oRlFxOZKpouSEuLSep/S7QYhfArcIBYNqexTGjmVIGh4r/faoUeK3CG8BdL6nlVtRktaJoZLVmNd6P67o2okVnXtxRTuh3fkkVnbtwarOPVTYey7C+xC3wZElazp3YXXHE1jR9qg03ntZ0wNYXHsPgX0nFlXejkXVt2Fm0XoCezFGCO6JOZdzOw/TCgnu/KUYyZyNofQZGJc9C6WGOhTrylEpUiWaAMEdQLFYJkwXkCbWCIiLrQC4APkly1b6pBV4sgliyaiqRW0SyQh48Zlf/p8AuVDpInduDtPDRsWdwd8SIK6wlErgbrDXolkoblsj2pwtP1uLvQmNtjpUWyqk/LZYeCI53g59mBIxdIY2qsbs5EQkUj3LRHqE0e/YaMKbKm+UmKARG0OVR2BbCGKnC1pXMgxuDy0FOlcqNE4/4eyB3OyGzOhEnMkMmYC71QYFAa91JcHiS4IrnY6pMBm+bBt8mQ443CaqbgXVIcWaPJrbWIJbTljyczluJKdYoHdqkVqcC29pCUo72zBh4WxU9rUjraEarqoqFPf3o2XiIFQEnGhHGrWKcPUgkJ+DwupqFJZVIT09l4LCDZvDLpmAd5xMpDzImGgxIk3LY1QjTEankZaHvLYu5Ld0wFdYQuWeDl9WNtKys7i/SfCm+KVRHaGMDsTEoni1EmqTASqeO63TAhvBbmXUoBbT4910vhW1yKtvhr+2nsDuRlpzPzK7xiO7bzzyBiYib4jRw6QpyBkZZBTRi8ymWgQqclHUWIqUvBSp9ndYpLgvRyEkPIQRixa2VAsSs5OR11yMwfkjaBhsgi3FAY2FUYReJVUDjJXxmkVH0BmK/RSdkSGMLMJ43JGEdpSU5lHyfOt1/GyMmHgXTF0m26xYO60LN80pJbQrsGFhHTauqPs1uHPtdriVyiC4qbpVMbESuIXilsDNEFw8thstqGYIM2vyMGZM7MNIdxsaK6sZGtQgo3QA6ZXTkZg/DHlSOUzeSnr7QkQb/Igx5bIBDbPBrMPZt36Pv+EHvPn5Vzh5/kMcOfWylBbZ/3wQ2nufDSptobj3P3/qYurkJRw9cw7HXnodLxDUJ06/KhWV2n/gIB577DFseWQztm56CFsf3Ehob8C2e+7E9vs34dGHduHpQ2fxzZf/xkdvfokPX/4IHzz/Lr4+/hE+2vsa/vDs+/jD8ffx7Xt/xrdf/Qt/+QfwxQ/A+wA++w748E/f46M/fYdP/vI93vnqW5x77wu8euEdnL/wNt55800cO3IEz+55Emf278eL+w/ixIGn8Oz+p/Hic6dx+uy7ePbkmzj43Dk8/9L72Pv8Ody+cQcWr7gGPd0TUFfVBqedSkljQHKyF1qtnkC8lFO/BO6g4g6CW6ROgopbGq4oOlIvExc7Wlotv621H/X1nXAxAqqtbUdX6wjSfIXwegtRUNqOlt6ZaBuYga6hGegZmYXW3smobOxDak4ltLzZRc10kXMP/n4Q2mI/xlLNi2GfMdFKhIeLvLyY+h/8TESoDD6G/t25yzCz/m5c0b0TK6mwVwp4E9wraKupvq/k87XcXtV1EFf1CBPpkl1SB+XK9u1Y3kJwNz6M5Q0PYGntvVhUIeBNcBdehfHpi6m6L8ek7AUYSZ+HqXnLML1guZQqGUqdhsG0GWhNHkarrxMF2kzkqIOLEAu1LUzAW5SHLTJkoFifgUINX1OnSsul5RPIhQR90UUrUPF1JV8XJt4nrIXl0XIVPkmhp4hRK3GJ0I1RQxei/jlVUmkt+xncTVTYov63WMyhV6xML6bgO9rRTHhXWyqlqCBDnYzEGB10jGBNhLRTlQCHOp6iSBTeV0Gm1yJGjGvmc9E5KCbNaF0O6N2J0CdyS/jpCT+VwYhYpRrxGj10Vjt0oo6HzQG1zUaQWZBgNECm0yFOK75PB7XdhNR8P7yEdnKajSA0UHXLoTPKoDPFw2RRwOU1I78ywPvaBX+6DUlpThTU10iTb0paWtAxfghZVN9JZaXwVFYRWgMwJVqkdhESEUrFbEQyod88rg1Nw20orClFIDMNriSbtKqOnfuvUKklpS3y2lHx3D+1BWNj1EjQJyG7pgP5hKqfSt0mpqnz/vBmZsLhcVN1e5BIeIvRL2GMHoVilxu0hLSRx2bm+XHAzEhB63BIo2VsqRnc91YUtXQzYiC4mzqR0dKHzPYBlIyMR+HgCAqHCPDhccgeHEZ+zyDs2cWwMjoQaSeFUYmIaDHCS0SpY6DWqeGkM/MXJCG/IRc5jUUobq9BUk4KgS7OvQUKOti4+ARCm/yMJLRFOd2oMRRVET9bnEyMAIqGWhUPlVz0n/F+E/1OPK6Y6DjM7mvB7ZfX4r4F5di4qA4Prv4NcOc4zPCJJXQIbn0cvygqFnFh0YggsBVU32nuZDQIr0nvlZ7ME0u17TTroFfTU0RGwezIZ0g0Dv7ySUitGg9FUi7GxBuQYM6i9y+A2VuN9vGrsP/om/j2ux/xt59+wLtffIPX3v0G59+nSn3/C7x04UOcevVtnHj5TbzA7QuvXMDJVy/w+Xk8T1A/feIMjgiYHziMXTt3YdcTj2HXY9vw+KOP4NFtW7F188N49OGN2P7Afdh27z3YumEbtj+8HyeffwMfEtrvv/Q23n3tPVx45wu8+c6X+PTLf+Dv3wPfEtJ/oH1B+5j79tm/+fxfwKd842Nu3/4L8M5fgXf5/COC/etvf8Jf//k93nrjPM4cexbnTjyHc8cO48Wn9+O5g/tw8jk+f+lVvHL2PBX5m3j13Js4w+MQ0/YPHD2Jx3cexpbNT+DGa2/FyMgkpKRlwCdCyrQAjHo9L2AQnlKhKQJbmATu0REIEeAWi09II00iERerQZIrHVVVndJQw5o6qhSq6okTZqOnaxzKyprR3jMFU+ZeicFpSzE8axWmLb0BM5ffjFkrb8W0ZTdjwuVXo3vyYlQR9G4qHbH6iFDZYh8EvEVxrdgYJWRxfD0knq+JlIxQ5ALsIYgaq0OFdzzGlV2HxU3bsKb3IFaLdAltRQdVN9X3GoJbqO5Vbbul7RoBdEJbjOde1f4YljcHc91L6h+k4r4HC8rvlNIls4quxsTMKwjuxZiQuRDjAvMJ85WYXbIK4zLnEtrTMbfqSkwrXYY6Zz2BLaa/ixXYCVoCVVgOFXOejhAXKlyCN7eEebGAOV8XS6QVCMAT6IVa8fi/zyWQK/hdcqo2uQfpVOTuODvMoVooRhG2fJzF7yk1iVXbK1Bnq0GLqwm9/h4MpfGcZEyksxmPfv8AutxdVOLNqDKJVYOykaH1whyphCE6uERgIm9gu0rGKEbUrpATxDoo9EaozBboCCGd0ykBW+ewQm8zwyjWNNSoERIS7I8YzRs/LFx02InUAe9hMRLETJjpdYiWxSFU5GcZYSkMeqRSRbpSCLUkE8w2DQyEtdGmkBbNtSVpqcSdSC1IRkqui0o3ESn5afAV5MAUyIJLFHUqK0F2PQUbYZ6YkwkTHUqUtDxaJPfRBEd6EvIasjE0fwh1Qw0oqCmAP9MHpxiCyGNQkzUi/RZFaEcygo/XWhCnsiI83ghnehHKesYhp2sYzuIq6LxpUNERmRNdSKBDS8/K4v+LthiCiHBRlyReUtsaqxkaglvnZnRBByHy/hruV0ppKUo6ulHU2Yt0kS9v7UJB9zBye/vRNHcaepbMRvOcCaicPIDigV5kN7RQ8efD7k2HjOc3LFoIFdHWx/A3w5DoTYQrzQ5fvhslrUXIaSpFVkMlvIXZjEyckNOByuKViI6mU4oIl/LaAtqRMSGIjRPQDpdUt4C3WPdSpaTjihD3OO81QvsykY7hb7WUFOCuZb14YHEVHlxejQfXNf8a3Jl2DfwGFRV3HAwxCXBprdDEqeGxJ6K5uhTtdeVooXc1xPEkU3nHh8dDrzTBzXAtLS0NqakNBPcg/FXDSKnoQzRvoARLKpT2Qjj93bhjw0H86R//IRqBn2gUtXjv029w/Ox7BPTHOH3+Y5w8TVgfP49nj72GoyffwDMnzuLQ08ew7+DT2Lf/EPbu2Ycnn9yL3bt3Y+fOJ7D7ie3YuX0rHtu6CTu2bMb2Tffh0QfvwqMb76LivhcP/e4hgv0Q3n77E7xLe+P0ebxEJXzm5Dm88e5X+OivP+Kjv/+Iz//1kwTpjwSsv/sJn/z5n3jjjc9w/MRbVNn/wNt/Ay4Q3O99+yM+/feP+IZgf/u9T/DW+Tfx7hvv4J033sWbL7+C186+ig8/oqr/8q849/5XeOncu3j5pTdx+gx/l07o7Ctv4OSpV/DmG+/hyy9+j3fefgenTr+Ig4cO0+Fswk1Xr8GsSWzoBXmwislMPyvfSyZyy2OlxVXHhIopzIlIz6xAfn4TmpsnoLV7MhJT8hARq0JSoh+zZi/B+ps24urf7cBVv3sMV92+FVfftQPrxOO7qYxv34GlN2/HvOs2YdbV92HqqtswOGcV6nsnIb2wBjq9k41PNEAVbzAlFY6YNSoaVVCJX0rpiH3TxrvQnrsAM8s24IrmPVjdcwBrRS5bwJrgXklgL29+gqp6B5Y37eBndvC17bRHpe1yAl/Ae0H1/VhQswGX196D+RW3YGbxtVTY6zAxa5VkEzKWYnr+CswsXY2RnIXoCkzH/MZrMLloMdVzLrIULoLbR5UtoEylJSB8EcjCBLBFudZSvi9taSUC4IR5ISEuGWFfwG0OLU9N4Mv9yErwIoXQ9spdsERTHdJxxo6KgocKXEy4KRcr9IhFiJN6MJg+AVPyZ2JKHqOE3LkYSJ2AvpRBdCZ3ocnZgApGKGL8tlflgp7n1iBTwKpMILzpCBhiO6jYdAaL1LFsNDHUtybB6EyGye2D1ZMKa7IfNpcHSW4PdFR2/7eN/NcECEIIAbFavDCxOry4dkarDr6cJDoABTR6ubTyu0qfAI2Z4HaqkBiwMnpOQRYVd3ZVOlLLUinIAryvM+GrpLKsqkVaWyMapg6gfqCJ930qZIY4xGp5DH43MkvolEoCaOxvQENPI+EfgCfgR6LHC5szBRqdRVKicSKyV+gQq1BBZbER+iY6FS/y23pQNjSMzNpmGAlPudEOudZEZ6ZmZGlGenoGYmJEx2S41GGuSOA51InCTXRkdGYah0nK5SssepiozjOqa1DWO4jCngFkNjchu70LOQR39sAwqufNxNC6uZi8fhqmrp3K9j+IssZq2KnoxeQjUcEvjOCVzinPZwShq3fo4ExzwUHzFQS4v7VIrauAwZ/MfTUgXsx14P6JoX8RBHdkVBgtVIJ1tKi0+LONJbxDCXlRWkNcn7HSNRp9Ubh5GC3dvHAKNiyrwwNrSvHgNV2/BncGwycvw40MesNsjw9VuaUozS9Dc1MLVaAacnqH6JDR0rhutdKIgD8H5YWVGNfbi7tvvhFDfTORkt2OjNrpSKmcAYO3lQdRznB8Ec6ce08C9rdUt3/953f49t/f4V9Utn/467/wypuf4uwbn+DM+Y8Itvfx4qk3cZzQfvZFAe6XJHDv2XcEe/cdxL69+yVw79xFtb1rJ/bsfDyouLduxqOS2t5AcP8OW++7Ew/cehvuve1uvHjyFbz/4Rc4+9J5nHj+NE4dfw0X3vwD3v/yJ1z46iec//IHvPnVD3j79z/i9c/+gseEkzjwFPY9th/7dhzGwYPPEMJf4D2qbqG4v6DvufDe5zh//m1cOHcBr738Bl4/9w5ee+1DfPH7b/F7KvKPhEL/Ez//xx9w4XOC/7M/492P/4DjL7yG19/4EB/TYX3yxR+l2uGnzryMNy5cwJmzx/Hcs3vx7P7teHDNatw7fQFVazeWDvVhan8vKsvKYLO5CNE4NqDRUKl08Puz2IgZuhY1YKBvOqbMWIyhKXNQUtVE1V2Jlo4RzFtxM67ZsAf37jqDDbvP4LZHnsb1G/djxa3bsfhGquN7D2Dd/Yew6q6dWHTzFsy++gE24A2YuvoejJuzFnUdkxh+pyAmjqotWsGbReS5g8AOdqIGO1TFePN0ayNm1d+DOVWPYknzQazp2k9475MALsC9pGEHFtVuxcKaR/h4qwTqZU2P0Lbw+Wbaw5hPtT2/5m7Mr/4dZpfdjJkl12NqwTpMyie0c67ASPZSTMxbjnF5S9GZNhMdgRlo9U8hDHkzKgtQYMhEqTWP4M1GmSoLFers/2NlmiyUa39tFepMlKsyUKYkzBViWbR0qvdUZMqTkXFxZIk7wQlrpAHKUbGEdgRko2PhIczzTbmotPFecXdjfPY8zCm7kk5nDWaXrsLU/MWE9iR0eQbR5upCrbVGyoeL8ebOeAs0kQlQxsRCERsJnTwKbqcJqeki5BZgdROkydAl0hjpmlMCsPrTYfMFYHK6YRf1PwxUqWHimghn+mt4/5YZea+7MhIJNrF6VSx0JlGPREmHoIc3JxE5VXRijVkoa+M568xHRU8xakeq0Ty5Gfmd9Qg0VaF6QgdqxzUiry4TSZkGKlQ9sspykFtejkBBETKLi1BQXYGMIirtjEy4fWlU2j46okQCTZSNjYRcpYJSbaZadpEVLkSK0TzZlajqG0FBWwc8eUVQmB2IU+sgp8XExcPtdksrtYvIQkAxThZLxcqohZGq3qiHiqZmNKKwEd4uG1xZmXQ+tahs70d5Sx/yWjqQ19GDvO5B5PZTdY8bh54rpmH6NVMx55rpGH95P0rqi+D0iBXjLZAlREv9PeK8jSJQY+SxiKeTU1m1MHsZbVXyWlYXw5KVhgT+boyK0Ga0FBMjk2oSieJRUQR3MD0iqv4FoS22kdEC3CH8rBjmK0aUjZa2wkYxoo0LD8OS8d3YsLIdG1dX4OH1nb8Gd7otCZmJieioq0Rlfh6yfRlItLnhZAPJzcmHll4x0SIUNhsvP5uUmIrqklqMdHajs64GhXm1yC4ZQH7TInhKpiM5dxyuvHob/vrtdxK0v8d/8MNPP+EHSu0ffwT+RvUt4PXJV3/C+Xc/I7w/wsuE35nTb+GFFy9Qib+Joy+8hMPPHKfifkZKj+zffxB7JNW9h7abinsHnti+hYqb4N70ELY8eA+23H87Nt19K+657nrsfXynpIpPnzyLp448j2eePYnTL71HYP4Fr7z7H7zy4U949WMC/POf8PZXP+KLv3yHG2++CzdcczO2P/goDhDcOzZvxsED+/DWu9/go69/wGvvfI7XXn0bb7/+Nt545TxeIbhfpeP5+Jvv8QWh/d6fCfZvgPO0Nwjvt/j8o7/9hHe++As+/vrv+Mu/fsQ/fqDC//N3OH3hY1x45xOce/UcHnzkXuw+uBVPHdiGV3Y9jrce2o53H3scX59+AZ+9cQ4XXjuHF154kce9D3fddTeuWnc1Zkyfi77eEfT1jGDm1PmYM38Zlq29FnOXrIKKoWdBaQOuvWMLbt1yFA8cehO3bD+F6x54Cqtu34WbHzmG27afxvWbTmD9g8/ims3P4urNz2Px7/Zh2X1PYf3WU7j54cMobxqPaLkDMfEGxETJMXa0SN2IhvVLE3l5hq1jNGikwpzftg2zKsTkml1Y9wvlfUXLLiyl4l5QtYnw3oxFdQ/THpJsYe1GzCO051TcSbsds8vFAgy3YFrxdZiQuxLjcpdiMGs+BrLmYSR/Ifqz5qDdNxE9gSnoTp2I1uR+VFkIRV0O6hLLUazPIbxF52SwEqDIfQvLpQrPMWQgl5ZD9Z2lTaP6TYNYuCFbKTogU5Eh9yKTCjsrIQmB+ER44x3SEmuGcA3UoxKgD6VCFavfjImDT+1DvrEADUmtGJ8/lxHDNVhSdzMW1VxPx7MKk3O5r6mT0e7uR7OzHeXGMuRoxBqTVNDRGkSIPgQBBZqG4E50GGBxWmHyeKD3UZ0mewkgNxSJBHmyD5aUTMI7E+akFJjtfE1PuMjE+OAISVWHh4tyxKEQM/sECHh7/8rkVPVaF9VpogZ2nw7eDAth60ZeVRqKm7JQ2p6Dss4cVHZlobonFzUDRWicUI32Gc1onNqOhsltaBrfgNy6NCRlGwhHDSractAy0IqCqhpyoA4FFU3IKalCalY+krm/DqeXcLUhNlYuDWmMTYhHglbk5JPpNAKI0yZTJXtR2zeAiu5OZFaUEZ5+KLRUsAqR81dSmcbB60kmf0wICb2MCjwSZqsKFrMGRopOHS0IbhvUZJmWattTWISc6kYU13USyL3Ire9EdnMX8rvIKoK7aDzbz5IZmL5+Cmatm4L2CYwmcpPg8lil8eWiU1Hqz6GN5XmNlcukBYBVFh3sKUnwF2bCFvBB6bQF+yToRAS4Y+lkoqIEuCMpeMKlFIkwobzFcEAxFDA0bIw0uiRCpEl4rYTzFdugiXkXl6Gzshj3XjmE+1fX4pF1Hb8Gt1NhR0ZSMnqaa+Ch5zDIDUi0ikVAa+AwENQmNxrLKrHp3jtRT0+qV+qQnZoHt42KJJVqpWYAuTUzkF5zOTqmXEvFfEECtvj7/ieRGKHc5t+PP/yIv/75H/jqqz/i6z/8BX/4y9/w4Re/x+vvf41XXv8EZ8+8i5OE94mX38GzJ1+WwL3/0FEcPPQUDhw4hL17g+AWinvnjm14bJuA9oPY8tBGPPLA3Xjonptx5/VX4b6bbsZTu3fj8OOPY9+Wx3DwiQN4+pmTePr5l/H8qfdw7JUv8cL5P+Psm3/BSxf+hDNU4W+88xVV/fN4+aUP8dlX/yaQv8ALp47hyJOb8PJTx3H+6Js4cfBFvPjsKbx64gxeeuEszlFtf/T7/0gq+90/EtQE9utf/4g3vvkJ/Eq88eX3ePeb7/AH+q+/8vhFsavP//4fvPzZt3id8v3tD3+PI/sO0SntxkNPPID7dtyDTRtux4OrrsKpJ5/GO+fexstnXsUrL71OR3FBchjvvvkOzp87jzOnztApvYhnjxzFgd37sXXb49iyay+mXb4MJqHOo+LR3j0BW/e/hHt2vYTrNj2HmzYfx507zuLx419i9+k/4aEjH+G6bS/hhsdf5fYMbnrsZWx94XM8cORtFFZ1s5GwscVoMXpsLEaNFiNQfj1zU4A7uEDEGESGGtGatxiLmndgdsnDEqyv6g3Ce03nPqxufxLLmx7D5dWbCLYNmFd5n2Szy+7EzNJbMa3oRkwtuh6TC67BxIJrpfrd/ZlL0JsxB93p09CcPChBui91HDqTe9Hr7UOftwdtYqgdoVilzZPWoWyy5aOK6rvanI0qUxYqCepqbqvNmaixZKLWlo06e05wa83mNgsNjhzUS8/5OVM6CsQkmxgTrLFU2aHx0qrtDj53xBqhi1JAHaGER5WMisQaTCici8sb1tNZ3Ywrmm/Cwuo1VN7LMCVvHsZlTkEP97GJ+1hqKES2Nh1epUv6jtCLMI0LC0FeqhuleVTUvP80VjvUXirUlDToCWyNg593JMHgCcBIUWVOToPJ4YGG4I6TyQkJUfRIlAbm9SIshInCS8FwPUIC+aVx+7FaJeKtVMnpicgu96KoJgXFDZmEdgaKWxhxdDFq6WL00S6mivN8DlegZXID2qe3omVGGyHeIH0+NdcGf56VSjYbHVTfZVTiGUV0TKV1yK9oRCCrmNDOgJ3iT6vRsz3GIDREpA0ipLorBkYVRk86jzUd4Qk2eEuKMOmK2eid0Yeq5kqkimPXUW0niHHOwSntJpMeBmkI4Rho9dFIpuPxp1gJbpW0FJhYHFiMJDHynDlyspFSUUWV3YlrH9xOkbITk5dcjczadvjEmPLufuQPTEHn/DmYduVMDC8Y5LHkw+UzweliJKCXY0xo8JyJol7C4YjqjGJ5N4VJB4PoBE2h40lyQmk2QW7QI16rQZxCgRg6U6G4BbzjZNGS4o6KDpX6I8SaoWP4fWPHjuY1E3XPRV9WcJLbL8Et2oXfbsMtVwzjgSub8eia3wC3liGgTW1Ahi8R0fQEarkWAZ5UPZWWJlqLJK0Tg03tuGL2TGQku6CKTYBZ50AmQ/W8/Dpklo9DaecyXH//Qfz+r/+WIP0T/k1cf4cfqbRFYvtf//wX/vD1H/D1F3/CN7//C/7857/j7//8N/753Q/4w99+wNvv/wEvvfwhVfEHePHcx3j+xdfxlBjXffiotDzZoYMiZXIAu3fvweME8uPbH8X2LQ/jkQfvx6aN9+HBu2/DretXYtn0iVg2ZRLWzZuD9XPn4M4Va3H/DXcSiI/giR37sX/fMTx19FUcPf4WnqM9f+wNvHDmHex4XCj7M3juxU9x7/YXcd+uU9j7/LPYvWMjjm/ejtceeQpndz+HE08fwwkq+JPHzuKNd7/Em5//E69+9C+88cUPBPWPOE9Yv0OIv//VT/jgq+/xNVU2hTfIdnz4x7/jDNX7mQ/+jrPv/hlHjp7GsaPPY8/unXh41xbcvPUebDu4mw7sVbz/6V/xPp3CGx99g9ff/gSvU+m/IUB+9nU8f/Q4XjxxCqdPMYp44QWcOnYC515/Q3KPf+LpP3LsFTy8cROuv/52bHnyeew68Q52nfoAj7/wIR574RM8cepr7HjhG2w6+hUeOvYN7jz6Oe468gEeO/UlrrprD1xpVUGgxCil0SRiJMnoyxjSiRmaBPSYywhrMXGIijtobHyiV5xgl4W60VN0JZa27cDcis1Y3ijgfQhr+/bhyu7dVN87saxpG9XpA1TX92JGyZ1U1jdjSuENmJh7NcbnrsW4nLXScme9gWXoTJuHltRpqKFqHckZT+jPonKfi5X1c7CiaipW1kzF8uqJWFw6gssL+jE/vwuXF3VgQX4TlhW0Y3lRN5aW9GBZWQ8fd2BpfguW5TZjZW4rluW1YiGfLy3swMryfszJacbikg4sL+3EQloOBU08nZeW6titckrAtccZoY9Rw8xtqjYFgwWTsKLjVqzqvg3zalZievlczOY+Ti+bisHMPnR6W9Ca1EBHUYUiQx7S1Slwy+0wydSwM8T3Ou0oyUhHWWYaMtxOJLsc0BiMiDNZoHFRYfrSYHT5oCeota5UKm/C283XqGJVOhshoUDkRTgLEwAX4JbJxEricmkbHR3Mt4qhnqLDLTmXEUdNLgob0pBf66Xo8iNbbBu8yG/1o7A9DeXteajtLUX7pCa0T2un4u6k2m5EEeGWnu9CRn4iqjoLqFIbUddVh7yKcuSW1SC3VKjWEqrWACwUfyqVBtGEWESomC3IfSPIbN4k2FMzCO5cxOt9UNk96Joxgqkrp2J4Ti+aOmqQnpICnYpORqSRpKnscmmGpNGkprqWweZQwJemR2rADqNRBSXBrRRrUzISMXsDSC4qkopDDS9bLQ08OPD2x1i/YScmLrwKNjqVrJYelAzPQMvMmRi/ZDoahxqQXZoKt6jtYtVDrpRRZYu2TdASuFE8hzKhqLlP0Uqqao1KGh9vTqZDdTigFSN4NFpESaNJhNOMZIQRI4FbDAMUUYIA9iVwCwsNFdcsmNP+P+Dme6O4TYiIxYoZ7dh0dRe2r/2NFXDiQuOgJ6yjw9hItToUlFVAJTcjJ7UQjRW16G9tR21BGWRjYxA5OhomrRkFvDjJLoZt5hwMzbgBz515i6fn4t+PP+EnYeIht3//xz/xpz//FX/72z/x97/9B/+g6vzntz/gh6AQlzor/8rnH335d7xy4SuceOlTPHPyDRwRU+CPPIvDhLdYX3L3kweotvfgse2P4dEtWySl/cA9d+Gum2/EDauW48qZkzCltgTjitKxqK0O106dgFvmz8WNl1+Om5Ysxe1UsvdccxseukWMPNmC3ZufxHMHjmPXE3vw3LGXcOzsu5i/5m6suXMXNu47g83PvIhtT+zDw2tuxpkNT+D044dxnNA+/cI5vPX+HwlnquvPvsern3yL1z75Duc+/A6vf/wdzn/0T7zz8T/x1T8Aim988Z/v8BYd1uk3/4hz7/0b5y98g4P76AQI3LNnT+LMSydw9IVn8ciTT+Lsh5+DX4v3/kYVLzpQ//ETPvn2R3xGB/D+n+ggBMjFGHIq8JdfeRWvvkZF/sprePnl83jttbcZWZyhgzuBI4eO4emnTmLvITG88gwOv/gmnn/zM5z+5I849fFf8NSFPxLUX+O+pz7Cwye/wOqHDiG1tJ0NIziiZPQoNjq5CWPEMEEx1X6UWGJNqGsBbgFyMWuTz8eEsIHHSPXEw8XY8lFs3FGM3spWYkn7Nswt3YbFdTuxqv9JrB3YjSu7dmJ15xOSLW95FHOr7seUopsI7GsIujXoC6zAUOZqDKZeSXVNYCeNoMQ6gIYUKo8Z12N92zQsahmHOXmNmJ9di5l5tZiSW48pmTWYGqjGRH85xvmLMUS1N8mZjfGOYvQk0RxUhkYfWsw+dJpSMWRIRw+VdktSNt/LR4uRny1qR5u/AFeUt+KGig5MTsqBO1wNnzEVAXka/PHJcCRQ4VF1O+UuVCRVY2nHOixuuh7Nnl4MFvfj2vlX4JblK3ADhcOKgUF0B/JQbEhFnlhbUp8F0cnplJlhkWngsVgJbgfUsTLEh4ZBGRuNnPwM+HMIaMLA7PFJhf+NKZkM/TOg9xDYYiX0RA9VnwPRCj3CokQNnRDphr+UIw0aw3GCQZQPFavCiJBcXFcxhb6oihFJe7GUEiluz0BeY4pkOfU+5Db6Ced0VHcUonW4Fn2zOtA9uwPNU5uoxAuRVeFHRrFbAnvT9Ho0EuxFDZXILK5AdnEdAtmVSPJmw8xoXKU2I4aRX8SYSESHEGQqGVw5aXAXFsKcmg+DsxhKUwpahgcxY8lsdE/oQnFNKRyihkpcnFRrXqOQwWnTw0pg/39o+wvArK7tbxfdbXEJECHu7iG4u7s7FCktpS2FtlDc3T0JIULc3d2dBHd3KxQqUNo+d8w3Ze9+X/c953z/e+7bDtbKK8vXM35jrjHHtLYRs9PHxs5AVLEhzm7muLrZCMgNRMXrY6CyTwTa1u270m7gYDwHj2TaN6s49egHyu6/JLzwMmt2heHeaRRdh06h65TZ9J4zXRzTdPqO7IFnR1vs7I1E4dc7O5Xh9R6oKoulgRzDBnI8m7VWowLJ9um0wVAiJEtnR00aoFLbTQXa9Q9fm9O6Tb3aVs0jDUW9vwe2sveKW50r9dD4vepWpjrAfdiwkURkzZk7thfBe6dzcuv0f4L7k5kz+XbxN0yb9jEu7l0ZNmYaAwaMYtiA4YwaMoTvv/6KAV170N2jM/Nnzmf4oOEYyUkx0ndgx3Zffvy3ylYIFurI/0povxNo//LmN429efc7737/g9/e/qmxP9RXlRgX+0Nm5CeovJOnAvWLtx5TdeYqRVWiuosqSVcdcZLTiYuNJzIsnLCTJ/HzOorX/t3s37qRXau+Yes3C1kyVU5UD3e+GNadjTPGs/OTmexf/CmHln3J4dVL8NqwnGNrl7N/xbccWbca321bOLZjG/6BARRVnGKPVwgLV+xl5uKdbA9IJyC3mvCENE5u20/WQR8KvMI5K0A/d+6uwPpHLgm0L1wVxX39JWdu/sJlce0K3Bcf/MqD13/wUHbo5i+/U37tMdmV1yWSeEBN7S1yUoq5KPtWV15KXUUJtaXlnKqq5bJA+87r37n2+k8uvvqDKwLtmwL/e78KxJ/9Ts2tF6Laf+PB41+5dvk+BTmlhIZE4e8bxAkff7yP+eDr7U1QgD/hQSGEB4Rq2usjJVSMC46V6CFHwH6WU2fvUHftHmfvP6Xy0l0SJLr4evl2RoyfRgcJMU0M9THTNkO/lYmoNNVj8q82UhXCfSRK+0NVqVBC3w/lomzQjAZNtPmoQQsafSTK7oNWNPhXC7Qa2TCi61csmxgkSjRUAB3OmnGJbJyUzMbJKTJN0WScrB4TzbfD/fiy/2HNyDizO23i486bGe/2vajsOQxxms0AsyksH/od4fM3s3v8Imb0EgXr1Imx7XowyLUTQ127MqZLP8b3HMyMwWOY1Gcokzv2Znb7gUxsP4gxnYcwu+NQ5vUYzvyRk/h0ioB/zhcsn7OENQuXs+Hr1Wz6ch3hx8WRTF/AUln+/oETWSm/7SvXuKuhS/2wam1ccdR2wFLVMdF1Y06fBXw+5Gt6Wfdl/oiPObZxO/77tnNky3L2LJ3LyqkjmN7VU/bBGVddc/mNHc5i5lpGAuoWmtIBqo1bq0kTTd8JA1HIHbt2xLmTqFUXF+w822Pj2QHLdh0xcRGYOziJorSltZEJTVpp148l2VC1kdaH1v/N1GcqRFdDkam/GzdrjGM7B7oP6cTgqX0YOrMvg6f1ot+kbvQc00FA3ol+E7oyZEofxs0dLuCeyMRFYxkwvS+dhrnSfqCDfNaTSQtHCsyHi0LvRZdB/WjXvQ+uHftg59wZCxtXdPXNaKGlI85D1HaT5gLwllg4WIuynYZTz36YiYPUMe2AtWtPpi5YxMjJU+jYqwemakAHNY6mQLJli6ZYmBvhYG+Bra0p1rb6AmwD7BwMBe762Dka4ehkjq2dOabWppg52ODQoQPO3bvTafhweoyfSI8J05myZA3+6aUUXHzEzEUbcfQcJBHHBDqNn0JvVUN8xmiJFjxx9TDH3FJVO22OGgZNPXxX0P738VS54wJl1Z2/lY52vbXVEXiL0jcz0TjFFqKyVaaIqg/eRrulph1bQfuf4P7gr/btvwH7/XqUym8gUaxEtV0lAvDbOZeQ3bP/Ce6h/fvQrUdf5i36nh6DJjF87BwGDR7N5EmTWPzFQiaMHkm/br1ZNGcRXy34ms/nL2Ltqo0U5lcIav96/fGbULheQisYvxFI//r776jHkwrIb+RNBe+3b38XNa75mualvqs09x/yn3yiQb9yAy9/ecvNRy8oPXuN1PwyEpJTCQsOxP/YEY4f3Meh7ZvYs2ElO1YuZfvSBSybPY45Q7vx7dThbF00Q9T2THYs/JjdX3/Krm8Xsmv5F+xd+RX7VgjE1y/Da+safHZsxHvvdqKSEkkvKiUmq5iDQUl8vHQbu0+mE15SR2x2LhFHvYnZf5DEQwHUZdRRfek+edclMrj6jNrLP3BKooSqc084c10U8b233PsZDbQv//CW0mtPyT9zjypR2VU1V0mLS6EsI5+6vEJKMtKoyMujuuAUd64/4/ELUdgv/+SawPqqwPqaLOfGj3BByF139TU3n76j+NQlgkISOLDvOCeOh0gkUkB6RoHmAW5aaiLJCeEkxwcRG+lDiP8+Ao/uIOjwNqK9dhPrf5jEiJNkp6VTVHSK6rq7XL/zkmcvX0uEcJeIyAj2rVqJ/7IVpCzdje9kiVTGfsZiUbTjrUU1tjTAvZk+xg11NOUP5PL5y9TFLUAXVfWh3KiNGjSXC1NUSWNTerpMY/HY4ywfHcvCHgEsHx7NlqmZbJqczvoJqaybkMiqsaF8P+okS4d483nf/SzouZsJ7VcyxPUThrnMY6zVTHymbyF26gq2D5uD3/YDxAZGkCrHMikumfS4dLKzC8gtLKOouIKivFLyYjIoDk+jNKOQVDnG6XkF5IvzP5tVxIVTEq3cust5OYeXL4kDu36Hizce8eDlW/yPBrCkzxhOjJzBBs8BjBRoq1Ft1FBk7XTdcdJ1xKSxMbZa9iwY8CV9BdpL5swn5PBBfHfL9bRrBfvWLWTrwvF8OaIjU7vaMNzTBncJ5w2baAm0DTFoIcpMRSoCBXMzY1yd7DGQELuhRDAWtvaYOTqLOWHl5o6tpydG9vZom5pKiK5Lo5Yt+EDl+v79Rv/L/q7aVGaCsvr3/zOv6mxbOJhj196WjoPaM0AAPXLOQIbPGkD/yT3oO7E7gwXSw2cPYsKnwoDPxzLy48GiwjuLinXQgH3yojHMWDxZAN8LFxFKLt264igq18q5A+aaJhxzVO2RRhKFqYqDjUQ5t9ZtQ9/hg+kzZixmHj0wc+1Ni7aOotRHMGTiTFHaY7F374yusQVqHFoFNT2Boo2tKForgbejZb3atm8rwDbA3smw3kQhOzuL8vawxa2TC65d3HDq7kn7YYPpPWEiPQXOfSbMlOhiLn3HfYy7OGWXroPoMFBgPXYyPcaNpu+o/hIpOGoG+DUy0RLH0RQ1TN/7Y/r+GKqh4Fprt6GNAFtHzoWBsRHGlqZixhiYqHrbAmzZT1UNUPVCVZkkasDlBg1VvZ//NJEoex8N/R3c702VoGig3pf7StUu2b78YyIOzfknuCeOGsfkmQvpM3Y+C1ft5svlGxgwaBSdO/fAztaO1i3aYKZnjXZjM0y0ndm+cQ+//lKvslUb9h9/KvDWN428+e13Xv/8th7U8vcv8q4y4dBfjyj/20v9Uv1egbse3uod4Rd1d38grayO+JRkUdq++B3ay7Fdm9m7bjmbv/2c1Z/PYsm0USwWtb1FAO61bRU+u9fhu2c9x+VGUoD3OXSIvMw8stKzKS0uo1LU9dlzV7l05Q7X7jzhxtNX3Hz2Ew9EHd/9WRTtG9U2/Tt3xHk8efMLv/z4ikd37pISkUTwoWAqCk9TW3eL0xcecP7qEy5ff8HZyy+5fPcdtwW0KpPk/P2fKD7/iIIz96m5/IhTdVdITUymPDeP2vxiavOKqCkoory4kktXn3P70W9cuf+GS49ExT9+x/knv3Pu4W9cuPszV2/9SGXVFXx8gti9+wABfsEkpWRy+uoNfpADdfraLVJyc0nJSiNJMwJ+GJExJwmJOEFomA/hYV6EBR3kZMBeTvjtwd/vGNERMRTnVXNVwoRbz37QDDZx7tJFsoPCKdxxjAvrTnB3QxD3Vh7n3LwtFE34hryRi8iesITQad+wedhMPmvXi0lm9vTSNsBRxxitpjqixlUhniY0bawrqkF15W+JSZsezB6wlxVjo/mqTwBLB4UIsBPYrHpQTkxg7fio/8B7qLco9GN82nMXkzt/zyj3xUx3XETE3D0kT/yWPUNnE3M8iKLcYioq66ipu8C5s1c5feWmgPgOt67eJ8wrlOQDIRwev5DkzXsJjQthQ3oQa9Ysw3vqp1wLy+BU7QWKzl/j1MVb1F67w+nbch6f/0RBVilLeo0mWr631WMAU009aN/WgQ5G7XAVgBs1V9kgjTBsYcQAp+GM6zqKkwd2EbBHIred6/HetIzd38xn08fjWDysKzN7ODHYwxInY21aN1DV/5qjI+pTUwddwK0ZFKFNS5oLFD76sBG2zp7YtOusGeDA0s1N1LUhH0hIrVTYv0sSiDUSFd1MPdz6qL6JRNNUokzzt+rxWq/qVEiu2lXlVtfYR40+wtTOTJZtg7mHNZ4DPBk4uTej5wxlxOzBDJsxkDHzhjHu89GMFxs9dwh9x3al62B3eo/pwrjPxjDxy6kCwsHYt3PC1sMVCzcPLJzaY+nUQZSnNS1aa9NY9rNhoyY0bNqUtqaG9B7al1FTJ4rD6I6xSx90rLpi6tCFwWOnMGDsRDy7D5LtckfbwFgzCk+TFk0EjPoYqgePRm2wc1ID8Jpo1LZS3bYy1ShuNSivsymu7ha062JPt4HtNMObdRqjFPc42c6pDJgwS6KCcbTvPQS3HgOw79KbDoOFb8PH4dazJ516qVKs1tja6KKnrx7Iq2H8lBh5D+36nHjVfKKnp0fbtrJNYibGJji7OdGlh0RJrnbyWWvNkGRasu0qg0TVJVEZJBpoN/jfwa2ioPomLXXu3kNbc44E2OrBtaZekFxrn0weTYzXvH+Ce0CfkQyUUG/0x98zdNoX7Dl6gjlzF9KmlSHGBta0bWNJs4YmorqnkJdWJTitf72Tm/3dH+80zRwKys9+/JlHT3/kV4H3r3/8yc+qffv3d/zyxx8a1a2g/KdGbteD+t/2fvavifrGb/Lva5meefAjqaV1hIRHsnfLOravXMLaxQtYvmA6S2eP55vZE1i3aB4H1n2P165NHNmzBa+DOznhvZeAE0cEcoHkFVRr8sjFB/BAFnpX4HpPvML9X+Rv8SgPxR6Il3ko33kmW/BSTDmdn2T69v2GyevVT2/wWrebHVMXkbrxIGVB8RTF5VCTf5a6qjsC8NcC2tecuvGE8rP3KD11V6PGyyrOkhgbS35mOtVFxZwpKuN0UQU1JTXcuP2Um7I96oHmpSd/cvGR2MM/qL35hvO3f+X67ZdERyayd/sugnx9Kc7JobK8nPJTNeSerqHs5jXSKiuJzMggNj2D+NRUkkVRx6cXEptRRHx2EUm5hSTnF2iKeKWIGk0R55GcmUxMYggZotLvXLzPT29UxCMK/+pN4k+EkXfAn8Llu6leuIXques5v3A7dxbv4sLcVTxcfohn3x/h2sxV1I5eSNHMryjfeoz4g4HsXreLpQuWMHPsPHp36Y+1lQMtmpnRqrEHg12W8uVAHz7vc4QF3Q8JoANZOzmejVOTWTMuWpPTvXxkEMtGBLJM1Pcigf3HPbbyWadVpC72JUfWt2fQdCKOnCA/RyKWokpOqVz6C9e4dlMU8/2Xsi/3WDNmAdnf7qN01ioSek8m7cQxvs/04eDxPfj1ncCpees5m5pPemUNFWeuce7yPS7KxXHp6U9cu3Kf74fPFHX/GQc7D+Nzh650aasGXJAbs6GoYgVcuanatNTB07Ijn4//mPAj+/AXgXB8/Uq8Vn3D/q8/Y9NMiVaH9GZKZxcGudtiZ9CGpgLfxnJztmymwvD/wFQprCaNGtFSBJJzu67YeXZFx8ySjyQs/5fc9C3VEFnGugIxPQzUoAECCCMDbYzatkG7dUtRdq00D8+aNlMV6JqKWq2vGa3U3HtTD8E0vSwFGjpGuli62GAqZuVphWd/V/pP6MOoj4czZs5Ixs4fw6hPxzJ87ggGTR1An1HdGDimp8B9LCPmTaTrmIEYOtqib2yOrYu7pku6uaO75gFqC101/F8zcSwK2k3QFvCOnD6O2V/Np33fvhjad6CtXU+0jD0lup/I8MnT6TZ0mDiAzugYW9NE9kV1dNE1lH1VGSStRAS0aoSewFvVt7axNRSrb+N2cFLlIkxwczEV8Jrj2cWK7oNc6DeuO/1njqP/1AkMnjKNHkPH0m3AKLoPGIZzl+7isNrTfuAw3PsMwsrVDRd3RxwczDAzbSOKuqFECEr11h83zfmRqcrJ1tHWRl+AbaCvj5GhoZwD4aOJgTgQK80DzTatm0uU+RFNGn4o50HVJmmsad9u0FBg/W9wf6g5D40aqfZt9RxCIq+/sn7emwK3us40TZP/akx3DzeJ+j/9L4p72kI8Ow1n2ozvaOc5lPmfLGfVqo1oaxnQpok55kYdWb3hEM9/VLq5/vX7bwLlV+949ugnnt76gbvX7nLv3gNe//obb4QAr4R8P8l33gq8VQ53vZZWuvyv11+w/muieb2fV/ZG/lUpdHdlQeWnLhIVHM3hzRvZt2Yp25ctYtOSBWxb9jmHN60Uhb2T4/v24r1/r0B7H15HD+DvdYBgL2/8BCbZGZU8kU2/8uQdd56+477I1Acv/uTxK3giIH8iAH8k2yzc5AfZXmGYpolHo/z/fKexd/KZygwpyS1hs4RZGzu78aWbI8t7j8Rv8SrKYrPIzyglSabJ4alkppZzuvoadcU1pIfHUZKaQ1VBGVUC7qqCfE0myEUJ1W/Idlx6IWpXdQJ6BOfEzgu878jOX7/3Eh8vX47s20VKbDg5uZnkl5aQW1ZKYnYOkWkZxGTnEZORS1RqNjHpuRqLzcgTyycus4D4rEISclTRrhKS89Q4ndVkqlovZ89TcPUKeafPUpxdyZ2rd/lTdvLlL79Scv4iRXlZ+E2bT+LwOZz6bid39kRyeuluKqcv4eb0b7kwdB4lfadTNXkJ93YFcic5m7PlJZwSKxfHUZObQ3lKGgWR8UR6BbFn6z6++2obW5f6sudTX74ftosFfbYyu992Fg49zIpR/qweeZLvR4aweHggS0YdY9kgX77tf4KVQ/YRL7/JnrGO/QOmELfPm8LcfMpKKjlTc4bqS5e5ceUxT+/9Qqoc54NuI0gbu5DKyHCSekwkZ/43HM4IZFWCNye/Xk6ubHftHm+yRbXnlZ3j1NnbnL7xiAv3nvNQLobVn32P/7hP8RfIL3fpTKdW+ph8oIt+I7mxGzSuV8tNGmFuYMraBZ8TcmgHR9Z/x95vF3B4udi3c9ny8XgWDOzGUDdb+qoOHQJblZsrtxwtJEQ2MzYQ8AqMtbUwlvC7RePG6OnqiaJ0prVOW3EOovIaN8DKzQLXbq44tXfCWpVtNTVCr622RqWrzhuqIFWL1q0FcK1o3FxUroD7Q02K2XvFqGCgVJ2oclHfSrk3VeVEzY2wdLbDWpS3Y0dbPHu3w7NvR9r160THIX3wHD6MzqNG0HXkUDoN7kOfMUMYMGManUeP0YyS3lIAbWCg8s6tNQ/ojKytaGNoxIfNtcTZNKVBo2Y01tGi44hezPj2U3pPHI2+c1f07LqgbeYhoO/GgFEz6D9uGk7deqJvZUvzNroCOfUwtYUmvU9btzWaYRHFWsg2q79VyVtd/daasqlWtsaaLBAnVzNc2pnRvoc1vYe5MnBSR4bNH8SkRVMZP2cGA0eOYcCwUfQYPBS3bj1w6tSZzv0G4tq1O1b2jjg6OGBuboqOriq/qrI66tWuUs1t5PyoEb7U0GgGKpNEXw8jIwMMDSUa+Mt0ddpoxnxV7fJNGjWgiURC6sGjau5RAyeoqKfe6jN/lHpXU3UtqGhJ5d7XP6SsV/fKqddnlqjmyI8wkH0/vOmrf4J7+Mip9Oo9mpEj5/Ddsu3Mnb+EdZv2yIVhQp8eI8nJKhFk1b9e/fQLj58858cXr7l/6wF3BNhny89y9cxFHty9w6PHj3n87Ede/PQW4XY9iP/650/1hpLemr/F/pr8KopcqXKlcpVp2sTFXr77Q0LgOxQUlZOTlkZadBjRKl/7sIT7h3ZrBmQI8T6E35FD+B89QqDPMfyV+XoRIO8HHvHC71AQeTmneKbA/eAddwWM9x6L2hZKP3gq8H7+Jy9Ejr+SbXv5q8y/+oMfnrzlx7s/8eODn3nx4mcNtH949huP5XPVVX+lesBlos2n5rpMNDHHd8UK8mPiSIyIJSMsnuKTseREiPINjCTm4GHyTgZSGRtHVWYmpUV5lJYUC7Tvisr+kzNPFaz/5OwD1ZtTQfsPbopDufHkR/YfOor30YPER50kPiaIlPRkYlNSiREwRgkUI1IziRZoqyqK0Wk5Gnir6XtTEI/LzP+rnrmqtFhGUl6NRDBnyai5RP7lu5x5LCrz4SuqT1/UnNffxWmdFdUdGBRA1PdrqfhsBZlj5lMw9nPOzVxB6fAF5PeZQZaAu+qbXZw/GMXF8FzqsospLCwgOy2JyvQ0SnPSyEsQhxWfSG16NhclyjgjTqciI4uUwwLhQ4Ek7PHBe/Vetn+xh81zd7LnMx92LTzJ8qlH+WrUYb7sd4TPeh7m+6GHiP7Yn6ypGzg4cCpxe7004C4vr+Z83QVqL17jzJV73Hv4A6E7dhJn34fciZ9zIPskIXt2kOU5ntQ9e/ku2Yt9QQcJnTiH0nFfcSUim4x8iV4qznPq0i3O33ki18NbDm05ws5B0wgbNpNVAu6x9u50s/HEoY0pbjpGNNe06f8LMxMTvLZvI/TgDo6u+5ZdX89l35KP2b94Buumj2RWT0/6O5jT3U6UqUBB1TxXbdMNRf1amBhibqyPhYEejhai9gR6tjYCr5aqzO+H8t2G2Fir0c/b0aGrJ1bWlrRurTp2tJQbvb6LtKrbrtWqNa3atNZUyWvesgUNBRSaZpW/nMT/Yup9AZIqBNVSHImhlSl2Hqq5wxETB2v0rM3Rt1NNKO2w69YXd1GlboOG4DRgAJ3Gj6H7+AnYd+uOlokpzXV0MTEzx9DYEEM1tJmxsQC2lTgHBe0W4kj0sPX0YOyCWYycNwubzl0xsOlIa1N3DB06i4MYTb+Js+kwYLgmT72pjh4Nm6lxXhtpcqB19dpqIommKh9ak6nRUpNq11Q5KXFWzQWmrSSKMbU2xNHVFCdPMzx7WtN3lAcjZvXQDJE2fsEExsyYzNAxEzT1vF07dsahXXusXdzEcThJhGBHW0NjcZi6AtkmAtv67I/3TRuqm7qRcVs59maaEeWt5Ry8h7ea6unp0FasjcoyUQNdCKyVqflGal7ORTOZr384XJ/69/dmEWXqvKj3FMjVVP2tAbeobU2N/X8J6OW9bz/7L1klMybPpVvngXTsMIiEpAIiY9NYISHv+k37+OG50r2qKeR3fhXMXrr9hIvX7vHTL295+eIlP796yfNHj3ly+z5vn7/ixeNnPHv2nNei3DSNIgI9TeuIMqHxr7d/5vWD16h+Oe+bTZ78LM5Avq/atH+S76vp09dvOHXuJuVVZ6iqqqY4P4eM5ESS4mJJTUokK03AGB9HtCowFRRISIA/Qf4qp/sEfl7HCPX1EZPQfftRwiMyePLqd+49fSM35m88Egjff/KGJz+8k6gATZPMj7//iQQQqAQZ9fnlwlucTb/A68dvePrgF66ffyFq7A0PHj/Fb+kSAno5kzbYWW7uLiTMn0PMmpVEHjtCbFgwaTFRJPj5k+ztRb7fMUoCjlJw4jAZ4mjSZDsrswq4ePoOZ89LeH7rN3Eof3L1IVwTh3Lj2R/ce/0WX/8Ajh87RFxkACGBR4kWcEcLCKMTU4lOSSc6NYtIUZcxoqoVmBWkI5IzNfYe4u9BrhR4fFa+wLuMxNxTJBedJa3yKnnnH1ImDuqiHPTbP73h8q27ciSgsuY0h8IDCQvxI37tOpLnLCJ+7McUf7qGkkUbiZ21lJyt3tyvucWtC8+4VvuAC+fvUlBSRUFeAZVi2fEJJEdESKQQSUlhJjXVBZyryCYt8Ah5IV5URPtTFudHSaw/hRFB5IaGUR6fQ1l8GZnB+UQfy8B/Y6zA0J9tc/cSO28feRrFPZXIHYfIy86lrLSSC6cvcU6uk1q5Jk9fuMjxSdPI9uhJ/PfLmX3se0KKEkgZ8xkZQ2dzNPAg36V7ceLAdrJ6zuLSqqOUyrEpyCyiQqVTijO9Lx4+NjSVlf0mEj5qLmvtO+EvKj07Ipkhbp3p2FpC5Ab1mTZDRwwlIeQkYfu347NBFPfS+excOJWt88awZERvpnZxZYCjBV2sTbBr25oG6kb962ZV43aqjBJLlcbWSgt9TRiuL5+pm/cjtJpp06NXL3oP7IWtgxVaSk1rRqipTx9Ty1CmlLRShCam9WF74yYqv74ePKodVaMeFbA174nTUDWfBdyNRcW1EHir4kz6FlbomluiY2GDjpU9+g4CV5cOWHfpjevgkbiOHEfHydNx7ddP4G5NI3EU2qI63dp7CNCcsLGxRleihWZNtagfh9YAW9eOdB82gr4TJ9Bp6CjMnLugZ+xGWytPXPuPpOfkWXQcOR4TJ3daSoTxUZPmmoeuDQV4apAEbXmvWQstgXfrf1vj1jo0bqNDEzlWzfS0ad5WIiCDlrIuE9y6iJPra8/ACR0Z/0l/hn/cn+4jutNn2CB69RtEl669cWvXATsnZ0xVqVsDQ1rKspSjVOVhNeekoRprUxRz0480ylt1mlHlV3V0tTA00pX9tMRKjRoksNZRxcDaiPMQpd1SpVuqbvh/M/XwUSluBW4FcAVvtY6/Q/vvEFeK+99NJvK9j2SqGdBEZXHJ3wN7dvonuNd+sxk322706z2R+fNXsGKthMTVpzU3sXr9/O53Lomaqb33mlN333Lx4S+8fPuXZJbXn6KWf3zwgueXn8iXFYw179Y3jKivCRD/kO//dOMlD7Kv8+zq83qga2j+Oy9+fcsPb95peha+lvfvvXjFmav3uXLtAVcuXKK2skpu1DyycgrJL64UqyBN4JciajMpTeV3J4oliCqNJSIklFD/QMJPBBARGE5KSq6m4NMbAfRb2Y5fxVR77o8y80pMpR/e/fE37kiI/PwHcU4CbvFJ/PriT357/Bsvau5yNes0l6pvc18czoMHT4lYt5aUnk6c7WtK2WA7SgZ3I2nmeEqDT0h0kkaCOJVwv+OEHdhBjt8BKsKPURx8mKIQb2oS46gVdVqWUUFZWjVlWTUUFNdSWXWVs+ce8ODRL+QVVHBo725ignwJO3GEmIiTRMXHEpWQLPBOJSo5QxR3NhGyb9EZBQLkImJFWb8Ht7JI+TwyRcH9P/BOzCoiIaecxIJaUsovkX3mAYW3XlP145/cEUd67+VrTaSTU1qGT0oMoWWphEb4kbb/ECm7DlEemcmp5DIe1F6nOr+GdNmH6PgSjh6KlCjiMtdvqroszzl14RZF+RXkynpz45M1UUfFCX9Oe3lTJAr17Ek/zkQFURsXwqnEEEpjA6jKiqe6IIcKOc/VOUUC/xyZ5svxkfm4TDKXbqNg1kqODZ9DsESDuVk5lJSUc6rmHOdrr3Ht+hOykjLZ59GXpMEj2H1oJYsOr+HQ4f2k7DlMaIfBJH+1nI1pvmzM8CVk0bfED5tD7fFQStNyKRUnUH3hKlfuPheHcJ7vhs4gYuxnbHfpyb4Z8ynLzGPWkJF0btUW+yZaNBJFtGnjWhIC/Ti5YyOHVyxm56LZbPp4DN+N6c2sbi6Mcbehj60JnSyNcBB1qAG3unnVjSnWWKDqbG2BoahIfW01AMFfqZcCaDtXF4ZNGsngiQOwdjWTsF2NivQXrCWMbtqssUClJRbmxjjYWWlqCrUWGDcTMDdSdYVaNkFPwKYpkqQUnIBcNTm0bNWCVgL6lqoZQkdLVGtb2hiZ0kYiRx1zW3QsHdCzc0HXyQUD13bYdhflPWgUtj0GYWDnQGtDcQ6iME1Enbt6umDrZIOFgFvTXKPVRlOm2MWjMz0HjaHXqAm49RuMVbvemFj1oI2hMx4DRjFg3md0nTIdY/eOtNA1FFC2kO1rKPYRjWR79Y30MLMwxtBEX1S9ocYMjGQ724oK19WhlYBT21BX01avb6aDrbsp7j3s6DrYlaHTujPli6FM+nwUA8f3p+eAfnTp1puOHbvjKkrbxsYGE4mUVI2TVlpatFCjC/0FbuXsVNu0grVyhqr0qsrDVvnY2nKs1GjyurraMpUop1VLTX68ah55D+v38++bShS0VeaIgrhq31agfm+a8/w3U+8peL8Ht6ZZTc7bB6p5S+YNxDH+A9x9PUVtO/Rh5dI9xMcV8MPLn+X2VS/VyvsHzwWqJdd+oODmbxSLKKt++Ad3fvmTZ7/9zrM3bzVNG+9+/pPTWWd4fVvifA275R9R1H/8Jvb2D357/TtvbvzC72qgRtVYLC/V8q3+ffrjT1y//5RfZHWvfn7H/YcvRRn/xN17D7l89jzVpVVyY9VRefoahdXnyS0/TWZRNekCh9TsEhJT01C1uVWPytioGBKj4/DZe5BCAZp6yap5/vJ3Hj/9jbsP33Ln7s/cuf2aO7decVOcyN0zT3hQepe7mZe4W3SN357VpzH+dOsx173juROUwfWKC9y6/zNnbrwmMzCGqM4dONPFiqohNhT2M8e/jy1521dSHBZGtG8QKxd/gc+uDaQHHSYzYD+ZJw9SkhxKZVGmKNBCSosqqSms4KzAp7q4iLK8ErIS80TZ3yHEL5QQH2+CjxwgLiiAhNgYIuNTiYhPE4CnEZkoYE4ScCcLuNPEgclvE0RRRyZlEJGUrsk9j1DzAvhIgfj79u9YgU+cqPMENahy6Tky6m5RcP0llc/+5IYQ+7E46FdyzmLT0vDy9+FojL+o+UTqcou5WHOZs3KsLt/+hfT0CrwPBhF7Mp3YoCxqym9SLXbj9q+cvf0TxVefUnj+NpevPaLQJ5yDnkPJdh9DVqfhpAweTda0j8n96mtKRM2X7thJme8JLqSncjovm1N5eZwpKqa6TLVh51FaVkylbH/611sonbeeA4Om47d2B7mZOeIsKkRg1HL+1CWe3n5J3PFI/AbPJO2b71jlt4olAVvZPPtzco5J5PDxZ+SO/YSI6EC+yj+BT7w/gZPnkfLlSiozcymX81BWe47T1+5z8fJD1k7/gpCxn7K/XT9WDxxJRVYum5d+RycBt1PjljibmhB10p84iez8t65n75KF7Ph0JsvHDeDj7s5Mbm/LxA5ODHO3o7uthNoCmUZ/3bDqHG8TigAAv9dJREFUxmzWuBE6Ws3RFwiqHpTmRqoeu9zcHzVEz9SU3mMGMHz2CFGOg3HrKSrYTAszy7Y4OlvSoZML3Xt60rNPB3r37oSpLLu1qEMtNWq4TNu0aoq+OApzC0NNuK/WqZR30+YCe53WGFuYyPKMBMK6aBsbCrRN0DYzQ9tCqW5b2to6ouPigL44DzOP9lgKiNtauWjyx9sY6tOqrS4mlmaa5egIZLXa6giAVT6zDa6dutJt4HB6Dp9I+4GjsOs6AEu3/uiZdMPcvTddJkyn+6w5WPXsS0t9cwGdlib17iPV9tu4AS1UjWoTPYxMZR3mbbGwNhQzqC8/qwG4nqZ921iAbW1nhL2bBY4drPDoZU/fsZ0YPbcfU74czqzFExg5bTidenSlU+ceuKn6Sza2mMuxbasrx6tVK1o0U0q5qWbd6hj9HdymZgaaB456EimpgQ9UCdaWLQXkLZqjJSpbAblJk3pQK2C/t/fNJU0lqlFgV6agraIe1VSierX+XWmr9b43zflXABelrWlWU9lAEiUpp6YGKv8HuA/t9eLIvkDqKq7xRuj5689v+fnHX3kjivRXYetjYfCpZz9T9ugdZRLSVz+Vv5//TtWjXzn9/C1XX/3JE7nxX7x4Q2ZMKblRpzTM/109mBRwq7btP9WCfhSc3xKIv1BYrBfj6vWzrEfVyb5y4Sk3ax7yvPoB98/e4MqZi1SX1HJaFN5VAUzdpccU1gm8BSIFFRfJKzlLTv4pskXBpqZmkpySKgo7XSyDnOQ07ty8z8MfxcnI9t6/9wt3b7zgxsVH3C2/Icr/LLcTyrgYmsH5Y5Hc2R7DnTWx1G1P4JebPwm8X3EvNJlHa7x4tDOM2/nnuHHtBVUX7pEpCn+PhxtpLgZUjbGmaIwZ0cPN8Rloz97h3Vg1fQTHNq8kKzyA5JMnSAkLpjAliYKsLLKys8nJzKY4v5DygmJOlZRxrkwAlFcq83VcvXgTH6/j+B3dT7i/t6YKYlRsPKExiYTHpYkJmMWiErOJEnjHpuSQlC7TxBSi4pKIiE0kLCZeIC/fF4UenigQV8o7LY/ozCKixNHF5leRWHqG9FNXKbzyjFMP/+Sq+NNnci7uPX5CQYZAMTuT3KRYchJiKBYFXHf2HpUXn1J38xU1l54KwH/m/JUXVFSpXPDfOCvHTNVmqbrxiqLzTyi6+IzTF27iN/sT0h27U+XYkyLnXuS79CbLuSepTt1Ic+9FeoeBpPccT86Y+WTOW0rRul1UH/ajKkRUfGoK5fn51Iqzyv5mK3lzV7G521gCVu+hMKuYivIaiVRqOHP2MjclOitMLcJ3y14CDx9gXeRedgUdZNuipaSs203+xp2kT/mEgp378M+N5buT+9mxZgWJ+49QJM5M1YSpEvVee+E61+89Y+NXKzg4aCrHugxjSbserJ79KctmzmOYgzudtI2Y3rMfeUokhIRwUqKjg99+ycqJw/ikjydTOzsxrbMLU7u6M76LB/1c7PAw00dLlHD9A0oJyRs3wUIgqC0AaCMQsXewo6nc5KojR6e+3Rk6axgj5wxn7LyRDJ3Sj26DPekhkV3vIb3p0MMDZw9rbBwMsbTSo612E3RaNRQYNaRN60Zo6zbB0KyNgM0YXfVQVDWTyHobCthbtNXCwtEWK2cHTO1sMXVwQluA28JMdbM3o62pLUbmjrRVha1EoZq5t0NfvtPS1II2xua0MTCjjb4pesbyd1sTcQSqCJQ+lnZOeHTvQ8eho+g8ZjIdRk7BvudoHLqNw9RtkKj4rrgMmECPqZ/gPmw8bW1cad5Uj+YNVYEslYXRWFN8qo2eHCcdXXE4LTQjyKiHkSqbxszSEFNLgbc4LxMrHcxsZf+cdXDqYIZLVxu6DHJj6NRejFswhImfD2fK52PpM7onrh1dcXH3wF6iCHMzawwNJbporSsAbi3QVfVTmvwboArcqsNMG53m4hi0ZZ164jDaom+scrvrQazawpuKktY8eBRTxaLqM0gaCdjrB0lopgYybqLOh0Be3tMcf4GwKgKm6seodb0H9/9u9U0m6uHyX1CXqYK5ahL7B7hDojKITSohJqGUwJAMgiMziIsuJj6qjOy88xTXPaDiqkDvNZryprWP/qDs9hsq7v5OjcqEePE791QThNz4R33T2LktWRyAqPDfRW3//idvXr/lD5Vu9tPv/CDK/dXTVxq1/e/sb4H8jbqbVCTXcC65juqAHM4lFVOTUkBpfD6VGVVUZZ+mpvQqdWfuceb8A2rP3ae89haFKuTPrRIrJ1eU5KnTl3j56ifeSiRw+eJ1rpy9xZ2qa9xKruBOWA43fBO4tPMkl9Z7c22jNxc2H+PMoQBu+MRz+YCo66hyfql7yJP9ITxetpfbKw9w6WgkF8ovcvbcDWrPnyM9OZxtAzsS0sec8NGm+A2zwXdKB4F2e3aP7YPPyk9JDjhKRngwBRIJ1AoQak6rnpOXKKw8RUFZFflFsr35pRQWlFKUk0dRbhEXzl7l/PlLHPU6gq/XQeIiQ1G1x6NiEwTGYrEpYqlEJkh0kZwtyltUdYz8HSWAjkkhJCaZoLgUghJSNQWnQuNTCJXvhiXnEJKSS27NRQpOXyYmt4KE4joyqi6Tf/mJOOQ/NWNmPv/zT0pK5BhKJHOmUKIAUd55yamUV52l+Mxdyi49o+7WT1x68I7r4s1vyHVwS6KvmnPPuHD/LXX3fqXq+o+UX3xO9a2fST0Zh1+XQVQ5d6fY2ZMC186UuMi8SzcKXLoKxLtQ4NyNfIfuZNp3I8mxG7HOPYgRZZbQYRBpAyeSOm4emXO+I2XeCjJmfc/evlMJWX+Q8rxKqgS2Kif/dN0Vzp25zcVzdykpriEkIoq9USH4hUWSEhglTiCGlF278Ro3hZMLvmTn+rVs3LGNhKAQqlUzSaGq+1JLrZyfuku3uPnkFb57vdk5YBLBAybznWdPhtm60dfJnXFdezChU3dGuHiyZPwUYo4cI3DnFvZ89QlfDe3OtA6itD3tmNG9HTN7dWRid08GutvT0coIg5aqVIBS3ArgH9KiYQO0RGW2atEYZxcb3No70al3BwaMG8jwOaMYPX8sY+ePY8QMpWC749zJFSMbU7SN2tBaT8J5vaYC6abo6jST8L0Jbdo01kx1dJthaK6HlZ2ZprlE5XwrcLcUMOpbmGHh4IitqwdWDm4YWNpiYOeIeTtPWpiY0VzXQKAvgLO00xS2MndwxVigrGduLU7FRpSzFdqG5gJ4a4G4qSh3S+w82tGuT386Dh9D53FT6TR+hkB6EjZdxmLTcRwGEs2buPTBc8gk3AePQ9+5PY1aG9C4oRaNBVJNlcrVbo2OOIA2ega0ELA2adZCU/5VDQzRSrsleoba6Ju2FWAbC7BNxQyx9zDCpZMlHj0d6DrUg8EC7jGfDGbcp0M1nYcGT+ovEYCzHAcbLGT7VbGr1pqiXFqyzuY0VL1ONc8M6hXv38FtZFqv6k1UnXKZGhi3ESeoJWpcDTtWby216ochUz0kVUaKcpIGEv20+SuXW0dbS9P7U0G7cSM536LW32eTvLf/HdzK3ivyv39HvfcPcMdGxRIvKi1JVJqy+Jg4UhJzZT6ftPQSUrOqRd1VkVZ4QW7Qpzz45U+qbv5K2dU3VN/+g8sC9POvfhEF/orEkrscPl7Nu/rEbX784Rde//izpsnk3S+/8Zt6GqhaUTTgVk0SQnx5Pbz5kLz4AvJj8ylJUO2cpdQIQGpVDz+BTGFmGbkppeSnVlGcXUdF2WUqqq9RUnGJqlPXOVV3R268O7xW7S3yevDoAeWFhZzLzudicCzXJKK4teM4t3YKsLce4/5ef+7u9uX2Xj8ehyTyJLGQK6GZPM+o5fL+cK6t3MWDAye4GZ3CtZIaTVNBXeUFqqvOUFlYzP6Fn7BnQl+OfNyPLVN6s/3zMfiukFB8/VKCd6wgwvsgBRIBnJLvl8n2FZ5+RMnFh1ReuUu1qEM12ELd1YcSnl+hvPo0FTXnqT1zjeu373HM1xt//xPExsYRFR0r4X08YcpEdYfFJQu4BdaJqQJxpbCTiRZ4Rwi4QwXawaKwg5PTiUiq/45qOlEPMcNEmWdXnObU1TvEybFNLKomo/I8eRfuU/b4HfflnBTJdqQkZIiTrKA8NUvUdho1pwRm155SdfsnTt19w7n7Eh2JnRPHffbGL5Scuk/l+cdUiUOuvC52+Rk1l59z+vxDjk1eRKZzH844dqJEVE+RR0fKXDpRKlbi1IFisUKxPBc1bU+JgyeV9h0ot/UkX31m2548844k2PSlcMwScicvY1unMQQs20FpVqmAu5ZTNWc4V3uVc2fvcEaiofM3HnFOIq2qc3fIyigj/mQEPls2cmDVEtbMnsiuLz4h7PBeuY5SKZNop1JUuyrcdebMFS5df6B5+H7v5W+kJuSwvt8E4sbOY6OE++OtXbFvrY2bqTG97OwZYOtAH0ML1k+fzb5vF7Pt84+Z078jwxxNGe5oxZRuHZg3qDcz+3djmKcjPQQ4FrpafynuD2n4UUPMDNpirN0CY4Gwvb0xvQd1ps/IHgydMZTh88Yxav5ERs6dxMBJI3Hv1Rl9S3PN2JMfqeGwBPYqfNfSbkZbYx0BuCpo1BQdAYqejho30gBjU0MBTEsaNhAQyHrb6LbF0c1T1HoHgZG9AMpMfm9AKyMTTJw9cOvdX1PtrrlAyMBEjbJji5mVLYamlgJOU3T1BXwCVl2ZN1M1w21tsRZou/TuS/uRAu3JM+gyeQ7tRkwXaI/BrvN4jJ2GoGfdHQu3Pth3HSjq3YPGOoZ81LgFjRqpfG9RqwJL3ba66BoocOtrwN1USxRxSy2atdKihQKgHLsWqleiiQGWTpZYu5qLwzDHpYstnv1c6D6yA4Om9WbEvAGMmD+QkR8PZdjUQXQb0AlHVzvMzCX60NVFS0uW2Uzluav6LgqO74FZD+5mzRW4xVEYCITluBqZSkQjTsPAWByHoZZEFy1kW5uLQ2yhcZCqaqFyjqqLuzI1SLACdytR3iqvWynupk0+pJk4J6W438P5/4kJnjXTesX9X8AdceIoYSf2E3J8F8E+uwn22sdJee/kyWOEBHsTHRlMZkoGBfk1ZAm8zwl0ngl/zz38hQtPRHXfeUOGhMc1j99wSW7qyJNX+e0lvH0lmvrfDzHVVEPs+nw/ZfKn6r6jdPer1z8REyVgCoslKTOLLNWUUFlLaUUNpaJSK2pEiQt4qnKrqcitFIgXkBiZSoY4mPzsSlFNF7l19QdZKPz8ywuK8pOozkvkUk48VSe8OH/Mj7MSgtf6itqOSuB0aCx5B3w54xfNhcA4LkdlcS48i8vBaVzzjeFGXBpXCsuoqzpNXd1FzsvNXSfrryiRvwtqifYK4NDy5excOJvVC8aw/LuprFw8jZBda4k4vJ2shHjKCiuoEDiW1FynoPYuRQK4kktPBHIvqL3xSgD3A2dEoV5+8LPA5kcuir389XdiU9I4HhhEVFwi4QrY4lg1Js41LD6JcLFQUeEhsfFEJCQRpUwV31IWJ/OiziOiIkWpR8v7CUQnJROjysfmFZMsKj82q4iUoirSK85SdPEOtyUSyimpwOuIF7kC/YLUbLKT0jTq9eyNl9TefUftvd8581ANPiFOWqUuCumrLr6i/Nxz2ZfXGqWtorKy8085ffklaYdO4u8+gGpR09WOAmW3jhS7daFYVHexcyeKHDpQIpAudOxIjltncgXmhaLEyhTAndqRKt/PEqDnC8Qz7XpRM2gR1VNWsaP9aLw+X0duUi7Fqo27qlrAWysAPktl9WWq1fB01+5SLg4/2Ff1tFW1Q75l/9pFbF/5CVtWzsV770qiwnxIz0qjQCKM8rI6Tc/Wq7efceXeC64/f0NZ9SVW/gXubV36s6hdd6b36MWCCWOY1K83Pa2tGGRpzXBRo9/NmMGiKaPp626Dh6EeXUW5jvRwZc6gviwY1o8JXd0YIEB3MFLd2uth0eDDBpgbGmBjqIu1YRusLPRw7+yIRx93Bs8cTv+ZowTekxkwdQKdhw3D3L09WgYmNGihxQeNmvBRo/pQvbGoPl3ztqJ+1YPIj2gpEGyl8sQtbbC1d0RfVKxmaCyBQKPGjbAXte3k7IaenpGE9rq0bKUe9JnQ2swOzwFDGT1nMsaORgJLbYwsLDGxthZ1bUrrtrIObfm+ANXIwkLUfwfsO7bD2rMDTr0H4TpqAu0mzqL96Fk49hyLbeeR2HYYia51N3Qs2mEm59LQ0YPmeqY0bNRSQKQKlKk0OIFlU4GlRAPaaiACHT2atGxDQ7HGqq61jmo/b0NLPTG1L3ptRf0bYeFsiY2HFa49HOk8tB19JnZjyOx+DJs/gCFz+zNoaj8GjO9Dz8Gd8ezsjI2dKcbG+poHi42b1ENbwfo/oPwPuDUPJxWEBcoqZ1y3bb3pybyOqG5tNaiywF1HTPPQUkxlnijlrR5kasaTVM0morqV8lYPi5uqbB5xFoLc/1v7O7j/bv8Ad1RkBNHRwaLuAoiNC5bwPIa4+AjiE9Qo6QFykfsTFSTvh6dQUqSG4brF/R9ea5pG7v38jv2BpYTn3UJYxO49iexcmsCvd+C3F3/yTuX3aV714P79lz/48eYr3khorYH3Xx9fPneWA9v3cdzbj4QMdUOVUyHha01lHXWiBE9X14nVclasqrCUkvRcarILNal1eSl5pMfkcfnULc2yqsrSRVEFUpJygsijawnYupyQ7VtJ9valKjWTm6fPcaX6DBfyqrleWEeVLKM2u5RTaSVcKarlbu1Zbpad5XLFZWqrr1Jz+ho1taeprBElWlzEOQmtcwWIS+ZM58vxQ/h4XFfmLhjKwoXj2Lv2aw5vW43f8ROESIgeE59FQalA5fQtKi88Ebi9EtX9I+Xnf+D0tZ85c/MNp269oe72Oy4KDCVo4ebjZ5yMjCcoMo5w1WYt0A5/D2+BdZgAXVmEasNOSCAoJhT/oBP4eh/GZ99ejm3fzoEd6zmwcz0HVW/SA7tke44SEhFOtABcdcZJkmim9NwNrj58QUZmHru3bCHkyCGKU5MFikmiVnM5c+k+p0VZn7rzJzU33nLq9m+iut9ppjU3fqWwTpz1tZ80zSd1dyTiuvmac+LEqypu4T18iqjtnlTbdxL17EmBYxfynXuQ496DXNduFDh3pchRIO7YTaY9ZdpDVLeAXQPwjhTYdyfPoROpdu4kyO+KBsynZvJKDnSegPfCtWQnZFMojrW0vEyUd7mmyaS6+jyXLt2W6+YU+0Rl797wNcd2LebA+rn4bFwktpAdy6eyefkU+XwxOfFRVIgjU1HF+Ut3uXTzKVfvv+Ly41+4dPcla0bMInTYdPZ0GcA37Xqwcvwkti/9ik/GjaCTmRGDbW3oZ26D79adnDx8gK2rV/DlnPnMHDaOWYMH8fW0SSyfPYVPRvZjhKctrub6NBZAyG0nIP0IE1Hc9iaGWLat7wXp7OlEh0Hd6DCqLy6DuzNotqqlMUYD1Lai+JtqG/Jhs1b866PGYg0F1KLoVD2Pdg6Y2JrxYcMPaNzgA/TatMHFrQPtO3TFyspaVLioV5XZIJ9Z2Zrj2aGdqEh9mmqaI5rTvLUObUxsMXLyYMTsCYyYMQwLJztN6VJtEyONtRI1rKPTllattHFu58mgsWNEoffAul1H3PuNoN3YqbiOmYFdr/FYuA/G0nMgRnJOtYxc0LVwwNTRSabWsq62NFLVJtXDNzkWmoemEkFotRYA6ulpUvQaNdOiQXM10r2CdluBtjgMfT1a6BuKGdBStr2NmT5G9mbYdbLHc2A7+qmReuYMYsg8gfasPvQZ15Mugzvi0c0JexczTXt1WznGLQSoKu1Pk7Hx4f8O7g/EGdYPdKAG+VVZOM3l++87ALVs2ULT9q6aPFTZVmWqbKsCtjIFbDVggsroadFcPbhUnXHqs4HU3++bSf6zzv9r+9+/+09wi8KKktBYWUz6X3m/2bkk5OaQmJcnKi2f+Jxc4lMySVFdvNXDPTWqrrxe/Pwr320IZdG6AJZuCaJj13nMG7+Pi7lPuF/3I4+uvuWVhOKvn/zCG5Vu9/RPnlz8kV9FraumFPV6+/YNwf6BeB04SlxMooCukuLKc5RXXaSq+oLAU0LZGtWtvE7AWU5JXgF1ZRWcLpVwOS+X8pxCyrJLOFd+hgc3rpMa509eVgSpiUEU5iVz+fJZ7ty5w9XrNzhz/ryo+DJRa4UU5meTn5tJdn4mGVmpZKWnkp+ezoWaU1yTm/nyqcvU1Vygpua8Ru1XiEqtyCom6thx1n72CZMHdmHasG5MGtaZ2VP7snDBML7+Sm7WFQvYuXc7XidOEBQeS2GFOLuzAsHLT6m9+kxU6gPO3HrN2bu/ckbZ/V85fe8d50TJXnr8G88kErl2/zGRSen4RUYTIsCOlOVERsTUP3hUTSXxyQSHhOBzdB/7dnzD7tVz2L10PLs+H8EOcSI7FvRh9ye9OfDpYA5+NYYDyyazb/3n7N29RdS3qnPyUCKJq4SeCGLvpg0c3rqOwD1bSPX1Jss/iFP557h64TkXrojivvwjlVfFrr0WYP/MqZu/UHzuCdWirE+JEz5z5xVnb/1GkYD76v1fSN3gRaRTV037daFjV/LUg0j7jvjLTXzCoj0nbdsTKYo7xakDGaK6s+y6UODai0LX7uS7dNZYgUA919aDNCs3klz6kdX/E6qmrsOr02SOzV1GWrw496JyTft0RWUNdacvcPHqbW49ENVfdZZt61eyedU8ju76hN0rx7Pty7H4bl6E97ZP2LFyHLtWTyfo4GYK01LJyy/WjAt68ep9rt75gav3fuLBsz/Z+ul3ePUbR1D3kSyXfVk6ZASbFy9iXO/u9BGVOtrSjn7GJqycPAHfNSsJO7CXcD9vooIDiPA9TpjfcYL8vFj3/dfMGj+Mvp1csDHVp5kmZP4I7TYtMdVriZlWI2x1WuHuYE+PUUMw69VZANiTntOm0HHcOFG0/dE2sKKJlg4fNWvJvxo1FYCLshMFbuvpSu/R/QRQngK8xjRq0AhDUdNu7TvTvnN3LK0FwFqtNLnEahiu1qIWO/foiEsHF5q0ETUoardZU4GSqGk9c0usBMqjZk+n25AeGNmZ0EpUZkvZzrb6bTEwMBVAGWDr5I5n9964detJuz6D6DZiEl1HTsN94EQM3Aei7zJA4D0AHWM3Wa45uiYWGFhboGdkLNBrpcmc0bTzf/gRDZs0lf3SknVo01q2QXUwaib72FhNJRporisqW9eA5m2NxUkZijMxpJVENK2tbdFzcsHUoz02XbvhNmgAPSaO0AxOPHhSb3oN74p7d1HaLuYYicPU0xdot1CDbb/vXl4Pxfq8eZWO9y+JBD7UKG71oLGRnCNNKddGjWjYuHG9SZTToGEjAXxDgbt6SCkAl2W2bNVMA/ZmLSQCaioOUpbzgTgH5ZRUKmDjhh/RXKId1Y3+7yD+P7V/gDs8OfPfpvJ/NR040vOIyijQhNXxSqHJDZJRVkNWcR1ZBRe4e191Shf2/vEHoRHZTPj4W5x7yEXmMYEhvb8h3reA84U3BIJPuXD6B25efsETUdnP7v/G2x+FTJqmbpnK6+HDJ/h7B5EYlUp2ZokmTK29+JDzN19w8eYPmsF9z1y4K4r3AiUl1ZpsgopSpX5LqSguoaKwhHJRTqV5xQL1bAF8PrfuXebOs7vcef6Qyw/vU3HxIgWipEvOXhC1e5GyutOU1Z6ipKaS/KJ8MjJSiBflGhvmR3yIL1mxsZRm5VJZUER1bgFlAoq8oEiObtjItHFDGD2sKxMGezJtcHtmjO7JonkjWLNiNqtWzWfV2i/ZsmMT4TGxlFSdpkgcUEn1dc3D1KIyUfEXHnHu2kvZv5+4eO83VPr7lcdwVezW8z8Ego958PJXbj9/TbZEG8Hx6ZwMjSdEVHhYgsoaiRQFfYDDm79m95IJAut+7Py4PXunObF3ij17p8p0siX7Jlqxe6Ijmya4smlWVw6sniv7d4IiiRqS5Vwf3rmP/Rs2cGTHFg5uWkXg3q0keB0h40QgmTEZZCYVkJaQL+ekgrIyOSenbnPx/FPqzjzi1NlnXLj+G3VXBeTXf6JMIofKh79Sm1ODf58pZLiIshZ4K2jnCLwzRU3Hi/oOtemAn10HvGw9OW7XES8Ld3zMXQmyV0B3J0QszNaNZMd2pNm6kmzuTKJdL5I7T6d61kaOdp3M8U9WCLhTKRAnrpqjyitqqD1zkQsC7qt3n3Lj3nNy0rPYsOJLUd1z2bliApu+HMHObybiK+A+uG4qB9Z9jM+2ZeTHx5CXmkNZcZUmC+bcrSecu/cjT34E3y0H2NZtGCG9x7NSIoPFfYewfuECBrg5M8DIjDGWDvTS0WbJwB4c/uJjjn63QBzkPA6v+pS9336Gz/bVrF/xOYsWTmXZN5/w6eeTWPTVNDat+ZatK7/l2/kzmdStHdPcHZjoaM94N1eGd+uEk7Mt7r170l1UrceIYZh068a/9I1oIGpbpYU1aNwcfVNLXATOfUcOFlANwqWzi4CuCY0bfaTJUVbt2O7yubmVrShAAaHqVi2KskGjD7B2sKLnoJ5Yu9kKNEUZNhNVKMBpKcrf2MGOdrJuz15dsPVwwdbNhRaigpu2UM0FprTWNUbfxAorgbemBne/Ibh26YdTp/5YuPVC364bth1Fsbv2pWkrc5o0F5Uu4G0lKrll69Y0bKhy1RUsBdwfNRJAtxAV3oZWOrqiWLVp2UJLANuSprLNzbRa00yVeNWR3wq42xgaoyPQ1rOyQd/RFVPPTlh37YV1937YiAOx7t2bDsP60Gtkbzx7umPjaoGhuUQNeq01Svt9t/J6e98U8R9wq+yQ9yOwt5QIoHFTiQxUj0dVT0RjDTS55spUD9VGTRvL5yqVsd4+FKegmarONgrc6ng3EPUuv9Vq1uyv9f3P7Z/gTsr4t9V33sgiPCWPiLQiItNFYWaUCMDLSCg6RVrtVfLq7nPl9is1XgKabpEqG0Funokff0n7TuNY/tVhMkMLqcyoE3V+l+vX3/DwETz74U9NJxj1OPLVm995+dsbDbpv3nhAZHASSVHZonorKBa4lZy+J0D4kSuPfufakz80mQxXHvyi6SBx/vp96s5fp/LUOU2FuFKlvIrLOH/2nEQCd3j+7DG3nz3i6vPHXP9RnMZPr7nx009cf/UTN1/+zLVnL7h0/yFnb96i4uwZysqLKSrIJDMlnJQYH5LDDxHpu4/oE4dJDT5O3ME97Jk3j21TJvHt+EHMndKXKVO6M39yTz4d240N387h68/GsviLCaxZ/Tm792wiMDiY3MJSiipqKRX1XnX2FiWVV0QZ3uP0+cdUn34oAH/G6SuvOX3jDZfvvuXOk9+pPXuTanFQdRdl2y6K43v0gtqbT8ivvKypNRKWksK+w3tY991c1s3vz9rJrmwcZ8umkSbsGG0kZszOCdZsn96e/Z8N5PjKGUTsX0F2+FGK0yJl/4LxPrSX/du24LVjs8BFYLh9CztXf0fwoV1khAZQEp9AXnIymeIksmITyYxOIjMyiZyIFHIiM8iIzKE0V6KIivucOf1cnOwLSm/+qCkRG/X5SmIdewq0u5Dt1JlsZ5n+ZfmiqJMdOnLMxJFdpq5st+zAbtsuHHDqyEEHT47Ye3DEyplDpraEmtuTYudCvLkjUdZdSe4yg+pPtrGjwxgOz1pKpjizQgF3hXLklac4VXuOMxevyzG9wcPnv1BZfo4Du/dwdO8aDm35jG3LJrD5q1EcWfsxAbu+JOzQKo5tWkbcieMkh9U/j6gTcKsqgbX3XnDvhz9IDIpnRZdhhA+bxTrn7izq2JPlU6fSy8aaIQLOURZ2dNXV44tRwxjX3ZM5onw3fz2PI6u+4vA389iyeDozxvVg+Tez2CpOduvq+Xw/ZwSHPp9F6OLPCfp0AT6TJpD86XxSFy4kes5cDo4Zw/axY1k/ew7Lp33MJ2MnM7jvYAwEwB8J1P714Yc0bNMG+y6d6DxyGL1GD8apgyN6pjo0ay3qsMm/0DfU0TyEdFV1vM2tUEWnVM6xgohqHtDR18Gjqydd+/fExFpUsE4TtET5N9dtIcrYFGt3Z9r37Em3AYPo0m8QVs6i5rX0+aipKHctXWycPOgqoGzftQ/W9q5Y2KjMjXYYWbhhaOGJmxwzQ7v2fNhEV5yCqGY11qSofgXpjyQi0MBSIo5GjZvWP4AUoCtwN1c9JVu2qoe3ypVupSVQ16a5GjldHJeeqaqJooYmc8bU3RNriShUByGrHgOx7DUYU4G4WYf2OEn0YedmiYGZLm10ZRnNRT1/VA9oZX9XsfXgVml4H2gKQqmsEqW4VTv4RwJfZQ1EQStT8wrGGiD/+z0BekMBuDgh5YiUqYGF/9VA1iOKWy1XW5yAnnabf6z7/9T+C7jT/7IMwhLT6y0pR+BdQERqoajvYmIUvHOrSCq7QtHpZ9yVkP6tytH+QzVU1+dl//LbnwSeSGDn8gPE7IsmIzCPM+UPBMxvuCdK+6ef5ZtC7Rv3X3Pt0c88f1vfVvLowTNiwlIEKjlkpJZRWHKBIjWM2SWVNyxgu/2rRpVeEoBfe/6OWy//4M7L30WdvuHm41ey7Cc8f/GCVz+9lOkP/CiAfi0rUt2IVId9NXTYc7Gn795w/4enXLx1TcB4mprTFVTXquyEbIF/gqj1aAmdT5KbIPA+uZuII+sI3beK8O3L2Dt3ItvGDWDN4M583tOFTwe249upAwXcvVi1eBp7tnzF9k1fcdx7N2lpSRqo5BVVkFtUqRkQIr/irKbJ5OzFJ5yR/Tp37Ucu3PqFC3fU8GQC7tsvOXfxGtkZmdy+fJVz5y9Rc+Ey+QKk7KoLFNeIYj97XRMxZJWUkJAQSWyghOYHVhC24xsidn5NzN6lpPmuJztsP3mJkRTlZlBUUkBmTjahYZEcPniYfTu2c2jndk1pXO8d6/Hato5969ZwcKPsp/d+UkP9SY8IIyU8mPTIUPLi4siPi6coPplSsYygcHEC8WRFp5IalSbKPJP0uCzyskvJ2++Pv3svMpw8yXHoRJZjF9IE2BkK4qK6c+VmznRsT4xjBwLsRXXLTb5fAL7bwpE9xrZ4CaTjPLoR79KJBCsX0qydSbB0JsS6M/G9ZlGzdD+bOowUsH1CRkyKXCfqwWKNRnHXSDR1+sJVqs5ckUjgIaUC7mgVoQQc58DWZexcNY+9q+fhv+tbQg6t58D6b2X/N5EWHk5pTjFnTsm5uXSbswLuM3deiON/S2F2Jd/0GU/YqE/Z2W4A33TqzcLBQ+lqYsJwcxuGifLs3NaAr6bPoGfXTmhpt8LG2o5+3Xoxe8xQ5k8bxTdfzGD7mi/Ytepzlg/uwfqu7TjSpzsb7ezY7NKeyLFTCBTlGtp/CDlTZlEwfQ5ZE6eTOHkGKRM/Jn7CJ4R/8g1h63YQ5OvHqg3rWPTtUuYs/ZKZ333J6NnTsXF0EAVujKmVOY1bNpKpKXbO7jgJ3PQNTWgsYb0Ct3o4qdp2G8jUxNqSjj2749mtA1oGrUTVtqRRq+aaXpE6xsZYu7ri2aMnHfr0x1PMoUtPjO2dMbZ2wK1jd+xl2/UNLWhrYIqRiRqj0Yo2+pYYWbrh2L4PLfTN+aCRQLmpqq/SWqCtRaMmzcRxqHZe5UBUydP/gFsNstusuRryS/2mmSaNrqXAW0ucVGu9tqiBgw3MLTGxs8fSzQOrjl2wUuAWWNt06YVx++60VQ9AHVSlQpWLri9KW2WQiMP6UFTyP4D9Xsmq+Xpwq9rZaoixhmra+ENNs0fTFqqtu7HG6ufFRJU3b6nav+vbwJvKtjYV59BEtWvLtJHA/6MmSp3LckR966t6Jlot/7bO/5n9Xyru9xaWlElYcrbAO5fItHxNs0lcdgUp+ZepqH0mgBQo/ijQ/lO1efymaTZ58+sfhHkLIJbvwG+lDwkHs6jNvsXFusfcuvUD7wTs9+7+IGH2Y649/F3TxV29ykurBdyJpMcrcBcJ8GoprroiSvUmVRcec/7em/pyp0/hsqz36ku4ruD9+g+E3/zy7g9eiKp+IeD+TdR/fQNM/XPPX9/9xqOXz7h6/xbltSVkZkaREBdAUrw/qWJpCSdITvYmJcmLzGRfchN9yYn1IidsN0k+q4k+8j2Re78hcutiTi6dwaFx/djY3pXvHO34olt7pvZpx8bv5nBIgLBy2VxWr/qanQLGeHGEOYWV5BXXkF1UTWZxNaV1ApbzD6i+9ITqK881D/WuyHG4dvcnzl+6zqmaUqqLMrlyqowfHt3nze+/ce7GLfIF/BkFp0jOLiE+S52HUlIKKsgWRZ+dV0Bqeg65+QWUVVaKMq8iVYCWXVhDXmktWeXVFFXLNLtAHEoOwSGReB06yMHtmziwZTX7BNh716/F7+AuIgOOERXoQ/gJH6KPexPvf4LEkydJCA4iJSKS1PAwUkNOUqCaF2IjBOiRlMRFUxwdSXFAMCd6jybW2oNECfvTbNqRYtOBBAF0ioK4bSdyBNzZjp5kCJgz3LqS7dJd5rsR69aZOIF5ikN7suwE+rbtyBAApAnQ48X8LNoT1nc2Z9b7sqPHJLaMnCcOI02Obyn5RWWUlFVRUX1aorCrnL58izNX1IPGe1yQY1ooxyciQGWXbMNb1PfR3Ws4tnsrwb4+ZCenUJJfRGV1HdV1F6g5J+fg4l1OXxN433wqKv4aK8cuwHfYPPZ3HMKqbgOYIcDo1FafERa29G9rwkALMw59v5h5M8ajbaCDoWrPbWsu8DPDwt6enj06Mmv0QBYM683nzo4cEhjudHZik60dsTPnkTRjPpF9h+Lfvoc4vc5EdehNYte+xHTtSmy7LqR2H0LaxHkUb9hFeWgMVRIRV2Rki7NMICcrk4KCElJEYIVFxON9IoDVG9ezcPFXzJizgIFDR2JiZiEgbKpJB5Tb/d/WtE1rTO1tcezggY6ZMf9q2oQPVW5zUy0aNG1BK31dgbcoaXc3zD08sOnUGdsOnTF3ckPXxFLzkLFFC1HCbXQ1+eHNVHOKtgH64miNbNxo0FJH1L+AWFR6M7HGTetH69GMUfpvcKu62/Kd1vJ7UeSqkJRGcYsyb6XV7K/hv1prRnrXNzHFWKIOcwdnDbjN23XArH1nLNu11/xtYO9GG4mAVLt/a13VXi6KvYVS2graAmZZ539vY/6PEldt0urhZAutxrRs3VTzPECZVptmGmul3Vxj6j2VcaKsjW5zsaYyrzJRxHSb0aK1QFwBXSCuelgqcDf5K6Pkn+v/f27/AHdYQiah8RmExKVrpsoi/upWHZ6cQ5io7rD0EiKzT5GYe47b915x5/orfvxBAfsPzUAK6lUrkNq6eB0+q/dxcm8YBQk1VGWc4/KZu/zw0+9cf/iSapk/f/UH7j76jWc//sGVq49JCI0jRULxNFlvWkoeuXmVckHWUi7wPn31Gafv/MK5p39y/gdR3QLuay9+58FParAGcR4/v+HZq581I+4oUL9/vfn1V3EWNygrzyc9K5qktCBi448TGXGU6Cgv4mKPC8B9iY/1IS7mGHHRh0iKOUBazF7SonaQFbmTtKB15ISvJ/7YUvw2fErM1q84Mn0A293tCPBoz+EePVgmN+RnEwYyf8YgPp4/lE8WTeLTL2by1YpviEvLJE+ilKzMCoorzlFy6ioV5x5QLh6oQpT3xTs/EhqSyK5lq8RR+BN3fDuFSeJUInx59eyZphBXjSjumnNXyKusE3AXEpuQTqTqQRmTSkhEIhFxqZw6d1lTbbCgvIaw+FSSsovIzimiUML/rNwi2f8iUtJFeQv0s3KUAi8iXJUFOHGC0IgIImLiySguofB0HRmi5sMjYwV2IUQFBBHu50fUyRNEBHoT4nOQpJATpIT4kRkeSG7ESVGsgRQLxJO+kGNj50SUtT2pFvYkWLsRZ+NOvLU7yQLzNOt2pNuoqRsZth5kC5zzVJ62fTtR4S5kOriT4ySK3N5TvuNJqoA/yUqWY2KNn747J3p9QtFKf/YM/JRtYxZzvewqRRV15NWcpkyO7Slximcv3uby9UdcvfmYm3efcOf+M41du36PM2cvUa1KwFafESBf1ORtn79wg0sC+YtXH3HlxlOu3/6B2xIN3nnws0SU73j69C3rZn7J9p6jONp7JN936cNUUbK9DYwYYm1DDz19xnq20yj3zXK+zU0MNNXyTATmRpYWGFmYY2BijJG8p0Yob2dhwWAbe8YLgLYPHIrfmEn4iJrNmjCepH6DCHHrSJhnV0LbdyXKrR0R7u0I6dCFkP4jyV+0inL/QNLFCaUG+BF66DDxASdJDouSeyeRnMQMCtNzqcwvoaq4koqyU2QkpLF/0ybNg+c13yxgwazZjJT1erg4ikq3w669J3oOTrQwteJfjet79NU3HaiCS03ECZnh3M4Dew8XTOwt0TIxorGOLg3Uw86WrQVMqnZ2K804jA2aNadRC23NQ9RWeuY0aNJKFLZAuYWq8KfqhDeub0ZQpUo/UE0K6mFfc1HZWrRU3c9FXbeWiKWtoa4cL5UBooOeOEIDOaZGFsYY25hhbm+HhZMTdnLMnbp1wU7MtpOobzd72lqZaTJfmmq1EYdR38OxQcP/1LlW8K7fv3r7DxD/854y9TCxPlOkPuVP5cereZXupzrYqLTAtgZtJMrQFlPTVmKtZZu1NWUG1PdU7rwaqFlbR1ucWwvZlvr66/9Z5//M/r+COzg27W/gzvo3uENT8glNKyQkRZTNmScC7pecqrjLj89VZkk9tF/9+DNHdxzj2JojRG4PozC6lOLs09wRha3atB8//ImyvFMUZpRTVVhHXek5KvJqiTmZQHJQDJmRyRJ6p5Acm0lacj65ArzKGlFAlx5x9u4vXHwGVwTaV57/wX1xAqpS4YvXP/P69a+a5b9X2X/88Y47t29QUpxDYny4hMuBREX4CaSDSE2NEOUZL04hleISUS6VeWL5VFaqovyZ5GfHkp4YQIrAPCX2CBlx+0gL20CK3zKiDixiZR87dtkYE2xqSaSRHYmzphF8cBXLv5jE2u9nsHnTJ2xct4C1333Cym8+5aTXUUrTijlVKPCtuExl3WXKBcKl529Qffk2xTW1rF+7jp3ffE+StziNEzvF4a3k2PaVJEVH4+8bQFh4tKj2ClHcpUTJjRgQFElIeJwG4DHxaXIuHvNOTkFlzUWS5DyFRaYQGZ0q+5uiGQQ5PiFVIJ1MlDjl6PgscWCF5BRUU1J5nrOX7nLl5iNKBGS56nnB1dukldaQU3qK9DyBe0ysRCMSCSXHER7gTVzYSeLCQ4g+GUCUvx8xfieIDg4k9sgB9np24aSlPaGiRCNE+YSIUg4T9RVl7SoqXAAu0E5SDx1tnEm1dSVTLNvWnWw7Abmdi5gCursodQ9SBfJpVu4kWTgQJiH4dl1Rqn0/pWJ7LFFf7WdRh3HEbvOjMrWY8owSyhNLKEsooiReog6ZaubjCikWK40v1lhuRA5FoRkU+CWQ5RNNyqEQ4vcFkrAviLhd4qS2BRCxRYC4wYfgtV4ErRVHtdGLLaPnslXU9u6ug1ns2Y2Jdq4CbAOGOjjSRbctU0VBH9q6iYM7tuAuQNQ10EXf1BAjM1GI5mYCcQtMBOLGMm1rZU5bc1MszUxob21OTxtzZguEdglMA0dP5EinnmRNmUXmhCmcFJUb7uhMvHsngjv3JmzCLAr9fDVlFHIjgoiXqCg1+CQpoaHEBwcTFyT7cVLESeBJYgKDSAoLJ0Ecc9jubWT4HSQ39DC5kf4UxITIMvxIFIebmZHByYgEdh0OYOnKzYyfOo9uvQfh4CoqXODZUl8LHUtdjJ1NRHWbC7yt0Dc3R8/ISGCmq3mI2KSFKHSB8wei0j8QWLfUNRMFbSjQbE7zlgIuAXxjgXZDlTstsP7gQ6W66+Gtam83bdYSLQF385bNBYptMFY1QqyNsbQ2xNLOGHs3azy6ueLa1QXXzh64dmlHh75d6TyoJ+0Hdse5m0QD7gJugbuWKO2motgbipJX9T4U7ARx9fa/gfPf7/9lKq+7vkOOSgv8UNPerVL7VJqfytNuq99G09HGQJyJciyGxm3EWklEo+DdBhNTXU3+t2ofb95CdXtXzxVUSdeGss/1zvC/rff/xP4BbgVqBe8IBWoBtvo7RBR3SJLM/9VcEpwk6rHyItfvviRTgHym+idRpjd5LUpYvcpK6ti4bA8he2MpDz/FuayL3Lv1TNPO/OLtn1wUUAdvOkjQ5n3EHxTV5i0g9Q0h1T+cHIF2bmwG6QKclJgMcuVmzMurpqD0POV1t6kSatfd+pUL93/j1vO3mmW+evuGn39VTTX/gfarVy+pqakgKSGa+KgAMpLCyEmNIy89hcLMLAqyc8jPy6YwP5eCPJnPVfN5FIlKUVZcWExlWTmnT9WQXyjKNdFfFPgBMkPXkxG4FJ8F/dhqoceJxq2IbmpExPAhBB78nr37l7Bj6ycc2f0FJw+uxG/793it/gqvld+S7h9CfnSGBuCVJbWi9q5Qe+42NXXXqBIVfbbyFHkRMXitW0743tVEHxaFtOE7Nq1eSYCfrD81nbj4ZNIy8wS4ZaRk5pMmyluVIU3OyKX27GVxRhVERKYRI04vPEJAHZEiUUWCRBexREbFExwm4JVjGxaTRVR8LuGhiUSKpaWUkC7RQKj8LkSOf0puBZGJ4vCySik8f5monFwCoyI57uvDSV9vIsPDNKPsJ8YlkpqQQkpcEtmJyeyfP5d95k5EGNoRaGbDcVGUx4ysOSg38TFj+dvMHl9zR0KsHIiycSTewY1EsSQJb1NEaSfbe5As0E6ykr+tXEmxdCXVzJlkM0f26pvxjUB839CFpHwfQPrGILaOWciaoTPYOGY+G0bNZ8WQWSwbNIMlfSezuPcEFveayBfdJvJ5lwksVNZpPJ+0H818jyHMd+/PPDUSvHMfZjv1Yq5zX+Y69GW2bS+NzbDqzgzL7sw078oEy07McejKQttO8p12TLFzZ5w4nJ4Gpgy2d8azlS7zhwzj4JaNHD+whyED+0nY3FoDblVzxEiUt7Gl+b9Nz9YGHTtbzVRPIK5nYYShAN7B3IaeEnVM8GjHN/36s3fCOHxHDCG8Ww/iPLsTNXAk2WvWkxnoR1KQP6khgUQfP0Z6WBAFibHkJsSQnxAr83KtyzRXNV/FixL3lihy/3ayvXaRfmwryV5bSTq6iQyf3WQG+HA6J5+z5eLAa25y+cIDLl97zOmL9yQyvKwpXHY0MIRd3j6s2LWdBSu+Y9bXXzDm45kMnDgOz3590HewpVFrbT4USKtBpT9o0FzAqTJQtGneTAstUb9Nm7ekQdPmfNhIPleK+4OG8l0FbpWJ0YRmAtoWrZWCb46OoQ5mNqbYu9pg42SMraspLp3tce/hJLB2p8uATnTq14n2fTxp19MDly7OWDiLQ7Qw1Aza20xLS5S9rK9BfWEtZX+H9fseiH+3+s9UAagPRRk3rk+b/LC+2UQNsNykaUNNk4sauEIpbjWggpGRRAUaxd0aY9PWmJrrYmqmJ2Bv/deDzfra2v/rOurX/37+f2L/ALdqIlHQjk7N04BbQTxYpoEC6yCxYFFthbVnuHbvIXHJqcQnF1FX9Qtrvshh74oc4sOKCTgmgDiWQE3eJR5desmvP6iHlqoX4ztOFVUTtH4fISu2E79tP4l7jpJ61Jf044FkBYWTGZVMioT9qbHpZGcWk5evannUUVZ1hcrTd6k+94TyM88pP/2A129+5+e3b3n7e/3y1evPP//k3r3b5OVmEh0RTGpiFOV5aZRkJJEeE0ladIxc3KnkJqWRLyAsSMsgLyWN7CSVOZFMukQaGeKsslNFlckFe6buPLfv3pHwu4L0pFDSow6QHr6WrNAV+H81ku1W+gQYmRM6tD/eGxeydsfnfPHFKNZ/OwX/Pd/ju20lYTvXkOy9jzhfLxICBMDBAaKSAuXGS5JtKeRUfh3nZD9rkjLI8fMh6dAWDn43j8/HD2X3mlUUi3Opqa6QqCGBjFT5Tla+HJcy8kuqKJYwuEiUcVi0ADg6iYjweBITMggXQIeGxnLyZCTBJ8MIDAghODSKsCjVozKDaIFyaFgsuzdsZOXCL1i/dI1EGAXEy/u+XiHERqThdzyc5FSJQM5fJ7v6LAniMHwlRA8KOkloSJhEADHEiZJPTkwjU5xI7PEAVru256ixPYFGNnibWXPM3I4jAurDoroPWzuxx9SGrYbm7BAIHzazxdvSER9R035WzgRYuRBi60GEnQfRAu94GxfiLJ2IMbEj0sCGb1rrs6hLX3YN/YyqzYmEfnWQT9sPZLZLZ4FpNz626cZ0q05MNvNkkmk7xhu5MUbfhdFtnWXqqrHRbV3kfQ/GmXswxlI+Fxtr6c5YK4/6qbm8Z+aqmY6zcGe8uZiRM0NMHRgjjmSyOI6R1s6MtXFjmKk93QzM6CcOyKO1Ht9Om8n+DWs5tmcnc2fPEHC30YDb0FTALVA2sVBdxy00ZmxlLWajqaJnIPOGNqoSnx2tBOQtzE1obWqgKdzvYG7MSA83cThd2dhvCOlbd1MUKUCW6zZdHGWkKOvQE7747N/D+iVfs2PZ9+xZuZrdK1exd/VaDm3ciNfWzeySz3Z9/jk+K5bhs/I7jq5cyp6vP+XQN19wdIWIi/XbOLJhDwc3HuDA5kMc2HaM44dDxKlnkhArYiC8gNj4Ernfy+TakQhMRJx/TCIHg8M5HpvIsZh41m7dychBI+jSvjPW5pbo6+qgrdWSVi1a0FBlkAis6x8AKtWp2rcbaFT3Rw2aogYTVqmGLdvq0li1ZxuKirU2wsbFSpN/bSXm1NkBh072uPV0o50apUfMo7srLh0dsXQwkcigDU1ay7KaN9XkWn+kVP0H/+tQYGo0IdXGr+YVPN/Xvq43Ne5j/cNJ1R6tKv8pgKvP1HfVVKlm9ZygviaJUt+tMTBsJdCWCEHAbWCkek02FcA3kn0SWAv0369bEPtf5/8n9k9wK8WtgC0qWzWXaKYCMf/EDFHaGVRevMK5mzeJEZUVEhqp6YhTW/uYwCO5EtrHc3JXCqlB5dy78gNvf60v1qper5//JCohFr9lW4hcs4fkHUdJ2+9D+hE/Un0CSQsQKApYEqNUjZRUMjLyyc4vJ7OgkpyiWooqLlFadYO6C88pqXrA+SuPefvbO96oClZ/ZbL89vYdV69eJjsrjbjoMDKSY8lMiiFaYBl8+AgRohiSTgaTHhFJVlS0hIsxZEVEkSmWHSl/y8WXKzdDXooAPV0UeFaephqeUuClxeUUZOXI8kLJTDxCWuwmcsPXkLR2DseGdRO115Vtm+az89hqNm5ayK6Ni9i/+VsCjuwk9sQB0iJ8iQiU30X7U5wUQHHkCfJFLWUG+pPkc1Sij9Uk7t5A3pHtpOxbw97Fs4k74c2NCzcpKizkzJlaTTgbLsDMz8wV9Z1Djhyfi1fuiGOrFCUdI0o7ntDgMFKSUkVBC3h9JTwODSPoZCj+fsH4yzEODosnLilXo9b3i3pav2gOq2ZPYvMXXxDuG0RFcTXhx0NJDorDd58PsZFJFJVfILf4DDmFVfgGhhIg2xAdG0dwULAsP5yYcDlvsQl8P3E6m9qKwjZx4KCpJQfMrfA2smW3gTXbjazYYW7LFlNrtljIVJT3JgH8djMndpu7sNvUmQMWbhy1dMZLYO1rZkewhR0RNk6Ey++OaRmy2tmDLfMWslfAXfC5HxGf7GVBu75MdnRnko0HE8zbCZAFxGYujJXljTRyYLiBHcP0rf5tQ/+ajjC0YYQ4A2XD35u8N0xsiGzvexsmNsZAfmNsxUj5zgQdG0bqWDNA14KeOqb0kPd7yv500DNm2cyP2bZyGbs3ruW7pYsxNDFEz1gVajL9B7iNrM0FTBYCbEuZWsnUBlMBuLm5qEZR5K0tzdCVqa6JKa0MzdA2MsHYwpJufQcyY8FXbNl9VM5jFllyfebnFuHrcxxrVf9a3xwPcY7uJta0M7XF00JUqq2TTB3oKM60s0Q9neV4uhmYM9i9I0Nc3eggwqO9hROdxDF1EgfbXs6Ju5Ej7Yxc6GjWno42PWhv2x13a1G4jl3p4NyNTo496ejQGxfrzowdPouMlAoeXH9EvoiLxGDVTOPLiYM75D5YwXeLv2LyxIkMGzEazy49ZN8daKGlU99M8pcaVjBvJIq8pb4uTbS1ZJ+10VHK1bwtOiZ66FsaYWRnhoGYias11u3sBeSuOHg6YmWvMlp0RKk34sPGAt5GH2maJNSIMR+Ig/hv4FP2XgW/NzXuo4K2yuNW9bM1NbbVaELNW4j6VrnfCuBqBJtGAvRGGkWt1aoJrds0QVVh1GrdkCbNVCqh6gFaPwCDapZ5v4//bRv+p/YPcAcJnEOSMwlNziJUNZEIyAMktFZDXV248YBqUaDRcpNGRcUSo5RxQoGE+LdJjcyWsCyH0phyHlz7QdNk8R7aN06fxXfVZo4vXEbc91vJlIsu+6g/ud4h5PoLRINjSQ6OIT40jkRxGinpeaRk5JEqyjIlO19Tbzu3/JIo7oey/gdcu/GUt+/+5NWrXzQKW63p3R9vuHjpDCly4Rw77CvwTyA1OpzQfd4EHFTQ9iLNx48MgVmSnxfJJw5LuHiQyEMHyDjiRc2ugxQvXkbpuo2U7N9PhpcX4d4CvsBIEkIjSIqKE/WeQWp8Ehkx4eQlnRTIHxH1s4OM4ys4uHY2e7YtYsPmRQK2Ixw7fphDB3eTkxxFqaj96pxUqjITKUoKIT9OoB0v8I4PojjMi6QD60j3luPivYUcnx2EH93LmaIsyuJCyYuMokQ1jeQWayoAFpVVcP1cNZkxsZQVnSY9swz/IHFO0bHExkQLmGNFSceQLtGQypYI9jkmqimCQP9gfLz98AsIJz2viuPevuxbtYw1M6ezed4c9si8175dpCWmEiPqvTy7lG3frCbAy1sgX0xF1VXNaPZJ6eVyPYhjVD1q5TrxC4siKiZGoqgtfC83/yFRoIdNzNlnYsFegcd+Y2uZt2O3AHyTrhmbBJrbzRzZLGp1g7EdW0yc2KHSAM3aCbjb4W3tSqCNO8EC72ArB0KtbYg1NeXbZm3w+uxzjnzzHTsGzSN82LdsdBzG5zZdRV07MaytBUN0zBjSxrTeWpswuJUxA7WMxAwYoNVWpvr/tsFiQ1rIfPO29G+hRz+xvi316dfcQGN9/7IBLet/P6i1kSzTmOGy3IHyfo+WbeneRj5X4Bbw9bC0ZuXnC9mw8ltN78hVy5dg5+AgKtBUUxCqrYWJANlUIG2OkQbW1qK0rQRilgJsS4zNjAXuJhiam2FoaSnAMkNPQK+vRmgxt0bHwhptmW8uy2ukb0QrOa62bl3oPXgci5dtpFCEzajhk7A1MMZVlush3+0gzq+DmTPu4hjbSdTTSRxMR1MLXOX3w3v04kpJJnkBW5jd2wE3UbqeJlZ4mlnhJtGFqzjf9uJsO0pk5GZojbO+JU5izkbWOBhYYi/n0VHM2cACBx0DPh46ivjjJ0jw8SL3+BEKjuwl7/BuMvfvIv+4t0aklGakyXVUS0pBFeES9e07dIKV67Yz55PFDBs9hT5DRuHaTRWh8sDI0QUt2e9/tdHlXy0FnHp6NDXQR0uiF21xfLo2VpqHkPoSmWjr6Qr0tfhX44aaAZX/JSpXcKZR1ppCXgLi/4yKr1SwwFwpa1UpsaEAXn0mgK1v21YQ/0DzQFN1Z1djQCp4q3mlvtXnmmVr2slVs4pK8/tQ09NSgVoNdabSCFXnHVXoq3nzv//mv0P4f2L/AHd4eAhBwScJCArhsHcAfsFxFFef57JAWyngiKgEEhJTNCFyVHiSgKyQmuLLZMYXcKbsHK8fq6ol9a/Xz19SImH0keUrOPbVEsKWriDim5VErFlP1OadojCPku51kjS/MNJDVJucKIjkXIGOKEJRlIlponCLyiioOkv56VtUnb5HaeUVXgiwn794rSkVq14K3ZevXSQ2LoJF8z/DxtSDXp1Gs2TuEmKO+pHo50u071FCjuwj+MBOQvZsI2jnZgK2biRy/Xpu7jvIlfHTudmhJ4+7DeDBoNFcmjSbnHmfEfbVVxxfvhyvTZsFbIc54RfEybBwIuOiSE+PIjfVj+zYPeK0trNt7XRWrP2aktpqkvNKyCgooaS8mOK8HMoL8yjKTCY/NZpsUe1FSeGUxZwk4fBGsv22kxO0lwwBfnpUCLevX+FebS4+nw8jbtVsqvx2cjo5mFO58Ty6XEbc3m8J3fA1V3JzKZOowOtYgERAosZjkgmJiMdfVPGJ46J4jh7G7/B+/I8fJyQoVFP7JSYmieS0Ag7u3M6eZV+wYtpEtnw6F6/tazi8ayP+3v4EhcZQXVDH19M/kwgjjQdPXuDvHy0hs0QgJee5dPsHYrJKxAoJFXUfHBzA8gH9WS+K74ChEQcFLocMLTgiN/YRudkPiWI9KGpvv6i9fQKT3aIEtwrYN5tZsElgsUkU4kZR4NsF5kf1rQk0diDa0oVIKyciLO04LmBYLE4hLyic7QsXs23MFxzuN4/FJu0Z1dJMAKsvINWhRwuxpnoa695Et96aKtOhWxNtejTTpee/Tb4j065NtencTJuOyprr0Ene6/je5HedBehdZbndWshyWsrvWrWlj7YRXXT06agt0Be4dDE0YZCHOxu//4btm1axa9NKDu3dSveePdDSN0TXwlQgbKIxBRsDBW8BtpGNKG+BuZGpPq5u9jh7OGHuYIe+ALytqbHG9EWpGwhs9eVY6YnpiiLXtrAQNSpAl+illRzblm0t2e8Tzu49XljoGuAm4PYU+HeQ49xBohpPmbYztcLdzFLet8JcqzUBcl28uV/LjcyDnI7cQtyeFYxyF2BrtxK1bYqbUuwmNnQQ8xQn4S6A1picV1d9CwG4GhDCBDdlhgZ0Mjdl88LPCN60jhIRHgETxxLXbxjZvUYT1XcUiQu/IOfYYYrikihNKaIkv5LKyjNUy719quY8NdXnKC+vI0nu+2i5lv1D4tm614cvv9/I+NmfMnDMVDr1G45tu67oWzujZWxO49at/6Zo/3rY9/e/NemGAmkFTTGVTaJJB1SqWXU/V8O2iSl410O9HtwKjKpZpGVLLRo3VkOPfaRR2PUDJqi2+b+DWzWv/AVmWYZqGtG0iQvINb0vteoHPFbLq9+u/3fsH+A+uP4bNi/7ki2rVxAWFCYh+jUqa87WlxONiCUuIUXAnUp8fDrhockkJ+Ty+N4P/KKGcv/r9e63PzhbUUO4gC5g+ToiNm0kfscWkrduIXXHduK2byZq+1Yit+7Cf91m/DZtJ3jvIRJOBJEj6r4oVQAhTqKorJayM6pbuHqAd53M3EruPXrBi9e/8vMblT9S/7p95z7BKmSPjWXdypVY6tvR230SPZ3H8PWcT0jx9SLiyB5OHtlK8J71RKxbRdi3Kwj8fAnXDx/m+qIFXOregSed3HjRwYNX7btxz60757r0JbVTJw717Mv+MVM4OGchh2V/fPcdlX2PJkbUd1pGAnnZIWTGbiHYezFffLMQr4AQLtx6ycUHr6m79VBA94CLN+5QceY0haWF5GalidqOJPnQDgH2QUqT/ChODSItLpjiskp+efGA08Gryf3ak6LFHSlf0Z/qndN4nn2Qa5HrCZ3fkZA5XUn6/mPyj+6kOj2DgoIaQiIzBKKhBAWexM/HG98jBwk54Y3/saP4eh3XtHNnZeQQdCKA7SuXsHTGCJZOHcHOpfPrq+ZtWo7vIS9SU3IpTq9gyayvuX/rESXFVRzYfUgzGo/vsWC54a5SfO4WJyQaSy0qFTXvxRfdPdnkYMVWazO2W5ixQ2C2R1cArmfBUT1Ljoki9hKl5iOg9hWI+Jhb4iWh/xELKw5b2rLf3AYfuSHDLJyJkFA9WpRilIUL4fL3alHNPl+v5ppci7sXrWDHtBWs7z+TT+w6MFSUfMfWCqL6dBAF3KGNicY8WxnhKSpZzXdsYyTfMaJ9KwM8RVW3FwXdThSzm0DZRYDsJGB20tLDUcJ3R3EAzlq6mqky19Zt8RDroC2/bSMOwtiSfhb2uOno4aEvCt1W5nX1GNG1C7vWr2L31tXs37GWI/u3MXbCWJrp6ApgBcKiqNsKkA0E4hqzFIVtY0K7rh64SNjv6GKBRwdnOnT2pGOX9ri2c8HaXtS4BuzmAm9zTW9BXTMzgbaZTJUatxblbo+2bNOwCTNIzSiivUtHnM0EtMZmOLU1FUVsTnv5fjsrazo4u+Igv5sl2/X0ei0PquN5WubHz9UBPC30JfPgMgJWL2S0hw1drcxpZ2GDo5GFKG1DXMRc2xrhLuYmzsFZry2OurqaaTtjY1HkekyRY3BoyefiYA8QvuJTIsaMpGzwRFLc+5E1/xNKThwiPyKIorBo0sMlyo6MJT06gbSoeFKELekiPJIlis9NyaOyqJaa8nMC9kvUnL5JWeVlcgtqSRToh0ams2b9diZPmsqYoUPo2akDDqpeibY2jRv+3wNS5XA3adYQrTaiojW1SJQC/w+438NbNY8ota0eVqrOM+/HjVTz78GtmlbU52qqWbYs5yPNsv5al7yvVLsC998V8/+v9g9wr/pyLoFHdlFRkE1tVRUpopjDgsOIDFdVA+OIE48ZL+BOSMolLCydyoozf+FTXiJ9z50+R4D3CY5s3kbw9p3E7dpNzI6tohK3k3hwNwmHdpPktZ8k74PEHNpPtFiclxfRYhFHj5EYEEpKWDwFGaLkqy5w4dJ9amuvUyjh1a3b93j18888ffnqfU0qXsi8yrTIFYV77+4TzSjoQ3q7YdHaHDvdnvTrMhCf3XuJ2L2bqJWLiZ4zleiRowjtMZTTny3nxdr1XJ88mgdThnFn8lAufTKLR+s28XjbQSo/W4pXx64ccu7EUfceHPDszr7uAzk8chpH5i7Ge/1uAo+dJDkpjsKsADLituF9bB27xSkdOyKquuoWl5+84+rjt1x+/DNnH/7AxbuPuHb5lqZtvSAqiJLMaArzYinMT6VCoP7qxUOuFIZSsrE/p5dYUvmVA/lfuJG2uBOnD31M6abRpH/iRPwkS2KmeRDz6WAqvHfITVhDVU4p4b4nCD52jBP79nNk+3b2bdiA967tbFm7TtR2IiGBQXzzyWwWThjCsllj2fzVx+xZuYj96xazb80SDm7bTFJyCrnJ+fjt9eX82St4H/Im1Ps4USqP2z+C1LgSimpukVF2pr66YFYqu779nKOzxnFo6kD2jOrJjj6d2NLejQ0O9my2cmCbuT27BNoHRKkdFUV3XFS5n4kZAaK8g0TdhUl4HqayTcztCBf1HW7qKH+7COxt+M65I2nizKvqrrJ79lIOTPueeR2H0d9IHLQo8+62auR1D7pYu9PB2pWONm60t3bBQ1S6aiJoL0pembuE/G7iPNwNrWgn855iHmLtTAT+4jQ6WjvRUba1i60TXe1c6GLnTBcbJ3pYO9JH/h7g3I6BYt0s7LDXFqi3FcVt54Cbti6jOndm59oVbN+8nL3bVnJgzwYWfrlA1LAeesZGmswS1aPRUDWHSLhvIEDWF3g7e8r29+5Mt54d6NjZFc92DnTs6EJ7NZCCTPv37469oyP6RsYCb1MN/PWUIle/16h3KwysbDSdUdRAGTPmfom+OJrO8vensz5m05p1eO3dhc9RL06c8Cfw+DHunC/nflUM13KO8aQygFd1Qbyo8uV+wTGupR0i/ei3pHpvEBG3hBVfLWDWxNEM6d6JQR09Gd6xPaM7d2R4OzfGdmovx8VWjqeBqHRjOhgZMmNQT7leVhMaslVU/QrC1y8lc/FiivdvIcNPRaYnJUKNqO+FGx9PaaoItaQkChISyImJIc7fn0hfPwF5DAmhUcQGRxMfHk9qbCqZiZnkp+cLmyrkvikg7MgxskJUUoMvyYE+hBzey6Eta1nz3VJWrlzF/EWLGTVpJh27D8BSzqmuoTH/UupaqeJG/6JJcwFyk3/RuNmHNGgsoBUQf/jBf8CtYNtUwK1A/d7U+JFKdStYCzL/De73MFfvKXufTqjsf4fu/xv2D3AXFWdTWV1Caqqqhx1CeFgoMe8tMlJUbTyxCcnExucKvEv54WV908jjR49IjE3iyM59BBw4RJSAOOzwPjmYuwXOe4k/coBY70PE+R0jPsCb6OMy73+UhEBvkoJVc0M4hckJFKVliNpTTQClVObVygk6JSesiMsXbvDnn7/z8Ml9fv1dDbugusy/Izsnn6ioRH766R2//PK7qNlQjhyYRFdnHbT+ZYKRrisdOvZj0ZBxeHXrRZS1HTH6ZpzuP4afF37HpS49ud2rDw8GDObhxwt4lJJPXnIhJ2NVXvdVKmJy2dd3GAfd2nHc3R1fF1dOuHZkl0sXPnPqws6vNhLgGyHgTacw3Ye0yLUEHVjP6F7D+W7pbq7c/53L9yUCufeGU/dfy/xrCjOrKRZVW1WST3ZBKmkC7bKqau7dusWP1wuo8PmMyu8dufCdBbmfOxLxSTsuBy6hcNcMwha0J2GaBckTTEiYYE3CVFei5vQhZc0XVAT6EnXwEIdWrWHLF4vZ8tUSNn/5NUvnzmTbhvUcPHCMft17MGVAV7Z98TEHvl+M/871eG1dydEtK/DespKDYsd9DpERn0KOKOogUfB7xQlHHZdz5nOUWFHdAYeiRYWrQR+uEpdeTGReHmHRYXhtk2VsnofX+rkcWzmH/V9O4dBXMzj09WdsnT6JDYP7sKVre7a42LHdxpx9VhYcFuXtK6F8oED4pAA0yNyaUIF3qLkTJ0Vtb21tzM7pc4iT4xOZlovXDIFJ+7HMaD+ErqbOuJs44Wrugad1Zzo5dqOTexfaC+hdBeZOVi44WDjiJNB2FnMwssFezNHYFlcDW9za2uAijsFV1u1q5oirfMfNTN6X7XGXqTI3Uxs8RXV2lml3gXpnM/m9KHy71m1w02/LIHtHOujqM6tvf7YtXyrgXsaurcvZs2M1azaswFCUqxoUQMFaXwHcxFiT0626bLcV9aunOuUI0C2tLXB1s6NbZ2f69m5P/z4d6NzBAU93O5wcHTBRat3UCH1R7vrmCtyi4K0E5nIcjW1tRNWb8dn3a9nnH8mMmfMIFkgnJIqSzcokLT2N2JQMIhOSuHyukp9ulXI6dhNPyo5zs9CHH85Hc6vChztlXjwoPcbd/P1cTNtNRuA6itP8SUuLIjrCjyO7NzF77DAm9e/JbLEFQwYwVmDuYagvzs9UjpcpHSVK+P6zaXJPHyAp+gj+/jsk8tuE//YVEmFuoygyUO6REDKiQ8mMDiE/IYqi5BjKMxIpT4+nMCmCtIhAsuX9NGFCWmQo6cEijvxPECfXYKyPF/HH5T7zCyRQrukE2aZEiaITD24i5dgusgKOkOB/TACfQt2ZM5TVnSe78hwx2QWEipPYcGA3w6aPo8/AHjg4WWBspou2nuoV2QxVk0Qw+L+YJu9aNYEInDUmgG4iMFf56O+bVzS53gJ0DfBVT1BNz0zVTPMfeGuW9V8A/D+1f4A7XrxgUFCQJuXruLc3PkeOitoOJiIiWAAZSVxMggBatXHnUlF7j5ev31FeVkvgiUC5WAJJlRs+IymNOPGYEaLUQ4OCiQ4IIEbUWkJwMImhIWKhEh6FkxUfRXaiKM7MZMrzs6gpLaK6slZU+yXOnbpIbdlZakvOcubUeX7++ReePn3Cyx9VtZH61/mzdQSFxXHq/HN+eINA8g5JaYfJyVrI5uWdMGvZDN3mVliY9KJ92y5s79Cf40b6ZHXqwtPPvuP2rM949O1Sbi6exd3Vszn/zSRuHD/K5dJKUmXdqRXnyMsuwmfedLyH9+ZY767sc2nHYeeurDdxo/+/WjB/1HR2H/Th0N79ZIb4CvC2cdR7PkP7tcfFvDdxSee4+ly29c4b7gq8i3JryJFo4tLp86Qlx5ORly3H8RK1py/y+gcJC4M/5cwqTy4sMaLgUwOiJllzP/8kt1IOEfZxO+Jm2hE50YzwcRYSiloSNc6SkLFWBE9tR+SnA0jdsJCYfbvYtOhLlkqoulBurhVLFxMiN/KBHbuZMn40az6fS2mIP+czYjmfG0ae/zaJftYSengTIduXE7xTbrKQkxKy5uAlvwk8dIgQuWG8du8UNR8gcD9OTnot+UUXSMyq1FQsDIuL5dD+jRLdfC3OYDEntnzJ8e3fEX3yMBHhAYScPE7I8cOEHNzDia0bObZsMYc+ncPeKZPY1m8QWzr1YotbF/bae+Btqtq5rThiZsdyUyf2rtlFiij78JMh+H2zhmlGrgzXs6e7likuzQ0w0tLHqLkhFk0NMWthiInMGzZti35TPdqKGTXTxbhZW4zkPZPm+pi21MeiuS7mjXUwl/fM5DPTZnryHW3MW+hqPjNt0gaLJvJ5w9ZYNmiFTeM22DXVxU7es24k8y3aiGo3op+9Pe10dZnctTNrv/iE7Vu+Z4c4wu1bV7Fz9xbcRFFry+fGAlZDUcyqzVqpZiP5W71nJBA3trbUtHu3NVPKXPZBYGzrZIeLpxsdxNH17tOR/gO706VXZ8zsLNGzMKa1GsldrmU9c9XsIs5BHMOQsWOJSU4mURRsSnKSJtf+8P79HN5zkK1bd7Nx4yYuVKZzq9CfG1n7uSsK+7aA+/mZcG5XnOBeVSAPRYHfK/HmVt4hrqTvoTZxF4lB2ynNCCYzNpBje3YwuFdv7HT0cdZpi7NEHu0MDGhvbIiHKO6Osm/fTp1ETlgAR/ZtYOXmr/n6+09YMmEoW0aPJHrTJrJio4iPFBZEnCRD4JyXEE2xRK1FqQLulDjSREXnxUSIcIiWz8PIkcg0M8yflJNepAcdIzPYW1S2Hyc3ryZNrtnEvSuJ37eKCLl2w7d8R/DGbwjYvII0EYQpUdEkpWaRX11NXGEufrLMnccOsWrrEhYsmcKEWQMYNLo9/Ya50ndQe0ZJ5D1g8iA6D+yEq7MlDnpyrpu1QL9xI1qqNvGGDWikKgC2aKABt2BTpjKvKh1+JPAWWDcScDf5VwOBt7z/V7f+f4mSV13qVQlfzfQvVf8/tX+AO0BClZOHvNjwyWKm9BzM9uVriI4MI0wD7ihNjez4GFGJyQWkppQSGprC0SMnCQ6KJVFCmdikLOJETaZkFQuUyskvraO0so7KmjrKKmrIKyimQD1wLCwmX5SaSnUrKy+nrq6W8+cvcO36Ha5fu6MZNOF09Vkun7nMyxcvefv2Lbdv3/kriwRe//ia6Oh4QmOzic2+zvkHv5NRU4lvxBbSsr4kP/VLPp3QC2dDGzrb9WCQU3f8P55M0dzenFs6isovZnJt+yrepO3nkvdUnibM5ff8z/ipaBG3C1Zx9+xxnl0P43LhZipip1OXOI3zETM46zOTyq1TiZ3dj229PfD9ehH+W7Zz4LvVhGzbTVLsYXb4zGD2Z33o3WMoOaV3uPwD3Hj4lsrCc+Qk5HLh7EXKS8tISZUbLDubU6dv8uLFC26XBXJ2W3cKV9uQN1+f9On23EvZI8roJAnfDiZsnAnJU8wJG2/G8WGm+A81I3CIPqEjjQgaZUrYJAeOTehI6JZ1xEu4uW3xItZ9sZC0mDh2fruSLV8vIUjUtIp2rmZncKcilzNZ4mwPfEuWj9wAPhsJXiP7tm2uREtriQw8ItMNRPocJNLPm32bNrB/yx6Bc4DceAVk5p0hIaOK0PhMkrNy8D1+AO+d3xK0a5ncON8QfnS7OPAAwuXaiRTlFB0VRnx0BInRUSTGRZEQH0nEST9Nxk+ctw8Re2U967cTNGcBu3r341NnDzbPXURGYgFBvsGy3t0keB1nmKUjHg208PyoFU4faclN1RKDj1pi8YEWJh+2xPCD5hh82AKDBi1o+1Fz9ORvfflb74Nm6H/UDMOGzcWayHcaYtigKYbqvQ/rP9NvJL9TJvMGH8hn/2qKkSxDfW7SsKXMt8BYlmvTrBUdJPTuZW1NFxMjpnTvzHfi4HdsWym2mu3b1nLw0G5GjRlGsxbNaaOjU6+4LUVtq1HRFbAF4oYKvAJtfTE9C9V8IoCXSETBWE+UtaGlKVa2xriI8lbgdhRH0Eag3blHF+YtmMuK1d/zzbJvWLz0K074H5d7IkKOdRgBJ3w5sn8fa75bxtqly1m9TCKpowd4fq2MS+kHuZ13lBu5R3h6Kpj7Vf4acD8VgN8q8uVW8XEeVfrzoFjAnneQ00m7uZApavfYWkoTxaFHn+TzUQMY6OHCkD4D6d2lNz1cXUVxG2Ovp8uILp3Yu24Fu+U4+ATsZe2OJezeuhTv7WtIjAqlqLJSU08nMz2DzJQ0iahF7MUlkaEqUCYlkhgcQmakQDtOIB4XTbqAOyVUdTjyEqiLCbxzBPohu9aRdHAtOXLdZnitI1mu2cR9K0nYs4ywrd8Qe0QEie8RQn1P4Ot3nL1y7a/cuZEl61ewcu9ylmxeyGffTePrFTNZ8Pko1m3+koMSIXy742tWbFnMga3fc/jTeWzr2JXNEnFvdnXjWzkvs3RbM6pNa4ZLpNWxuVx3jRujr9WSJk1Vmdr/KOz/f9o/wO0tN9L3n37JtA592TDnC8IkJAkJDapvNgmPEoDHERmTRlhIPF4Hj8vNGkJCipyE4jNkVVwk+9Rlii7courGI2rvPOPik5+48sOvXHz6Excev+LSM9XW+5K6O485ffM+tQLpU5dvceriTc5euc2ly9c4d+4CdTWnuXbhKm9/qn/oef/+fV6/fq2ZV68zospPBMSQXXGJ5LKH5J97Rc7Zy4Sn+xEcvZSygjVEHv2CkR5OdDM2YGJnR/yXDif+K2fSvnMhbu0oLifv4HnlSk5F9+BCXHsuJ7TjanoHLkR3ofZkN85H9edS6gCu1Y3g6b2p3KweyJnYrtyLG8f9k2O4fXQ8ZB/nYYAv4UtEpe47QlyQD5sPf8YXG8ewYb9cVOduceXZW4pK6iT8y6GuuJoSuWiTRRmlZKRSfKqaO3ce8vxmLeXHPubid5aUrHQjYXEn7iXv4XFdLDFLupA8z5q06WacHNhSAG6O3wgrDvfSw7evNlGjBdpiJwTmB8d2JWH/XuLkvK346kvy8opIC43h29ETWDtzOhFeeyhJCCfR6zB1OfGUJxzlwCfDSN76NekHvmf/zE6EfzeWHL8d+O9dTcSBpcQc3ULs8X2EHNnDzjUbCDgYLGFwgTjIU5TW3iExt5LQxFSJfgI5vGM5J3Z8T4A4xYSTPkRLtBYlIImMCBUL+f+095fBcSXbojXaezeT28zcZmy7jW1mZmZGWbIty5IFFjMzM5ZUkkpMJWaWLFlmZnbDbobxZlWfcx/s827cF+/P90VsRWSsUqm0qmqtzDHHzJUrkxR5nCrZVkZGJqlpmYRHi3lJA87XLNJRWEp2QQXZKZn4Orrh6+Gv/b1URMBYR49AFwcKxcQ8Lpqz4quvmdGlD5M+7cGQT7ow6IPODH9P7FigO+A9AfA779NNTKfnPz8Uy+7GwE7d6fXRJ3wuz3UVkHcTkHd55wM6SSPQlO7vvCtw/4ju730o5QP6ffCpgPoTBn4ooBbj6vPRp7L9XPbViQGffcHoz7uycPBw5g0ZwpzBgzgsmY3+gR24OJrhLIBycrTA08sJDy8XdHRPMnfBHAaJSXfu040ufXvQQ+y6l4C6pwbWmmFtUrTDBYdqRpwM/n/fDupL/yH96dm/B1+OGc6JM6dEsASkSTGki5FmpiWiiA2TNhkpIhVNgGbaAScHbM3F+q0suaB3WrYWtJRlc6dGKcD25UaBBy9b4njaHM3dWgF1WxwPxLivlwTw+rKSV23xYuN+PCj15mmpF/cL3GlUWImF+1EYbEyi+XbSAq3Ik4CtSC+QzDoGHzk/Jw4fYvGcWRzdvYOU2AhKc1NQKnywsNPD3s+GnOpySurbqWq4SkVNGxW17dTUX6G67gqV1c3UVDdQlFNEWUEZhQWl5EndUIuN58p5T4+PIC0mhLSoYHLio4h2sSLRyZCiECvUQRfJC7Yk099M7Psc8Y6nUAVYkB8fIPAOItjTRbuyV5QyAmtPG3RtznLO4RwX7PQ5a3QYD08zAoNsMbI8xuHTWzmwezlOx/ZQYmFJztYDpE2aT+WE2WQPG03i6OFEjBhJ/KRpeI+ZgO3ESbivXIHHjv1YHTyFrs4plm7axNTZC1m7bhur1m5gzoLFTJ42k959B6CZp0Vw+7/Kf/ep//9S/g3cXu4eWEt09jC3JTZY0hEBdlSMGLU0sJhYBeGxSrKLaimqaqJGLLrj3hPufvczN7//navf/8G1H/7gjrD23m9Sfofb8vjK939y/ae/uCmPr/8kv//wF1d/+J07P//FfXn+zre/8uDb32i79ZTGpsu0C5RvCsg1K8I/ffCCVy9e8fTZ0/9CtmaVnF/F1rJJUKgob75K6aW3RKRdJSSlhMC4INx99QkM2EJpui4up9excVx/Zg/+jAPLBpNgMZ8Mx+XUZzjw08sibtWepEP9DY2pI6hVjKJBMYXLyfO5mbqca8lLaIyZRlPyPK4ULqVO9RVX0r7hctBcqq0H8zJ2Lo98d5B2YAWnvx6D0epleBqbkiqVNa4oAscoK8562ZMoVpGVlkWzpPsNRSWU5OWQnyvgzkunuKqY757ek4bhR4PrHOr0B1J6bIoElGgetceSa7qW3CODKTkxmLwd/VGu7oHvrE8IXzGIgLm9CF/cm6hVgwhaORiXxUNJtzMiOyqGUE9vUuPjKK9qxOmiDRY7d6GwukBhnC9lmnkqpBFcr8qgLcePqGPLyDbYRo7ZAXzWTSVk+xIuScNIcLUhxfUMKR6GqPytJRA64GdrS2qENMa4XMorr8o5e01+7RWyJCDFq1II8LDB18YEha8bWZKqK8WckpOSUGqWSlNqrpGkkCwWlZOeS7oikxRFBqrUHDkWf2dpKSIB8co8KbkUae6YbbxOqIsHRvv3EmhzkYRAT0mx44nycOfMsrWsHDiSkZ91YYiUYR/LVsqwL3owf/zXHN+6C0djcwLc/Qn3DyHMNwQXSz92rZEGq+snNuqLzsHTLJk5m4HyP/0+EHv6+FMGfvAxQz/8lDEC50lde/NVj75M6TuQ2UOGM3fYKMZ17cm0rn1Z+eUYZvTsw9JRozi2Zjmndm8WaJviLkBxd7PBy9uFALG88KgQgsMCsXawkkxsPzMXacYqj6KzALmT2HP3Qf3ooxkaOGyIFtb/Dey/i/w+dCi9Bw9k5LgxOLs7Ey8ZTEiQL0qBdGJsJKGS+ttamGFnfZEAX3d8PZ1xkmPlbCVBxPIitsaGhHs48LKjlOuFQQJjybiKvUQKYnnUGMn9hnAetkh9k9+fi3XfqQ7htkD7SX0Yt4rceVzszr18Jx4UuvGo2JP6WEPu59hQFnGBhGAH7c1uiQlSVzOzycstICIyEnd3V6JCgiXDTKEsQzItRShBkrll56lFYtoplbpTXHGFkuprlNbdoLThJhVNN2lsv0tllWZo4BXqWm5R3XqDas1qV/Ut2tkPNdM+ZEvQz0rLIMrfkyCbc2RKAMkMMCMrWLaBliIu51G66JHma0pulDsZ0YFkRgWSrQgjJSEYX6nHjp5WeAU5Ye9iionZScwunsRNTP2E3iYOHV7J+pmjcF6zjMSdB6g770LG0j1kTF5G4awVZM6aT8yEcSR/PZkkqWcJ46ZRvHIT1RuPoN6mR4N7KO2FlRKUGsirrJWsWkRNLUGopJLYpDRcvQMwMzdn0+ZN/Pfak/8TnP935d/AbbhkKw4nDQgPkCgVFERMWARxEdFER8ZKuhEjH6CCR2//XlLrpUBUg9PHUjQrPN75C+5LeSiPNeXuHxpY/85tAfRdgfbNfwmwv/2D2z8KwP/1p/ztTx4K3J8J5G89/4FLN55w6+Zzbt94ztsXv1CcW0VxTjUvn7/m55+F+P/VTXLv3n3iYqIoLc6hoqGOoLgyth7wJDimAhc3F8kO/Cgrt6a65DgFMWc4PGcCA99/h6+GdMLswFzCTfZSFBtIrOdZYuwnk+bei6KgoZQEjackcCzlimlUZM6hNHEyFZFjqYucSHnsUOrzB3C3fgJ3ciYIvAfwJH4awbu7sWf4O5xb+CV7Jvbm+JKVYj/F1F6/Q7Q6jEP2R3DxdaGyIJ+qzCzK0tLEJgRUaQpysxU0NpbyvL2CVp89NBr2o+bidJ5V+vP2Si6ZRqvI3dOLEt2BqE8MRbWlD8o1fQib/wU+0z/De0YXfGZ1x21ef6znDCbD/CQVaUqSE1JIiY6nOCWF3PQ8aVSJUql9uZOn4HJBLKXxITSlJUh6rKIs9Dwxe6biLfuwn9UXl9kDCFwznYhTh1E4GJLrc4J0j9Okio0HWp7G5YKBgDuRvPRy2i4/oEXOVU7NNcoly0rKzScuMpAgF1vtlK/piUriFRrj0lzcUgq0NdmafLasTNIk8CYr0ikqKJfsQ01iUrqUDFIy1KTmlFJco1ktqIPc/DJcTYxJEhiF25gSaG1KsMArwsGBM/OXsmHQaE5u2MyhrdvYsWIdBzfsxsbAgtRoeU8pEZqFnH3D8PYNJTomU97vEWsWu2KkX0JNzU9kpDdJBpCrfd3WxWuY038IS4eNYfHgkSwaMIwlA4azdMAIFvUdqi3zew1mbvcBLOs/nI2jvmJq526snzyJY6uXc2jzKm1XibenHd7ejgRIkAkO88c/yBsPgbirlzPOUhcuOpijY2bApmMHmC3BfvSUSVpId+3fh+6aC5Bi4f8N8H7DhtLnyxHy92EYmpqSlqEiNDSAiIhwIsIjMDhnwInjJzh/7jzbt27CwUbM0dsVf3dHXAXkmrs4XSxMuF6dz+N6FbfUUg8EwA/Fsh/UR4iBh/C4NYaHbTF0lPnzpDWe2wLux02R3Knw466UBxWB3Cvz42VDGLfVrtwscOJhsRuNUWdojTOhKMIOF2szwuUYJsenSqCS7FyVKmKlGY2WQHZuJmoBeE5CPKWFJSJ9jRRrug1LLqMu75BzfZ2ShtsUCrxLm+5QIH8rq7lBZes9ytseUNZ2n4r2+1S13aW86RoldZelblwWGy8gxMOOzEh3siKcyAp3FnBLduhuRKLDaZJdjcgIdSIpyoO0MHfyonwpUWpWtAojQwCuXRQ9QjI7H3NCwh1ETJ1xcdVD9+gqtk0ZStz2zeSu30Xayn0U7ThJ8tKNtB85TeHSdSi/nk72nAVUr99G66FTlO4/QebiDeTOXE3mnM3k7NanLjBBm2EX1zZTXN1ISU0T+WU1FEiprKqWNqBi586d/PdqPP8ToP+/lX8D99lxS3A7pE+whw8hIYFEh4UQKdtAAbmHdyS5ZVe4+uQ3br75k9v/Eoj+LND96U/u/v6XFtaP+YsnUh78Ls/J8w9+kcfC3AcC65tv/+Ta6z+58S3acvcHeV5s/PKdZzS23eTmncfcuv+MG3ef8N0Pv1FWWs/d20/59rVmCQTNje1/aUeTaJYpiwkPolSMMaUwC0uPVBzdarC1y2f7bjuCw6u4du8xVS0ZUonsObJvO9PHT2JQ515M6N2L+WOGMG9Mf9ZMGceeJcPQ2fIe5zf358KuAZzbM4KLh8fiqj8eX/PRRHiOJTVwFGnB/SmI60W1qh8NaYO5ljNA7GMKbjqyn0kfyf/OYM+cceyatwadI9bEpEvQ6WjEKtwCuxBHMlPjyQjzIzbIQwJLuBhrICWFKbx62MI9lTWNVrPJOj+DF61JfHsljjyzhWTtGUTh/v5kHOiDYntXErd2J2pND6KW98NjQX+Mx32C/YTPMBrdFftdm3h7/wHqnByykrOozisjT6kiKiyMqsoKnndUczXDh8poB8pT4rhZmsXzsljUdgeJ2T2ZkDUD8V3aG5spX2DzzUCcVs0g8PAqsu0OUJ0VLQHQH4vda3E/cwJlWBRFZQ1cv/NSAnkj9fdfUXTtIclF1WJbofhYnSc1OABluIKM2DRyUlRkC7SzUjIktddcPFOjSEgnXZVLTkGJZHWJ+Ab4Y28jWZ5kdVkVTRS13qFWGmmyBKCMEMkePJ2Ik3TfX9+AKEs7Iq1c8RBAJwdFoYiII9wvhJjAKNISs4kPUwqwPDA8ZYzJ6YuYGjtx0TwQR+dM1q4PZVC/SM6duU+l+mcaKl6iyqkQ01eTpypi35I1LBk0gjUDv2TD4BGsGjic1QLxTcMnsnn412weOZlNoyeydtR4lmsml+rRkxMbNmB24iinDuzA0d6YoAB3Sbt9CA0LJiwilODQQPwCffHw9cDRywUzOwsM7cwxdLDEzFnSc7HjE/p6rN+2iVkLZjFszDB69u9FD83Mc4P7a5fpWrl+E/GSvYSFR2nbYnBwKOYXLVi7Zj16umc4rXeWhXPnoHN4P9HhgXg4W+PlYIGL+QUSpd69vlqsHSlyS+3GnbJAHlSHc6s0kId10QLpeG5UhgvcI3h7O4ub8rd7dVKqQnl9ScG9mjCeNsfwvCWG9nw3qTs+3C3103Y1Piz0pDTMkNJYW/KivXA1NcbPVYAYk4giORWFwCkuOYX8dCXqxGiqCtVi2c3kV7SRW9pKgWyLNFMq1F+nsP4axQ03yC9ppaSig8qWu5Q036ZYYF4qj8ta7snfb6Ku1bz2OmrJ+qP8gimOikAtNp2nDCdPhCw92AWlj53UDQ/yRVDS0jSj4qJJi4slJzFOSgQpUd4kRXprM4Fwef3Fi8c5o7+dC2b70NFZx9GVM4jZt4Pao2LQe/Up26KDeqcOHfoWFC3bjGqqZgm9hRTOXYV66SYyVm0la9NB8tbsoXSJ5u8LBeSbaDJ3ojwiVgJGushODuqMfPKSVJRL5pErWUNibBxTv57y/z+4deeuJ0IaRVRwMMEhAVJJxBZc7bC0sODIsfMYWfqiKm6joPEepe3PqJFUueXJj9ouEQ24NQb+RGz8/q8CbDHph1Jui2nf+O5POl79xpXXf3FNA22B/p2Xv9F49TFNl+9x+epdroqlXr51l1uPnvHjr3/w9tsfef78Lb/+/PfiDJqppL7/5SexyEyifPypry2m/d5lbr/8gZqWn1i/wYduvYxYsyWFjLJfSa+7i7K6nsDkdHQMLrBt0waWTp8o4Nbc8fUPBn32Pl9+0Y0vu/2TyX2+ZtvCbejs02fL0tPsX2nE/lVr2b2iL6e2fsbFIz2wPtYNy6OdsD3RDR/TwUS7Lmb55L7sXTmXM7tXcXDZfHbLiVw/fyvHdSwpbu0gJDOGC94WBPo5429jREiAI6oMhXYV/crKbB63Z1PssIZSx9W86cjg7aV8iuw3kX60NxVn+pG+txOZOzqTtPozEld2I0lzIXJpF1IOTcFmQW/ODH2HC3PG0iYp2Us5QPEp+ZJyXqP5xiPS84uIj4+htTCN+tQQ1KESIBK9KAv3oNLXDNXpNcTsmEbYmmGErulP+NqBBCwejN2MfphPH4zl/FEEHljGk6vNJPq7Y7hlDWaHDuDp4kdD2y3qajuIj82mQ7KlArGhFLUc60CBhtEJ/Ez18bpoTpClJRGuDsRphoNGRJAjwSQvTYKLZvmz3GJCIiLxCPLDxdsNPYPTmLu6kiumrWmktZXtJPtKkDMxx3fdDtL36OG9YDN2CzfgqXsRVVSG1IVigZQ/oT6RYuJh+DkHcvGMBfqHz3Feis1ZK0zP2qGv4yImXMApXRWLFuZhcOIp7obXuFr3WDK4n4mNuEaYRwLOZ0w5v2oz1qs2cXHJavaN+5pF3XqzpNtAVvUdydrBY1gzZDhL+g9ietdeTO/bj3P79+JodgE7cyNcBZjhAs7IqFCiYqOIlMwwIkoz1YB8NmlPHgE+OPt4YCcGbunugI2HI7buTjh7ueHh54mTmyMWthbondNj5boVjJk4li9Hj8EvKER7TSAiPBo/30CsLKwwN7solr0NCznOJ8W6ly1azPzZszA3F+sO8MLB0hRPGwsuV6u5VRXP3RJPWtOtuVcbxZOGKO5VBHC3MoT7tZE8aU7k8aVEbtVFcb9RIC2PH8rj5wL1R/L7/doI7faWvP7N1VSuF/ryqjVRTDyYZ/XR3Crw5HZ5BFWqQFqLVFTnpNJcmc+T261ynvxQRviTmhBHhuaei+IaCfj1ZKobxK7bxEQ1XSYdFMm2tE7gLc/lFzZRUa/pQrlBSeMtMXKxce32FoV118mvvSbbDgF3JAWB4RTGRYhFh5IdFywG7oMqzIfkiCDKigpk/5XahTYKi6ooKiqjuLCAvOw0kYhkVFKcXW04b3qco6c2cspoB3tPrsbUYA9pTmYkHDhI6toDlGw7Q80hUyq3nUI9ZRWK0d+QvWA9FQJr9Ypd5C3cyqWjZnTomNO4aT+5AvXMKfNQLVpDjt558ly9SPYPQuEn8ubqQnJwIFlxMaRJHTl/6jiffvDvQxH/d+XfwO150YYIXz98xQ7cpGLZSWqqmXfh/LmzLFm6glWSOviEKPAIURKX0yAp8gvq7n5H3f3vqLz9ilbR63sC5QcCkUcC2vt//sXNn/7i6nd/ceXN71x78xe3RKCvPP2RxiuPtKuMtF9/RLtmcdYrd2i7dp9bD19qzVozVevTZ5qFxjRrU/6lBffDZ0+1M6KF2fiT6JbCnevPtPOimDsomPiVGXMW+bN1TwQ6Z7NZuzVOGsdtvCLqcQ1KQtfQmDlTv2b0p10Z27krM0ZNYfX03SQEpFKceYWE8Ou4OXUwZVYO0+bUsHS2OztmzWHVqE9ZPu5Tln7dmflfdWPe+J4snTaTxdMOsnDScaYOkwYzdiIrxo5hy4SvWTdxPgsmrSAwVEleUzOOwR74S/rsaWUgKa4HKWIAVVV5vLxbTl2kHnU+W/jhWgLfXssh7+wCMg+NQH14IPkHB6LY0IOAJZ8QsqQPAfOGETB/EH7zPyNsdQ8Sd4wldO04Ag9t5dGVezx58TtZqbW8kOPfeOuppKiF3KqtpTrQGvuDa8T4vWhICkZlsB2fJWLYc7sTMKsbwXO6E7Sgp7avPHb1MNm/GPesITgtnYTjhrn4CoQ9Tc9jc+okmQkptLbeJyevllCvCAqzynnyw+/kN90kKasapSKFSAexPDdTol2k2J4hzs5IAt1pnExO42ZtgqetJfGBAcQEB0mmZIe1HBs9c30OnD2BrZc3ZcUN1CRXUeabStoFOV5HjElcdpDyNXqETt2A96pdJDgHE+4dj7uNL7YXnDl96DxOpq7YG9hisP8sBnvPYChl/YyVrJ6zDltDX3xdk/D3z8bJsQw3x6fEeP9Cdel3AsHvOH34Faf2GmCw5SBeB04TtPs4ftsP475lP0Zzl7KixyAmvdeZGZ16Mq+bFMnepn/SjUVDR2J6/DiOVhext7PEycmOxKR47SisOGUCMYo4gXfk3+AO9pe244+ztC1bT2f5rs5Yudpj4WDDRWtz7JwdCImOIFudR2F5KdGKePSNzmNgfEGCQAwKhUJAo8LbwxMbK0uCAv3ZtXM7piYX2LplI8uXLmOupO/zlyzGzcsdXx8vFJIBPblaSVt+INfzXbkmxv3qmoC3xIv7VX48qA3iYUM4j8Wo79SGcb8ugjdXUvjtgVrMOoRX7ak8F0DfF4j/cCuLBwLp729kck8M/Y/7aq7kefPb3XwBeAj/upmhHVL45rKK7zuyeFqr4HVDIlnuegQ5X0SZlo0qr5yyijqy86rIyK6WbR25BQ3kq5vIFwMvqdZcpLxKfoFmKuerFNdIqbtBmUC7rOm2dlsiQC+quylAv0FCRCIZvsGUxEeTIsEhLcKX7CgfgbcEizB/CvNyKKyp0646VVDeQnH1JcrqWiivaZcA0UpZfRuugX4cOncIHZODWHoZYeyuz0Wns5LVu1AYGUCyoRmKYwaoThqTuuEgZXO20LzqIJU7dCjXMab4gD6Fyw/RsOU09ZtPULlgK/lfLyZrynzK1m6n6uR5qpw8KImUcxsZiCrQlQQfJzLC/USI3HA302fuuC+1t+W/8z/Y9f9U/g3cvu6uuDvbY2NthqGhLuf0j2FseJpN61Yxc8YUDh48iLGJFacNxKQS80jMqiI8uYiw5GIScuopanhG852ftV0hTwSod/74g6vfim2/+IPrr/7gzus/uXT7NXWX7tJ+7QFtV+/TevkOzZducKlDth33ePTye61hv3z1LT/9/PcK8pqlhEXq6bh+jShJFfdMX8+OL4+SHXyFxw9/ITSqlQXzwjm4o5D96+3Zv1CXjeOPc3CBHifXG6B/zJ1Vay+waPFpRvacz8ktjmKBV0n0vENL/veyZ0jPvMymza18s+Qxo6dfZ/rXIZzbbsSR+bMY/uk79O3+AUOG9efQ4cNsWGPAV2PMGTFIjx6fz2BQ576M6CwNu7fY2eAJTOs5kRP7znPl8Xdklebj42QhoLMhMk5S6JhALtWLBRX6U+W5g1+viQ1JmppkuY20w+NIOzKeQv3FZOusodLyLHn2urQmuFPjfgG/TdNxXjwAnzldCJ7RRYA7HOPJY3Deo4PtAWO8jpmQLubpa2BOiASqykAvYg12EWFxitq8VGoUAajOrCVxyxhilg8kSqw9dnE/ElZ9SfjyfsSsG0jYsv54LxyK3ZKvcN65GiedIwQIWGoL1Pz0RjKetHKSYtPwc/SUgFfC85//IkPS3YzSdjmGeYQ5XiDW2UDAbYDS9QwqdxP8rc/g7WaCnZ0BF030sDTW5YKYua7RUfRtpKF4WmBgdR5fZ3eiztmi3GFI+qZzFB2yQrVHn+TNp0jdrk/IbmlQNl5E+scQ4R9PsEsYHhaenDtiiL9DoBhNHMH2AexZso35I2aybtoyTu3WxfViGDam/oRHKAmJTMfFv46A0D/Yf7yd6UseonfhDePHTmP0J325uHYfe4Z+xfoeX+K8cT/+++W97bww3n2CVV99w8y+gxj/wReMfq8TS8dOws3CEi9pN84uznh6ektgVpGkSkaRpiQ+VaGFtr/AwVOyDjexajd/Lxy9XbET07awl6Dq6kiCwF5dXCTALqekspLsggLSsrPls0YQHBqMi4uT7NsDRVwc7k7OBMv+wkID0D97ijOndVi2dAGLFwq0585n2syZrJb2ai3mfedKK1drlFwpCOB6rjv3qgTgtaHcrPDlWWMYN0p9uF8fzoPGaG6UBXCvPIDXYtu/3SngsUD3YV0idyojZBvL0yYFj+rjeS0w1zx3ryqSa8VBPK6Pk+el1EXzoDqEp3WhPKsN4WFZIG1KO4r9z5If60lebjapOYWU1rRSWNZKQUkreUXN5EspKG4hu7CRHHUjhQLxzPRKCuR5dYUAVgCuuYhZ0XCbysbb2m1F/V2q2x6gSslD4eZHcUy09ma+jCh/cmP9yZJtSkQgeVnpFFRVo66S96m8TG5VO3nVbQLyy+RXaG7OuUZqcQX69haYe1jjGuqBd0IgSYWpKLOSUCRFSQB0IliCbYacoxTJCN1mLSZ1xmpqduvRqG9Ji74tNbsMUC/dQ6FAu2rudkq/WUf2jIWkL1hO6sZ9qM3tUIdp1q/1JyfGG5W8T15sEEUJISRoxGXrKjq9/3/e1/1v4LY1M8FSoryppK3GAm4z87Ns3qiZY3c8K5Z+I6nZGvbv2cfJY2fELnzw8gknIjqNeKWaNAF3dulNihqfUnvne25oLkKKJl8Vab76SMAtgG1pfyop9k1aW27T2naV5tartLTdoLH1Gpcu3+Xe43/xgxD6p9/+4O13f9+V+YegW7PKzQ9//k5NvTQ4V09WCxy3dl3NtvH2hPs2SIV/RVLia85uS2Bh73GcGjYE3ylzCZk5Co8Fs1jYfQqfvbuQAaPEpqKqKC/9BTPdW6R6/oTC8bn2fTou/8CSBW9Zvfo3Jk+qYe2yVJZMPcO6UfMZ/UVvOVDvsmTLDowc/di6y4xpU07Ru+da+vSaSL+u3RjavRsDOnVi/Of9mPDxQA5vPMbNh9+RqFLiYmFEbKg7YQm+JGUquH+zjfqMILGUYl4+uU57VTaXM/x401YhjSSbN7creH2rjB+eNvPjw3Z43czjAmkElivwXNgH95k9sJr4KYZjPkdneHf2DuzPqa+/5uyMCZwZNQKDUaNR6B6kOsqJLDHuvFgf6vITqU70psDhGKknluC/dChuU7vg/003LcQ10I7a1I+otQNwX9APu9VTaVGEUZUQK4bgTYCbOy4XbQmwdCYxJAJvR1fK1RXc/e5XEipayREbUgncQ1yNiRRoR7ubkuZjQoIEHE9Hfey9TdC5eIxzF3U5qrONvUfXcNhgN/q2euiZneTAyd14iY2nnTMjeNpq0pbtJ2n1IbHtHcRsOkSIrimJgQmEBifj5hFCaECkWHOkvE+ovGcgCSHxRHpJfZTAFe4Sgt1pS05tO8qZQwbYGoXgYB1NsBhaurqIA7ouOHtVU9b2J4rqn6m7+SOB3tFsnL6SfdOWcnjiHI5MnM35xRuxF/C3iRnWi6HlZRZLCq7AYN9RZo8ci6nuaTmvYURGhGqhHRQSSVJqOimZGSizU0nMlMxUrDtKrDtE7DcgIhg/zZj4QB98BbwaK0+W+pFfkENufj5KVQYZmjnXyypRl5QLvErIy88mwN+b0CB/scBQokNDiJR9+Pi4a7syjx7Zz7y5M1m2cC7bN65n/rxZzPnma07s38mTa81cLougPdeL9nRnEYRg2qsDuF0VxM0iP66ofblaHMj9hgRuFPvxpNKfuyX+/Crg/vVeKa05Aby4lMrTZqXUS4H25XRuV4pVd2RwpSiYn+8VcbMsnJ8fFIuhR/H2ci4PxM4f1EfySsz7SnEEP0odr1J6kB7uSk52Jkp1DbkC5MKqDgFo+/8qak1/d+klaZtt5GRWUSgwV8vvBWWXUUspLJfXixwUll8WW75BccMtcnIrSPIMojgiiuyYMDJjAsiPDxR4B5EaGURmShKFleXkl9dSWN1OfnUHeWLb6moJHrLNr5Z9N1wmPD0DWz8/YtKzKKipJ6e0EktrZ3TPnMXM2Qwbf6kvCUGyn2wiLxgQ8NVsYr5aSNKMVWSv2E3JLj0xcLHtVfsonLmZ3CmrSP9mATlrN1Goe5EUMzvyoiO13UYZUZ6kSVaQFRtISVIkuRF+eBnqMWXsSC24NUUD5/+dff8buA2OHcNc/wxWF8SCLuiyf/8G5s6bxLbtK1i8aDorlszDzPACzraOhAWHaifpT0hQkapSk1NQS06ZHOi665Rdekjdrbc0P/yZ9vs/0Xr9NVWNd6gTYDe23KShsYOGukvU1LZR03Sd+sv3ufn0Rx7+9BdvNCNWfvyFnwXemp/fRbk13SRvf/6XdrUaTytb5g8YxNT3RrFliiUPb/zM5euwb2cFu6abYL1gKgkCnoy5o8hZPYqoFQNY/fk0er2ry4FTJVQ3wukTDzi55w2Jzr8Sbf5QlP4PgrxusXbTD8yfeZu5YzOYO96HKaOs2TTtKCsnzuCLzztx1NCFXaccmTh1B3Pm6tC33wI6dx7HrJlLWTBnDoO79mR8lz4Mf783pyX1rqxrJiZOM541laaKbO7crOPe3Va+f3mLbx+28PPLKzy/d4k39xp5e62YJ/X5Yi2pXCkMokPtQX3qRRojDWkN1aXSeRNx+8bht6Q/RqM+x2B8D46P/Yg9w99nx8BO7BrUC90pg7GaNRzXJROo8DCiLSucPEnJgl1tKU6N4XpGLEUCUd+1o/H4phMRKwcQuWoAIct6EbtpMHHbB5OwdRB+8rzDhqnk+jpKYDPHT+zY9dxBDPaswdfkLAkBvrgKuJvaJQA/eouipJbiSzeJzcgRO3Eh1tuKBG8LlL6WUmwIcjWUlH4/egLqvUc2smPfCjZtn8/qtd9gYHiEc4bHuWCmh7PFOaL0z5GlK4Fu3QEUC3agWr6LyCNGxPgoBFpZWnDbmXvi5+REUoA/57YaYHX4Aql+wcT7xBIfHEu2shh30wDWT9vI7vVnCA9PJCohjQRVNbkCBjuXaBGPRJ7++BdP+Z27P0FR4QOcjJ0wXrdTjuVozOavYc3Ar1g4ap4EqjRiozKIihaD06xgVNlCQVYRyoRUbRtIVCgJDg4jLiGRNIF2toA4M08gnJtGuqY/VYoqU0V8cjyxyjgSlElkZOcKrNXa0TaJSckokzWLYOQJtDSThlULoCrJKi5GmS4GnxjFk1st5AqUErwcSIsJJShI4C8Gf2LfXjYsX05MZDCvHtZx8eQKVs2YRIFmpsmmZC5leVCtsOBmiRcdxV405ntK3fKlI89LYB3IXY09V0dzVwz5ep4Td0r9+fNRKf+6Xcy1smieNyVwvyKMOyUBPCgP5l5pAC+b47gjj3+8kcn1oiD5PZV7ZZG8bIjnSW0Ej2vDeduu5H51JA+llIUbEmN9WHuh1MU3SoJXIvEpOaTklmohqq6+RE5Js5i4gLviMjk5tQLtv7tOiqWU1lyjrPa6bK9SJMBXl7VRLKUou5pwB1/SfYNJDw0kVep6uoAwNy5UwBhKpiKGktIK8kvrKJSssFBzr0mtwL/mEsV1VyjQgLu2g8zSBlLyK7UjVkpq2iQrTsXHP4pDx05y7NwhLrqZc8HFnEhVNHHRQcSe0xfJ2Yl6y0EyFm0kYd4KEmdIljxrNXmLtpIybw2R074RGdpIVVAM9WnZ5KpU2vsaVAkxZCmiUUYGkp0YSXZcCHHuthzbvJKen/6/9HVrJq6S8n8EbkuDs1zQO86pI7s5uG8ja1bPYeXqmSxaOoWNm5dhYWWMj68XPn7e2Dna4eXrhyJRRYqkLBlZpWQUSsMob5ID00GJZq4PMexqMbGConpKpbLXNLRLaaWuoY2mxus0NN+g+eojMfIfuP32Dx4IpZ/8/icvfv717/UjNdAWkGvA/fT1C4oKsrE8fZZvBvVgeq8R6G3MxPDoKzatu86IoSksGumE6YLdYpIj8Zo+gpAN33Bm8mwmfbKGwT2iWbL0d1asesb+XW2c3vcUT5Nf8bZ9jjrvAWuW32LqnJeMHhvEmRMerJy/nWlj9Di50Z21Xy9j6vgpOPilcui0G6PGruWrydsZMGg2nT6fLIa+mrFjJjGqtwSUgV/y5ScDMdGz164SdONSGR3lyTxszOB2bQodVSk05sZyJVdBc3IIzYl+NCX4UB7uRF2SNxkC3LIwG1IcdKgMsyTd6RCtCiuKPXWp8jlLlbce/tumc2zYR+wb8QVr+33Mqj6fsr7f55ydOgivDZNJOLmMSzF23CpIwEv3BMaHdnMlP4UyzSyAy8biNa87MSt6/X3r/LZhKLYOI2nXKJS7R8rjIYRtHIbDOtmPpT6V4e5EGO3F+9Ra3E5vJkz2ERvoq10lvrL1BlGZZcTnVYi5tBOryiErKxt1epK2UqZEB4sFBaMM98De8jiGF/Zx+NRmDp5Yj47uZo4dXIfh2f1YWJ4WsOtisncPHlv3kXnalOx9Z1HM2kL5aXvUwWlER6iJDFPj5R4rQcMTk7O22BnFs2WRPcsn23JkYwq7NkeybZ0VXo5ZhPjmYWftR1JKLdlFD8iqFkOru0Z8+k0cvEowsYrh0p3faX4BnnGXCAwtw/S0DUaS2hovWM3ZWSvRXbKTY9t0UcZIQApIwENMPsRXgkN0BsWF9WKHTSQrs4kIjyMsLFq7wERmdhZZOVmo0pPl9ySBtJLohAQiNNM/aOaJV6vJzi3QrgGqTE7XLimXrLkjOT2bvOx81DmF5EnJLighKVezXGCBWHkit9tLedgg+3U1IsnDlugwH+04cVtTEyKD/fnt93/xy+taEpx3Y6+zn9ocFbVZrtQnWtOaaU9zphWVSSaydaI5w0WKM9cKxbjVPgJxT67kuUqddORWiR8P6+P49VktT9szuSaQb1Ba05Zuz+U0Oy6rrGnPdNYae3u2O9fyfbQTVmmeu57nwoMyP+4WeXNLxONarrxPigU5HgI4Nx3K0uKJT8wkIDQGZzdvvAMlY1Jmoa5sRi0GnFd+iRINuPMley9ukuc0wwWvUFYv0JZzp714WSvwFuhW1F6jofIqcb7RZAQLACWjSY8MQBWu6esOJEPTPx0WQJFmemix/JziZjHmSwJ/MXaBvyYAFFXJYwkMuSUt5KsbqZH3Kiisw8UjmPC4FHQMzmPqYIJroDNHzx6UTG0PZyx1sfMywdfVhGiTcygPHCFr8z6Sv1lG2uwVNB87R5O+Oek7j5JrZkteShpZGRLEpV7ExSeQJVlVc2EZFdk5FEs9KclNl0Achu3Zo2xdOI3pY4fx4bua2+I11v1fEP//KP8Gbr2Vy9ktadfBlYvYv24xe9Yv5OihTeie3oeNvTFm1oacuaDH/hMHOCsfOlT0PzpWoR3epUrJJyW7mPSCCvI0N+mUNWmBrZLIqpYKWFleQ2VlDbW19dQ2im0LtK/cfcGjb3/jhZD5uZBacynylYj2t3/8pe3T/k3A/aM8rwH3ncd3yZfKaHTsKLOGDGbul18zeaAhX3bNp1fnTMZPVjB0gAcLRumydfQCjs2Yx9F5y1g4cgNDe62he2cb+nZrY8yYLM7qZksq/ZCd6+6zbt0jNuy4x/ivXjNt+h/MnJnKvFl7mT1pDZMHGEhKfI55o7ezbtlRbMX6Fqzez4iRc5k5ew1TJK3u03M6g/vP4rOPetHrk+4M6dKbwV1G4GgTpl2NPVFSxJr0QF515HG9Ik7S1yJaalO5fb2Mq225vH7awP1rar5/3sC91gze3qvk9Y0yvrtdzasrZTxuyZJUtIyndTE8qQrkSpY1GZbLMJzxGSu6fsyKvoPYIid725juGMwcgP/26UQfXURbhDmZjnpsHzWIKNNT5NiexGfhEKIX9yZp3UBiV/cnaFFXgpf1QLljJAkC8HgBuHLXOCK3TsBn2xwSjXXIsNIjXn8r+Y7HcD68kkDzc9IY8lAJXCKV0ggTsnCNSCFbrKmySZPS1lGmuQOuopayqkZKCovEbi05Z3wEY/tTGDuf4bz1MXTPbsfK8gQnjm/E1vksJ45ux27bEQpP2RC5fB85e8+Ssfkk1xWVYtAV+Adn4eOZRoB/JgZni9m4qpb1qy4zb34Ly9fcZ/I3HQwZEcusiZZMHbxbAO5AYFwd7S9ekd34nKiCJwRl3CAo8TmmzmJVijoaL//E9kNFmNk3EhNbgI9jBNvnbWJO3zG4nzChI7ueaP84nO198PQIISo0GUVoGpFBAuNIFQX51VRVtBAWEisGrLnLOFnsPgYvbz+xYT88vL3x8A3FRwAVHJ4gBl5KmrSRxOQMUv9rAWdNUak00yVnkpuTTr4E++SkdFLSC4nWrAGaU4mqoJDrV+r461krzQnOJDsaoAhxJSDAldBAD569vCkt5CepQ7XkB58l3vk8Cf7ORHkYkhtuyqVsD0pjjLSjSlpVFjSrbKlVWtGe46ot19RetGc5cFWMu1XA/qQlSXZ3hZcdOdQl25Hho8N9MfE2+b/CAB0qosx4URtLbYIljyoCuV/uTV7gCS2on1YH05HlSEnYGTF1f9mnC2rfowLu45SnhklQUqPKyMM3IAQPnyACI+JJySmmSLLv/EoBd2Ubueo6yTbqxY47KNTAVTPyRICtBbc8Lmq4TlH9DclobxATqiA1NJoCsevc+BApoeRrFkGOChAD96coM5vyEgF3fq32Qqi6qJk8gXRuQSPq4hYKS1opLL1EXkYVFbkNhAXEExklklN7iZB4BRbO9kQkxWDtYcnRc/s4Z30CIxEo01ATqU/+kon5EG5sgkpHl9D164jef5AyVx+qpa40ybkrL69GEScZX1A4AU5u2JwxxNvIjrSwRKpLqmlsaKG0tBJlVBhn922SspkJQ/ppL1a+K+X/yLj1vxzJmbHjcd6yEdfjBzixYSkHdq/lwJGtHDm+k50717Bx0xJ0Tx2UlCFcPlCsbOO081Nr1jtMkgqoyswjV6JcapKKWKnEOanpFGblUapZCqyimoZGqXxXbtPx+Dse/Que/PwXL8SqNdNHPf/1dx7/8AtvBdySvfKTBtwCcg3Er929Iic9mXOH9vDlZ/0Z+NlE+vf4hl7dN/Ll4BOMH29I38FOjBtpzqKpB9gmKfbaebsY2X83o3qas/KrTAZ95Eq/TjaMHhBIVuRvtBT/jM6m13w94jvWbX3MydNVrFuVxtCe5xncbQ+j+x5m3JCDjJd97Nlmx55TpkySlGjGtGXsPXCUHTsP0L/3ZD59fwjvvfM5H0v57IMv6PLFMEwuBpJT0YhPgAeP713i4dUS7rXl8Op+NXda0nhzU0BeFc2Lyyo6xFhuVQXTkGfF1QoXOeGWtOXb06C6SFOiMW1JRjRGH6Mlej/1wRspsp1B9JFxbB78BXM6d2fVsMFsnzSYi6un47JlDr47ZpFnuh3T2X05NrYvmVbHiTs6j2Qx6YzNA0jfPoyolX3xn/8FAYu6ELmuP/5LuhG6op/AezzeK8dwdnI/zs8ai8uaabitGk3E/pkoTPZifewAefklRKfnEy6AidasGF91lZZ7r7n58LV2TG5J0y3KGm9oFxv2DgjFwcMZZ397DGzPcMpCBx2B+K79a9DV3YmNzWksHPQ4dHgzttsOU3PenXoDD1KPm5Ny1oESpWbJtDz8/ZPxtIwmP+WSCMF3RKRq5gR/xvKtNzhm9hvTVrZI5lPB7s1u7Funx4wRZkwfJ/Uy9xf8k5+x88Q1lq26h5Xdv9AzqpNgombfDne271Dh4lkvoNXM8ZGOs6U3Z3brkuISjv0+fVyMbQn3j8De1gNba0+iQ1JIUahJjM8jPjaTnKwycrPLSE3Ok8wzH6UYeJIcF0ViKjGSlcRLNpolxlfVqLnI1oYyo1hsXE16ulh3Wr62aFZ+UqVlEh8XLcEhgiRpS/FioprVhqLTS8goruLW3atiwW1815xKvvtp0kNsidDMx16eK63jpbSR+7K9x+PKcFSSnfnaaLq0PClNDyc50IasYAsakgWooWfEgi1pTrXher4b1/LcBOQ2tKbZcKPAldYsJ+7XxvD2RgGPmlUCdg8uZ7nxqiGKdpUd1VHnBeCOPCoLoSHRgms5TmLXLjQkmfGsJpSX9eFcSrPVlm/b47le6EZJ4HESbXaSFmQjgEwTPmi6iCQ4SfCK1rBDk6mpK6kQ666ubqespElAWymQbkNd1f73eO9qyeI1tq2BuGTzJY13qGi+S0KsHGvfcAoVceQItPMSwgXeYdq7JdOk5Evmo1l6sKRCc1H07350tcC6QCxbc1E0R90gotlERmopsaGpONj6kJlVSmFFA6X1zSRl5uDk40NqQRZhieFcsDXkrOEBdM0PcyHwIkEF0fikBBMT6SnW70VmhBdN5YXUt3RIpnCV2soW/Bx8uLD/FBHWzoRbOhLtGEh6lIqK0gaq6zske7gsElCIq7Upp3asY/2cqXwo0H5PY9j/J+B2Hj0OuylT8NmzjeMbFrFw/nhWbJjPynULWL92Prs2LBFwbsNBX4dAK2tivH1IiowlMSGFJLGI5LQsbcoXExFNmK8fWQnxFKZrxuwWyoesprq2lYbW61x59K12WOCd7//kyX+Z9pNffqPxxn067j/lza9/aldw1xaB+o9//U7rdTmZ2UkYHt5HL83ELp0n0KvTMvp2n8TEodP5ZuRhRgz3oF9PG77sf5iZX+0U8O6k62fmjB+sYPm4WHq/d4QeX9gxdEQyVucf8H3jS1w3KFg9Ss0JnSJ0TlgyeqAew/tYMrD3frp3n8nXX+9mwpfHWb3cnAli8N/MXcbGNXs5dOQYq1atFduexCfv9qaL2Hb3zwbw/vtfyEHtwYlzntRff4xvqB/pymBqsgKoTLCgLsGUmhhDGuLOUxl2iuowHWrDTlIXcZLKiMNURx6kMnSnPL+dhqgdlPptptJvG5cidtMetoVmv5W0uC8g/8I0PHdNY+bn7zKrWxeWDh7Mpomj2TSiL97bFhC7fRruM7tgOWsI6aY7KDJbRc6B8eSfmCx2PZTwpT0JX96LyLX9iN4wCP/FXYlYNZjg1SMx+boXe/p9wLnJQ/Fc+RW+ywbjMKcLgQeXEHLRFFV2CV6SSoYnSnBWFZBZfYPClkdcuvWSivanVHU8p6LhBuERCZJyxmqNxdLVggt2Jjj5e2HlaseJ04dJEDMqLknH0vE8uw9txElXl5ILLmSetCfPLZZIxyhsLaLx9FXiZuWN81EHQkwTyUp/ga3HVXYdqmDV+tsSTG8wbnqjGNELZi3JYfDQSKZNTGTSSBemTFEwe24t4yYUExz6G0+e/cXSRVaM730C+zMKbt78l5jcbXyDVVg7+5MklpsWIwA/cA7zZTsw3HGI+IAw6msa8fIL5ZS+BRbm7mLhQfh4ROPlES71P1ukQjNxWjMFBTUCYwFxai5pGQXkahYFaerg8ZufaLxyh+ySWjJzSskQo07XAlwDbTUJ8amEBUeI7MQJuFNJkBQ7TtqOZpmvwuom/vX7r7x6cInaRBfuZnqQG2JBnK8jBbHB8PN1/kCs+697PCoOJd5+B4mBVpRmqsmWND0zUUG8lytJbsZkeOjSlGROcagetfHGNCrNqU8042quI40p5tSl2HCzIozfnlbz470ybhSJaWc405buQG2cKQ3xJrQozbiSbkOtWPylZGuelQdzPceNK9nOEgzcac9w0Jbrag8JBLaUh54g03mvBA9LMWClBLocydKTKCuv0i5i7ejqre1CSVXkkpdSRHGmZO0SsCo13RqafunqK1I6BOICuMp2SqtuUFJzW8B4myxVCQr3EAqio8mOCxNoa1a/DyNH08cdFyrnIYbS6kqBveZmH9lXpexDAoHmJiDNVrNPzfPZRQ1ky7nLF9NXlzWQL5aeL8wqlmOfXSxGnF2gvQsyXwza29cZc1M97KzOY2FngGuUIw6+VsTGSOahCqYgM1aALBlDQ7tkDW3ExaTiIsBWhkcT4KZZlNmF5qpmCVKtFJc3UycZhLpck/XFYXBkH/vXLqPnJ58JR/6f85j8L4C/8z+A22XSFMy/mc7RJdNZOG8005aMZsmyr9myZjZH9q7C2vAg/mJNPsancD+rh/Pp03hdMMHP3IZYT1+p8DHE+HoR6iIfMiQYVezfcxiUVmiMo4O6K/doefCMa9/+i9s//caj3/7SQvvhj7/SdPsxjdcecfPpG17//Cs//fmXdhlgjXV/+9vvNFyqJj8vBhPdw3T58CO6dBpOt88X0LXTfLp8uoAls92YPzeegX0d+GaqHzs3KhjR14SuXRzp0e0iPT/dwafvreCLLocZM92D3VviuJXZRLWNG7arDVk/7RDLlh5m3UYf+g6yYulaD4YPP8CcGXosm3+agf1nMXTkZDZvPcqWDUdZuXyzmP5XfP7JADp93ou+ffpJUOjHu//oqgW3k08SV56+xcrRHUdbcwqTPcWgLaiKPCQNRI/6tHNUJ+pQnXCcq9nnaVEcpU2xn4boHTTGbqcldgfNkVuoCd5GucC7PnQ75T5rqBPjrnZdRP75Cah0J2ElUF3a6xNmdu/KrIHd+ab3F5ydPwn/9V+RtHkEnstHEnV6CRWe2yg4N5dMnW8IXtaXiAXdCV3Ug8g1Au6NA4ndOICY1QMIXzORsyN6srv3h+hN6I794mGErRmO38JeOGyYQXqcAkV2Ka7BMQTGJJNRWEu6pJ+pRZeou/mWGs2F6MuPKW+QlLa8VowlS1LhHCKTEolPE5OU4J6kyiUsKhq/ME+snA0wMDvCsTN7MDfWIdvTXaCi5JHsy9c3mfCAdLwdw/Aw88JVVxrMfktc7Ss4ePBnxk+8KVnSdxxdV4v7oQLWLyhi6OxvmbflR2bPTJKgbkSf3vZ07nIRe/dmXv30J0+/f42Brj/Wh2KIt1Px8PJzGiuv4ih27ycl2TmWJPdYjs/biO3KHZxftxXTY87YWzUSGvIGH68mTp/LxSdYTaRknRFhEQT4xREjsFcm5pGfW01RsUAgt0IgUEeamGN5g9T9tltija3S8Bu1gMiVkpFZSrKYenycHJfYFLFHJQlxSpKVmguauSSJhWtW2r/UdoXv3jzmdnMB8c5nuJcXIAC1JvHiPrx2LeZxaYy0FI1xP+PXJ3W0JFqi9DPF3dkDa1NXHMydcLe1Iy7Qi0JVFKlB1sTZHaElwZwqMfC6WBOxaXsRB306cjWjT8J5fS2Xhw2SDeb4iE3biXBYUBF5npro8zQnXaRVIF8cokNd/AWeV4UKyJ1oVUrGKMBuS7WSTNGUKxm2YudWUudPk+O8A6XLcXJS4shKSyc1UUlWhgSmBAnK7j4CrSQRvgRiAmOI9Y0k3MmftDAl6QmaGQQrKM5vpLzsMmVlYrIVN8SGH1Ig8FYXNgl7wsiPChPrDiVXESHCGC3siSAtPlzOiTxfXkKhgFstMpFXc5V8yXyKajUjWVopqtD0q18SG28hs6BW2wdeKn8rqbmkPV+a15XUX9FezFRL0Ciq6aCgrJoQsfCsyGCyonxRRHgQGeRKtK+9BAxf8hRh1JRpAk+TvLaJwpI6igolg9AsZ1gvz0lQKKlppaz5CnnlwiDNXaNVHaRlFeFiZcnx7ZuZPOLvUSaa7hLN2pmaKWO1AP/n/wDufTMmsHriUPatnc1FaUhnDqzj+LZlmJ3Zi7P1KTzs9fCxPUWQ3RlC7IwIsTYkxNyISEszgowNcTh5BIcTBwmV55S+3hQkp1JXVUtz6xWaLt/l8oPX3PnhV578+Sev+EsK3P7uR+o00L7zgsv3v+X649fSwH4ScP/BT7//ydtff+PFDz9S21QhNhOBjYkuXT/qTqdPBtG751f06LGU9z9cz8LFUWLFxYwY7MOYYR5SHBjU5zwffriZ999byGcfz+SD9yby4aez+LjbGkYO24T1nlMk6J7Ee/chFg6az6w5R/jyq5PsOlnIzTdgaJrE8oWnOXbEiJkz5grYNV1FYvMzV0gwGMTHH/Tiww960KVrb7p27UaPz7ry0Tvd+LzTKO3EOZqb9VNyKjhvcAEfZyOa1Z5UJupSEXdUzEmPurgTVAbvpch1A8VOa6j13kC170YaQndQHbCZmsCtVHpvpsx9PYXOKyh0WS5lGYV288W4J5F+fBiJB8dzceFQNnwp1j2ks4C7kxj4h3hsm0mR4TJCtk8h12Uv9eHHKDFZTsT64fjO6UboPDHspZpJqvoRubovkSt64zHtM86P68aOvp+jM7YP1t/0x2V+HzwWDcRj7SQSHEyIkQbnG6MkLE5FuroKhaT+KdlybsSKmu7+RI3GtptvU17boTVzZWYBOWIuBRX10hCaKG8U0ymqxcXDGyOHcxg4nsTMRR9jRyPOmeuQHh9EYWaRvOYqtg7hBAUl4OcTjbOdP1YmbtgYORIeUs6Zsx3MX94kWc8T7HfW8iYsAPuVZxk/7gazZ//CjGGZjO4XzMThRgweuIvgmHba70FF2++UZF4n2soL833HiXENI8NHssbjhoTNWEPIjLV4r9qL03Zdzs7dKRJzmC1LnBjcLwTdw9+JkPzKkWPtuAXfxcEtUrLAKpTJRYSEi9UKvLMzy8jW3EafVijm1kRWYb225GhgXiQ2V95Kbkkj6fKa+MQc4hI0i5akk5SUJiVV2/edmZVHbl4h+eoyAVsaJeo8Xj+6zPNb0viT/STwu/OizJ9E3fkYT/iYPIv9/PXDFaltz+HPu1zJdCXWUZdAaYN2F90E3LY4Wpnh7mBBdIg/KWKjeVHuFPicIdVqGy3xYtpRxtRFGnAly16s25q7tQl8d62Ie6WRYuR21MSZSzEWCJ+jQfG3pZdH6dGqMuOG5sKmgFsTCC7L/7aJxbcly/MZNrK1pDDwJGm268n2OkFWcgxpyhQSo2NIViSRlpKBh7svAcFh2iUIM1LTyI5PQuEpGXtgBJlBAmGBuSJASmgiiZEp5KaVaG/SaRRBKJXjGe4thh0ZQml8MIWJkRQkxpAZG0lWfCTJUYEUFhT+3e1SewN13U3yNX3nAmMNhDV3bZaIhZdWtZORXyN1VDNcUF5bJ7bfqLlD86r2ImmRbIvqrlEkkK1suEZCVALZMRFUpmkWhYgiNyGE/Lgg7W33GTHB8hlTqCipokDaRl52GfkSwAuKxOArGqhsvklZy03JTu+IxUswEvMvr72uvSYYHRzOuSOHWbtgnrDkb3D/N7wF09oLlv8G7uWrp7Ft+2KO7FuNweEt6O9ci/7hzRgZ7JeyT6zjJF42Am9rHfztThHscJZoV0OinM7jbXQUX4PjhAlYoywMxAzsKIiLpyg9h/ysQmrly9999D1v/wDNCG1NN8iD736l5d4LWh++FRN/S9vtF9x49IL7r17w3R+/iGn/yutf/sXLH36gpr6cwsJ4vFws6dWpJ50/7SXwHsznH0/i84+W8dUYC/ZsqWfUIBcxreN0+niZ2O9E+YI9pWi6Lz7mk4/6MnzkXIaOXkb//lMZ36MvG8aMZtmI8ZI6TxcjX8R7729Ax6BCAsxfYpCPxJi9sXawZ9+hfYybOJ5+/YYxZPAYMexBdO7Ui65f9KbzZz3p8Xl3Bn/Riy8+6CnWflSbKXQ8fkqGNEB7Wxv8XcxRBhiRH3Ga/LDDFEqpjjpOhe8e4k9Px3FlL2y+6YXf6tFE751O0qlFxErDTDNaTPr5BWSbLibjwjyK7VbK4/nkGM0iQ2c8CbuGELd7DFbz+nJ4Qn/WDOrJtM/exXLTTMpdDuC7Yxq+J+dT6X8M1eFZ+H7TA3/NXZPzuxGyuA/BC/sQOE/e95ueWIzvxsru77B6WGcMZgngFwzHa8bnmM8bSrSzDYmSvruFhBAugNGMIFIKmONUhaSKZZY33qa27RlltbdQFwuccmq0BppdKCmnpJ6Flc3SKFq0FpNXWCHG6oexqxHG3kZ4KQIISIkkKi0cL3dboiNTxWBL2LP1FKHhSvLU1Rw/qs++rYfxtvUi3C8RN4dc9u2pYN2SuxyekUruKV8BtwuHN9xkZN94Zg0xZ9H4IwzrNVEC/QRWzjdFFX6LsoRbpDrEk2JhScj5EzifOE72RUeeuwRSt2ob2V/NJXTmWvaN3szaCcfQ2WfA7p22TJ7ky4bFLVifeIqT3U+Y2b9k4nRHXDzLpdF3oFQKdJNySU0WU07MJiU1n6y8crE6Sa/LNHfuNZMp3yO3pF4LbmWGHLukHKLj01AoNaNQclEJsLPyisiQtFyVli37FBOPixPwpPPi2WWePWrkr98eURJtTUOsETdizmI19WN81o7keoGPtKi78PsNHtZFku4lbdPTQbuoSVx4EFcbS2gtVuFjfhYfRwtKUsMpCDYjx+0oZf46ZDjtoTnugtj3eSpjLvD2ahYvO3K5XhhGpt858oMMaE21Qx2kS6rrQSqizlETf46qWH153ooGMfJcr2O0p1pTL/upjj4rRZ/L6Y5URRtS6LUHlfMBspLCSVUmkxATp12YJT0th4iIeHyDwrTdasqkJPJVqaSFh5MbFUGJ2HOxIlaAHCtAjxIYRxPh5oLuvv2UFRZz5+Zd3O1ccTM2JtHVlnQfJ7L8XMgL8ZG2FkBmeABFmZnUiTmXV17RLgCSL5KRox3TLVCuvUa+9g7NK1oRyakQI64VcDdeprBJLFszjLBeXid/L268ri2VAt2M9HwSA0Mp04wVT4khNykStaaI9edL8MhJUVBZWk5JcQ0F6kpyNFMWF8hW6kBJRYuYvZi8fKZisX51Xg1lVfJ+EujTUrOxMTVj78aNDOreXXuR8j0x7Xf/d8ate2Ibtha6bNk4n/Ub57Ju+wL2HFzHsZOa+Te2cv7cHtzk7/62eoQ56Qm0zxJicxz389vxM95LhMVx4qx0SHES43a3IcnXiwSJIDmqPK5cfoBmpbNvf4cXP/7Kg+dvqNfcfCMp5KUrD+m4/oxHj3/g+avvefDsMa9+eMPrnwT0P4uBf/ea+sY6SspURIZ5M6jvQD7858e8/49PZCsA/2Acvb5YzJjhh+naaZF8qcFaWP/jHc2SQpqxke/Sq+cQzAytsLtgwdZ161i+ZD7TR33JwvFj6fn+x/T5fAid3pvKx+8uwdC4gutvfiW//QYFde3EigWcNjRh0pRvGDpkHBPGzWL48Cli/EPo9nlPenfqQ9/P+9D/834C8QEkpBbx219/kpKRRGSUZoUcZ5zMDPE0OyEGcZ7CCF2yBNiVEce5lmJIa+RxSpy34r1+PAd7v8PJAR+gP7Y7+lP7YzanP5bz+uG6egRuawWmm8fgs3ksQTsnELljDHHbRxKyqhcha4agO6EXS7p+yIwvPpRUfzx5TicwWzCEk7P6kGy8Bc8FQwmc3Veg3Q8PCRKOU7tjN6Un1l/3xHhib3YO7saszu+yekQ3dKdo7qAcjv38AfiePUBaTiEhGUV4R8WiSM8mt0xMsriOFE2XQFkrDR2PqGl9IBWzmRRVBUnxarLTqyiTRlJef5280haxzTbteNzGttt4hwZxwcUY3yQfQlMjUOalERTqhb2NBfcffSupcwmHNh4jyDmUWDFiHcl0zqzfh8nmgwRZ22J5Opg9Gy5x9PAbLI5e5dCMYnaurWTz3hg277zItgWbWS7nqk+n7gzrN44pfacTcdSW2jNOPIosotTWm6QjB4jZfRC3qUsJn7WKkm2nCBm7nvMj9rB4yGlmjbZn/uQzTJ2wCzubPML8rlCd/5i42OcYW99Gz6wRj9BGKjVDyqSOJ8WkikVmkpyURZr8npFdrJ0GWZMua8CdUVBNTcsNHrz6EXXVJeJS84gS21YkC7jl+KbkFUuGko8qU010tBJvryDCQkPE4hO4frWUyy3ZvHhQS1t+CEq3g9xJNSXj6HSMx/2TVJPV/PSwEP66yV9Py6iJukimjwXe9paUZyfALw+4UZFIgut5UoMcKU7wFnmwFNjqoLSQunFsplj3GQHsARpjjblZFsrdxmQ61GFivhdoTHXmVpEfBUGnteC+nKG5AHmRDK991MWb0JRoRZbHYR6X+NIQf4HS0FNSv8/woj6G2gQz8ly3o3LcS16SZu5whQBaRXy8UrKTInLyywmMUhAUoyBWoRQjTyI5IpTMqDAKFBEUKaO1UMyI9kMV6UOAtSl7Vi7k/Mn9lOZliMWnki6BwMPwDBFmeihtz5Jgo0+8rSHRNiKRni4UpGRSlFVKSW4lJVIXyzXDDEUmKzTDDAXOZWLUmvOULXW6WNp8oRh3gYBVY9zFYtgagBcJwIvkcXHLdYpKG4n1k6CSmEphchy5yhhyFFEUJIRSIiDPSojS3nJfUlZFcXmN1rQLK1soqblMpeyrukkCgJRyMW51fi3qIk2/eiOp0sY83Xw5uXcf30wYr7Xt9wXY/9uuks1bFrNjy1K2b1jEwYMb2XZgDdsOruXY2d2YCaxNTY9iaXCIYDkoMQ76+F04gNeZbYSa7BPLPkS49UGi7Q4TY3eSMJtzxHq7kiuWdvXyLV69/pW7z37g6pO33Hr5ho5bN6mpqaemuJqq7HLqc2tplYh4/ZIYw707vHr1jFdvXvL6u4e8evuc9vZ2aSB5qFTxTPlqivaLfPLee3T+5BO6fdyFT9/tLF/mA3r2GkSvHgMlSn1Mry59GTzsS+xc3Lh79zFvH98jQgJNsPVuLpzawPZVC5igWS27c3ex7Y/p9ml3hvdfJNZ3mcY7P5LS8JrSSz+SV3GLaEUZx46Zs2zxViaMXioBYhIfv9ebHmL+/QTe/T7tw3vvdGP2vK08/e4P6hqqiPA3JyrUVbv6iL2RETa6Yowm+8kVaykJO0qu/34qY09JOmrP7SILaiIPo9RfyrmxXdja6R229+nE/iGdOTK8C8dGduHk2K4C526c/aoHRlP6YD1nIA4Cdff5PXGa3QWrhcNY2v0DZn7xMasG98R+yzy8Vn3F+dmDcN44DdfZQ/Cb2wfnyV2xn9Cb88M7c2ZML46P7smKXp8wscunLOnfg72j+sv79MRoRk/8zu8XCEcQnZWPW0wK0YnppEoGpVmyTGPcGYV1AqVLYtw3yRJ7UBXUk5nfSEZGLZXl18VGr1MolpNT1EpmQZM8vsq1e9+TXVGLlzRE72hXPP3tyctI1k7hGh8YLobdjqNjAoYHNHUoGsfz9uis3YPHyfPYbtmH6ykjLHQt2Letgj06cObCD2xd28zocWcZNHoG0+dtYHivqawdPZWJfYbTt1tPvho6ENONWyk578zN2HJaXYJp3LOb1gNSnyd9zSZpIMcGT+PU8L1YbIpj57wwtnwdzKEloZgc98fPVazQNQFVQi6Vklq3S/2ovfMbypIWUhLySQvLITEqUR6rSElK115gTEvLJauwVmDQQLqk4ZruklJpqLeffU/VpZtkl0jgE7jHKzNRCLAT8ovFBpsolcwkLj6dsJAE7dDCJEUkTVUqWstj+Ol+Oa+vFVGcbIfSbgM3/Y5gO+Vz3Jf24XKMGbxp4V+38mhNMKc0wJRIR3Pu1OVo77590ppCQ7YPzUpXigONKA0x5lKSLVUhZ4m4sIIstx0kmaykLvQst8tCeH1LTUdhJNXJbjSoXGlSOUp9NaUmzpTLmbaURemS6b1frPsCHWlOtCrMuZnlRFWEPtUC7Y50G26oA2hItqHC/yDZLvsoz4gSCy3TQjs0PI4CMVJFcg5+kSn4RacTGp1MYnwyysgoFCFB5CQloNZMIRDmj4eNCfkp0cSH+IsQehMb6IyrtRHh/r5cvdROtK8nTie2SvZwmmwPYzLdjSVYnCHWXkTSX7PObRTJoRFSkkiNUJERLwKSWoha+FNa1CRAbyNP6m+N1OWKBrFrjW1rLo4K3LXg1nSVyPO5YuLl8lhzY1Z2RBIFkg1kKKLJUsRIoAmnKClCu2pPXkaq2LUEiqo6EZZLWmiX1l2noukGle23qe64R93le5RVtpOvuddFAommLcXEpmKmr8+WZUvp8lknbTfJe/+9kPG7//x3cK/bvoT1mxZhZHAMa3MDLM0MsLI3xtnHBr8QJ4KDHQj1tyFIIpqnzk58z+wi3OwQkZaHibY+TJT1ISKsjxBifYpoDyvtbadFuWrqaqRhlzdQUdPK5dsPaL4sUaesmJKCPEqz86gvKKGhoJSyLLUW9O0Ntbx59pA3Lx7y4vldAfhzbt29Q1V9BcWluWzYuE4++D/o/MFH9P+iC316dOPDj/9eWWLYl8MY/uVoun/chwEfDUXvsDlvnn/Pkzt1NBT7kRxwjtMHt7Fz8yYMju5lhkS13l170/vzLwTivdm/RQd3r8vE5vyMtXcrFpYpHNofxLKl7ixfacea9UYMHrqFvn220/WTyfT8RMDdqacEjyF8OW6NQP4yzR1NJCW44e9wBC97PZLEul1trLDUP4LJoXUEme6jKEyfoiAx7ZAjNKdd4IraintlttzMMKbCVeC09ms2dv+Ytd0/Z13PLmzo1Z013TrL753Z0vsLtvT4lI09O7G5+6ccH9oT00kDOPrlZ+wd2ZfJ7/+DCe/9g/ndPsVqySR0pg9i9YCP2TqgE3oT+rKj13ts7f4e67u+x8qenzP504/oJcdu0BfvsapfD3RHfsnREf1xPrBBuwZpXHoWESmp0rjiSEzOIyY+kwSlGKXYS1p+NTmlYtn5VdqiFvvWTB5UUtlBlWZO5ZaHlDfdo6jqCgmqUnJKLnHp4S9cuv+t7CsZu4vnSA33ITXYAy8TQ8J9QwXclwj0T8PyrDVRIfFYX7Bi69yl6K/fgd+pC5IS++Jt48O+Pfls2vOCEVOi6NR5G1+PXMP86WtYteQAfbuPYljP3kzsN5zPJPP65IP3WTlnHsW+cTzKaOKtIos7x/dxY+caUlfNZtWn77Pos4Gcm6zLrkE26M3zx/NUEAVR5VTnXSEuKJ3C1Dpighu53PaG6/e+I6/uFinqUhTRaSiCkkkXe85IykSVmEF8rJIUMek0sby0HEmTJcBp+rqLpXFq5qDO1YwdLmuRrKWa+LRsQqIVpKWraW64SqWYV3iYgnxJr8PFQqOiwinOUdBcFM33t/L5/W0HLx43iIRsodZmCXmnpmE09p+knFjMy/o4fn9cyOuaMAqdDuGxbz4PiqPg+3Z+e9PAreJQyv1OUxduSH2cGTdzXWkQwy4PE9v2O0qh226KXPZQ7H2SsmATKkItac/woTTGivI4a6m3xpQE6VPgfYx878PaMdqVkWdpUVpQG21CbYQxteHnqQrVpS7mHA1J1tQlm1MZdoQUh12US/bQ2naTqHCltIs0ivOqSE5TEy6ZildwAtaOPsTGpVJaWEFORi652QX4uzqK+JzCzUxMOsiLuGBfwjwdUQSIFDmaEmCnmWbBFgedA1jtXkaw/lbibE+Q6n6OLPczqLyMyIp0IztBsn/NSLdYMeQIMXgpKQLy+MAQEkIiSQyLk2AhEI6Tc52ipiizlHx1JUVljWLmwiyxbQ3QNYs/VNfdIT2pWIJFOLlxAu2ESHIkM8hXRpKXKFlKXAhpSZIpVJRQJIJaXKeZCfGyZKAdlDZfp6z1BhWtN6luvUWVJiAUCNylPhRVtZGuWe/V3R2d3TuZPHYs7wvrPvjne7wr5b133/93cBuY6mBieU4aZSRJSmmkCZpZyRJQKhNJT01EJZE/MsCNQLvzRFudIsZWAC0HKNrumJSjRFmdINTyFJGummk3A8hMjBIDSSJFoaK4oIiW+kZqKsopzM0mPy2V7BQlZfliMEUFVBYXUF1SSHWxWuyijKf3rvHq0Q1ePrnD8xePufP4oaQWmmhYjrmZEZ+/+zGfaJaiki/S55OPGPDZxwzp8hnjB/VmRL/e9Ovah84f9+XQXkPSFPl4O5jJZ7+IvYUVX03aylcT1rB37TYB9ywG9JrE6H6TOLhpA3pH9NmwPZEDZ59ibtcoqbgNE8ceZ+CAc+zeH8OS5YaM/eoow0acpm/X9fT8bAwf/qMLI4bPF5C10tTSRKrCRRryaVwNV+NjexBVfDAhQX7YW+tjq38U29P7iffSRy1mUxV5iibFWdoyxGLUFtwoNed+pT2XUsWEQu0pDfOgKNwTdZgvpbGhFEQGkhXiQUaoh6S8XiR6uWr79gp8XUmyMCZI/zROx49htmsHBhtW4rZ3I95Ht3F6xTfsmTGOk7O+5uDUkez7+kt0Zg7j9OyR7PpqCJsmDmbdxH7snDCAIzPHcHbnahSS9iVll6LMKcUnLAL/8Bgi4rKITchDocwnSVVErObGq4JKVGKWmjmWi8VaCgqbKdFYSsstilofaCfI11zBT5VG2nJbsq3XUH/rWyokLQ1zciY/JkwaniXeVkb4eweSlFpCUGAKFkbOZGVUE+wZwRYBt+G23XjqGpAbHSyWVMmGDb58+MluqcTzef+fwyT7GcLXY+ayYv46Rg0dIxnQh9psbFDn/pJufsSUsROoDI/ip4I2OlzCuGWgS8vGpQRMHc9KqT8L3/sEi8nrUO2Jotq+iDRXb25U36Kx6iVvX/zBo+sP5fNcl+D0FHXlbfmOt2iS4JQSl0GMf7RYVyZZSTnSYLMkcKeRlpKLKr1QezNNVkE1eWLneXKMcosvSQbSQmF5K/kC7lSRF2ViirQZBdlxKpLDE4kMitEuJBEepyAgKESCQyh1BQk8bEvjj5+u8NPPj8mPd0ahO5U2r63YzeuB8/z+lPrq8MO1ZO1ET2qnXTgv7cGNqIv8/rCCx9dyuJblRZnUzZIQPdpTLGmKMRIb1iHTfi9Ki23EnFuG49Zx2K3/CudN3+CyYw6JImQaaBeEmZIfaEiO5wkKfU9SESyw9z0m0D9FXbwRlRGGAnsDyoPOCtyPUxOtR1PCRWqTNIHhEDk+x6jKle+ZWSLnOYZCAV9yuIrcvErtzUmBIVFY2zjh7x9CUWEp8ZEKnC7YYHRoHxdP7MbGSFfqTCFXr7ZhcdEIg1NHMTl1iDP7NrJ73iSOz5uI3Y5FuB9ZSZjJHpIcdVA566B01yVdAlC+Ioh0OY65icFkKwLkXIWRnhhOujKKbGFVXrxmxE0ASt8AcsNiyJDsLzUwjBT5XOmSTaXHqsgTcVGnVVCSU0+JmHqUl5+0yRCKE8LEvEPEuEPISwgmLy4QVUygZBT5Yu4NFDdo7ibXdMlI4G65SVmbiKh2cQixe80UtiVNlIkAlcpr8stqSYpNwPTMaTatWkHPTl9IXf4H7/7jfd7754f/Dm5nfzdJ2ZJIylBK+pZAXFI8qpQUAZ+C6AA/glzsCHK0JNbLCoWvCUo/M5TeJiS5GxDjqCeN7wJxvrYkhnoSF+ZHfFQISXGx5KWlU6HOlwiWJkadIBVcolqSgvKCXOrEvKs04C7Ml61aC+7qkgKuttYKvK/y9P4Vnj69y4s3r2i4rFkZRSKx7Gfi6PF07t+NXkM6M21YDzYM6cWhQd3RHz4IvaHDWdVnKLNHTmH7gTMs26DPOcNw9h00Zu8BA/bsu8CGVXvYtHgDX49dSp9u37Bh0UGpCHosnb+UCV/5cuz0H/iEdLD/lDX7T/qjY5DEvsMuLF5wkFUrDZj49Tn69jrCP/8xg0HDZgnE8mioUsv38pCIa06YwyY8Debjbb6JmEAHwkMD8A90xd3eGhdLE1w0WYnXGQokrayJEwNK1KMh04C6jLM05hhLWhvFL/dL+OVhOT8/LuO3t3XwS7u2D/PH75qB2/zJPX757SZ//XmTnyRF5tdnfP+4Tf72jLdtKkkTd1Hre4Bip83kO64l03oxycYzyTRZTJbxavLM15JqtIKE82tQWh4i+KIu9qaHsbTXJSjeTww7WOpAGlEJqfiGxhKXqiYmpZQwSTHjBEqaPtpYKSoxw6ySBgqrrpGpbqa8USpky31KWu9T3HSb/IoWlOlFpKtrufLkJy49/Yv662+Ij1aRKWAqyUqXwGpOSqQfoQHBREZl4OOdhM3FIBKiqqkvvUmpSo3d6TOYHTuAt7Md2ZLJuYs9Dxk2WypxDz5/v79U7s/o3qkffXsMpHe3PvTp3ofPBMbdPu7MB5rFgDt3ZdfUmZRYuXHZx5cOy7NUbl1KxvLZOE6fyELJOg4OHkh7QAItEQVkeyWRGVNNhhi65ufZw+/Iyr1FQdNLCiWTKKm/Rb3Yc3pkpnZiq5SYVHKSc8mUkizWnSL2rbkpJy2jiCwJWuqyS+QLvDUTHuVVNJFXXINaXSF2nkRacgpF2emUZorUKDNQRioplONaUlWPh6c/YYEBAowY7l3K5fnDYn797TGvHt7C5fhGOhKMyDddzrnR7xF2ZB5XUh348WoyN7Ps8Fzak1KTjVJtsvnXw3x+vKGiSWVOWZgeLVGGZJluJubwfIJ2zSRw31xCTyzHauNMVg34nFOzJ+C2Zx4GK8fgd3Yd+QHnyfXXJ1Egn2i/i2y/YyQ67qA46ARFfkfEzvXkmIm1B5+W1x6lLOQ4ddEXqE0wpiFahwJ5fWq4C8rkDBSxafg7BxEXotSOgS8uriVRkYKrkxs+7h54ODlgdPIkNkd0sDmjp52xtP7aFe3KW8+k3PvxJ6lbDRLklcRER2MvQdjn3AEiTA4Te/EgCdZHSbDXQeGiR6LbaVK8jciJdCcnLhhVnGZkjR+ZynDJjkLEnMNFMsXGFRHaceCqUH8KEqIpSoilKDoKtew/PzJKLD2CzBD5n8AIUgIj5XEkYRYXSbY1IdPTiowAB3KCnFGHa+5U9SEv0ofCNCUN9QLlhnaKBN5FDVcobLwubeOWWPdt7cVOTXeM5uKkuriZCpGcQs0IF7Fub3dPju7dxcQRo/4eXfI/gtut463mif+U/5T/lP+U/5T/Cxdh9X9h+z8///n5z89/fv7z83+fn3fe+X8AieaKmfVLrNQ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data:image/png;base64,iVBORw0KGgoAAAANSUhEUgAAAUQAAAGPCAYAAAAkxamxAAAAAXNSR0IArs4c6QAAAARnQU1BAACxjwv8YQUAAAAJcEhZcwAAFxEAABcRAcom8z8AAP+lSURBVHhe7P3JlmTLdp6LWVQe7h4edWS5630OgHPAS4AgdcVLECB4VVFDGkMdDfXV1wuopaGeWtITqKEHUVtjkEQNnGrXWWdGHV67h3uEvu83X5kbm3oDYUWudPdVmE2bxT/nNLNla+1//3//1f9tfa38n8s/b/+8/fP2z9v/H293pfy/1v8ZDP95++ftn7d/3kpZL+X/uPZ/+H/86t4f/5f/cMX/92WxXJQ1PtfW1styuSwi5vr6elnjk8Plnv3uDixl87jf7zm4trZWbm9vy+bmRtnc2i6T8aRsbbX4vZmyuDTX3d1RPtf63W0+n6eMdrtdNjY2yvJ+UTa4Z2OjRUXr0EP5Zck9i9yzsUZ5kO73Wt4/pWV985Z718riVnotZ4vrpJEy1qmT65b8zrW2C1qk0bIWi0XZ9B7oXVujbO8rt7lX/xE6OH93L520aXOL47SdNm0suW45p44N6N/mc7Ms7iof7+5pL/VsbG2WXmetTCYD6qIVa61yu/R84Z6NQkGUTxtTauWXdCzvlvCnVVqtzTKFr5KzsbUV+ha0w/vv+O+eujZlNDyjuvf3wzDOy0NLtd4t+LKZWizba+XFUl5T5jp8uoOu+ztOrG1Q7xbXLKkH3m5BHbrg/aPRlHZC/0L+SPVayipcq+6kOnhGSWUTmVD4SkYbtB/aF+tlY92yKy33yP6edqyHNi+/iz6pM5vwTl2czWaRv4UvFlM+q+4sbmnL0jKgbX2Ze21P0za3qneUe4fcKityXprk1Tr8W1DGYr2LPFrweVFgeehfzqgLXrXa22XRPijT+ZJ6oBf98PwGdUxHlbaN6Fqt1zq5Lbq1vqEdwOe7S2ibl+3WHnWgT/A6tUBztui6cqE0+buiz0/tcAO988q7Fc2RLdfJu6X2a905zlXKw2vhRXgsrUWee0Im3GOD0+jfFjxeLOZcjD1wozpVr6ltqbSoU5VOy7Bd0raFPqaN0mGl2LKyEhN2d3ejD9IjzarQYj4u4/G07O8fQJt03wUvJPn2dsan5VbZeK/YsLOzk8/5/Ja61FP1cCN1eF2n0wlN4/H4Pe8813yXRmm9hUeLO45LK7+99//5mz9Mm6qmsFnpJoxeF3DYBZIwASGqfBJ4h8JagddakJuVuVe+aWBzBHObczb0DqNSSWVkc5/lNiDkLqEekylRDIWBEgkk/qaGVRkplu/utX4Z4v1+ajySooJU5bL85nv9vQETW7Sz3dquwEcxzW5NfrHs1GX99ygPClTuBehta2Rfbd5HhRqD7dne3mavIKlyrAEm8lLabZ9AbRVer8I2gloHRN2iwNyroL3Qn7CM65XJWkDRcu8BY2lTVgJT0/4AvkStdnkh4C0B681N65e3lbbb23n2Buy9RtCjGWyVznXKlL7GUBcA33Q6xtkNkPGidDutSMu2b9AGKAqb3/POI/BAYJ3PAUD0wU1ghcPUV+nUiKs8rZfd9vldicAn9XJxu0z9Hr/lu+Wro14rwFfdhQ/wRL4sFlX3Nje2aUML+lqUxfl8B1DUTcEDGhZpey1PmQHBZR1dX9cJqEvo7j18WIPPa16jYyxz2jQuy8UMmSuDqn/yamPLsqRURrhLt7+rucUJUItsbWygtl9n0Miu2pXH/ZTHrRY6yGmDFq+KbPgTZNQdbXVLvVYe0OLv5l5/e4+boFrlWnUBYt7/lox1dEWdsj3Vrqr+VVqUr9cpvw/0eb9bbJw/pXfnd+jy09/qfY5HJwki1EfKiS5A0xKdms0mnBMcrX8zu99t33A4RP8Ab2jy3qZO+aJTFIA939zrdT9up+fEEoMON2m5nc2Rs9/qVktkaxpYjbgaqL9toMRLUPVECvsDk9xSqUxIAxE+iiSRTZRXBV+vreWp3It8WpYNqGeVBmoEwUvrk9k2ml1nJeMsi8JytYKpdH3YK5hUwUmLdUSpLZtdZcL8OW/ZKRp6VSoVg/uhRAOwLI1tDUAMEN512LvsFcizpY4V0PO3hQJJm3TaLg1Aowyd/Fn/7XyWa91qOdVBuBnxCUwLogePbxKlVEOuQhXw1gFVee+2WOCcAAnv39hUdpQcgFuVaRsrYyv4QcPmiq6Ux0k/dXberzFat+XKAzf5afv0uvJEUL5HvqPRDdeXOACriO7wJ1gviX7vlrbb3bo47m8iIYGg3dZ5qLBer97V+6XZ+mRLdczyT9qrvsi2ZB2AHH6Zegq8IDoE/G7ntkM90bHCo/VtHF+bdkiP1yIn9lxLeQ1o3BIRwZLQIuCqX+sAdlkMUWOyF84vjFxp7D1guIDOu9sR14wB3xk7jmXWp5wJhcB3wFA9EvTlZRyNekb5tjONIMuoTrbyRiCQ95st9V5AIOIBFGxzoh/47xYes99C5632g14vonuck2+WDvNyH2WYCVF89U2c1z7XbCxlVN3jK3sLEK36In91FnfvM7cqE+6z3fyu+qIuN9hQbbie0z61G3W56pdA9eN71RFlPMMObLc6axlckvvNRra3xY4PYGigYfTn/YJaU2dDi5+Coe128/ftbcUX67Y+2+C18kxHv2n57DmvgFbb+2+UUZnPDXX/UJmKqQcU5GpBGMGqkU2luYZzAssdRimCyxmPN0xtgNR7JN7fluk5AfCD50KBrT91y3rLUuAVbPLpRavPCCKfVQjN5iVNG7g0ZXl/gIQ2miLoRZv7cy//BKZ6n2VZNwBEmpwokd//tA6vreWvE8l1d7ql3dlOeaE/f5xGyXQsCsrrjAp1PA3dbkZTcQA/Kl/+6THdp1OM11Qcg1Bp3WsEqCIogwomElNl7I/qJDTI6iC0+MpjzyqnqlxVuXO/O2VZnnQqE8sPj2h/p91J2zTUpJnIMtEAvJD+rS2jFKNHy7UuuxGMzpD9qt6wtRa7ai7lRZ8qAR6LxN/LBv5zQ6I+yt4yIqQ8o8/bucrv9ehXHIj1ppQov9+bTEWATG0crOXWuhqdNCoyyN9cJ0rZ1LEIRrSNaxZcP9VGbidl856Ul2vaAKDpr8C5AaglSk9KKUFkJPC3GiTHctx2utvAGoHVCOgW+Y4Covc6Nq9b6aG2IUDdoreJAlcO0XbJB8EjbUS2AqUNqs6k3ieIeM62GQ0tucb2usUxIDOvXQgifDa22tzvZ9WthmeWXwJCKWN1rfxVX5rrGjCUr37O4Z1lW4/A2QXkZkRoOgCvN8uwLV5Ty6t1uXlMYFQftF+30Kzura4VW/z0t7YtXRVvKv3yeTLR4dQg4sf3NNvGv/hP/6f/q1/+4vMRJ1WWGkl4A6djACqefWMKcrnq76gFWpEAERnECBekEDbSSESFVxncKrhQBvforZImUoYGFOMKTXy3XgrzakSHTgEgNHDD+2iY96eoSgb3c61KZ4TDvRqoEYJRiukuLOVCIysV8paowWjP8knFuA/CAlYaH5iRQiVFBpo6BEgKShZFr57ctNuw26bZZ2dbg4ncs3+8X1qdrTJXeb1OxtguAUO6qMvUbrvVDZ0atMBhv876nfRulKXAyH06l/Sr2WYi07WlfSREKRiPDkM+tQAfCVbh12AMKp/jglajgF7gX9rK/UsASrptwzYR1xaR/HSmI8PREVlJUcAZ0psozpS06eORf+UO+QEu1qlA5KUp6LogIJBU8VJm9cgeuOeaJXycl1ncWmSpXPklMG3haDEXaBvxe0JZGsotaWBNh2/n1LGgLKIyj3MLn8pCAwYY+ENDIRper0PLpp8APTy0MWuCJelqMQL0OjbbChvSLp2+6fMd9Roxq5e5z13eeREOSGAHlmgzAQJl2v4NrlFz1gG90AMf5VnujY1UOei8FncjytUhe349EV/6xGwDZdrHuhZnTbsDEKt+MtohFipl+S+/KB2Ali7q57ot2ie77wTG0CXgoTvQL20mMX6PftEWtZNWppwlNEQbodtjMCsAqY3JC52vQlVWZhUC9MHBAbTpnG2nxEEv98kPgSfpMoU1QKytjEfD8Ka9vYNMBaeaCRk5e38iYuVHvVst7CFOH5lR0PwWEKasLcBRzbEBm+iHkXL6BP2NHLVRxUdB3Otl6A4021+6SZkCoS03QPG6v7544MVctdqqF4vI+JWq2DzmjQ5SQBSCs+DUKiXsClSEbf40GoU+HA34DvMAkHCEzesyCIAxCx7V6GW0XrAy3AGKTYymxb0qKFoYr6nSpF7u+XF5NaqsZXk8gzJ6UeioAGmEQzkyBKFFABiXTZwDAjU1tL1yDQPijy+1Hjadg+U60LAkKljEu1b+6Fm3ELCeyOvnKNT5xXXp9wcwnOPsScUxckgMaJgKJnWErtRrG/hsdjcpsN41QHytiVDgjTKwX9UBBtv9YVOd/UM2/Gv6EitfqjFqRIIpJymX41Rv2tqCx7Op4FNl7WCQtOllVehEFwIB5VnOHSnnbAoPtDeM0FOhhHbkGuheorRTlF4F3MKpBNhpQxQbI7qnDA4ga2Wqk0JviKDW7meQb4o4RU5jnIY02gYjDIFVQyRigZ/y55522kbVQhpvOTfHISeCpvyFPBOk9XTw5b1RI8+N9KlWh+9JdaVGGt6jznm/DZN3yg3HxzUtAKrR21arjYFV4MlOdCvrNwXMRuciYnnTbPKRyAT9dvBgfjtPeYJJIl7uqWmwsheQuIW6jeTUF+8J70IXbbfO0CboQZcRNo03iuQuKc859XxOoGLf74/T9+qU5KOOvYKRct80G1xlUImyubrpU5ZvC+yg29GpVz0JDkRNqr65Raf47j0Z3OCYoGiXRaezC290pKbrRmnqtc5KC6xdTsrKKDROc0WvdlX5VcuN87CeVR22xXsF+8lknODMKNoCvEcgNMI08vU670uGt9o+RIifTlKYo0wKIh3P0rGqTGIy2rhibmWoEYSErX5wv1FmK5HEigAqjUc1QuASi2pSgUYQbpaXMgGdDQGIe/XIdhLfoyyO6t5xrAFAG+j9/MvWGPD9HUaFLm7yXzVk6atKnP4twGiLKDGmC9NUTo0gCpiUxpBfZZZWr6+plPTb1qSWpr18l7kxsihEbe8dVpQR1FvLpdTQIJGVN80mL3Ucej7TKQ0eqEHAtEwjdxQMEOEbVyPk8IZr2Lk4x9ysw63W7wHLMSKy7kpDVVANiHZxUQBCpQdwjUDtRzPKvvMcdcs7ldkybXuzWZbOy7q9zu4O62x4L7+8pqY09Rp5vMTo3TVou9i6GNoOcp2NRjk+w3ku55MyGlyUm5vL8E8dG3F8fjstM7z6En5sCIDajDKjHIFdsJjafyRfqC8GXIiK4niIumx1nA98CCsrTwOGEC/tfrrlO21Yt5JEYdyb7/BPQ/fTu4kgO2QBRki2Vf2uYqAcrnNrgKLRjR9v4M7KMPlhtA4ouIWXkS810g7lJR9oVuQvDxKtb7XFvFxX5Qy/bB9Vq6NcudJV21T1OECPs/CaBoB+2navs/0ViAHfFWj8WA/yHVD20yxEwFIPqp6pPwImZVNfU77nmt1te7tNmwTVqiNeAwUUXoOfaocOxN0CcgY42m+1RQE/9wveq/J/XI+boKkznk0Fw23o2+ZeB848C7+4TvCt9xrEbZW/PD3Kve8B8c8/ccQMAxWQAmBWKIMbhtxWj2HKhbBlbAWT6nWr8I24TK/qdBuvk8QIhL+cN9LimjRC5q8a4m+3TSKEVqzfPk2uh3GG1GtqkWhhiblH5fGrCsBv9pSRdKjWm+P5gpLrgaF9g12mqjDemnTUCEzwoVo7uzOK613Q56YyRBEjGH/Pc07BR0gwP+XBD6fSmC6lXI2P9jYRW4DOb/wnIAYsiGrWSfGMBO9JBS3fa0xvOtvQS+rmDaaiKrq0wFauqzxqNuXkZl1hFecVtDJQ6NULIoeUDxhyXbu1iUIjd/kGbU1UYNpVDdZ2K7cfG3VakG9VxlXx/YxBwZOGF4KPg0hKf1tPTnsXs0m5HY3L1dlZefH99+Xbr35bXr96Xr775jfl2Q9fl+uryzLoT8t4PMLDj5LiKE9HHweDK3jFL0hZanCRHW1z53t0UpmZXUGvjit8CclEHZEF95rppD3yRbodudb4q7y3Wz3YYdvUAT5pH7ejG/WezZbgYbqlkVXgQQKc8n5/r5yzclvpeLPXY+gQUVIGVwRrheKdnlCHkLlFOggk/ZbnEUFGvtpHq1HLlzSDcx6v37kPO5O2jMJzp/IxO1HuKX9V53ubQ46NDUqD1iAYNf37RlMWnlFidh2NUVcFVYpK++3PNCNqaK02Lv3ywq22hTYZbEkK9KZfU7YRENgXC2dy3ICq6YNseDgeTaBlVvb2D4jeK/+9eAZ9Bl4t0mjrsttjwTHpare7wRF5pO74mayBNtvu2q208d8C4l98NqVsmULhXKh3UriVSSqMc4NMW2pntiNEAbkVWFRh6V0l3oZXBuS3FbBROrttqI10//EWBgJoVJcyjEZvjRaqplMHH5YBHV5rOc0WZfO+ldJIk1dLRwVNygNuc0/Kr8Zhm+pvviPogG+MoQpRAbrJtNoWI8DaNxdj43f4RQEqUI0Mva+CrKOwKqhpXNqE0cg3O33loSCnZ5THba+lkeEj5Snk2t8DgBJaGTEiVq6vwCyN8qGpX1qtS+u1DI9VOjWMCmwyVzDR9gVEoxyPmw45t9FBjXR0I9dGfp4P32xt+F5lK2DGWNg87+6xRkYy4pZ0fDYeUt6sXJ2fll//3d+Wlz88K7/51a8Bwa/LxcVpGfZvwovd3S5RR5d7N0t/OCTFwwAWRIgBw365vr4sQ1Jxp+/4Zz2JYpQLNMmzbRxNIlxoMrKUXvXOa7fgodEzh8Iz25W2N/fDGwcMkQ7tEIzka7UB22aEr553OvAtEa+bo77wKs4aeSk7ykkkz7mqI3XznKBrAKGO6DzT77YCJ05HLrOVrTlYpN6pB42DrdOnWtETt4Z222Fd0mkXhb8NTJrozTqNvHTeRsDW79bI2K2RsQVGH9jDv9XFKZvfSdHhU76v7vVaaZzNpvCv0uV9zf3y+309/HEF5ekcqq1KW2wG2isPTQU+2IKgN8aRdrs7pcM+A7CtxwAsTpCt0VOlrA14rY4nUWbqt94KiM4JNkBRXw0W/vr8JGX8KEKcUBhfMinUBtoXWBkRxkCsjbMDXgOTsYt4VTsoZWoVPqwM+td5aZXBldEh31+V6BAuCCm4itaVWCM8zsEQw+JKgdfyJ+Mkzp3f6R+knAwA5LxHNRQFx3cP+BumSletviqGyidZoSPC4x6xCdBMeRxXkI0ySF9VEPmgEXmNgliP0iUa5lJBNV0KRH0cZqueMvMZ71vwUcIEIEdnTbkW8WyG8I6+Za4eZS8R5Hx6mxRcobcwhG37nQIGOqXqUCpvK1BJq+20/cpOL+8x+2IhHbszqpIfRoGmlSiRnWVhBhkBBp3OfXjhZrvcmr4ZP6VXRtbos/bxNLzJddAR3SCKvro4L4Pra9oyKV//7tfl1//wt+X89C0AOc3Um16vVz56+rR8/sUX5eGjR5ChHsCLdSfprxXnPGpgk0y0tSumTRTSChhdX1xAxh08IYpG9+wzu6ctS9N/Im3nCAY8iLbUCVgKb2eAzBQ+Gz2TpsK7DCTwqYjUt/DsroJao/eJ0gVV9Ea6BCj7tN9H3/DaaSHb7dp/XtOzKh/l0shIvkVO6kfAU9qb1M3rhG7qw1iN1NMfiDxjyLR1Pp+kTQKddHt11cUVrXxPFhYds411EKyRmeXPbqeps3aJcdIz0YlahrsDqDpw9TN0CTjRrVwMRYL0SpfZ5IFAr8ztE1UWOhP1wV39aKJN65Fe+4NrseqtGFBtTroFw5S/ol2dVE9NlXu93ThhOePAjfQqD3Gkcc5mXzrJ2gZBm7L5q1H9PHQ7Yp1Rdc7bxfffRIj/4RNn2bORuikIQ2IJklkN0dKbuYVcqTAMXwUkkVZh2CAJrWlzDcMrs71lBS4BkQ/be6Xhu6OJ3o9GoISOCMJAlYf6uapEL63b/pwonEBc93rc8kB+r6bMKFKliNPQyc900NPGRIgcsH4jEvsNTZffC8zjFrjaoiieowzPudtGj3lOcIjieYuGs0ma2F5PlBJ6C2nOnbyj7tRfuwSMGp0v5wBPHRmnXvi/Hnpq9IAl575u14nZOA1Hd1f1+mndlc8ci4GZaqDc0CgtzonbhJ6NDaJb+cn5TflnqdJNfYKkTki+On2qaXsDgv6u0ywEwwqAVVlrW9yUgzoxHg/KdDIuo8GgnL17nbRYMDw62C0Pj49Lr9sp3d4OUQsypayDw+OyhbLjbgNGg/6wDAc30ENaj+JuwZ/JFKDDqXTaO6UluAM6N5fXgOukjKnHEZB7+W8/WxlC77ycn59lAn4zAm4/rWB1h2Ma9EdEHKO0yzZKu4Y1t0+s3SntjjyE1xi5vM/gGPcb8ZvOaWg6Px2/QCgPdAR2EwiUlqc8LF9d8XuzydpkC2YsyVywH/UCyrUrdx2OMwi0Re3JgS8j3HZ7G9DRcRrpWWa1z8a+NK9GN2q3l6ApqCkfMzozQAcyBNAKaI0+B1ijM6uBnZ+ct1x3+2jf3696wve0HVoqsKk3NfI27RUMBSvnsvppN9FiOeW84FUjNUG1ScGtoeFfKmBrIxPtTedoBfaD1zZWO/Va8SNloZNphyUleJPntqXKU/A2AlbuykoA/a8/BcT/+CmCh6lLvGglxJHa2iHpjWksQpLYxggaTyTNYZ6C5rwRpJ6qlsPh+sEWTeDTPciRxshYP/NbxnN/lITyc/UKFDdtLOV7NILh2kZQtRyMHq8rWfHSzv3i6rpRknU7gOGeMmSmisxpO7cB4TpcX+mx7GZ7Xxd0N+1qaFAhQkOOQiEG6zQfFXg6FUQQykLFJ/Kxf2+T6/lTGJlDpoGRajv1QHosScdjWxCJ+gkYkS50SCMALQJH6F3VFuJrNFcNxHpMN7zPa2pHtdNUNrfgEe28u9vGbvHK1G39yhOmIyeBkCooJgbBjxjTqp1+36Yeld7owdTatje88nsUnpRvNhmV1y9elFfPfyjXl+elo7JSZv/mplzeXANWF+WaVHnv8Kj0B+MyGBIJ0rCrmwH1OyJaJ+4qy+vrPsZktLFWRkPS55vLtHLYHxCFXuTTdOrV85flxcsfytnls/L69Ys8Pmo0s7PThT8bGbCxDZbl6HC6LZQdXDJy6JOWZ6SVOgNNDmzBw8hTMIGP6Rtbmh5WZ9jeNlJacj/BAXLaapkSK5cKVNVxI232ONqVEeuA5LXRojSZ0nq/dQmJt/AqYBhnBQ3UZaSvBVi+F2r0tS8RfacdzmpoZCVYJFtRntTbgKYRrhEY1XHM3wYTgpqZjxmawKzuVLob+bvlMypFGXyvcrc8+ecDBzWCrpGz05hqJuMTJjpeAc1j2t/tsvYHWr4ZmXpYgUKbtN5KX5Olen/K4H6Pq6Q6I4+lDL57d/hJ/Ql4KCfT0ryfa2rkXqN5I1nprIM2G+Wvfpoy/8cvRxSs11FYtFDiqNfKbYiRSwCEw3aXrBGu2Qg9vMTJFb1efRpBZspUClCYKyP1SQJTSZkWIXNfFaB7FQwBDQy3YhpFZbadi3I+U3VEd6pTMfTG0kxxtUzu2aB856klvVm1BUqjkNYl/ZmMyvV3d466mQ7ifQGp9XUUnvNWH0DgeisLCZZlo6Kg8kVlEzSqB1bQ0mok4fw3ASpPTRj1AWwKJE8jAEq23WZakPz1/vd8hPatLX/TXkVMlfLwFmNsdQRMAGxOOStFtlwNyCcQ7Cje2KD+DdJY7p/PVe7aL4hqkZpTGG3IvDEIWDfaX8Ph8d2pJg6o2Z6lKWPO2Xccy4ni3QLuW9soIRGu06qm9tFBlwDZJaKyU71/dVaGV2/K2WvA6dn3pP2kedQ5m8wAr36AaA44z3GYt9G3tTImmhxQnsAyIU1WiW3XeGIf4H25urqJ/LeQ2WQ8KgP2Gl22ALEBgHlTXr99Xc7O3pV+v5+BmesLIkyYN59OOXYDYA7K29evy/nZGcYwQTeoa3TDtedl23QPOoem9wC6snGu5wKDHXCveuX0IVM0lQHNyjVRWWTjQNI9mUdrG9kYgcpv6DMSgSVcI+g6AKCuVefkoJkgS02U6XlKpB77mI3A6iOI6rpgWIFGXfcOWo6saxaQLhZ1XPuArvQtKltK1OmpoymXs2ZxzSOWpqB+996Ab67guOXj7DatE+LH8EW9FLR85BUto0xqgh+2PV0K0UWO21RpgfYmQ8zjcvDNFNXrvEYj3FzDgaubq3TY69VpWcyNFOSHNqau1mgzOEQJLZyQoLlQcbnBYML6DWoypY7WLO9xyoIevNUWRuNhyux0u+nu8PoEdrTIgZf/enrIsR8B4r97epWKnTBZAfCD15A+PUqmNGzJkJoWuNloGyw4pvMeRPG3YCizIoyksdUjanTKQRP194dNTkCQ965+JR3nz7IVuA1pznEqn24BVA+4ZdKu4bvHZWAQhT8F5U16VemWNsHDQwAMXstpCU5avl+lGmnHj3a9sfO4pD79NRqlQqR++eS+2cJDUvZ2q0Od9klVD+g99v/UiaaG7kaVennqk78c87uPbzltKoqyooH/aAZ1JQrcwshRdP5UEuyHb3WXvsUtKQXG1+32yu0MZVp6v+VrTNIuCEsPRs3N4Sn1whbqNJ0RaDA2rm48ak0DNXQ7o9cAs2n44H5BWmrkLmiY5r5987I8++6rcnr6LoBi+tImHbY/y4ncbdLldq8dEJRmncyCclpcIx8DvNyz0+ul3RPnQXKhoOvCEl4zBSgn7JZp53qNVmdld38vqdXwZhhjyawA5P7yxfPy+tUr+HFLBPmyvAU8jfYER9t1dXGJsRO9IMu55frMOBGPI+QC7Gg4Kp3tTvRQfVonk9AJIXF4QvuIONTBKdcnlUbm2y2yAY4l5YY3AU52nXR1gjXNrHqrXmn4K5vIrs7yBT3TjqTTcwEfdSZgiDyjHv6nnnMbF0lL8CqHaoFGu1Sdcw1gJ/jRLigzz4LbPspdo9w7MkWjMa08j/wJdNBnwBKdcE+50l0j0WaXT9KhLJsItLaZm/kUhDJhXIDVfuoVyFMMyY/IXDBMeivN8CH9f5T5Pl2Ok6iV+qkDiYwgUhvKPGDq9D6nZu30dijZQTB1kihxpg0a5bfLf3m3n3rfA+K/fXyF8GqaZGV16k1lsu0IUEKwM8VVQC6rDKVAlVEDz8iUDA2zZJSGW71LIjz+FplmgqgBThtRgUdPCCe8LXfUstPoVR1eJ4Olr9mac24ezzmYUa+h3oAN51UurotQV2AXYZm2KCPbJyjwtxAsuEaFqffU8t28D/lA66pulClgzTVNt4Lf43mNDkOvR+sWo+Z6o89Mu+D+0Gc5K/BWAVSKWSb80gpoztQV6rO/xYgtT+LA26RhhiArGsNLPo0y1vDAiU45It81CP6nHOohygxd4T80yg+jApydAH97a2Rmnx3Kxz39wVW5ub7IsU2i3BlgNiS9vJ1NS9vIGNmbur59/aq8e/OmnPPd6M2Jy3XBizodgqYAiE4ZUUb2+bRKe2cHBTV6doI45XNso0U0QblGvH1S4S0igk3nkkGzEbxtUucyWZlj6q2pTwUmo5/b9A/KwwZklM/Z2TkAOyuHx8cYyLzs7e6Xg/1DDANHEBrqAJn9kBMiyl6vWw4PD6G/nchpfbNG0wKxso98OD6nTOUn0CTCiy47j04wbPQQXnPePmBlWn9zTttQ4JZHgY2+NdGRshN8vN62Rd+si99OLfHqGjhUWriQcu3KIApOFoftIMca7AgWNA86EHk2QTDZCWVUx831Okb2dWUAbWZKavu9PPI77Ul31opWt0pbY4+1HeqjdMvTAJ/n+Meh/Gf75IXHFgkQLBsbJNjyEutSb4wyPW9ZjjbL19nChRpq+us9NVur+iy/DG4cNNEx1bRYPMN+HLmnndbV0Kgt/fXFT1Lmv/jU0ScFVRHfzUb63U8BMfMUMZA0znNplAKzoRZuGO5XGVKPV0E2wILXgHCV3ejIukznEkGGyVyh12NTeFFONpnS0OFWy6pbZYLlVLoFK0niKuisaWx0SjBUEeU+4g1TVp+eT/SD8twacqlwlNUwTWFIgx7TJzuMmDJ4Q3mZqpNybYdRIK5ppVjWY/3uXudmOYKhSmUbrb954sMyN1Fi597Bmlq+bYKpgqll5ukaaaT48KHZV1sEjwf2mqr4yoKyuV1+2qE+Gk3Spvq0hmplW42YpUFlmqJEREizcXnzxujqObKvI7Sj/nWAcnBzUwaD67IFw6+IEr/75qtyeXGWiMoISrkKJB1SaYFNGgRAlfVmOCgdvLW/d/f2A06RSwhF7qQ1EmzEJUDOBLscI5rUWNgFMG4IvyEboHZkkogGZmswyr7VbnMGuaOvozG0A64Hh0fZr66uaE+dcnQJgF+cX/Adp0Ad3TY8pI071KkBbhFN0BwyMvgqd+Ft0lHoSD+ewkOGaBMU1b2O8NukRgdom3Jjt5kCqHbk5jVucRSRBRfwqUASFOS8tsT/sQHPW2YFOi+v91SQ2USWZklVZ+rIqrrmNQEyaNBe/K3jslYj7Wof1IysXa4tsMQxswb10YE4nX0A3DZI26r9llVp4P7Vb88HK1bHgxVssRe+BryoIxGgdHHdBxtfDxAqH8vQqdoGB3t99A4rSoRse33E1rJMj63KjCP3ca2Yok6Yxsc5YR86UuvTrmyHVP3NTwHxzz+pa4hBRwqT6CpMmBzZAAxU5FMCVto0TiVt0tWIE+9sGemc5hqZEybSaPtXsgIHVNg4lbamtTAP4q0v02pSxwfmSI+bx97Xy9Ycb45VunxGlNSS+qVbRawCsSwZXz1lJmrbIyJtnMYXUR7pl/0QGHRTdyNw64iAHYUngtAgoZrjuYyUzwjacNzjqwisIdXvSoZ6Ej1SoTRYblUE6rB86opDIuKJZ+ZYnIzfpZDowlHY8IkyLL7uGgL34+k1Sorlt95VuututaalebAe69abO2Jq2/P8sXVz3OscAexfX5Z3796WAQDo3D5TzMV8Ag2mH0aQy4wi31xfB1BuidgySAEd+ycPK/2UvQ0oNSlll4jLPimfPRUsHcTZ3dsj68CokVd9PhW+Sxv3mC4rVHmzLbBSpjKfjWe0xQUkNlYgW69JRzmNT5+UURyNcdfYHZndPzjKVB/56UP+R0fHcBW95L6nT56UfVLu8/PTMhkC6tDe2ekiJ/uk6nQnzcC+YiPj8I3/olorOSsDnY6jlpZZ9dJrakoaW0DnvaXqJHSrAwGGGNnqHnSCsm2f4C5we42R8IJIVztSXonILIVbLK72K/MjwFD1PP3HHHK6knoRQPYu/3FTdITv2ou24O919MUsQZkIwPI0UR58WOhEoKXROe1Dfi5WEVylX7CrgZPnBTbbUW2+sRn/qwGE7cgRTgjinretbvK7sZXmdzIDMhWvr6Pt1QGpG9VhcHpVjsecriXO6ExtuPbjZd4vDyz/L1d9iPVuNm+owpLFdasAxGcEz853b5D5NixC8TjHVA4FkrluAGfu1yPiOa0YNeWeFSAYtfAnIDlwkmjN6xQG5VWPWDcb5P3NbuPdQw97c1yG+akBKFjrtb+hMl5FgUol7wfexfRQGgynq7eQifY72cbaJjc/bad0mVqqjHzNGb2Onbj2GynIjDhGAe27UNmg17Z5L3/yqNUmcnHeCKm90Zh7nYYDIAO0RnSOdld56GErINdyw3122+RW2+4unzQcvma378pHAn0KRqCuwGj0h2ed1+jGfiazJUFuBkCY+t1c3mSEN1wiSnSRgG63U/aJ6NoYhf2f4ykp5XQBSNhvBjBOSN02WtyxUXZ6B7SxV44ePCkff/pF2T04THS3TRnXAM2dhm463e4GzFxMuNPtvQew8MkIG93ViNUSB1n8nM9oH3xVAOsQ7oyEsd01GovKxf1wkvKJJojqaD3RJXzhtDMXnHK0RAeGeeJhQdo/Isodxljbna1y078qL14+L2/evaONs3L67ix9jy+e/1Cmo35pQ3tZzrjeAUjnXyoHuzYEA6dNAVYAYeY+YrCOpirrNjIX0NQDt9pVxG3aJ/QqFxtcdZC2UY/dJD6LmwcfEiDUWRA+iqbd6IAMHtAuC4QuQFS7Yrc7QV6aTbg7e2G5UKvRqzV4qd7CO/lo3bEd9trtE63Kd6Myz0cHKV/Q0Sk5b8/7Ped1AaJVWX5383xjk0058tlPa2jsOKD+o3sD+nz6u6lDnfWaOnAJvZyHG7Fx50WrH/bxbm91yFi286SVWKWOb/uYI7YjzuQZc/5sq8/kN3butc32o5S5TrLG5NMQUy93CaiIWvsNjBItRJCQUBsh4RG217pajgDD9QlTOWz6rOELQlnhBeLWAhr1uqQ9HEtdMEuGWZ7lWr7XuTXH/Ex9bM1vP92NTK1UQVmaihQiAiYY2TaMtx+T43asWkxWTlkzGnHqEWnWmt60CtayKw8sS2BcYMiUdS9znX+m57H/VK/pI1NGWxijSs99bvHuXGNd8uHufs4xp304tcm2qzjWpzlX/vikB1ei2Kon1WnUgK8ClT8pzM1P28DXpDbUuQ1Y1FFAI03uB2idlBw67LvM7ciEc/a1mFJdX12Xi7PLzPNy0Yery8ukv6aN9lUZGeio0LEyh5eD4RjPb0pbH8736QGjsMPjh2ULQHRlaUcD7Z+yBWdnb2PYgqDRsrqlVLc7OzECDdjn1vO5QfSnQ4C3OtAZgOvFTlZ3QjnSDjj4mVFwPo0MdG72Q8p2I3gNS+Y4AJM1/6jTtFrA34HebY4JOvK6P7gB+J6F5r39Y36PQssIfvRvrksLh7fn3MnbCfdp7NCEvCInUzTA0AnJLeQ5WwBk8Fv5xtlCm/K3LTFo2q9zVu7KRADMak2Kkt3pKOq9kUvm1tk+9DXdIezKzgiu6rxRpu1UA/g/ugpHuN4Mpj7x4e59ZmHyH5BV15BnbJzrjZ7UV4+ZMlNq5oo6AJGsDv5r8+E/n1zAtdXOtE9pdWvwwL2xG88L0rXLBqdFmcmY1Izwg998NlP1vF7eN2VYZvPJF3TKbqnqIO2ndp5qM21NvajdRHANWivdYAxyF2dsn8fCI3gnLZb73/Qh/tvHfergKhihoCogVqKisJQgQ1x40i2pw4+Y4fVWAosqgqvQEGGjnU/m5GBupw49VBWuiuy9tDHeJ9Fj+kVqhGndzeZ36WmY429pcvO3W6WRRkKTNEeBUqbX1d3nUF1FZuHoL39ud/fOvXRUDU6td6G4tQKwKpzwg/r0jg4quEjqHR63LoKqwlu0obvXVgWMkNlrSqxQKq0CkwBs6i5QNLPqA4goulFgFliFB0YYCo2D/LZ9TQTvtSkuZbgliudPUizTKSAa7WxuV4jgp4I4nxFHgccU1AXnm+urcnl1QYo8iHJtA2SemwF29tfs7vQSHZhiOkrrij5L5KqhHBD9+USBFLgKj+nvJtGAUViHiFDnZtvHk1EGYfb3d/NbJ2I/psbdpfzaf+WcMRUa3uG9Wyi2K5o72CUY5zy6om45yKIsTJ2qDlRmKHd55Qhz+LSSu3pglGCZjl47UdvOeAcH1ac5KbD0KWcd6hLwaAHUTumxi2FGynd2+qaM+jdAzF3pD68iL+fX+UihIkpUlsYtsRFHxl3qSmnYP+cDDBUkpF+jrGDEDkDIJ+sWEIwwBZzsXKNx10yh2ouqbjbhPf7wuJmZ10mHdajzCTqwwawPSTSl7tjdUrMM9ccypJdjcol70rdGOUvAtttx6hN0STP11CebBJPqaNS7arsVqCqNBh91S8qv7bE1kaGR4oIgSrmYcUV0K7zxvLu6y93s8qDaV1O+/LV+b6S10Ol0N7MHcUFMqDzS9uwbz9Qi+CM/HGWuczrlj+V7fRM43Ze/uazLf32IED+r6yEuSQWyZtiWxl/7/UwHMneK+hSgTJdIFUoi7TivjVIhEcZdjQ5Vbvsk7PtKhMY5+yW83zYHFCC+liNwSBrX0+iMnrIF3PxtaO1uHVwlg6wvDF41zt2nLOCIhxKdOEcMWMpqKIpRYNqENi+pgqreaItw+57ocHlHiA39Ml7AMJq8u6vRo4CZpZQWRsuhjhL1oEbXlIuCwBZ1jGMCn+kTdabTt0YG8oVS+E5kCaiqpDsuowQPjBxd5y78o+7YQOY56L0rOLZoU/p3ZCEKJM9sk9ziTurEyO+lV97Ke/mlEjh3C/5x1XZrE0MelGfPnpXLC437vuzv7gGEm6STV4Bfn3ZUsNDQjQYRE4atLFBkQDDOIfIFuJFLb3enrNFOV87Z77UBH1dDceLzbbm5clpLK+kLOlmWAL0DKy2MzrmLKqUMtQ9yAsigXfDE9A7aiW5NSVUHH1303CYGBbtzvk4PURf09FXXNjUsaJJfNRrSaa+V4weH0MoviNBQfHLCKTXKrN3eAQR2kbfPzU4BwXGZjEYBQQcTuvZZwkmfinFe48X5ZZ0Izv7s2UtSXOqgfWYIYx+xI/pUto50Lzm2TTZiVKTL2lg3C5FmadG27OcCUDRm5QV4ob3RsTh0j3Otf4KIcM9PGYDjM1pS3T2mUnCffc2cT6oI7crFgYg7dAL4R0Y1e0o/Oxequ7CLa51YP4oNtaOT2LQ0w291ScfNEXhUo0DvVUfEAHW/Rna2UL2mfq7zGn9EX70beQhcrnQeGNDukUl0ANo3NjqUSX2esz7u1/macZhdZFCNIuM8qcsui6Xv1kFH8lPDtj526bFLT4eWKWB2d0G/OGc58tLgyADgL98dc/M/AcRhwKdZ8kcPqodQ4aNYMg7hOGJnQQE/NlHfrQ7tU4liTQQocNYnGrxeBfSxMngbZlYAq+VkPha/Ne54AXa9XsN0j1l2vlNXA4ahCWF6nde4ZZULGRHgxnN4DzqVOUvQqJatw+0a1dY6vFcPamS2SErPNdLJPQKeRXtvAHtJmXPK5AINsbZb+mkTFWmUIZL74kBMWVVOtZt67T9T8D4uaP+jbHQgasuITudD/Xp2SKN+hcZ9UGGhMSZockVuUw9TXaOMyEJ+0O4sY4/xW2cDhrVtGh+/0Ez7DJ8/f56nO4zy4s0pt4IgQE57rokcTZmdpqJhOQHY0jQUHUjtF6JAaNOrmw7PlvPS2wEMAba9vZ3I7IZUXCN3YGVmfxZ6MCMlszQfq1MWdxgDrSAKIQ0CpLaSPtIe+JIlv4QAaPJ7S9lT3vaWgyE+iWLbAe5JnfrigreCYdtUMzpm20p58PghstKB2jfWChg6PUg9Pzk5IarT4SAwAQTAjoPimE+5+HSOwHBzc1NevXxV3r59k+/nF5fUzx8R8/HJw/LpJ59lwIhD8Mu5fMpNANxIil71WY7p6bR4sxAjNXQFnYkTRofQXvipjWhrcsZ7/F/yVC5arR7bPnhVU2bLDopgO5avXOyXJQpCLurxvQ7GLEY1QQcpnL2Wo57laRP4vN12uf6aual+7vZlNpv28mPbrHYocKvn2qXUeFyNcbDH8qGI3zVwcBrWyqagRwdEqQHJdKVZnwC3ss1aT22bIGl2mrEH7nWAs3YHra4PH+wKqg5d+xDDnELlY4/OlgiKaKupH03k3r86exhafzTKPAoYGsHozWyS/TGOxtbnY6unqt5F8vklgRBsWtFsMVuOy6Ccg5ESKgDJeKcxCLyeq32HFSyahrs1zG0Y4qfleF598HcDkJbr5nf3PIqV++rIl4uEeo17QFSv+aPr3d1koNdzYFVHbUtlPHWoIERukRYcqErU0GyJ/oYufsarcr4uudScl6a6N30y3pvJuyjizo48N1rGOLjPyJLKKM828Q2gFNQ8n9SQMgP4ArBXUqd3eCyL0BKd5DIiHulvDMv+s1evXmZk2FFVDwpso9EQI78GACd8d9ktV58xamwlzTbV861n9t9In0+mCHyKymW2LNe+S8vToDDtfHdKjZGIXtpuEUesp4ARukwkxzV8rkNom3K9P2+6IxLcbqY3UYij4FmNm4t9YkRQ9AVXzrez+0KDU3cd9OkA1E6wFtAMI2l2QL/yhh9sDj7ZBWB7jh+cZHoPYs4q52PS5yxhRlmOkAv+OoXzy8ty1R8kcnFg7Muff1G+/PLLAL0O3CchpvDOEXh5YuTrd8Gkt7ubeo22BWUICV0Bw3XBDMNd6XH6PZUhMlM/jJwax+1v9V4ZJ92mHpukwUcf0PnoYICgBg2ZzEzbvC/XcJ9KCgXwRIBSZ6tjU/8ziksGYF8zzXq/WV5jl24NL90suznnd3UyFsF/7rEV9kp71Uf1y8zT1Fn9su8v3SXQZjBjtqJ9CWrW5Xd5YXu0L52V5+yOyyOe8DmDwuFBrcvrdQputew7sp1hjkljHdFelim68HdXT3LdPwFEG2XnM00IYQECmlZBRwbQMJTF1iocwUZifYLAylW6jHRF2LKkIrXfGoaHWI2cxkhgwmLuacp056JcEyXgTu/zexizusZyGgV5fx9bGMJ11ucRz1t26PG+1b3N/e6W63V+mlohsyhMykZX8kyxYLisU1XyCByFe97iVVB/q4w2voKUoA99FBAwwpJynQpre7HA0BDvLh/w6ACCXlor8rflIGuuF1wdTdNzY9B4RNvkzPvavhW/kJ8Orb6awEtUYqMEvCpe2VHV53m2+KI8ePCgHB0dxmsa3Skn2286KL2ZfEy5DlQYDWooDjhoUEZMVqDBaXyOiApURp5O7dkm/dRx0kKU3WWbXP5rQRSH0wUU2ka3fG5RzzbMFvx6LgKgUVFGlyALSCfrB0DRN8ew3Leg08fstqDLx/icArW1iiA3Obbb7SZFEiBskyPkR4eHUfwm8wlYwGfb4m6fuLT6mJc8bQP0O7u9tFPHMwS8XTPPOY0dp+xgqHZLuCTZ6dm7XPev/+Rfl4ePHuaY/ZE+7mf/qwGZPDK9syxlFWNEVkuiw3t2wdAJ9wKTvK4OT4Wt+u7W6La/Ex1Fn6qOmb5W2Rm4SFu11JxTD+GH8hdkdMR+z1xfaAkYqj/ew3frsWzvS/GS4f3szfbj796r3fspXdq0m5GuoGX5+W29q/uso0l7bY+HBSttw2Neq+w0QmWl7fMr99XrV8Bfj0IQNgwPPF8DN+sUdOvEeGkyC/C8WUH45x+ZlLx3Ar/6/NcXP4kQ//Rpn/8FAT2OYFWBIxGHTOR+ISYwQ51W4Caja/SFkA1bQ6RoXaM6ASF9PPwFcCUud2LYnHeLolKxStM0utn87RaQ47iMkFGVtipQ94YeoxEzFY6kXPsL9AJOpFU+Rq+czGYZXtN8tx2ZBsMFNTVRKDJcmmw0n+u2yf7E6tE9bkpkJ3bDO/mT1x8kTdFgayQHxQii8rLepxJLE3WoCFyfd+SGH4K9fAbUEHRVGNrKXyaiUnrSb+i0j9WBCQ3NVEDgTqc6bfKQ99r5/+z5M7zhqOwCpIKhfXYClusOqihGOEZNfjclNFPwu1td5aVGHkY5go4rsBi5ORLqaLWjo84XvLi6IYIjSkS+PvERVMdo8wngt6D5XhClxWgOoAatABMxHyACqG7AC4DRV4EKeJvwx3frEDiWDnz1Wqe/kAMAjhgjx7eRnZS6AK0ila8bnNulPeqME659TtmuGH87eFH7x0mjaUOXCP3g+DD6bPRh1qOh2kXgvgl4yt8JgDedjAGCedJsDWrQ75fhcJCFK0w5HXx4/fJlgGF/bxedRIbQJwDb5WSftkCmnjn4ZZeDtuCoafqY1TP1ja2xhdgHuhWb0qHWo7GvqtBcj8yVd3UK1UaUTdrECc9RqYWhNnKhCVhqfZ6uWV+1CetU3tX+PwQfVT/ryLFbE4VZp0BkpNak7e7qjefqo3kf9N9z0mhGgxhWv7meH1ljknos20/5J81cEBoyxY+21/Ls+7yNnORBnAoybXCpoVVd1rlnHiVy8lhdDWmj/OXZT0aZ//1H/VTsJgOsyM9MtqUxorCNpfhVOwUK+2SI+vhth6vHvaZ5K5gH9CCNUeX+XGskw3cZbh0SzndPppww6QMoRilW58NGPj324z00W68REkyRCSqKykHhUCIgci0lVPL9v7a1+ZSBFlEByvZRj/fYQK9nX9xN49mdXiHIOZzvKfvHEspHOWtqUD0k37kmE2O5LiN3fEpH6lYBMEznnznY4ZYIGuyAk7lO/tmMJZHJBtZfIwjpsgvDkUnaBuEqs3MM5Zw8qTI0wp6XV69flh5Gv9Nj7xLBYdBOmHU0WId1QQptGbtER5NxHWH2BUI+c5ynVpBjole24dCU2qcZMG6dIBVeXV/hibfzxIfpT5fIc0wKDgqJUmXtdlo2ufZO8EUCbWgDCxIJdlu0EiBc3o4BOaNCQVIghHco+z33e53g58vGNuCPxzeQg/2KAqIuF4FQBqmz8y4pD03gGo5Tr8BrJ/y2zmQB8KIjpujy2ghCPXdit9HCAlnqxGIP3o7MjBLRBuRel87SAEfDcTk/vyrffvtdefniJb+HOIAx9W+X4+PjOJcuUWtXULas6BLsoG5lZ1+mKbcp+XTi4J1O0qlHyq3qcGPQjc57vDpH9QhZR339znGAzD5abqCNAJ06vWqjehKAyOXaEtfERlY28F4na6ra2MePr2lsTTxwE6zcm2MJKGinj8cZkQuE4oM64qdlqcs1WKhlKTlKz3fJyCGIMVPVxuzayIrY4Yn8QcftooMsBytFpHRNwBcnYC+o2/Y2+NVs1bZN1Q0A7MpYZpJ+u9WG97Py15f/TR9ife9uRoaoLfvK+9gRaqpcI7NaUdN/GPRW2Gw2unaaGnbXdDoeGOE4Ei0y23dgYxNWh/APHqj53RDvXhllXeq7isy+qtetEZzXZJhfhTCkXjFW+uuKIaqzvzWdnEw57k3dtn/NydEAiJGPSpOFC+SFo50aa2cjaZWCUfBZvBK6FGpiwYCgaYGjZtKqUlE+l+SzVkyZKx56NXwx5XThB+nwyY06Ul8jQ9Napy3NbocZfXc1GpXdiDrpjbXT5poy+z2F8lt2rJXLqzOOo2Rtyuee6ytXnZmjEAJjBTrB0brT9UGEIu/rOSd4K1siUO6Vz8P+EDDZAgAG6a+z/9B5eqbGtn9vd7fcUebS1xOwr/ncKYBodOg7j017M2JMpB0QBNi6bXjCb8/fEsX66FwbfpgacxEgSGoJj9rc57PTtD5K7Ssj8rKqSBVOGLFuoHvIiziGT86ZykNnG0NEozi/ncG3OcYm/U48l2+2eTyeQKfgKa/kB1EuvPGcjtuIWrkLYAExqpT39k3bN/n2zbssgmsEerB/UPb29xM112WrsAV46BJsytYtT6E4C+NOZ8h+D4BBszxvdL+xscZOPO6WzAc+eMxzSZtxvso/dsxx/+p8zGoj1dlW/RZEfGLICFL9rU+Lmc1Ufnq9Nt3c69bYXsqyLexu/rY+oy7vUbczywNaBDbvU+fEkOirmELwkp26Pa+ONiDv4711bc3JSg/tZ0QG4aP8sv1Vx/30nJGm+NJkU9Lh8QbApbUeo0ayEMs0mHC62X85+8l6iP/uCeE+hTjyZbiZCbsyjmOCXKI7qBAAGkZbQQN8DUAJHt7fCE0D8TrL9po8mM5vz/+YmZbj7yb8lnAJTvlhVhWI5VhyfTSwCkR6mjruwmQBQ9ARDKFBBvNFmeYpkpRQheu9VRj1u9fYcWjYHa7bnoCBwIChEH14u4ZitFeNIaXxBw8UqsZaOUS52qghvLUKmtZrJfySTo6YAGcVnKSd8t+o2ZesUzZ/Kkqm8RQjNBW2KkazJSpgq7IgkYRv0t3pOh3Kttg/JnAussDBLRGQYGjfmhOTTRld2knPqUHZ5yU/86QE52pkX41Pb2p7PCYAGllp/KZu/evrckCKuKXMAT8BaDkfl3UAzV1n06ItpsDoJO3T8zvaDO3zEcCoYst+I4AKgH6vU62QLe0QoI3uBMNMMUI2Kr3OcCsgxrUu60Zdts97A4bolRHhAoOd33KMKFZDNUrL/VxjX6hAuL3eApBJvQArSGWruip/Ay6cM1Lc2zsoR4dHmTYl/yJT/t+B7xfn5+X7H75XeuWIaNFJzi0bioKtb9htpByxs+i3eqChm+LVfmyjqDQlYF9l3ESNzrlrov/wAyKVu1066rBZUdUbdV6drPpun7+A6CCUQUtjs5msD+XRZdoWHMj9ApUtko5qZ26WKy/c5Z2b+i2tVrVtFK3R2UrqkG4pMOvwuHYtHXkdiY4hdVo2bUNulmGWZ/lNlG2dXBRQ1fb8nkVPdJjUkz5b6LeLy/r4ly4KcaKx70oFvIS/o+EV95DJ5MGAu/JfL34y7UZA1Bh87Mm0s4762Bks2IRmCkJgKK2EuyuIDxGhnkSAcISKItLvZXKkQAQvma3C8lO1oUEqr/OQvF9lRzRcR8ns6dRH4ulLixxUJNNhDcFCKIWi3b2/PpFBemWfH2Vn8EShQqdyX9+E2UQgdyhd5kpyXkpSbjpjNQrqpM2CqgK5peKlSsGxhZ67ONWEtsJAHaelq6gqX4AawATG4RGKYvuNBOL1Ld+YpiqZ6m8EVBVFAcov6rNcI8ONtsymTOmriuiV9VE2+QnVGfWWL46keY1AwXGUQmUQDATGt2/eJFq138tZA2kjcjZid8K0L3PqErG7zuDQJ1N63fDYAYLaWe/AyBQQvc3SWEsAuwcAOFLsqtVmPzO+++4UfcVhb5cDk7KJPtw7nYKIakNDQbnhSLlToWd9+EP74RaiI8gD7DHKmJCfDiLR9g48vHOmA/bq891ZHxF+bW4aRagHGLh6ByPsr8yb/UilTU91GPJZvTQKdMQ/L7hCz+4htL0j8EOwII3u3OkMBKeUQS3oUmt7I32QcaboglFx10EjgNXRbeXmVCUjLNQC5q+X40cPiAr38tspOK7zeHFxHqesswjIK09+35vy87u+itRsRDAzgqldIYJdBZ4apNRRUW0GGdM2ZaMNGTAITJYBRSXrG1qB9hP9r3qWRYFVGdrms+m305rhaGBxanEi8laAgj7qqgGNvFZPBUiPazsVePwULJvMKMCT++0p1S6QgWAKzdE9ADCPASILTlfgh26nBnm9127iMHAL0GgEiN2Ycqsj6OO9+oSMl8u6zJ20OShmf7cgm7o5I1YZgkzQW/va0y+MPuYFdmIIwOGkbp2Hz67/Tf8j7voRIP6HT+sos4/2bGxyIQYZAKT0hKsog144027CkIq3QW7ZDfNqqIrxo8h1mNtzMlFv5MRgxKWRcY+e33uy8Cb1KnDLygoVuW8FbAjB+wTGCCSKxAFJUCAqL8oT4XE+3tZz2StQaeBOOEeroavLNTWMVhkk307tGvILSEAo2qxqLfid2f4tH8VDleQNbVQZFbQ0hWboVyF0FjEMjqmbJmiZ7+X1ihuFtx4+coyvbPkR0K9ko9jwL4TRkNyHML0g88wUs81egkTQAIzye0b9nHEOo9fQXlMhH8czyjMSyiAJwOejbjobyx3c9DN9xlFRjcR+J/lycXMZIzVFlNbBdT/vQZHALDwBHzWgbrudBVgHV5d5LcAOZdk3OB+RbajgeHDBDqHDetuhkZN+btS+v3Xk49zDNJz2wUX4ZUM4AB2zIek08nCisH14G53t4hxMFwHOG/TUq9X9dVqO6RlcR55GDBn9VjZhG0bEb0d0BcTbOQYpGJKCJ+VWr6HVKNVuCTOBOgcSuvi0M97RcEfLBSa7f2p0agSkE0P3MbbBcIQOwUeM1qcjEFAcjzweDwfRBKNzAcm5pxq7RiyJcZKclx2Wb9lZLYjzAXZBPu0VhKSNDWXQnmoKGkaiZ/blEY1St1uzMo+ArgxcLNdatHGdrLbqvXbLLLCTtIcyZGyctvqszmlrVNF8l5QELAFEscMKK1AL9KbM9bi2pV15vfRyD+3P44y0UZEHNK2RMlw89g49lQcOIOrEuAFn1ErWYWaxvW0gs17G6epZK72dvdizdaRdZATaywQHbgXW2b8hKkSW2vD2Tq+MCAIcvHv75nn5avlLWfUjQPysH4IEAxuRUJ1CrFRPZWrh93gnjFxTFOzgC8LiukRYCIzzMiis4b/KUBkhA2msw91EUKZYGlwiLIFLBKI8J216feYTWgZ/dSTNOjSAGgIneqKo9FWk3upRBImEjau7q9CMzagPJq3n3SaqkgYlyGBIXk7EsVgQ9Xh/VI02QJS8yNWpy7ZIR6oO3c0o2HulMMK0fNMaPjRAy8ePsdc2ZaCHTdrcavulxe+Cvsa4agH1Ge36o94m77ypOit0HMWaBgCNRn0Rv+XpxJxXePLgJM/pCnQalIMoytMBEQdQ8jQS1ypbBwXqPDnBXNCoTy3Zl+MKL8rECc/eY3psaixNPuO7S2Rpmfb3CXjpc4W3ps4Cj6AiKJkO7nGtcrP5dWHWzdKBfvuXTIl0ODZVntgnZd9oZ5cUH15rZN220R93Q6pX1jU4LYsUWBlzSsBzgrYBwR0pllFdwI3fPm3kPEFTafm8pP3URiSBrDkumPoKWFNwyAw/7U7waQeBSXCWh0gGYyXagS9emFFOtqbjX7BwrUWjEx9V3N/bj+FP5+Ny8vAk00AEMkEJVgFWtMYMxqYFcPjCZv3Kr4IL4Gh90Ql2PgWfqMTqHtdttBCvy2/bGBoreFlnBStlqf7y3T4MzpsNKP08kmkdq23B/f6MPVCg5/y0PGmLTUaHKz0CvrMWFGQiaG0w98gfDlNXAE/7FajTFP6jHKNdHS+lZVpUugc47nu8Xzz7IfrsxHWxaDyalb29w3Rh5H1DQEWNlqVZ510HbXWYRpjarjgkXR0w7eLsbfntr/+hnO//edr5HhD/9OklhalhtS/ECMFw1YbG+1CwimmFeQQPZTGFrZ2wMsEJndWrqEQatQ32t9hv2paVPExd9aCcq5GKddn/IMgpWKM4+0sqMNe0CIYLUNCS6CmpqGDHeatYCULBBCykmXPSI2NUlKo8/LuT+bbL1Mu2wcAtWW8/G4XhnSq4Wwa1KDjKrcLy/hrJhi/yhN3vDSi64nZ9/7OXqyiWafrAp1GN5IVGFDNCrZGm96aC1bH3Xp87KxDnbOVHGlkdg48edXeqs2ombwtMPprn6JtRhnMLjawEG6Nh5wMKYM7Q9zlb29esPWc/lymiq1ILkA6YmB671Fev67xH7jHNbmN00ILuAzh6cNIe0+zbCYo3JhpzReu1pIgCGNwJL3YAGt/RHEnLV/ZbQcPBi3js+iIn2xA+cK2PnrmKtXRlMjg80vjsS9RY5I1PqOj5dWJckvoEb+txFLrNQaMjnVETKeUF+kaG8hhdyBQYjKTrU0NxGjqFafhluhUHSVn6THU0/EAq9lPJN6fhqCapF1q1F4mzHR5/d3qa6U7TKbKZjsr+4X6O++y1/cXqnauKV4v5ADhNX3qmjPCpg1c/DRT8rYy5PDxJlwmAqIroyGoQUvXUkV91Sf5ymjK0hWrrsW+urcEHuqXmRScVre3Cxlcy8Xtkwz3WL1hGF/2jDLuO5mQCecMh/NWGYmHUY1ousUbu6noFYxw5cs+iD5xtcczuGG4EJ3DCZCIC6t/+1X9BBsvy+PHD8vr1W650QGwvz8Ob+djtlayPP1Nsu7Zci9NUWsfualTaJaeTOY0B1lcvv8e5n5eLo/8ZJ34EiP/+4xtukrk+M7gVQiRc4BLhVTy9mwBoidWIaRjKJTMrMNrpLAMagBCgKpCFiRqP0ytkuoKj4Xb02rBARRQdIXCtgpMJRkR1yo8Coan2QQieGkTYVwWmcQkwFW0UWAXN2k+p8KExf6YH0obH4M/0L3Xgoms0to0RGXHKWBWB6zAeCuKYLee/lULYRrdGQaRjmdFhDdMyUcjNFfASfbiGn5OpTTctUz6njwTaK+DWFoXfqay+dc66bUP6kuCf6YzPJmuZRofdnboE2WjoOn2c4+IoF2Wq4EYzbiqwcwedikJxMZgr0gjp9okSJyzrPCbjASDlisO3ZUKaZ9TgFAVHZgW9/UzdIdIkCjNq0oQFvtDp4NOdK7HAW3kGDwUT08G8eJ+K5+nPnJFCDsOHvAGQ4z4vrNeGCOgnEiOdWcB/n0OX1vQPQWt22qsxKVWDTxFAmRq12jdpyGX9Au4a16evkU9nDVingysBOXjhEl2J5KHBVG4910IXTXJ6D8QgD9voQIuPMgqM8tg+VIw6Rmd3Kfc2oIxdZHVngN5IxVTw6uoaQ34DIK8RHfbLo8ePMfYuMpV1Apd9xIISdOswkZebulWjHgFCPa/6bHsrOBqIeK1Spf0AnaPZDVg2/Yye9btdQXPO2bePlKJz1JiRXet23MCsq9mkI3Zu/d7HVoMVAp1VFJrJz/yJCTptTcOnTbRTM7cmk7Id8s7sQ9xQseM4oM7yvDa2Shk21LdvGrn/7je/Rh+n5U/+6F+kf/v6elA++vjjTGnyXkqJc7KsFvbRhl712bYY0Zue219ZB23Qf3Dq269/g0xt77y82fkPaVflOJsDHgJKRigpxDBT4k1DAjQ2nnMCDxoVhYfuKJoCEjzyij9+yBAb7HdBzE+vSV+Y6YpL9pgicb+jbL6wSufoYITpxhoRp0+8wB0UEuGo8Qhfo7Ixik9PU0fBK5DJRPlb+1Iieklm97dtMIoyDfDe6vmsy/MuHZRl+V1lhghLYzNkd36gz9kmMjDSE4yo203hude66m9T8vRRcU19DhlFQPkdQbbO8Xga/h0c9MrOLhFaaOfmtEkewycMSk9t2iF9gpFeVu+Wsld1NvVWjw8voVHFDOhh7JksjWx+PFdMKTkp++RoHzDql7N3b9OvNSQVUUAarc5KmU4mwzLoC5aLpMQCiW/+O9zfS/R0cfoufW9dQG63a+c0stEZcr0pvhOlVXMHIzoop78FoclomEjQQRijNvuFdgHXA+rwt9N3dog+9w92S29/N5FhZ6eTxSNUaIF6cNUHqH0B/rRMSUWNKk2HpKtZ/h7Ca2SELJoBI/U2azwCek7x2YLmnmAo6JHGbixnpYuudXBiHeS3voRGvh/0tsrDw17ZcA3E+2nZ2aS+Sb+szYloZ8Mc30A3dqAPSEHmLVJ31+drEx134R2ymC3Kwd4BALpVnn/3rAyv++Wr3/w2kbdOAg2Mc9sgW0n6Gt2tOhY5I1d1SNP3vNcbtKj3XhOdVtdpsTqjnhlZKfdGZ5oIT3s2OlTn7GvM4Cf35kmZ2L6/a73qjjhg+e7BhJU+eY10NYFBQ+NCkCQoaBZmlTTrsk3SZ8Bg8dIpLe8DAjY/tZ+sV4osrG+CnC8vr9L3atfW5eVZ6e11yy460ek6XkGp4kex64e779EFI3/s2IoSOUObL5i6R4+NlIcEAsObC7IH5Gx2uNo+9CF+Ysd8XU3CTeBIqil5KH4ITcvqMTspNeR4A9qafgzOZ9Il1xqVZCkfiPG4gzEarQuCZuoNt4cR/MElBKMOI+BVOgy/89u+iKy8A7A4ooe6SFHoqICi91MYCJ0vCspO3KYjV+bXyLG2ScHInFq+9PNF06VeP++XetsK6jVq1NtVoYcH6WNVyApQIJZe7uTTXYWSLufX+fa8w6PdRApOqbhdqKz2q8wBxb2008fpkvpLmiVB6maAz9n1vkpAB4Qh0D7TvXRDqFBEorLOZ553eq3iQg06NUd17EdzEMVUWZrsy3EuoykX6leuLt6Uq+vLODjrTv8jnz6+ZqpsRzMNjDJ2NCooU1YOzihroyYjucidkzqMzG1j1wEiqurI4JOpkariG/scpTZddTUanzne398vPQDDfkSf+HBOXniajIT70ClBMUuSAZYLotj+9U0Z931ErvaDSlNGTyHGie2KOo+oUTfVlOmcKAqW2f9oZmHfmYvBGhU6t1ba3deNYtQfjNkpZ5BAu9UtR5ftV1Q/KAgddNqQzlncckTYNmojtkOoMtMym3LrtDsBEEEifYbwuQsNZ6dnpT8cl88+/wJjpmzqNtpUr9VdgUU9dfN7AxhuVBe7UEcEX1NFN3VdvsWYVPDo60pPYw/YjPZNu12uzRYKUJk+Rl2udaozrjytum3dTo62S8XU3S11sHnO7w1tfjci9XjdtSNAFZs38zRSvnXOJQflrU9XOaVGeYUW6LbtZm2EKao3utBKOv3m9Yuyt7ONQ68Tu+0bt5vDEfUpNhV7phzLyuDg1MFfykQm8tcuDfHD68wMvvrHv6flZAEbroV5WU73/1NtwwdANPprQAXyMMC0BrJsnLKRWQrMvfY11OMCl5/pVGerUwREbkNWDdijMti+Od+YrwFpcDaepqOAWk0MzLl3VGHUJ7A4120yGWHQrr+I9w/jHEgRmFQiI1DplYl6Qn9AhwIHHBR06PZnALCG5G40i3thGHTpJV3wtfZP2lbbXtuXqBReJI2n/AD6yqupBE0aIZ9meiY8VGd7vTx4sFdGo0E61NfW21Dn2m0Y3K3vqb3P4gn2fdQ5j6kV4dnJ/GE0Xx4JigrTqC/1cl2duM31G87UH6Zul56yTc7qv76+Dv/3AV4VxuhVOm+JhPpX50lBTZFMOVyY1XbpDI0Ox/3LLMYgaGW6ArQIZEYOkJPH55w2UfukNDYjCQcqakYhIDqfD0LLqD/MAIwpcI+6NGCvPzw4ICKs6bHGNnZ0FtA01bfcOTrV6pBJAMgqtNEynCcKhF8zR4eJHDlfJ1Are990CGArWwAnsxU4an+urybwGWvbaAe+fZuSJ4HqTPoUdQ601Qg0Ax200WjSaFd9li+OqsdB0ZY27TVlTkZFe0ybLS88dnAkKY/Ns9ujE1mHBmj1GW5Xsr64vC47e3vlIanzjHTQNQirk69RVbW3ujURWbqtaKvOWhtTfyWAU9BoXz3aoTOg9ZkvSlvUWwFRgqTfTMC0WVDU1uLcBXku0aa4NbJ2y6AWJ9SlBqCj75Tx/wuwBX/TVrtu0nVEvZ7yFiNGB5DUGftQ67W2VZ22PLMjB3GJ/mcu0Ovz865S00WHLtHp03KwS+SNQzPF9z6nJ2WkHrKlQNwiRiIzgTbKEmS1LruGvvr6dxyibmzy5bdflyePjyn/HkC8Ku/2/teh/8OgykcDbqZAR+tlYkJpFda+FUFC4QAQGKB4k6iLTUHFoEVjKl/cGn1hOCiUj5o5jG/BDqBkhBhi7cNRETNKqZCQSo3IELbzIGG+C1NavxOUB3l5+QYG2k1ZNeqjckEZpqS/gTLtJE//ixINbYJY/YyUZZmpb6LKqgAyUOUS4DUShRnnyTH7ERulTKRBvT46hilU5qt4KiS7T5fwBTompIEF43Fg4wrgIZKBH05+hZPpE1ThR6O64rFpgNFdBKqx0HaNTGV29DWGAOlpM/U43SbrNcoro1fFwDWuFryY2ybo4ffMR/hQvp09IlQHSEx/p6Rn8GsASA0G48yxtOtCr7pAsXQ4gtICgFK+GpyppnxyE5QzS4AUQ2UUFBywsEtjC63fgnHhDZHiLWXY/zgZ3HCs5BUEpsKm3j2cWxdj0NmNBv0KqICS++5ut/QOSYdIibo7rhtI41F4Qd5BD3XvDhr2TvZKd6+D5cJ1or2NNiBIFICUoN0uEnQWXm4aXbLXt/jV+YmmVEY79t/azyWDE9ER0Qi7pq3WqfNRdRyFFhjDBtotQMovB13Uo4AoZfh0DMKDZkC35RMg6G9np6wL/FzrvEadpZmc0z7snrDr4LOPP8pAQiB/ZVe160e61E110WOQyvf3YIiuOrIq6ZAU0KlAFKVA7wSkarnvg4JACTVxzvOCJRVEn9JdxbVGhxzgX3X4luHmd35w3IEdp+KpawArNFJIbKheSjkEFgZD8tljRo4ZaNXBykOINjMRCA1a3UIr10hqKIWOAC3XHh+dlPFkjhMZldFsWUaUm26T/qAs7PLht1mqAYUByz0y8DFXuxamk375+h//qrz7/tfl6X6r3E+vy3X/lOj84/LtN9+Vg/2H5dn2n4WG94D4F58SztO+uw2MkohBpbJfjRLDJNMKpJ0KEpnIPD7tDDbacfO78xiN4JLHw7QKTqK/KQtfMboATRpcmdmMZuup7gy5+a5huzs53DTOqOHA/ivrtXwKy7QCyon45Tpk2AHvF8HXNMvDKnwFXXYNTKOB6+pNI8wAvedQND1oANEzCplrURfqFhAxeNsAXZsovSDpJNh4NqKuvW6rHGHMpoA7nU5ec5kOashy8nCASoPlelPimk7V8F76jbITyUZJ4zehQr5SD+fBJPgnb6StTkmQ77OxhojSUY4Ap0gEBL15//Ky3OFxtwCywdVVubriuws3OMcNgHDBCR/DOz87LVOAsk0UryLb93ZydBw+2g9M8dAhf52GtUVkBUhBCOae/kMXbJjSbj2whM6JAkwrHx4flUOfYOFawVNuOiFcAG5Dg1OBjPZ8xK2F999sC8a2F8MzAtCBUg4UJK3bIPpukz5trgBSmW53nczuRQCawCYf5TE6eAdo2UbbkUcxEbNgB5fQIflmv5lgbfRqFlOzFd/NkQ5/1dud+hOR0gajaZ2WOphpUZSXkXUJBQAdcXZ17jXka6f+Fk6g07FLCh4BYi6RZpvn03FG7J88cvkpdUIbs6Wpjnq1EXiuLvDb+u1SCG9oh9N+TE1rNKacOM+eEtAFnWyK8ief2o1f6uAbtuRJyhcMvY/qojP1hNVab+1/dFdvBayafla9b65pdgSBbKvjsC/QPnSZ7oMB2riR4BptUOXV6ZrxVeefaJbfKcZzfPi91epiSyforY7E+zkI77fEgcm43KDXrmC+e3gI3/fLcDxDBg6yrXHutLz64bfl0R4yvh2V1y+/LU8+exKHfHlxU37+xS/Kr5Z/ZHN/PMpMaopXn66Gq53b5fQBQUQgDIjRrjoqLJkrQ/VTBnuS76Z4Gqrz0IzMBDSZn05cBHe38PEwrhOsuNUuhQhGYVCankPjM72yz8zUzBVTul0ADkO4J3I1shEwImq5ZUEKRhr4HcFwSmVQV/mX6xWc3k0wVJBuKpvGp8fNc55JmRFK7oLZCpXzDt8LvRqTKyBvbHUAE4DDtMSDxUm6d+WAFMjRROek6fkcDYtj0cE4pQIt0Ecn3UNZTEmihPBGDVHJbJKKI71NOmKbbI+/Bc3Fch6PqLKl328lAwepVGjrEKAH11fwjygPmbx98wIPewXo9PIomYBox7t9RK7UkgUPUEyjlusb0jkByvQd4BYIkx4DBvahOSKMBCEc3aBuR6BHw35ANKAgX+Hxof2EAF6cl5fD/zEyNR32ncy+gMrRwCnANKUMKddBuLKMxiKwryMb9ci2yxcnmGOK6BJXw2QN2VTdyCZzGknNHM13lWWdmQxNVkKZrkyznNU+UieLO4jTBgxd4k0wVC8EbYEnxk95RnpJMVUYDKxO71HtBAf1v8rVPjHrAoKhvcrN/mPXmLT/9uQQ54L+Xt/0McTzZEjqt0+yPP34k9LbOwgPTGWbgQ7bK8BQMH8CkFHZfWSmvdWpMzpSwJ7v2o86WxUCjRXZo8v8VC4c91TVM36vtoAR7ZHmhUCDTPyuLqkjfuokTZ3t+nJWQ6qATtsvbc2qTNJoJKj9W0OdbgMt1CkWeFDrtfwGaJvNYxqE7bF9NCdttFvF63q93bK3v1NOTnbLIfpzc3nOtU7eXpYbsq5HH30UOx0Phlxf26Ozf/P6VTk83CczuqGMLvrRKd989VX59MmTcnKwV/5m/sep/z0g/rmvIUV5VE7JRYWiwAKbo3KG6fAr00ciFK6wkXnjGczMYAnXO1KWAQ7vlaHoiAYfRigXyvN5acFHxjQCtawo73o1+scPH+I1H+aNZ3rsHSICTJ0b8LiOBFNU7ZOsEY4xpwBkoYFDhGEd9v1YngJLvw7H9bAqgKNq1cvhcbnG1N9H9vJnJIhRS5KDHOqlpawtud6FqlRY7tVMjCw31hco/C4KbifvIoo9Gk/CKx9bNLfLoq2UUUeEHR2u/XrSpvCbybDyrlFY9wAc9EVZ0nIVHa9JCuZ3JwHbxRED4lrTLWl3vqCDO740aET6PhxcA8SCkKN1pHAdl0JaBCQElA4OcDIc5QVT9mft7/WI5AY1EsQj623bgLC7wdi9CxNgJE6j8T3NtuJwdzeLNzjo4qNqUlhnJxDZxVmi7ERzPYBSGmam19KK0UA+tHWInhwZ93lYo28uQ85GVDo+v2/hrO+cuwcAKg2dd5bej8OFt5GZ/U/2H9pPRb1GmtRh98HdDHoAXdN6FBZZ63i4CWrTsY+wAzDQYN+rEaY+bR09cApIZkBAcxx79FcQcZDFFBZ+EAXaFTOZObDmCkJ2W/ic9FbZ7x2kvGsiGl9T4DqORsr2eX72xZelLpwqSNg/SF1qB+22HqPApJzUUQFMPa6RnZ+qh5ZhS2o3kXvVG8HOe9ySjVjy6ndzTh1rth9/934B2E8BMfVoJ9BjvYIjpUTXcw5eViB2MNWBNs5Rfq6H1jwPTtWW1dBQnYv31Tb7v2xubNS+zYVOlesuzt+U777+dQIlnW36psnGHjz9GJublfPTszLKi8E2o8cX52c4nXdEmDtlb7dbTh4cl69+9+vMfjjZ3y2XZ2/Kt52fzEN0PUSFb16fSZMobp4fJLKw382JkqZiPheYQQWolWempq4WYQuT+uofEVgEiOeQsQrM/hb8PalJFVQ1bowMpVPIztcS4ATdTBtAwZyv5wipnai5HyHLe2oKfRGOjKMkuKbloGAylp9cYgSWuqBVAQZ8VRLOfxgphv3cJ43+9rWVEQDXmU5HmBCVRS057tqImxvtpGMc4Rzgcz/PO0B6Oy3AZcw1Kop9RrWbwF1l8F69v2W6woz9i0Zl0m7UKaDLF++1Tjd/fwBD3ZR1EqHhILxE43CAAfxe8RF54VSyZNfcZ4yHeMsrIsAL2ljgZSdR+QZgYX/LtSPRFOS0GMHw9O270HdwsB+DbbUAQfjo86M+9tQFaJBsnkmeIxun0ZgmGw365EuP8ntEZkaXDsw4mq0MdvHC9tcJwl1H2OWfckjfHiCH7vnyemcmmBloXJ4z6vA5Vb/LHyP6FryEIYk6jRoyTQQeybc8ISK4Qm+6Drhe0JdPpssO5GzIcx0R58UNUzlfhu+L6Gfwb0QE5/JeC+rIiDeg5nqIOkYlsKHesAv0grJRKiVCM9E0fPHRPXXdg/ZZOv/UlXHsV9vBIW3CeyOVy/PzcrS/l2xJ53l4fFJ6WaXcF3RVkGpAr+oqGx/amX3yqYADnq/1CzqmlwJP1Z2qN56rZdi91YBQs/lbHWv0TL2qn1X3G3C0e8etKacCWp02U+/N6fd1NuMC8sBr7EfP2gicd4DQzfusw3vUXT+1V2UqGBoZmk15PJkDsvzdb/6xtDaW0TXfEqk4d/cPyhZOEzeVQODtD1/jlHFAgODr188zhezoYLd88tGT8ttf/z3Of7Mc7O6g76/Qo1l5fvC/DT3/BBAFBRkuIGErMEBG2tGvYFAFmGDqZ4dshu8Rg/cIiipQGsJ1TroVUvTcNgS+wYwpQr/iWmujBcpEBaYcGWxU5VMRGrLLSwkUE5TI963KtMWdXhRBA7IcoBxoQhgLjMKoQw3QyGI1kInIuKym7QnjoTuLSygk/mpIXstwFyDjgbnX+gREabXdWo2CrIDobz75sKREPXjBXpdIBIi8uhpAD8BMJNElElIR9Hq3RjTUZ72JjkMF93MuUaTlUqhnkmrAmygHe6Mw0uurLdttHYcKYnrltY5K68BM0WYQzbk5YAUQjgDCm6uzOCkNe0Sk4mCLK0Cb4jklQuXrX14HEI0wXZxAn2hmoOL46s0u0ajJg35pE17cYsAOiKTfjDY5T/IQEHXupoMpfc7Z/dIhPemQnhycHBLcwxcch2/mc3RQPrtMv0vsC4juHvcJGT+Nmnxfc15pgQxNB42inQKjIdbR420ZBuuqXPywe0m5LZUb8rYvyUhQ0MykeOh3oMQIwhHm1IMxbZOO2YedPkF4Li99Vlb9Cq9XICog60R8LarRjK9Q0Hh9JLD2AXM9fFBmpq92Raljg/4ottIl8j483CsvX75A16/L3t5eAEbde/rRx8i3vtg/0bSGSHvUF7tuBBgduOVFJRKZVfC0PkFDp+F3HZufnqugp0zVfQGzRlzqp3tzXfRdzeT3h2P/tBw37/Vad+tRjz3FpZBbcUTwSvrOcZ223VLqetqxilzTl8teV/3RHms77M8VUwTELKCLvKzr+uaqvHz2Xfk3f/SHZXcHx4FC/vDseTl5+ATHuo0+9cr56xel//qbcuscUfBrNrUv+748fHCYbiN1YIlu2n/svNwHZKK/WvvJoMr/8PiG/zFYlQOCffvW1dU7QMqIx/4gGQjRVGrLM6SPUDJggCEn8uG4ypRHkXSQ/qbhvs1rODrHSC5qBEoZgoH1OW/P6G04HKfvzZRGIUMJDbmN0eqJZGpSTco3WrXvR/iQNmtx41QccwYAYISz0lVO+59ceNNH29IJKEhqPPxVb2dEpQLn9tTnQgCmO04ncYIzd6SNtj2pOHtSfM7YF+RzsaZgRroOZjjJ3MnXI9LJpPSUrdGGX95FWwLqXAs5qdvIm0vYdDYeq0qoZ3b3t0Bo9GNKJn06Jt9Jkcnl2r0REVH6LfVen7+Fnze0ZRKldy0/+z23ur2qgPDQPhkHgIY3ADnHVNzeLlEkSrPrC6NAF6AI4JAsQAy+zByhJhIy3bOvzZVfjg8P0JlZIh87/B3kcA5hBx7sHu5n6X1Hgx3EqU60GrGb6bQMkEYjLA06o8TylQzC0fwMTKA7Oj1fP2kfYwvg0JHBpchG/spHo1n1qw6kOPhjBKmu4Nzhf16KL1/hfebKIofWTq9sEOGuAeyZ0rPjStkunovuISvfwDcGvGbw9W7u/D8iZfWSTf3yZVoupqtMDX3td8sqQ4tpQNmX8Xc73XJ+do6jmAOIR+X46LC8e/O6jMfDLCVmX+newUHZx7Gon4KwLHIKkGAQdqEsttFNh9JsGTBk1xQMKgIq0GjE7OXpsrIPW62XRHjc3P9jQLVsj9fyVhWx/fjaRNvohV0Syi6gFzuvAYLOSvlBFfcRlEB7yiKYMeKvKXPVbbMktyb6tHydhvRaZ0aqucayXQpMXr579bzsEBj4ArDnL56nu+URjoTaMxJ9/vK7cn/zAlM3U7WqJWB4VKbjfiJCVz3C8spHTz8ivlsvL16/Lq/3/zep/z0g/tnHThCGUyiWjT09fVX6fdOsu6wSoQfY7e0hawkFOPA06XujbQKljctD9rQ7zDCSCz/1PrPSH57DiGlWpXAW/0LvRDn2CY1GYxizKMfHD8nz98vJ0Qk0OOpnNFVqpzRpGAWXNYx7m3rTR4LQkqYjAP6jkRgJEYQCN43NW81gcO2/dOe+AAoGt1ICme73uum3onWwq07IlScKUK98y7WJALjKv4AZVwvSerYl4L2uAcHkDMYAAvaHCVhGiTobdUHjlMa6hBTlB4yhB4HahppqhHnv6Ywnp36VHXslZSZdwAB9CbupyNaWr0+lrQEPn9PEQJHfhM8Bu2AoiOweHNmXEL7s7e0HsEf9QVlDGEvo9EkUU+naf4qAUKoNJ7MQ4eskNji0sZp9IKD0UEojtuFoQFo4LkdHB3mqxBHjPF1CGzc71Jfo0H5moly5i87MneKj55cZ0GY3iWDZBvjygis+BQmN2K4VDVx+eH2cjvyBr/JF8HOAJos7ENm6KIAO1KyighrmAq93cQCOsCvDugqzZVEn9ZHPlgW/lVOMmuiDn5W+eBtkCi1zUmxfX+qz4u3tulCFIGuQoC7XCIl7qPYWcDb4n3Muq0ADnv04/VIenBxnhPn8/MyWwLMuYHlbHjw4ob1GgzgW+Yc9CmAaVwUfCqSOClIVWNQXgSfrA3CfTkldrZmcOiRAeZ+7+iWAeb2ZU3VGDRC62WTPy+9GF8WA6lid6O/0MAeMxnyS2RlBoysCo/UZCWqjoUM7oSytSjoMMGyL9Xm8ZkkfUvNgB189J71mrLbTVa7iHCjznEjv7bs3ZU5Zn/38Z1zutZtlMJqXi1fflZ0F2MX1zmHe3dulDYvy4vtvqXZR9onI93FAzk28uLpCL3fKy53/hTX/GBD78Zabm/fl8uJNuWb/5MmDcgRAjccz0hwUtHNQFmsyHOaC9D7ZEuVEceArBC/LBFAwtzL6qO8mnpTp6Cxzf7YLUUXLTn1SE0DhFlC9uhmVLsrYc6Jul+hlA8HgVU0Nd/i9R7q1hCF9CLczvd3qCkXsKoywVQWmsqvgWXFYoa4BMhiyPE1HOczCZ4YxAUSOc5hjpkF+6gVhOG24mw9hYpuoZi1pn/crJNPldEjT/kQ5/CnmRukoFUV29WWVBcWZOoHXR7dcoRmqdRgQVKcs6FDsm0Q5owcCIWK1CXzaJncjjVyHp9eJtDsbOI7dPM40GPgssddjedRttLQADE2TTZd9NMmUzAjQt8h1d+A7NKxvkcLCb1VoNBgGnOSJEWeX9FXjdQDC6a/bgKJrBLZh2BrHM0jl8lvbRAiZIIvMZzhTjHaPiNARPMvxdQLbrkpDe43QzBwc3XVfEPn7hrt7rnM+3kbbxxgxFued+sgbkcCmERZCMYPwKZO1FYjbB7qBXqwLfEYVAECru4PYOY9T2GjBr3uUcc1ZAwCCcnGqE/Xb3kSfchsZzG8nAa0dnIAj7jor3RLMUBpYB8aKU/NTlV+oBqawnLJbSGeNigUgFxMBs5RddFs81NgoBpvq4Oylwq6HCl5jHI+DPkZTjoYL6peXl8hhAc/vy2efPeE+dasuWpEUH7o9drtwcAOAYbdFVU8oHxpDmPpM22MHOl/0tYKTrfY3eofzEGj8Xl2/J2gr16XrCD5Lu3sDpN7vObsGnITucmf1jYobcVYCsfXIweZpN3FBZ5XyOZ5J1OhZzawqwAYoV3sFRuiyfvhz1b8J+N5cXye1FSUdXNnFCXe2d8vRk0/L4y9/Udbae+DSVumg17c4pOHZi3I/uwxY7h8dlycff0IU+BYdbZV9g66D4zK99hl90mbomhNIvN37CSD+xeekAjBWXp0RHd4TiT15eFyuLq9Q3lIePvkMHfOdvJW5CWsBhcpUmSQILYUglAc2w5vlnaufUDHR4fpiWDYBo9liPStU6DZNk11d19dhOq1jNutz3HesYjgIfgEw3i9nZRdlHdxclluAeWf/ASGyddXoUebGm8PjMNMBjTB8AeD61EGl1XA66wVyBn7zW2AEmGCykhesHHTZJLLc3qLB9sMpSsFQpYBpAmDmWlKeZa4knfqdNhPjEzQAw1gFRj4di1hGjEAH5+rgUlUYAU6PKx/th7FAlVvFcG82v2sQKuj6pumXS90bXdleQEWjQzml4HY2Lt2tNRzIBendsAwHfeox0iD6wQFttXfK4cnDPGPritCigN0hAkW728rgRaZ9kB4rry3TDvZ16YRsAXBrR2DaQg6+78I+nvouFsHQaGB7W/qV7xAaJmXuM9wiNwjXxqicy2nk1iKic+K0807tN7O/WF4QRgFEAqCPXLVLt9eDPufHckwj4/r64vKaTtuNs2Wk5qAZtMt7fys7tbOJRHQsysznrbMgqTKG34iOwzhZ6NvGyftqAcVkF5DycHDNATLnTPopHyborv2vLlvmu6VdsUfgRVDQD4jjDIY4rI1N7kE+vqfGUevm1aZGNL29XrIOI6aMXOMkTBz3Doh0O61yhOE6ZWsxV/AABk7HyLY6QMGkOs26YIHtrpFezYbs42hGp2vQ4OZlmfAcNNc5K9RqQxVg4VPKcqtAFZms+Ji+UkGa611gVZ7bHr97Pz9Spn/2zVqvxwVGtZ7T/PaIddeo9MdRqMdv0Y+pjos2O9/VpddcB5GS2XGk0N/a7pXu/hGZh7NPsA903HftqF9X4Nd0cg34rpWPP/uivHrnY5LT8umXv1cOjx/HJtcFNe7ro5sT5H5x9L9M/f8EECXHl0X7JMNocFMePX6QTuttX9aNwhpNmTqtCSQoil7XiaVZTQSl8QU7huAaGM6MY/MyuHYI/IIGFQgZosB7RH3H6bPy/j3SFDQJgzMVFkhkJMqJkqi/qkCebSRS6Q9vSMMOMTZTJ4VFAwCSytAaVRmdJZ12KgzlCCZGtBQXMLMfyQ7OOlK38lBRLiVFpJtJuesAtyG9fX8KWLLUJIWp4ti2mnZ4pG4VzDoYalIF6pG+CN9bVwI2erKjPCCXgu2DqhOoPeZ8NdvRKIq7fSfNI1SO+rZa6zE2n1IwvbP/xbJNdQWiyeimXF+drxZvuIkRc2nm/R0/fISxEZVRl2Dm4g4IAkDaTrs1BorB28Irok3QIU+eyATL8f0jPq1imu0E6B30Ygcj3890GyOTBUA4KGdnvsfFfiYfR/NF9YAfuiGdlu38RpXdNQvX4c2mMkGHTNXjVGGt/br2HabvGto0Ypc1y6sO4Gld4h858x2ph3afnsnq6eiMfy7CKkYKnAKkFunTRa4anufO+d3bPwBgAacl0cLirsx9jHA8KXdEshv8dpXmpeA2w/HjjF1bUfBXN22j/bbbRMR2kQwng7zb2f5MR6z7ROem/dZt/7JQsJW+SRyP7YYPRps+2+xq5L6vpbPXxfaeoL/b8NNsCP15r2vqPeBAo3WA6lf6CT1FQ3XUdp/ocKI/8FedVzejI+zWqd0YOGQ+MLQKtPKPf9GHJoNxc0zBeqXXzMh71M8GxFKP8uF3tbeqv+n7Z2uuqwNOrnNgIILtct77vMdP6ZAAf9u15SjyqN8vb148xwHdlFuXTRtdZRaB19/Nx4Df8/L2+9+VLbAjz407qHJ5Ae6cA36Pyg548e70onzxBWk1QPrD9z+Uq4urcgn+TADug0ePyx//m39b/qb/s9D4HhD/3dNrKpHRtX+vj1I750ovZvobL4bS3i9H7EQjGrwMoGkyOU9IcN/62gJiLrhmVtBFGnBN+naeVFTl3Tn4nCjlIA+27/b2wzRHJjORm/Jk3c3gulxThqOY2xSi8VB6Jlh2ukeJDGSICuJAgNyt4OQm0Phd4XnCqI1yV/1rTuJUGLWf5YOS+VW5ObJqO5L6bpDkE0TRVGjjPi+lWvtFasSG4oijK8VMn4+ggSCT5sCzXIOQVZDaJWHa7qilqY0KiEFRX42sMCo+oxCr4342k6f9vbvrC+1d6mtCWwBf/SY8EGjzLmIcy+sX35fzszcZXRZ87W8zEjk+OQkYbhEd2pFv9NisShRjoS6Z4BJed0Sarv6CFuJ5K+jYP+eKN66Q7eKpO0RHLYDFVznaH+josLP/Z4CoIP7g4YMYnn2tPsdrJGHbjEIFJMEhA1V8GnlYf64jtWmMyU0eNEal4/L9KMo9o7mCAbKwHXWaEPeJP6J6FT8GTHmCsYBNBOhrMuw6mKbPl5S7s4NxdgAwy1kG5NUv965Tyjg+JUhYEOW5irfGmulBMWKqA9jlvdNt1reIYaDL0VG1yzTRGQDW7UKy6pzOSa3RpjLoQ5sdbDEbE9BMFY+PH+BEejQBgED/o6XIyNTUOqP+1Clb5ImBgM+yaw4BC3hSR5zVLUAnAElp6mv0bw5dKHcKsHR1WV1V35vITbuoNuJxt+g5n+piM7joSeu0+0eeNMflubrp9U0B/laeRv5+OqgScPUcn56XboMWdczxgsuz03L65nlZTG/INEfl4vxdOcXh3plRji9L/92zMhsNSI8fEBh3yxmA1788L7/4w38JOPaxH9fxvC/ffft9noPfJjN58vmX5Yvf/2U5evAE0Dwq//n8Jy+q9xUCUA1RzgnbBgh30g/iQ+fOJxOQTMdiKJCvYPIsJAQrdBVWZizn/RA/Gl4nEjBCbJPmbRHqWk7r6IsyX/OxsR2UllSPKAM2lg1SHD13f3hFhFonVdapDoCAw+tEHlcgf2f3BGWsoC1DBadqLAgBhmpgHve3oCMjHFSpfSFqQ43cVAyBJffgOZq0wOjXKSQ+sZKoeg3jhb7AKPfyNQZePa2puGVxlvKs1yc2jDw1GBXPqQd+Wmc6ngPWKp3Hqje0La76oVJdXV3lfHPca1QSvar32C9nH6Qj8E6Gd9ROIzPassvih+++Ljfnb8v3336NTgEyIJmRiuna4QkAxScsKf2b69Dkuob2F/pdYDeZWxLl3JJumyoj9EzYzkv0aZtzvHqmt/bfwTdHmX0SQdn63pUO9HW724kkY2i0ybpNseqzxch5eweUapc7wGlpX7T9rKa8W508HmkULjjK246RJfdVQ6rRhE+U6HCcwiRIO+Lr5GYjrSn6OUFnfYAg6TSArK4KPD5f7MBLmygiaTo0Oq827yChMtUooCmY4ohN202pHRV22aiMOsNnI2sHkWSajlGwEfibRVGzsgti9iX3SDl02C9re5xyZGSqbEer1W98ysJIfzAYpb/Xx/529w7K048+yrPvVMQ96qqaUUFYnqjbdV6hx4jc4GczqKIzbrKnag+2TyD0HcbKG/2Fl+qVkrc87cgys4IU7RUY1d9Ek+qvfKAMo19toA4wVl32Au/Pbz6beuVto+cCntcZGTY6bR9kQ5+b3wO6nPManYWzN/pXb3HApRx2uR+98m18/fM3pL6DBFv+nsL03eOHdWYH7Tx+8ChpsyP3X3/1DfVulc+/+KL83i9/UXaOj8uAjPb6ZpQ5or+e/Tz1/wgQ8YAIBumlf2YbpU4fB15UxtivMiVdyVvLSCFcjLSFYutt0wlLQ+ZEBtP+uzIeECFiTM5fy2smAZm72RBFxBsePUkfUPohYgwdFBhBrLcByV7pX7yj4a3y9MnTpGFjopj6aFwNwXt7j6nPJzyq54sXWwGiQmj6Ng3tayevDEdwXCKzZX0+8Yb+SHoN0+ww9vqtDVfo1chRNsDax7YiJJTMEVdDJY3LOUwKOXOqVFaEp4JIk5GshmhkJ216dkGrfv+goM1nA44BZ/YoD+XZHutqvKhG4ztobPNk6jtPnEoELiF808Tbxaxc4T3fPP+uXOMhfV+ISuwEZVPlDZSLBlG29XAjPBXkBFPptQ3zyaisASoteG5K4oit6xQ6Cdt5YQ6QbMMDI9aAFDQqF2m2jb6kqtuVZvuCjZ7qSjNGYhk1BpRmvnsY8DMldFK/0Y0jv2sAkIbmM8TKxOi3dtbLV9cYrBGxeYndJlTOP1O4OmfNCFt6MtLP/XYzJIPgDmVTl0CDB5RvX95mq0ZNOnLpz3xKJwGbyuOEnSJkWbfoiKvv3NHuderg0tDpqL2RoFGqEWoyJuRo571053lnjgm+OgS/20eHFoRO37kiEAvK11dEP+ifzvn0/DzR28mDh+XomIwIewiI4KAFQAEny+l5M2XpHCoYea7KluLZaxoriDkSzpfYjW2VF56T9joKXwFPfujM1dm6bF0FS7cFelbBnwBjVbZlqpvW5a5OeNwpSbEL9hplrqJDPq0/QRTHvS5AuTquHSRTYXMwagbIHR0e4qAH5YJIcGM5LD0HWw8P0n3nIsM6icGYoI2yHj15VN69eYmG3ONUHJtYL99893308I//1Z+Uh+DKBFm9evuqnJ4aeb5VGuX7jZ88uvcXn5OSqTwomA9OZ4IvxmfkYh9RF6HdETJt4+Fdwuv8Ag8JMG13Vy/hhqmuPNs//Y7w9TpRgg/3G7h0CCZux1xfMK7uZplNrsvg5oxI8AaBuGDqMQrjfD+YRsNdPMElk5K6qqQ05uXz51GkvcOneEuVYGXU8K4CCZ4aI9Fg/B078BdKphJWQNGLVm9nKtH09alXXpcIZM0hfgd/KAO21onjpnNGAhXUjEw0IqeMBFBDWapL2e4qngpW663zGRW2ddR0ukY8KqCbyuaxRvm8TwWLkXOf521j+n1oR14WtVqEwdVQKDHTkyb9y/LNr/8ecdh2R/IXSU+6u/tlg8+8AwS6TJP1/HXFltq3aR2+E9n5/nl1KPIU/OyzERAFn0TPREEaqHP1VDRHTBNB8XsHIDFt12AdEe6gH9tkA93ebmYT+Ayz+uIK28Y+XSI5Pbx9zq7tuM0X2+V8QRf0dE6ggOjkcQHRKG/TSFJgNB/mU6Ax0qAhta/StJh77Gh3KtSIND6LOODQBK6JC2HAMSfsuuo3GsM5+8fhIzKwDgeqMoBAO504nncrU39WzyEqNcqTlwKUAyoToju7ENrQbUos+MOwGHt9FzNVwmcjpgAjyiLvfEJld28fe7stp+8AQuVK9OzaiUahTzBw+ez9dpFsbOhAfAYa3eJYdEou0Hb1tC6oouPloBtgWPWyAmO1kw8Rn4mTWYTyoogAXgVb7IPbLVc9TFEEBd6nHlQ9XjlywU27gFfqlcfU5aqz1omTpww/qw3U3XL9FAjdA6Q4IfvEnSFgn+7Ubgzo7G6vl50WvJxckjqPKd9sqYsT7ZXxArt12hl2sFmm5ebibd6Hbdr9zXffwO+7gKGzEcbwecz9r599RSp+hr6De+jz2726YvZ7QPyf/7wab5gJg9zzsDrb8KZf3j57iTG0Ufh9wG6/bLV35UxSgRlGtw7ydTqAYv9twM80ZqfXLr2dNqnuW6CF8Fenvjgv99OLcktK7UtjDnoulApjUO5tlP6OqNL18xwds6/IOW72KTjnzq27+4j/jUgUUk093Bomq2iJEAGteGP26nm8Rv2oaYOpdu2TqRFljSYtYwSz8fqAruux+fpEFWV9XUXS22E7lNnb7UXoEfJKCbzfNLXSBsjxXRrrzv/cLBgmLfHa1fEozEop3Cq9HyLG2t/o/dyHYrt3iabnpKgqr+CrAxvB9++++lU5e/U8AOCcRSOD/SOiDJTHyCWPTlkfBQrSKrD3S6MLyq4RZd7jlBamzMjMidhZFxA+ZDQReXifE6/jQOSfxwBb1/brdBDyYpo5enu+qP3gMOAFdlBabfNygiMcXZX12agsAPDbIUrusek1GYi8d8SyTtOQVpqdLemVxrnpAI3pK84COUdrlUEiF2hZI/PAwXJzBvgy0ELt6afmWpdP05HYz70kynDU2fDL7McpSBv3ZAAT+Er058ix/aNIgzq36qIYtNXBF4rKvMI1dOWWCGVJ6jUb4QzgrVOHAlyUZ1vmOtbaijjZdLuwGznqKFzlJgvk2lfNNcrfpzKcj/jIlXDkNQGIA4Q+1ZR1BQNMKrZgZ2TmXmVp3dEZa4QHZgAcyu8AHte6CUrqW50Kpg7Ln6pv8shjZj1uwQYKyAAV+mD07fmqu7QrwCjo1ejRcwJcui2wbY/FRjQiv3Ne+bpJR0OLXQ5L+LCw2wqWXFxelLcvvy/z8WXZXIIZe504pLuNTukefUxEv0+gtUN20y+z65dGX0SCH0efX79+XX75h78sDx8/LSMKIwYuX3/9m3L15rs8YvrR06fl8GC3fLX2Pwkd7wHR1W6ymgkMVYEk3sihf31F/v6uHO2DwJkKgyHtYBCkRrf3dkTfIrjnZTY+Jb/fyby268ENBrJW9vc2ypAU2mcFO+0dFEFR+9xvj2jGCONxOXn8eZnMBBvPLQBRV5i+LWekzj5fOpzYQV3K0QlKQbRgH5iCdbJqXWZcATjfS1CLDQQEInzaEOZHDTSsuvNfDAPes0X9OFSBYY2U2ZWa8T+cM0UlzVOwLY757mO+C4QCqcJWoEayAp3pep6X5juXsK2UmCpvCf+b1F3BI04UxepVjKooll31RAWkDAxVBQ+AUa73+d0/07kp/MkLgoiwfKJoNuyXf/ybv0wHs/1Trv6z3e2V3v5hIjSCmYCKKZLRiRGQ9fqKAPsGF0SHG05HmTpJn1NsputOuDcFbBudyTQ73z2Pg9jbIwI05eZn+AhQ+NqAvB8EUPJRQZ8eaBa72CQVX5IdDM/OUW4jOAAXMFgAPPdz7gPo1nC8pn6+4lQ53U6NUAElGmBkZL+eq+74ylB11cnL9rs5xWVmSglxyRaQqZP7pc3sx9Q1CzZgcOpMTeVqZCO4CF12Fzm/1i0DUtSVd8fYP4kDnxJtOrjopH1ffeBz/07Ml086Lt9VIrj5uKHPbbv82AywEbRtp1N2kCq2gz5Ambp6cXpZfvbFz5ABvBpNk8ovi8GIE70HeVhB55K+Sepy5DzrMGJ7Rk8002AoehbnLu8z7g5gruowole31E2PKa3YB7/VCfVKQBPY3Ee0Vfbs7Dip2WhbvfS6+unuqlg6d6eseTxTX8J33M+tzgg6KYvGBzzTrUDb6/22QfqUQLXTCqqzDG6ZVThNTHnsEVh9/81vy/XZW/QHusGKLQKtrLUKnzqum0kZLuiwAHsc29js7JWz0ysc9H757Ge/LFP0Y9S/Lufff11uXv6Q1+V+8uSjsse9r559W17u/2TazZ9/5mNHMAOvafSQhsPcMZHcGG/+yUdHELxWLi+JHtYGpXfQI+XAk2NAt5Ovy/3gWdlGKIuNnTLEOE+OfZn5Oah9Q1nLMhwS9vYoY2ubsLVFmLtXTp7+C0Lew/QlOhF7fYMC1uy/bCNkgHmnV1rbPtKEMSPgbdKx+n4SDdlrK2jHONmMumR0vsFpO4crCOo5aRCbKwfrMWPXMMX0MyBjGo6CrG2hqACGL5uqb+ir6uNot310gpZpof1Ti3lNc+tUBzy2wqIaFa92TqtcNVKNEjRK6EXQ7vwxn6YxmnYE3Hucd+anNFdQsp2r+22bhoB2CoZ11WPapndHbqPrSxTndyjmLQZAhA0Y2rHcwhkJhg50pI1GdICOBpMUCeCZDQZlE77eYoCbWK3AJ/jE2iA3A2h+54cLQzjtpIvB+8TCDU7z3RuVlbTWKFSgxviNjpwk7CN2TtkxuvMdKmtEoHYLS1eHjKPdPcSh7dJeH5fbL3ekR3P0Slrz3mD0MHMCBdtwxCleN2WJnjkvTXn6aJwT/n00cSnjkK3zA+t7NaCa7zSWhvi0SJvTDsQY4dMmnRa8Ba6I/uAR4AEDxIzIylYLfJn4D2gs5qba4zzOF2fp9XwKhkYuw/400fvhw0P02/6tkRpZ7lwJqT9xuB46Sbupv22kC4CdkS7/3s/+IAMrp2RUU+sgWn765HG6D7LgLE5MRyakmu4b1anDOqL0L9P2ZuV3daVGiVXn1FvbkW4x70CeEL06j65RThilsPm0j70LPwXW2ZTf6EqiV8oxQxL4rFNddw/wCsbwyN+VKgOBmsFYh595zQO0RR65QlvRPtV3bVBaTJfrFCtnmGSgDqdH6dCySNp7t07whK1Ohqc43H55RKTn3Nz50Bei7ZQN5y5foctrrfLk00/KaEr29Lu/K9N3z0sHvj168knk9tVvfpVuoneP/neh5cOgyud2govVpMookT0INtD+suH1IIa9v3cEQDo3zI5NwGqtW26o4H70Tdlfh3hQeEJDfWfFOkYxgzjXTZoSIZycnAQAJHp9o1eefvqL0uk9JDrU+GGwCsjm3Dr1ztVcdgDE9raTchWofXHqndcZ4hvSy0gV0hVzDPU5pfIHUPxdPxViw3wVuHpRfguoCMEBCsu1jWW9Rlwql6vaRH/YjAI1ajeVyNFiis/AiaOPeuusbag2sDXhv5+1fo2yFmadFcxLnu4I7eyNx7UNSY3hg17TMr0mgIvC8iv0Nn04NsU1/L7+7a/L2ds3ZTIeYphEbwcHAE6P7z5XbRdH7SivdNntTFW0K6vDLOaoPnVQtqvaZJksgNXnlVVddxnc7rTKweF+fese97mM1XDoogUAMGl55tXNAYQVv4xMXbHafqGsfSigT8dJOyEkDtIBlSxUa2qmkDH6xuiM1rKohr+5Bu+YRRsWlK8zsx93OBinvjZRhR3pcsndBWl9vMx+2Ez1oWznBGJi8BseANZGpPaJO7psNO/3GUK3hFWruTYiYQdAoHlOpiCwOK/QR/gyWZ9rjYgcaXcR4PG0PgXTIXVGdImScx6dndMeI1UEkmzo8Oi4nJ5flpevXpdPv/giA1PnZ+8yjclHKY9PHmTRhwOuy7thaKu60+iWNqo+1N/Q7I7OqCtQj9hWGZi6xPe6XJcgqpPWMQtGtSz56vX23QpcTllTV2rQYL0qp8ULXtVZuEUXqTbpNmXCJmRYgdDvmVvMOWmq9izNuTM0SW2dmYGt8Z8r0IsJ9iNrV87PfPToUdnZ2890rsW4X4bono799h6+3qN/ZJ5mOWubYMVOC3C8Kmu3RNh76+Vm+K6cnWsb4/KAcnaxjTfv3iSbUP9eHfwkQvyzT5z4S8NpcHwIzLMBAkgXRetfkwrf2L/TwvPtJcffKN1CaFGmN78ru+vjsgtxcxjpSN7VuwsUn9YtfAZ6n+hqjpIMaeReOXzwWTk6/rRMbqmPtLQqfgWZzTyTa+SENyVN8W15Lt6pIdZVuAVAI52qsImaEI4KgUwAjgo6FRArYDSAVLfV7+gM6RBGX++vSrVYjvDGStwJ1KRiCMZ7TIns1zQSVP0rgAIf0JxRRhSpViPgaswCdwVkP73W8/aHpnrq9x29fg4GwwCiZUahs1VF8RE4+zddMEOjU8GMEKRBA3WxgQ7R69X5WXn23dfl9O3rtDuLKwAOpkr27dn/NRwRUUGXk+wb7+5EclO+LZuM53QQBe3DE0+RL98rU9O/65MkJ8dH1HtX3r17h6OTV8iG466z6DQgBxzq41kYfSIa+xqhFuX2aZS8FpQmCkyCoGBnKmu06+CMk5bvdUZNWbR77KNx8EeFN/Kzkzw85j6jR52RTz0JiunXJRIRJOL8METL8dFFeaBM75eUgaEL0oK2PPJ6U2cBLyujm1oLoshEggWA6A7nl0T1uiV5qO76hMvIl4VxjQM/vm7CydmT2SSDKPJGtdRxT4icB5yTb9YrzUb7B4dHmabz7OXzDOL4eFrXyBoaTk6OA/S7pM5xZAIRdqpeqGc1ykN+/Nf8rrpnBGwGU8FQB6b+SbMAqJ54XYAqelrtJU8EGXQ4OiSq226K1NkJiNX07Doi+gMkdfQuZOGnckm2Z1cW1zkFrU4ED/QqPq6zSOjku7okaxtbrRPOV0APfxzFV6YOYPn45vhWu7grZ8+/TyCwu3dY2rtHpBvdsn9wyDH4S0TePdgvk8tzEOoWHLopb09fA5prZf/oCVnTExzUoAyI8PePTnDOvfL99p9C1I8A8c8/r6NWztuxk9woCTVF2LPyEIG4qnBre7fsPfy4bDitQq7cg8i3vtD8edlev0VgD8saEcnVdb/ckW1hehiBL5F2wVRfdbmOcrdKf0SjNroQUheLcCROQaqUVAwjqHkpI0yZKviZrgqSRm3x6JSViA6Z2nejctaI0LJgapTC4vyuMtcN/EII7ArWHeanD4V25xlM2tFOHw0plY9icbyCm/1pCF2Dg95FjK9+WorXmBKoeKabzfzDOqVB81GB9aoCX53aoCL2+84HRAGgQ/1sgLbxpt4jkDhXTaM08skCvNCTkUPqcS1DV/E4ff2yvHz5LIsq7B/a1QBYwBMXDegTbQhSLmvvROo6mukUF5wASufgiaPH9j/66aNkzqn0XR9drm9jmDSQY7cAuI8Dfnicza4V+7ecUA1RRP7tpMlOWLZt6lUyAOi3TfKwiQxpLDqHXwXUIhd+O/gjWHW7vnoUB0vk6T4xAqd8+ZOXJlFOh1RKE/K6RB6RE1E+n0YWPou+CSgr2oA0epIMAKfnS/7z3my+Qz5OZBNebWeQw5efW48RiC+vklfRNze8h/MRBQz7Nq23ZfuhSZ1wCojPagvGpn293X2cn3NA24DehPPjgGECECgdU4YRY3fXp2XuyuuXr8nAdpCTj63N4UMX3ghU8JvI2kxBsKBF1GcqasZQj6mb6g6cpL1yRn3Rru/gi2/Oc2qNQF7HCdzUU+3J3U3nbBRpH192+QaoZcK0fcCWD+06DDfLsSQjTqcIOX/YutQRA446Cdz+Pu2U8uSjbYfWxnakRz56Thtw2lYcGrv4oK7pRF+fXZUXz56Xu3F90m0Ir4fzu3I9npfzi4uyR+C0QM/WtgTEQdkCewbXN6V3eFI+/uwPsItPypvXp+X07Hl59PBx+YM//Jdll3N/Pfi9tOXDoMpHo6RTTo6ez8ekUa6A4stbSIcQm8ZhpOgozfnNm6RC6+uHNHRRrm5ehknd3pNyD1L7sLujoBESgCB2+i6UMYTP70Hyo6dl/+RR2d7ZDUgaUbjR9jAlryBg91lR1IBjGAEgKUArTIFSJVAQMquJyBRs9Z5c+6P9n26mitUwVSjBUFCUSERDORUxt0ilXCFGY88EcdMFaLVNCrqCb0yYe+z38zzRNIqs4Rm1UHzocoDAzU/v95jzwHxaxGMWU8HQcyrrhyhAJTTlo7lp99q6XhiKudaI2o5qn1vuX5+XX//93+Xpk13ScCMZ0+bDkxOaJo/vc9yow450R/0cIc0LlAByF9AQFH1Je13ZxhRvHSBsBTRNrfPss/ymbgeVBDnMDx4CMlFyIjAHOTo1+pF37k6/0fiVoPJSZ4yaIKO2WZCiLg06hjupjsd+KHkqOLoIQnQJniZiQDbDwU3oUi5ZNZn2GKG5GUWsAygOQgQQ+RxjNMp0OrvGQQ8AokEZTfr5nKHnM5y2WcxkapR5l0EUX51aX6lKPmQ0qS4bIUo8/+wHjOw4j+BSHzUnylL+grKrHe25yhA8csBggHNSh0x/dVhG7mtGozpP+HF1XtemdGqS/cGnpM8fffRRANOov9HpRFXwNbpg2s5xnWaABpsyGnfVHwfeuBryqqO1W0pGVvvQ3j7YUECP0/ZrJgtbXSeQ+iY8NJLAodqr1wtwdif53TLswjAAUNYfQBY7tTtIXZdv2FkdyMExCYC5RnZZ3yrCtY0pR3uE9uhHncuqrHvYhGXvEgkePHxStslCfZy0jW20CbQGkxbJK1npYFoef/x5OXryWbm8mZWzN9fl6uycukexq3WCq+2d/fJX/S9Dw4eU+eM+Fdp5K6A5F/C6LFylBmBcqiijflKq2fSqnJ99BZH3ZafzQJmXi6vnaWin/bgM8XY+jG/k6PqHdo5f3NxA4LK0Okfl5PGn5cHjj4sLcpq/C4YyUp4IKnonI8F7O8vxFEBTBIPcYaidyHo2eYRQ5Bn3Z+ST7yqZQudolKIKvEZlzSagKgDVNiE+NCicpN7xiFXJ/W0ZejUN31DekF9B5zCbMrN861SxshYcf9JhnZ4zElRwFeC8XsVx6a3drCZt21WEetzdyEFFqvwQjJPmoZj2ozi/0NdoGo3e9Pvce1+uL84SHX73zVdEt6aiVcmcv+YKzLPQQ3pxsAc9gCvRplGngx/S7lShOWmGfXv3RFS+LMrynX9qf9XgmigWgHBS9iVeWDBw9REjIOf9Zb4hDtK6jEo3fbsc/DGa0wi8Xp4YnQp0ttgpXEZTKr/gpUE51SsrvsCLLDjBeQ3MxwF9s51zW+0Xta/QF+07PcsoysU+887j8Nv1HHepWyAkEqZso6/t9g71ICuBGf0SJFxSThD2WJ7CoY5E/XO0TyCjTJ/OWsAPeTNAXr5/2snxiJIIRd0CPKhHXfa9MHPqq68BwPhpq9OUZvy+vOmXNgHAOrT4RI2zABwcsyvABxWM4rkYft2X/oWLnGhfdXl8Z2kIhA+cXE95WdA20WAd3RYslKs8VofU/yZddleXomfUo24ZzWtbVTbIgPPea1TneQMRg4TYoiDF5hxj33poOpz7OKbumY5bn/dFX2lTnQeq3ld9rg9JSJeBQgVTuwJUksY+fZrMXd10domOUbxxURCOZkqUc4gFbOdtnpw8zCTs9CvuH5TDo4dlMhiWmze+OwXn0zko796clc++/IPyxS//qFxzv0HKcbddHu610wfuC6a+/eEFDmpSXnV/kjL/Tx9fSB2N3qH1EwzgCigaYCgXKMQoS3BPRzdlfXJa1m7fEZVc8hvDdv7P7CxKs0eE6OoTu/s9cv/rcjM+RyER5v5ROX74BUD487J3eBxvatQy11uhNIbjNt4JkpukyOKbgJj0cc1URLAisrglckWApqU1LRZ0OBWBOhiiItiaKqAwG6Xxrx5lQ0C5SZHGO0Yq/DN1pzxXteGamoYQSbWMcJwsqkdzdBuDuhe0vK3SIKgImM18LY1KgxBUjASNplTcRLUrMGiTmjmlwrQmhKWt1MU5U5HaV4gxo/jSp3JKqlGD75e5xsACuFx7gyx+++t/wPu9BjB2M4giMDk51VFP2+X8Oac0BQwxKLsHoqiUOby5Lq5A4yDEvamNSihTbQMRVZ5OgQ5BwpdRHewflsdPUURBkbZnmougDf2+kW6GnOwb01AFB+vR2Ro9O/mZqxOhejzOin9xivwJjrQ+0an8lg9GJ/LSCdb2KW35hBR1utCnKyG7WLDFTCcuUAt4UodA3cXp3OFAfd+GuuQLniA2QKaeuerS5gbRK1EC4Rl87yCvXoDIlVNw18knXIDC6UHyyZdo2TFvhBqwCJDjpPmccY8Svqd+F4ydObDCMdiP8yLyRP4nj57A3kXKMf5RkQzY5lzkawrEoOX0Dgf3DqfTK8dH+5SIHJDF0fExba9P/jjgqBMR8Eyr1ZsKiOo9zVE/4am6p1OWyRUcdeAOmOgYTHOhHZ7XObM2R/2vWZmA20T2Bg8u9Ow0MKfCmFInYKCQgHP0XZ2l/Xw40t1sysYy/D/fbTYyq4DtfdYDHV5LnfLLyAQNQBerPuL1kJ3OVG6YbS7jnBxstY95NCEaRDcnZ28pA2DGmR8cHZWDB4/KK+R22r/g/Gm5vXxRyoTMgjY+evQ0MzFevnlbrh/8ZFAlK2bDzClh8dLHtPDAW8WXkeMVl2MU1GWRUM7RZem2SAlg6BTle/LoAAWclPEMo9s7wcBMicZlArH3G4S2+59T8e9nefnLyzcYiIsJ6IFJx/U6GJud3QuAqKCkRmw1VZDhCsw+HyMs6sY7yFCF6tZEYRV87LDV63ENEUDzZIjXK4gqEpVFQwfEohAcV0CC3OoPW6k739MvxnkVOCurcFQj93zuQiGlV2MVkJ2C4mCMy3KZ6juHcZI0DWGmPEAPGq3fSdM+d5voVrqSKvhdQLXzu6Y5FRwFfNO0O6KfbYx9s1xcXMK7FnTNytsXz8pv/vHvuBHeUp7TXR49elwBHnqdsmH0Jp8FVlc0Ms2FbWQDOr/bPKq36aAVoNdCOZ3u4isdjNCc9pDoeOO+/OwPfl52jw8wYB8JzOS00Gn66jyvNZVWWokEjNjkX6/bpYx2RqztesloMpv/a4z2BTXGpTEkuqAdykCjtq/OdhlZydk+qZErzviGw2qIRpibcayqhpGOj0/65I7A6UIkTidqoXeb6hzXOIjkC7KMhu+QxQYydL1H5zqqG/g3dmi6u0VGPqI3Dog7ncY3ugmIts/vQ+gRNN2t6x5jdZDFNN0BLCPANUBoRPotXb5z+o6ya3pNm9ld0W5394B6btNeX9x/c3MJKPooJM6MSNHBMfu6HXjMe4yqorLVyFg7CM853DwsoK0IPPlOozKirJ5538pujJxsm84bYjimY6q6WPv8tDmv1f7u0DsfSfV2Adh0Oz9iJ3Ct0sYxW+eubNMFEturNBhjaouKPSPW8k1Qlj6yIJ9oOjt9VwZOTocG26esXf0oS8nhdAdX78r11Wk5PX1TXr98Hv17TBTdIX0+ePA4XSgvsI1LMqghvJwBjPfIYDqelBvkMEYnnMfqmw9Pj/9Xae+HQZVPfc0fTNvCMJw7hkE7h3Bj3ceeAMgZALC2G080xYP5vOl4cF66HaOCVhlM78v+CdEfKXb6Fda75fDk9xHeY0LZRbk6f1amw5ekHaQDANvNxWsUZ5QJwaPRjCjMt5Ftw06YQsNdequmkX5WgzHlEUA0igjE/9z4EGjSn7KhF6QNtCX9PFGKCjr1HlNsvSDHVXzvswzKNxVaEJnqDe3LozbkQ10oKCSx86khSd/KqwXEVGwMDZtkx3v6bDZKlVcWGGPobS1AQhF4+t+gwdV8A/hCg+s4AooqmX1UnndU2yYY8Xi/EejuXof0sJ8nQdqkNncA9bdf/7Z8/9VvMUbAl2jq0dP6Xg7rdqGOXSK6vH0OBfRVCkZDrulotKgBb1P9coJccGxGN0bAvgfElM9FHda3iJJIg/cOemV7hzTa/lwjYs4ZDjh52f5HMqrSht9btN21K41cEJ+Mw8EDRPxQx5w2I/8t38dBPS9tpvZ1JRxSOpTZdNJBBuUaR6KMOG8E5yru6bcmUtLg/Z5ncOGx2YaT9iNb7h9dX5Ux6e705gxnb3fQpEyG1xjQJbrpUzIjjqH/3NcBVGFBwHc6HmC2dt0YjRgdKSc0id3n7W2a+mvkaD/s7cjJ7WPagxy51oUpjJnmXF+fovFte2RiTmgnQBgMhxS3XgYjBztK0r4xtjDity9Xc20APcqDkwcAa5to8QGR+SeAgnxYzXtF97SRutF2eFkzJxRn9Vu9TzSp/quG1OlSYzqPJpBIlAevVFFjY23HMhzglO5UEVtCyHCZr1zvQiZ+5z5tgzZvrTuFCoC/R3/Seu8VO9ipR5oznxc+azvaSJ72QY989l6s+fa7bzJSrD2qh6/fvAHkuhlp7w8GZXj5rgzffl8uzsAT5Ne/qc/tf/bpZzSU7Ek8IfITDP/wl39Qfu+LL8vg4goacZo7x2Su6CIB7HQyQc7j6Obpw5+8ZOo/fgmRtNo+jnuItF/GxV3nk2sqg2HFt/G1MYiu3E2KZLp53e+jxIb6AgrCn10gvD082seU1yn7B3a6npZn3/yK6ANDiNHfliMaeIfAR/0bPufloY+XRZj2leEBYLjMqxEAiYiAqLTYFa57DdHrVqNFP1XcqiTcEmVQwCqBZZuGGT36WQUukKaEGOsCgchc9cnpNBaawQEAyukhKQfB12iuPv+bOY1s9u3s7fXKeOKIrjoiOHPOf1FSAINUeUkkl6XQodGRa0e005mME4qWpp0UkAhAMKUs2mLfjO+THQyvMNZpIrmby4vyd3/9l4ly7Fd98PBh5mrlLYZ6Vjytc7mqN77PFBn7JKXbycZG47j2MgdkXdhhizJNS/MSfWhUKe0vPMKAM5/P9BBKXV1Eim2f3QGJMuCTqyg7VUYA9nE+nwG2TRkAIuK0ry8RHff6ygLnOzo/T/rc4yD43Ti7OEQ+LV/9FJgcbewAir4+VcbULok6B9TR4DzTKjjSPiNNWapeuHSZonKysHw3+s3gF5uOXsdpF4OPbLrwgl0avv/aSLlF9iLf1LtELLSvLrKgs/IlabWPqg9Ng0F9RYB96a4HmZSa30boDirdYNT1sb2NMiLd86XqLmjb2dlN/9nF+SU6RpkCNTL1MVG7J5yHeHRyEj3b3d1Pu5PlWDbl1WlCyATV9AkuHbi8TvSNHrkEnl1DTlivDrpuHwCV77Qvj2N6CKCr0+8EVZ2Y2YoZ0RLeOXJc57SqV6bY6rG2Et7qlGh3+I8EE0xQjnrnClrtrn3IOFqxA8dspqgMv//u2/RJP3r6pOzBvx109w2AKM+Pab/Pd5+9eYWTuyiP0HWdtGtH7u8dlLOzi/LD98/K4YOHZQ4PNtp1UvYmEbbPPG3tH5STTz8vC/SsfzMsn3z2MxjXLUOCvfOTn7yG9N9/YogPDzJRtVUf2QN5F/NxhLO/sxfifTTKzvR0enKfXm6M4JzKMRqSxnWmCOtp6bY/zzI89+uEtRe/wTv3y0HrYXny+IBrl6TbZ2XG9Rv3RBKjqzIbXJXDXrtsdPbq9A22hP0IhOpjDBF4av2wNcJqDKh5lE9BCSrNJFSNTcGv4531eAnlA1gqhBBkWqHQARI9m7epRIpT784OPCJUS9Wc9ZSreqjaEk2nfGRxY8P0FqNEiFFGtigqdG0RabnqzxwAc68DR5ZB27L0vYXZngqCq9u5rkYDpoUOCrhis53Ir549K7/71T8mZTXy7eKwrjnu9AxXgXFisFNWVGxpzCOU8ERvHdoxOCOk+ai+Qc/IwZFnnYNg6CNqLuhgxK1Ca9ATQM8FN1TuhvcqvNzyu6tI7x8eZsRZ43LwouPAA/UKHKZ/Lo0PBYQo3ucAUK/0AASfbLF/M44CwUijxi7//HRQzYng23YDYDCmoEm7uVbW1e4UjI4sRADiRvhsHySpOvLOABJy0ul6n5GWMyIERA1bR+JIpvqhgWr89m1Ko20TTB2wUS8dFHFmhtKPg5E++OobFnUMpuz1uWWB2QhRwOc8dPgYo9OOfJ3AhBTbqSKd7i71L8vpu7P0obr4svNEXWPzo4+J+ok45au6WOeSVv0ynZQ30RPuM6p1lobpsw6mZjIAsICo01VOyN32NGAof+W17Q3QERmmb1+Z04bMcLAvPwGNPaXqt/2TtT/RbFce6TCN1lV2pwk5TzR2TF1UCD9Ml300z7EBgyVkx31mIt9//x3f78sXX3weIJWnLg6i01FO0ueg4QLHdn3xrlwBivLgYH+vnJ9flZev3gByX5Snn39erkif8zoMZOHrJfaOSaUPjkubvds7LLs7++Xnv/zj8uSzn5fFRrd8e/+L8OE9IP7bp30AAv00bU3FNByUt6Pal2z7JINMst+jPxilkSL5kDTBPjTXLOztyIxrUP0RDXiEQlyX16//slxfflN2NnbKo4PPMKa3RCCneOoRbBhR4RDwJLIYuyjsWbmeE9YCivHACCODHtSFvsjxhN4K0nMBOPZGmBq9gKhReLyOaFVlrmkzRQQw670qhgw1rXD0yk+cCqBA6mhl3JeKASNuCC3oMsL1HmlAuB5AxCmPa5d3I0DJQRmViGu5F3VIXVqs/RX2cXlox0EGvatFALAxOq0awLMNtkuaKugbJVUZ+OywgxM/fPN1+dv/+p/Lmxcvcm6X6NQOekeXNQJHWzPyi5I6DcYOeQeM7ONxekpjdK596DqXRoh2VGtgylQO9ZCrBqCxC3TyRZBNJzxg7XqERo5O50lEj+H4XX45OTn9RRDv9ApBKP3AsoN7fY2nwK7TcdK1j2vF0FdlClK13Ua7NVXLi5pcMo4oVtlF/rKMMhOF6LEwVucsGqHZdg2LGLVGh6TCecEV5zXerI6TyM9+yy10GplQgum3E9GtT9oFhhoB3gBIa8VJ0j7v63xD6bAPzoyiZi2bBAmkwdSb17ECorbLaFFwJpjKdBu7BHz9wez2PpHi4eGDdBG4FJgT4x1B9/FIdecJEZNPrBhZ+lxzdJ7vzRJzttG61RWjWvv71LGM3to2aPKxUO7iXnXX/r9qP26NTWWknQzOAKH238tY9BCiK+A54OJUHgB9S9rU0XreTb2VfwlA1AfkL++QNvf66J0PB0AFzkq9d+aE3Ts+/vnq1cvy2WefRr+zUjr8cX6qd+/D7zGR9Tuiw/HNdem01pKN7aGLL1++oo7UUP7o3/z3kcu3v/1deXB4UtpbbTDsFj7ibNfNznQ8O+XhyWOcJpkObNrZPy5/d/1A8qPz2WKA/LmirP1sjiR98fv/XXny8b8oG0R2kF36wz5pz7C0NjRsUmophUE+baBSaOxZIGAxJg321QGvMLhRDMlXMPaJBH038/om3stFY7fxQm2izTWUqrNRJqSrVzek0BSrMoVpCEpvbKShMeZ3gAIrsHqA0N1jERkC9reCMmVsPKeb91SjUXjS7GibKYCesoKYTsFFEbgdxZAGWASA2kdYp7zUe1IWXAkAc7l1Wp6TuX0TXqWh1pnUg2JUCKME0w6fyYyxUZ4eWY/udX7WvhcjcMu3HkHF1O4uqap8cCrMm+fPAbOaBgpusxlAqpFrfICKBixwWZJ8aVKqhi5XyPEaFV96BecYN23WYDLwA4Co+PZfzWmbr5dwUEPj0BgFFUeSbzg2Nf2F3xrneAxYUL4RoXUZLZhaS4dPQzXvM/EJFvs5XUF9MJpRDpEvKWQGUkjRut1eugp8Wkn+2nYdlHxzsMo3QYaHRm5yCOWRtwgxBif7bV9WFyciUXaOoPvkTV1c1scES5lrfNTp+3qkW1odvOhgSD4ckMf6oD0LSUC3CzY4Kmx3hJFo9M9dcUOHgJ7ZBMjC43YVuAvyZloOMmRVbQmGSMGj0+2QXe3S5m7OcSLlPH36NOmnvHUepTyv+uZv5znWZ+z97XGdXvrnACl1uz5xgl2gqNpPky43gKi8bK9lyEuX4v/gSGxXtW9OU56TrXGagJZ0ZNESMhv5YwSZ9rBpYz5dpW409KlT6rCpvpG1daqTjgtcXl69b7tdGfbkiHI6iIPjB3FUeU82oKhJ2+X0KVGz6yE6sKUzcOR9SweHvnRLq7TvNsruBjIkgJle9Qtessz6/XLjq2DRF/xQmcka2txs7wExHdBoxo5KR4Q0JIU6vxySQh+XB09/WQ4ef17GMmN4VXZAZxc7EOk//9nPUAwXeV2S/cC4xTrp8Wuiwn+Ece9gFoLeJmJs74LGA6KLfXbQeGu/zH2wZv2gzDYO2Y9L79EfZOa4KdYQg6q4tYaSYkgwzQgnc9tgegN8MtpNo1OAVbgrQ0dgzTxAj2dDUbKEkv2kHJrParifF1CtOfGzWzZoD7LEWFUw2rrFjhDu5vWF16YiieJ80sHVcVbTEYw87W4Y9F1AV6M0BQFM2V1e3rQNJEDOGoR9b6QOtElAJRmjTPtO7SurAOhLtm5vp5TtFCRSeurz793bs3KD43Dy9Oj6BgcF+FNIjZ40fBWGtAqDT5PZ5U/63+BZeARPTUutvwExqZC3DvbYbt9763xJFVUgfv36TdJVld2+IiPwa+ofAIb2A02JcmJQZA7KxbKVkZ++cGpCGZEbzHQSMiwoW3jrDa538drMTeW8ICZt1jmzTHSyro8peCgndj5VX3nY4hwanHM+tSSA90iLHCltbfmaVM7fO2hQQQJ3mi4eI8X0V6OjAUtk58RpeWVU6psNJ4D0LYBiPXYXdDr2i5IZ4Yic3tQ4G3moYRtJC3ppOyAiuNhF4DXnF+cxXEFSIJBW+W57dFze43F5ZjkuwiuY+EoKr5OvnjMC8rOJCP3u5m+v0+Gur/lEixFc7fMzUlfP1CPB2PvqXkegvcbN9uVJMO416hNQ1Qvv3cQO1FNHlaVFeXhtbkXXBU435ZdIlD+7hJryBwRUAmkNvnRU2OcKjK5x8PIpGwVsoX/ywm4F+T/BMds2M5bLi1PAkeDp6qK8efWqHKCf9kO7wjgEEVwhc7IIZ1dQeTDALp/R4AKMm5VtAroh363aQSFnyTTbB0CkoEyWBEycimCHumsCLtd3COe3yvcvzzI6uLaclNHVaabN+GLuGwykd3hoLEMDt0unkAIM3pbx6Cu89wyDImff+RQ0hqguxLaPuW+nXPe3iQh6pd37snz85Z+VR1/8WXn85Z+WTu8oiiXDfV5Wock+Iw29U52mUpXQTSZ5jalSDMWzGj8C0AMl3QIYvV6BKagqaO812tTzInyUKCurtH0aBwWFNdTCtVxD2b02ZSxdgdlVjk1pNUQj0tqfcusaikQN9tEQO5Faa4Cr+qBJVarAiYLc403xYK46LnAZka2tA0hrPk+OUlOHYOsiGUagGwjNFbHTdwjPXRBggrd7TYoxGpJeEXnYRxNPjlGrkHYR5PEw2wxf5JGbqbXRh8eNnGyzEa38ctTYKFbjcUTbpy3cb0hRvv/+hwCgK6BY9liw4D75mnfcwEdTRsFRgzUakv8auTK6OEcBBWmiSogsc3h4T7vhCHoFeAoalLOzu5+I68eOzMjAqMay9vb2AJkubRREXEXJZapqX6CRkd0Q2y3KIqKU1xUQjRrafPpmv50MJjkBPCCetgsMGCERoXM1rbuC08pxEXmb2hnxWJfZipGtHBXIah+lCRvS1iDhu6DnJ4dyLMZNNuVAkN0zFfiM6pU196Cjbh6PMw8P6uCXqfbnn38eOfp2wzagFdCGv+/BEJnFhrnHmQQuv+scXvU659HNvJ0P/aoDfIKV1iLN9uFtJU23fToNZz0Idu8BlfvVy7t754FyDN5JQ4JN+EyJlGewgfJF/9Q7adNG1kOr8rfLR1maKXnc/Ed9SXcQ9Nt2rzs/O8sTPD7T7uT6y+s+afMB7as6av/xy2c/lEMc9hRn65iHo/o+4npnhIwzvyOwmtL8EbZ5Pb0pWzs45x70tBxQxGanOHJwzBdUNdt7QNRTwDYIdmBAA6UpGOVme60cPHlYusefUsHHZbLxoFzOemW2fkTYuVnevjotbYzQKQNlo0dkx718brdQ7A28/3qn+P7gi8tLQOO29PYelp/94t+WT/7g35X1w1+UV6NuuZqjtL2HZezySPYx2C+Hku6i3F3TbVIT+/UEYZnugg8RwmoHimG+ITtG5GIQ0KNx2CbTPtulh6CV7H7qtdwVtmCq0IyS7jAQolHOOxkZvqMEAogTwvHsgLSKlNSWshSOUbJ9gk6XiaJRjpN+3eyDdR6bE4etVYBVCTLyxm5ZeVIBY0zfF4DnqtG97lY5ONgpJw/3y+7eFp7TSAPFBTDbAOfs+rL85u//tvheFF9svqDe9g586raJcIhobJM10j6jJQcz7K/TEZiO6jZUzPV150hec97lqaAfvrvCjesPLn3MEl5MhhO8ty+Osh+sS1tvcXhEKIBfh/LvnTIyGJcdUpr27iHxA5ENUfeEtHU0NLrZo+E4w1a37B4+SKZwtwQkl8gK/djkt49OrevRUWhf/rTUkWDUJM1co1PYzCCErdIJOx9ybYPo2igCWUwAmW0A3BH8OqpN5Eg7BBNTREHYZb2sp7VzSETaKwuEu07628GwfLdK9AFD3gTYnT9qCm7q1oWvzmvdcL1NZOZrJTR6+RoQxqGQJxA0zMqA3b7BGvkYKaKT0AhXkRGRa49yia40dBeE0Hk5wGM9liWYPfbJC9pAEJVuKxfp6BAVPXz8iHK3yu7Obtnv7StBbAzaUBvlapeC/bfpbgAANjap1XmibPb7ZXI7ukgTOIe9wNMsfsw527TGZ+GYKz/VJ7Vq6m2Z8lFQdJQ+K9hQp2m41yQIoE1V9w1U0Cuoq1Fo3B2tB0dwdvbjLcGMQoaEikZHLcOuF58uMdjxufGLs9flb//6/1NG/XMc1wTAWit7psLAwvWb83Lc2ws4r6EzH/3sX5bZ1lE5+eRflLVtMs35Wrm+uo5NbPS2ynz9tnz7/dfl9NWLMkVP3HdJrV3lyCeg1nzV8eQ6fHJ7P6jypx8NYBAqp8Fp4CiHoLi+ibjx5DsHvpPDVTc+Ahw/Lz0A0k7LMh2V6eAG4/2oXI2NEK5IoQlhudaVj+17WMwpezHOCN/1zRjF3ysnH/+8rO2elI3d4yxt7wvqyfQzYda+GlMiGes99t358qeS3f4aw2yZrgBW4MbdpkyCi59uVUiryBGmVu/HeUTR7HGSbF6rors6dBd6fKzNU0aIXtQokBGD5Sh83z9sSiuwplOezygYNBOIQz8KiEL4Yig91yKGjhJCix7XCbcqmxFbpsgYlQiW0O8oqQsDGE0YeflahR2MZk4E9tu//as8RmaH8wWfLjTQ7nWI2EYYuCBjSradFVQyZQjajX58n60jjS42MNe54O3L7bC4WvX9bIK3JDvAGNAm5IUuhF9G0gK1UXad2rEPkGwsiKONbgAO+X1v98TeIYCziwLbv7ek/hNAare8fP0OoNqFxj2ATZ74pEkn53bIIHzyROkb8emgjG6M2iGcegVEFVEPvYbTRI/QFV86BmOiL9wUg5dnTjPynRnKXCO2j89pOukmQTZkvjHQZqkxR8LVUeu1z9IpQz4ffkl66yhxb9fFRbgJ/bDv0xHoqFj4g/6hE46kqndGMs6lzBMqbALavVEg+kC2Tvi3iUaYruFEyNR9QmYyxcE4b5VW7x0cEwEfltN3bxP5dwFC+8oOT46JnPcSIR3sH1FQzV4SVUKLXTJNRKbd3pURfKj6rBV5fZ7L52IdIegH7bbZa2ow4DXqsGWoh4K6UaCAZ9ubxR0S7SIbR9JrZI5+4aDsDlLvBfb033Juee/aCPCatmc2BU5wA2foWoi+n8ZARt1x0r4vljOweHBySObzLU5hrXzy6SdgEWUC9kdE7pvYwcWLV2pKubi5KI8//f3Se/Rl2X3y83IMnsjHPXS7f35W1gH/g2NfL7tV3nz/fRm9OS0tgR45ueLQ/QZBC/px9e5lOX3+TXne/h/ggVxYbTZAbipo5wpuGGrzfWFKYShNhObTDPYfPjreL200sQVzjw56RBSj8vLFszCndwQRKFHvaJfSbxHsKd57Uo737svhDinXxqh8++v/XP76P/+/y93ksuw6sBKv44RwBzYMxfmO8iCJCCBhOFsNsU2BPe9pGijD2V1oNS/LV90pq9m998NuE/Vct+93rzcdzYIJ7ALmnOjGdBf5sqEApFtOtr6d1zIUfAYtsC47lQVlBW4Hch7rQnG0U+tXuUwDVFw3lQpkSru8zrTSzZEv+/9mEwymX8q4T8w2N7rrkBI7Co8xTVvl9etzjG9Z9g/20y9nux4+fAh9t4l04kwoz0UyBV7Ll97Mp+N7HBT1KnjdiIMxGrbtxj7YK/hzc/pQLy4uaJPz4epIvKm0zyobgfVH/SyA2vKlOeh7J88a75djnzH95CMU9uMyBThvzT4wgImj69DkAIv9xLW/EzNlNzU3AvNcq0vab3hO/XdeD8jF4zuIAeDaXSAgZCqUgE07CFhoo+nXJP1gSa3T91bnGtZ+JFPKLYCmB52HcQyCrY8ZyjTT1DoHbz1rFNoXeEW04QixwCyPMgAFvTXdRJTwxTY4GJCVrXeNeOtzySMHRjjniH6HSNJXaq6b0rE7Cu7AoZClI1CHTMudeJwVbVZylB/O5DjDyHWqNcMQ2uwrF3jtx+M3OlUH5uzusP9PenXegpX9j0bcKjQ79mU5KqW2pp6YhpqqNrM77A4xMPIywdGo0G4RB7bsS1XvbLebgcBCHvqdGxob9rs8tQ31evnHeej0aRMnROt8lI+Oy8/xZAJmTMqnH32BvOxu0VkYXpRyjr6fw9OX58Pyxc/+dfnFL/4VstksDx7swO4ZbQRoKcOFYc1YqC4zZESNw/0e9Y3L7377N+XX//BXWU9xfTErb14+L5dOll9tciWbCxMovHg+RxQgZEPvoZVA/D2eeds+MCKKwdUb8vaLcklo64vQuyp3PMdW2cbDjQHTl+/Oy5DGqYRLoo8pHmAxvCwnu+vlo5OtMrr4oSyH78ru1rL0tjfzfC0th5lObzD9VJFaCKnpfK59Fpk5D4BxJTRjFoCjgraz11Q2Hbbc2+xV6M3ueb0kDceA/bRPJSO7Rhy0T4VXtlWZBAsFXH+rEEaD6afhZo/Zz2I/ZBSVuv2k5lynIdgGlcX6E53y6ei1iqYCCFJOKdBTOt0CE+Bu+7t67DsojIrag7875e2bKzzpKOX98MMzjPUyHdGmkQKso5oq7zYApYHY9+aoqOBD62NIzlX0Pdh2SzQRoUv+q/CCoeIezcgQIND5hsOxk8xpD/Tu7jqnsVWmyLO9A/jhGDc7pPSk98ePjmmCaRrloktHTx+VVq9bZhjP4UMyCQGCcjcBKydNK7U5eiWwZtQTWTn5eAvDXffpJ9Rhw35b6pshG5+X3hTwAQsBW6P3CRxXt9ZYTPf29lxmn+tXHfD2AzaOUfCJOsBd5/rZUQ/TiCC66JOVIU8saCGwcKHdA/sHR7nPhRicwpQ3RVJCBqe4xpWAfF1ugMRPy6OcTWj2rX1t2i8d2sA+QL633S2dgIpgBZ9JnS3PKC0rYnNc0KtRsRlJKY8ePw6oCJgujuE8yeF4gE4KqE5rmnE9paC7LsCgk6c0HCRZho497SfLII2ezXXWdaDu1pQTW3DBhjzVo13x21Q0XUDwId0qAVusi3oDdOiKmZn6pn15zDrUO4/ZXlNzbUGHZwNN453o71QdVxTyeXlTbwcOTat9aklHfnnlC+SvoMOI3pW6l5kv6GDqmHJ/ODstQ+r8V3/6P5anH/135XrgYrwA6OiUjOccIx3Tbh8oQDc68MruL/hsF4MLgez22qXdui+Dm9elu0WkOLhM5rVP9N1s7wHRVWeGhCZ2oPdv+lkp4u1LUh0FrPKOOX75BkT9pnzzu38oz777qrx69axMyMP1ipEsoe3NCI+y/ZBo5TEM6AAIJ0Qhh0R/BwQRu+Xq8pzc/brsd7cAQiTu42IKgAYLIoKqDA6jMRQ7nWVyBTopFTBJ7xC+4CaQOSXGkF3BCzQKJsDEDcgym989psEqbEeE/azPZ5oSWafPkephG8DzTsN/7zfn8XuNCOxDMQ0TEI0S7VtTsEZgXB36A4K0Ie0hSpIuwcm6dEC2SUVygELjsN4sUkFkfV+cJ+fADe1Yhzd8v7o+JYK4TiqtB9dZOHJrPdYpn3SLTl6Nc4Bf9uWoNMYURhI+NmW3QFZd9j4UPW+b46tpn7P4Hdww/XMNxQePHpejk6NV9Gm7a6SpsRq5be+Roht9KBv2MWX3SRkngP3p5VV5R+qph3c3RXPajo8dDij7wgUQKCvLzums4I8tmSOHO5zePQZpojLmvPGH0yR8ksSlw7qk344mbvPpCLWT+U3F7IaQp4Oh3Q3qDQUgr/oonNG4o98djhtFVXA0itfJmZUoN/u75K+R28HhcdJNZWM3hEauy/N9L0bORlECZB2tBmCMQIlMrdO6HS2+payR00V0kpRjNlGjW6NyGgXY+bSXQCwvqtN1LVEczcmD8vjR0/Lpp19w2Sb0OuCi3lEF+i/A+T5oSspvLolDcO6dwBu74biRoUGAm85RmgVy+d5MkTKSFLzz/iDcjP3mH+xPfRUEvQeSKVd9roGG2ZUj/s1UmuokHGxStx340rFU3V7guDrJLtGIaIZPBB0eH5UHZBa+glXeGIwYgEifFLsC+ZPPPit//p/+U+kcPSqTZZs766i8LwuzS24bxzCbDJHFJBG77y6/vLR/0EGdWwKOy/LRx48IIrZKG/2aDknTpyOAshe+uL0HxDevifYmo0zk1TN+9PGnMKiU4WBUp3WsUfj5SwoYlAcPfQfGBqHqceZOnaP4dVFMFGLzoDw4+qL8jJC2u/NxmS0PMLJHZbx8WIaL4zK93y190sLr4TzLpqtcLlBgGoF+0EiFV5nsJqNrpIcB2nj+TIPqIJDXmTLUVMjfXuvvRlgVCFeRG99rsf6uwGXUpoc2dZEdnrc/ynvr3Ksa5rtZb0AUr6bHNJyvL4/So1ncqj741bRBQVi302KigEJDrqu7ymb0W/tdvAsPv+GjTfdEevekdk4ehoYWXv5uUPr9i8wDNF02mjZ6sw6VWWUUDGpbTQFV4pCCcVuP6aNAimGakmJcC+dm4cF9uZFzszRSwcf3VmybBh4ehu97uz2MrL6I7PHTj0iTu0R8gBk0T4zquS9THYjcNol2nNc3QieyEAGRkSvNjF3qf3ZLPfNM7tZZ+EY1n2iacMyZBCMiUkFfOmdEovbjOeXFCdQquI7IhUaSHlN/q7dbOntEEZw30hPkkqJBj45Ix6bxO73DiNEpRLu7R+UQoNvetluh8isj2ehUUnd46PtRjJDrCj4+YjchevRR1WHSu9o1gd7Q9iHHhoO6yIMd+q5laCCxDT1O6laxHX0/PTuLfOwe0cwFQ6f5GCW7go28duqS4CjvrddZHK4KZcQuXx0cMhMwikzfH3rjfEynJ5lyOxMgE/Gp2zQ4FkXQYL278Mr+dwHZAR91z8V+1RuBb+iCGA5aoTsCVQIFtg825ewI6vQsbWrONZ9e0+ieem43jgMzPUfu0X1Xabpfm5d3py/LFDm7GIbjAwK8zujxkyfJUMbQUt9WiPwA88moT7uI0n2hGXgzwj5JnMoQmbx9e16+++ZZGfUJKKBrPjVA6xL5O2Nku1yRUb09vUQ/5eWk7B0eBeNev36VCd3y/JNPP00b3N4Pqvz+9tflydPHMNqRsy0Y6JQDqCPSaG2rXK43N8tD8U6iffTRx1nB5uzdmwDh9sGjgnZm4UZfH4rLBlgfYJWkCXsnePIHZThfK48/+7J0D5/k9QGD0bI8fPwJRq13pIV6oJVHUNgqnIeN3BJaA0wqfKYFsAkgCqdOq9G7Y8wohMLxPu/x6RXBTwE2j/El9RX8AscrIOK8ShT0YBes/KzRI//4LfjGE3sg99VIUYE64ixQaqiWCU6hdJSH0muYtk3eZvqBSgDYqohGA9kMhQDmvE0OT/eANPNmcFV8dnN/r1feIcAfvv8mkd3FKdH727dR4to3VJ2CCr9/dFi6KE7PkTSMwP4eU646mn6X/imfEZ1qCBjAnAjfRVB98sNXZbobxQnqPhK1023DSAyKBulzVPB15KXR2cfYAth2AZdO74B2dQJKLrcl03y/SAtdgoikLq4iY6rpC5YEQyMzZee10qcJ+DijjwvKP3nlwIHO5GCf8p0Ggpx0X/bPCRg+jWIq6wRyR9KdX2hqZkSYSNK5bdTrlBcIz7VzgDWDRLTRUXmdipGXEao0WU66aCIYRSi4G0mQ4dinGEPewIm4VmLtLxYYt4kgfTZb/gnCflenfKZb0MtrBaATS8Up1JW1BUQYkgj30EWToVmgMsXUifkpiLvittON0JDQlmkv6F/69cJDnXn9LbjqxDM3Nn3sdpfI021suvbxmS1oHzppR+djZ4kIp+GHfYm2W4BzV0ZGh+q2A4A6D8vxnLoXm1vtntP5yvc6qBcGlZcvvi+//pWLGF/FJuwisVyn1mBdfkXnb8r5+btyfHiQYEudvTWD5PrmcUNltLif59E9n71/8/wNuLOTTPX16xeA3i7gSdaKLuzsHZVHJ4/LNjx2eo9v65shq9cvz9IN8rMvvyivAMbvtv57aPkRIP7Zp30I7BYfn7p1xiyM1zvvgrZLwPD0/AXHfdSOFAtPgYnEIAek166e/fM//Nfl/GZMvH5eDva28d4gtlMxDkg5NARy+s7BSensPsRoPyoH7NvdfRSgl1FAsSopU7zSB0AMIzB4PR0/YLier0YA7rkmoFOBx99ujpjrIRVGBVEBTYFV5XE3Dc7osEJTeBwz7TZGihApI/WyC4j2e8QTqhgCg1N8uFcFyMAMu6AsaDgNxwELlUZQqktxba3KELTtiLZcCZQu6eE71dVpAa1yifFJk+nPix9ekNrel3PA8IfvvsnItH2QtlZvv39wgLdjPz4suwCZwBMnorGoqBhInSqyFaBaTiaFQsrABV81QAzMSdG0hPavBVB958veThfDH9Dmu3LCb4FlNJI/ADD16B5cWy7PIN+SmtAmu1+uyRoc0XP59gnRrFlbjyjOTGAM3XVAQSMgUqfeSBJ52ee6CX8uSJ0QGE73CIoqj9pEmoKV8+UcYT84OQkoD4ii5Lkd6Xaqz+ejpOW+QtPH3DQgB7yMQLMCDU7MQQ2fQnIqWLoXzAaif4AjkaHRpHol/5S5tpB0GYb7mgWf5Z6sADGP9gmI0C4vgXD+XErPyHuS0e9dZONk9DGR6M2YiA4aHEF1Lb+CPvdo55OPPiEzcCFb6CNbM5VtulocCHK+p/Mk7RbIqG2UVMCSRjOe6tx1zPaN26/oIIt02xdun5yDLckmcBpG0hXcah+gQKi+wuz0FTffYQNASunU0dCjbrl5Xxw+m+AYG4RHsVnoU+/tJuJM+fu/+0uc+3b513/yr7B7nCdcst86szeoxPURjsk6J/aRQp+DdGYJzrt0Oo6zJDJO0d0sk3sj8mH56MHHZa+9H9sQOGezQdk96JRbaBgjE9dmWL/fKvudPdLny3Lv+qbdXnnyyIDusHz11e/K61cvyvWj/1TbkP/ZXLPOtepcp20Dr2JfkcueuyTX3MEFCL5FQB0M4mPy/bvxZXn35jtxM+8k2NzuiZXFpeiNynza42rYz/PJvtYykzphWB9jvJ6gBHjJwyNC5DsUekC6hiKFGhlqlKUwlEQMhVCdhvmcdTMpWl0Q8KqwjAz9Yp+DU2FWv+39dLoFZepp4imN9Pytt1nt6ftj9/vdnfP0iBbgA0cCUO4BX36qFOgfdS8x6gEnVRCnmVAmjkSAFNSF8cwHzPU+teA18ECHQj3pT6EM4iD4ZVNRIX6a0twu1vF+PhEC+K9vI/hxGQ2IegDGy4trPmcoue/XaJXuLhHfQQ9e7pVHjx/i9XaIvqdlhHKswWOX0vLF7D7T6ZJVdxja/OaybNM+35dj43wUa8r1cwXI5ntKTG+cSbC5ThQBnbvOHKDsHZ8fPQSwtzdIlx1wAHymY/YRKddlGQ99j/dp+GNfkemLbXVtv8Hwhgbaz6YRLZL2e0yeNH25RoV2wgvezrMbO2lX2uamzkO5ijH7nK+pn9qBQ8B5ZPVvMxuAyk/vd+3A4RDdmgAQRogojU+XmGkYFVEhumJXQ+3+SBeExoyewB1SVECCSCrzZ+0yACjjuKh40L8JMBhhacyu7uPgi0AtT10tKoMslGGXxrs37+qIJ8707hZ74Jh158kYdCTPJ6MIpo4OOjl9S2IEgETVDlgVAHaK/GdD7MluHR2rei5w18E+9yZ6MwgQ/J0NoaNunK5OVhDVdkyz1Uuvx9LSHrkaXeQ6HYR9kRnYoQ4BUL772YChu/cvsOF88nsdfctAkRE+dTpwYTp/0/fpm9vStdsGPrs+5caSCHA+xknjAEjZXa7LLgCdW48sC+mWHfjoeppmMzMi6z2i5U9xIMmM4N09wH4K4B09fJiI05XxXR5vgGPWuU6QYffooBw9eAzoPkpK/tvf/jaP/imnZnsfIf7FJ30aCtMglGaWdRjp8l3bO0c04qZM+2/L5Ox56Swwegq/vnoNgqOUAF977yGG+Yg8fsJ9VEz6vGi5viGMp6GtuykN19OYvlVAU2HkuisRX/evAUvXtmuX9RmCEYRovEo5xhiubgalj6e9GYzLu3fPiARgEoyqzwWrENU7GqXUaAtRck6hC5ZeoxJzGIChaBRJHliDoXzWIGTnFq5zDhs0oqSoM9eiIICqCzqkk9e/NZR+HcDxsT1BVyDGaWgIPtJY+xoxLpTBPjSQieuMGWrUZord6RAJUbR1eq1tMOK0fKepaLgSrLcfuhIwqa1Lfb384Tm/h0QPGMX9DHDqluPj/XLy8Dj9XyP4PTfO23KSs+X5xIKj+FRmug4I7hE5zEY3gNTFCggxTpTYEU7T1YNeu/TaKHEXDz8dpJvEfkfn1TkyfOdTNACmtDlq7VNNCBQjn8Jvp5oQ/QVckTeMRsqJdkwBjTB8255z93w6whFyp144EOTyYK6R2DznLbBFvjpoDMf0z1FKHZgLpzoQtwWPxASNOpoA2NmPROPhh++3wZwcbCGy2gLor2iz+r0D/33Np10Fpv/20fnsvKuw2D9oX6aRrlOj8lQP9BoJOki1gCc+sZR0Eb5mniTSzfOxnHewT8CC8XxGmaEbIPeJl5l8ITIFFKdGqtC50dktx4+epKtBsHEQQpCbwjNXMT862I2t7ewiz3X7pF1UAxtoWX/VaxuvbgmSHqvBgkCqTWgbFehWxpU/25UNHgssRo7u6mKW+uLS2h1lkAFoIjtv8ZqaRlunTqTJ0mrXzZ22AhjpQBys8aGIRPW0/d3ZZZ4s2W/DS3RJvfFhgD7A5aOoS5zGjisyAdSX787KAzKfPFWE83CNTJ9CWRB8rAEfW6Ef24Un3/zwFdlnpzxwRXJ4ekNA0b/EAZOxPH54gu5ulJdvnhF5D8vx/n7pX9yQBW2Xjzh3QOr+9SplXnFEw6zeY0wY6sPSWU4eJhgtJjoArJzO0SIimcCYzdZ+GY5IAaYYW+8oRryzT86vEQNCQ58ewFCMEHxpkasOEzuVbaKpOQJfzgDZ0Wsin2flxfN/KJPBGYpNwxUkaI8Gxli///5buD4rD4965YTyTb360Nd4QYURbcimcBSW6RiKm8miAB6nTZsVdOyL8k0XFLQd6Jl7Zr1ckb4WdiCU0moYb+d33fW6gqge9C4GLR3eKKipjB8GcGr6oNdMRGrFkGDE6rL1ebIG03Syrc8LUyX1VoWjYvbar5boBc86wCkcHxwnskg/D2UdoCxHR8dZeQV/g8MwcjD9cUTUfj7aQd3SkVFlkKOLIs5JK1xpuK66YxyMEtOMdSLJbQCkzX2YUabjtClrlxTjlqj+5qrPvTgMDG9ONKTTbBnxkIqNb1zYA15NAYMJPFiS7gxJCQdz3Eq3PDr5pOz3HqDE6APn127hw30r6Y79O2sorm//890ZGpXdAXYLuNv3Y7TjyK8RpHMsBaqqAy4kMUxalondtFWA0ngVjBGXL9XXEHRUziF0vUqjUvtwq1xMx+ucSHXE+436PGcXg4MDzatm7Rt0oxrKQ8cANvvwTOscPLJf2XTcvdElddDFTYyo7LuzlqZ869Rp6Czs37VvWfAR3HyfiiPWjpjqIJxOYsqv3uo4LVs9jI7zp5zzfSVzmxbZSyyb9amndbDF57Nr+7WFxpbCD8vmEm1IZdQZ+alTpMqc9zlr71HXlVUTHVqGwYd1VlCuXRxGuh8T0X3+2ZfR0a+/+6F89e0P5eJ6WP7uH39T/vG3X5W3gOVbMiDfc9IfTckIN8v3L18H4GIY4IMTrl0IWRB1oMa26myNlD9xsQfnbJ5dlBs+944OyZoehV6fGusgy+fffFMuTt9C3wLceVG+/e77zKZotvcR4r9/ehWleP3qTbk+PS2HuweAnhGB/VBEPPOLgJjrIQ5B6E9/9kdlPNvG656Uh08/Ja32heFXpQVD7Q8xfH0HIrdBbydeKxIVZv2OKKZ/geKf4y1PMcznRCpneOxeeXgCumucKIXtd4EJF1Z4+uAYRV4WV9nZ29svZxcXtNHnOvclPd9rKqOiOfnXCFBQqsc5gGAUtqqo6shfQ8Smz0Qh1tTacCNgYmRBIIjsajkUkxRadRZY8C56z2RIpuUI3ohRhVNJNWp1y11jdqvKBi3pzyGaAOycmqChmFrNfWcMBpaoU0XESOzGuCTkN324pt0vnv+QaQqOuO3tO8F4z+YD1mv8PiRS38s7hZ224IRyRySdJeDy+a5EdDcnupn1E1H5/mCfdbUNRmVGkjsOugCaHe5p45S6GMut3p0UxhW8jah3uvWJGp+DviXq6eONl3MiMuqjOaUPON5cDsvZ28vy6vm7cvrmIvubV2fl6nxAhDsh4nWqBG1F2fMKAQGbT1O2zMEL34zcBXitELnx3ShYUEoHOddqjPJV4LBNpuc6cUfLD3AgQzILB0y8PxP5kc/g+irlqAmOLjvxOUuj0Sbf2xLQo0xXVI6R82fUmClZXKNzz8AG12AOlA8wwBsjbJf9ShSMbrjohAM/StRzeVqE+yekjC4KO4L/+JK8fOrowcM4RzVEPfPJDR2ukaB26SCHL/p3wAR3Ay9wY/IlfOIedNQt02wCRGR50JwBRej0ngrCXgtQ5xzXost1VoRNriCp7Xgs/I+TN0VW76t96AAsZwGfvMeymvuTsvPdtFni7AqxdPtXlZ/vhXHRkOOTI3i3Xj75/EsCknYGlIzuOr29st3dyTPtRsyO3kuTOpCZGobQlOsScdJv0PP2zRuwoJeHFc7ALo310SefZEBtxP3azoIgYty/LIOr89LrunC1T8S85P7bcnVNtvS49iG+B8Q/3ntBPXfl6uKqPHnwICtIKMilQEDkMhtfUujA2XFlsb5Tnn78h1T4uDx88nlViuWknJ9BGEqws3cQ3/Lm5Xdl1gfsWmvl8vqy+FJpewTubk3/fqBBAwzIVB2laNGg3eOy9DlglMbUZzS4Ka7ovNfrAKrSMEzfhO9ihao84O3AhIKoXtDUmDTOUVyEppLoRX1m1H6QgCMCVWFVPCNFyzEKdNRTRVLhExkua+SUlIhjK1xNp7bGYV+WI5s+AiXA6U2NTn1Mrw6WGCkaHZiOVFrcBDtXXqnTJhxYcVUXUySMDfA3kk00K03Q6UPrXdLJbWg9ffO6/M1f/SU8s8O5XfaP9mkDNGMkRycPUab9sgaYL6DdejaIQvHpWRYf2MOhAVzjK6Ix54UJuPKjRcQ95nquawGgGgdybnPPEfz1ZUuGj/bJ7HRdX7EHbUZG9j0J2Ml6+F3K99/hcb95BrjBU34bZwLLXAOoOe+P46eZJvFD+eG7ZwDmKW2ZAVx71O9b5uw3BFj8Rb0apoMbOgZ5UZ9m8FlbUmyAW4N0RRyjJ2XPbTG8xQKwAZhOHj6OczNbQYS0AQCckrqbsdA+H7Ez6hdYdIgOptg9ZPQhoAiAgmxd3FSnYV+mC4bMSI1r36M6YreIfVJJj1EUIyT7z+wfdODEsgVowdt+xinHXRR2SHo4RT8OfIPc06cAhQOMOpqNco29ZKFeyhJAHHHV4B2MAK6iT80IvOSp2/5W3+Wb+hzRaRf1gvC0HuM/KFf/PFbTZC+rGY1P+qQ/l3YKmI1DMv110FF91hjkjZtRtPVYVsrUVlRhyjMiTwRMW0zRlef1zVV58fJ5efLxp+Xh4ydkOEfY1R6ywGY2Af92J7Ju+i6HOCnn27pyO00rMxxVnllHJ7QqFwne398rzg31McC9w0PS513qxGmRUUn9cjYu529fpo/bR3Ptazb7+OM/+ZNkWN+s/Sub8gEQ/6D9bZTRCcaPQG8VdImnBqazwu/15btMLt3ePSkPnn4BUzCWLVeXsEMar7JJGE3kssP1rvxrR/RseF62lqMyuHybibgarp6uT1nT6QXRxQ0M1Pu4Ign33K6XzuFJpidol/YnPf/+O1gPf2H2yxcv8KauhtJOFOaKIgrBTUEIWr5PxWP29WR2PYISi+yY9lLBTn1QYQSsKAqtTcTIp2mXU2eM+uzsrn0vqoOgaTpSJ0BPp0OOeYcAR8VEH8gvdefRNz69TkW1P7LxvM2It946fTsWzn+CeLvrvDVSvxiagKVC3uHRODablK9+9Y8IfZwFAI4fHOFRHxAh7gOMR8V3XGtoqCD1qKDQRPl2fdhnlneJLAA+6L5DEXyGdjJ36Xt2vvukhYmYz330ttfLA8rs2E8rd2iDAO4ipjoHlbSO9K+hjLPy+o2rFxO1dvfK7//il+Vnv/f/Zes/mzXLsvywb1/vvUlftqvN9DgAQwAzAwhBhcQARL2U9AUU0mfiK30HRZCQFIQkQiRFAsOZ6ZmeaXR3dXWZrKzMm9d7f6/+v7XvySw1eG6efJ7nmG3WXuu/zHY/bJuPHrf19Y1a3v3x46dtPRaQXdCex635yQ9/2J7GlWElvHnzXduJC1Nj0VIG7WGnPG4cIastB2KppDK5hVr5TNuVZZM2YyXW2MF8Z9ERCEN3uHQ6KvTOXod2hqBY9IBA1z4aLJekZyA0CxEP6KzqB2sUXcS9LkNze0Af1/OmZpopIixxEUtP7zx6s/qOo1jECtGHNVhWUspFsPGVjh7hDnNuxdhiXLeJWZ1UqzWu09zzAiWdYicHkae4fVFKsxF++4nMR3BZPdxPG9kLB+iwwU/AsOgXtqqpo0A55XCtW3SxUoFSytMBEP1YiMV+daDZbIDXO/i4A1+XG3VnQXs/OPRwnQT0e47uFXWD4yZtNrjQNeIhdOKtnJ9ftV/96u/DE+s5H7fdvf12UosE93wq7p/3zwNyO9tva6SF6ZrKIq57cW7W0HylDaj7vO/jGA6HAczQMgaLTpVTiixl4snYpuTbr38bTyuu8s15++jjDyPbOtZmileNu/6Lvee9DgMg/v7cVyFgBDcaeDZWTrkUQesrAhpIsgsY0Xr20Y8DeMt5LleDIYLc2mE2QHgTi2EygsKVmGTtXB+1q6OttjCHIXSQxIKaMTNjL40UQqaRJifm8rtFa4SZU/H1xyZ0d608E82/H4Jtb23HlbkIAM71VXVSGfE1jYcZAA2BKm7I4RrLrEz5pEPbYTQzWrg2GBjD5FJAS9ypWrwar2s6SYEHhQR20nA9J6sqpK7pUpUfLZ36ibOMJP0QRbrdFcckYa787oDIEunMQ2saKhIWqPLTvqbE1UyGXD0VuI/w1sIWAalf/v3P29//7V/zRaJUrOqS9km5Jsx8KbCKVZM3ufrcYLGs2em4JnENbi9jWd/Fujk7bBPCFyyTAKEl2QT2y3KOUptJXsvz3GH7Ls+G8S0zFiEPsKfC7S51GwuzCaXYsvO712HYMCKGssvf04DdfDT1WPhndmG2XDyjFgqmJ0OntJGefmGQueSjZ/zZi6fl/ltZ+jCnQcupdFnrBAnT5yP16cJVc6nRJNeq3VN3dAU4OkjEVWs8aGg+F7DRi9hd7FiJemrTTjWFjW+f5jN3lksNu7i1JcRhAOl7D0gAWXxohhDvgFJlEZ4lP4PPDeCuNRPLIgzN4jmw1JbX1mMRGUQ9Xuv94R/Nf5K2MtzsKvx/lXbafPK8bURB4FkrR5+lnfoe2HHvjPNcWIy1u5Fc83zyteAysEMPJ37Fd6xFSpiVycMiB/gbB+F5dSvwfAC8ejb14R7jT3UmU/i7lsYL/0uXlcsapgRcYzS57l20dw7g5+iLxDBCusIvVzeW+njkxMyRN69fto8/ehpwu6hy1Oy00AZtddKdxTM83H3bVmLpbT4Jf8R9tuOgMaBff/VNxQ7xjHxfxkiy58qjzUdRuhtps9QrZSFz9hzCCIfWTfzumyizg5qpMr8YAyxG1fbuXtJdCr619rPDD6rs7wDxP/34rBZcHMfMsyl8mP467tSF9Q1vRmvZIUH9sXFuaiof1/TmJhajxRmS8eXpTRD4qAbzcicO7Mdyuteuj7fifk8HJANieW5+1QofsVbi1s3MRCPexgK9Hss7ra2sr7fpIDxtFlmvuJUVkR8/ftY2N5+2jZyxDQq0aVvCwNUsyyuExXAl3Gm03jgYOwlVz1oyYD0WyHUXtg9Wzk/AWU3nsy7kH4bzbBiu/mK1aeiUWyxtahr4AFBWXxfSOGQP6SaZ/FK+MhKSHqDVgF0r56J0U0+M1TsClN9+JLGMAk6XNQ5LT+h++/LzX7b9MMg3v/28LCZCapP6q9uA2MJcjcWbidBYcUbvJTc5iBKNPJN2m22j99c19fL26qSNhXbVCRJAPI+lYkYJItAni/OpV8CKxW/mT4pbrgqar8UqffzsRQDYhlWT7dV3sQoPT9paGJGLMj0XQUodrkOnK3NUAz7qcBMA1piG9lwH4PVAxy4LLdEz7RPwnYoFvLy6UqQ/Tn4AHh2BYNGsYlzoirChXRQcxVIKr67fhScMRdIzLUbXB0RXjDOKRueRfTi8dxbr7jwWYl9EWEdJQCL1F0Kopc0CbjpcSoEmP0ODuMrAGS38NrNmPwAHSJN12h/NjPczrm+8wipmQFR5Un6gDnz6TJ+ot/DLTXjQWMST5LmyttkWoriOkzZgOIl1yE3mZurQWo1lvb7+KDLwuFzFWrc0ZTbWEjnwY6hR/ONkHKBdB65uPPTFXLun0kExjYuaDID8+RSHowD7tDk9/J1HyUW54+Ep/OyQ7hC/9d3ne0DUrvmuDbUZFoshoVPIM9tb30ZZj7TjQ1sl9CFk5v3XhlN5fvv1t21zVc/6XBlJo5PTbSfgNT8f7zB8+Wbru/b0yXroftteBRDxwE9+/ONq7wpjMYaCN5axI0vOrbevwqvLbWVzsSY1XFzc5NpureVqgeufH31YZcdRdcwuGpYwU6B4IUZCy8ZCGDdWLow8PRNENowhDWmc3+7uQfXSMEVHbs/a2H2soxRwOi6K5YoMLOaWXQTs9vcv06iP2nSQ/e4kmjougTFxi3n2ktsWwJ2YW2uzy49ryAEBHrnRXX9fwyXGZxYi9LFWNawGDIGBIPpjfNXwPZfT8CFPDZUxc0VDpVExbTgn2BNi5UcYojdeCJdHyRXNbTgOhhXDGanVq8/z6Ux5kvjIXZg7+d7G2tKx0RlCPNJmOLNRDmJchJaQPmhn6QaIDXRlgYs19rIDUDEbll1nVhXj2pXVHXDZfrMVq/Dva1pSYKG0vo3zx6fGy2W2AxsLZDZtI95kC1EgCAwFsI2lvDD27yrAFLqPBBSsXiTe18du5kvKPz1piM1EW5mfaTMpx0pozgoZCTDNx61d2Fxvo7FELbJg+8i9vaOKBT6KkC6HSaGChU+5npcWLDCPNkK1vroRIY5rvLnZVuPezyxOh1Kx1gLMU9OhcXjGOobceors05/8XnhgJfQAhmJupqKljDnQjvRzOQ0st++z7WEN1Lbe5HyAmttfQ3HS5uohzFAD7cNPAFhs0fAN71ueTK+8WKP6HByYwpb2CF0A6s7OdsUezfO2da5BwNqM5We7BJ01fbwrhEh7h97VOROht20oS1XPd99MjHcTqzqCfRz30BqWx6ETT2olYMd1wxNidwWeuW/spbxss2CMY4Ff6r+0EIAIreRX3kj+KCK8XJZR8TuQYk3HKk8aFcOruGjAM23aLTtAqdOElWh+dzzBAnWzWSit1IpM5aWyPsvC9DvtJU6d9FjZg9vdPaguV4wQbQs7DMkq2Up6tblX6LWx+Sz0Vr+Z9vzFJ/F4ZktevCuGayQBcCQhQkQ3Od/GClT/Tz/9tGb+WHfBPHJD9n784x+GV1nu2kenTs+QchE++Oabr9tc6P9obaV99atfVifvQvjdNOSvv/g8PDGESr5nIf7jD07aatDy9HA3oHLbFhbjFmuUMNOkUe/J5o4VE3DY3dkP443HTH0aRtFrMxGf/6g3QN4TQLao67OnL2KSrrXdw9iZ0wG18M710Wl7tLpWvUWHsSIP8970wnJbf/pxrJYWRnzTjnZetpXZ8Zo/exhQPSslY9n3gGeso/39/epQ4TY4aLf8Kw3ERdV4Gi56LUTmlnIZumk/EkEFbrUCNbeX1RihiSjla5EyaQUMGyC0VHusMLG0gOHIXdzT0RRyxOoyYjZhLhZpEiwtfE0j+k3Aw6xhEAxezJmiJvvS2jWTJVljIkTpC01EkwUsWd7WWXzzOhbhFy/b2mI0YUDevM+t129iWdy2qViFC8uLMf0XY4mspazRvqmz+bN2GWtjXNrRthq3dfw6gne800bPj9roxWlA09JOseKivLizxlxurCy2mbTtQsq6FMaZK5csDJk2HI/LNjobQZ2JZRgwvgzYnbw9anMRnNlo67to5GkDz0en4j7GCkpjHeyeti+/et1+8auvas66DgQxG1aPJeCvItz2g16L9XNhn+7wC2V8mfJPL8VSTBVYFqy9Aghj+nKRQqutUfOnN75m3AQAaz3CgIjOELAZOyTWwXmoGQspbXx2eRJrZC90jJWa8h4ca1u8wzqPi3aWd8MvFrHl8h7s29j8MIJo//B8Bjy5wxeXOkhCl7EI5LGwA+UVIS8rUygjfJK2tskWPjqILNnW1owYliMQZSSchJ95S+aB+xwLGNkhrsYUpp5m9rDo8I+YoTm+BpLzjIAFnu7eUVqeZwKMYECuG9Z1S3ERthz4lDz3gdieBX4svavQ1dQ9csF4EDbAD5RRH6xvYQoy877TpYNtDaUJNvAinD02CSjJG+CzIhPsYKlF9koWAGWeiRU3F3lfXnsaRfkiyn0u5QiQJS/Av7Njv5PLKIr1UILlmvYFsJHR2RgVNpayVqT+CtNaydbT58/SJuGTWOpm2Y1HwdxGrrd23ra3O1vt8CCWYOp8+PpVGwltX0Q5v9reinIK9uTZj55/0P76+JOq4ztA/Ecbb8qCW19aatvb2yn4VNynvlAqoRe81cg1er/M6bHaq9eYP0J9dnoVay7MHMFkdt6GOQt4UmDBZdOYrKJyNzXf7iKw+6kU7bm5thyBnG9nBzvtzde/iVsSMzpu4lXcBub0bVzX0TCqRuf2AERAYJgFcBncqh4fwQS0JGCjX5QYUwTM0mA6gAJVuRIAC9OkjR6eydUQsy5ESAKvEXDaBrYBUwH+fPds6qpzpVZVebiOeblcXIpysysdT3u+MyXtyOqpwd0RPnnWM6EtxmcBYDQdBoLE5xHS1eXVWAu3Sf8qQrpb5dFZZcA3d8JczM5oAd0wVHXUYO6UaWNlKQIdd+8oyisWp162q7PTDiJ5B4ujksC8dfziKUPraM7pANd0aJ7Mck9HmHgX66Zm/cSKOtyx97aBt/EkktZBhPxvP/+q/eyXv21/+flv2198+VX76y+/ab+NFflya699+eW3sSh32+H2YZtO2y8uLaQsV+32NDwBHNKOVqAhuOJJc6kX8tSg6BTDGFFgMxHeMwRF25ewAscoRS6auHM4IHTry6OlqCVQp7EuTmJ12DztNi6UqYRi2ehmIPVVQM2ir+JjruG546MA5t1E2w3wb73Zj4u13/b2T9vu3mnFusXR5ucsGRXXN+3D3QMIyS7/+n4tgAHIHB7ul/XFrbVwA/B8y+IMzcK5bTLW/VKE3/RVoCkcUqvoBND1pFvrkstsPrPfhhuJebMmpc9rwF9m5eCt8g7CR4CEkkYLfEcJd/lAT4B2VmDGUqx53HlXOtz/VCNplMYuhYRHyzrGZ+oZepunzwDigmsD12so18VFaGpGFjATSnhQXCkPwKw51vmTlxYa5LZktmRutL189arKTtkrhnHHuRmei6JJPU6P0SdWdqx2HghvtBZmTj311LPUv4pVqPNR2ZaDUxZU3tt+29b01M8utevxhXZ8MRLaP23PP/xh+8u9x0Wbd4D4v3gR1yrgYoki7tnB3kGssMVYclbAzb8UUKEv0ghT0911tpqKFbbfbL1OQSfb2tqTqoCpXBiLO2JlE4JqdRMjzc/TcCdxZWKwh+kw6HbbffMqwrIVS6PVqPyr04N2XYBpZdwARTQygLKhPTN9LQzCvNdomAToVkOFVWkmMTAACJAGzeRZZbO0Fissl4uJnLFDwr20nwbh2pj2ZSxZXKE0qLNrz8Bn0pVmNXasFEHcSjfMgt9cD8xUAyqPd3Mz14EhiySMkmuY36otvdwR/gc6OWhUm3NhMMxtpP+vfvUf2lXqZn7u2ubjGrOGQcT0AIh8K/8kUYuVxhK7ONprt+fGHQpDRDAiHOhmmf7aWTDMR1iFLlh7ZuywwGbmYxkG8GaWFttSmNIqNosLq7k317798uukZ2HS1i5Tj5dvd9t/+1c/b1/tnLTPAxwvA3Kn0/NtNJ7Bk09+EpNuvn359esCkrdbh7UwCBdveXEl6cSi1HubP+W2tiNNb3C+4USsLkuX1S5vKR83zZzi2oo2wlQ907luZWnLk83lU4wNOIrznZqmiIYBwOP9g3a0u18xwtFYJWhQi32knYQ5dBrYZH4/fH8Y4NvfOYrgxbPJs6urm+XhmHOsU6lmnKTtnzx6Wr3pvBVrFQq1qAMXlRVM6VpBhtI+PTlPfn1w+dH5VcompppKRyZsrK4c4sNlnbFuSxmMVVsOgOg7ftHOeL5AhMINL/VZVJ0HhGVqZklAibtLyeD/AXhEesWnu9sMLFni2l/aWiO6MMoHWAEmBkWBaTIjS+QCX94wMFIewDj0yFuU1747k7XykUVeOpgqFffcaIyaBJFrFROOTHUvIHKZZ/GjRX7f7u7luYl2nO8xNbonFDDkAKXx0p6mip63Zy8+LLoQHXhlJahvXr5M/lPtxYsP6pq6G6sIQ4Dyweld+/1/8i/b5tPP2vzy4/D6UvvZnpXIvweIPxj9RTtLBqWZojFr3uHhUQVaWU/iM0T3MrYFoulZJcuGhuzu76XRNqLF5wMSvWfOVLBamTjW3OnZcfvu228CmClcXLjJ0auaeTI1cVcaXwfGxOxiW1l/0gdfz4QAmNvwnThAK5tPivgGV66uLlf6ff7sedvb2y0NgKh6Rft2nXquxCBC+AKKgFYIiQHubi14Gt0cxtbBcnevXgGwMGsonwYiKObFciU832N+uAQTlHXHLYkwAcbqFCllgfkwU4AmpwYSj8TUNV4sn50phR+UhYZ8D9hcF41YAfO8d8ayCViIe+3vvc1zAbK4LnoZa/B1hJNVARQx9clZaE4A0k5Li6Fb3IEbU+64/7EOjWMEhjVWLu9hVPlbxGE+TKwzRzXHJ+9jtYQuadzaCS+u8uzcUkBosn3x6y/bWRhuWj1T/l/8+ov21dZue/rZT9vJ2Gz79uiqLT3+sG08+qCNjM+1y9uxtrD2KG7wWjtNG8yub7Yf/OHvt0MufOhpdZISFmfKNx3LcTYgbMn9q7StNjV9jbJQfzDovYrx5sswlYyVC98BJkVmkdeySFIh240a8rG/s1eD3A2WHgnIWUqL12NK6E4sXjvs6TzhET3Z3GjPHm+2P/jpT9pHHzxvGxvr7fHTR+3Fxy/axz/4uH3y4WcpQ7eQy42NhcVKZbE7WHjKyaVjEek0wCME3WrfB8lLZ9Z9BBx91x89SfnHI/ynkYcYDXl/mEkDiF68eFExScCDx7T3EL+u36mfa+Syu7SBxuQPXMgB4OkWGOswbRf+ZzTgh8GbIR9l1YVv8Tvl39MiP/g7j9WzDpYdHHjfUSNPYOhQlh6SIA9pn9BAvpflSseiTB1ztVz26nxJuUzzIxM8kSdPn1dnivnnRjCsrm+UISHsQkYW5pfal+FFiT9//qLLWBSjtRct6UUpffTxJ1Ge3SI3QuXt2+3wnfUrr9uzj3/c5tY+bTO1fcl8AHGh/fVWLzupqMMEcEMpuFE7hxEkoBhg+Pbbb1PIMGCY7zYWykhApzo74s+nKQrZxTfmIoRmtRgZPp1KrdpQKIVHQ0H78fvLdrT1VVseO2s3e6/azteft5O9nSrw+rOP2v3Mevtm/6LtxQzWm7dXww9OwwzPwtgEN1bK/CxUSkPbUClaORW3sOqvf/3rciUAiwZyvwLOacSuRQET8MEUPdjsHgaq4TVhhrBC3iWbtFZvSgOKuYk6aAxMRi7jH312QNP4tKT3BLm5Al0jdmsyCeXAuMVAycg6kn2rA7+748oa6GAZCzyugLFaeHU29T09i6Vy0RciFTSfigBhpslY6TYHOjw6rfmhhkZwHewpEaLGmo51o3UNQk4e12E4syis6Qfsxd7Y0KxD8UedRQb/miVgcDcwNFMgRYrwxQt4s5U63KVdYzGm7nvbu3FlTtsf/NE/an/0J/+k7R6dtbPQampmuZ3tnrWvfvlV+1//L/9Vu4rlcojY62ttO3ww8fxR+9Gf/GF7Gy/g+CaewmwAaypgnXsnEZar0Ggu/DPDukidbs4COmnj0/2jNpb6CvvexGq0x4640nS8FN8N2rcRmQHlszN6Lc3fjhuVem9vva1NztS4tj1N+uiLbqexWMsVTFOtxxL74acftx98GPB7vBDatDYzmTa6Ex+/CJhqJ4Pob0oJP34csA/ooMt5hO7k+Dx8uhSa3deWo0JNYlQO/DlYWoaX4BHPOSjMvobjXVmplDAh7x0dNxVXc+rh1haUJvCpkEWAEa9StNq0QCxtRjFXx1mu4btcKN4ESNW5Ed7u+wPdd1c3Vr9Yp9ESXPEOqkkl77ACuwx1T6vKXDIkdg6Uu5XYLUq/gxehtXCC9IdnKAajKW6iRCI5SVMZAtZ5hhXLy0JLw3HsniiU0+XQikJCcR38PWv1dmEDIQPysxt6f/HFb9rq2mpc5cflptcSdTEcFlbWo5gft9Ob0fbZH/4n7ad/9I8LYFOoNr+4XF7scLyzEP9lvBtLsk/aF2NlJVZBzND8mXxv1Lzf3JYUt4bZcKvHomkODuLqxtdlbh8fnrSl+ZVCdJt5I76hHheHb9rIeRjk6igW43InVBqKgJ+dpYFuAnhxsbbj0tiZP1SCMG0+oDoZFLemmaW0xgpA8hlhGeZ30pxbYfi1GvNl/xI9ZEDMGXKmcXQw5PUQIe4SsSjGTF3MGAnBwhYpz0WeiVVRMVIU6Rag9ge0BlaVNZcUHEAu/6csaSSdMmXwpfHD1JiHVgSCaf7kJZ5jCiQBwUgC8XrouCisHJlgZAPJ+xAQ4H16dhhB3krjdss9mbfFpdVUK67ESRRA6mZMIqUipmh1Iiu/2I3u/HC3jVyetMlY8GdRcLSnjoMUuATEtEHza1fCdFaOsWOfOJ0hU2V5zsTtSZqGg2xtbaedD9uzJ09qh7vRuLoY9/GzD9qj5x/GLZ5tf/G3v2zHV/fth5/9qB3vbAcsj2su6edf/qaG5Fiq/vD0sD1anWu//zygHZA/evumPQ0DG+dnZaDYGWXxXp+krFzdtCX38Txpmfi/FAU4GZoRJKsTcYHMXRWDTOt0IAmNyl0Vf45QWC7t7dZWWR4TeDiu7emFlU4+D33Po2SXqhNkNfVcMy+cy6sjJG1xx/oL7SfSltXhMWr+evgjfLC+bt9nveCXNYMCPxova/bO40dRGnlnYWk+ZTkvxa73WWefuPdteO44QC/kcJ9rZnYtrazWCIvyruLyYzy8jUeMfzQmz/cOLHqrT8pIMNGBggPqfagRj6s/J35WgBNeJrs8KmA3GcPHSu/ipmSo9+CzOvGY57urLQ38D9Twbh+MDxAZD3iXEdDlwXd8L716r9Lw/gPvR0CAJgDvYxp5mCzTgHUUHeWBrhWPT7sxHI0HhRPTvKY8ZwSB34yyne1vc+mybT4K/8xNt1fffReAnGuPYm2HleRe9GCFT8YjmA+G6M3+8Y9/v3iNh8n70mHHq/z57nLV4x0g/pOneSACc5dGr4HRKaAYjC0coTJgZN3UajUkM4U3rOPq8ija5TTu9lkQfS2NtByAS4lCjLEI+fX5QTvfe9nGzt60mbGbdjn1tB1dT7RHj59W0PP6LIC7vRXhvWifffCizUaoD2JlGrrw7MNPKgZ1E3DTKz3BHUrSLCEbtd+EOLSUk8YsLRYCFBjGLgIYGg4o3dttOQBeK/rk3u1dnokbyAVm6VoR3JxtjN9jeT2t1CLfASKt1xlHI1e+ea/vvHcZgZMPt7YzAj6p3wE8gMj6FIi+uY1FEgtRWZ205/vBxtGwUSzVeZGG2tvfakcBNoIndIHm4aewIxeRy9HBs4ZEPTA3xXF6sNuO97bbRAT77pzl1IPc4lYKgkQE1Bi3hbwLEMUODfZWnrEAnL1GrM23FzobVPz40WYYORZJ2vl87zDW+UJ7/kHAcHQylJ1o37zeadux4lYfrbfT27h88SL+9hc/T7qjbW0xVmiYbyFt+JPH621T7/3ZcTt4+W1bSrnXdFCkXU0hnCLQERgLjNiEKI0cK+4o4BgrIe0JCO3mxm0WxiE09qXe392tud6H+/vtKkDn3HsbyyogVQvJBvjHF2Ndh0bfvtxur7972z588UEs3tUaO7u5sVlzXM2Outo/bmd7x+3mPAIYi3160jxpgtytn+OTg9C+h29MoeRJ4ZGZKBHK4zqKaH09YBbeUzGWN0Vaq2GzrlPP/dRvLMBkbT7Dm8SB8Y251Nc62MI3lB0vyHYIH3zwQeVdA8oDfmJhln+rjd/zm7IGANXBENntIBaepWhDI4JPFvrSa7FI7VUNMJMP74nVq16MG7LfY9JcY+DHQ+pyoB74ujye3Getetuh/HhEHRgM+J0ceI4SLtDmaZWcRkYYGt5O2Ye0xXXJqD1/+mIkscBDX+EOTyexKIe5tNdce/3mZVuLYrLtCVd4feNR+CH8nfLyIO2uZ6zttKFhkZnZ8GytvRheHL0/CQ17yM/c97/ZXZf6e0D8x5sH5bNHNVYZDw6PotlolLgwYSYr/r55u5WGumjLcY+50PYv2H77Xa1RtrH6KO6FDFOxVNj4trGRq7JUDndftdE7Jnksskc/ardT881+uKYqmQp1Hua4Oj1u86n8/KMPIpiL7WWE5ThuyEGY57u4a4hj9sSY4Hry1mvHhQCK6xYKrVZBzD5eCpERuGApZQ8shQEAleAzCxETaRRDOfJkwN2+LLWEfuocuocOwCkp1H+sth74xXyhfDU2husMhbgWCY2bST6Sn3vGwbFohBVY1vbAMPC9FhNNPTS2WUEYAjMAOe5LTKRY3LsBhcsOArknNqNxxAlpWi6w5eYXFpdCM9t6WtPyol2GsceSz+VRLPuArelLNdsgTG6eqDiaVXLm4naoB7pMpnzGjwLCSGgBpva3ys7S/EIU23lNgbqIi36pFzZpGkc3Eq4aZv988atfR+gvTBFp5oqub67H6lru7nuI8iJWzpOFibY4ctCWxExD66PdPazS5jBt6PPy2+/CurEUA3j3EYL9WHeXYmqhk55taz+aESRerE3mAjY6WWJrVO+zRWmBq7axPL4pZAauj4b38l9cq8P2N3/5s/biqX1KXrSJCO1M0sUHwPfs6CD+Ldc7FuVU3Oblx+12dK7tHl21o9Pw0a0B1ZGFlAt9Fhfs7jcd0I4nFB62jNmXX/429xgIixXH1O5p6maDsMu4qqexpI/jGQFqW7MacoOBFUEcE0EAjtipvcnFQFdWAGyP18GRGrMYGpK1WqU9gs4A0NkJiClhB09DrNRRYhn6mM1k1oj4JytJ3FW8FrCLx1L8eBGQAVWWnO8Vyy2+lpZ8yUSkCW3z2zPVK53y8Zq6sueB9fScXFzlI0fSdQBHv6t8ZJiExmtyl4VbFqZnw6vqs7A4FyPJSli/bevxMKy/wGpmjBkSNTUdfAmfFzCHDmXABPAtpHybTAwnnAwPkc/qvEqef7P/O73M/+zpifzaeIR1Tw9P/jZWN2p1mfFYieNB3JnFxVoGfHkhFkQsxcO917Xm2PLcSttYeZF2TMXHaIZUzqKP1wYU21rxoF2lwgvM2QhfuLZZjHQqlsGh2EsE2zgvQnR2ORZBv2nPnj0vJtORcn11GoGZaRtPbFyVRszJGjIImduHjBYQLdP/JnlzDVPJmk+Ze0XsCOzIiEUAaIhCufwGoJEeYBewuDaQG6DGSvNc2ruIaSrbfYtlNxoAinCMjkwXMc2bVhd5CRnE7ormsf8x5qYVTeHqKykb9qBnkvCLkWAWVhkNL0ZyF9rdXWPm1s4v9po1/bgGd7l3Efdq38DhML5ZHdaTxER9FWXx0lhpYWY0vQvNR6/iYp5FA6b+k7gsx7nYS2hl0diNx8/a0upiDOSkF4BaWI17HBDTHitrj0qAj5LfaZTRdOgmhpfE21SY8uqcJW2dzLl2Es8gMB3wGm8rEdxxIwv2jtLerLnQMcx2Xi7nffv0w6ftH/7h77XnG7NtbjRud2jOYqgVYSI0o2HgqYCL4T5Xd6dtMQA9EZf5wspGae/T0GNxMyC+bmBy71DgGpuxYz4yF8zsENuHQjdLx4m9XhjDGIVlHOn16V377X/4oo2FTpsbaxUaEB4CJFpPPnfxhCZGQsfc+/zNUfvX/+Pftf/rv/3L9sXWUfsf/vLv29//5uv26y++jYV3WT3nPJWpeAcry7Oh13as8ViXFwHzACcFvxy6HuzspL2j1FKGrd2jdnAWq/cynJl8x8IbQgq1unqUFqYzkBugAHeq0rUn4X0b1lO+vAceSY3DjXIejxI2ILmmD4YPgCGXXdPjsw5M/dkaFhZuZuXh/wK0Auzwf9p4Znohz1PywjvTkTOhpbRVCNTPAGPSozSr8yTlEf+svW9Y8Xme5Srvq8u7skSNzQWM3meRCSuNxRNgdTJodI5x5fF+8LfLFDBKGkpan+qS53TEWCP1u9DUHj1P1jbTrldRYFH0s/E0YmxdpB4XQkpCZHfk6DjJWSHcyud9B0CLzUq4rNTQ+W8On6D0e0D8s+csuIk05nEtN/VoY53TWQ2VIrWtN6/LPQAgYorrsSZ2d7ZzZ7Q9f/5xGjeudb6nOaoCNo66igV5uBdNerzXNtYW2lgsrNswdpoubvKbNh03kZCFcrl+WmPn9F6enOy2qQBrsDnAEC0fQIylH6Jd1RJXuvS5H4gsIFyarBhASVOppNs1UT4DwK4yHIAIl0gPnuNB6eS9ECb3qhcvANCZJC2Tl3qatKXxVrnfWTTl7BalButWI1fdp/TSwHHrDLY2FEQ5xDaFHpSjLMwcrCkMVz3FYQxpnYZmVpGuEfoRdMtAnaZxaeM+DqszuXiOAa1Am4uAecU/Tw932r25ywEjsUTbLKIRq5ILZvwkS3s85WcZr8Timi4mtnsgrW4VG0OX9ESyQvsgdNYZhuRKzS9vNNuJ2juZ92BgvXnvH376WfvJT3/aVuLer1ioIsAyEcX42bON9sefvmiPFyIU4a+TeBrnh2dxv6/bynxAbLHvbIfuH3z8IuBs1e5YYnEVL6PlxXt4KHPLi1GMAfXQ1UBsA/HRoryM09NmjxMzZswsMYe5rPPQp/b3vR5pR4cnbeftftrEOnkftk8/+/3QxCop4Z9w5cQohXzT3pwft7/87Tftv/mbX7ZX52nL2fBuwPo8fPt6b7t9G7fY0Jndg4P23evvqt2MKGC18UCOI6C16k6Uk1H1Nm+rhsu912922vF5eDZCYiSGhWkBDAXPo9FWNyn3SaxboWXxUcNuNh5tBlxiuacdxDG5qgCFCyot4BROLHAvayogVq5qTsfQCVLeWw4f3UpjTQbkQk8xeEpKyKz4Idf6WpQPIZ6k293sSEQl24Gz5Cpp4x3PskLxeoWcgG2uAbzqbU4a+g5q3GyYVx61tFrxliE4yilG3NOEJcwLwCm+qtz20VleXY+i2W8z8ZAYTmaKpXDtJg2eV5MWGTGwnTUcPCJ/oZGxwzwmg/SV0aH8Pzv4HUD8x09Pq7K3N+dl+i8lU9KGtnogzXFkTj978aIGPgIJwVG90SvrcSvCUjTeSMCIpaYT4Cwu1v7u67YwHVctrvZ5hHUu2uMO8xNq8bsQ1ppnNhGyzM/l5VG0aiyUXa74fluN5h2PRXR6epiK77eTC5W0E1xnoOqqT7n78AcdFUxzHQjMf+Z+dyVQEoErPvHwHb01gMauhswFVqWxbBrVNWMAaVL1rYbPN+PL8n81DiLTgFz1sVhqTH0dT2mCAmbPKBeLxnfPmNf5wL4ppzUeI5SxCsRi9w/2k17KEVC6EE+iLIrJyBMt2weYiyPaO9j8TvFTFkEB2JHOlNMahG0bhq4AwoBhgopJxfLSSxsWLCVjVZHLtO2N9jqJdZc2O095ue3AhpBwp4UDxGkmZ+bb0vqj2q50SuhkajbW3WzbiEVvVstqXLs/+uyT9uHTzfajgNsHj1bbh+sBoIWkc3PW5kPvyZEA+20s9ljFk+NRGBEae3jrkWXEL6zbr+Q4ynS3Zm3UVLYIW61eE0C/vDyrevX5teGCNErNkghNL+LGnh7FSosSuY17akOpYdbSl7+1l/Vhe/Hhj9pPf/8fhtdNOLhv8zNLla4hMd8GrA+ieL46igXYptrMow/byNxCO057zC7N1cb8d1HIZ+GP9cePA6CX7VXcfFaW0Q0mM1g1x1Julq2rfY/jRqYJ25u3uzEi9mreuQUYjtO+wg4AzdoBJf2+R4mbGnoVa8awIavCrG9u5tm0epSXqZpMptpOVUdHahfuCH9R6qxdQAhgOiDicWdXpEwwSrmDYwcrFmS/D3iAIdccP7EsPee6Thl5VBrJEg8P75NBY4LLbU/atg1AD4q1FnfAbHkeABYQJw2AJG1rGwJHeeZCUQHu1DNJm5Jw6qW2QC5vskXeTqL4Ls4u6lkrnRu7eh8lLAHzk81G00nLk5hVlouUk6cY2qmCOiu3+vzV3mbR5R0g/tMXvRdzbPSm7W1vB6xGqscNk+kl08Fi9ZL1R48jiNNtd3e7QMhKFEx2izfEHAv6G0ysh/Ssvd16HTYMsaPRb86gecByaqkdRyNf31kRZaMtbTyN+3DXTsK8x9G6o/dx0+KO22X/PhaYtf9W1/pWmHro3uyknNHkutbFJLTMEGNQQQHS0DtEcj1MkSdcByTMbYKkTn6Xy5FDYzs1APas5ZPSMHWkcWkraWp8Kx5jBnmK64mPGHMFnN24uQvYjHWmwgAaOUnkWz9s8iN+2YPU2p9mlZ99l3dyhWY0Y8IiqifVmIZJSKMGjEspQMBKroVUY7ExO3f3DMuI+5b6ix0av2eQPeYEHKx7rtT09ESbiVATGp0WtDONKT5kihSXR1yQhW2ZJT2Yxo3xHkypus/n/JrdFMNMAcdxg/RTruvkY78VluRp3MjaAXApLnj440UEem0x1n8EwJJtxn9NTNn0Ht+0uJDHbTQMfR+r8CSgOTYliB5GD73PYimx/i5TVgt9lLKN8kAGbczqoHCMWwT86mJ4jrgbJZJmjYXG8h2Jl7MdgRltP/r93ysPBw3soHdxetS+/Orz9mrrZVt7utFG1p60/+FvftXGZmK53o3HOm1tbXWlffGrX6bdRtp06n8Zfp8OTf/Fv/gXsUgP2suvv46lmzqm7SZCR2tjEjo9zUvxfLj1X/72t7HIl9tqFMpxFMBRlFGKFWGeLeU28LNeT27n4f5BZGGy5M3A8/G0g9Ee5R5G4PHeMHceyBQIph20ucrn/zp6HND9B0svJ0As+ci14XoZDGVA4PXIQ+pKDPrJgOhWoDUkxZCTbd2sPCv9ZJtM5cciI1MaihfkU4cLebCUXL2Xq2RwAGfvAUyJUHS+K6N7evEpZwPtkckQQXHC7e23kc8AfvhiekYn6WWMstGij7HP/91/+2/b4e5ee/roaZvJNXPge7gLKHcrVP3/+iGGSIrrSJ6pQDRSkPRRXn716k17+e2r9vbtXtvbO6yB15bfevNmNwVlPNJ6YYo0ZF8os1tre/vb7Yvf/iYpj7WPPvtxe/bhD8qqCAVTyNl2fDMThvq0XU+ut7PR5XY9tdFuZjbb6fhym1j/qJ3HegqEtqt7AeeVCNpke/02muAq70+vtI8//kHbWN8sLSy/cjXDhMGEHACAhmR292tcMaZ2DdSdxBgPDZgKI8q7z2KqWLLR6LXMe+gx3NfQWp870ZnIXNEwRPJifdCA9VwY2WouMzMUg2XnS/cnvfj+1XssnQc3JkI7MR6LIjThKnBTddq4z2KSn/oYooRJh6ll3C5A2BeYdX2s7R8eNNuFGkKjAwOYeNssHL1qOl7URdzEYrOzAR9Wv0G763E9nj993j779JO2sbESVyx1jiKaBoSxcPVKmnXkfZPqaXMCYS61Hk1Mqgfc0BOT5U0JGw9wHV5ctf2ji1opaffgon3zZr9tHZy13bPrtpO2Ow0xrvP+WZhzcnmpLT151JaeParNyCdGAsAjQidxgU/Pa6C2LStn4v4IxUzknskCtqDU2lMRpJmUy9jYmZTXYg9GB9hozJRSY+6MfCjwmY1Q3QhDfNfuLvbam69+0X71d/+uvf72l+3J8/m2+TyucazLq5OrNjc530bFpNMsP3jxcTuOi3YbpX0S1/wgCmc3wL/++FH7k3/6T8sN/E0Az8IQyb7mnlvpx7hPbWbfaWPnNtaWlKwW3ZgOP1qNqDY7g95pH7OzamhO0qPIgQL32ThEM2BMEzT+1NROM2bMUNE2hJviw7cDyA1A04HsvXVY/JfDe8Ons9/n7gJzvIUP+/1avis8V2mlvBRRjeBIufEadFMFM7fEDslHT9eak30TMl7GZCzoGm8oj4f8HZ6tVW9YmSkz4B2uO5W5GxexPqueIzX2mUI9y3Xjd3OzYtO34tahLStbh5vNyvpsHV4j2dZx2ge+o8v3j3cW4p8+2c8L0bAp1OLiSrOtZX6WVWIFG6vOiLTE3kilxtrWq1c1LujR5uMUMAIXJpbB2elekFpv4Hr1HAq0Hu6bWN+nEl1PP24rzz6L2/W8htRc3U9Uz+b6xpO2GUvCPN6vX37XZubX2g9/+g9NMgrzhQizG+3ZJz9NWZaTv8axoECPZ9BoGgVTtAB1Sl1A1AGhE7N60tLINHg9+z1C36QeZucAyvMr4/t6rIFbUr1yeQMRMRsQ8pyVsllpQEUjle8fRp+bQ/i4HhHGPnzG+fBeGMIpf+/Im8PyVbAAAP/0SURBVPuDacQObc4eeQizjFbPKleW5abEFr00u+Ieo6aNxFAP9+NWRXgMFzEPfS9We03TuzZwOWAGsFiVaXSxX/vizMzEtYsmnV+wH8tGpVvtEgC3D7R43Gw0KUMY0Ou0EtIYmJlG57bQzvCdq3ghzpT2DcKkXslnJeBm1ZoIroU7vUO4rJV4eZNyH++1q9SttgzQZklJn9RouYOzbeT8on31qy/bL//u19UBpV0XVx86XK4vQ5MopSgKLpeQwlksabM7zPmu+HDqfplnjo5tTBaahm9ZvcdnJxGiuSiPlPnosF2mbLvffdd2t75rn/zw4/bko0ftfjKW5PZZ++br16mn6XjT7eU3X7d/99//d20pYDoXC/s8gnWetB6vLbbf++zjWhFez/5Z6Le2vFBTUIveSwsxBkJzbn4sWDU1V930xdMoae6vtRTFLQ2It0afnmuxT0pZKMDm99ZDfPz0Sc2EsU5kboeeUU4BhhoRkXS7BOT/MClviYXl+wCIAwh2sOkgMPC/+66TgwE4sTTgwbfafgAh/BtILA+ipvNGPuxHXV5SgC45d5lJGfACj4s8SLMMh8glL8T78sKbVfJkCCSrXM7kNXhw9dxD+Utuo3F6rVPItLWOkm9ffRteam1db3zeJb8G5n/84kX11FtQ14ImVg8S1hN/ToGrTs6/3rf3yvcA8c+f7hUh7bkMbY3jMQ9QT1zNew1D66kdjZCLa9h5P7VpayurKZTeolbzBVdWJtvy6nIyj4YYn4mAWynkolbDYalsfhBQC9jFDkrlOpFDm6TZynqZnI1LHQBce/Rhzo/y+1GbWgwzrH0Y98U4MaPWNYypQJ2A1QHyAFjjI3MhYIAybW4oCJeP+roXW8BhWjr3xD+GdzGCgLGyWPjVO71h81zOYmR/Sb+7JrmSOlMEGpplbcL8+ESANG1YgWjW4636GXaQymlwjYo5oqUsB6YTpgK7Sdf+szZCurgg5GGjCLehTalpMRgXpVzplPX44iwgwG0Mc+d9+6DQfhW8B+g35sLmHUCQ8hoKYvbGQgBxejYATntHoaT2KRPqEIbrNiqkkXymYnWol0He8jA/1KoleILy4eLbhN0896tYe7U5VKwA615add0WtDOxHMdCvJnwjc4dKxWHcmnruzadenH4FoRYAg4Xhye1jzMBO4oVtvXbV+3Vl68q/scSmY1lNVa9z9yltNU1nkkZ02Z9SJIVv1lIDwvtxmPhVh3FOryIYroIjeyJfBj6Lq4utc3FxTZ9H1DcPWlLE/O1iIa4KSS7i4Vpx8LtvYP2zXevo1tTj9SJ1W8/4Mkpll8EK+31D3764/bhk412vLvV5qbM+pkMXY7abPISezaMyf42s6ZSxtW7SvsA8NPQjOWrTMcRZgvFig/jJ96W+DcvBFhY288mZM8/eBEjI14Ug2V+NW1qoy3eUdgHv0KV/Fd8HX4pyw0/px0dQO/7wKjnGLgBmOJ9nJZ7wI/XMQy8vkke4nfSAVDAifeT18ow6JYg4KoC5H5SUoQoJmAojo43AWutsRglqczu9fLhNXLSrUnXCrBTPnkObrPvHegE4QLcum+TkGFuNTUy7bcd/DmNt2Tbjbdb2zU4//rssq2urFeny3XKcR0cYM1XJ1TKwQOirP+nnY2iyztA/OfP7Dvx4K6KWaFbXhD70COkJ9OiBBUwzS37WpibWOOjwpxvXm/VAN/NR305qr79Y0iUipjutbW9Ew231lY3X+QiIOjjysSt7m/69DKqb2Rirq09/qDZ5/kmoGoh0/vRqbhLqyFArLIxXflhgAcwRdi8mAr2oRit9jJ25mrSM/6oT6kDfjkf4n0YoZv8KeTDUUxUjJB3U1cMIYfqtfMvn0Cp24zezfcId/WgxdU0ENVhBRUWMyuxLLsIvjgXJpwMEHbtnQLlfY1tpWdxSwQ3Tq3vESwGZmhJXLRYP4LVtJteX7E8rrQB2axe7gXLrlzlgMZ46q380tcLpyOLWxm8q0C9nk2hEeWaj+VvlWQhBfkRXLNDlBFpLmoaISVhPccAb0oJDIGlKX+m8dmF7yZWqXa0p7PY8gUFKM1cvwpInBy8jUX7ul2fHrZRwfm4lpfHxzUwn5UoZGDa5/7Obtt9a/N8bdpnglBQQIJVwaVajKKejrXGKjc8xac4Vc2LD10NojYIHacen8aCZIHNzbX95Kd9N1Y3Y+0tteuTpBnlxpq4ZO2ELw10Pw0d7pPXl7EMz1JWi0eYQmmZuOpsOjlpnz170v7JH/1ezQRaDGE/ehwPZnOjHe7u9I3W4lVZ8KGWqQs4chlPjXGMhJkxZGMlLX5eHVUWm+gejW0aJmrOJT6yXmTaL9bNpmmCaSf0F2YRvqnQTdior0DFMuw8nezqGACw5CTfnQVocUMAYJ8ul4eTaLfo+jOO6kypNIBG5Cn8I63qvQ0e8Bx1mLhGYXuuvkcGpeUANmRDh2wHQtcjewo4xooka1xXnkUHPUfNRsnnAMADIA7l6wZI6hYZGLyg+bmFtri0lKpQimRjtiYPbGw+qTG6ZTrFhDQmlalQnmLJITm+a3+19zsW4j/TqRIGigLP/yFcmJp1AnxqAU+VLasF8kPo27ZtnbG4QZj26HCvPVrfSCXnkw7tnQKHWfQQcnNHJtfayMxGm1vQSxQC0BA5gRWiAUkMSftCfMJZwc9QZpKWiWBNBww1usHTNawmhtfd/VVZXNaRKs2VNMfH01CNix4hvbsqCxSQs0DGRnUuIHcnSKkzpYnAaZS7a5Zd6JBrNUYxbGvbgwoq5x0NW3+SSC7iKZiw738bFybWS41jpDlzfWIqn/lpMHlp4zC+GBCA865UaU9gMxrgB9gEoRg5BTcI+NWb13GtAoShgfrZgNtBQGYieClFlUX9b2M9WlzXPsyGfM7H9DYwYzwMoG1nko+1KsvNDniJ7xwd7LWT/cN2e566hDlm5pQ99QhpAKHFeUd8AvaAtRhtAX3Kp+NLB4KYGetHB8i1XuuUt/YGOT8IH8SaTVvMTqakliQ7Pc698AaQmwloxaq1N7TVs033vDRKYCTtfx+wiDCarcBqAd4AcWw+QKxNJuPq3xvC4o9yCW9EoWg7+x8fHZ0GwPBqV/RnARu9spsvPoj7PVUr+Vh15ejwKNfHY+XNxcpdaSOxFMX3lmNVLwWcQNfV8UHqFcUdGv54Y6P9sz/4advI/Y3ZiZyxd6Nojrd22vH2YfHZ8uJShQQsTDprrnbazsK/wjG3aZGLSKilqmz9YAUXvaL3PK+AAV4RlqCwHPhGD66hVQ6jQQzN0UYRGVxZFplhWgDGaklD/K8Lfbf+HAVarKOwTHknuVzriIYH0/ShVOddce1+Ukx5jqjk5ElQgt2w4FHEWJI+izCyVoOg027km1wxloQexMBvUjeyMD4ZXoENaWvPkS1AW8PkcgqBiI0CRO8AQfXp8sMrSAvjn8hJX/nIlhtXbWZxtT16/mlbf/JBrPMokAXDwaKg84AtTRlUwmmmN07mukP9rLL98+Nn9fsdIP7ZU8sUsaS6hpENzQw9S4Xk08uClbr/Ndp+NJ4J2OJcFg8wOR6NC8XyrywuhY8wMqVrPmlcUvG8oRc4jyXPEBhyq1kaRE8SLcP6sWIx7cCKMDtB3kUU4wvzXdxSIsqtwRTVR41rqvxBTvJMg3XmoHXUqafzfgEG5r9v3V2mycuyDBg70EbZgOL3D2WjZdSFZSJNdANy0iutl8/hey28mh/yk6ZGd937VvzoccZIS5iEFY1parphzumAGzfqMi6XYUfcK6BroLr2onxsKl/OcJi6OiBSP7EU09zEfnWW6ATx3rA6ce1WlnKtzC/V/fBr8oigBkzM+wTeABtzWr6qOjimjQW9qKFSOhKq6ZQibZ3WiSU8U+8WT4UHau4xpRIGISS142Gu652uifZhupk5HUwE7r4AVicJIJmOu7q0GjBcmIlFdRb6sjLQNO2YNta+rOFgQZ7Pf7lmiNDJqeXnqIvwVCw/K9Ic7B/UOLZcDDhfx81dqBER375501YebUZhLwW4Z9qPP/hB++zFx20zQvXx46ftDz77Ufv02fP2k48/aT/8+IO2tDDd5lIuUGsv6fPj03a4F0v4+Kzam1JnsdgYCVyXBZbrqhq1k2eiVALK5ynv2WXMi9y0xS9aW8gD7xN8w0XM9V6qMZiWR8NrnWaGwQ1rMQ48NXSADR0grvtNdp3FnwVieFl+OIciGuKHaPswIyblxZ8+PUPeeDp6+1XSO0Oaev+Blu+e73HHpJW8PYfHlQff4eUrMefQoqxPspJymEkifQtuiCV7Xjl8SrvyUte8WCGF0MC2rDwY/RCGIXGHjfn9/hChvF5Hl/tuSeflSnegz88Ofmemyp8/O64XBz/++4cXe5oaovvgVmKp8Yi5Vz05IRyXuWJT+e05Y8ekaZl3S9JbgcSwGAxbhEuKztJOuebhcs0JkWoDtZwAWnzIs2w/llxVpDRKwCRCVlosB1cCGFVdHhoEIatnLGVkhSFMve9MfSVc4J3ftGOVhRgFEE2eJ2RJIveTNkaS+MMxfPdugTIsTTKIXnTLWcCf+5U+8XhoDJ/K77Iy+Z0Uy9JjdZuj+eb1q9AvblmEYfvtVjuONZNSV+OLyYqpcIPh9vnxUbPVKN1HQc3MTAXoJnrv8vRE2mi8QAZDGuytLtplfna2rS7Gik/+hszcnNn1kDY1Hi6ubcAFHdWLpdZ7Agm33tvr3I+FmGvizTq7ZqcNv5mtUQXc0Zq6FhoCeK5KKN0m8jzrjEva18y8rQULeCYLM6NtMS4xMNzbf9s2n2y0xbWldjMawWLxApMUpzoP8qkd9dqnBYquVsW277GlvXzWslipMxC2GIQ9oWcnZ9vhzkGNY7PFgbnOYwFkC+LeHUYJXaaNohRilre7WB/TodUPnj+vYU13o1dtdW2xrazEOwp4cfXR0pYCXG5x1AnKK/SJyFXvM6GdCU14B4uxZJZWVtruwWE7ODqpHeJYMrXARWhU6zyGL0qJkYfIkeE2elX16nMHawxi6o+3AE4ZEEV/llSnw8B3DrzluToeZAOYuj/wo/b1CUjeg1tOdM7zyqFDRPo6f2r0RvIQ5+tl6O+5X4ZKjkHZD/kMaaIMeSxFRt7zniXYWGs6kbjzNQQnh7QpGGlKTwXIs3GjDAwF577jAEZBybVFKuTn6TzrnaJEyV1+l4zj517P/2gc4p8/s2eE56PNkqdPFcBwXXhVqrs0YhY6XKA1ARXUZ71Zy02xECRv9Yrmu7mi3qs9SwIyhL1cTWCkdUKeWhstBah4VQSxmDxlsMoJC6gGVAcADb5knXpfA7wT1NJkQNO73ZIrS02DqEtOAenRkamqj/c0NBDzfjGEt/JufuSa9MM4ecZPFplhNJ1hlPv90d/NK7nuFjr5RDOnQH9V54GmvhtILD/XxMqGd2h974i7HB321X9effNVAHG+elLF+MyC0MtsNRTv1zjJpLu7s9XGwnzjyhPa238jtS+wNBuFheg7K80g7Ypv5Trh01NsmSyD5mciKHqPgRviVHumfPKq8ZX5Xd9nZlLePkbRKATjCgll7TMSQGVVdh4InVM5sSEWwGj4x9hGluV1LAUulPrLRqfLxN1FDWrG1FYHmo1lOJbP0bie2msqVn71TqcMaNgt6XyPcOFJcSW/WYhn58a96Qwx6SDWRui0t30Uesy1NYuOhl8Ojo+TdiyNkA24H2/tte+++bb95jefpz4UwGRoNZ3vLW74brsbu23rG6v1++BgH/uU28k9n5mdj/AaB9fXN7RQrYC+jfDNSDGoWLx4d3ev5m3v5P1j7t6sPY06vUw7RF/txLLW3saEcpnxMkbBa+95toMfvhn4lYJ1DZ97Dt8NwMcKxdz1todDSsCgHXVU6LlmubnHRcaX8gFMrFUzgpQTOAOokiXt+5C+a757vstEL2vl7XfKaOhW7QuTdqzfSQ8hGSDdBe/ld3hHXgCSxZoLD2XtQMht95503NdmFYrjMjzImE8hIsoGLhg47lAm+fzs4Hd7mQFi/mqydwhbWiFn13KdMAR3Qk9kCmdPWtPcDg9YLKnM/VVbXJgNWCFOBCZlMFG9D5CN1kPUe1YCAqcwIYZLKu+PAPegcAArWjRftVPyS+Mh7jU3ImAXwKge14f3ETX/6pCufIGlmwWGvicxgInmel8BZrKtRvOprgj2rkGZH0moBmE7qjfY/f5TAw1M4BgauwNxBDplxGCd2PLoTCF9h09M4/QMzTdoVvS2K5zFYVkzZwFFq58oyspiX0jAOwY4GwPKBZwLMO3vvG0nR/ti1XFYwzApXy0s4EXxuTCg8XlzeQ/ThMRl6Ylimu7G1WKRrCyv9AVoA4YADw3FCnWWmA0jwC+oX8pvELowpOX4DX/AoKFM8ogCCcHdp6HthWzBhuPjw1h5aeekpVddMAtPjcX9FXeOnZUyxjoKoAi2m+EwOTOZ8oYHwz8liPcszrjEVsGhTEJTPGdspilwwgpp1ICPQfbJHy+njCFE3WN46MFWV3tDVz1DL6vSzM3MVeeMBQumAoKTc9PNLoJmqVyPhOcL7Ay1sm3GSWjD4ltMWa9rQRRKitFi6iHDQQx4Ptb9p599VivWcKMpNos/mHt+GhC1R7MVvAX8bUDVeSXlTllZiCxOg9yfPXtWbrc66jhw4CEW1WDpOMUeOz/1UA5+AU4+y13UpuGBmgEljTzrk5yXS+q9PE/+O+CNFIiz0jo24IlOA3m43p/r4Ot5AjjIiE+no8qY7yUJYGMoW9p1eF8MNl8KBNUDrd6nLZ3+/lBnyo9HpG0pXyNRKF9PumbPHQPcpWsmk2mf0vFux4D/mWE3f/b0qB7CqN83gb2AqN2igeC5Blh0r4fw59EWF+enxdAGB18Dj7QaU3Zvb7/95vPP2/7uTltd1tsGVHqDVdwAK+fZoZLcKfElgsbGBIB6qliH5g0zCmqEfI53y2wB17xXQFhWgqbtDZIfqUt3E4BNJ3Znmn7QIjQr8nbt5ZlixpC81ilMOgBaz6BB33Ul5RnSQCf0qd/5h5EILasAQBdAJO8Cu1xXPN/RpwNKPz2HKfQg20P4JMCxt7Pd9vd2asaGFa3LKsp3C/AuxH2yxuFc3CezNE6PD6qzhLsYU6Rox7qgiCZSDxtlmcMsrKHXzayHPJBHY9nnt0U8VpaWa03M4zCXISGnAeKayqdn25CeWFgY7eLsqtr9MvkbkaAta9xXAFrsx5xbPc3iXfaKudDLKGZkPngAxdAf403N19YxDwRrm9BYhtOxAi3kQQClQXCLlngkoFG9/8m/xvWFmAY7E0jjQXUAaQRMz/2kxM7KZe7AYdiVcYDasubrJnOr5aytrVTnx6h2zHt6re0rPRPL1Nazl3fX7T68O7s4X/xnlgTXLNzTHj3arM6kgygufLAUN3piTKD+JKDaN9baPdhN3iPJZ+0h/tqX9QJMjGmAyLO61G4BOyGEApXwIUtGm2nv9eQFJNbXNyOHFJue/15nfDUMYfHbX+dlvE0sutKmDNGLosOz6OKZei6/sfFgPSlDx4DISOgGA7qC64reAZQc0nIOsqA8JRMP94b8y/PL4b5yEihlHeS4cCHfu5vbD3hk6I+OpQLeKFbWYb2Z8imD0FG5yq7mls7gELAyIgs1/ZN3i+bhKxYpWiiTYwDEXvMcrndrkLls0HHXqKykYU4unkScbkYDo4m2YV7rA3MYWMyCQRQN89GHn4Tho2FjKdpWkwukcCrSBygjSK77q6/JnUHneg4B/7MIjnwNXbiNUNXQmqJibxAEKiKNlF0UmoagAdX8V0Qblibirqi6BtZA/bOXpfJ9YByNnuRyrysC1z0nplYMl/fKqn045V0CGeJKk8ubpm+nsQKk675PzxYj5pkBRAdGdM3RiyCArFfSTAS99OJVKzWu73h/ryb7s+RqZZQ8qz2Awyx3K+l6T2OL2/YVi+9KiPrCA6lX1zTtJO+cpx0tzmCkADfWYg0n15ftPM9dpx6m01nk1dAqq+bcihkZ3pPPeI21qvVEEpwcncwZZMs1bp4hKic5z87tjHZY+zPr4pa30Mqb19+2g72t8MRNQDyWLL4YMTOkteXF8Et+q501AhcWljgWwdLQ8CYFu0oeqZfFY8ujiABRrRgdnc9DM20tFhWi+1ehgvnZqTaf+rByWc2UjllVPs9z3sTaO93eblcmEVydtxNLr12e19zv548eh9637ezotN1c3OT5qwjnQvKeatvbu23fRl4p8/rj1dBzpl3dnMaCO21Hx3ttfnmuPX/xtPL59Re/br/69a/at9++zO+TKCr8hK9VKgKasgFLvKTgwg/4xME7e/3dd9XeLDsggLd4CvjKATSKr0rBdosQ37mGx8ozCG8IVYj/6wtw1njC3McrNU8+vwmLZx1+S2s4WZTvebbLid9DfuQF3X13zTPvyuO5h/fy8+Gdnpbn1VlYRpjAb4dpe+o6pCFxI1IuC+R6eYtOSVOxcrfAj1Kt4WTBNLghTXF1brpkhrL7HI5ekjqIcaWZkympsB00BMVZWlWYgEwheXG3QPFMe/78w3Z4eNp+89uvo/nFZyL0YSoDgf/w938a0FzvAJj3pFFMmbO66tWvss+95Mn6qsGSAR+9aVwhwGnnPiUsd9cbKZsCV4cKqyH3EVDswCmdMunzvADtRCyY8hPzDxNWzCpJcMlpwqpbHYjVga60X77ThpRFLfkfwbb149CB0jt2fO/mt+cxqHJhUIVUV2cKUHliHs+W5Zj6qWvXtGKHp7Wk1IEFCgI8OqsWuMkBEkNdnj9/3jbX1wJ+AbNYecYeirMSrlSp6pvaVxyo6JW8WGzqJz+xKKs4C2MQ9iQci8SQkFh7sYQOY80tRsnNrxgz+qQ9Tduayrm6uh6LarpWrTYcZTFKcz0W52qsufGkkdbKmfrHkj872iuQm44rvBSUM5NjfOSmHR3stJ3dN2Hsi1g8MzlnU85YkqHpYr6bi4qJk0qAeLktp56szKoPgA/IUa65kPYLzUtIcj18qIOG1WMlGArLWEkKtY+RM4DXeFDDom4qn9WVpYDScdt68107iAdjhaFHm+sB6Ik2Pz3ZNqMIhBguYgkLz6zGgr45T3uGrtobPzvKiJB+aLm8Mp+isT7CJ3nGc1Zc0fkyPycUZIM0WwzctVevXrX9w73UDE/jiZECN663stq5z8ZSrGM5WRkHEOrgclS9AwZ4CkG082CtiZEN3+Xlu/ssLTJBQZIVse1S7nmux7HpSm5oIOSel9jDZw7S0b0tMvZ9b6djhHyUqcfvaN0YDrmnfIwq1x3KQDYM5mbPWaqvdlCMHLiud1gICWgBK16CdMS7KT/fxTAN1RPnVDfWJMBDd/UoazCey9VF2p/sAlLgngLruJGPmHLJa2o2AK/jncv8zz40nCGEjLYHQtwNx4DeGNXMDwOfTS1TMHe4iEBxbHw2gnze9ra/adfnR3GTt9vuztsaG6WbfnFxLeWZaDexBK7iGmEkIKKnFMMrGyC6s7J1rLNi+Ag5wtEA12EmfvTkxEIqSfiTe57vQAoQOR1MeI1G4/bYkvt3NyH9fVyqWrorDDWaxo4g9hhIkiV0ypMXDKhGu5GYQH7ba9mCDED2rtZETGOmHCxiAFkx0U6iAluWapULOuWpWnstDDFpPlfekY8H+3jGXj/CcH1zFotiJ67vUTs8MvH/slaNXshryzknMcPUQq2wbAc9wmxoSi21nzawSK+kDaQ3PQ7Qz9KIYfD5AKoYVC1EGkYaiTtnUQOr4VgmX/7qIE53n/Kvrz9LWkk77Xx1HkEMyciFeJw44NRtLIyDt+0y1l+NFTTu8zouddr15jJlDijZFP/6ZL+Np91OD7bb3ptvAyinEfKZNhMrihHPXTdurdweSiT0sj5gHymQdkuFgPU1gEnZ9L4DEPFLz9t/dyyAYSaV8ZHAyt7UrNSz0/PqUKnN5/O6RUNFVPC2FU+4yniTcrQPRy0bNR3+CNDDGFb2+pNnbSKCeBoguHIxZTYQnMt/exdLOvWh3FnskcSKTZ0cHtnGxs8akqZXn3djr5eTg4OaVPr42ZN2G3pb2cgUPmPoLq8DalNxp+dssRHrN9URWjIUCU3Ee1c31iteKGaJr9CI8sWnvLZ3HSDhv5sCy3yN7BD4wRKqFWlCw4q35b6ZSV7Bwr4nyXZ7z8oOP4Um4qBoUS5qmKRmpUT2pAsggR9QAoYlszn7dc9GSoQbogzJmWeBYBkcyaivPEVmyQPQEm5KPcKT+LcsVW+EV30O4QDyHuaM7F2F33RAJe88UpZgniC/FowtzDI3P+VgMeqVNp22x4yTTt5DE/L/H8UQ//Gj/QI3UgXRxdb0DENSwo/YXBTWY9d8XD+To29SodGYtbZrXE3DjdXMi7BXMp5NZWLhLMWiCRFdG1XANBBA6EHdrmG1CqDBjbSPfDoYs8wUvI9l0uniYQ0/lEPllNuzBKw0EsEI4QlXT95zWkXjdKsBMXy6Lu06RjS464A5X+9ZHLkGLCz4qkhJD7B5p2sXxHVRowcMPJS8OyOmkVEw0qgnvd6tjEKHKpN8zVY5ixtzVHG587PLfO97iUwGuFtAZt8ioxEn7gMLSxkxnvStB2e6oIUsaFfXDKafi7DMTo3Hyhxriwtz1UFhj5CptJdOBh1U1TMca4SFRTmZd4u5bUNr8CrBookrdpvnCeL52XEA+7SGzOhFrbUvU34tbPHVy9Rjf8cQob329vXrskQItg4HPaWGwAgHGC5k2I8ecG1Qbg/BI0hJxzhHQzvwP2FgPVn0wTAh6U0G1Gol7Bw1QBhtU16ehzGa15cBxlgKxvyxmK2ObXgQuus4wTfKZibKo4eZIPh8MtfL0omgW3+QQAojzeQ0WL9GRCQvHVXmm6M1UTdkiAV7sHdYIy9YhsaBGn95qR4B5+03O+0+7cDyMwBf5+SJNg8gXgYl52KJ4ivpkA/uqZlE2Ey80uB0PKPtgRsX03f30RAbvotJ+5FjAMN3/Oryw7068p3V6BntonLWIJidWci7nXejqtL8Qj6MisGqHcI/ZO+9pdWBUbLdq2LNebZ7ewSoY4hrXQbT7nmeQYbXyLE0lFcdWHR9SNFE8bhrlVNVIWl9D2gH67QszmBGlTN44AVbyuIj1iKQZEQJrSj33xw+ldh7QPzTZyelNZjLOlZUwml1iD76vJuZ9VIBToiR+wovxkgTsIQMep1bWGlrG4/biq1JpwXE8x6TIJWshsl31qZKY3yEA7oaItXrhFOR1EZ5xAtLGwLnVLrAOkBRQ3lCX4A8AGOtNIw88sxNBOLeFBGTpoVbEQmF8ASiA2BEQSydRdUhEK0mYG0Rh1pPL/nYk0Ua3q3ny7rr5S23OnUzE0WDSFuDdc3J4hEXFLPorkZpOY8AtrgmXIWKe8SqsRG3VU9GUo5xi4xeWjwhTDE521bW4soF5IZl4bnVBktX3TB+0vO9A2IANKcOFR1e7hnTyMIaFfMMmEzHBbZSOYAUT8KkhhyFC0vgDI9hJdxTkkm4T45Pu2G80E65axe4nJcB5quA4dHeVl6Pu5X09Mgac7e4vBK3cq6At2JmETLT0sTM0rxlFZRgoW9caPOyDdDtLtVUyh0GzqkTqTZJz1nWZMrLQmFBpwECzuZZ26aWxUSw0y7J8zo8M17DLlLv8Ap61DQ8QpMqG34kflxjZQlwVa+HQQwTG40lbAXmtHQJkfUW55OGsZ1Ovd2Wa6v9UNJ2tnZlbKa2FfNkjaqv2O550rNsl55aW2Way3weL+ZudKo8gGrXM2uOPshATrGv9fWNAse+5FefvTKAXydceNpf+Bm/DwBYbZrDNfVxuO4swHlod78derBZhDVVM54CWRqMiw4oyS98MLjiD69VfgWCyb/ioAVsDA509Mkd72WpWGhopjzS0QnSy8ut7sZPf+4ByFPfvvCFzh1GkXIJrWk3vdFdFk0pHFxrecCIvhYjzEqZUg95oCm6SZvS/cXZB5Xf+17m5xE84FblQDhMYfwPX7snXMNRiuAALM9A9pz9mWiCPGdOpulRZgbQfjY5rylfQMnbaY+qYBW4A10/gRJtgPAq+wCWKVO5w6lEARYLIHk5lRdouy8NZde4+dcZIgTr6dCWnQieLzBLWmJOCOUZmqks0wCiRrWMlzRThFx/ANyxAVgjhKlTWbkFtirWCV7g6J2iE6aM8KYcXYvSsr1Mzmr01IvCYdmJr1xHQK4vWEcByePDWlh3dW4iFt58jNc0dkBgbOK+rHAZAySCYUtKw3RuaOzQAwvoOZ0X75vv0/SqF47wA5MCxImy4rlEl2HCNEcELnno1ADOodvq2lrupw1SHwA6lncB4sJS32CJoOvJjqT3pccCMldXZwE6MzXML12OlYUHIiypewmo8oUmhNwybmJ9ABltzXy5Sf7dFQxNI4ylJENrHXTVG2m0gjzztdztvGvgtxij6Vw6nvTAW/GmltUP7Q1+DkOUJcjtF4MNAWNZJhHtnVP8cTrCcxt3X+iCgsLnlkG7tooQniv+6e0IeLlsNvGyuK4FfTHfs8dPqkdf2IbLPGRxE3mwFNV5njdEB98EMtpxwPsifHebutrqQTuVlZ/20UlH4evY+ugjm7LH9c8zPDLt7kC34kt/ebd38HVQKHo/fJK3oWPP4Zr3BgvS9c4/o3HLV6JMujI3zI5RgU+0I3c30FDvD+njZZ/KTT7IEkXCWq8ptWkj1r30vOOoMaklt4wr8syAYFH29vfd4XnXGCjyYf1XH0IYoANs6hZDw+fQx4BmykLpDQs41DKFkVMKUX15Aa5Lf7AQO2VyKGNpzyQocxkLog/EQjgFrEbMfypiAKwCMWM9r0m4xmI1kZ4a9T+MvrdKSRIvopXFVGcnkLSBRaqR+93CYi2Ghjk6+MnHEI/eAIjfNQrCeX/oSgd0rDQudxG3GCwpSlKaSR9zpkrVQN1StSAAUAKmXWOps+9DQw+MUxo5lgpLDx28SyAJiDIC02F3v6F8fQyc8sorz6V+VeU8Y96nbQb0AiuT6+rQLcuRGm5htZOVlaW4t6zerhw8z2pXVp+smRq4nsYuhkxCPbbaLQjLaLGCrAYezipwslfOLbqG8dXLiisErcZupex6hLm9hgA5y92O+83tdQJKFqQCafJJvYMBPzEusyqMuTO2z2B6K8Z4pwYpl0anJPBUlBUap0y5GJ6ZiQu7GMvVwH8LRQiSp/0LvPBIsks9gbJ8S7hSDmIggG4anUHgdujDy9qA21kCERA0ewroRRbqE1hJypxs8/GPDw/CB9zGpBWjgGFQC+mmrez9fBfw1ukyH5CwECwr0CIW00lkLsrCvb5vyGVKfBNQPi/+KbAIf2pjZTOd0rqLOs3KOuoMWrKErsBO3ar8OQ3T0UZ95WgdRDEyIuCAAD8ZGI6u3fvqStf7+BYPfJ+P/R4Oz3QA7XLvs+fV01Umyhpfp9jhqR6rVMbvY4PvHcC63HWLX6dId5fzUD2nHD6HuuVr/cavw3C/AbS7vHVjxum7+uPrvJ68uyU5pOedktso3MH60+42o9OmfgPfwYIeyuz7cLy3EJ8dkc9KeCiAB4fMVBRQTU7MprIyY0bjYQyQwoWAYm3djI1rQjBzv2YHIGZeFzwVhJaSQ+C0pnKlfQBLAWEhf16kO8OUfdEFhGSCa9D+vHwxgPyAI5B7935epyX8DQ02aKJqnCpBr6dnaT9Cp15M78hR3rvMd0IV0C+gDh0CdBXjkk+ljajSVyci65ohSD2O2V2ubr060EGjuEZ7WsyA9cGVPY6bzKoRC+MyWJrenhymsa0vB3zyd5X8WBeAzXg/G/tgTO4zZurxwwBm/nS4LASM5iL0FoS18CuwtIctFFANVmIXwNAn+RrYrBaGOhnryIqzniELcDxtwWWcDB3OA447dsO7OGvzER5ucCoWssQ6Dn1HwtDjU7OxaPuKLrW0FSGOAjXrowArv7myQMrsC2shGvtopoc9oc2jPj2JiwQwUyfxQUt8TYnjxeodC+8os/YVQ00lyjK81hOcdywKS6iNX2Z1pTGT/lhc8bM2GcacCzhXrDEWnl5JQzJqxk7uU5ysIlawdRSPHlbtpiA0JSXLwuQyz+W5CvATuNSnhkSFVn0vnwh47mlf89yFTEoBJA0jH2r6W65bcu/twXGeDp/FiODCSQevlOGRshmKgn+5zGYQ4Tn8C/ysXIQXKUL8PQj48HkDoHLaasKnw73h/nD4LfzBXZZerqTMV7g69SaD5CL8HZqT2/IIH+Tr+wcZqtlBFE5koIyElA1OdNlTTp+xEsOznX3If5+zrA7lLUUOPE8OBwuQlWiWVR+1oQ4dqBkD1bufazzBfNQzvFryBpgnxtCwgz+FR1aG43/GQiSYQWrPFKhw/RDG+KXZVG42AtAZzeKUKVqeTWY5rUnWr6XSYRSzSjCIeBWNYpUcbliKnOdNxQsT5lqhf65aUt9CqrfXPV/0ZaWE9fLdMxDTPwDFVe3P9Z3Ccs/3XKuy5ykE/v6B+M5KB6X8n0yGhkQg1i6trIHLQkojDG5sKYQwgIOL1kG4gz/frYAxSfsEhja8N5TESjyGLxCwKXG/0EOA+jIuUrmhaUBxUfEiFq7eevOBU62kokVTz6CRQcELBrbPAZEwQOpizGcfXKtGGLY3ZQF70naoF6u/QDiMQ/DDmqQxbmlrl6nnNTAEWMnXsA/tkR/NmoKAdi7AtRDLdCyWzv1pLMWtV+307VZc+Zu2ttSnb45HWCcWFlubX2j3cwttdG61nd2Nt9Pw512sPIOPgTdruKyv0A3rWtuRpToWYLFp1crmRtKJhXo/0U7PdDQZYymWbQwZ6/AqFpftBC57b3qUhk8an/B0ZeCgElgUwjbidYHlan9VM2f2tIBQGy8szhfY+C7QrnPrOjx3EWYCpMI9s/OLaaeZUlhlSYfoFrg9OTwsoDRAfHlhvq3Hit9YX26Pn2228dkomyhzC8TWQrEBsokoJl5T2blJe256tsBcRwY6Fj/mxIP2wlZuQ0xYZF2ZPuxtRHmlTQHhYEm+P/AGI6LzAIBx6nQbNjUrQPje4X1WYnWsVP4sM6rsNunbBC3e3iQlNhKF1YEOp6N3B84HXks+DjQCvORHOWtcYcpaYPvAm72q+V6k6EaPNOSrXZVhAFu1G9JXVtvLsrx1dNlcXwyePDCgeoep4Wtn7ejoKPLW54FTBmRAR5ZySbvHObvCGI53lFGAKmUuQVEo391RJjMhp4mscML07A3SCdA1k9M7psmkVhVkJs+0plgKLWMsXe+GRxSAAMECVt6nNWIlSkcxFL4Xz/uyAXTOnlcvA3fRNaaw32nsuKS61us9/yIIxS8BpU7k90AoPY0q1sAEoVFqqmAy9Fy58ymnWTLKPTwrHUSXLnew85e0ERbjJs9Yk9XBk3saTCeQ4G7viDIsINZSmBOTS5NrqQ6WmhfPkzYXkzXIkppiGYQBzHTQHlx8IY3uziRBjIDG+bOXSlm9uceaqd308mkuN8HrCi/5lqUPNFNPNAqt8LeN2ZNUq/Xm0qa18TvBDFhM5lVrWFZPdTJWJ7NejAW0t8rc0lqbXlippZfGko4paXqv1e0WMuY5i7HaFiDMkecX29rGo7ayvl7KQGfI2bFlxAJ2sfbUNdnltTyf0wB/w2oqPpu6sLRmZubyPbyT8iTJ1DuWJTqnnZSRhXmuDmF8IGzIy8n5afGhDhHxPqGAmtkTvj7NsxRXj4fRH+Et8cUIFbCZzDO2axAv3Xn7uh3u7cWqPonV/DYu92HNlDG/nIJjtVwlf9MP55cXQivAGx4G0OFxfA9ozQ4BtDwfwDRY/Kx6Y0B1qBhKQgZZSAUwaU/T1liaZALDs4p7BwM56KEkcrC8svzAv6w1BgI56p+AwT2WaYFReBsD4LdSEjq4Tk9q2mWtIpOsyH+BFfrkfd+BrvyMRFB2QHNSns9DZ0h4Ga/V5IfkS77VlUfJckZz5WYFkr1IUZ4hp3Chy6p8yCjAs6iyFXK6vBlyZm58B0bX4RM5Vg5HxWPzrmelp0zSHIDcoVT9yA1Gfp+hYY8CvVwGXrP8WGK913VmNoW/5aoZS3iZBmMJibnE+vAZQrJgeoYawJhA4AEA4xSkwcU/FAYxAUkcm7yfxh9nWXXN1F3jaAT7HN9PlgD3NIGzSva8TKS3RWjap64n2ZRWtdQlDWsP3zgj3VLzDMADYqiSrykXq07M5/ZeYwPHMGvyZgVK4+be7mhmnsg7t3WuVJriRLEa7s/qc3SMtYKOIXpAue8PnXJUCDEakEIaU0egamc2vbTm/3aXBk3sQmdNvs1YWzdH+20qDHJ+edd29w/bynwsgpRf1fH5xTnLwYj9WLKhbQ2zfAAMg7Wtcq2KytQFLrdjjd9eBGFiWddmSM2Ys1g5eTelr46UsaR1fXZS/OA9cSnAdq1zaWoulupCwI7LrgMobuRNmDSCOMV6CvjehVcm457Ym7kC6XnPCs+GTOWJEvwCZ260ITQLS0nnru293munr/fb3c5eGzmK5XR4HPc2AgtMk4fQhZ0ax1O3seQR9g4vxboMULDgWLmlFFL+qbTbeCzJ2QjEZARN7/3h8VU7itV5mrpMLC7GoE2+5wGjuK2zKedkaDNjvUxTA2Nd3JtzvPe2TYS/5iwskeYMF6ctXkcYD9vG5lJb31gJ31oA9iKgsxplEgv3MPywf94mLmNF8aqivFgqhitNTafuC6Fn6I0zLyz9laYbqzWKUq7QBG8CFvzAGrwMnbV16ZDQkKVvHjiAYiF1vsdD3hGzYzkl3/y+uTV8p4NEB77uun6f55S9rCltH0EKAhQvqetFyiHUMTs9F2U43S5j9td0TSAU/ukK/bqAElCJbbPGnMB7esosk6mU1ywaQ/SUlXGRuoQ/GC81koOsj4iBzqae5JyWD8OGh7W87+LvPETDZ/BCIC7pRK7Snjyucp/JbsqtTcS0JZMn8vpIaBGwHxGqYmylfuFX9XUOB4l9d0DfbrUpTCeaa14ARmIHMkSqwVLyuwNgEivUf39IBcHVpwid0tEcjiFw2ivBtPcuoBM7CFiEEYgzQxHAdQJVvR7KaThEd2krjxw92FvOpizregew/Hh4xzPS9sRgsrvO1S/3OH8AoLvkHosAPhCtuu2VJdeHs4A6jCwhRdRTqS4YVMN0F4R2S/niC9fA7TAS5hvKTksWE3Grwnxid8uLCzWWDVXQyr4mOhXEBWsGRbT2UawRDMlaLWsmfyw69TJejQC4VnTIu6xELl6topLf8lduf8blAWjzcrW7dfzsaHZMiGdmy4IEOMbzIap6FZzGBaG8lF2nhmXFyhpNGXu9Ztt8wMc857H8roUBUh+brltRGvX2trbbt1981d5+/V27Oj6LxbVflhaCFrOmDfToW4n85ipCm/xZbawjU7js5X2XdI0btIp4TfXKdVtdPBC+hr5cnAYcYqU+e/4ibu3TCMxkW1pditUWwSoLlFCl7Knrdeh0uLvdDne2a9EM4zj1qs/lc3V9tZ1cHLXXsQ6FMDYeb7TVzbU2OhULKEJo0QhtBWhYPyxcNCUvZ6fHKV8UW06WHhdexxFasvK6zHUeJ3ODwmSZGoepc4wVlyfKavO9y53nO0BpE0d19oUHKKCB17p3091T96TNstORwv12r3iCvEs1vwdXlSVeS5hRuKErnu38d1+xTZ/k27UBZFir8nGQV+/hVUZIqluyIs7X04lLG/5TTmXp5cvzOR2uq4dB98rTPVhlTL2SrmuOQbbUzUwnVqdb5JGHVs9r66phf2c4ULIOFVAhib3PrP8eTEoFUoDaVApjx9qD0ALGXBvm+PcP6TiH6773xiWIPb0hTYAnv369fy/AzF+hfirg+H5aTs99/3QQGIM83UcGwtSr2tPrHTXAsguWRqN9ypWsCI93iWrcDhZVtGr/BJKDRutnuwfc4prOHuS/vol1PRJtGC2qSDprrq5Cy2i+GuOV+g3zM7sCSp1D5yp/mNoivGJbepcNGzCPWW/kdQSsguppZCtO0/piYTLBNDX3OZ81NCLATOAIQ9EqedyzlMKwhL7yTHbALCQp1/MeuEUxCAOIPeblnm7yAoCYVvl0dIjjuMaNdBrvt3dosViWb+imbZJ0uejyIqxDuxRYhuFTquPd/bb77et2unPQZrRPLE7T06ycw1pinQALpOHyVgyUCxVhN6DcFrg3abf7WBujE7FCYz2M+4zVOBsh5+FQIFrJHhsby6vt2ZMnFc/SwWSu8dT8VNzoWAust6kIkPYhyKmAqXs7b7fb/n5A0cyT+bla9X01Lr74oI2rxHxXHsXlnx5vx5cn7SjXhBHUczRKZiLAK6hP6QC06vFP+vZkTmOGNp0+JaThH+1NMR5bluyBfngFQAzy6cBDHZT6PWEJzwMZMdEKI4Sv+1RcnJ/8/J98urvdrURTBKUhbQc+xMcO18lrhRzwWrKWh2e//3yP+/WhLIPxIg/Puy8dYOkd/BeOzSeQzpnPSElOyq5P3fWssMIQ11c3OCQdW4+o+5CeUz3cw18OvwGw0ErHmNAg2CF8pDyuO5DSe8PRqf1wIDStriIqLVGJDY3i8L1rsl6I/rsL3fefcxBDlSiN8D0AclShcjp64XtBVU5lhwZzTdrD89JzSsvvoTK+9/yhPw2ECA+B2fxV3LFAPA0cn7MPyO1l75+sum5NJbX+fBqhrD8CBwC5wRGt3qECRN+f4ew8N560Y2kmfdpaL1y3qr2nx1C4wHM9rkHru4fmuVTlE4BODdre/l47OTkOQKUNAkhqaYydsX7WCAS2gBGTauiKcwUoUJQg6r21q5vv0k3FgmUBW3VFkdBGL3OaMQAUjRqwON7dDU8q00ist9m2uNJjXqynGhQf8qJzn65ouazZ0NN+zT1ONhaQs1iEZbrsnawNxKHuw+TobRgLJmfJmVN6EgA9fJt67h62m1hvV8fncdXj3ilvTos7WGcxxEwa4VxtEr4YtjK4j+aPrmmTswttYXWzTS+utvsJlmhAbm6xerYNDBfn1Eu6NDvfRoJe3371TXVkGYI0acZLgHHEIhNzEbR8nwxtTW20ergxi/a4fvn1l3nnOG6xpb7wz3VN+UOno1w/jLU2YyWbWJBnaa+jWPB9y9YIc/G8WNx5WWLc01rFJ++CBjAvdnyY67YzoBz13rPcBtny3srKysOQmA5EFX+rtB/aJdeBRL5VGfEivupx9h6q4F5zbckbEBtkCd8Pp9/4E90BjHSHvIY8fMpzsMTIIVDu73cF1uWXXu1y1n93ecR/xRMVU0ejMFcUvJBPHq/nh7pJU57e951Mydd3CsEwJLzoO/nqct6t2kHGh3TqfYXCTrnudG043iHYkJkHVFYFJeb7AFaVgFeSXg16jgAyA6ozJNdrik+eGwqD+QGbtGiNwXR2SNczDteHgg0NJJ0hz6HA3nFvKJtjSGN4FnHF+sRTxFBKWz1YfuJt3fz2rDQRFrCzOx4AUGNWGmjhXWlLN+/m2W6hIiTt+z5vp4fre4DwfTgBDXuIodLKnzwIx+DycIX8LuZ6oLdOAR1TeTTFTIloO4wYYbsN2CwtzuaZq3f3gaE5uqwzbgJhFENhibDM9K5ZM86wJzFdpWVpGTcqziPudxsLVGeJOcYsG/UHzgBOTEYnBAYmsLXaciWR/NJmOvttWm8DesN4evpx1fJsD2aHUfMcENZpcXwUMNw/bAfbe+3m3IATz6S8BnFTDHHP/PZ9IkBrfOO0DoVYfmJC5i/bqGmMKx6LcGJ2Kcg4FyttvrWUY8SEgNBgfNp0vYclryJpNrD68rffRNkEsHk6ADMW3+xSrCQB+rjP83Hn04Cpn06XAHOu2wxr782bAPd5xWdN2TOrhRtt5pCOiMOTo3YVWulNtnTaFSMgdUYHPfiWHGNdS3t3b7csaD3alzmBIqA008bsI0CuzGUp5f2B7wn9AE6dtx74JWm+58Nwe7LF+2L/PKS8XdcrXBPe9M5g+MhD2n4PIOSzFknI6Z4OEXE614e8fLo/lM93HSgO19zPR313epeMeZdBNcix/IE/i9jpO2sZiPd3yG4HfDilhsoKNwA/ObLJGvoZcyhfNGJdYlJ5OLw/EyUoPekOZbTe4nD0J3MMhPRJSCvjfP/+iw7CDUC4yk6A0nt5gR0g0xAqQ0v0Sii4gtb3VMR1REBA3weCORXW+0P+vquQcvgciOKzxuAljaFs/bmcEzmTDoLiuipnufR5KATqlqNy93fk40afEpQ0b9KoI6yZiF7n5zzTNf1QBgDnu8Nv95UDHViMlpNHq0oZsIKW+whEnk1yVU/vAUJbBcij0smffa2HoSC1W1uYxMIA9l62UEAuV8/oxvpqW16KxUL4AnaYpIA6gDgEmXu8LW0T4TB3mJWYu1EM6BtGDoMacmQhibwdzchlNUQmgF5aO0KL3oAxVpH9o91LRVLf1Cvpp4UCOnNtfnE55DY/OtranOjcrn2DI5D2vuD+XkYQbLAuDnS0H2soSEpYrQl4hRdSB73S09H43NPKO/lUiCZMLhxgbx77SufBXJttcyvrbT7neCxFFuLo7GK7C3jaUjQI38ZDT+MWufg6go72Ttub7/YCzAGbiYBf0jP+zz4wfcvdtE21V+fTiwjMVOh6GYv27dcv21V4+T78ZLuFsEhN06MEzbyhTmcX5mOhCiOkTdKOhv6wXIwK0PlgH2MCvB2L/Ca8QcRPc51bbim3l998016/flM8P/A/nscrPsmJTyc+0u4+yxOoAx/2GKHpd0JcYea6gyfwrnsDD3qfDJB7h3fl4YhUvuN51zqPd0BRHu+4P5Sp3sl3xkAvf2S4wK3Lt3xcRw+dM+QSXNvze3FhqZRzHq+YuYWLpe15B4XGI/FbOl32u6E11IFBoazuDe8MdVb27vml3uFD8W5l4pEOx/8fIKqQhLyAERRmaIxOkF5ZZzXAw+meDPrvTrz3R48DSN+yVgioAhC8F7ATfEjXc647HSqKAANhfLpXxM+z3pGe6w7DFPR63d5flzbowVlp6KmWF94AVp3BijlYUbr+y1qkDAIIrcc1qmc5fKZeYhvGPmmfboVaPUOvHoHV0CFQhD+lToNPhSYaLZZdLKu+33OemUTTrhnRyxAFn+I4rALDBTwv4H94fFh1rVU9ko5ZGJbuUg4LnXZAXIjF2HdCY31IV2yKq8byRE8Cfcs9T1ucskLyPCuN9caUqK03wxz3ed6A45CpwFAMkkUoBJBXqzfbAFjxtwLLXKy4VYBpOu6oeesGNBsaVNZg6lVaOmU6OT2rJfWNq7sI3U9SjlrKK+3HzL0PXa5CvztufrQQQzytGyBL2+T0XE8zSqFoFAFM3abn5tvKo6dtYW0zoMr9XWwt1uXkynKbjrIAiIattijJifBDLWRxN95ef7fdvvjiZTs6DVgFzFc2HgdcZwpsy1KMVclNN2xsJLw2ngIthI9Od/faWSxba0LesIZCE6t3G5pESQxxUjNvrtMG6GGICKvMYGtWuo4rtAP2Vs1mHdroqsAjJwvJOETyIuaFv1mY2tapTR3kAf+TWVaOxXjJl2EyFD6rjieXWuS5vOePoiu3ooNbV6LdYxlO5ZIPTyaPhebc7S537g/5sladZFEHkmtWB+/He5xQJ+/5nkspg/9i9aVhGA96jUs+4yWQQ16AOivHALiMA2VhUMhPWZTDc8iBJspinj4A1BnVLV+Y0S1Mh/cc6tSH9nWMGY53gKiwMh6Q1UN+D2jbAdHjKpGKlVDTSAQ7BMr3ocNjyLwaPe9afEBvowIzcVXSM98HsuFQ2QFQBwD0PCbpjYVBom0fQLab1T3YrFG4Jb1nyjxfS/70IQdiYNw2BFHumriehumghcjqp15AOQQP44hxCPpWbCPnxeVZ0o8Qh7FYodIVSxIUDgT1sxpNunlFR00Orq3pXFc1Pg6QdpqiXQfrPnAWE6sDjaXzwwbwEtJbuhzrK+qmgtt6sHW2rK2utg8/eFHvi6uwAKvBMXEYiIVTswnyaYEGc5gBZYFJ6IV+rIpaiSXlsTCBlWtS8NQFw3g/Qpt72oVQFmCEeYEVhpUfgNQGLMIQt5bNZxsD1GSSd/vYNMpB+5xEeE0XBKS5XcDj1ZGUkcWU1kgeBDh4lvx0wASz+1hHApa8WXLcaq40kGZRsCRr24K8WRYeQY6FlsKlXGnzKBnzsWuxgoDiXoDt6CjWX9zsufmlNje3lMc8P9amFuJ2+0wdtIee+buL8F4aWMdTGjS0Cw1Cc0N3jLE1yJryoMiMkcOrpXhTdyuhl6IKvdAeWBhgfpRya7LzACWrWDyYxYQvCHQHJR0NAbeUR5sNLrP7ZENaflcsLTKmVxUgAEkgSPiHw/tiiQMweJ9MenextiIw4aLLVf/ra056Xn6D3PoNM74vw+Ki3lNn7e0M94eFB2vW5ITB6GLVRUHhgRSFF1HylxyLLx/Ak0UtPe8DOrTALZ6RjmuAH16Vwkz5eSMDlpGVpJzfsCpvhqkYCsoJQ/TI+z0c7yiFEH3wNaBgYvZGkzBiK6CjNod5cKeE5i6u09hp2FrWK4RX8Hou79d0mzzkkvFDrCZzLhXQfaeKDY3jGIghX98943tpjFTQTAV7uqpZdWw0XfMIlFTzXFINI4fxxxbz7lRnypswxt1ZtH3SajPBtvm8n0/9miPTuZ+y1yC+CFvAjJYKjqRcGEOpxMFch0/yYiLme4GNRtFYnWn4UGoTmMj/KUf+TM+rbTjv0/i33OA0SO6NjYSBpxci9DQkqwhodPf3OlrewvKjEayJpLsYd9CsNOskWu/Q3GAzIDYebVag/+Li7CE+iGE0fBgmQjo2FZdqPnRfmGoTi2GWvHM/PtOmInwVR709bZdnNoY/SRmTQZh/9DouZv5qTGUlGYi6um3TI3knNLsOI9+EkS9SDvuetLTHSEB/BFDksA/uHYEK8UaSxpVY6dlxwOOoHRzuxoJbbJsfftZGpuZbvOei+WSUx+zdWJvJO1NzyXS8z1vVOz82xmqbbWdRPgehz3V46C75GyZ0l7bd+uY3bf/N16HZQTs/fNtuDr9rV4fbAagosNuJdnw13i7TZpOz03HDwzOG2SQf8dPx5Gvoq84Wi5KMpm4jkYHxKPDpWO0jAVFWXhorfB4XMfnjcAO8AU5f+ozrFYCMB3A/etP2D7i7t212OjQIb5hyaJm068jHbQD6+DI8HNrpGLq8iKxdpwwt3szUQtuPW67O53HngVTFJi2jtv064H1QbjUQBaDh9PB6wCmf6M1ippRGRwzNSjuneclLmCi0wrfCKEIcFEr4NLztHVt+iA2NjAtrROmF3iPWHM2pCz2P5B1p36ZtUqaAkuFOFs2QnzKk8nWtn10HMRooVAt2WOC1y/TgShsiZ/xxapGyTLDgyUlOctbHG+d27g0hpxQmxYQX5DhpAe4UrrapCFjb0fCWjBm/kDJ0QIQTgfXqCJ2MoRGDKG2uHEJkFA/AH45k2Y/qWFAZRH3QCICJxuoJdgvQeDZTbWiLAbg8W8CVBgeifktHoQCZGJXGUTgoTet5zjEAo8O1IU1HJ6B3EFgAeyblSH55fohLSE+MsIN3T/fdJPpUmDYtJtbzixV6EfIc60h+aYQHa68vUuk2VyOAFSICyeuAgcGxijLQyNk7TZIGA6TyzuMeyplf+Uhd6ltlWd9oSPSplXHQtEC3M0lpwBzVG5hPbgKhkC4ttvX2bT03FzCzrYDVbWjd1dW1ahv6pzLKf9UmiJDfUbyxpiJwOTFrrTCdZ9X/4uwkwGGjsDwfQFMEQXhzVfOt6oIBuXrGAXJ1VJjyc4hf2kxMB5CVidHbqtzKyTUHaiwF6Qt+61l9+vRpO8s7GJnFh5fKMkq5bI3AWsCjx8dn7eQkIBTQiI2bus4GCPpCFWWBxHqwwoyNuA73ttvR3k5AN+5pXvb+2fl1290/DYAFbJdXk1donJJYbBVdWOELc3HvQ2C7GeItZde7bW1EayeKeQNEIQwWCKvZcyzG86MAvXGXaRsr7VwGIMNoqQvL7SyAaO4s/hoPKJwGhELXgIetUSltfHse5Xh8JJQQl1L6KSHLuq/MokGj2AK62sAhtkwOakhVylGyk/LjIdahze/L6yjX06ZQLDLTFHtoCZ1rFk7Su0lZWU493sz4kDuZYLV5Tp75nWeGjZ6El8ozULK802WQbHferf8VO+8BHXFCYxe57jW5I/W+C4rK3wG0jA3GGzqaGDAwwApaPh0wZ/juUGaTHsiHsrPyrP7U69PBjmGHB/EfMlZsP3/kz290G+S407kf7wCxaw83e1xB5QcXtV7WMHF5HO5hYkRyjxAosMo5pPN9MKuGCwH81rDecSLiAJ7fP4frA7Hlw6Xswwakj+EfGCbA1rVJ7rkfwHKoh3wHIC9tIe1YdGaJmN2Sq3mfKS8djJU0/UUgxTdYnkbZc6+HmEd3EQBOL+c7ZioGS72UvXNELysAwkDK+nBNx4/yD+XzXm1yH8HVY28HvJ29g1o52wwR+8SI96GdZf+TfU0fMzZRg3MbCS1ATPaVXzV8yji4ClxxNMAkXMxBIZiep7jcHcNYsKlNxDEpgBNTDN43m1whrcVdvaAM2H9QBOpf9Yq3ABydXB3tzHI/41qmgE+fPo8wW3DC8mDz4a8+PKSmLIYOhvAcHV607a3D9tVXr9vf/fzX7Re/+KLtvD1J2lEOd7H6k9Zt6i2OdxFA8vvK9wiVXtrTWFh7x1dtN+d5vltk4j4CcSCOGV7CV9WG4aMaiRBeqYUdAqZc9b4obAA4VnjFpWJZ9o25oiDz3ulB3POLuGIEO6A7EqvjzpJtuT4eb2MhLvj+jt0S08ZRqJiARWOnP/S4CCCd5L2dveMA/HXofVsL3qKXKX9hqOQbtzhtsra23j76+OP26NGjtrS0XIt68ObIqHrgPZ/kUQ+tNPAoowN/dReW7HWjolqttF64Iu3GnS6gDONwnb3T4/CMDjLR+Vye5LyMmvzrnXLdbcVv0oYByiJPSo03ZY0Dm3JdX5spw/sMRZKW5wf5lo4yODumDMYZo4a3RsaUlzGEbwcPspe/BrqnbOXuk8fwpevy8Lsfdqqcrlg9mVE/5R3KPRwdPXL0SgAiQg0YQoS4JMZw+U6uEFk8iXaSeA261Sh5v2JS+QQICisjhHKq8FCwZJP/nGoYwSKceCB5aADPAgjvKbS0NERPTyPlyQcXtbcqgj58V5ycKug9oCMdv6Xlt1gg8BsNCKJDcsu7hJbLkwaIBrOaiPifx/uwBfXpWlec411dUvcKoj/kR8gcA5NWg6dYFTPKdc+V4qlyA+k+tqpfN+ujz19lPQLiqzBUjNMIaNzFCOvcfBo0FpZlq6zWYh8PAmBsmrhJ2KjiUNoGQ/TsMWUYI2UQf3St9HjeM9Db7BIWPOKZ7WHBhysWdcrWY2U588lKqfgsVyfXSuEkj2q38IycjH0MsQJKAd+cls0y68hQDDHDR0+elcWL3vOLs+3R482ydo5Ojtubt1tta2e7be3ttS+/3mqf/+ab9s23b9ovfvl5+zf/5v/T/vW//n/GQo7A30zWHGcWGavOwOlaXTpA6Lu5s/sBwoOzWKSXre2dXLRXb7bbt69eV6jCQg0sZq6+tuttptNLJ5KwThQNyy7fa73MWCE24LIaT18LcrxccaB4cRyFdRmqB3TvTpP/YcDWlMj8He8f1Zzms5TnMN9PY+nWAP0oqtOA597xRX1epo0vA5DmquMMsUZyAAg+ePGivXjxPEDYV9EuOUg5ir9SdrKAt5wsWZabITv4joXnvnh7uK34zHus0GKC1Ftaw++wX43LZLGLk0fVxz0l213p82YQzqB5mCi/iuNLO/lLWzpko7Z+DYsBqAJWln/4jEXsk6yoDzD1HiD0W6y29k7Jd23FkjXUquOB9yLHlFDScLAQ3aP80UZdCzMCAurroDgc72W2X3PKxzE86wBPdXQhzoUwButhOMvkxywhHoAkgFAcsVUM8QfrC2thsgKKZIZgnqmGeMgcgQnEECMo4czZR9d3baWiPhUUQPjee7kQHmFpEA1xFQIJPPvO1eqNXo3jqDbqlmO9UyWMVuM+V90QSqcBt84QAgFcmkMstYNwb0j5ptQhqjJJR33cdzrUGxMbIK3OGsBz78IIQ5nqANRc8J4u9yglTTnHAnQBt2jSuYWldhcQvopGZWdYtsqQm6u4Ynd5Vz0IXK0VGEYxVMWnVhgYrAAs933HlOhS0xtDtxrUHeGpwd4R1JoCh0kCBr3zKYoxQDMaRkzFyzVGK3TTXoQWeCiHdijap87aB0DpqMErQJi7yJVbjmtv5Wo986lEvfPxJx+25x+9SB3vAmSH7SjPmgXyz/75P2//6l/9q/a//z/879q//M//ZYR3uv37v/hZPIU8aZWlWCBnZ+b4XrXDg+OAznGNbTTn9/wq9y7u29vtg/ZXP/t5e/3mbfHC6upKeDJCmjbUKbWyuhSwmU+7B8BDU3QrCzi00UtsEQgrhd/jYd/zqaOFMNnEiuvOih6JoOtYMbj87kIsNUomCnUsivTiLNfTvlblYZmd5bnbNtm+2z5sZ/RNPA9rhlowFiAaQWBIijw8T7ZYNHhSm3BZARDvzTHIlWOQxwEku0yH51Ml/OjsSqDzZ/Fy7g98jNdZiV0epZ26Jw0y2HlH+/JqunWnTkPvMSOpjI6kScnAC/SEAerku4J4jyGgXp73W12953TwZuRJeQJBnZ4F/gWKXOIeN5SGvAYZZKxJr2Qvn11ugzj5PRy+y899eciTQTEc79dDfHpcF25vZdR7BVWWNSBT6FuVeUDqfK0CuSamVYRLw2GQgTAINTSSsw6WUYje03OBoCrwYH53QBqI5H2Hivh+P3Jd2lxMoMYwJRGCGb2RCl4UOOq9tI5hjUUcDVgL+AdULJxAnAlqilsElp80/B4YAuOps3zKfSDsNGausRCBF1ChSd/PjeyMx+LtA9XDAAoTUeeSs8BdszS+a/JQJwyjR1Ca4h7iluexQGyC/vb1d7kqKB/mOz9pm2tLeSxAFGbruiyaNCbkb79+2ba295JdXIaUQXkmQ6ux5MEJXpg19S+WdsXBUv7UaSZp3BJeDBJmrfmeZQ2FWQiCtiB04YUea02b6NGNlURwXYt5WXVQt7EJY/2MuRP3Oyj31VAfFpHByY+ePa2lxmqdRzzFqg+9p/OOvVbW1jdql71nzz9oP/nJ79XqMGMTI7Egp9q63fDmF9o3L1+145PQYWO5wEndTwMw+/snOY8DPj2wfnJx237zxTftr/7qZ+Gzqbaxsd5WQ7vJScJ43o4DPsZ3/vSnP2yPNtcCsn0I0DC0ozYg84UwhZfxC2prM0rO6twncdXt6ibOZuMnoxnU1fzskyivk6PT9vjRk9R9ImXUw1zVbcfGX57ft+92jspK3M1zd6E9K1GWeM7e0/ZzrnGwofPS0kJZT9qAqCSpkjHyUAAX/mUd+q4tq7ckh7hhl7HeH9BdzvB82tYNg+tlqt61hFpc/JKZyKhOj7IyyZ32jczrjMDbYq8UiKTJaVeMg4z2efHk4+xMBxFlIz+eSjd6yJpDmQasYIC8w4gceo4ZGIOxUPIbQ0EdlMuzlLP8iB7A1GY8LckI9VAk3wc/n/IUjyfr8h1A+WcHv7PJ1J8+tqR5GCDaW4KIXwySw4tDfMGwC4fK93nA3YWUuUOAWoG947rDe86ebtcQNMZADJ80iop7xW9HEVp6RUH38vzdRQjTrbBUL++z4AKMaXQBZ8JsbcT7WtUDMQmJGR0Cs3qdozVyFair43D2XnauK22UMpX11hu4mCPfqzGTtnphGvWRb5XPP9ZcGAHI6gEHWlbRsTZiCdJdaCXt1IFbZkiJhlGXq7hPyqacJ0fHYc4IzuFerp+1z2JFjTZjDe/jUswGLDBcaBwmPolf+Nuvvm2HR2cRvh5H1DkEcKYL+PQX39VS9jOxjpJBuw0jWbGZYFu9mYtur5Q+KDl1zPN3LIW0kxWiGU2AsnZITJpYL8kko26R1xi5scl2HkGjSO9vL9uiQdWX1wWAtiGYiEAfctnTPnjAVDruurQRsjaBioACBMLUV5y+ajNzk21xcb4so9nZhfbL//AfQt8oxTx7FItse/eg7QYML0M/bvnruMd/83e/aP8hz/3+H/xR+9/+b/7zar/jo/3keZsynbWd7d324oMX7Yc//DR8FyFNeSygS/GxNlhmJV7VvkiSe8kTP5a1FMARYzT9UE8nRYZ3Do4iQ3mea8h1fbS5GQVx3bb3DqRWcVRDjt7ux6U/SZkC4AehSQjbZspVHC332MZbhlQ9e/6kPYsiWV1drjz6WL2o1bQFnuny+gB2ueOzShwZAmD2OiIzYqPK5+Reik2S2wrZ5DdQBzTik4wSW0Ak+bxbTZPPWK4TBp/Dgh57695C6JAHu9KwdiLASj2jYGzUL1yCpUbD/90DM9Yy4KedU2dypA5O7/k9YIZPPA4KuM4MBe494IYv5YnqKaekUlb3SmEw5UNtQ8iQAiBKHz7BGu2Lzl3uu8GmTX9+/KzyfQeI/8nm3gNxVQCAAYwOGn534AoDR5t1grzXOojYEy/q1T0FQUjMq7KD9tUIiNcL1tNxDu51vtZv76ikfKugKYcxSbrdu/WIiIQ5YBaAlHa5gyFQxDU06fnF1OkN82C1AdAa25Vf6kjzdMJrCMKKnAHFqita5HfoUq4vcCysroRzHXMoZ15KOrRTapzTE+qPEfq6e9XZo2MmadGamMs4Sb2Laa8qy+AiUD6nJ8ft1cuv21W07E8++7gd7m61+VhnejsNe1A4Pa87AYPf/PabgEFqHVAq61DsN2W1duHKwlxtgWmB1bJ4DW8IvZTY/i0GC8uXK2sAtLhZ7WMbWk4qWNGhC6H4meEdwIIQqBOgUm9uXxqnKANc9Pxx8+fmF9tKANEAZL2s4nQlJHlOY9dg8rQNimm5haXFlBUteQIjsR7n8w4AGGuPHz8t9+ZXn/8qyuOutu98u7PftrZ22tfffN1efvNt+/zz35Q79Wd//uftH/7xH5WrL+XLy5NYLAdte3srrvtK+/M//9M2OydmmLqV1dIV00PjVf2AnbnfrA3DO/SCEy7ldR8fAhPWmR5pSsXivPhb3dc2NuK+37Sdvb3U3TJu12034HgUXXN2FZc+32Mrt6kZPdvzAcPFtr6+2j7+8JOKH/7wh58VKK7Egq69aULr+bn5tEdkDaOmoPhXkRWcPDE0XKuKhE/6FgbdrQSGzClyXi586kOufJb7We1QrRvZ8j6jpFul5NIF7wq3SLvLdY9BVr75BDwU8tT0eBSwuB6M6PJfY1rFJ0NDhhVeAWgsQTRD2wETBpAsXs01pao9lh/aICVJOvo74smEtywGAoucDCHp8VylAUOUixUqraHO7jm46L84e1Hf31uIL07qQu07XAmnovfiChG7JOBdxBDMxZwIy0KTsIp2AsXUHRoFAOWkqQxA5erV7nzVGCE+gMnZG7ObvRW4DeOIZ3GzEE4j+i7YexEhm50yzaZrgmKGPFO9UMpe44tcB3b5PxqkXOLRydJwKWrlOeRbZ/5TFmBA6DWQB7nAVf6AjCE4rALjKPsAUqf6diGqXmi0yKvVQ500WbFJKCeL2fMa4baGB/SNtIyrNITksjOqFFLH42jRrf3dmpf57Vcv2+HOblzXs5DPhkUzZVkCpZhsaZ7p9l1c5S+/ehXyByxTPsNWuEqzAbmZCPrS/Extkm7F7glnaDypoUIzsbSwVejdNS1xCJYFDHtPcSpXsy1utDmrPOBRjBm6l4aNxULQ2efUAEGqVW7y7GkYdDrW7PzKYhuxc6Mwwa2FUNEI3fPFe3GfAYuhT8brGa9pHUVWkhk25QbGcrHC99TSXJ9zHGb/5puXcT/PmhVwZhdm2wcfP2+Pn621n/7Rj9of/8k/aD/68Q/acq6fxsq+DShw8Vi44pV//A9/EJA2Y4XwxvLm5aQNzAUH0CXwoc9YyjhKUHMtCeSZ65rznWaPBQJQ8iXlsy/NSFnPoUXa2rzu+BRtZWOzNrd6vRNLPx7LwbGB2LGik89eLEMu883dRJuaXSy3fnllocIBFo2oZcwsPBHgmAzP4zHfGSRJOu3jjASGR32vxXHTgOXuhqZjVmwXzkn5+1CX1APQAIvwd60QHx5h/Tq1EKvK5mBl8TEcUv+y5PJXeyJpPJUHimUEdO8RKJIJwAKQSlHU1FWhJUZElx2nUFatkRrrX9ilVl9KknqPKSdyVd5PDJ4aEWKXzHGGR+cvXFMkGI3nEvnWr4EXTYUkc1bLsTCyrU40j/LhM4dyUshGcejArHKmrp75+9PfAcQ/e2HJqnwJgwACLl/v7QRs2iCpa4n84F6mRCX4ZcLmj7BgLNYNonTzHnjqme5ao6acAYI0DhPY3FaAK34FZF1XiQJgjJbfAMd3Y91UiJYsAIRucsg9oKgsDs/KHxgRcoDNpQNwBF/DVZnzQmklNat6aISAb9591wmTT/mpR43e1xIhEiuXAKubOGKPW6ibxsmzaWHl6rHOHqyWlgYoSzHf9aaJ94DyPuF8tCzgyzDx1EzyTNlODmPRvHndjg8OAmqz1TGRYrSzAKlparvHZ+3vf/lFOz3X82+GQg9kcwMnksdo6m/XvelYhxYiwDw0q46UsgiSp3I5ekw3NMn1GjaTOnELU7BUP+/5zNvobCxdH+IQto71xHVXp8o7QPZmZ6finIvLSwXgAvxcJgLaQxOpX96pNk0eLO0aqxi6UaCWKRPb1FstzeKz0M2UOqGVp2vrbX1jrX3ygx+0P/3zf9r+wZ/8cfvhTz5tH3z4uD16tFa9pVYjB+7CBIvLCzVu89mHz9tHH3+UMkITVjB38aYtLgRk014sY3QQY6PYWc+E65KrT0GkHH0GUZ/doF0pAEOGDI2qKYYpP4Xl2tqjjbYfxbZ/HOtUz/KhcZjL7SR8fRDP4OYuBYzCZS1Z6m1tbSntzDWeqOmPC7WI7XzFD40hxYuMj15OnXpdoBUsxW8WjQ2s1fhHg/tZTniueD30rDJTfJFrdO2zowyHsVK5voPL5DWD2LkW+c172o41alOvki0Z5ToAlq4DD5EdvwugQoOagZLbPDL18d3pe8iashjMjv+0f79OXlmQfWYUeeTmXj506N2lLclJ72y1TTCZkWdZpfk07bXWUqUAooBwdnmPoYp3TKGs2T5JC94M5XYOFmJq1w+xBA8qHYG3GIP5lLU8eYgAjBAYE3STtn/KQCwReA1mr15oxCdrnjdeDkAguizNztCtbtS4PXf7uD9WU4Qyf57tYw6BDresm80FKPmtIvIm1D6Ha8pfwdWcgNCp3J5TFmDUGagf9V1DPaRVhHYj/0nXIe36BHRpMPekj071TL5Ku9PjAcAfyucxh+/S9olhxFQE8i+uxFTEJ7kYcYdi0czPTrSFGZpO50kaLbT77cvX7VdfvW5/+/nLtn9mxgTL8LT9f//d37SXb3aCZlPtEigF9FKLqtdwKouj6FN/qXf+7/srY/QwiPLT1ilfTbtT8PwG1qzmwWXNfwUA6kLxATmfwIQ7gi77cQ8Ji4VqUc6WEoRzCPiLMceArSE5NXD7YWqWgnE9uXg1HjTWQQ3fuTjLvdDoJuCZElVMNDy+sDTTPvz4aVtZtZZfBD7vpYlS7PBUfo+OCJWchd4RlOnRgMtU0fZep2F4zx7P4a4S3iHgbq520YuiS9nMfuC1qD9FhEfwSk1/zF95G3lW+U/PTgtsvC9OWOtCxgKz77WOFb+tGyktiz2QBTwzE4U1t9BXzDHUibfQQzF4Di8DXjN2kubFSdV1Igqv841tKUxBM2kh7TTNtRSLThph1AK18DzWqE6z1EWtAaAO08GNdOCVgV8rbFK8SsH1YStohZPIofsAVns78UPJjrZN41S8LvUgrxSMY3iWEYHmnq2wVO4pj/d1TMnXewZmU6ZlFUfZWHGbd9WNHFadfPWAd/C0AHGFbvRIJw1pKj96SptFy/DQ1kN51Jm8wojheAeIGqdXrgMGQvWerY7CCsGy0vtTblFOi5BiDtCBGdROZWSAcAqWx7RGMY10yhVPBadn7C+b/PLaeNyBsbh/IXeBr+doCZ/aCAP1XqQO3NIdANJ3ZwGRfPL9RlmTb7nGlb8YVxiF4OV7Z+R+bzSEokVYNCwL6SAgCR0INYBlrQ6d9Id8Xfd8MUk+gUanIxqKJWFmYKzemE46etiBJgYM01hv8O4qAmXjnLM0SMp5ddL2d7ejkPYrBjW9uNKOLu7bN28P21/8zeftf/rZ5+3f/eUv2zev9wNssRrQlMsWsAV2yiNDTOfsdO/fMYH4kfvATh17OMLA6QhifteyWxGk0tJhWp+sd59JquqO6aVF6DpgdoUnncWFxeKfLmTR4GH0rgxDhLxrNWydNuenxxWf41kYhqTDyeK4YsGGRt2ELiyeywDB5flp3N+Deud+LDwA+AMWB8d77fBwN/wSC9R+GgEJ0whNmbN/9dXteYDtJGkGeAOQN5cBWIIY3sO4vMAqQ2hXlmryxfMFzqnLsCsgnsHvkfhUI20NlVNn0CikI5yj7owGfMWaNeDaohY+Q+iyrMURjUfEKz0+hs8kqVOpdzReB+zGLVRrmlr45CqAaLoqBXoSPpG18cHCUDUmN5/upWIl9GQFaJHRks2UX5sXkOX7WZQQXhjWVlRPfODs7dvBjazVYhy5X9Pj0oasekqg0sfleYHM4aeSz6THODLkS9p4ceADPEJmYAV5qp7x3AdSfutHUIaef7AmgKYzyVYEPC3GUgQw6XV57ODWgZ/h5RrZVGn59c7NrgDKMq1PdOuy4J4DPw/HO0AsbZLEJTok4iWxBi8YZgCSeoEJSpAXyKSCwNJ0KITyvkp24tIKSTb/eWfQLCw3eShg3X84yhzPAQzd97vySpo+B8EGSj6HsgyEd01ZfPqNOOrRx0J14Zeu5zVKlSHXlEM66qIhfXpHGpil16Mq0hsUsOag7aTvoO2kIW+nMg/llQchG8qgXZ25VdcMsZCOvI4O99ve9tukF60W92B6eq49e/ZRrIi19vlvX7f/17/99+2XsRTnFtfaxuOY+WNTAYUIeoqXmiefpP9wcC97eTtNiqHyqdwDHTDwQGN0rTYpqyL0T/65HcE0FCfWZ8yk2kIgh/SQRJurJ69AHKf24AnTGjRtsyvuZvXQ5nmuui0Mzoy5o9nzm/tHyPqeHN3lngo9zNeuVW3klVMPr/JROBXPClhMxKrmWor5cfM59WJmdwE18ciUNuWN1RUwEfticd6zAkOsMZ1uD6Co7n0IVQA4oFhjEbVtLBQLMvQ4dGgWMCzrOQUCjtVJhadyArOitRKnrOGEtMtx2w342151InRx/TR1tWq6Dajsx72xudoePV5rz188aetra215ZSWu81p1sHTrTCdiF+YQtvh24F/Wj6I6gIg2Nf+8r3aUN0N/n/XdvbSBGU2U3SAvg7ziAUeFrgLYwEa78oxqtg6XPWUAjqxL9wa+8ax7rikORev6IJeDnDnk7be8fQ6GD+Wgnv16SBXaUoxsi76tMRyKPKXZeKV9bcypCiM4O39oNhY9ZRzMSP7F9zmLZlUeXgGcec+3BaIPxztA1JgDmHjYhxcK9FJh1wW6Jaq3J1UKAwY4IyjAwBhEq62oJOJwuxHM7+IgBUD01JCSNcXL0IthwdIKBItD5t2K58innk+jJG8V9kkgACvw4NZ3sHnfoLr0BYsxynm0mxVIDGPpawGGuDQzJk5afguOGy8nT/twqPPCw0R0DV3xwFzv4NrHNAGRoSHRQ+P3/PtvXzvTRaulgZxILV7aYyOoEQaYsMBEym4CvfPOO5MpR/LJ77BG3Lub9ptfftH+/m9+0TaXN9r/8f/0f26f/fhH7e32dsDzOA3KilL/NHrSDbWqDOg2MKa2VdaBOUxDAzaDNVMzj3JtsCQqxhvmJPRca7MnWI+Yvc6k1Xmkuz3o9Pbt27puDBpGRWcL6p5FkRr4jYYC+waT26L2aH+vnR3ZxS1ubXxoFuH5xWks4rjh4YdzCoabl7Ts3jcRAWC5zs4tlHDHR0iZZwuAWaPAN41VnR6j1c44VFt1oOCmQQadJ3eXqXfaQf9AUTn16G3ZAdSgbGCk7QmqVXKSQLVxKXT1Jx/eTtpcu/nFhaIpkKrxlqEJ8Fu0yvXiUi0m0XdUvC73eUFscH6qLS3Pt8ePNwKCqzUec3PjUVtdXk9dxtrs1HyAfSblxpsp09h0XSv+KglUpjQFvhnRacFSZ+kFnHIXv+G7HrdLHYoPAVSXF7zhKJ7Od8DH+iqlk9/AEO1YhgbY+z5sg5CHim5O1xxkVLhEXJYcDzKEH4EoPszj9QlTlKHkznu5UbQrFxiYCrNEVtP+yjwsCQYouxuu5Xp9umzlI5/2fbGAjDpLt5RU3azWeviesgYDxFA98/2B2e8AcSgUIgAbpwo5gUFtIpPKMIfr+VyvoGj9JaF3ADAw13uhoTcq/bImAAghZhYjvIGbArpG/p8UoQHPkLf3oTqrJj/qRLB3wFkckXKlovJQUY2gAdxTLuVBmGoc2j5/Yh2D1pKecEClkUYoUMjzA6DJs2iTMqgzjTQMapU2gHb2tAIcudbf7eXz2/vyrw6YNKJwgR64GvkfRtYpMpvGnJtdbHMzfQWc2Ym5WDQR4svbNjs60R4trbQfPH/eRuNSUSC7uwGhCPHs9GzAJnmOxk2LsCs7+oTIvSypJ+3qu7oQXCfLRQzxiosSl3E+VgkrghVwGCvu+Pik6qAu6qddyqXOObSJQbdbW28r3cXFxfoceMkCn8P+woNAUZzzsTbEEK3tWPowipgytrm7VWHuks/k/GKLGm6jAcNJay3OzLfx1NPMjvNzLn/yeAAE8WedfOjq7zb3ATHBDAM0q4eLIVGy1ykHMLy1YMd5+PzUFL7eGagH8vj0qNMv73DpatGAZKIdWV54eCzuKmtR2og88Cr3WRvjHx1NtlddXF6JtRv6AiECRMgDTjrV9CZbX1PYRPgEIK6vrxcfzKa+FKWFRax8Q9npjLq6isyEJyhUqwClAVOG1LosKLLBcus8yarUo1ydlQ9tX9e1X8rrE0+wkigVPEPu32FBnsHrQA8GuEaWPYsenQ96ep4hR/koC841z6OldITfpKFsJRP5w0OecSgH+atB3LkH9CgkrnDVPXwoX5M6tFUqU+85vOseQD+K8bOzu1vyL+2Sgzp6W5V85luXReN65+vZ4XgHiLRCt8K6hacSKigBK/8CuE7TTiiJllma9wgMQXHfO4haQdEUkpVXQJP7iKsr/eziOOkw+6MFDBGZjVVhSaYIuo3C+THohKERXPqKKqZBu5UGTF4aXHmVSTkQn4ZBcHUYXOVu3fX4jPFhiKEOw/Vi9txDINedPd8QFOPnUCeNAwRKg6r7w3vKWc2T96VR7lXK6bsyecbheSGIyfEwVC4ZmC2miulvrpVfgyWNCLtyaY8QpeJczx8/rlWb/y//xX/Rfv63P2vzs9M1g2FlZTn3Y73HBeNegFt5s2K5HCwR+3MAnFIGCAvkQkO97wNDeo/bx9JZilVjjwqWpB3zZvWIRwHUUKgwtHSGnn4r7igrN4+wAR0LLLC+B16Qgw6Ug/394gedKxaJXUravgMdNOU+61k1fCUFbNPzC+GElJV1EGtwfmGxQIolMTs7V64gi1vp+zAeyo9g9hidOhpe4TvLyQtmY5hhwmNQTkH5YZc6lh6g0OOtvHhA4Q3/oSS0Z3UysVpDC0yKJ8QPAbmxcOLU8iyZyPv2SUEjbX9KSad8G5sbJfg1RC00ZySYVIC3lN2q0fNzofsDMBrLqfMR6BudYUtX4GeLV2EVslmeSIDRcK6JKBEWoSl2+K14MWRKEQogycC5OGLywxe8ObKgvTyrrOigjTxX7npo7TqP0HAZPK28Tod7JYdJX749HcDW43baFz2MNME7tYNfTu0pX89SWt4jM9JSpuq3SB0sYKLs+KkfoKuf2lyny+kppRuLLwo0TVVAR5Y1IoCFG8rrzxhGYKjcFVN/ON4B4tnJfiptbM5sEZU5qKGq0iG2HuDxUQyTRgyy26xcrCYpJpHct9HsTQiR7ypkCEAHvZjgnpHmXQgTayQ6POZ/GisnV+c2Wm88buLE6HSIw2IMA1luP1qzAAVI2OTpVgwSowdQUimdJyPGNuZPnOh+jPXH/WW+B9iqFUPolH8yDDI1EfcqhLmPOS4Ab4iRYSbMfA1tmAVtlLdTrQj2bQR1xO5vtBm8A4hlB+QZA3M709NYtT91S5nzN2bMY3K/oUTyZIFNnuPG6fq/0oGQ9DUGwctHTswV4Qj63U3k3njySb6j06FP/nYOD9vf/fI3kYmZuGN37Yuvvq3l84OhZbGcx8I+vz6N4RRGjkDS+qXk0n6G4Eym3cy5HeN+hYbXad9ooQhFNHnAeDRMCijbdCxvq4cEbCfnZ2M9xpKKNWpg9VU+CcLdRc5kbFB5Le8kvhRLJ+qoXYSuuzs7xYxiimKhhkL4vr+3X0BxS+FEWW0+fpo2TN1TLtuDWg3myiZTQCH3TcNTTrNkrtNW2vjoeLfcbMpKD3UNepd3Pm/HQoxYW1Mpt2EiBB/tzQ+ncE5P9e5e1bqC3D6zma6vLIGGl6MYrf8XHg0BY5Wft8nwuP1UDDDmOVX9tWj4yWwobXYXubA242Xq4TxL2W3ahdeuUr7z48NYpGQg9AoY7xycxSWP4I1et+OTgwCdefOz4Vlu3kybGjdlL27ljVW2GQxwN/ytsyd1shiG+KEefrO29MgbO6zXmfAb62cZsotYujqgLi+isPAA5U4uUv6wQlz4uKaRsZv7qzYft/06ckmeIqjcv9A09PA9/yg5ymqEEkyD2V96bJxsk4NuvMALYM1yfb/XMuMiFciB702X1HFoiuP01HJ4J3TPezr1gLM4tZCIdQsB3PUV65bxEaMstLsMf0RAAtBCGJ4Pb4Qm9vwxs8wCyNpdB2n1ieDxKJGyMpOGw3cdZaah3oVeRlYYDTAc7wDR4oznsdw0XLKpawhMqFhU5tvSpHYgU7GwcHxvHQ95MIWhPR3d8rCem7FaIbjMw9AYE8KDKekiokIbJEkQkkTaIkwGrPQQplGgumehPk0jzsUcF7cpwUplCt3DuGI+yqocPX5UbVmnOhUfJ+8CylQPIHWtlWvA4uE51pqzNL/Yyflp6CJWybVhxvdeYwIJ0AC2NCgPQSlWFLKihlO50UKDTKfBkkkBafWmFsDofOF+qCOlo25RMGmPyF2stMk2F3ASk5qYm2+LscTWNh7X3FedHlxfvYZnaZNSECFsd2UEqUOjpI8Ze/2j5FKvCnWkzhYHxVzlSqYe4BugFuTnPW4Wy/uGFicUqS/t7rehNOjT1xZMymFoloQee3J0EtA52LOLXx92pSd3c32txtu9jouto+bg5KSsqj6NC7+N5z0LNJwHxGYr/bII5Rcr5vjkKAor1n3Kp6OmTweLy5v6an8xUDJgHxM8MrhyLBZuqlW1De0QGwVuXGHrLdYOfoSX0g7RgfcIgEjaOofwFB7Gn0ULvBNa4nUbYPlEN/S8iLB3gYzlFnCcqvdGmi0b7CVzGwEt93FKLcIveW/YPAt/crXJzWlAx1xgfEoGqmMl9amZXql7uC/lwjv5HiUNmJSNBcUAEdebjaKi7Cklp/fE7Rk5g7sqDosfWN0mTFRYIL/xa3d9e76exZf41GfvyCCf5AA9AjoMjJzKggdghDLhG2mwArXzzPR80jOMT1lYjUIxwkgpY56BC2nKkot38f6kJ19lK6+jAsA9T3nXQrI58bwVmWqKoEHmkUtTbv0Wo/Zd3fE7K71Mlnco+L2vZU7mT4EUTuEJMk2vIGJmZS0GCMQA7ctrIv/EJMZQsWQ8ERKE8GX2R1AwUgc/1iYQ6QSuxSKvzbF8z8xVIUCT38z9oVHkibQ1FCPMcBnrwOBUlcV00qf9EZpgcdtoUBYSQXIfMGkURJWua9Lu5UuD5rMYPWcxfjQd4eCaDINfj2JB17i2B4ZwOoZ6+SymSdqFPg+H65hHGuiizO4DkLIWQ+MBECudAF0M3Vh1AbUIp60tn7x43lafPmqTSzPtH/3ZP2mffvZZe/Hhh7GALspNoFXLpcp7yS5l7wrHZ/W+5aL8MZK6ElTgT1h7WXv7dIDvQtVjTBiwC4LyFs3yp8OFqycT96pOSaYWi02dTo8O287bt/X7ON/FC3VYaSSLVmgXwHR4YKP9HtyWz0F+WxkH6CpDX/B0rniQ4gSUEK/iReEvdNVm6qjdVF6MsmY/5E95pXtkD+l8x5NV/5xpgQIwYwZ3tndqZtCQlvfwP6HBRzrv3CMX6iutTgsg3vlLJxsF3RdvnQygxRIspWRF9vta/gtszc3PBBDjqtUq7RQxsOtD3Lhw4rDqPD+/UPVUBnKifRwlTw95arfhHNoJ8Dh992w9n3v1dD4LaGBJA2j2PA4dIj82BuMFRszyfu+QKD5JvvhCOgM9jHwIh6aNxAx7Pqlq+EAZSp1G4RkbCEz7e5Sduegz07Yp6AaTgdQO9Svap9wAED+9K3/AywHYAK3q4o/eRv0siJDrQ3zxPIqkL+en7IZCxZi7Yk1zy9H9QSmEJyukl/INx/cAEYKHEYv4tA+Q6cg+EFVDsP5oK+PpTNbWG2QM2FXAotbRo8FZXA+N4JAOhvUp5mMFEs/4rYYAznJMybGYqJvZAa2UAbgV4kfarX5i6fPj08N2GsuNJmaRlWVQTNGFX16loTHtAyO9+/SX5zVAJ2rPw+GdMt1TdIxs/NPUZNegNpGKiITghogEmCvuJM7B3EbGnPcdWL5/+A080GMAP5YNwKEAauxdLJZuDSfFkGQq9Z+LSU8o5mJRTceluYtFMR5A/G/+x/++/fblN212YYEGqPrrJa7OoICBOtTK4rmnxBQEpqIN1Te1q3JVPTGcTHN4r5chIpoTAxreQhHpeawaRhmyCL0DANCu6BdaYurT49NaSaaG1pz0MYaG25j6JhZ7uL8fq3G/puaZdbOwsJTSWPvuqq0sr6XMFFEshdBJj/TK4lKFMljww0IQwIjFIAYoXpyCFlDWroMpv5iZehk/V8ufpWw2a/r21asqK+EUox1PPSzDrx6sNx5QdUwFFHxXJjyARTVpxXiveqyrW6zhhZwGsnPBgKXdEtHbkvl4Sq+4uPB9lGuKX1a2WKNlys7Pr4u/xEKNtdMu2gBtvSsW2WcBpb6suVz3PubsRsL7Y5DPaos8o+19H2JoJbsPZ7e6yZIxkUI3jBxDcXgtM6lrD7lIo3tk3RNz4my8bDWpS507RkIwbiLz6nx4tN+OTvejZA6ihPZi0R8Wf1NsQFBe16zkinmqRy8bjKn+hhB6KL/9rqtfIbxH06tzxyVApzMvbcsaLcuw8yYGcc3+QcDQ7pk6bMmsfgqhDwBIBMhe366ADLynZ5eGHDoJOoB0opYgh2gK67dEFJQ7yWoyMhxwIXzqlecF3zQebc0KkmlvBIf0WCysQ0QHiD37XslyuyOAPTguDqkMSSMVNU3Oc8zj6ViGNLBKKtdAVC5ueLXeoTUcyotY/eiajoAAOO9gfL/fp8GK0wkAqE0ti/BUIDsuQ8rqOXUH6DXAPOXsdWCS56N+d1CUlzQ7k6KNBqC5MRGLNAKYciKPGJtlwYaxeGIo4qSWklrf3GznefY0ymdhbbmtPdlok7EmxNWmzXWNYAMBgFgcmxPw9ny7YiuLUckeylNlyx9AQa9B6fnuWfT1DAtyeWW5wMuWoDpuuK6G4qR1Km9CA6DOT6KgUgagcXAUd+8c2CT/pHcQADjOfXOfWd86HQxORlPu0dLicimWpQCkxQvMcuFmF/Mqq3rVZwQmIDQT4THYW4GH3QYhDmWiA4mFhZ/d19mj80iPt1jnbO7ZnP4k73/35k34q+8jdHJi3jTebGl3cUYrdEdh5jd+AYTiUVUkjZYTWOkoAYY6oFK5ArO+gx5ACmjHFY/R3c6SpvsU0Z//83/RPv3ks+Q3EaW3lPbv3snu7m48r77TIqWuHizGCgeEN133XG+/3p6/e7in/QGf+2RgABoKkxEhXXXqlmCXb+9x/QGTPID9wMd4o2Sp8sNDAK33+pqhUysVpb3w69LyUi2qoMeeMkX3bgiE5x8USu/oeQg/5BRq8QnAzYyzLW+ng+e50V1OgNgQYhJ3RDfxyJLWPNCnlxYYRUGeJ00jZZC9y7pREweHx2XxX0QxUdgM0Br693C8/1YN3xsaUzgGIjgVuI8RimDH1J6MNiFwCFO9QGk0guXshOuN4zdXxfsIX0CXGpQ1kNJ2YczvFAoBxXrsl9AbPenk2VrjjcUSje9Tp06Zu0kPxxqjRbPDQUCrXPKSdgXs832okwMQKY9iaqByLfNs3TPYY8zI+T6NyNCHdq+ssaDGYx3FumAJ9l4991JWecTy7Qw2UcxcaeV9DCRv+fShD3UrTCS2Ol4DcHOnW40BSxs3Vb9OGNVQGJueGwM4v7yYyuX91H0moGGpLtqZq6MtBOZZW+qO8dW5Mzr3IGCettSehBfzAoyqf55JJarM2q2eSbrGck0lXfthaGNAp0fWSzWOMc+zFrinGB4YHsUCFKe7iFU0bsP6ZpGH0Pp+rB2fxd2yH0pAkgDgCfkN/DIInXN1eaUY0+oy1c5pKzsPGjOKmFxlY0Wroyp0AqIVq+stUm7z0J4GbntHe+/vHxRtrFeYjGrOsRDRTACCwNi8Sbvq4eUBWIvPHsranajwblzjsoURCjQqDpVMWXDSKqtObI+khY4XqfPe/nE7tzxZygAwvnv1pr169TZgtxpAXKxl7b3PKlKBk1jXrGyr7aDreNIpXko9KD60QvPO1921R0PtOtBSe6KBe551nVsuJGAlJVY1QKD8LehQRkAMjrxadNWuQFWepZhyVBgl96ZjuU3GW6uxgkl3LvxQw9BCCEab4V/GUTKarBXZ+TGynfcMreJFDvypXEMIQvnJg4kKvEbg5373UvrIEC6vehmTabzu6H34J3lNjMZztXhEeK5CaAEZYP9uxMEYjJpry0vrbTpen/GolCoeew+CWvnhQHDExUw9485QCqpCnWFToWR8ddmBojMKISQnGBs49Mo5pIHB/aZNulWYFg/hxCfEhYZ4ozmsNADroMcFEB+g2dTc0A5phenKhOYKavhujfkU/wBMGJ9QAGj50i7eUxZ1QHSH9/oac53BEB5Y3N/rWb6IJpW++qNLnhmZDmNgsG55ET31HRhQumgo/2KkHOpeZc19+SkPa0oDu+5+Z+ZYENGMB9GMBvXe5PpUBH4mzGQ+7coqK20mjBfL6DJli+kPJAEjl0sZxJ+GmJO8HD4HKxTIya+3ozhYmDw3WCzapRgvDKj86EB4/KZVaW5usWu2k7XkPyKrL2FTJwJkr2U0mYugzyyshobztQjFBVd0Im7TNMEnqNxzSqNbG1w4QKSDh4cgnmefaHXRweFT+n0kAOXYaToZ5cOq3o9lJdTDeq29jB9ogK/QxNARdRb3tmuddRPnInj2iU72NXatADD8CIC7QutGQFU0h/SkKx9W0f7BQYEiGvoOCEkTd3pucS6tmzaNwOklhSfq67Qa+L//93/Rvn35qoDXsBk0w+/ddTMkpW+cDhhZMwCJHCiP79WOoQXFMLQp3sJXfg+8przeUR/fjQmt9JKH+dF6uc2pr/VCo2x1GEb7pE4MncjvQ1ry7B0b2usu9RdTDZhE5ZnyKA/GiIHht9VzjzTCONoTxFgWzJx1HWhcbeGmTlNyKU3lVU7X+rQ/ZeeHsJZ7bFRYjTeFjmKgE2PhqdEYKZbas5vlOfnieotbvgfCbsiImQLuufCxpdYWkkcfATEMrXO8A0QWmkIZf4YYGNDvAdQEUxW4W4YAiHkdYUwSmElcgAvQQa9XtioXMPWuwDlTV9yEtZJbJYwEVmPJa9qAXYAQQsh3ABv3XHMgvop0K0+lgWJvKECLsRwDWGExn45quDwnb40EKPt1PZasz9RhfCRlZUlY2bqn0xvWgGAdO2GaALckpeUECp0pknZ+A1kSof49765sPFu7r+V7t9IIrjr02Kx3zWQwlMb0NXFCmw9x9fqQIOMKF/JMwCkAyEKRnngQS05sSixtiA0WbULPbslXpQvY0FMZukUVMEs6LKSiVh5jhSir51xy1GwMsytiTZnSNk7BRSD9VndTO7m8BGNr+yAuYhg6ypKlOBZQvAsNWYrRJ2VlnZ0ZiH/Z9q0PeNDH6lGQgPDk+LgdRngtFLG9bU73QQ/F6DVMudCuVgpiBaR91EVZ8eHRwWHb3dlN2wY8w68UAdDlzlEeNTc7771Juld5xwK23GXWX++kOi16ocPxQ2dK8Xd4Ta90B7ko2jwQdus0Dn2MpSywSVkstFo0OT2poUnikaxD8Tj1OgwAf/bZjwr4KBwuOiVE8eAXynzYPa+Ua/JRF/WuuiYtoaMhNu3w/yB7ZMfpWe/hT4dYntAEflpeNobVQPrblNvi0KlzaiXmpk7yRmtpsOh9d3RZDIAa4pR3yaFn5G0o0lQUHwDCB7xJ19UHmJ0EfHW4pCmrLiVb+eFUD+XkBvNEvUcmNAReDrUrLzUVqtNRBb5qdfxS9hQlxSKWzhUWCuiYVJMggvMA20LCZzbbSeOJKfI6jG8ejnfLf/3JxqsU6LJNBz0LlAhN/jRiTeFiPRCQFEiFOiBchyk7UfxWcA2BeBpy+K1RXHNWQT0/KhDdGwGwTU1EcGJ9WvHDOWgnKtw6dYBO5WQk1tF39OpgjfmwZaqd9PQw9kbSyNJGbMQnGK7no1sjeavauQjuswMwU/z2Vj0Im3eVPaBtbbZgKLO99qZ+EAZMwtrUKOjApR+GRhQYpjwY6DqaUZnmZ2MppeEKcJIAK6aWjM89AKZ32XCPgwCCwcMErQO98oWBku90aLoa90vYwIZTylUWZvJYioUyxtqO1l+am2yzcW9GYwVMCLKRHHTLC1Mpr2l1p6dn1TkzE7c7dnSuGZ5xF5duLuB7EQBJ/cT25qJVAZBapaK1jzEmu6IU7mNpXbSt19vtMgxniay97QDam712mutHe3bFC/0vR9vFwWm7OAotLu/bhTUBT6METq7aZZ67PAioeP8sTBuQQgvu+fzSUq3ILU60IGSQhkNjgYvbMLUNs9RlhDU/weNgccwGOGeq08Qwo4vwyXXqPx7rYGt3v+KcBBD9r6K0Z2OB213QroOUDQA0Xq3P7TX8J9yVMhFCY9fISQldhJsiM+BbDDNIS2fWLJW3e/vt7eFRLsVVvBptB7unbXJ2pn34g0/a2uZGyQ+eWFtdId/lCczEaDCTpo8GMIQmdE6CQ5z+Nl5M4D9lSF2jwMXRagjQpNVcIo/Ju4ZVBdiN88PjlBd+x/fAzpAX8uQ8D62BM3HryrOHrDrQdcPCUbKT68XjSa+sMPyQ632coU5WnYSAyftR+GSyDIjeC8zLwOPS7ABXKedZPGSIk97pvpq8GG4ppxxkRciGdSc8xRIXixdC07dAPvt2wvcF8OSj1H3KWjHmygNW9bCAjhcy6AG0++uDx5XPO0D8Byuvou2jyeOTIwzr6fvIjWkIk0bqMNCFXQEwlXiYTPsQmE5M7wCtgaAd6fN2Km3sFE3TQZILpTEJbAdYeVfAvNJKxXLmtQB7d8+kT8sgVAFyQKL3GCG2cvndO4UivQXCGgLT1cj7B4AZGr1vrJSypwEqBhJoSAoP5ZYWrSZ2E+GyBNMAxMnHe2IeQ4yFW1VDg4w7VOOUyXhG34shUhc0HTpCfFcGGpylqpw1NzyntPd2A4yhu+EjDu7T6spKs5ozQFSTcGAss63Ud6wtxhpKQ7WxAPjKXCy7qbRpLc6K7lE0oasB8cY8UhIEm5AoCwBmMS+vLJVrtLu/0xYCRqNiRGkny+CfxWXEIwbrnp7o4dWTe9xefvOqra9vtE8/+qDNReiltb+zFxA4aDtvdtrh7mHtRne0cxCg3G0vv37V3nz7tm19u9O2XsYS3D5up4exJGLlWaKLtk/rpHw6nsIvEZAKi0TojemzyTyrWLrnJ3GZ4zKFHDWo+DhKxEIGOj5Y0ccp8/lVlDRrJZaEjp5R7lx4ozbrijDa9mB9dVXoryw64MH6IDjor86uEUafeFToAh/4xGtLi0tRBsoe+dFZE6DcPz5rb7ePohguo/hn29OPnrcJe8WsrZXlbRYMXnaSMVZLDRFKxXVQkhdz/3Uw1MpAaVfCzwqusaKhT1fGQjDaGEfE20idqtDhjVK+kVWWdq+La7wZyj88n/fxoOec6ubs8teB0GfhQcqnrOUR5Zrvykj+lBHw6MFlRAHIDpI9to4/FUkZ5NPf7TIovweoKNBjgLnuLHnJfQTS460u3GpyVmGfsQ6wvC7T+2ZD+5LlvNPpdxX5YnFKV1hAXQ2Tmi2Z+9uj39lC4J+/YNFhwA4SJeSImKMqrxBFW4XKlzyn8J51GCPYK9ffH04E9Ckt352WLhIbQjg9gPVOGNPR3diueb2DsZSrjrzLTVJB4CGtii2F0Cqugiwr1/qUrjBw9QoDpu4aYyDDGDSSw3uDy15uWay/apwIQpnhODREVFYAnlIVcfX8aVzp0Kj9CLEjHKzqJFH1rsZIvmKgFIRyyas3rvL1cVfCCkWrXGPiewcTiIlZOEEPpLF3wBIzPX78uAtm3tc2gtqeS4YFlCOxCKcDxGuL823ecJBiWNZTgC91oxQGAdB28vZdvVZiraTk7c3Wm9rWdD6uMKtIjzF6GEbDA9DhIGgund2d7QLpJ08ft8mZCHeUAQY1Q8KA7McWdH3xvD1aXy0g0Hkm7ru2vNYmx2YDewZOx5I8OmtHBcSHsXhP23bAc+ftfqzOgECLArygcMWL7trWdzvt22/eBFS384yB4KftYD/vHu2Fdtp6pO0EkLfjQl/ktyl28wvLbT8W6kks0bXVjfbs0dM2RWnixZTZNq8AUQhAfc7iTgMoyhl/1UDw0JHbiWbcXItfaAedM+5pSwtQzIRuO8nn9dZ+2zNDJQoF3z754FmbmZ8phdiHsQAf7dh5kOGjM4UbjVfr+sBiob9YqdATmWGl4VXKgutXa4em/DohxMeGccO+D4OS8SzexHclQ+F/bq1P5dcL7dMz6uU7HvNsv96B2tGX4+vxeG4+uvf7PQ5LdvGHd/vZQQ2jDxhDLoa8BqxQb7+9S6bIgnIxOEq+Usmklmc60HoOsNXwoKRhgWB0kufA5708rNeUJyBa8vuQ9n+0YvZ/smHwal4pQEhWKvFw1pE6aKyhx0ulq1Y5ZQZ1FUwjD7EB1xVOIYaDpYapXAOGgp6el4+Gly7wkCFCdCJ2glZsq6ycpJfySIv2UwoC6rfgr7wxmLxZrwVaeU75vGuMF4In0bqu7H5jQAOLERYYdkbo4KSefQiATgQ1ceW9Zgt31jW/k2y/GyGjxeRr1Q49tSUEYUTvVJlDo4Hp9PwZ5+e3vATVxdC+++5VDUVwbQAgjciK8FkxtlwDnvsBEs8sRuCmY0XMTuaMhdhXWB4vS4ZFUmMsC9T7Yhil8HJMh7HRRFqE1f4jrEprVpoWNqwmBFCtfoTOX3zxm7KKP/n4o7J4pud7L7apY8sB5GVjKUPb5ZTJ4q16G63qbQvQWvLKogb53NjYbM8/eNEmY6nRZ5YgYwlywU8Pz+KC77eDnaP26tVO+/xXX7Yvf/N1e/X16/b29W57G4sTcL59u9fexiI9PLxor7/bbW9e7wUUY3kGQCMmKaepZxdlXa4srMTFjVsdGswEDK1YzTUFKDaJIuCAyZTDtGopoi642rCDxFWABy3G8tvsEO6t1WzMv74ZmWivUq7X24dtKcC/tLQSWn3ZZpdm24effNjmU8+aSZF3tcVM3GU8OD/T1yksOQsv4ScnHhFnFd4AQGVIpGQ1dtdJ9sLHVzcmJVzkXogYdA3sFM3pM/kBFMCk3R3GsZYkJz91AegDuJha6h4eVqaSx/AaS70MkQCSIVWUBe+Rki4e6kLwIA/4lQx1AwANCTCcUQbXHOrr9O5wjYwAarFz77kv3s2CH7BJnq6rl6NirCmb54e0hnyVp64/vKtOjr87eV6f72OIq/t5KAlGtgGAQgxEqMngcStcE2cybkchaBuuJuIZFCsjc1tlqvEI/kBEh/cJNeDr1hLXRydFB+FegU7EwSpEaMTr7m4+MUdhWX/e6ZCf8pZmDXMggGe49PJDeN/LMsqz3kNEoDvU1Xcrr/RB054BrggnD0CsbAYncy9jUUVqk0P+uhvCvXK/TPnUWx7qkrcChp1ZaFQArTzv7/eAd5Un9R3oJsC/vx8Bf7tVPaTaxRguQX6ANTS2T+/u7OyUBVzWa8ocGWgzAcU0V6ywbnEgo5gTpSNPdVdvlo405uYXci30inbVYUIo1MseH3YtzI8YUw9Mn7S+ffmybccy/fTTT8q6imospWWwbgXvFxdDulieKQfre2o6ZRiPQpxIGnMGA6cOIefIWOqdz4XlWLSra21tc7Otra/XOLwFA9Rn52jA0OQ8p8VlLfgaekbJ2MpUTMucZUMqbm8C/JcGZ9+0owMzYmJ5BiDfbh22ra3dXD+ADG0pimMhrr1419LibNvcWA1/pIqGPwG11BW9Bfm7kuyKCxj6LMs/SgM/WG272jN11FFj0/+ru9Gau7x3cB4LH5C/TtlP2snFSfuDP/7Daudauy80NnxnKYqBPLG8dcxo2y5jZEEM7iG0IoYaZSHUQTbqJDg5lCkqvEDQoZ27F/NgQOSzwgAg/oF/3MRvAA4v+A5c3PN94A0y2+WoGyvFa6FPlTO8NcggiRDfVTfWGABDw3o2NASc3eplBL0fQO59+Tnxpdi574M3qA3qyHeAVtZ0PgcMGPotKBehpAphpWyuOaQvnco378hbPo6/O/kdC/HPn5s3yebphRWnwmTyUhGBbAn0bRf7asj1XCwjGekUAFoVYwmTaoShMN4rUzp/4nC90vkVhpGnQl0EdPXw6gVTQfl6F9BgRA3pugrlXx2sPwxTAJa/WqcxNwGVPJQLQCmn8mBkQCeNoUc4RUo505jKmWv2oyhGSLkqDpS8e36IzjK+zzM6gHrMRo87l8WshG5VxgUxOr5cFBpLeftYTUMsaFwud9HyoT4DA2AmtDaiH+hhJMtwcZeBI/ffDAxKgsZkIcpjSAtjnVocIfmsLgXYLk/KQpyJUBhF4A8jVa918hoYhEWA+aSH+VhHnqc8zDXWpvZ8Zs3Lxx7G3j8JSL98+U1bTF62yjyLRXhxHas3PEEwl5dM4O+B8rmFuDuTAZOZ0Ho25QhpxlM2n/emWU2EN6ZDYfNywwNmybBt7MvsXQN91wJYa5trsaxm4+4uBsTm20ryXltZTJsAxMmKAy7Or7blWH/rAdbFuK2ABwigqfGLjzeXagYNobXx//LiXNvMtdl5dOqgclo9zwGSKL4a/pXv2pJlZqtQfOt3WrCUzHGex7u8nvO0b3yOZsP8N9vHbW+fu6z9407HmnoR6/D5Rx+09VjE2tGiuDo1vOvEasDewVrHv0JM2ksMmtUsbqsMgI3cFciEj+oIvbmS1cGUP0YHPhamMF6XgvYOWdGe+a9kDaNjdeXEF8M9JyAszwa/hf/wvE+WIr5Bp8KPPOt6jSdOPni1nk+a6lYdRVVI2TE4GFIdmLyrHPJy4MWBx92XRpUhn2juKBda2R3yVt7kMJrPbgkrV8cDn2pY15LnwPt4+efHv2Mh/unjaE16JYzYC9qJIiGZKmwVmpcKPNJIpX3y6XqBSgFLF1DvO7wvQ4BYIBkrAIMRLqcBwBU4HtGLTSt30PKsuiHy963FWuEi5WJpFYiEQNUQyVNrVnrJRBml4UAvxdGLZQWVAtgc1eA5gJBDuW3hqUEuzrmkfVCy69JQV0Ji6FEt6hrLUBzHxlmGIemJhIGmMvZ6G3vZGZACkFaBXuqbKlRaDqDe21FdI7hJh7ZzH1AdHFib8LjG56nryvJKMQrrCYNop95mo+2IBRVrfm15IRlctPkAxUzqNFkanIJKfSv/ziiUG6ZAy5WVlSq3HnwzU7i9RhiwDsUQp8pKTFuFDnrytl6/Sb1bjelCX72gs2XpjpSFozNDu4+Z0xqwshLNPXM17T7OZUff1NeKI9Ox1GxBOh7gs2CCvUIsoT9hyuJUQClAOjE70S7jDiaZWKho2QKElnuaCPBNByxS1tycpgBqEyI8mjbNc/Pzk+3FB4/a40crAe+AaAB8Y30tYHHanjxda48eB7xvYhTc9yEZgI9AMgqc6kOYWc7GfKKfNiKAhtxQIlx/lvPl3VWswKu47ift7c5J7pERnWM7AeS59sGnH7fJ2ekaUK7ZZ/NpSJCFSgixaZvaRlvoWKBE9T5ra/wwQm4mxdNYeh0Q8LsyORgEPUbbvRz8V/HwfKdUB/6XvncADl4b3icXrg33XOXduG5dVLwcFig5kxa5LIMnvGlOvfJQNkP6DgZBhdnyGzZ0+e4AqF6O4ftw3enZoTx1L3TpUhv+fUgfrVz3vGM09cSX6qQMrntuKEu9kzSlK333h32Zewo5zmNNcBU8xIpQAEcJSE6ZGjzcC/Ye1btF0wlCWHsPTu+IcSiUA4BWBXMyzXtFUrV8pmjFfPJmFg8Vk/4AzFX4ACOrbTg8x2yWvxP6G8dmxgHLsizcPKfBquIRpFphxrNJczjVT/rSsOIHS67WxgvAsBaG9D2nB9oCnRjcUkSR7jpZigaLcnkFsMXaKAl0KiCmGZOGDoxiDG89NEY1bu5h/p5XjysOJ+sbfRws3qGhWY2+Kzvr0GdZEFEWe/sH+W0dx7h7ZbGjsrbt9BraRVs5TMFTZ4suaBOdPzQ7UMf0Xdt2JcN9r0Vhk57ZFegks64gw5hx2IHieUBhPACRhmjXeeRGVQOEI2OLyWu1Tc2tt8mZ5ba48qgtrG606cXltryx3jYDWrPzAaKZkTa3PNMmFwLqy1F0S+G1ydu2tDKZfMVEr1MfbpQ1+wy7MLXzNkrgqq0s3gZYYuVdvW3jo0cBKx1x521+IbSNi2xYEiD9wacfRrHoOJqJNdoVM+t4Y2OjzsFNQ/8KDwX8XMOb2lXcl0KhoPC8Hnjus9WCTOFjOZ6ddXdbfNg8cy62tqDkxLu8r+1Yg6a6UXxDHkObAhRtjB9qoZXydLqlVwZBnus8KrYWdz6eYFgk9wGHZu48WqGb8AcexEP43+Fd/OjTNZ/K4Tt5pcjlMVh88sYTnYG4oXi1yzxLPI8mPZZ5L2c3iLw35IHNulyrJzlAP9co6Z4OA+bB6s3hWadnhz4B9CgcyCldMlZDAVM/9xzoht/Vz1ny41mF/J3jnYX4jza2yhIk1iWQYXLCh+k1vG81RzFuj0UdjDYnAMZrke8aVJ0KayDH9zPzndWlAoY5aBBmfO+p6gDSrafpuCYltqXl8mJpOsRTDoXoyN7T1KAYUXkxFYJa/88iswhDG6oP91Xssna8C5EAq7SGlZoBFwIry901VwOYAVONH4EYCZhHWegMKquvNC9Qw4SsRqDZx0GlGePudEBEmK4p9eLFwkn76PGjvjCrfa8nJvqE+mIS3YvuJWlkNH2ruyW3bTFWxEoAg3u4sjzfpkO7Hsvt80WVgTBaHVrgXV7WfrSytueGJce49AYzK7dVa6z8bCrbaO6b44t5crUYx4wYgGYaGrA01/zgYK8dHh2GP5ArdQ646Ehw1HjEuHLG8pXLlzaqdAhGXLXJ+MS8AmPiZgKkdw/1taIPC3IsQMFCNGf5MKA7EfBYe/yopjKOTQlLhO6tTx5YXFttx7bdDLBZIs3sChaq9SqtY3kdS+/C5P7waYz3AOxMO45LbwUWi4RcxIqfjdVoGf/LPKdDw/p4hp2l9hUWCPXaDWG6DE1SB0OLCHvTg1tTLbsiYDWa8+2weo4lwI7Pbtru/lU7OG3t6PKu7ef6zGoswrDFeGRFvHB5VcyyGxRkogyA8KbwgEHoOkjImLGXZtfkS/hoLp8snpAubYAP8ekALs4Ch1x3LU88fPrWQddP7eLo4NQtQdd87+XpIOW63wOgUArKOoSeetJksQ+tcY2ssBN4m+Ss6JQ0hk+4UqCWZwfDyXd5ekEbm7mmXmSzxwoDpPAlf/BI8Q2vIcPeSGpJGnJE/1LgkcUCyvB+yBU+YBgEZ5I3INdBGApW3UKy9ncnvzPs5s+ecplz5CagGQjggNg93kCr9EUJxKEcrEYgwXwHhgNQycj7TtdUlsXGbC/NlmudIKzN0AkKBBh6rK2b6x0kCVseyKGCuQimcqk3fL/f3WFH9RpG0CtGEq1VhM9rtUl+ESUNHYIkmQgOTRFGy33xxWq8EYOcCVi0aLsKY12lQVL+AA5i9+EOXRsDt2KAamC5qztX28bw0xUDdE9d3St6JhGKw+oftmM1FKO0LQa679arWTEYzPg4B0A0Za33YpoHTPMCTgDU95bZO9ivYSWv32yFUa7aBy+e50WdDhFmoGHh1NBa54p5wcVkoTPgvcD8YUzj9uxDMxrr15qCk3NzzRYDkdISMOtgsvDV5+LsJKBxVit39/GMqVhAj3dhHUFj1ZTRDJq8mvoFkKtTJu0aQLJBFD5Cez20evlrWf48DIQsmlALhxJUQqE1AkLGC84tLbepgCXxmEw62g6IeC7sVWAC4C9jlV8GtFfW1gvUuX16+6dnp5pV29fWVyuGqb1EtrjwK7FUl+ISmz9tb2h1vI7V3FeuSXnDo+puKpryaQPl4PZKXw/zWaywk/O7tnN41bb2ztv+6UUbEaaI6383dtcWU/4nT57FTX8Uy3ShXPDB3e5WjVg8wCHUoUl+U5oVFwxMF09UrD8yFoEvuXg48BiedLg+gKBn8ZS0umz1U1sOJ7n1zmBZ+S49n4M1yUPrcp70wl/SHIyDfkaWQnuKqNZurDRjzUkTrfK8sgyrLznl4bOGDUWeASJeA4bK0nuEe1m7dcea4AHClnzLtYrzYuYwAOCVp981xKbkC4/l+Vwjf6FUyqKOSTn1+vnxU0XHjv1g0iJ+r1IHRQWQUCeYFyXQA5sSYfUpMMBUyYHICOgZ50Bsh+uFKg8Ha8TxvhH7c9IaPg0p0bHAlVNxz7FkueryVU75CE5zk49ivRBGrqvkZK29xFIqNlmWZ76n6iw9Fqi4qPsTsV5inuS5bmkAQoOrgS0BMF1KMYd6IvRQVrFTBGfx3cY3TFGTaJjg3uDw6TBH6nvGzYqioe3ynkYH0jU8J7/dq1iMvxS8gKBo2UEfM7DI9/YP287ufsrUe+i5yFtb2+3rr79pr759XWMHnz5/kffj3qd4YcmkD0BDO8NnQi9MwdrpveOhBVbIs2hCwHWMOMoDSFkwGPTk+m8FdH3WIOSUFwBTTBZYcGJqx2Lu15qLD21b61kGMLSJ/AfaOXzHD6zd85NYoFEOccDbVay6m/PTgGxoJawTK5AwnZwdFxjOLsy12aWFuNaLbWZxrk3MxcWP1zAWkKvVgHKuPdoswLcCdA2CTjs92XwUBTHZrrn14WG94XjN+o21h0qKbGhHzdoKLXggFSPPaVtRdkl1IBLk1MeOhK6jN9zcjTV5lToenR61A2mmzNXTahWjKBqxOF4EMPQb/6In1xwt8LVPSsP3ge/8LmWfdtdurDU0VT7yOFhcDs+XzOVwnTflt+fEPx2D26mNGS3SwmeD3Mrb84OcOQCeYVMGX1O0w2QInNaXArwoBWf5Ou5+SpJyMyJ6Ht1766Ar3eF7B8neWVT8/4ALdbqfdwdPUJq17F3aw3dWX/Fx8gVrYvx9RSqymLzzu+YzRybII/4F6ENdh+MdICoEAce4aAgINKLfhLbPKnnfMOIfEtOgXbjNA+2N4pDJQHTApRKDAAxE0BgaoAtJJ8DQKJ7xvOc0pHuY2crQrBUmOQuPu2LPWJWfs1BqBL4sMEHk1KenG+sk2rXXsWsKTJ9fZS0ih4G4YnhCAqOjBMFqJ+e53pchwsC0thiSMgIwB1ooq8asrv7kFf0e2oS4Adi+6IXB4YYOcB0pk24Ba5A+JbC7S+I92gZA1nixalz5AGdujQaXdh5KGmmp5M0dXAw9ooAmZ2N5zbQnAUMr5ZidYWbJTcD+5Pyq7R2exm00kFieWhajhtFqefa077UQRSytWDMAgSbG0AVqeeH06KTtvt0uK3ExAuyzejaTlsA/wOQF44vyKmjpYjY81bU9T+P6KhYkyyufZmAIK3DtWX8WAD4/OWg3FycBwb4U/m0+7yJkuSAS1nlRpknf9glmfeisuWVgxlW6TiFu3ZuJ50Lgw8vKU8OR8nytz5iUTqJoAbqFat1fjQtryIwOEunjMydhM3aVpcKSHEua6AYA7ZutB94gcOsLnkZxn1zcxkqM8Ic0h5EJUx/RMyZDjUU0m6dcz6R5oo2SH9C09WoJOOXzQH8KqTgg1WWBhnHqProOZ4//TvffKVh5GXmnns1JdvCoThttoE3JgPSO413Y9wX/ARTPDu96tpTnQ5oUnTTMYDqOQrKSvKmdEzbKjyLCx7ycip2nwAMWdGtNmSrloqff8iPbykYZ8qrk6XcvS5df6aDDUA+n62QWVGrXATMKPMk9gsfTqpEsAUOWff8eAyOgSPHAH2kOuOR4B4jVORIg6eZvPwCBALrMuaFeBHIKL3MgB7H9lnDF4lIgzw+ZEA6FdV8lv6+pfB8awXuedRTxkkZPs4NHaYV8ii1YCrzHTvpfdWRENRskyq2gBaRLe+pMkI5P7j2Gk7YGloJPIAM8DTA1xS5XlbzqnyyL4RDP+nY9kBwtmU9l+n4ZpQVszHO1PNdlJGIkZWFN3AWIxePsrpfM6h3hgtoLOIzvtx5yLmZZImEGNMdMwhPcQqCsN/Lp8w/bxubjtrxi6tdse/XdVjX4Seq3+eRx+1/9Z/9Z23z0uGJ1sPMs5b4K2B2dxL0+u4wghlZp79locFYQi9l0s8uzi7Je1VHvMoHs89cj2LGe9nZ2SzJn034+jUMUjwxBa8gT5qSc8BEm1QY0sTQxO1r1LWwD4vl9EwCxfJTZRTZyugwfnUdAbVNRNAntueR6/u8DFuXG4s8ATCiafIQ10vYBU3HitHaswCIvcrRJw4uAYOojxi3sMBManx4cBWCv20TaZCZtRclZtmxxaSlCP1GLMhSP4OPkwJVHE4DITWYFmmVqjxRbAhiEbUGOs1jsx6HvnjnZNyPtdehl3UWgfMZgSPssraynTKFF0kMrgs6qKcDOcxS1ClSsWl6pY3cRsWi3gMgeGenC3+VNeiwm7eWaw3XfSyk9POu+PH0vuqQt5e0+uKowRfKp9PPp8J0FS9aFZwB58W/KC6xck+5UFJB0xeq0ve8DgOFjv9VpyBs/kHlpKAd+9xvvD/VThwqnpXR+e463qE4FvPnss2X62GbvAvc+UuU2Spe39xBuKKDs2FRgXWl0OR6OXuMcQKS7MQjQT/Ey7ppYWPe7uwVj4CMCSagaIxXzfQAIh0wdJQR5RqGcCqKgrvv8/j2nSqvQcAzpO0xdMyWnBnenUfJ0Cdzg/upB01njHSbkeDS3KnItuaJ2MxPYN6zEPNZykfFaAAEQAST1lD9rklWjEyDZheipT1zgfr1rLo33/XIP32lez5W7lTpidM/TrvmZs7uP5TLfWZ2ZOzYea9ssFL2IwCOuesotbqVxdTj1mCgL0QR4wDnVXr3ebr/81W/aF1++DMNetcdPn7XnH37QPvnss7YaS+Q0luH23lEJrw6DvcOT6kRJlYvha14qqzbtBZBqDCn6pT7JrK4bO3ccK2o+loVxfH1AumEXgtNhagyYdwS5LcawaDZNmA99OuMmfRZvPtFicW4xz/fNn5bmltp6gH1hdqFNp46r+b66tlYdJ/LXvtqBVaO81emQ03ai5wGu06NYKidxTwOI9iCpTquUvRaFSH6Gy5hZMx0+Zr1a/24iZbs8OWu34YnTeDoAkZVGsVs/cW5hPsB0G+VmKTiEigCH7ygJ3ym6bnWbHZVihkdOQ8er8NVtEFmHytHZbXv5Zrdil9VxZUD2yXnkZrk9ffI0vPngbUQZmBpIUMWMfTeUDDxNpK0pnJgS4afICuZJHdCcHFWoIs+KI/teMIjeuc96950Fr30q3FS3k8D3TjQiV06/qy3zHEveu9L2DFn1ndybScOTELdDX21SK9Tkz6ByBxkYZKTSzaeTfCg7fEgJ6hnX8Ig8POMama/wUb475EfG8IH66TgcPMuOPX0SCYOteybyCmbMdWOChyX2PhlrljElrTRmvd+/9+MdILKmMJ7TocA1dCUZGTRKwKEzK8V3BfeMwqjQUHCH7+4NgOf4/m+F9h0Rvl8Yh7QQw+m7AwENMWE5ceVNr+oB4hz34BADRPPkO6GjDSr4W/elyYrrcx7lp8ewCBjGVhfPeNc7tIwVsXV66BnVaxoWTBrTIV/cB/GI1EU6yudTWeu379WrFSKHjFMhPpdCvCvUzLWY/wFCC+B6R10MMp5No3UqdHMf3Wk97orpY54F2Aa2rm1s5LGx9ne/+GX7L/+r/1v7r//N/7vt7wfwYt2Jg/7RH/2DNr+83OYXl9uLTz4p9258cibW4XmEOEog30/ixlnGqobY5J2yqgGwFZ4JTxhGbEw9MZ3YGoa3kktqGrp1oUmGFQdj5flLJUvQWT4OygWg3jwwOUbW5gRJ/cxA8dsOeBic8MvHEvZCAj1+12qcX3D6wfIeaVPaExBFsdyFnlxg1qOVtAFEB4QIRfKwU9wo3k39ZqL07ehHkSonC5egGTrzdmureBJfVAw076cxqtzv+DknupjTbWMqw4pslgUIrTIjRlsu8/l1+257N8CYeoRH7LKIB8Vsj49Pq01ZN1Ygx7csLxY4OrOMgVJf1zF1q/xZw52O3QCgwPuiy2QJDctjydnBVNF72QeZw6t4m3VPDvxWp8EjHPgYD+difZd+Nw5S93x6D11rOM1D+MfKUH2B5tBs2GkvbcdSGzzGQSlKGz9UOrk/lNM5lLPKEJrAGkpgwAP3HD7NoLKQLOyhCPCociqvfHy30o4+gIu49cJf1n08OT3MdUramOeHE02T93C8A8SyaMJgDgV2ytwLCNLd6c4cg7+usAo1EF9DuaZQiN9N2E4Uh2f8xrCYUDoDUYb7NKVGlb6r0kJE6QIu5fG1CJr3hoYFIkGivMGqqTatA3Hre651rcaqzc9ypYFnhIQOzneWmI6NWt4+38XqxPsMNr2NCzRqhd6y0rr1M9QtpS56KZhYIkkri2iig6P9HzC3qYPcAq6N9yru+EAT4MHyqnF/SUe9AaBYhzjtYhjgSdzh77570/7Lf/3/aP/V//2/br/69W+T813Fj7wHyH//D/+4PX7ypK2sr7WPPvokoDpVoYCLCz2gYZqyTgnSZesLo3brH22szUf5cKOLwWIam7aJ/hVHDN30hIqrGVZDOPFFKFP18AztLA30Uefu8vc1MAl+v963LvXbdEPPWw9RLEsYwZJbBynL3PxSrLWlckmV+zLtUUOegGneXwtNbGUr9siVtu2A1ZtTwCoroLaqz1UUwNh9rIvQaDygxcJ0j5uOF9Xdoq8V8y6eijbL85TrsAshNxAw47U8VC5wql6DyLm5RAedj5LXzv5he/N212NVbyBqbOD/j73/AJD0uu470dOxqrur4/TkGcwMgEEOBMAMiZIoaUXJylqtLFsrv33WU3DY4Ld6tvc97+5br2VrnSTbokRRjGKQKOYIkiAyMMiDiZgcO+ccq7v3/zu3bvXX31SHScCA7NNzpr5w8z33f8+56ePBkcNHHOxo8MgA5eEyrvJDrpBN7vlmMeDMUAPlRYZwSzqQG0xn2h7PYnnDgDZWCeGFtIYxfDpa6jx8AztoVcQT2n3o+EJ7ChYaMgnxDALUQny0DZXJHBok7mn/ssTU2TITzj3nDoa8LYJxDAPiGe8ihtB2QhoVptJMGoKfxYnbmB7ehxQF65M6ksfiPX7CFl3So85ljjFNgaqc8VE8nw+Zk4bq+LJoukda3KmyXY1BZkeFGjC9BsIcCi0Ie9jBol6fs+JUKb5chj894xfBYWxB0KlES71WpYUxj4qCfCqTuqbQfJxCHMaoSCDgoWcqCB+/kHtXuRUhRcgzxnaIxxcMKwzMyqipkjFsX5+MUIEhBgtlpIXBd0woNDPGm4LmSTi+lomBeKUZUFFRhwrhOwzym6lGMOSGdXuAqoTGG6MxocIaKSozhEMYvr5J7kKnAlAiNKoYCQimOFEAtvPSFsoWMHUErOgqLO5WzwooV3OwpsrEvzGrRqpAvSz4AFPfwJB97JOftb/5ytetvbtXQhTGPmhojAkywL/37nvs7/y937S6RoGIeucpmZLd587ZcFe3tD81GrlfULyM34VFs6oz1tOp+ADvQTXUCiYgBEiuYQPQkiTGlyeVz3zFvNU25PxkbMrQG7DXEXVPXaIJ+hiEshusB+9YKV1vqHnfncG+5CFptUxocI2ZhQaMxoTJ7PWkjgpzbB7zXDKSQQbUGYVj71l3Oo7se+dBY26QKbpAIxVoVmaChkf9khZdCoCqZPqPqD7UCFi6okShITL8QgPkAdv5OLZMQh8WVyvPbNnzmXTJD1osWxnHZBKPS5vO1KhsxIJDGxoZt46+IRuUqdw3uWDtvUNed4AN4RMD8sVi7Xvvv8du2r3L32eydV6//uF2XXsHTRpV/8iqr0NUXVCO+Kex0x5JCxSfUxdeHw46uPFW4PKLfMJhzI15gAnFTbrQ1GlDaHAML4XOO4BRGKuMoEVaiAewlIh6m3TWM0CGCUfKIZRnkH3aAnGQfpa7ISvM9iMvPCMOFA8ItygoPKe0fOus2g5bZClD5gl4hxUEbpAuiGcOoArbO2rJB7Pg5IU8x/LhQA/kMUy6yjrlRHxpkBAyG4//CtAtQlipNRwz+0fBIRAUMNpYWPKiHtELRgWoXwABQEP4OWtOxaFIlB1ARO99gF3hAJZhMBUQDSCHWcIRUYzNEC+mpK9dUjoYc2EhsGdQmQd06flgT7JAhEsKgwyzJxbGRMXMJLzp2Qn9qiGxd1blw6C6suC9Oen31qD0cu1jkg74aE+cWqx7qdysQWQA3w/mZOGvcuiHxRbu4ZoaZhyDwHFYp4OnXrFn1L8No4pW0SudWZl0MpFUiPTwmE5TUyzFUGXPKkwXIDRGBFUaqASAjzi1btpsz+x70f63//+/skef3udaW2VW4So1YVcMmruSqXLaqUaWa2xSEQkoFR8Lf7dv2WpNtcwIV9qAtLDuoVEbnZwzRa0yB0ilYcxj2qmxqgdllpVxxTlpkypZAZGAhHE2wEFuJmYmpSUqz0qnSsGmlQYmkLzBqGroSAF7NDZ6XxLHgm72wsc1omXM+im/G1o2+FITTGb2aHNQg3caagyu8ariBLU2N6U6Uf5yWcmMyiarModp4AA/W8jmVI4saWEcGdliMiXIXliErQhdPjjk12tScsBaS7c+VH6bmlttpL/fhnp6g6ktoQOM0YLJAx0v44y+ZVRp59Ry8sznLZHzAWm0PcNjNj5TZmPSxtFokVvcMJ7paVU7ALz3vfiCjSq/HMaca2hwYJEwSbawCtRBqO4gtCgf0hGhTdP+Yjg0buSE9hpAMHQ63IdfakdypWvSHpSbMPaIHAO0gDwKhg8TiAEOtCf8EibMM/IQ44LACjQztFTaPwAk8VIWBJ6VKivJE+nGL+SaofyjBCFDtG9eES4yQrgxbPwAjmiZgCEACKhSmFGrxJIKWQ6WqStBqmtX5KRw8IEq5BDwZrcNv8E6DEeckW/acTSf8ROpCIgUAonEMTOXSq4Y9OVoc7QgVGb1vEoEmfUCk/lBwmjwCEqYwQkFgQpMIYbeIlQMFcI97/Ef1gSGXo6ensz61ijMEV1H/6FYkcuQeRbSEsY0H2iXoNCYYMYZyQMHSDA5QGWTRiZVcA/gAewUCmkl5TwnDvLG2I2CV2UzuUIjIN3qqVRxXmFkVoSAeWOXf46HZ7wRjYvxL2Y86ZVZNuMr9hUnHYsvYdItA/DVlewJlgC6xqpw9BwAZg3XrISJ8SiOvCe8f/UH/8b+V4HhxY5uq1H54TiWA2nywXYJArR71y6Vu8pSaUNIlXUXPj5spCzYNMslhoZ88fbgEGMqHPM0I41HpqMASNUkzW3IxxIracTyNIsmIg0iCzipjXHAK2VGGXidErAqkQbnM+TeMuRe9U95Uc6ADpMK7HOm9x8YHPAOinLnGyeEx7AAQwRofhOMuao8JiaHlb4Jmc0cE4eWH3YvuMwo/NDjiwWyfiKTAIuxNT8IQWGHxbrzug5LthSRa7KZhhqbUvhj0o75jCgNkzWJwgkbHRix6ZEJW5gQcKhuZ8YmBdhqXCoD5tUmVCcsr+FDW6wckEqtjmTeD4Etk/bBKTdhCEP17O2FuqWuAKYwbn7w4GHrkZbvX7+jtPSeNNChTLHmUm0Rd0Fmg3xG4KDc432QQbBmsU1BbmXILWUf/Xh70zVumVz0ITCVDfKiRy6jKCXyqvuomYYwicfTp3vGjOnwmIBjNw8e+P42n33wLyESp8sGAKfaAlx1zdijvDvgcB/MfGQ9jP/hNoA4eUAxoS0GKyMJyPgDo+iowBwmXvjFG/WM/FEMsezwj1tJYaEMAngSDgoVaaBDjlQERHopHCOwFEgscI9QGWR2hwqlAbsWpEjZncAv6I0GRCRuIisjCCgN0zULOSJyH5D2yEJB86dqcS2QWT2EvJ4DCyTgDOx7D6+CdPfyhlskSNFJKKeK2iQ9fZUqFj+T00GgCIvtTjBpwwRSLPKvtKhnm9cv4dDLkc4JgSu7I/wgA++ZAElpEIWCJWzcx/STV1/boQRRYZSdL8vRNaYaOQMU+cUEjt+W9jVr82rElbXKZ42H559areaj9JyWkvFtXWPSIP/F//Z/2le/8V25VcUqn6TT1zl6eS42FOqL5T18spT0AHK8Z2FybWOdNbY0+skwZax5VG/IZAAHsDJLuiAB4lBWPpPZ3LrR1y2OjbO0Se70OyrglDi6WTur/E2zjlENgTEwAJu6hpmBZGtjrp5GHtI2wXIMyQ69M+OLNBQmDxgXwz/aEsCBbCHsgOHAYL+bdOSZ3UXhG7wCLmmmgCPaOB0fH4QCAGnYNFIE3zs6/TE5QyNgkoGZWf9VmaEVlrOERx1mjcqFrYPUOYP0YyOjns9pPigvrpG2VlOuNE/PqS4mfbkSXxAcFyqOKZ8ctDsjTVdFYmfbeqx3UGnCGK+rt9vvuNMVAvJOPUAu715vAtWxaXvssSdUd1WStxovK6QbRM7PUz8Tng/kFPlgSAk55wAMLCrMSZbOxOUzhEtc5I92jB9kVQ3Vr4kU7RbAo53QhvguDO2E4/fR8pBTDuNQ0L5jifFGD0thx87E75XUYO2xVVNlJdnmGrUFTYsNDGz7BQABPszZMN6v/CgOwB+Q5D2gyzsUpQDiARDxR76oUwh5Q1aQdSZ4GZOmbTpL7tH8ApRh2qM5BzDHvQOqwgd/QlsJv5SpdxrKL3UQqQiIZJySosH5tiv1fmFwmUHZrPe2CJkvKdEzpdkj9SUYioyIWaaDxuYDsCp4Fp+6tqJ3ABsgAsjRgFjawbihJ1qNgrgcrZVxCtw1TL0jVYAWJh2VHipDNSCmJ6ZhkWGeEx+Ax3inL1ZVeli2EuN08xhg0x/pIj0IFYCMqZ0TaOiF0iBBUdEsqFGwrQ1YY7eCcu7+aqUJMduM0EQwRCNBQyKvCBjp4BdwZIcLQAfQYzYosb5sg+6HfpSyYM0ceSCu4ydP2v/8T/+5PbvvJctWF4RahBB7oy88iD0n5QHT4+PY65COoEbg2tIkkKq15maZZ9kqP7KLyQnAkGP00XqmVYcDMqVr6xtVpnW+lpITaBgvwzSkI8wC3nLrMiHyvc164BMRIpJEXXICD4DIFkAOE0bA0BZVa9bX3ecaBI2AiQWEHBoYGPBr8sDRWq0bNzjw+Rie6gbgQzZgytOBoNBY3SrQddj9UTiCTmkckaZLI2WMkokE74oVb66xwbfPKVd+uOvGzRtdzqhLVhRMTUz5Uh6+CcOyp9ipTsgMptzG9cv6TjTBfFm19fMdGYHhWL7cRtVHbttzmz3w0NvVaMNYVWhXoa0ADkFLrLDnnn3JPvaxT/gYM42afNIRIKP8OXgrXwyvIDe0EcoaYENeQTyvd7nRRWAR8fEsyoWKwNsebQQ3pCZ09lk9FzhPjkkOlbdZvqtSYw2NzdK4KK2gGRIvYfpwlfyTJ9LKXEMz6zZVpmO+E4fxViwvAa2AkSPu/DvrYhbd+55+WPH4fISUAIWqsFGEGOYCLLGqEBE05qD90kaR87iQmrjBgTDGCvApn55XKTmqe/Ls+KI2CeByjUxQHuSD36BJBu0Q96yciVQERGZdcMx2JB4DJIBdtN+nffkJYs3ao5zug8oJcMZfzCB6YwSYNVVUEUJJIcZ1UNQICWQNG2crAr7EjRru2g+ZkdDwjMaDP36ZLSQTfjCB3vvaOWUadVky5O85KJR9tcq5v5MYKH7Gs4Jf1spRGEqt+yetvgVKLr0g6KTnpV346l5VQi3LI6olNGFpA5URzBA6CQCXI/0pOyohDDewjizmF+3F15EpTh+QF0gQRuj5AWeWMtXaBmlmlO93vvOE/b//539uf/+3fs8OHDwq0FEnpLQVgVNM48VMjcJOJcP0uszc8xBh8XFblWkV427SPpsEBNtp/Ep/N985GVEjRuuROVimOh8clTanPNRKyDsH+mxIQDMoDW9MjZClJC50ygfnLRIfC5mD5h8aGUKK4HK6NPURSBeKj3uAhiSjKaKJUJ64pwMFBOnYHNSkATBupAy4PDCmSO3Q8ysohRHWvIZZ+9BJ9veHmWrCpOwpc+p2SOY4ceQawneP6XjQtKjvGVkENbVZq83V2ojS4x+gUgTDktuB4RHf5UPHMKZ0j4xJQ1HPMa8OclTXaiSyTtgDPu8TKep+bVyAmGvdYg+89722acsWb7zE7fUkomFCtDGIxvqNr3/b/vTPPuTlAoCyBIuOE7lBht3UU5qQH9aCMqRTq86FDgb3rMZArskreQ+NvXCvsqOd4IZ72gMdBeOlqHlhlQUKCUrPnOpFnVl9gzE8zliu+6G8lDiY5S0+3kpi9csBHhPqXC+cO2fdnZ3W09WlYGi3qi/ckUn9Mh7rWrripo3C4WzJANzIMJoh9ci4rwevRhWfUX4uY0oLdUz9hrZIC6KTCdYqbY9nyD5DFXyelk6WMgHMKX/C87Yp5jlKF5ykUDsiIiFSgI6AQ2VKdMQ0fIQQkKKyWNxMrzYxzqZ3MgH6CkTVqFmWwbcoEGxsc5+YEQhAiAZA4WNTyhxMmOHQUyo/FDi/AF2Mj8x4hvSMjHCNOxcypZkGFzQnChlFgJi8GcldGJh1IJI0MGuOnxA3UBOElGt++XIZa+DCujIBlnomX1CtuDCbwzgqvQuFqvDVw1NWNFhnlSPmLRVKjzfDoLubgMTBJxBH1evL5Kyp9qOgOJDhM5/5G/ut/9d/b//Lv/gDe27fflfnfcCanjpk0eN07Yx860Gygn0MUfkbktaFMDnAKw2YVxk1ek6EaZSJuHPrZmtt3aB8CBCU/mGB2sCw0qOGzTFVXd29luMj8dIsuwcFmgKKGeJW4+qXxsXBCJjFrF8kbhqNa9nKAwBAOfngv9JXp/pHU0SeGFsi7zwDCDg1iTFDys3rTHnCPzKGpkaDrapUr72ANp5THYZdQogRn/XED2nAPwuFqWvqHzkEABjTYr0dssYuCrT/AOjSXNVp8GmDGj3jWyoAOBrXjMpzUPmdJ32tLTYurWZA7iYUBh+0x1oYk6lbzad3Fa9KXWUyYn2DE1ZRnbNsXbPd9/Z32Z33PSDTlgOEQ9OK+Us2bM6WDGmttG9+8zv2ZwJFBvfRlNCuKD+f5VeayA9j6g5uanP0MQAjHQIyQHjOXMd7/dIGaD+cdO9ynojf25QYsA0HJIQxPtoEmhVKAHDjSonio5zlyNsc6eY5aeD0b2T4jttvUzzj0vT7BazkjTTO2LjKnnZAc0RGfbZd1/4eM91xAaDjFClMXeoxrL1M5g2ibQZMCu3e9yejKzFQviBZL4zJc++7fOSerX24pQNxK5WIRWBdANUQh+ezQEVA9EgccELPjJBROHFygWcsxyB5NFgf1MZ0UKHCJAA/jEuQKTdDFeliOCBzAB3AhWl4N3ddCwi9fcjo4vgBbnkGxcqEec4vz/AbiiyAoqvzgJ4TPQgAqEsvWOVFeaQxe0EobN4TDmmlAREeW6vYbsU1AEMvwi95A3QID80ZIHBAEJM/niPQzDzSEWAaIlhUNF80dBNaJnDrRg4jnbKvfu0r9o/+8f9o/+oP/4MdP3HKhT8jbQ4gJk1Kvmt6NEBhmJezl6PSzTXVG4SE/Eq74bsrhfLD/Eab5JsoEl/XAFpbm+12CW9WwDQoLWjC0z8rDUjah8JjKQnaUmNrq03KnJhWQ2GoYFqSNyqgm1XZZqSZ8MlJzA0SSFwIPemgQZEOBEypcuDz8SQ1OgCP8o3HgrH8hB4cM5fyxT/gRXr8C4wyV1nki+DT2TY1bLBcXZMabtj6GUz20HFzXiRlzcEe1C3aOA2eSRwaIjONfLGQjgQZzKqcYSaMMLmRRb7RPC65rW1qsnyVwKpBQKx4svU5q1I4fH4U05lPLLDecFBh9vYPqnNT/VbX2P0PvdPuvOdt1rJxs9JPpxnI67Hw6/WC/KsD8mUmKhfA4uvf+p790X/8L15/VGUtR5GpjskfxDX5BdDJA+XOu8jkGQKEyV/wiyIbxlWRT0xOiGtCYFwdQFRtKR2M/836EElo76GOaBNubitcypy4sEIwfQFA6q5eWj3aWIO0cBW6v0MjBNQB26AETPgEjI8NFtpDMK3VXiVjoYwAxrD7xJUo+Ych3vOcdFEOAbZCGaBF0yYCUBcsTkEG7Q23+PMxUBHBUf4+tCairAgjlGmg4jrEt28Z8ApCkF3jEIWvdAFUIfGo12hAAIPXHBlTYLhnzIceT0l0v4q38BwNRr2sMs4AbljXyDhEAJqwnICZr6zASg1JAImQk0ncUIE0JsiBWr1B1PqgOGUej+8Ki0SF/uCT55OxvNCbBvV6UTD5JZ5Y8CFOGnroMX1XSp5x1aAdq8052MujykE3hAPw8EJ5YJIHcChTL0XDR0smTAXqAkADLa/M2pPPPG//9t/9R/urv/6ydff0ueAEUFOlKimeHk8S5cv/ypg/U1nLgXLqPSJxkwbygbDs2b3LfvTH3i/QDcex+TYPabrnTp5QmmasrmrBGuoETMpje0eHykVxlkvbz+TkvkpmkMpOQlJX06gYZf4OjUiwch4Ms9CDo6MyedRxTDFkQY9Low51zaTYAuPOesDSLOolbp9yzUBlotLyssQ8RVD5njEz9GyFm5xCpqoFuNLAlF2AkW+HYMaOy7RnwodJjBkJfRnjRwIdyn3WD+FgAkDhK7IgqypzGkhBjpFN6p+POpVL9hZUhyyVmVS8U3JSJkBDO6yVyUgb4NSg5uYNDr79fSMqhwkbGpmUtp2z8akZG+LrgON5m5Is5gXe737/T9ree+61hpZW/5Jfb3e3fe9737MRad/UQ5AvwEfypDJDcqPsIetKoZ08fUHxXrR3v+eHfabct/SpnIJSEYjr4D4Mi4RlWpzIpDap9okBAftYPx2PiLaDbJB/iHjDTioyTloEIgJChjRYEsaOlHKV1+z0hMJmMf+46mZSgSoP6hTKEAa1ISYb0YTprDkMl91WU5OjfthurTp11tuipftqB+SfeOkoGFeW7LJtlqZBG/ODWNTpscMF+Z+eCrtivPPAkQgcYAwVKcLKoMyoc5QPQJ06XsQbsX59667CQ3GL2jP59X/Kg5/PqTi5Pjiy1eMpAuI7twoQAQmvvNjLhAiUF7+mMEEFNBhc8QKQJCLcUymov67u6zVqNW5oEGTOzVTVA9pfzGDUDkIFBk2NsGDcQPRuEbjYj5stTJbwjGUDCAY9oaIRcDGOBEiHhhjAF7eLwkU+iJM0QQgMvQXPmdGUQV3oQel1yDxpVtqkObCUBu2MGTsfaBaFdFFB6n3EVAYzsA7yKhMEtKmh0draOuxf/qt/a3/+4U9YR0e3m+OUD+ylXmjAVDr/B1b4xOP1EhtTMJ/9UYLq1WP/yPt/1LUcxlFY/1arsrp4/oyNDnZbgwAxWylQbM5JG5uwnj5puxW1AnJM3KzgCq1MeZvkcwIcrz/rmqTvrFHDZkxNxWnz0wwXqDwyaLNhZYFrrRIsjm+nQ2G9pJ4ojxnXylUbPhzBmkvAs449sbkGyQAdnnrzmpxcUz90VKEBs7Qlo06Fj+KjxdVIO6M90qP793QFhMTlFonql3LHlCaNAXDC2kE0AsbmmOHGzZzcjwsEJhTYfEXGRjDHFTfrNvtl9o2NjFlzU4vCKbfeXg7EnVI5VVttY5P1Dg7Z6OSCjQjAZ9S473r7O+yHfvwnbFKyyJgz6yovnD9vjzzyLTdXGbdzk1V1R3XNCYSQulCPoX65QxYvXOywc+fb7L777rZNGze4XOHCx+10jRs6EuQZWQjyHawcQIH8IpdhuVlokxDvuSY+wqRDLGdiSbJJG2SpCukEiKulLbKllC2nPsYqTYt0e0olJ2o1rpHzITHFIhyTHMjc7R/os4sXztr4yJCNDPZbV0e79fX3yn+dHyLC4ResV1UX6XJLOC7HCVn2ZXiUVCGvEOmm3UaliLaKtuqdgf4YTgAg6Zyd5I1yQLFzoBXRnmhDKGyUm2vnFWi8hZrQ78GRze52UUPc2K8EMQBKwZHIRaYgSRgJ1Y0CDNobieSXQo3uSAQLTEkZEYK+/kz3fvKEAJXG6pUt9zDgxD0MsAGYZBxmjCg+d+1RlUdlA0wUCiCCuRTiVwbRRPQLUNNzUgD0hApEz+gpQsERr+dD+aUXZ8baBUz5CRUVKon8KWjXCF3rkX9f66c8+WJPwpRDTDsACADOsodZGggqe0vLBvW+s/apz/y1/Zt//e/t6IlzXsHkmfL2SGCo8EvakhTLKXKgUF7kO6RR2pf44fe/3zZs3+q9J24zSjdHabWfPm4bZP7x5bumpgYJdb0NDY36bC/p8XQLgDyfs2p0KlfOVWQchlldNDKOF+P7LmjCCyp/Jm0wyxzwACF1IH4ajZoKyaQcKSu399Eedc+JL6i47GNmfJEOkfWHpJX6qFadsYOABfQc1UXcTNZhYjPoDvgpa9K2MzY02Kf6YkJA2oQkjHSwmJpyBDTRHNGyGpqb3Rxk3SWTNCSRQ1xn1bnOSl6YUGpQJ8KYF3nbtGmTws/ZkDS8oWEOw5DJKe2xf2TUOqXRzwoc86q/m27da7/8d3/dGqW9dnR1+0G0AHX7hXP2nUce8RN1qC3KlvKgdl1DLFQ3FOuQ/PN74cIFe+WlF31CaNPmzX7QBZNZTOyF8ekgb5ipAAFgQtsA0FBU6HCQLdqQh69nyILHoT/8sgIEa4wOD/lljK2rs1Pg3yOAUf3IbbW0P1YYoL2jqeOOyRDGZ0dH+qy3r13h0i4Y8hIAqX77e/u9Xqlvn3BUfOcvtPmkYdi6qDQobOQUxQGgD0NsYR0i6Qx5Y8gpzC5DyEVUjjDTg6wEpQlGhuTNr91KkHtX1PTHM4hwYYgyI/EAJ/VCuz8wnALEtzV3BTDQdUhg0OQIJDY6EsY0PD0zgRIY14BJqByAqbAOSNeKtcCYSgInPaMAEHCXahGJLi4JUFwIMH7p+QiXgnUTXUSh+n5jpY/gAULXDBSHm/sqQHLgaZWGEr7cJq1BlUjl4YelK6SFQiAuwgak6VmpdArbJ0zkBlBgY35U+8kLk0ied+UpLKFgIgWg9SqVH0xFmacSDPw8+tjT9m//7R/b1x75npsCrJnzhqF3sWyhWGHED5ei+A4O6Vl8xj1jcHc9cL/tvuN2qxIYk092eLTIVOxtu2Czk+NWl62yXE21NUvboewvtrXJrxos6VB9A46cB4lJCSgxbjw8Mu5r5+rqGgUY8zauMsFspazJNztP2CucUXzMiDJ+TH0wSYBwK4HeCVL2nk9MNqGCn6RSxSL4sM6V+uO8S4mP6oxZYL6/ojj01z80IG2RQzcUvrRFTDLGq/w7yqpLxk6npelRByz3wTphrJsPxgOOfMyK/cfUIcuMJgQcs+qwh8anLCdtkH3daLp86IpF88hsX9+g9fYPS6uTzMnfxa5em1D+J4XoDQKrX/vN37Q77nubjSrcto5O27Vrj2vTZ0+etMcffdTBg1ld6hgNDgIQdRO4QLHeXRb0OzA4YvsPHLV9zz5nL774imtEt99+h8sd2h/j1Mgv7ZO86Z/qECaMAIRsxUQ+kes4nACTx2CdhfHbBslpZ2eHtbddtB07t6uuh3xJFuY/h1aMu7LDRFiNjY8O28jwgHW0n7bTpw77AQsb5I7JNOoxV6f7plbjmL3mlmaBuOKWTOy4abeyFQAKYlwZS9Tbrn7JS1RqeOZuCkoDefR2rQzyDCb9+OOX514O+kXWeB43BVCm3INbXENexnrmOKNHwcSeL56YXQTEd2zqVcBqDEIOChLtjMhdi1JkbL739YJy4ws8lQhC9EKWVgFIIWxohXEpDtlPalr4AWzxj+bHMx97kgOAibh865180vNQEB6u3nOPdsBYJAUYGl0AYcLBpHINEd+0UlfoGTAmDPypQCUkcurpIC4lN4yFSOC8oCVoHHDg6y6VTxbIQjRM7yQoQTFlQw9FWaH5cB/PYmRXBfs6jxw5Zn/4f/2RfeyTn7Oe3j6ZquyuUc+seMPBsGhRocKg+MuzWHlJ4j1+ojvIK7fwC5PGrTfttHve/oCAl6PSWLQqTVllADCeOX1KZrU0svJ5N3v4QBRjMINDg0q3zFf19F6u6p8od2VR+WLnC0fuhwXd83o5ok6QcwABn7w0LcYH+ewjR2vR6wNCHJXFOlMWxFNnuCXpPIMchPVHvfDchwVEvgpA5hxHefGFOn4ZZ2bWsoF1onIM+LJshuxj/sJo7iwXoaPiEwkIPCEinxyKy0GujINOqFPq43Qg2XCjaEjSBKUEKT8LdtOum6y7p9dlCaW3u4fzDBW+ALJrcFQdwZzNKn/zmRr7xV/72/aOh39IwlTt2/A6e7pt+7btbm2cfP2oAPF7Xh5uMiuvoedQvgsaYrqGqfMgE7zDn7TYiSnfofTiiy9aW1u7yqbatm3b4aYsbY48Y4FRfgwhUca0GSIIQ1yhFYQI9I+OQ3EwPutH+8ktGyjOnztn27dvk+VQ7342bdmmsqpR3eBPHRt1JjP75OuHrafzgtI2rfIftd179igtOdVDlbTrKR/KqqrMWk6WCB96m1TZ3XX3PQozYAoy6kvGlDbkjE4RzAEMVUAhjWLX4HRDWiNFLKKtoRHShikzrFTexWvy7zKoOCI20C4iuIZ2FPCE9yH+CmmIWzyeIiA+1NLuDgA0AidyHBKZjzPo2sfyiEAFSk+ttLtbtAI/jkhSRIQIN70BPUFIWCGBcou2BbjqgcKr9WeecVWsZ0ahkg4vFCpE7ogDYhaWAmWih2fEg9lJ/Ey2KApVFuHQe6oAlHaf5YQVBKo68ZBGGiMFyKwUcaBNMcaJ+RbMEk4AoceRKakKoDwAd9II0OCeZAMIHFjADFd/34C9JHPnj//zB+0jH/lLO3u+y+pq6OGYiAoVgdgC1KS/FENehgWG4vNIoXwWGSJdXvGq4Hc//F713s0q3/BBIvJfX19rw/Tw0rQa+RSCntUKHFuaG2x0bMT6+gdUVmEmE8CmwbBrh1lUZqC5BzSYWBlFexRgSDqkrUlOVC6kgw6L+kWYlegCEIa8UsekkT6ED8NTvjzDH3Wqh7qXwCsPI9JSWL7B8A0HxlLPPh6tXyYA5gVuAGSe2Xxpkr46QPXos4nSoJApCZLAGC1RMuLa4YyvpxwalbY7LS1X6c6XqV7kcFLyfNOuXd45jAyP+Ck7mMqcWMNJOyMTszYqN1Oqjmnl7QO/+Mv20z//S25GT0pmugSiIwNDtnP7Dla92sH9r9pTjz3u5Q74+bKOAgq6dhyqdQnFuubH0+91rrYgwUULPH7itD32+BN25sw5a5FGi2aGRubrhOWOcuXAD0m3dzJoWrQhZLkQkg8P+VCOOnxOcKJMaSfMzqNlNzTUSV7ZDVNtfHCLslDIrhlOjAzYwqxAbrRH7USdw9ioywd7r/maH2PShEveUEIwy1s3bpSFwXekg/lL/KwRVS4lV2GXEzKLNcJsP20MWaEsGBpDNrgvPlMYtFn8MJYKAZCwy1Z0q3B9gbv8ROwCRAkPf7ihUCijuOQmfoa0CIj3NlzwQsMsJQACcxBQINwDjCSEHhfgAIRcQxJR4A6gehdmTHkWKpjxKHp9XLr2ITcAK70+4TFbSfg8xw3xeSb1jsLjnkkJMsTzMVUE5hHPMT+JiZkqeiF6ABohJgWNk8wz7kfjoRJ4Dzj5gnO5j0JIpZN+endmqQF8de9yx3IgFmHLzPUOnrG2UAkZ9aA59Y6Aekd7h/27f/8f7C8++nH77ncetQttnSonwJiSIT/0iHQS9HhLwTCmIZJ3DgnivVegiF/yDUf/EOmBABa04Qcfekjmz00Cx4w0EhqV/FQq9TKVh/p6rWJG5qjMzwppio31dVYvbbGnp0/aMcdhAZZosgpfPT/buFw7p4EpDDTqkRH2rk5apc/oh/VrzPLxNTtMXGoyACH/05EocaQXgNDlgptFBaAk/3rIOBTjlYwJ8pU71gjmFa43H+RQzmDGsSSRCpMlIGOKe1pywvo1abQCOZci7uUujFdW+1gYR/kPyCweE6DOoanPS44F5NPqqJqaW9z6uXjxohqvGozAokedG7Y74DmBuihg7BM4//CP/6T92n/7/7QNrZt8qQ71y7gfsz233nQzlWEvPL/PXpJWFyZUwsoD7wCUV/44OGJF8nblheaMuQnYILtnz561x7/3pL384n67Zc+t0uy2Sx74PtGoypDvjRTaktIOMARtCQWAcixMUGRY/A5whXWbLPJuu3he7SUsVvehJLUxzOQq+T9z4rgAv8uaaxXW7LBlVKEjw+Oqr0nbsHGrtbV3Sbts9vbIelsIUGWcHVBFXplgJC3IKnWFZNBh0CZJP27iJE8YugrtM8p7ZNpp7Ehh8oO7aEZHYKS8uWfdKXFEQAR3iJetsnLgmIQCcHR8l6e7CIjv3tSniAgwrP+LAccGSkI88ZigijyqpwRIg2Mskcj4wLgDgQCF72Xwq5gdmBAMBnNjAqEYPonnOjTuAF7EwT3vSAtp0I9M23AiC+lkzZeS4O/pEcNJPWi3FJaEwyuI3iLMNLPGjUZPLwqFCgmViCbrmipgr0dT0+N6j8nATDZpqJSm1eDmPd8g2b//gH3oQx+WNvhRO3z4dW+smJcsC1LRerp9xk+/DhD6n3Qm2d+JI5GW5PtIpZ5Ff9QDZcdwA/uBd+3cabffcZefK8gSnDB5y/bAKsuqXIa7OlS2wIrKdm7KZxKZ+AIQB4fGFCCTK0x8qQyo64zqQloleUBYsxlpRhPT0t6mvLwkHWrDDL4LTFVuAJj+kywEjdDH8vRH43btR+XHNQ2X1QUsugb8yANafVbMNjBft6jOidpxgHStkIkTwJDvaahsJcyAqGup+gudGnXHbKw8Kr9uMss8RkP0iQJFz/ghX+VjBpTx0J7ebtc2WSDMLh40SmbNR9Xop5X0PmnG9zz4dvvdf/zf285dNyvmYAay6+bsmbPWWFdvu2TO5iWXjz/+mB169RXJjTpS8q6C9FlQJUzRet4Xa/FSoqSAsPArkj/KhnFtQYQaTbn19vfbI9/6th07/rqvL73ppm0qS76Xg/VFW8CCCSYmMkUdEBrtjnxNMd6qNjDOp1mlzbkFMTQokBtxkKTtsWyMVAypbCaGe21sqEPyM231uQa72NZj977tIZnHzT4mi0VCu+DLjmiHHNHHsAvmOcvNSD+dF20MeWJIClkmDZRHWI7H0BnjwwAepiyCG7AHtxEMg7/F8XfuYd7hBlmLCo/jlmQHCmlA2VG7VxpcVgvPj06kAPE9m3q8kllTlKyIMEMlwZZgUaiYo4rJVU0fQAcEBBQcbQXyAzQUKOAKSIYKIbFBPWcWOJrcNA4yhQaIiNCwKYiw0jyYgITjJ9HQOCjwrLQWFWYceyINQb0OYzX68fgAdl0pVDUTcq4c0QPxDPc+rqO3jMHwDHPY3cuv70UWkR4qlOUhjDPCmFx//uGP2p9+6C/sC1/6sh/fj/bHYmcl1SciOMQCTZU0UtgehfLq5clvgmJlRk4DIhzdQVRympNu6SiYVLj73nt9goBFvgg1oM5YD8f2oyl0d3cLEKWFL+StNsOylGo/JGN4bEhaUfgEJLuROA0ZDdy1HAGoIvQF1/XsgFGddna1K5+qYzV+9vqilTJeyRgr2j+nW6vgVbKUJ0INgJFW8ilIljsO1qDcGV+kUU1Jg0XTpOcG2Hjmy5dUll6Uejcl2SJQmhPwmlfeK9QQqVVfmK3ULigPkwJRdtwMj7Hw2Ez4ZoMz0gwxblUmyqjyy4EVaBgCaAXAdsZZBcz44YLy09E3aJt37rHf/+f/wm6+9TYf9mAsEG18ZHhIgHjGtm/dKi2p0XdvPPrIt+zE0aOSM/Kp9OqXevU1q4WGuhKFuuQ3MGWOH8qOuoR8zaBk7NzFC/bEk09Zd2+ftNYttmXLTo+LD6Rhv/q3rFXG+EVjpdtgCITOgE6L2d7+nh51biPWlKuzaZUV9VlRTRowcVVe/d2qM0xNzoEcsyqZ6mqJtnXzJhvs67Tu9vPW3nZOisqsNW/aLHlX3Sq9tP9woHAY4+SwYsZBHYlU97Htsd5zWh0d15mqGm9zlIGDt+o8Ah/kFp7ap+NHoa0gG7hDCcIiVeDyixIjBUttMR4Fhxxh4RItgA/WgA/I4uGxHSH8CIg7Z1+x1i1bPWExAbGRoUK7muuJkxAqYNb/uImsQInYj+OXFsXMMH7InC/HUKXQ64LUAJX6cAcfJcOfAagAI7+KTY2C8TtiDxXvgqSKRDNhGcUQEwDSaHxcTuH7gKrCxWQjfBopfnwNoYQaPYgK4Z1rqyoNn9XWM0CRSuEPl6SfRdz05uSBAgPodWMHDx6yT3zik/bH/+VD9ty+F/1EGMzisJZQoK5E0wipAAdCZ0VC0AkKZbOUks+WaywR/CLhJ6Rxsa6gqOXfc9891tLa5IJBPYWlT9KGASkJKbsixgb7rEaaYjXCJclHC9y8baO0TD4FOu5gKBEVmHKcleqtkkJTnaqMaqVtbtyIVjAj7apHvyr7sozqKGhDLLJlTWKZent1p7qnPJi0mVej4yADhl1Uh8iWBBowDGs85UbNzdeW0qHqlwMEeM6sLfKEWYXsKKIwi6zw1ST8mplkdpTQKU2ocWAqMwbYPzTt6wfny3NWnmvxdXGA2uxciIN0hFlaNR46QqWzsjZng+zBrq6x/+n/88/tHe9+2OPKlylujiNTegYHBq2zo9NuueVml4W+/j575Ktfs4vnw/Iq6n9pnfIAGF+eqEpqM3Lwj+wq/e6XTlblLJn2TlvgduzYSfvOd58QIM/YnXezG6mwRMkVBVlGai+AsXfQqlW6N4a3Otou2pDSXElEatdN9fU2JX9s+azN1ll/74CdPX1Kaarwb/SwXpRDLBqaW62vu8NOHztkuWylrItRa27dbE2bpamqY5yWtehrG9V5knoHH08LHV3IP22Y9JFLZAFgYmkeVgOWHYDoGl+h/IKCJIATngCIYTwwYATyjzusV+4pey8b5YX4wCV+1YqkUAULLq59Zpz1koXZb2vplEmV80ApNG9gSofPBuk9YyygKqDIe4caRYj2RqaoHF+SIuEFuBzk8ItnhUDGfAugChYNhhfEETMcM+UgIiKOyAgrg+yh8BbUGOs8LBo/ft0ckZCw4BTvLCfgFw2FAsBc5huy2NY+jqk00rAY5FW0ijOo4qjx9KgsNeHD4UNDw/blr3zNPv7xT9qnP/1XdujQCTf96ekIlzE70pZOL2mKXIoieJUi/KTDSIaD31hWyXDifXhWZrfette23bTTxwBZOBsEBGCkrhh/rbC+ni6bn5nyhoFZwdjrhuYNVlffZBMyh8fHJpRfGuK8tMKs1eVYqJtVL86WSfXESpZ/m1kAdPFiu43L5Ga/syKReBDenGsNSpT3ypwcxEEbqHSUfVxBoBy5FoM5TMcohPL9z/HEbsxpttlxaK0fnuFyRCfK4LqAVQ2JDhbtmDTwuYewtGbOhgWGvUOTNjwlma6WeSxwB/BnpkcF2Jjf4fBZJt8oGzp3Fu9USuOfUzmNK+7/7rd/1378v/opJVvliwyWB9OLBjk0MGS93b12y+6b3TJqu3DRvvbFL9nw4KA3vFiXSUrfr0bJuoVj/UfinrjQlI5KM33+hRcpVtu+bae1NLd4u0FbY9MEVhpLp5hwm1Peerq71F6yLu8A6IYNrdK+1SbnZU1kGi1bVSvZqLHurl4bHRnzLz0y0cTY9JmTJ1X/Tf5x/8npObvljnv0jkOAZSUgM1JcipMYIv8Vq5WrHFUuKveJyXGfoAkToUEGKR9wBbxxpUkcy5L2Bu7Qplneg6zzjrB5j9sYH+5g/FBGcYMH7vBHm8Av714bSs0yP7xr0lVpwgKJ/agqOaTq1CRdoPmVaHsgsGuNcoD2RiQAlKILCVFkJAwVGY0sNkhMZtwzdhAzASFM4V5xyD8NtJhRRRK0LVRh9gRjhQUTGq1Cj4FDxRPcop7DLIWhsXNoK70klRDVZsJ1MHYhl5ApbWpXMh1rraurx774xa/Yhz70UfvaNx+VMMi8VJr8mHQVBD0N6abiYh4iR2GPv7xPc5JKNY60+yQARoaSDSM+R/gBmlaZM9tv2uVHmlEXXmf69cNBvS7olcusv6/PAadG9V2h9ANI7C6owdRRQdPIfFxH5UevzNgjH/H3Q0LljzBZfE42Oto6rbO31+YlzIxdMo7EgRhobaxBdA1B2kP5PJ0iaxQZV6YMg+nsM8Jy5z235ICxJICHQ0IY8/ITrL1eGUvjs7Isx6GDo7ef8/MbCXNS6t+YwHVY2lLf0JQ0GtVLZa31DI9bR0+vgHbcNjRh9ldbnTSp+lyNGm+dZKDC93fPsVBclsFGmcE/JiD8mZ//BYGjZBoTW2446opJP0zz9gvtvld3z+7dKs8KO3zokH3zq19VOmkbi51bJOqoVJ0nKf0+1jEU6zk+wy2MLAMgPB8USL/88mt26uQZAViz73rho/6Mr7v1I0WBtstkCh/m6uvr9QXVDAlh7tJZoR2yffDo0SPSNrO2cUOLy0ZnZ5c1b9xolXJL53T33ffYkWPHja2XjRs2ycLY6TuCfBtoSGExrWiAkKPEQhjDdDlUu3XrUa9nZ8N3awDsmDfSGoEQArjxS4dLnnmOZsgvfnEL3sDcR2DlOe0AC4m2A/MMv0fGUybznbkLRQAiEQAL6B5nbxB+VsdTSNjkNDwCVDaVkDDTA5gxkE91MvPo5iONTD0B7liu4se9KxExsySIioAc9ARMMX78EwfpcvDivc/0FkBChZiRmUeD5VsQbDkC1cbVMDy+gvlOz8MHtNEEmS0lPICQdAHOqPWsP3zm2WcDEP75R31B9dBgv9VIkBSI3If0MrECIFLYSSKfcJKSQst1rASI+/g+Xkc3yfs0xzCSz5JhQIBIY0uz7bp5jx9RTzngB01qAaEp5J+zAmnYvdISMpirEjRVjkLgeLawgyFs+pemqDKm86mrZYxwxj8HgLbPnm20RBb4omENjYzYeWkTLMjlIAj/PjVmEHUu97PTKicBFnuUOXWHbxn7x69UdByxJXz0+PHDUWNMiCD4ACffnWY3xtikgE9y6N+bBiQFvLhjjSETJiOKY0Aa7tDotI0rriFpiefaOwWOI7Z7zy67e+9Oa66vUaOtsBzrMiWznhblhQmUlh032X/1sz9n9z/woN1y+x3+WYZqdZTeY0rmkF+YQ2VPnzytkizzNYiMqz/3zLP2+HcflYYU5CXI7CItPlt8nq7P6CdZpzyL7+KzSFHuor9wAlOVdXR02Pe+94Qvvr//vnv8Q2XBamPcXm75J2BpFmjmZCp39/X7sp652Qlp2n124cIpO3nqiDrNDtuxc7NvKZycGrWO7m7bvn2ng+jJk6cUX6WA8T67+RZOvZlwzQ/gBch0oThIU5Bd4mN8k8+PhDHlwlCaGA02zAKHjhvsAR8gfvFP2433DAcBduBULBeeUx5xVpkwuOeaZ3AsV/wRP3RkfKf/FgFxb+a0R0BRA2xUOGMOzBA5kCkh2No054DQQVUlsyHDNFS0kzAuyJgVz5AhGiLCorKQoARVFaLASCzhsMKfkzTQEpKqMhllDAyKgsD/mEtKqTdaH1SVv6BZ8JW3Wi/QMFmj9KmCmNQh3QhCfV2jwqxUo673k6mfe/Z5++hHPm6f++sv2dHjp9y0C+AaNELAgzzGgWDyBcWCJY3kIwokFNMaifvoL0kxjMjLURT6pJsYX3wWw6f+autztmfvrTJ/cwJEtjYxlqveFIES02DQBmpr62WeTtiMBDErAZ2ZGrcqCSfaPGtL0QoZXsA8YaEwUdWqk1Btyw09s4BpfMyfY1bXSyPlG8UXL17wfcG8wIwOJ4UzaRHM2TGBFwujp1RfU3o2Is2O63E949TuKcmRJFBlXymzNe8Lqx080SAVF++m5W9K8jwmFGSccEw3gwLC/olpPZuXpmjW3t3va/gwl+686zbbtXOr1ddgHs9bjvFfFSHgOzQpzVLx3/G2B+xXfv037KF3vMdBkg6FQx+8IapcKGkWgrOWdqB/wHqlcW7csNE2S2ti98e3vvVNO7z/NdecqRfq7dK6XZQTaOm7pfV6qd/wPnJ8l3TL5CgyC8gQ//nzbfbaa6/Z1i1bbMf2HXIThgYiOOCWFQp8iO1ie5dV2JQND1yQ3ynbtKlBMrCgutTzggV27vwFyUaNn4lJ+3vbffd7W+XjYw11NXpW7SY1eBCsirDcDTBENtEQKQOsR9z45IfqlWyTFrTTMCQWgCxYl1gBYdbah370jHd5YQ3lwPtYJhB54x3pwi33gGNkTHKesSyH++PTe9xfERAfaLroZhMHlVJIrCkis0QwwwC4MuSzwoW6IRNhiQOFHsYAVS3KUXAgKJRfqcR6ThiAExWkHLufmEEIYYsZI1zOyvNepuCWeCnGEA/Aw6zjjECahdXqHfQ8HCXOkpegQbEsJowRqjeUuecn94o3NG+W6WXeE377kUftLz7ySfviF75snR1d0opU8JhFAkuAD/Y8FQSM30Ch0CHSnATD+BuJ9EeG0u8vhwgjGV8MK4ZNuhgOIHlsut9z6y1W39hoNdLmKD+0cw5bKJPpz4QQ6w0RyjoB32h/n02Pj1rZnCwAlTEl7vuQVZ4MPbD6AI2MOqGc6Bwhr1M1QQ7FoAFhhm3c0Kr35Q6IPf29/mlOvu4m3JEHdXZiFkajvY3oYZ86pREBJDyuRjkhwJlR2U8LoCbVgbHvmIMYZqQJTqlO5zHX9X6s8HxU4Dcms3gUQAQMJVaDo1N26sxFa1cDZwb43ntuty0b65VXNAVZN+RL5cYeYU6wGVM4t93/gP3yb/ym3XPrA9Iuh30mm0Me/CR0WQYUM8MILPkZV5p7e1VmKpMd0g7RttnL++UvfdnazjGhEhoo8rdYP4HWKgP4S/qN/pL+uY5uonvqmjG28I4h3QqZxUP2zDPPezu5+667pRVnBGijKgu2x3LmZ973YqO597ads4aaSmmAOYFZpSyoGnWcOd/CefzkWarbtm/Z7DPUYMT+V1/1wxzaz5+1UVlVW7Zts4y0RzrK0MYL6UIuwQThRliOBmiCKxXqNLOupAT8AOjCUAjWI/IOsFGWoTzBn6DZAXbkE+aaeOj4cRe1Q56TDjg+Z+yZa+LAzbGp9DrEjV0SduVUjYQGAArjEA7jayReAejX148JwJR6RYY5G8YNUcUxi/jlPkaIyUqCGfOTFwewsAwkrF/kl/e4DVv5aGiM2QWgJJOAIS8YB5yZZfV5GCNAK8SMVar818FP7jithjAQDNY9sVyHJRGvHz1tf/JfPmR/+clPSzN80XdoZHHr2h8D5iogFTh5CGMeIe4gglQWV+EOipURKQplZN6Rv5CHpVrkWiiGETkZduTF56FsKSqVou2983bXcOqlJTLuxqwfQKViUj7pdbEIKny8J6Osjg/2SV0at5pK1bvKLXxHRtqDBCxbk5PmJgETcPjJx9L4qFcQsq6OBbmYP0y05C2rRldfX2d8KAsTnb25XV1oU0M2ODRqQ9Kk0AjHVHfj6oDn5X5G5Q/4sTWOpUuYr2iLkwI9tEI+6DQls5njEjinkWdjej8trRMg7Vdj7R8es+7BUTvf0WMdXWGh+W233mYPytTbvKHeslV5gb3ikwxTDZNjrE+UZqhwd99+l33gV/4bmX33SLOcVuMfdjOyTvnOqKNFAlRybulMTcufNGa+Kc0E4dYtW738z507b1/50pdsZGjI2wiETF9KAaiiXCwnE7F+IyWvkxSfR/eSAN0pTORCcaBwYKVxEPAr0l6PHDpoLS0Ntnv3bhsdG3P55gxQTjNikXpWwfVevOhKBUDFzHAu1yI/OxWOLC8BS0Za4+DAgA+Z5GprrU4yVCeFqrGmWh2YFChZaZyEjtaM3PvkisqdCRcUlbAsDqUIRYVhCNIs5YUOD8xRumGAj/SRr1BeYAUaZVCmIvgh3z6uq3jQ/sAa6iqWDW7iocR05nHlDGXDu0vGEN+1ddCLkU3a1A9mbyhUynXBZ/0YNHYQ8sCYGldB655EExH4MT/POqBZ9UoyvyRYLKYNmmQYrGW8j0kW1jUiZIwF8Y7G42vBEDsyrcSA4vRoDMb7qR16znFTLMnAlHfE1zMy7Qu+1Zv5xI1CIU116tUo5O7uXnv8safsQ3/2EfsrmcWnzl3UcwlPoSBdH1IYAAmToBQQCfC1ii6sQYCdEDJdR4CKDMXCT9JiRS6+4zryahTdJP1ETodLMril02KSYdfuPdbUuMFq6+p9kFrw5uYrPTEdUlZCibanIvR6n85XWE9Pp9WUT3jZoEmzRowJDcxnDlSYnJ4IwEWdM7ShegIYAcCFBSZg9FyIi9nUKEDZ1NpirU2NVqbAZiZGfPEvH7gakXbS3ddr7Z2dAslhn7iakYwNDQy6NjM2zvdDWC4zKlNZwl2mDk2/gGL/0Jh1dA/Y8Oi09crtuQsd1tbe48dn9fUPqiA4HLba7r/3Dnvg/tusoR4ZFdBnpY2onObm6GilWU5M+Hq8TTt22b0ykR9458MCP2l6w4MuWw25Bh8uooDULENHo/zxjWtMrT4BAkttNkpbooG++uor9o2vfU32fFhHR8MN9bIoI7pTvS3WYaR4n+Qk4T8+S79PPodoV/zjPshyGEbhnrrnZJ4XXnzJtmzdYntvu90PvJVDd8PQVU8HmzSqLde4SZ1itXX3oi0zJjhvW7ZsC+FXALuztnX7BsnAuLTNAaWRjRczdkH+uwcnZW1l1SE3W5U0bDQ+6iUr0JRDElcoh5Bifj2thWusE7Rs6oF2CEhCPOM9y3IYD4XRdv3QYoEg5rmas+fHP2qnqFgo7ia7HhNKCCvUCXEivwdHUoc73N3S7Q4ceHTvS0o8MRIEUJteWhHSCIgMgfDjouTOJ03kiYKal+AxwkMkuAelGU9hjZ8vt1FBsnSFGT33o1SymZ6G5IPbElTcEi4HFNADJAVqToDLzDHvWbME+QLYQmFSyDmp6+R5/6v77WMf+6R9+M8/ak8++Zz1qWLZlcAMOmODlCyhku74F0hXHl+4pwIoEzg+ixXEb1I408Q7mPDidZKTbkpx+n2k9PtFUu+qWyYhbrppj922906VrbQ4aYmYvfSeNRU1Doi+UF75oZNzy6C2WXUzLfP5vAA0Z7NTef8uM5MtbJWrkRk1K6HGXOVYferKP4CkTgszlIW8rA31LX90lkpHDmCszVoLnzDYvlHgVOtb/rKq17q6Gt8qxq6UecnTvLSu6bFwRNestD9mS/v6BvzzBezM4ESZNoFeZ2evzPFhgaHe9Q36rhnGppul3eyU+bqppd7uvuNmu+/eW5Q9Pl8w4XLhyy7y0kZmMZvyNq3yYCFx69Yd9s73vs+2bdojwGX3yZhr1cgjQw+ICq2CCTl4WmDN6TgcJ5ZRHupydTaqe478evWF573R4iMAYjD3YqOOIJmkWJfJOk1SlP1IaTeX+Ck49+EjcQQAtHniZ0KDD6mxPKdfHdCem2+2zZu3+K4bjoPbtv0m27Xndtuwaatt3LzdNm/drmc75HdOZd7lHSyfnGBdqZXP2MW2M0HTlIXVKBDdvucO23HzndI2N1k1Y9Qqa2/7intBbR9sQKlCi0OBoW5ovkzaMrGCVYimRycTgDGYvLjjmg6cciVPhIWC5ENokkVaNBYGFhAAzwQoS8/4HR4ZcavTsU2WaQDTrJfvJXuZ72vpUoTSxAR8jBOFY74W7WzGERB+lb4SzndCpnypAkQGCJSK56h6OdKzcKoGdYlgOXAosewy8IW4SnAYhwrjifjnGSfSMPtEIhAinwhRhhn/owKoFNwzBkYvDxCybpDlMhwOynl933vsMZnFf2Z/8/kv2JHjpxUUEzWFnkPpR7hDJQQNi7ij0EWhjPfxN1LSbfI3+fyNoJjOSyn0evTIrBm79/4H1LvPWFNLk2QEMJiViczWPJaRhMFqxmi9VCRHTU1o6pM2IMDJyQxamJqwarR91TEfv+ezpd7ZYyVIg+ejR9XVshyEAaz1pKO0udBhqUCK6UTD5PvQrS2tVq8Glc1W+XKQ3bt22vYtGwVGG23jhibburlVWsgG27yx2W7Zs9PuvP0Wu/WWnbahOefLZHJ1AlflZdOmFmturLcNLc22besm27Nnl91+x21uCtbXZ23jpmbFk7WxMXWC+mOijXFMDiJwTU9p2rhlkzVsaLWdN99qb3/XD0nfKbdBARvaB6cxUY5eoypmhg+Qc1ZP8AG1QYE0QFkrMMRy6u7ssm9+/et28cwZyTCNP8gDeY+/kQMwXrmsEMZaKcadJKWsCNrHj5201w68ps6kyU1cyolJs7n5SdUZQ018SbHe248vPO/pta1bdtjN6mxZ98naxNv23m1bt95stbWbbOeuu2zn7lsRBrVzdQKFfFYAKgxnCQQpUKw+0gXQMaZH2UJgEM/BkoArYZwQxQgKmmZYgI0bTF7CYKIId+Q3LOUKuOV1BpgqTD+ty9sGi/yxZMPkC2EdnbjJ74uAeP+GHgcodp7giUojQq5jwEyMoMkBaAAkiQT0WD3vYCoAY0zBzWNJHX4YkKYCECp++T4xzxlDYEyB4lJUrqoTBiYxpi+AxVgNirmvU3KQ9LKQwDE7Rs9SIdOMrT55e/WVA/bBD37IPv3pz7p5zGEFADh7K+XY4wAEMI3JU6QomFFo+E0KULyPHN3zGzlJafer0VrclKLlwlexeT0y9MA2unvuv9+PbOO4qKy0MRp0JX51z9gw69N8H7D80bCZva2oY2H2hE0N9VpthToyTKEF1Ydkdt5niyXoCJkqhG9lcFAEHSE7XrAm5mRe+YEMSo+P8ejXFz2r3tHua73T5JMKGYFazpfy8KwpF46fr62psE0bGqRRbhIQ1svkrpf5KpBrbfT75qYGgWez7dixxZrkH5BslJtaASbr2ObyU2rgjSqD8GlPthpyusvcnFK8EMa/a3M5P9i1UvL5nh/5cbnf5h+uB/hwX5QRlRVDDTRsb7xqSJzsghbJO75ZQ8fw+uEj9th3v+cLtRmvc2mXH+qIsJK8GqXrFT+xvkvVefJdqfdpimCI0yopIAP9I7Zv33N24sQpu+WWW2RZbJGGNuKaGKs5evt6favn2bPnbJeAkOPkOi5ccA2rv3/A+gZH7Y57HrDWzTfJcpDGL48TKndWNLD/2sFIMohisjAXJmjZxEF5ogmGNIU5AfIaAZC8UIaxA2FJDvIFsHFP+8etSsAxKmjCypT8saaaTSS8x33YpVJo72IfBxXm4A9AfH1yN8lYBMQ7c23KvMBHAVJgDoASaphA8eiFrZbjNrkaHQGRCD9inorWe8akHCT1HBMF0EP1xSvPAE8HJcKjASqDuvM4+H4uH+pm7NEbqwANLVVZk3/CV0L1y4wXS0bOn2u3b37z2/bhD3/EPv+FL/oYEoWMxhjGGtTDUz6KJxYucftzXYcCXKSkMLlbCk+UfI6f+BxKvoO4T/JqtBY3a6HFcAoCBAypc7v/wQd9jItz73yRth4zVsfmdt8ux4yzHjJW6Bp7lbT5qlrL1WRtfLjXJscGZO6ox1ZRLcgNM4NubggEGF9jKIUhC8CN7s1NNPXQTMowVMIuCBqEm0eAYTZj86pTzjPM1dd4h1Up7aFCZYp5Ld/KA9/jYGmP5FHm3bwALj8z6cx3fWkIfPKAPpK9q1gU9Q0cdTYv83lcZSFTXaY5jZkF5EyYcWq5JFu/0y6/W7ZvVyzldstd99j9b3uvjcstXyFEdmhAqj3vKMLEkoBBjZ+F2Mj2+Ni4ynPSOxqsJGZrn3zscXvhmedsYZaBfOpjad0mZSnyWmk1t+n36TjS7122va54HsCKdt7V2etnL87MTkoL3OAY0NHZYXwbBuDiAFwW4TNH8PTT37WBoT7bftN26+rtFZJIOanL+d5xLA8HLckCkyTIZA31LrMWju2eMGn34AQySzq5j+2SNNGe0QIBSJ6DQ7iRY6W8kFfJH8+JC6xhQhWciG11ESxD5+K4JnfsaOOed5doiO/cMuILYUFwxv2INDpOAgARQewzpTAZc6T3j2OPJJNJlDDZgt85ZZhvIKA5UjQCFT3nJI28hAuNBUBEFfYCQcrlyI//oicREyaFwrmDA0PD9tQz++xP//TP7a//+m9s3wsvynwZlhf24rJuTgWvayKjCOjZ+eNR2AcawDCZp3gdBSe+X+55JK+MwrtI6WfxPv08UvpZ0l0yrlJUMj3KK9o1gMge19vuuNN27dlDtlUelHtGkqYOi1ISEDKDTG/NcAWlg/BIoj2cjMBydBS5mFC5VvvEWpnqjgND0fbQhFiQjYldx5Y+gSydDfUaz6TzLXHSRn3sStmqlSygXXLwK6YlZzICqAzGM1bpHzmSP8DUhzWUJ2SQ96z9Y+wxV1vn4bK2lPyzlIh1snxsnb3VnGYUNIygoXHAANovFg4A1rqxFdXIDyl4z4/8hGVqG61neECPwgkvAG6xXohfZeGAKFmlYxmRdkiaWM6EttzZ3mHPPvm0HT9y1BWKQhPxMJL1E6/jr9dXIZ54He+h9H2kUv6Xo5X8663eU466F+oznsd60/37D4v3e3nsvXWvn2TDGGPYPWK+JnFmbtwqpNWPS6tu3tBiN+3e5R0NK0AY9+MAD4JVBAEH1P5hB0W0t0IhIW9JwIpKFu2dXwCRcT7qE+I5K1uoT5oznR2y6wqT4mP9M2kkj14+8sM1GIVfFLFpdWbsj0dDBPShI+MpQNybOe/rkKoVLmMkPliuACCAETT3giygMUBFzL7LRL8+8aIMcHqyNyoRpjWITQ/O+BKR00gdbJUBn3LXPWOMHpbMX4SRd2irDNbzbQsGrC9caLO/+uzn7CMf/aR981uPWGdntwMcx3n5sekqGCqYQx2o3LCG0IN1RntQNSACxXcUGHlaFJDwbDmiZ1mNvBJWCANKxgcl3cfrpJuV3EMxzsDhnpzmp/O26+Zb7M677rYqaVwcy49pi8kzI1AsUz2w7tJPxaYTk2CxNq9a9c0nCNielVfZMgvMwu06Vfn0qK4FTlgCiDRHXDERQ53SEPyIJ/2RAjpWAA1wBPQAMVoJ4IJJhXbqnwlQmukAlVHJEH4wEWkkeqQ4YGbNKQb2zjKsw0smcKgT1tIRCEu4mOipq2v2j65j3rKOLicQJHzSt7F1g2vHE7p/8L0/ZLtuucs6lSeGBJrV8FlS5L2Hk9Kj/0lv1Gg4xIBvadOZZJV2OobDBw7aS8+/YN1t7SFtAmLXLAv1xm/kdN2VomR90vZWo7R8rJWiv6DFhXjRFgHG/v5RO3Lkdevs6rUN0gr37LnZNWPG9DPK947dN/tY4bg076Ghcbtp1+7QtgR6jg3IAL8K0wEPHFAbZBMAS3ywMGN7AjeithixAwIveBbBcCkBuOr25Z50o7nDIQzGucMYJMITD4ml5EeGh71M6ZiJP5bBJYD4tpYBVXDOytXr+gSGwzv5oQcBxMJptZjGDJwTWbIaSAgFiz9HaxEmEr08kyI8YmqcMQXWIqER4oelNX7clyqBSREQni++cUZeZ0e3ffvb37E//4uP2Rf+5ou2/7WjNq4wwv5optFpeAAtqjQDqiokmWukywVQf6jTaENhO5GKhHU1csDzqAHDUVgjx4JyPyLucQfFZ6Uo+l+JoptSbkv5TbolzXDy2RI35JlHZczsz9vm7TvsvgcelCkoTQzz2AQg6qDoHqrozBQWjDZA2VfLbzUTV5yozFhtttbraaTromWmR6xcZuuY6iasIw2CTznT24ajxhS2wEvF6wJHp+opVPmRbgSfJVLsBvJdM3rGSUG+pAstDpNTIKxm5FoE2iv1yzmGrInjYF4OeaDDZPacDpStiaxfZfKIDrGutsX9o1XymQQaI9lknJGPWNER33L7nfa2dz9sA1MzNq1qra9vFBiqMbomi/xSkuGPfDCcg/aC7DMGiSTwjt0q+19+xQ5KoxrtH/LvyiAncb87eYai7ECxzpajKHvLUbr+Y3jpZ8sxeaPewnX0F9IZolbnVs0k1LydPXfez/3E5N17260qa9VNZY2NTZVbU8tWdVCblB5Oxqn31QPS17xO6GwBRGAEMMLwm54cV0eKxi4TWc9j+YARERDBGKwJ0oQ/7nFH2Tuo6Xkon2D6cu9ju65ZLqhDBmvUrpE3YQp+CJd4mH2mc6aD9K3Fqkfkk3AuOQ/xnZv4RKOqWOBFAgPgSbBpPASkNCCYszPM8oYI2NcMyAE2LOFg7VlYEIlf/ASVlwkUChfhVg70PAAs4dL70qNyiope2cjYlO17/iX76Mc+bp/41Kft6Weet4GBAYUnDYMGrUyGY5oww0KjowJo/AgoFPr1ILLUvRcgrEoHNHEnEfDnIW+hsUYBSVLyWRTUUu4i8W6l92mKbmPYq9Fy4Yf060L/cY1ZQcNlMeo73/UOn1Cpb2pwgUD78lNs9EtDkE83UTkiSkUs4VXPCTio3li3SGNAc+Jk5DJ1RnkBku85lfZVUSPfMol9HDErU1ZAzCECEBoaY0mYrAgwJ9ooeuMD+uQWTcu3eMoPR4xNTc064CDAkdEwkUXMXfZXU6fsZ5bk2Kw67yoBHJ8rnWHny7i0wKqc8sDnLGassbnOKjLIxay1NDdJww3Lbmo277D3/uTP2Mx8hY0rzqamDW7+q+Rozso7MiLZcpZvJZqlYTRaGh7SQyfO5NH50+ft9YNH7JjM5RnGFRnzLGiHMHUVr6G1ykZ0nwwn0lrDWI6irCd5KRXMXP2h1TNk8vyLr/hJOvUNjbZ56y6rbwwTb+PjE7Zr924/Jae3t9fBKGzsCGEy3lym8mM4hOPS/HMbaoNs8UUWADEUHOqa2WHq1jcMIH/4V90zpwBmBCWNpTZYpeEEH2qIcWQOI2apFDPbEHITzOjQ1gFKNF9f8SLMQLOnHCDiPjyW2st8f0OHhCFUAJMZaIlhPAAhLFdmWATJDhNpGoqIBsCCSNxyMjaZZWzJTwLJs86wzHtVenLWEzJozzeOGWyPFcwvmgVmDV/++tzffN7+9M8/Zl/56jft/IWLHh8NigJWgKonMhAqU+XiGeWXTBcuxGrw+g0c3vGLsGNKR4qCBiASXhSSCJBpis/SwpN8HvlyKLovFWcpKhVHfBaZkPxaV4R7/wNvsw2bNlqGMS9/qrxKu6MvAgYCEDIWw3P5cyByaXCZKJdWXcV6sqo6a+vosyp1ckNjMjPL8n5Kdj6vepbWldN7TO4Z3dNBeioVv2+rVP3x1UE6QkxWgMXHIZUO1hCyppTVAsi8REr+6CiVWvkvQ2MlXciOGtGCzLp5Ac/MHMfNh55/ckIaQl4CXy0tUHFkBdTz5VPK77Q1NTdKa1RnkFfc1Y12//t/yrKNG3zMvLmhxTVDPxABUBQH6VFj1P+zYswvND626TGjDGAqcTbcN2KnXj9lZ0+dshOvH9MTZDvkoVgXJeRjLXWNu7XSWmUnUjro4F+51vMQL1AIsIS2AMjx29Xda8/ue9FOHD9mZ8+csi1bWm3Hjm2qu2kb5JsramKVwgQ/Gk5lxhI+1YJPnKn6VFeqWJU1mFVeBgiywwkNkDRQNpI2/bqOVJA/Pqo/N8f+4/BpAd9IAY6IsTz5vnQ2Cwgj6+qEJZuMJ6OM+XpDYREdGZNrYa4DC4BTs1ghE8YrafuXmMwPtvRJ6AqJkMYGIKK9hRkoCgwA5MQPCiuYqAgjZjF+sN99MF9OQXV+azIcsoCZw/R2ldXW1rl5wyGcitqPIh8ZHbcvfelr9icf/Kg9/dyrPtjOLBHxQpcjGFdKUVApnCuhtECuluZS7tPPrpQIJ4B8MK0Ze7vr3ntt5+5dViFhdeBXi+U92jx1FfPPO8ZkGNbA3AE4AUbqD4HmzLx5dX59fZ1+AAPf8G2Q+VNNRynZyfBZAjHbJxkSwWQhPTFs4uOe9ZDE62nRO3pocs97ADMcJhsWMoflEgUNXow7tgOCtsgbjWRa2iHf98Cc5pDb8kpOUJK8yv5vqa930J2VNpivzNrbHv4R23HLHX66UU4gz/gj+aShRvI4xBjGgC0NHA0DjddXTCivbElrO99mZ0+ftgvnz9mFM2cks0qf2gwaEPmKxPVKTJlcbv3jL0mX4z/GFzmGFdOzHGF+Um8dHZ125Ojr9srLr/i3nJlH2NC6wU+/Yd4gw3CKKgirzTsYJS1MVEkGJBc+3KVnbNDgwhdnI3eKmzoN6RAcIwMs/hZFmUYWqXysRLRGPwNV4I28odWifOGfcW2+EYM2iFLHUj6XP/0RH2HEMuP39cmUyXxvQ6cLAQn0hdBCWEdgCSF6BD0zmSJQeg4SzuxiXN4C2mJGAHqMAXGkfh3T8OpVT546a4ePvK7f03b2XJtx2nTrhs32+ONP2X/+z39q3/7OEz7wyQJf/IZkXL6QXC1daXxRkCKvRqXcx7jT79K8OiHg/PKfBEfB7r71Frv9nrsFFmGsFi2OSTMadxyHgR0QAR0EVD23bvy5XFhO9Uk9s+5uRoDFmZEjvf3WJIuhQVo8prZVsQRLJrBAiokXTBziIQwfqpAQsTCfA2vj2BBjl1gJuGEpCx2hfyeFP5WJp9cBM/yRrbx+uKYRoZbMzM77Ni3kr6ZW5n3NnMz3MtsAGKrhzEkznC7P2B3vfNj23Pugf1Gvvo4TbNjBwPhlNSEnKMTFuCSATBnR0DmNia/+AZJ9vX12/swF39N8/sxp6/ATstGKAfCV66mUnMU6WCunqZSb5ThN8dly7yHkAkCkXNDAAK+R0RH/3O5TTz1tp0+fUb7Mx5HZ20zdYtnFJXk+vwCmqLzJPbJAOSMvKFlogACVK2Byg8WAdhiVM+YxfO2yp1HALE0QKxT2oT7JF+ljTBBcysu65R0rXDgikDiIjzBxD4D6+LbCA+SPTaVOu7l/Q7ePI5HagNJ8F3bMe29sfEXtmWThK2YVQsz4oM8WM64if6A3s8gIJjNJX/v6N+1PP/QR+/znv2BPPvm0Pfn0PnvyqWfs6aefs31Svb/9nUetrbNLwlujFNBg6KlDhXjDTIDE9aKVhOBK6HLDiu6vJq+LfkK9hbIL90wgYMY89K53WlYmM89YHE39xR4f/zAN32cZJShoTACbh+fhM4YrU0SdVo1MUI5X6+/osaGePmtgkX5GDUbeytlpJJAjHLz5Cdry62nSFXFUqremkYQPhdHbo+GNO0CHiTvGkhhzDgJLR8x4EY3AtcSCtsFhHmgKjBtxRqcv95BeV5tjOVCNVUqeFqQZzpZl7PYH32V3v/NHrEvx1GdzVlP47nDxw02R9AxIg8P4IZrHnJtdLDuiDbBr5+LFNuto6/Bx0SMHDtjgQL86Gvzjk/rkJlAaAEsB4koU6ydymtLvS7lZiaL79G+SSHMERP75VlzHC5WVNLXzF9rtuWefs/2vHXSNbPfuPb5MhwXSlHPYsULnxvgiS7PCuaoAI0u7mIsATyhfcMQ7alULoAYoAqjgCpo6dUFaSGYIN4wDEhYfWaPm2MzBe87y5FAXtHx/7v6QHZS7MHwHXbIw+4GN/Z4YAA57m899IqwsXmTAGtse1RgVFTSPDcoDkYDG8QGWarCS/1//m//LPvtXX/Q9qBQaY1a+tKMyI+HOW7dUbdyD+vQI0h2UYOXAkVwZVVpKVcxqlc37JK8mfMnw4nX8xW86jNXCu1IinmRaVqLo9lIuOHAKIEQ/zP7ztz30kOWaGgQyjOeESRcGmBEutHPcwl5H9LxyEw4alVuF63YCEkokAqqmRg5t2ORfnBsZG7Ecu0wckCSc6gxJSujVg4y4dqiHlB8TIp42vceyAJSjtoqW5Y1OjtEAGb9D2+QebYO1bgAYLO/yN+eAGLaVzlsN34XZxCwz5y6W2fhMmd3zzh+ye979w9Y1Oi4tud6aMvWeF2QyhKV0eSrDL2n0P8k/mifx++wyy23kYGxiwvM9PDhsg30D9vy+5/BUCEmAWABDD6eEvKTrbTVazc2VhLea+/R7fj0vumUGH6b+gimMbIR8Dg6N2PMvvGLHjh83vre8efNma25RfchdvlAe/r1zJsTUcaJ186mBHFsgqW+Z0f4N8DzlyHgsY5m0Q8Qu7GajzsEHZBWQpC4B01BvkgXJkJ+yUzDZkXOWAoVJ4Vm3OFghwXuIsI5NpQDxnuYut+9NyE/gE5NjAsOsJ9LrVJWMCcQR8tjuJIrHDoSUkrhaGXnplVft//yDP7TXDhyVW7RL9fJEjumigFifxadMQXS0ADK7lJbelxKoy6G1+o/ukr9Jv/E++ezNoKSQRip9jzvGZir9QIKbbt5j227a4SDjYzwCJLQxfllbhx8EjgFy1ouhbVGtvsRJ79B+gDbcZ6tzrgXWNDXZhi2b7ezFizYnYK2Tf2YlmX1GUAnT1yAqDbHxAHgIuWt6hU6PMT6AOX7zwj8sJdDFxALAEWDSikYRxhHJnwBRMun72ZWnXD1DNfNqgK1WMcee6jnrGZu0Xfc8aA++78dtZEpaZFXOcpk6PnPm5QOBXbFG/VcN29MtRtcDEOkw0FBnp2Z8dr2zu9va2zusQhroyeMn7PSxY/IjDcr90igvjy5XpkL9Lk/XWk6TYUmq9H8ov2IyeK/rUJf6FXd29tiLL71irwgPOEoNGWCcETxg4jVswKCEGWYJmiJj0tQ58kAchE9YfCqVa8Z7wR3I91YL6PzULbkHT9jqOz/H1l9MetZRh9PQ+XUrV4HRibJSBoAk2VFLvMRkvrcUg5umAADMDElEQVSpSwlUA/DEoJ4yowP4uY7hAfqszRy2eZyt4T2JCxF/5atfs//4R39iPb0DUntZCgP6KssKgh7F3TNz6IVHIfOCwkwwjxNEIScZNI+0lkpP+08zFMOJWin3kSPFeNP+32iOaUhS6XvcB41vUj1yY2uLbdm+zYUlq/pimx6dnWv9EgoAycdhBCoyMv0dwuualIJj+56DooqEjrUCk1OC3Lh5o23ZtsV6ZULmB0esXlrcgqxkAJV0sFyF31Ce8w4yvjJBGiFxQvFTo8gQbn29pOJz8BVIOnAjc3LrnagsC9cQdUlHixuAM1NbaTmZ75WzFdY3NG5bbrvLHv6Zn7VhB82sbahtskq5D0MAgZKAyFOuqXZSysk+M9JYWB9LWtkpw1mHzLaiFTPe//KLL9mArB3SrRTJr4SeQC+T8L8cJ+UwEs8jLff+SjlN6fCRE/9THTEepyfBH/WrW96xKgBLY0Ba9IEDh+ypp5/2I94aGxusXtZE64YmgRnbdGeEEyozeaeMgxLGBIiCZfmX/ialnLGiBXkOpymx7EmKltKBtcnQCdgxPjEqmZVsquOtKGe2mzkQdai6n5TGyDUyzcnvcfzQh/0kZ5cA4js390pDDGYLg5AUAqvzqVzWBQFsDCz7B84FlCQO+Eb7I1Ef/NMP2yc/9VnvURnIZLCbgnFSxGTMqZwS485LTgVIQ1lkf5igWBnJyorPSlGpCi1F6TCS98lrwkvfv/kU0hDSspiexftCyauc0ajm1Qm1bNpk2fp632blgMg4nv58W5u6dbZssX40DGrTsMt9/C/m100jun8VBYdDoOmzBItJDw5S3b7zJusZHLV+aQP19QIs9dR81U5dqG/XoqVUVIaDeD0QEWaNT1SoIQCgnL7M1jofPBe8sK4VE4hZax/blNzRLXHit2uI0gRZw9hYn5O7WWtsYAVDmbV3ybpp3WE/9rO/YJN6XyUTuaGm0TW6CskzeEUKnHUdchiI8Jld9vFDAJExK2mGU3zfZWTMDxTu7ev3XUCjauxH9x+w8dER14xVaIVw+X8x1GstM4R3rcNciWJci/GKuVZZh9x6rXiBSuJw6gQ44oQOCE3u9Jmz9sQTT9rBQ4d8+1xTU4sAkFOFsELZ9cYpTJzaH9Yd0oHy/RV+Gxoa3E3sKGMnTnqQjWm54yAPrAwAW1DlYEfHTx1CAC1NOYxHqrMvhEOHe/SS026azut/ZY0ejjw52IUlGL6MQJ5ZEzgzzWGQowokY7W5Bl9+8Qd/+O/su489qYQJmYW8oLsLRSgjv6bQKEsHl/DQmUaZ/EtTWjODCAMmQ2mK7iJ7fInnUPQf30WK7yMt5/9aUgz3csKPY1TeKanMSCLpBAwACskPT9XYadgSLAHdjj0325477pQ2NivQCZvpffeK6phZQyYs+CylI4Q6QAXmcSAs1B5mqe8+0HMEnDWLwFKV/GPSltXmLLt1m/WPj9lo51njMNYKPuw1M27lArSw1lAgI3OFtLJDiRajXPveZ0CaIRbclS1USSMF8ORG6a/OcMpxODCAD1dNFlZBZAXIdQJR4aR/MErtwiYU1sBCvb3nJ3/GqiSftQJCwFCp9nRTZFISPZtIFnlTQZJVrpynVG7Mc7NOcnpyxgGRZT18lpZtjH4SkFilZwf3v2Iz0hwd5l1Uosz4zSV1utY6TlJSPkpxKTdQUnaTlJZpOO023tPG4rPolry5JuyKDTq/3PI4vnc3S5lwYExeDvF98ZUD0hr32flzF3zbX+vGTT6JxnvmKVh7yDImhihYuQJoRvMW5hpw9MkTKVlhnSLbR8PpV6yrDUMvYbiFIRusEsCVdoKGyPg1FhLpumRh9t25Nm9IeEZjCFPZYWYpz0yk3KDNzQqJ0Qr4sh2fq/zYRz9pj3z3CfXmEmZJW+ghgl+IhgfH+1i4l0vRXwwHKhVW+hnueRY5TaWepSkZ5/WgZBqiACbTuzR+ngU30W3MY3hXIF+y4DXh6/bovD7wsz9nA/39LiQIhC93kdPw7Ry2VobhEB+n0wOYOBA0wIQhE2RDKfMoYowOXvpj0mPbls02OzHupzIzaM4oCB+sZzZ2YnjUF3CzC8b3Ic/OhWUsEmB21OAWgKZDZcwOpasuV+MLuendkS+GYcrKlHalqbJc1khGKShj8F1prcpaV9+o3f/OH7M9e2+zhqZmmdGc2Ym+yV9IebI0uQ7jhaGc55SIOd35Xlh1EoAhuzE4EJYzEDlA1WdD1SYYO3j6sccULn6DH9bu0hklqXQ9LtJyz683ka502uJ9pJXul7teiXCHvFTpl40bZy+22dNPPmWnz56RrFVY66ZWdWI1clPhp6ojD5zRGDt/7n0sWvLgQKd0g08AqS8HApvGxt0Plo5/txuZVny4C6CZce2Sa2hkZMRO5ff6dREQH9zQL3uek6vDSm+mpQmEBsXCbLbdkWW2JrEXkdMvnnjyafvzv/ikIgiqKH4o1li46V9orQUXCffRD+Ek/S8XFu7ScSbDSdJyYSQp6f968FpoqZ/Q2yafx/zqLvxiLusXAWHMjdm/n/+FX/IF2p3dHb5APrxnSCRoYNQ9odDrMwMHaNLQAVCC93FFCWIYC5Zf4inEyPpCf19eaVu277QZmbMdHWGirlyd69zktM2rAbBEa9on7tC+Jo1vGgPITPSgMYJM4YBPtnNikpM/RRBiUTrKrbpCppUclpm0gqq8gFA9fk2Dnb7Qb1t23G4PPvyjlhMY1skc4/xDHweNcEgGPbyChli8Lug6us8rz2gPNBoaLUuChodHwinZY2MO6rtv2mWH9r9mB155wYcOvNPXn9eF/rzAClRKHtMU63EtnKZSz5K0nP/kfVF+Eu+h5dxDy12XoiX511/xmzMqK/apn7vYbs+/8IIdPHjIt+rS8e7ceZM1NjX50ErQHAlDnZfCQn7iBAv160fOFd774RJKDoCHBggQEr9bO/qNShryyi9mdonDHXqpTnnmYzBhWUY85YOI3P6m0vWMBdft7Z32n/7zn1lv/5DcMgYgQUCY5QYiYjgWFA04NuLLoXRBX04lRMJd5DStNYzrRen4Y7kleamb0nnBXZF4p8rwiSv9o9wBpId/9P324z/1EzY4OuTrs5z8PSsEwgSKr9cqhEV1xd4V4gchixqjPxMH16xvFKjp3XxF1hqbN7JgwQ8VnZRJKcGwBYHMjEz2qflyxc92LAa0ZWwqLAQcTWxIwMPhD5ywXVXNQl2GbVgKFpZ5sQWU75DKh9U3Vlt1Vu/q6u3omQ6bnK2xn/2vf9Oat26XZhk+I+G6oQMifyGdnuZw4xkg/cj+vMrLwVCKgX/3WeYaGiLjq4Ai69niuNUD97/NvvqFL9nFc+cLZUE9kRUCDG0gSck6i7/XilYLb7n3yTTFOk+7Td4n3aevV6PoRhLNnXOUbUZ6wnFu89bdO2gHD7/unwbGGR9Jy9U3WKU6TcciVRzy59tM6ZgVXBgTxLIN2iPXxATFeF12xMRJPD6+6IpfeH/JGOI99W0SOgm6emR6xzD1Td3KFFHErmkQuexw1g19/vNfskef3CfTxWVd7kIG+StmvlDI0FrBMOlnJYpxpAn/xBXf85t2G+PgeTo+7teahutFMc2l0q63lzxb4lZ15c+k79BQATs6ODS17Tt328/+4s9bTT07CRZsSiYyeWUPL6Zy2APKYDQL7SmDxTKkTHnkYCihQyC9tonS08S9yhMrQaZrmWSpqbXVwzl15ozMcb6+tmAzxAsLDBmX5ExBTqlhNhoQAhj5sh9j2axJIy2qFY+fdWRokey9rqtXHMrbQkW1HTx+3i70jNt/8/f+gd16z0NWxhCA0uOnr+iXfsHzQnY8SyFfpN2BsMCMG077+NWcNxiW20SgHheoA4o823vrrdbU0Ggf+dCf26hMaJYlERLRoL14Nei/Yp2IkvfXQ75KhR2fpanU8+SzdBiRopuk2+T1SrTUjdLpTKkFdv1aF4gvAMnhI68det2ekhXKUX+sJKiVIsZJWF4/khkIWSRswiAGwA6ARMPkGgb4gltWXYQPV5FHNMNIlwDi3bnzchQGHDkJWdn0jo5IEHZ+ueczlkODQ/bxj/+lzLBRTzyumPr246Aw1WiEqUJartBWE460v7T7UuEuFxdEAUEUDpwmwl8tTW8mkbeV8qeXDoBoh34ggrtlVhjAy9iv/PqvWVVDnR+BFEwMhC+cJoPgMCtHGVEG8TeWE2EBsr7KgDh45r/8EUsAFnaScPgC63Q2b91mVZmsnTxz3noGhv2D88wah+Uz8iX/bIUDFPn8J2aQ+nkXNgCRwXJ2TDG5F2fEMZFJ86w0zaOn2q1raNZ+83f+iT347p+wSYVJ/HJVMJL1p6SQPnLLhArPPee65hfDC6kQFCpMmWJqMGzJYzF2HEMcGBh0UKQRvePtb7fnnn7avvDpv/QDdjmAgpDC/wpf4cZ6gtPydK3lKx3XtQqfeifMJKXvL5vcOzWAZVC492dKc+GaKIiHcpySvJyRFr7v+eft+IkT3nHvkildL/kF+OhIwSXGFlmdQAAAHluMg6aIBhlM61guQZMMeUPGeX/Jwuy3b+5W7x9WeBOof34RkidMCNKLpsgShxdfeMm+9PXvSjskUDQDGkxoNGpG8n1pxSxXkOnKW60CVnMPJZ9xnWT8RzCMDb4Upf3dKKyUFX4XaWkeCu8kJcIjBwM/zkodFqfN/LQ0xE1bNrEqSmZlzscOASfWAeITwEG48oVxlyQYek+rXwSKCRaEE7f+vsDElTeOiZdAS0vEhG7ZuFlxbrPewVFr7+iwsvkwI8gWuJGxMV+pACiyowbQ29DQZA0NOWvieyob+IwqWw6JmhGneRse63WAPN8+YCMTlfb3fvf37b53/JiNSKucUXqlMxRYfigaOCZQrBL0R2iIACFLbOAZ+fc9y24ij0oLQUtkadCUHwaBv5tvudluummXffKjH7Wj+18zvu/D92OokhhV/H8lStbp1XIyPOos+e5qOIJGlK/4/HIp6d+HL1ADEUCvjEJ4/Hpl8VRxqrOOihjpoKPs6e2z559/0b9/nZEsbtmyxZfqhPFvtWX5ARyRETpSgDGa0qSB9g7TiXMPEPIeWTw8lvou8931F90MYnqaY45qsnWeMJZJ0GOq1q22tsZm5xbsP/2XP7PO3n4HTVBaMSiEgpDxP5EXEhALcbmCjIUVKe0ufZ90v1K4kUq9j89iz/HWItJeEJzlsu5lFDQW3PtWJYHJ6Miw3f22++ydDz0kyApgx8wwh73ih5lgviOCAEWK5Y1bmHv/QJXCDJqorqkHuYnMYEsVHaSeMxbNrpa6xibbtHOXDcns7OQj6Cp7Dk/gyDi+wOeNQdGiocqX2gvrFgFtPpIfzmVk7BqNbF7hdg9M2nxVs/2GNMNb73unwlOD0HNJsGWUJgfDAnsOdOGlonhoZlzP6RkSABjOLgSt1ffKjk/a7GQY42SWkrFEADvXUG+33HqLzU1M2Qf/6D+51hi6C2DVQ/e/UP5vLK3WDi6H0u0q3eaulBa9qvx1zf1iecHRAb/+0p9CdL6AKW7bOzrtqWf32eHDR3w9bKam1jZu3uy1QCeL/DLRi7wyKTY5xTmVhW89q8MPO6SCLMPgwCWn3bxnm3pAOZqSecIvRynNTgeUxvSan5tSJubstSMn7G+++GUll0xJk5BQox36rDRagRiEJo/eeJRrEgbF+zTFCoCThb8SXa77NOEv8o1EybKIXJooy3DF71KOflUv0uBCFqn4aT+F6Kd/6ZfwpdpX3QrY0PxqqmSOqtdm7R2tHKFKxk/n5iQ/aH2sGQsgKcBVPHGShZrO6H+MVkEmkuGJWmBSTtrf9j03CwDrpNkxu1xtLfV1VpORvEmbxDTm4FBObud064aGjDU11Vh9Q61v9yQFk9Pz1tE9bnMCw1/7rX9sO267X6auolA6smXzxmFexEtqYNcCxfGXN6SJsPK6Z9yQ4pmZD0tpJqUJzk7mfakQ5jLDCpzCg0KzedsW27p1qx178VX72J99SIFiDXnJ6n9kXqGyPs+fLtKNJmOXQ+k2EmUinafLyyNuGZ4L16HcCo/FHhTyRDEWitLTwctC/FBv/4C99Mp+e2bf825lbNm2w5pbN3pHnZesY0Xg30FQFhCnKIVvugRAxF3UGi/ZqfK2lm5vDOxWYHEjKqp/MB6hl+3FibQE8uGPfcounGuXqsn2mjDmSKyhPEhyQTC408Nko7qWtFy4yWexkpaL3wu54OZGonQekmkEhFDxlyf8Bv8xnOif5Qgz6g1/6df/tm+m5z3mBmCWlRbHKSOYzngHOCIoQh4G/3TLc0xlTtHGxOa5d3pyW1D03F1MB8/dvJZb3LW0tFiLTGFOiOF0bT4cxanK9Nx1kr2GrDTKbLnVZjDTFSaCK5gDDLsHRq156177tf/H79jGXXtl5krYCV/R6Eox0rhCWkLcnrwi+VMlDnDMC0CRVMYN0TQwsRg75ERwxiiZ5EFr5CtyfG2uubnZmqXpfvvLX7PvPfptlVc4ey8eQLDIhbgLdCPK2JUS+Y0yESkto2sh5GCJbF0GxTTAhMNE15EjR+zpp5+2np5e27F9q23e1Gp8FIz6QMY9LsXj/oRZbtjqOsr4JRoiJrM78MHJoFUE+xvVklNL+PDMoH36M3/jgkKl4z5kJgAiuwcAw5hBj7zAUKmMx3fLUdpPdJ8MN0neMAuE3+XcQaXSeSNwkuJ9+n2psgzE+6V+KBN6QX6n9fuTH/hp27Vju8IQSOqZg5euGZdhuYuvKBDR2WFOEFcQHNWxSxL+gqzENV/8F9Km5wrLU6dbPfW/MOOtcOVnvkqaX3OLbd6yxbVL1iNy3mKLwGYW8yY/brlaPjUalk/MlwkM58qtZ3jSWrfdaj/5S/+tNW+/WeAOUBJJEhAVs8L0yCH9eFoSFMxkTGYOCzOb9tnsMF7IR89YYO3gOD3lgMjR9P4Rdz6pqsD+7D/+Jz8YlrwvDrsQS+RC3AmKdfFW5CQt9yz+rpWj+0jp9ytxlEdoUTY5n3XKTp06ac8++6wvtt65c6e1SM4wm5Fb6isOHzGfGNsEfMks89tae/0FSwh8w7bSyjIcvldAD8is5KHDR+2R7zzm70KCChlSiwrbyfCHQIQMxt94vXwjXp2S4cXfeF2KYlzLubuatFxPimklfcvlj4pc/j3PwnPeU6c0WuoLzXJ8dNTuuPtue8e73uWn4HAkE+/4ih4TJWyP8xlqgWJczxW3PNGzer3LD+M5uGHRNvE4Bum9QxH3haTxgx6GEY1GWc62wOoaK6vg8JAq27Rxs49hstbPNcSstNSpEU+Dn3FYl7NpaYfDU2bb9txtP/q3ftUapSFOS8WbIxL9c7BVOgvwqPQpFYkEpGuasUPWHLKnRCXpzPpCgBkraVaNxzt3uWVffkN9vZcdC8jPnj5jf/If/ljAHfbHUr5l0jSDPEUuxP0m0nKycyWUDKtUuNeiLQWZWeSVKL6P8abbAgrb0ddP2CuvvGYbN220m2++xQEQdxIxbz+4D3UX/MWPTCG/TtNCUfYo8xlHTGPf+zc3Y5VVeFIgMp+PHzuhxkWClhYCDYWAIxNRjAzGbTrRkeK7Um64h2I4a6FkOKQh3sd3kdLPk+/eSIp5S+YxAh6/UNpN5FLpjv7iu1j5+hcqW84PvnrAZib5BnLenzmgiH14RMwxS3wuoFm9a73AAGCMa7kgxgfx6yCCeSltilk+P95N8ZAiUs4vHOAqEJ/pzAoQMzUNVtuwybItW+zm+95hex98j+Vrmmy6qta27NlrTVt2WmVDq1lts81nGu3We99l7/upX7Hcxp2u1QG+jG0HMCRvyiPGunp/YlyOQpoEpvoljZjLDMSTB0LwmUr9sSefCScOm2BXD5M9NTKRD7yy34b6+x3EGV8MZU3INw4lZeRKKMoOnAwLjjIVZSz+XgnFOOJ1TO9awku7ifeLaTXr6Oyyf/OH/94+8pFPqFNfkMzVC6vUgUtTJN0Ro7iOVNQQ3711SILKNhcSpl50LhwEi2bATBvP/+qvv2jdvf3qLSkYJUICETLBPb/KoHpLf8TdFWSMRELJ5zGTPAvxLT5bjZLhJcMpRSu9u56Uzkc670niXfp92g0Un8d38ZoFy6yr+8Df+hk/pYaxNMb3eEdJ8ct3cljT5VqjgCE2ADRNQaZgh7DkWsnAvHYzRGGg8bnmSFwkUWETu+4csAJoBfBi51MFu0+qsjYnM7q2qdmaN2+zCWmtmDvltXU2X11n4wuVtnPvvXbvu95vNc07bdbYXUAYkQVehXBVwyG2QtxO+uU2sBqwc7nN6H/WHU5zBNWM5FuACMjjcF7pccBVnugcvPEoIA6g+LM/+aAdP3hAbSCc4bdYF4uxLEYeaDWZQkZj4/Q6StXx5VIyHOhqwyqVHp5fS4r5j3R1aQ4dMPXHkMfxE6fsyOHDtmvXLpnRu9y09m/f6J13hIr3kkmVu3MXg5BiX8sh2iGfC8AsqqvN2cWL7fbFL349fOBcwoKZ7I3CiUIjMxTcItqWylSpguRZkuOzSPE54SXfJ90sR9EfTKGTt+UKO4b5RnOakulLv4/3Sb9JN+FS4FNoZFDMP/XDDqTRsQm797777C6ZzgCEL5+B3fUi4cOXzQggCQtAxI3PKksGEDaISYcyQBRgZFxRrkgHbmFSEfQ2pUuBVsibgybmt0BmQcA4qzCzjY3WvHGjtK+MjUzO2pRM3713P2Bvf/jHrbJ2k43PSdDlr6pMwMy4tlKPuRpyqXr22EKcRdJNKE2VgdLLcjCWHM3KPxotkyccJOGaoa59faU6Ad/pojyxtIyDBhhfPX/+vP2nP/pjmxqV/Y4NRpgKg5gDCkdekgKnWF/LcZpKublcjlTq3UqcpOSz9Pv09dVwDCNS+v3lsHzrN+y/pz6QVU7YeemFF31v832S/ZoahoaCNcazS067ebB1QP+X+Xcu0A45VofKxmzgzLLHHnvKnn3xFcbE9VwR0meCxCHWAulaghEStTKtxU2kpNt4HX9j/Mvd05B5BifdxOsklXp2valUnDEPUPp9+l3pNIe686uCmwiQTITMyszlY0Dvft97raxajR/TEyDDrfvWn7yr1By4wmA0xykJRKTBFYEWlgf3IyBhnI1JGgBRkRbCCoBIeHpEyEGj84fBP0DK0WJoq6xZ3CxNsaax1XItm+z+h94jLa3J8tIUPQ9yU0n9kT8PrxBJiMXT5LcF8n5axB5YwJ/91QAie5YBQcYKw0nxAlYlkOGBMnUCrE0kXa4F6h2HT7z43D773F9+2sdCQ8dPbEv/D5RMwepEXSW5dJ2una7Wf5JWCiv57lrGeW1I6dE/5IUL6nZS2IamyGdRhoaG7OVX9tvZs+fdjO6ovsd9FQHxrrouY0lhWQUmRdjGparBicymrH3xS1/zo3rQMBi+9h4VoXTiVyyp90F30XIFtOgnuEkKQPLdcpQOt1R4keJ9Mo6VaC1u3ggiHZGXo+XflfYbn5VTHtKE5qSmvfN9D1u2KScTscwbPEcyocEBK3FcEZjhN2h/YZsdWhbLVLAUeEZMfEQ+I+YcOkXkfpIp4DrAqMBJNxGokBaYtWKclIOpnmcbaKbWKmsaFY9AljFHPzSWxTeEo5B8rDBwkNMQh6It5J1cyIeulVKfgPGjvfTK41c+mEAB7ABXTm0mj5UZxY8I6Rn3rgVL1jlu7FMf+YQdePFF1xwd4aPci+VchLwRt98UKS3Xy9VN5MultP90fJdLybBWouT7Um5jOlYL5/oQcS+WQ7ziAGuA8Mmnn7NXDxyx/QeP2PP7XrK9P/7b/j7KqM8Wsl6HgfUwkyhRY3xI1yPDI9be1r7oeAWKhRBN0zSvRqX8JHk1Wq3wVwsv/f5GY/IXNbSVzP/lCP806LNnz9rpU6f9xGq0I7QkrECCI8QYKr8AIACXq63zdXjs5w1LssLYI+8Zi/FJlhlZGGhVwXuRloR5SRWxmFomc2W11bAVi8mMhkZraG6xsckpa+/pslHGs+UGM3dFSryOccKkyHU6+Y8M8Us+MJu4pkyZUAQIoxbI/bmz5+yZp5+WciANUn+laDHMS+NJUvLdteI0lXJzrRhKt7P0+0jRXfL9m8FQMS1iWhCaPlbR2JTaQIGKGOdjQgt54xsHPsheUehpFAYfiRkYHHAxKDxaltIJIRFJXo3S7tO8GnmaV6DVwku/v9EYinmM92ulgi9fWjM5PmEHXttvE6PjNjMRvjfsaw4VJO5iKRKDm6cCiGoBcb3MDY5zx+wAFAFXkpGXtsXkRGT/fKf8FsPygHSdCt8JOdEPuiZCyidOGaqpqa2x+qZGN6cvdLVbz8igtDuJbCGsIpcgjwfWNWDof4rHr/Xr14UOxU1xMVYRZYqWS8PgRBVOx+ZE71deetnaLl5QfrGclqS+SLE++In19UZxmkq5uVYMRRmMlH4fKbpLvn8zONZ5tGgW9EvHjfWAEhipeDXnm5j0WsLAOYicPkLPz/IDviHB4kaF7G5Li8MipQtrna4dJbXC2JDXStSef3wdc1fXL+17wXraO/0wA75rQthexQVzkEuMUoCQntSvJR+caMxHf7Aq0K5IA9oU44u+OiHPqgTmcBl8CfARvrioC1EIPRCp956aXzHji0zsVVdwsg3nHdZarqHJ6uqbbGh83PrGhm3GBVl5UZiuwwWxLFLQ65YyQMh4ITINU4Y0FCiCOc9YwMts88z0lI0MDdtQf58NSRl4/LFH1XGM+xawEOLaKd041+mNpXS5F2uPZ/qHPEQqtqb87LTN5qe8EUC+kVrEjCIDkHyb2cdaaJDiSAhRmqHlKj/5HLdJN6XcpykZfjq+GF4Mh3vSGynpPklJP1dLMY7l4lqNYlqWCyOZ1qSbJJcinlMWYTdR2M50+tgJO37osE2MjLmGiLnLGKFicT/8HxlARCK4BgTREDGd0aq4hwATP5ZLoAFjdhIaYMgHyx0UdZ8MlzCL4YqZkHFQFLNmMVPFt5izVpvL+Xl4fBO5Z7DfpgS8KggHukg+cSPmicfrv2G8k7TMwtKCMYEpA9cWEmXt6ymV/knFMTWuTkLmOiljO9+hg4dlObEEKbiNHVPkSKFu4EVKuku6XSvFOo+cpqsN/3IpmY7l0gSt9O6NpFgmpIXr+Auly6sIiCSbze2IGEols4uAIYPNF86f98WwPpic6h0J8I3ky6VSYVxPTlMpN2vhpCAln18tEQZHXFHHY+roXnzueQHiqGuIHPPG/vQQyyIAwnG5DL/4ZZEyp89ksownoi1WI3HyT/hzvmcacCXJyo1eKTS9B6gIP8nJODwecVFbVGzV5WiMlb6tkA8Ojcta6R7otWmWgOmPMNNEuPGXHLlWyANFRBkA4gCgdxJigJD1aXyjGgBk0pBF2bfsudm6Orqs4/w5q2R3jfIhfFVYy9dJfP5GcZpKuVnnFKf+IhUBkf3KQTCCgMiPzyLylf3Xjx4vOOI/RHeRaLhvJF8ulQrjRuZkpZV6X4rW4iZJ0URAmzp57Lh1XGyzMYEi5/5FLSk0+aBpRc0LsOIhPxDaIUfCRW0x7mtGbpAhxiTDBIvyUkBXog5Pwh8PSDFh8wsYRmZvDDPffDqUr/tlqwSINXXW0NzoYNvT3+OHyoZRoUWSV+ciUSbMiBcmCSkj0gdRzuQ37LqZlqWUlzZcYQ25etvYutG2bNxk+557zub1jomluDslJF05KJRlktL1cbUc44lcys06r53136VcoCIgznBa8RzjKDInEGb18uXlVeo1Z2xoZMjNGQQqnG6zTsvRJYV/FbTWMNC+Fnll97xn0ow1hSzG5it87W1t1tfb65Nn49OTYUJEDc9NThphIUggBDkAqNDgqhVfrTRFZmh9goXP0CpsNs8DE26qivEXYSMNH36feMklQkk8wYQOYOkAqXRklGbORsw1NepBpXXJfJ5gr7Xy5ekUEx9cNJkLJrKz3gPYvshcfuLCbDoCduU0t7RYfUuT1eTqrFXXFy9ctEe/9Yg8VcpaYg0mAYSwbiSKspLkdSpNK5VMERDD181kSkj6fHEtgleZsaHhcesbGHTh8vGXVQQhCh6UrJjk88ulpN84iZCMAwpabWGcrMDQ9RaMZNqIK94nn69EafeEsfJkCfnhXZJ5luQVSOEDEsQD81nNnp4e6x3ot6HREZsSMHC4AXtSmAQBaJgYmZNczAuVSFZWzzn2wVnvMwLCSqFVZUaAqGuGXljfhxbHVF1echVqQ6lV8iiVIuuetYF+NmHhmixFEMY9K19ZjF0l7cxN6XLWC9ZYVUODTVeW2/mBHhsVKLLmEN02MIAe4iUPgD+L0skz44kANeOcU7KAGCqorJa2W1drmVoBvDTQKgEiB82+/PwL1n72nGUzVVIUFOqCQJHwxJFiWUYmZ4vXl1LS7XJukpR2n2bkppTcwzcCRdlOX7+ZFK2eyJFoTU6c7Zary/mhnfOcD6deFYDs6+u30bEpmUMCnTB4soRiBtea0bT71Xg5iu9Wc59+f605SaXer8YIbQRAOC3EafdQFPbIpdwkKYYbG7Jf6xlLSGYmJ62rq8u/H9Le3q767vOTZzgxxOtbRIjBzA2aF5hLKmEEqIpZYYXFR6qqJCiYt3Hhcx5wTGmJl0sxzTEP1YqPj8TXVFTLtM25ltc10FcEw5Bq4lsao88yq1PXRQDsmTCWWieTf0Nzi7jZajLSdquqrVaASziPP/o9oXT4ni9lRoix/CKnKWrq8f1q9ZN+vxZOU6l38Tr57s3gJFEuUCl3byZHKtamf2pxfMLHDFn/xaJsJlHCjFxw46vwQ36KFAU18mqUdr8aL0fx3Wru0++vF8eCLfWuFMe0QaUqJtKl/qT5MDaX4KT/UmGgNfDczV+uC/c++qH67RYgAgyMI/b39tnQ0KB/L9m/gCcnypUz1xFskqSU+aLqukyt5bI1vv83jLcFjcVnm68CFMl2kXVfobAqFCaf2QcUWwVmHNLQMdRvs15GgUhX4ULxhrLxsiiMA8KY+k2NTW72s5e/WvnICHBrFM7J02ftu498W9pj1pflUH4sW/JyLDBUqj6g6ObSOlxK6fdr4TSVehevk+/eDE5SLJtS7t5MjlQERD6Ww0yhjyXmp11AlGzXECH1d+rtmPdbpySlC3StFDWL2GiSvBIRV9Q8Iq9EMcwiOKnB+iGvugadfB/nxXYHsFlphSNDQ74zyb8458twMDzdqQ+bxOsiKewyAZTvNCmX2Sk5ysr8ZCsey7R8TNrBsDAmGXytSDGOUkxJV6pjrl4ol8lebrUVVQ7CdfU56xzotf7RoUWhdh8IOXC/aFr6msv8nGUEfnxOlBnzrIC1UlqnLykTZ+Tv2Sefsi52aKmMKTcip/yT5QlHGYicfM/1Or11qCg7gF1NTa16yTJpiiPSDsIHucfGxgouwina9I7Jik9TfAfxPrpJPl+Joh84ui8V5nLCFt3C0e31pBhHMo0rUXQbZzvhJLitFkap7MRwIieJ+2TYzoQhBrBqVecXz52z0ydPuebU1dllne0dDox8eY4xNiZZlozJiSOwefiEqacYlCyTyQoUa7O1bma61gQ4KC5AEV6NCskrcpqIDzlFeFm3iMleX1tnTU2N1j8yaKNT4+7OZVW/pA6KYXGiTU11xj9lyScLqtlDLTOXpWYettyQvxeff1GepBlKU6b8vK71PMpULM9IXhbpsi48i9dQlJnISbel+EoomcarpZiOmN7LpWQ+ktcrUXRzpXFeKRUBcWGuzPKzMkX8lJt549sajP+0tbWF9+qVWXKgpC5JZLy+VlyKVnqffPdW4Ehr1R6W8385lPaPqKEJMYbGON/c7KwdOXjI9uze7ff9fX3W2dlpg4MynaUpTsliwHgGEKOWGImw0L8WWYAjAKjNZK1OYFslzYtJGibk8A9ELc3FpY0jOdgdwTsyP35AQ8Ed8XFgRW1lxja1bPQlQN3d3TY1M+VAKVc2Jy0VeWb4h/E9zGTcYQUtjR1Ql/Yp5aCtvdueeeJJq6qudUDzCK+SYvkn6yM+W41W8hNBOHIpSvu/XE5SqffXkktRKXfXkiMVSw9RxpQCmOl9hZDq3Vm1HzY+zzkYhp4uBhLR/lpyKeJx5DSVCuNGZyhZfitR0t9qbpejWF+w/nMQiEDDchNOED5z6pSD9PZt23yBMqDSK2AcYaEyWuKCOkh5kK7nYUYirLhEBnaAKjDrEqtkPrNXlOFn4sd3TIty5P5Xo+je/Yuj6U2YLMnx8xf1HLN9Q2OzOvUKX0bEadhhIlD+lDfKj3ec7MPht4Af7708Esxg0YnXX7e2CxelMSpX8n+FRb+EYv0l6zM+W41W8pMsH7gUpf1fLiep1PtryaWolLtryZGKgMj6Ksxmjl9itwJf3WP2blgNwt/LU/jIdADE60/JguE68lubYuFfXRnidzlendyVkuHfRBFoMbnS0d5mAz09tm3rVqtvqLfx8XHr7Oqy9s4OGx4ZkekcJhXwmIwp1gi/MKDI0phKOaiSvNQwScH2PkWi5hr+AKkExbCSBNgRoL+LvwXiepH1v/6xH5q1ihmZv1s2b7EZyW+nQN3LWe/8byGMc2bZcaI/ABF/clQILfywnOil5/fZ3MxEeFD4v+Disul6txfCT/I6XTkVAbGiklnlSplMMjHynPxRa+Njk9bT3VNwEXpJTK1r06iXo6BfYNrE6yTHONPIfqNQTNdywpl8Hq9X4xhmYPxhbpdmdCeWSy3HC+Uyfcuk7ZXJgPXtIYz7mc2MjVrbmTPW2txkW7dvt9r6nANhe1un9XT12cTolM1MM5bIAatxrV+YaPH1ioo6LqAGEDNKZ61+a3XPt5KzSnglaZcPziP0swmV1uS4JMDHx5/iukV/7s9UngJUzm30NYUF98Sd170/1zUAzDehq2U+b9i42UYnp6x3cIgArGK+3OrLq61mHijEHgr5BhSlPrqGybeYc+og+gcG7Wuf/7x3FPNzs8ofurFikBvnZYi6CkMh8NI6jFyKSrlLcprW8j5J0Yxezv1qFP1FGXwjiHKE3qj4IoWSEmE6ecaVjrw0Qwb92coUTGUKNZgXaAmxgK4Hp6mUm7cCRyr17nI4TaXcrMaXUAFRwhBJAG9To29ra7dcrt6/m7xNpjPjbOztvXixzXp74vpEyUkIxX8je5girgvB+y/hx0kLRaRI3fU1I0JLhhivfW3hhg0CtwEbGhq2uky1a6k+GlRw5H5140lXupBvduF86YtfsgMHXrVMJuPPVqNkWZdiyiA9xlfK3bXi1aiUnxuN01TKzbXkSEVA5CEr9jGVIEARkNQLv+c9FXu9OU2l3NzIHAu41Lsr4TSVcpNkKKYhcimK76hnb6QCrf2vvurr7fgGcWtrq3/XljWpyER7R3tYnzgxYZMCxXiUVyRugY5kinnGPaN1MKDI0Mv1JEJH80PjA9w3bGixgaEB6xscpPD8yDC04mLyY5kJEFl/OKi8fuQjH/ElaJRPXJC9EpWqhyRDsbxhqJS7K+Uk2MI8W4nS/m9ETlMpN9eSIy0CopjGgETlcjnf6sTOA3/Ae1VkWF6xTmuldGHfaBQbp9dtRbV1dHRYb2+v7+dtlOnc0rrBdggUMzVZ6xvot56+XhsdH/NdLLOuUbl3F5H4WYA4A5wmzFTWDWLWQkVAusZEuJQ4x5VlZOXwOdUcaxR7e2xweFgSL0vHXRbSoLxTR4ynZvT7vcces1deeTkcVOGvlwLZlRB+MQEjX2tKpvFq0rlOCUAMO1MqZWrUeS/DFicmVfiqGYTQeMUmTIjrUfhJELnS8N9MwUinH47P4vPLpRhO5FKUfJeMD076dTc8Vx37rxhiSGRY5uXZc2fVIdb5kpTWDdISd+y0W265xU+zYSkOS3ImpyZ9LzCSwH5lQoiCRApiCnkexukCMxscNUUopheK/pQi/0s+uxzCZ2SPs7zCWlo22IaNrdbW1S1Q71e6y2xW6Xd3aK0qC/Y5k59vfvXrlp+dceBiDSUaNNfFshPF68jp8k4zlL6/npROXwThq4k/hlWKku9Wcnc5lEznG1FmkaIcq+PkA+WLZkL8MDkzzpBntCCySYoFcKNwmkq5uZ5M5aXNl1LurhWvRpe4x4v/+kV4JsLEtPyMvfryqxIKAZcAol6WQkN9vW3fus1uvfkWB7ILFy7Y4NCQDY2M+C4WZdAnN5ASOIQaOFIERDhIjxomf9dJ0GUR+wQPoRMP4+H19Q3W2NJkXdJyO/q6Xd555yS3zCx3dffYvmeekXuOk7h2lK6DtxpD6bpKv48U3SXfvxU4UhEQyQi9ZLVAkSxxECcO6SEheXPBSRP+biROUyk315OhdGEnuZSfq+HV6BL3MFWptPDLIR6+nY/7sgp77tlnrbe/z8cOAXQWMaMt7tixw/bu3etWw8X2NhsfG/PPSiASYcG28heiXEKksMhyEICKu/Abr68lJUOMcXPkWWNTszW1NPsay5PnT/sOHIAwunnmqafs+PET/nF6ygogRTlIU7LDg1ejWOyRk8R9WPK2yKtROn6v1wSVen81DLm8JCj9PlJ0l3z/VuBIxdpk4Ly3r8eGh0f9Q+Zs2fPN/YmCYIxonVYmBCKOFUVT60aiUIX6n3QKwsJ9QYgryu3ksWN24fRZawQU9AxArM7ybe5a27XzJrv/3vtsdHTM+Gj7CCdtC0whwooaYpoIByCMWiIclr5IGAvvQzquISlAwgzFr7ikEfJZ0VxjozTFFoH+gB14/ai1D8iELpiUTz/9rNwHBWCl+rt0qdNqlMwlDXARpLgniiQnG2opTssYlH6f5HVaOxUBMZutssbGBqtvaLaqTK3Nzi3Y8Mh4ERB9uQ0NiDosEIV/7YkKXolXpygYbxbF+Evx9aJk+Cs1CGBI0KCL8D1j7+SkupUtzFmVtImZwQHb9+jjfriB1As/o7CSTwSw3S2Tsd07d9rtd+61/qE+6+zusEmWZimc+QVW9oW1gTDXHrP+8yj0H8oPy17QyjipJh40C8exRncrvhqKEzvET5xMBjpg63qhUlpvrs5yzS02MjFhh44dt1eOHLUTbR328msHpEmG76ZAERAvLc80L5VRtrkmOeRskf2QFJU/nH4Hx3fLcSm63jK2UtjJdyu5eysQNVAkKhvzCfOCgx4wldixUqSUYKzzW5OXI96VqbE+/r3HbGBs0o/x4iCE2FTZ7lYrbXHvLbeIb3XTs6u7y8YFLGF96iKYxa4LEIrgxPukm+tNHme4dIr3aIrIdrNMaExitqd+7nOfswP790sZqCmWUSyvtAm6GkV/K3F0F3/TvBLFiaDIpQCoVJjrvDxHWlK7fCLAx5MKoBi/tgdR6CtX0+XRW70neavScmWOUITDDyrs3Okz1tnR4RqcaskPdnBdRl4xfSulDd512x3WIkDB7ejIcDDf5CZqh1AERe4jKELXUo5WouWkiwmkbOG7z7m6Oj8k9ytf+KJNTYxbnrW3SmG6wST5ainWQbIulrsuTdc2PatROm2rp+/qKcbxRsSVpCIgotlnazgYlmO+mGmu8DVpS4sbkzkUyNVypFLv1vn68XIUGpcEQhpHT1+fPf/cc75YGROX5TI+dKJ/3LO+r06a1f133+O7Py5euCAtccyP5I/yEn8BQgdDPQAssUZ5txxDpDJqpaX4cimMlkZI5kQbfhZsdmZa+S2zEyeO2enTp/wb5GjBSZDhOjleB69Gpco9yWmKz5Z7n6ZQVyuDYgzrWnAyvEjJ99eDYxzx93pzpKJ8sSh7Sj0lg+gsuWGXyukzZ/xd9CCv/ns1FMNariLX6fpSLPe0MACEdIbc5aUpnTpx0qoFFkwa8Cwc7uFOHUy4bMnl7M7b77CBvgH/GBNnJ3LUVqxVYIhrhyJ5iJwmHsG4hZPgV4qj+8irEWDu5zIqbayjZYJljs8HKDF8e/n0qdM2MjKisBW6EgDopcsmycmyi25WorR7wk/Lf7JOks+h6DYyuU6Gl3ZzrSkZ7vWKI03EUaosrjchX04siWAsJZ8P349gi1ZHe2d4FwsdLhTIlXKaSrlZ5+vLsdyTtOS96vvI4SM2KnnwQzYEHA5GelUudHPY5FrPbmY5zq23Wntbu/X3D4TDYF1SIiDG60AOiDxKcIQUjwPWs+UYt9H9aiTnTgAdEO6nOM3O+YnZnPIzPTVtF85dsP0vv2pz03lfdsZnSImBckDuSwFgsqzWwmla7T1xpCnt541kKJ2mUu6uJRMfOET5l3p/rTkS8ufEQzRDelKW2/CNXsYQw8vws07fXxQb9xKNhboWar3++lE/IJZVqXIVPIgQGGaF6UBd89MvkyybNm2y9g6OCht105l34YCtRd9FUCzEtcjh+eWA3eWQYvBTmpBtfllgznDAxPi4m/uHDx6yTDXz3sqbGiFEmaAc+Jg6IJ/gS9O/lAPF3Kyeowg2UQNdpzePiqVfJUFg3BDx4fu67EJg8S1UrGKWZ6jyrobTVMrNOl9fjuVektSgkYOei222f/9+XyIT6x+iveOTsUSEB7jj+ym37r3Vh126e3ttfGrSZmSesj2uCIKJ3zQ7sBb4WhLphFlGA1Ap9/6c07vZmz0+NuHaooOYvwqdQ0wJ4ISSUKr8ViKcJDlNpcJbLdy0nzeSoUWgD1TK3bVk4mPYjvoo9f5ac6QiIFYLBFmLNjc/6+OIHPc0NDImB6GXD2IbxfvKKZ2AN5so+CRfLiX9vTH5Ig6q7Up5sfyT6S6y6rha/WJ+esyefuLJAA16jvk7X6b/KwRyeBfTfXKIggKyhvqcbdy8wfoG+2xAHemUQGeG0Apx4BYmwDklI8mEx4SLT7oEJysS75OcJqKcm1O9FO75VkoZszn5OZuUVtgzMGiDo+rsBXgnT5y0idERmcvELS2Ssw8VQCyPtGZYipaUnzikKrYX/EkzTTBOlroP9zGe+AxKpiWyF37Juo286P9a0GK84RqKZcHvcuVyNZSO740iSs/JPzeqv3mZO8qhDzJzxFM4qDUQ2Y4FcDWcpFLv30hOVjZUys1KXIpKubtReDWSK5vLz6riK+zga6/ZpBposBtWImmJaoS37Nrjnwzo6++3EYFikCnAdGX/8X2EkKslD6dQpfm5eT+dhyEgviTIOHm/0jcncNy0caO1Xbxo8+RXKQCswu9STlL63Vo4ytiirK2tkeN3OUrH8UYylGwzUCl3byWOVEQ7Nw8qq3zpDSehXLhw0Z+T8eWr5fIpnYAbhcgnZZCu6B84UvapnYrqjJ05edInHfyDtIUqK1VzHMNPqdVna23rps02PMinTIf9A1V5mc10rEXtr0Tx+ha4ayRlhAKXlQcg5uNSswI8xjX5djNpqqqo8A/cz83m7czp08pr1g/L9QkhZtb5SzQWZMLbwRXKbjKs4P/a5HWdrj0VAZG9y5yOPDU1KfOh3Hp6wqcDkgDBVRSOK+UoFKXevRmcTA/LTiIorpVLUSl3NwqvRt5c5Uyurbe905554mkHxLAgJ5ADW7j0p9FIU0nazi3brKGh3gYHB2xWADQzNyv3HP4QQHElKMB/jN93uJRid7cy8RkC3Hi80voCKM7YNB/LUnrqBNy37rnZnnriSWs/f8HXHrIcJ4DVpZQut3SZrsbIVJJDaa1O+F2O0nG8kQyly6qUu7cSRyoCIrNsLFJlKQKzywP9g/6cMSD3oH+rCeJaKJ2AN5tieqjgOKN4JRQF5EbIG2mBlyvrpDAn3VDXrDf0t7iR1vT4t79rkzIvw/hfAbCSkqBLhIi5WT4Hygectm7e4stX+vzsxClpiSpXvccwDUcnLKVkGiN44r4UJ2JeQqQJTRNgU47cLSf5cDoPsjuj3ykBNN+h3ipTeWEmb1/8679R2vWysFqcsH0Mj79EufAbO8rkva/bLDxbieLYYORYP8tx0g2UfBefvZlEnpNlsZYyeKtQERCpXI49qq+vd2Bg3AUqZrVQD+nK+X7itQhrmtNUys0bzUla7n38vYQk3GzbZFkKhzq8+Oxz1nax07IFQcBb0iePEaIAimHN2KYNG/2gYU7DGR/nkwMzAsOF4kepViPCTwNhkpejmC7ckA6+BwTI813o6dlZywoMW1pabcfmTfaNr3zVXnv5Zcv4fv0wkRIpTgRBNHbewbHxx2e0kwgG0c06vzU5UhEQ6U1n1IPmC5UcBpjX6QeJaNquJYvRmhhT7u7qscMHDvi+ZoACDW5RfOSHG7EDogKokuxwIMS27Ts8rCHGElmGk8d0LoCV+HpS0DJDB4dmyBKy2ro6q8pUW66x3vr7h+yjH/4L1wTRgmkQbjIX/OtBsZFE8Evfp7W4dfr+oCIgQrGSMTP8A1NJCh2hC8Q6L3KaSrl5ozlJy72Pv2niOcDHJyWYdCgTUDz5xFMye/VO7yMc8n9kp8J7Fyj5b2lstObmJj9nkw/f09ECUpfQkkACJW+Xuy5FhZz5/8gx8TGpg3lbJ0BsamxyAPyrT3/GDu3f7+snGV/0Mw0BNrhAEejS5eTlo86CX8KlzcTn6/zW5UhFQOSUD457QjhmZxiA5uu7QTCcC+MsV0sx8hjuW52ShfnG5Inwo64VeHF9G2vYFk27mJ50mkqledEd7/g294yVl6EpztiBV1+1/pFxqyivFEAyvRLG6JwlQUx2yLcuFqxc8lOj+4zSsmVzq5WVL/iHqSanJwUewepQCv2vYkEszzD7innOCB6pWInjmkaY1Ibn8ssOFJ7oATtSADtWTHDUV7aq2rIL5Xbq0BH7zEc/YvP5abkM5TZfsIZc2y0cdxfHB6NZHMuMMmKsnV/AMFmWkZLlCV9KS+tvNY71y3XyG9uR0+69ANbpiqgIiOzzhOO3VCIgpild2VfCSSr1/q3EaSrl5npzkrhd7n3a7Uokn3I/719ePH3qhC/DcmFJAQAhLgnVta05mdgV/m1kjtgaGR1xLZHTZeb1h3tC4bAIwuQ6hhHDSzbt5HVkKD6D/Ln+43BY0o6Wy2d1mSxkIgXcOHHsmL1+6LBdvHhB4B5iXZKdQvkAcumyW42i+1J+ku+uhNdCpfyt89o5UhEQAUAG0wHEwaFB/wZvUlauFcUEJHvddbpxqCgaqptwcnSZDQ4O+WGwvoe5wMsRdcpeYQzk6soqX/zMs9GREZsYn/DZZ0ItglzUMBOB8n4lJlmsbbwEKAth+KSIrllTWycwZPjn8KFDcrBgx18/ZsNDQ27uMpnCL5yWy+R9moKbMOuM3zTFMCOv01uHirVVl8shL94Ipqdm1KPPLr5MUBSYK+UklXr/VuM0lXJzvTlJ3K70flVCCET4AxB86Yo0u6NHj/jz8HZlIkaWs8CN9Q3W1NBoY3x/ZWraxyWZ5OCD8b5gW1wEMjHhR6BbjnETGUrfh+AWrKYqY9Mzk9IMj1q55HpDQ5Pte5bvpgSXmLzRJE4CYCyz6O5Swk0oI78r+En6TVL6/eXyWqiUv3VeO0cqYl5lRZUEn+8we00XHAahKArG2urmEkqGkUzA8gK3SEm3a3H/ZlAyT280Jcs1lNGlZRbv088jpyn5TDnz8Ti+RhfXEM4JldDSSvj0//Ej3cgBMVNZbS2NTX49Plr4yL1AaEFpAdz02DkCXRrwSrLcJ0GU0bU5pZlvRTORIrVM2mm1jU2M+cGvk+OTduvNe+zYkSN2+LUDxRNt0N5iXikbOD6L16XItyTKDRzHESOH92FyMl6vRkn/MYwkRU0zvotxR07TauGt0/JUrHHqrVImDuZFdVWlVVdzcnbhZYLSlbEaL0el3C7HSSr1/s3mSKXeXW9OUup2CUW3K/lfQnpFUwoNKm9tbW02NTPrQLhSE3M/YgQL5ggwvu3MZ205PQlmbI9tcsQegQ0COgLAhRniyPE5HFPsfgsMhXQGBhh7+nrtotJcWVZpO7fvtOryKvvOt75jk2PDFj5KH30qjEI5EMaKZVIgnKxWhoQFiEXwTbpf5xuPIyUAMbyorKi0bE3WqqqqXQCvNaUTsBpF9whYEPobjy43T280xbStJY2eF9dqVOYFbamiqtZee/VVO3Pugq81XJ7CS8FKART5C58ybWps8PWJUxOTNiFmaVdMDb+RIZK5hHlW4AiMUARIGPJdNgLDgcFBGxga9MmUDS0brK6mxi6cPW/f+to3rKq88BEpMdpb1OaiFnY1FMs3hrMW7RDyMk9wmlZ7n6bLdb9Oi1SUgDBIHBoAG90RrFKyH4FprZymUm5W4iSVev+DzmuhUv4ir0YRKHp7eu3wocPFHSurEc4QLpbGsIOlPlfvu1cmp6d8TzEaIo5orrHJ4sfvUw2a50mGklBDPNyPz0wLCIdsemrKx8SztTVWVlHm35T+yle+Ii33XDjzU5Eo2CIRB0R5xOuViGIrVYbxOgmITNxASfdpTtPlvk9zmkq5WeelHKkIiPPzkzY3Ny3tgKO7M3LEd3spTJzgIfLlUzrSy6Gk37UI61uNYqOHr6Sckn7S5XQl4QWS5rTA2Zh54wxEg2cm7PiB1/QMEzaEDwj5WKILithFJYAKX7arlDsWcfGN59rqrGXr64z9Kuwp9tNn5uZ8fzNjgB6i/mM/dKUAhTMMCc4FVM/4jesO3THxci0CXMcnJ/yAEtbQZqsyii/jGmN1JuOHwX79G19X0mQqkzbKpTyUDQyAAV5MsISy85wty/H7yJGT317mnuVrjve65hvM8d0iL6WYjshpWu19mmInFnmd1k7F0uKraZx0oxL3Co2b/F0+rgIMryXFhr5OK9PVlBO1zhI9Gh7Q55pceGHP73vexianfA1fclKDd6ViZO2ffweFXzXMyuoqK5eGxvd6AK8paXR5hV+IIUhZKqDl8gIu8G5KADg4OuqHkvh+/GzW104yTsgS8ppM1h5//HF7/dBBme4ZHw7AX6lwr6bckrQ0mEJBvYEU87dcPtdpeSoCYk22zns1CnBmhkHvuRJ92aWF/Ubymx3/9eA0lXJzuXw54VxCar/xUGBex3E2zgzEZD579qyvR/T3cAEMI5ckuWErIIukYcxIQJFDWqHoz5UfOmTFF2aNBcmwHkd2krsZ+eVsQxiq4qP6VTLOBYqkicnBSoHi9MSUffaTn7KF2cIcucL3WWJU2zeISpX7Ot9YHKmIeYy5MPiN8LM1iQ9N8bnGNKXV93W+Ok5TKTfXk9Okp3peuAGqJA/couGxWP+QQBEjMAkny10nyTXEykqZsNVyNK9Od9rPKPTtfLrHH/EQN+cZojf6n64XEmojoDg+Pe1LaqZmp61MQMs3gCr47oHkdkZhQtlsxidyvvnVr9iLTz9t5VXVfhI44SvESxoCVKo8rgWly/x6c5pKuVnnpRypiHgAYGVltWUyGTt//oJNTSM8BQ/eSK6PsPygU7GMxbGBJp/BUKkGnL6/HCoVHsQzOkXIJ9oYg1IaGELJC4ie2/ecTcgNy2F8plhuCcWXyAjYODUmSR6FGEFDgwMUK2XSosHxHXAOkSVO3rPSgbi5jwumAVJKgLDHpydtZGzEpmemXAusUFjlfAxFbtAkWfBNHBUCyBqZzt0dnfbRD33Y9MKXkmFG+3If4pOfuF85WQ6xvCGeJ99Fis+Xe0/Ynu5EWG8kEW+S12ntVATEMlaMqfAwZ5566hkfLFdxXiLg6/TmEIJNI4NiI+S+VIO8diTgEGgAIn7Qqq4PHjxofSPDDkAgFQusSQGc3oKXJN6TXta6wlBeQAX7ki8eyG9oxMqXX8t9YZJieGxUQDgjYFQyqjICvozAOkz8xTRwrwRbFR273j/+3cfstRdfUidfE1RLIkCq5R5aC6BdCaDEcJcLf51uXCoCYhiQrpF2eN6OvX7cqvQGWQAUEVev2FRFr/P14SRxu/i8TJpOtZ/eAsUGm/S7Fl4LBXeMt8XlV+H/9rY2/14zwykAkcfvbwKtFDoaGhMeIdygDcJzaJr+tBAeUQHE+p2az9vg+KjNzOWturbGMjUZaYbS7HzmJ8QH1gHQDmQshOboMoX56He+Ywuz81aBAyEpf/hxwJX7qAmnKaYrcppiuUdOU7Ks1/mtwZGKgDgzk1dDq7EXXnjFRiZnVOu8orJZB1ao+JQgrPO1YDSRYBaioXvzUgXREENFhbMJM9lqq6nLWEtrs23ctNFNxdhYS4e7PK+FojvgzlccyFIAcLo7O+3YsWP+vWY9CGBU4EWxWoyDYLiDOfQhALr79gOJp2WG+0wzeZUjwuAazZD8j42P+/eeg6YqM1qgyjrZeKBr0EhVXnLLDDbprq2ossOHD9tTTz5l1Rk+IBWW03h56j35cF/xWYqKeddvqfKKz5d7n6a0+3W+8ThSERD5Hu3gyIi98PLB8ABzRL2wjBrVaOEstktlZ50uk9QEi/8LIlQBlf6XKau0ajXOKr2RxWdNTbVWV1dpzS1Z27V3s739R++xv/MPf8H+7j/+VZvP5aU9zQmoWPTMuYKqRjH1tZzJmqakIERgcAaVlJYgGroGMBg24WxBAdLcxLgdeuWAAyCHxk7LB2sJBZf6Y6lLpeUFfHMKu6hb6gfjtlJPslWyRKQlck4iY4GcWTgvB4QVpMwsS0hokIxjC/yq6JwFaowropmWVyh95BfHUiMRT7bmVS8o7IVKa9Tj5594xgY7uz0LcxLcuYVZZSXv5zXOzXHNekLWJJJvAgr34XlYO5hcX5jkJeVVgpU4cQgvYG8If5FXo9LxLnIo13W69kTpOrF+6+LFNrvY1qGKlICq10ZYA1GJVPI6XS3F9Z0QjccPJ2WxXoUak2qjqr7SmjbXW/PmBvuZX/iA/dY//Pv2P/zTf2z/6Pd/z376Vz9g7/mJd9tdD97l1RHC4X8aiDgGfI2JiZOgvRLBgr384os2JZPUZURPApCFBIEHwZUo1W7xD1dUoKUJMCVfvq8ZsBMQuR9RUlNmKIdPGeAbzZCv5gXQwTLWO4Ejv+jYLKWp0vXQ6KQ98d3v6UkhASpXlW645soBMN5DS69j+EnN4UppESCTvE43KhUBETPi5ZdecvME4lOkUTD4CRyEZZ2vnAUFxYXKmRppNbVVVp4z27h3oz38c++2X//dv22/I/Dbcedu+4lf+mm7/+GHLLe52Qanx+xCd4f1DPbbPffeZTUtGZnMaDg0sfDnbe0q62k5cnAAqMor7cTR161L2le1wMqBqPAHpK0QRJHiuZvMYOf5ZrJMZ9YkLtGdFJePCYp9V4keMUSQFxBjOpNW13L1LmkCV+vy6LET9gqfCKjOOtgCpMSF25XyGCk9FLEaxbKLjBf8LT7DTZKXul/nN58jFQFxbHzMXn51v18jYAgSFIVina8NU/aAoh+goJsf/8D77Z/97//Ufv9f/r795v/09+zhn3+f7blvr23Zu92ePbDPxhambHh21CZlnE6V5222bNZuuf1m27pzMwH5rKvXE1WJaVkizsvhNEWBiaBTIW2t62K7HTxw0LflBbs1aIiRVyPMXta8VlcHzY8lXw5cBcHkf2CWfcjhuH6FWmD955pgBEeYa5dXpZ/PFzzz9NPW19OtEPgLeXCtUxyerEyxgcQ8r0bpMoSTVOr9Ot9YHKlY421t7dbW3lm4C5R0uE7XjsIkSvgGdkNDzt7x8DvNasptYHbYOoe7bXBqyFp3brQDxw8KAPNWXl0prpJGmbXKbKVl67N2+z23GTMbAYAAJQGIjyV6FJdFywkHFO+j1gRY5KfH7dihwx7V7DwzxIq7AMjzAjDWJIIpBVzROwRN/+uecNDU/OPxAkLC45lrgv4XiHixUgAyNDzWL4aOOqx95D3+WM8Y01ZVWaHOY84eeeQR9RRyo2cehuKDcAeYEk4EO+KPeYzX8V0M1/3pXeTVKLohrBj2Or01qAiI9PhT04unB6/T9SPG6mPTf+apZ62jrcOmp2dtXAy8ME62++bdNj46oXedPvsPKOixH7BakSm3+x6816rrCmftgTSQN/zLb4DJxr5c3YfnAhOfaDB78fkXbEZA4Vvl/I2Ao/BbijxlBXBws1cmMsMz7FjBV4x30b/cKi4mUNiDnCf/gFxZha+JBKR8fFGmN36rdM2BEM/u22cvvPC8yijjYaE5xmU2+i8EnaC1AFYEtiSQrtP3JxVr9/XXj/tvur4RpHW+dhy2ogXooKjbzrTb2eNnraGuyRbyFUyJ6nfOj7+/aftO2//ifqutrDVZzlYxVyEtsMwmZsbtjrtuF9+qMBVIoU07yBYa/5XyyhQ6y/LyjB1SB4pVkbFw2Oq8/lwzdFgsTa4DClgIAyBjGx+gllyTmE4BbvGDhsivL73Rb9F94T0foscA/8Y3vmFTIyOhLHjnAk3e9CN3Mf7oD16Nopvl3Mfw1vmty5GK8Hfy5ClXMBLvnKIQrPNaWE2+5PNFZkYlFHH4GBP0/LMvWbayTqqTAHGhwg8lmJmatYcefMjOnTlr48PjlhEIAYg1VVk/34+1iD/0Qw9bQ3ONj8lBPi7pEy2l416OL4cQHsCps6PNXnhun4MQYEieIicpea/YHACzmaxlxBwY62sKmSSJoJgWQBFaGWsxSatrytL60DLhCIxZaYSnL7bZo9/9rnoOdrfoncKibADcmBLCiI1grfmPwOvjnJRximI46/zW5UhFQByZmL1Si+sHimLhJc+5W5CWZCwk5nexSJchGiYNTBWxUK3wKu21lw/aYP+w77ddUGOeqaiyuepq237rHqttabSTp87Y1k07rbas3mY75+30ExfsU//xr+25R18SqFYXzFZmXvmKHA328jiux4NJXxQSQCACQLzmw/UVednus5P20r5njDUJOOFsJPkUh8XaeRVTZKbnCJnSySpvlTKBma3mCR+SD99CyVOEFDCY7hSAsEqPlD/2BSpsltlAaKMz5Qs2q9sZ+c9UVti3/ubLdvbAYXUoZVZdKb/SxMP3lxN5ECPkMX+lKNlAcBPN5OTzJMXyihzlIsnU9+K6xtLhLBLpCnVTmkune52unqidIiGIYSLvUlVynQJRJgi9gwNyjVboz2kY7oL/1khq4GVZG+zqs0Mv77etLRstV561rY2bbXN9q7XUNNm9N99lz37nKfvSx//aPvgHf2T/8p/8S/u3/+I/2F99/HMOpKMj45ZnhrXQiMIHza+OYrUvNvBAPPYsIySiQ4cP2ejUuLspPHI3pADASjZf/CFsLNQpF8D5UhoBTSxLOMhcIqBC/Dz3BdkFbQ9NTS49Hr7ex1a+oaFR+8aXv6II837ALN+GdvaAAnn4+ovaJvc+O70GSpbDOn3/0hJAlHwEoVnnFblQWmqcmHqzatjoRVyzTLm0n8iBYuMSuBYA4OUnX7Cm8jrLTpTbxZdP2Hc//TX74//lD+2RT33NXn9mvz35xW9b1XDe+jv7bHp2yv3QSKPZGIkoSsV7ebwYXpJItd7avPJbJk3t9MlT1tnWZtXScvFHh+qdqv74P/BSAlcwm9GwS4LMpV6c0OzIJxMrvmbRI9P1zKxVCii/9+3v2MsvvSwNksmUmI/SgRFvBMTl3EArvVuJYrhJXhpnBP91vlE4Utmv/ocjfvf5f3K3BB7jYqkQlBTaH3CiSCjDvXtvsbraGjtw4JADAR9g8nWBK5TZArtSRGVzlSbj0Ycp5m3WMrkq23vPrdbT3Wu93QK98aC5ZPR+Q2ODNdTVW1am5skL523CAdAjSjSyEC50tXWGaYeZGMNOEla1j/1Jy8qrO/3oZz9rv/ILv2Djyjh5qZD7ygqMZ3pbFuNEJrWytJXuUQHC4OCAHxLBspmamhprbGyyXH3Ox0+rpEfilsMdKFdAf3xiwg94IF1z0zLU+S3Iap3K5ff/0f9gX/rUZ6w2U6MyZowxLMdJlkXsOMLQwCJdkkdM9MIzfi+3PNPhxTDgkKal79fpzaf/+t8f9t+ihkivzflyUKy8yxWEHwjyRhoAqLq60n7v937bfvPv/qrVVDEeJuGXk2SDSDcOX3PDPlxdylBUWJh2CzY9NmWv7jtsbWe6bXpa4FIZ1s/NyuGuW/daXXOzHTp7xuMAFNLBQjyP411JSqdnxfQpg9R7dBcbMeTPEAnFgZm6MDlpp06eCEKEVsle52W0Swj/XnYKL6bVnzlIEIT86r5IfrkISLjnmi2DuGU2vi6TsfYLF23fs89JU5fmKTmOZnB0n8xLDGslIj24h0qV5+VSjDOm4WopmR9m669FGtcpULEkqX9m8NZpZfKGgkyLjx07bjWZavv5n/tp+5Vf/IA1N9bZhqYGe/s73m51dXXFpSJLiHbmQQgIpOPkxTTfOYGkVwaTNWK3COWXuYTOgT4bz09ZbX2tu4eSjczTdB0pmQeuOR8RrQ06+MqrNjbDydfSc8UspI4Ur2Lq8MtfuAGswphgXsCGKYw7TOkKOSEYwJPzEn39YaHRo1HScTuI6n2lyu3rX/qKdZ076zPXnKATAfz7nah36uF61/8PEiW6ljAThhjHRrbOlzJEY4XzUtf+WibjzNSEvf2Be+xf///+R/vspz9hv/e7/8A2btzo7tG8l/h3DRE4BBDhCHys56sK7wUCgAW7LaozVeqoZm1ialxAEDRLwkkCYpKScUVejZa6vdR9jItf3LAWkPMGkZXz587b0OCQv6uQtoLdnI5SIXuohII7QA/tN4ZLo4Zjh0xnQBiAKxMgvoRGIOeg64CI/3LLVFVbb0eXfeEzf6XOpzrkQf4JdWme3lhKxn09OBLXsVzSbtb58jjSIiAWHiKk67wK0+RCW7aXXn7N9+W+4x0P+Xc8PvvZT9nv/M7vWFdXVwEMl5ZpHFPj2kufU250DfsDuedTnOUChyqBxn133GHZSplFMgOnxyf8PbScmZSMK/JqtNTtUvfheTBt4z2YrQRwZ91d3TYiQMywZEhIxlFbhSQWKS1wcV9xJPKCm7AkpkCFpPAcsGRHCw0fMJwtjA/mamrtyccft7OnT1uVf7yK52FPNP4iv9EUy/J6cZJKvV/ny+dIxVaFrjLv5x6+8QL0ViNvY/PAWpV19w/ZF776XXvvT/yc9U4O28c+9QU1eL74JuOWL73NywReYPmywFHlzk5fWC8ISu8cIvQsLCuREqgGLTORmUgBTM28gGB01BoqKq1G79meRhX5Oka0SFGs1KBzhnsoAkKywqPbSPF+kXlKKPhF+wgHfMU1isyq4A4QKxcI9rS12/GjR12QwidLZQYrXYIu+eKXAEkb+SqkR9f+mVCAkOf4Ygxb4ZEDJlPCMAJnJs6EzxeISMLCXPiWC2U0L1P72aeetIX8tMp6SrGFdHoexGlAjNpUEHvMdZ7xpuChwGHvM25Dewj3oTxC+axMIQ2L7OW2hK+OkvW1TteWQosSqbpV0ldfWd/3RANzpuhYOlJtn/6rz9sn/vLj9pt//+/bb//uL9jv/c6vSTtUY5A7ia3cyS1oiLekDMfiXphTSIyJzcpaztuGppz90EN32q984H12885N9r5332utTbW+vo4xN8ItV+cFzCTbxIKn6VoQCQu8FFQSWpyQBFADjPY9ty9AiSfGU5UIAUpmmruwSycCOrIHEOIWAAWj4GTcs+zznuEo2jDmyBjtoYMH7WkBIh+tAngIJfgMcSQpCYzQ0vuQ7sjhXeCwRMZTk+DLpaTfK/G/Tm8ULQIiQsA//a7zSkwZUVT8Fcb69OD/+D/+QE2pyn77t37LbpeZu2XLDukrwQ1LiL2xun/AAlMazZGCJwxphPMztqklZz/27gft7/zyT9kH3v+w3bl3u7U01li2esFu3r3Z3v/D99l9t+2QiS7tiXFG+aUCQ5oIr1Icq5TAA5XOR+A0rfYeMBYqevDx/f5XX/XDKXy8L6hcKxBwKcFjHDGB5ovaWwiToOG4TS/iFVphtfxmKqvsicefsL7evgDMhfFHKKY9alEhXHlf5v5Swu/ijH3Sfby+HIrpWecblyMVAdEFg38FIVnn5bhQRv6HsANoZXbm1EX7sz/9iD300I/Yj7zvx+y+e+90barctW7c6JfS9v1pAq4QUNAiBTA3b99g77jvNttQU2HH979qX/7cZ+073/iyvfbqPjt57IhdPHvCFmZH7d47dtgD995sTbnKcNC2UlEcl9QdT9K0NP1LOU2rvSc3LkCk2wWpws6cPmOd7R1WJfdu0heoeJUIxr0oFMzQpCkK0OiKl0XnPPPn8sTykjhBxck2IwND9t1Hvm0mgGRowVl+nOUGTuah1D1UMo+JdzGs+Cz8huu1Uox3nW9cjlQExDeLYmKSQndjE+mNBQjgMRMa1m9+/GOftVdfedXm58psciLsJplfyCuPoRF5Xn3sr6AdOlCabW9tsNt2b7fR/m5rO3XKquYW7J7bbrN7777L9uy5yXbt2mzNzXXW03HB2s+fsh2bm+3+u3ZZbZaDIKRv+uk5qkw3QWM5XlrZy1Es++XqID6P4ZEdAIg8sNe4p7PTDhQOjAUkHZzC65BNkZdawb8/XxCQeVwh7DAZEsbseEyyY5yAIcRxYYRTm8naEZnLh9Rx+Dv34E7cj49vFrS7EAcaabiPABvTUkrji++S16XuCSeGn7yG4j2c9AOv041LbzogvnUJ4adxhW1kVVXV0pTO26/+6m/Y8/tettq6BncVNKFCw4Q5cIAvkTCBpfvWpjq7VWA4NzFhZdMzNjc5a7PjeRvqG7XKimqrVLgTU1OWy8ndrbdalQLrvHjB6qqr7K69O33bGklh+iJMRSw2ymtJEQBozt6wuSZens9O2rGjR/3dXEFTS1KEgKJf/RFSIbRF9uEEOBSVl5kI0GK5DQSwVasD+vbXv2Vz05NFrTEJNB4H6dLz+C55j5/kfZp4Fyn6jRSug9/kcyiGlQ4yarqR1+nGpSIgemXyT79vJKeplJsbi2kM4sKft2XdMyFZWZm1M2fb7MMf/oT9s3/2T+2eu26z2bmwsDiAIk4FomV+RoxVVZbZ1k2tlq3KCAhnbGJoxGora2xsaMb6BYgVVbW2YcsOWyjP2MDQuPV0D3B2gS+/yQoo99y0w7ZvafZKLHctccZN9NLpvjKGFht+eObLZgAFNe6wYLrMDr72mo2xpU7veRdpKWSEezgc1rAUbJZQQRYjGKIdMgSRqa6240eO2te//BWVDx+gV3oUYpQk/1h+wV8y/fEeQGXBPMSzqDleDiVBLaaf30WtNMQVOU3Jd+t8Y3CkojR4xfJPv28kp6mUmxuKaX7FexIcmGY5J1OX2/Hxcfvgn3zQRkeGrSGXkZYXitlzi1rlNqdZU2Odbduy2ebU2IcHBq1ODbxioUohVQtgK+zQkVN24NBx6+jus/7BUfGwQKTS6jJ1NjuVt862DqvJVlltTaWDBSDLBM6S9F4jhjwKcRivDNcAEmOihw8dtr6+fj/GnycrEX6LYYeQlhBPJKYuqCzWjgIbTtiesc986tPW23XRv7AndHJgDYkJFN0nhT1ew3mW7TioBU3v8mkxXPKQvi7mbZ3fMhwp0T2GxvxGU1KYkgm7nkScMd4rImmEgcttge8C07CkImI+o31s3LLJPvGXn7bzbd1W39AorSaj97hScfOrqCn4zXx7uWpOGmGf8l5uk/ly65sYtpGyQRuaHrJJmYTlxmxstWqn0uqbN3KygtXlsopryqoq8taYq7bm+lpPlpvnayzD5csA/4uMNsyQQHCqZ/rHZkMOqUDbzfNdA2Wor6fTenu6Pf48Gwz1DAM+GvKRuSco4vY9x/ql3osandjTpjiB91n9z5pMssVSnY4LF+0bX/6iVUmr9mEHYeIcLkOgKiXGdMNOlvgb8xlljJ0vpCIodO4xxYv5L8XUVVJe4y8Unyd5nd46lADEdbo8ig1EDdK1JCiYZBfb24yv0+VyNdYgQOS4KjVxb7R8CErt2z+XuUvAWaVGPT46bGUVasA1NbZp91bbvHuTtWxptGxttYNGRTkb+KtlfstcVmPOz89Iy5lS7HqnJLQ213l4mKGY51dPMW8hf6Q7YIoAUv87AOmV50nXnG04PjZqJ06c8DnuOXUM5DiCIb+R8Q8DgOSNxdeARiaT8eUz/omAAoCh9fLlPTnwD3Kx1OabX/2adXe0Ka+Up9wq7nmGC9xZACAH1BRD8b3+FXkxRUnmxfIcw0lTjGed3rpUBETqMvClwvT9xGkq5WZFVrNOM009/MocE2ANyvx929vutS2bN1tXV49NTzO2V2ishXaUzUqXUQPHDN6xc7tt27ZV2mSdgKFKgFDmH2fHPeNn/GYyAkSZi4AroFdZmZGmmBPo5qQJVVpW/liwHCcZVuI0lXKT5BVJr/308NkZe/n5fV4KgIZ8Jv7cmTMUoQTAmxcoxngAyUpO0kZ1kyP3o84GM5ntkT1dXfa5z3xGea/yAx7wMzU15W7oiCinCLT8Rn6zKeZvnW9cjlQERMlSgRd7wO9HTlMpNyszGk2aMengULitra1+xl9zc5MNDQ17PGhvydgrM1nXjsbGJrzhT8xM2HR+wiYmx8TjCmfOZmanbUNrixr4rEB10urq6/x7JBUCDYBydHTc+vsHdJ232jrMZrSj1fOUplJukrwSyYUDOFfHDx8NS2OktfnEAn8ubAXB86tAfg9gyR2mvh8nVuhYPMpCvCzEZocKs+nPPfm0dbd3+ox+BLo4kQHFtEZwXEv63whKpmWdb0yOtChNP0CULoTLp9i0Ay8JSw19YmLCzp+/IDAcsrq6bBEIw9hT4UZPa2tyVl5RbTV1OauShje3MG0L5YAEa/LQbuakAdba9Mx0ONBAzwHCSZmPU1MzNsN2tvy8tKesa6EhHUG7gmLPF/MbOflsLXSJW10Cb3rqUTlXVNnZU2esV1pcTVk4nsuFS2lwVwX/ocQW3DT2Re26xy37mjGbKaOQbLnxQx1mBIp5G1PH8syTT3l4aJZRC4xpc4ANHp2S9zHtaTdJWuldmog36T7+xnSshaL/tbpfpzeGfiAB8eoIAV5kBLpS2g0mrZPaXm9vv7S3UWmIzUGb4bmc0y7RnnAzLa2noiprmWyd5eob7d5775ZmOCKHc9ICa2X6Vvn3mHN1DXbH7XdZfnbehgaGBIyMKbJFr8wmxidtXDwtcOSeP9ITYOr6NDQPVcGH0Jlb54fNiBXW1dZmJ46dMMGaTF8BPFocgOVu3Zl75Cd8bU9XAkBMYAcHJlL0y5gswI8bxhPRDs+fOWdHDx5SLEQeYoeiNoj/qDV6WAW+HIruk/5LhREBFopxrtP3BxUBkXoPvFQY1jnNKiPKq1BmLKlhCK2yErMvPNu4sVX3lfbaawdseJhvBPM8oVVUlNnY+JQ1NLTYXXfda53SqkYnRq26BhDJW6XAEBO7Ptdo3d29ctdQMA3RnggNECi3bE2dbdu63errG2xKGmLAF7mRi+VoaV4un/VfIaRADg1M/Agk5vJTdnD/fn+WZ2GmrlQ6xbJyLlwDJGiJ/FJWjEMC5dwz9MC4KFry9OSUQNHsiMCwu6PTqgWeAYQWNfOS6RTxPmlSL0e4X8kt72DchfQt3ke/UHyXpugu6T7pLv1+nd94jlSUAOoncKisdV6OE2Wl0uOXhh0OLWXZS1gvR+PIJ2Z8Veyh4PGgX8I6fvKUtXd0+MQAkzFNG5pscnJS/qf9PSYzZyxieodKC6A6M5P3wx1YpMwSkpGRUWmQgJKQ2QFzeVqal8tn/VcIybPhM8MOJJ4+s1deeoV9OL6bRD483xDeCsqx5wFmcog8hnLhfQAlzGfKErOYshwbG/MDJObnZ90PcbmXQppieGleku4VKOk2HUZ8lyTq1k8d0nPSm/QXaKn7GPY637gcKdEl6uEqjen7gZKCvijAl0EqPCku8ksDLrc5mbLl82VWW52xKt2jKY2Ojll//5AchcbgRSuvTBjIDtQF2tCCnTpzVkVeYaMyeycnJu2W3bssW13lwJYHCEZGbGpiXPcLlqvNyO+sLcxOKYgpm1vI+yc4p2VCDwow+HgTy10ATU+cIo0VXSrP8TrtRlf6BXgB83APA1DuFD+cBSlZ4VDbvN6xO8SXvijO/a+8bG3t7ZbTdQUaE8ChIBA0/CNiTCahzXoU8ly+oHJTmVTol0+UTgv0pjGZp/NWpXDOHj9hBw7st0qVTZk08rAInaQs5iHJUDpf4T4AV/IdBKjFa15VqBzLxX5upfLFIqI51l1yWCWTP3IT9mKHCSHd6Zn80x/5gb8hrJUoma6YnkjJdxFw0xTdwJdL8UDiwNwX0lzgUB/VYZOA6oWlYpSdXBbcejDfl5QAxHVaCwWTFSmiIZVZVYUaEztUJJicGu2HnsoN2k1wr3d+BXGtuwJmDQwOy1zutdZNW+zo68cdIG7ZfYtvzQNg6zLVNjk2Yv09XVaXrbbNG1tsQ0uj1eVqrbml2coqKmxiZtYGR8ZJjjfeAGRXS4RWmkPuC2WgBpUXMHCGI7eYuZ3tbXbm2Aljzrta4MZX+DiVZ7FJKfv6Dw2LX55iVqNpsvMEN3mFOzk5bfnpGZsYHrV9Tz9lvZ2dPtQwOzdbAOfFJTYeiu4jJbW29Huvj8R1kuJ9AHhdiN2lHtPpAQyk1h8WwINOjj9/plc8WY2iaU06oXQ6kpTM17Ui+i5nysLzJg7ZCRwzU+REGkgq/H1KoUZEVMoPAiNgK/FqZYEL3LHeD0FhfK+2Nqtn5T6Bwm8Fi4kLJC9OBM01jQGJYr3djK5PnT1nlVUZq61vtP2HXrdMTa21NDUGUZSnmkzGTU2CrNDF1PS0THQ1zIpqq5bbgcERm5gKaxWpTqVySXqX45jfkJ6lFN/hLt5Hd+SvFPGeMpmfnbYjhw8V2ozyqWfRC88KQTpQRfBmuAD/xEep+qij/jGU0NnRYd979Hu+XlGpcu3EP3DvPgmvEGCCSC9U6t3qpLwqvQsq8HkH1kqrmiu3anFdXpaAuBwkp3wol6IvsW7YPAOoJIl0pJk0Rs201LuYh1guy7mBS71fiTkIpArWdaXfKy0qWLR+QJ+S5mNmMIvwlYKC35A3gDQd5ludIxWlO1nA67w60/hdq5FWuGFDs08MMAmQkSa3HGjEYi/DrNIfgjgic/nYybNW39gqxMvaqdPnbEHAJ7jwxsZJNxyZPy0eHRuXKSkzWY0Of929A9bVx8w0jU6NhwgQ6hLpTTIUf0tRqXdRcNKvaNTJhg29duA14/gKn1Hn1/8P+XeWu9jQiSv4V/r1DuZ0bJbcTEpTPvb6MQdFvpkyxyJ1ZdKPF5O76DdNi+C9mN/LIoGgbHNdVCoehjdCHCFU0q//CLaQbwigqJCDSnEaEGM6IpNm0gjH+7QbOEnp5/zGvCffrYUhkhiYe4Gqd0XkV0ywZAbVEZQvqPjIK38K5JIw3+oc6VJp+gGkKNT8xmsoeR2JZxQg5/Ch4TDg397e4QcGsGeZ5SJRUPEexpjMgbNS5nW8B/AQRombXewZsANHTqoN1lp5ptZGJ6ZkBo/ZqMzGYQHfiO55NjUjJJQWatIoB8en7OzFXmmZisdlOmhPl6b4UooCEIWhVD6hpKDE61hGkSNxHYHo8OHDNqRyQcOlk4CiS89+wV8Mg86E8kFrZMkNE0bjI6O+M+fVl16W6TxtC5i+8saQhJ+dWACTmP5kWiLF9xDvueQev+F+aYMIYQhofNxMnZ6AsbyywvLCiil1YhNCu4lyhgeU5jLc4D5RFoSZuC8+X4aWexfTA5Vyw/vVwl6J5ivV4TIWK5bia3kB3rzyx/5zBz9JJ1zuKyeAQfIl4r/FpH1f0jogFigK2GpCxnsAD0BksfSEgGomzxaySQc7FhfPzs75GkRmiOMEAMtKeFeMg18V/7x6ZDVt6+gftaMnzlvv4JjNzldYZTZncwuVNjVbJtCrsPLqOnXgWQltpQ2OTdnp8902Nh3G7vh4PWEEZFydYoOKlG6AyXdQ8j6+j8/Sv6xBOnfmrJ0Wh2NdaU6L5AJXiA4/ycYNUKEZAox0LKdPnrKXX3xRQVYWNfIIZqV4LZTMK3TJvbhS5Sg936pkNvuxaj7IRmekuKtlaspPhUDbTWc6P3lSClQHgQkzyaUo+W6taU/TFftTtADgvACQP5aLlTEht5CXnjjLWUtSEBdkUit76tAc+Clj+aV7u7JY3xpUBMSkYH2/cyla6XnaL4AIoxB5m9Cz0dEJGxoaCVqRNJgZNWg+hFRXW+tu0Carq9EqPQgnhSgBo0FhqpRb3/CkHT/Tbqcudllbz5B1CRyHJ/PiOeseGreLvcN632Enz3bahFRDBHuO8LxhqYF5c169LiOoxN80Jd1eysENjTn5vGi+qXWNSzvs7OgMgBg9FCgkN/gF+AA69ilzTyeTBxBVdlMTEz522N/T6UDo5po8+2Jt+U/Gf7kU/UPJMiAPpGfBGKKYsumpcZulo1N6surkalQXddPzVqMKpRtj0sjNY2mRQk9VI+OlulbH6OHHeOK1nIZYl1J8nnYR0xXzea3Yxwod/xaspb7OPvBD77WbGnL23ltvsu3VlcqfWbWiLpvNW6UETLnyipNX/RevS4f9VuVIRUCMQvKDwKVopeeX+NUvH1TySzHFCTCx+4QFyYwhYu4BgD7G2NJstbV1wZxm6QaefFqPMNCgwvgN1TG7IGCUBnihZ9Audg/Y2Y5eO3Why05f6NX9mLTDWZmVQS4daF1YCVDh8KPfdJrTnCYEgueuhYnT7tMcwQ+KwhTfkSIhiZ0+dXLxuV8tUnwCGBEfQMjkC50G44MsQTp69HXb99xzKpIqN5M51IKOJh6SAaeFea0U0rmY9kiEzdKlqlzG/vn/95/ZL/3sz9h/90u/ZL/+Qz9id9U22Nvrmu2+ypy1VnJsW40APS9QEbLMSFOfkbmv61ml0U1/MenltxiN8hEO1F1K/ow08SPGORzTGfNbZMqPf4X7wk2Rl7gtweUS1uyc6lty9J677hLI5+2n3/42+82ffJ/9/EN323tvv8Xu27PHcgL4aqVtlnIOKaGQnEuF+1bmSBV3/9Q//N+5OPqdD/qD73dKFkBsEMmGkSyc5HWSstJocnU5Hz90JwWelYABfuwcmZycCuazGgo7V9iTPDQ8oAZCo8c5f8RREH/9+kEREsDwBO2xYA4XkueD3ZA8LiZ5MT8hvKUaD8R9Ms9cJxniF3CCgncPrQTrf09ruJZrxRPCKZangG7n7j32c3/rZ2xazxzE9JzU4ATQmJiURj0yLNOtzHKNjVZVU6PnMpmllQx199qjjzxiT333u97xUBK+91m/Ic0BCEPZBQpx8yzcL0fuSuktdh763zVQIRHrPxkG+eH3/bB98mOftPFD5+2n73jA3nnfXqs9cdze1dRoD2ca7baanD18z16755ffY63vvlXpnrXNN++wnXfcZPmqacsqjDtmzPYoklrFVaEKZ+1lXtoz87tgiixWsS4WKnw2e6FKrDxS2bVi3s3SUVboGSbtfI3yqPvKvDTRavWnco+a51pppcQHVseiZ5i4yI4vTSCyiLJcw4yLCrwf3LrT3nHXXjvw2iv242+/2w4/s882NzdaTVODbdrWarfeussqpybsruZ6a5me9jWvE5QziWddkodPGhW+13FZYdZa0RGtIvV+n7T4U9IcZIx3NxLd9VP/wH9J5Q8s0YhiI74cogHV19d74wxamuRD7IIuYWPZzcTkpG+74/OcZ8+es1OnzggcpUkQnzcEQsKXhNr3dvCLGauGjwQp7Jgyft00proQbtcsI/ECjmFFX2unCGZosDQUxHV5VgxyC/BEDlRIRwG9j79+3MYF/j4JovvoDAwjZw5mahvlGf0nTXpehTenjA8Ojdj40JAdee01FcuMFEQ13vm83gvolW06irBcJ8QT4ud67exVrrgcXL3TIP/hGfSLP/uzNjgwbO1PH7CqzlHLSJXaMjNuOyZH7Y65GXtwatruyU/a7XdvsPt/9m1253vvslvedZf94m//iv3O//pb9hPvu8t+Y9ce+7/bew8wya7zOvBUTl1d1TnNdE/OGGCQIwkxB5GULJGSaFpWsNdee737Wba0svezN9re/XZtr23J1loOpLIskaJJSiQBAsxEBgaTMDn0dE7VlXPVnnNf3+7XNTUJBIEZoE/PP/XCze/e8/7/3vvu/TuD2/FXt2zHp/cfwIf2HzQj5B5qvA2SghMVyZLi5/UuXh8JhrGHss8fwIFQJ7aGIkgG6YLVI+7xI6k9dphO5TlB0za6UqjaaCzOUu6hDLLuDfC6dvRRuLarwSk8x4MmlYd55xMPP4Dxk6dwz507cOzVIxjr7eNLvIFILY9gZhFbOgJ490gvfv3+Q/hHe7bi17YO4if7urCTBJxkOQb1fFlfnaFBvaz4jBgF/zcl7fxnYU+UhpWE34JYbVmWHN4J4ka7+9cSoVarOd/frhCTKqhuhcPqI6wjQ83HPnKtVGMWiKUDKkDmQxVVjtZw14kcrkCN9npo9X89tLp1tK61eNz3r5QVR9eCJ4DTp05h/NI4QjxVllepmtF4V7obFFaEjV6LN2iZr0qphHqlioW5BZw4dtxoQpqcLU+GSCXG5+uH/K/OKFGCKBoJ1wK9mnfX092DH3vsUZz6+lMonD+PZjkNfzzCRh5Eo1DDQimHCjU2dY/Mzy9genrGEMDMwjwy+uyS+fBS4szciCeIXfR3IBjH3//kpzFKTbhZK5h0aPJ5lYnRmuA9JJKf3nMAf/fQQ/hrm3biL41uwmf27MUvje3A//6+R/Hzh3Yi2SziH/z8J/GP/tJ7EGWZfPCBQ/iffvYT2ESN8M6xfvzqT30Un9m5GZ/asxl/efcu/M0D9+GxniF0Mi0B1ifp2T5qdf4aI6028Z49+1BPLSJQK2NTdy+Qr+HOvbuwsLCMTpbFINM/SHZL5AronJnBvVXgF+M9+Kdj2/F/7j6A/37TKH4iGsUdJN1emkZhmjLSTGtk7DrfcSpalurqs1cZ6cjTZEDNWkudeuvFYpUQbaN4J4gb7e5fS2T+lcols5qNnWen8qRiaPoM1di1jqFgYzJmMN3IJNXKOLrTLmyJhR6Su6/uWrhaGFdDq1s7sOC+fnUxXq4OhuOnabgwO4NjR4+aCmYWgtWtFXFGi9l4qJEqOIUrTalJc7mnuxsvvvgCUnPTumHKwLihvBEQCTrmqkOK5hrj0co82g7hU5/5NLYNDOL8f/0qhvgyW5geR4kaWFELCuXqyFJDLNEkljYd64iZAaEgzX2Z/jUGni7mEKTW66GJ2VEsoTuTR1RfI9E62Ld5MwNxyEA50lJvbI7Y0dWNXaw3w3Q3QoJNLs4hNHMZvRNTGLk0ibsi0gxrKKVn8Ik7tmFXwo/5iVk8vHULHt89iCK12UG/BwfqJWzOLmIzz+9p+PDe/mFqi860GT5dPguVcwN7upN4+I5RnDhyBIcObMXJo6/h3gN7aDofQ6ZMQgs3kGN81QifXjIET0RabBGxzBJ6FuZwqFzAp3u68Pf27MKv7d+Nz2waxKFoCHGVpzZHVPYEVRbVYSM81w/LSM1mfZ1668VCydzATUIVWv2HAWqJFupH03VpiKGQf8WqXan4anwrhW6WxFqB497WnvZwPzS3e0MUK9db4XZvzy3aubdw/K2cXAXusPWrdKwSKsvAXFMgjSqef+65lbYhQlwhxZXw5c6A/vzyw3JKdnTg9InX8Gdf+DPzJY48mxHRlSIzU+RMgGtlYdPjllbomnHPP72clD7FJ9GfoP67wbFR/I+//uvIk4RKL72KoQZZsLiMOE1Jf7KX6WSaSDyaT1oi0VWKZRNWF0lc/WjLuayZ2xfq7UQzzApA/36SR4QvSA+Jcmh40MSlMXN9GaI+OJFDdyQEb3YZtdQMtcssfNUKKrkiAtTkahMpxMs1wynf5ItiOZXCcHcEZ8YncOLoSezs7cL8Yg4nTp1HhFqrfz6HaJZa7MWz6KLGPRiJmWfUDKgPk9ory+ADj96Hc+fOYtO2AVyYnkLfQAKz0xPwk9yrIS+yLO/ZfBkXGM50vYk55m2WmuiSt4Y81Wt/s0DNcRbDLJv7SNaf2r4Vv/L4Y3jf6Age2rYNQfOgHeLTs7LPzGLt6NbDBiG+TmgRWI2Oqv2psgoaUdRKNYlkh7P7HCuCzGr9qjdHXV8aRV2pIT8Urtb4Xw9sWA7JrFy8BqzbdmnQaLGZn0c88/0fYImkoc2h1EYc08nJvV/ffcstm4e0w3qpgmgoiCe/+jWMnzlu5h4qMc4neytkqF/n5wq0S4uF+7oOFZT4yA5SmXM+nIcefBhjQ8M49pUnkFhMocdXQSC9hLDHjwa1uHooasYRAiQJDzW+Cs1JpV3fnWv+ZInPXp/zlUMB5EgcBVRQJ5E0PTXkCllsoiks6DWq/kQhTNYYiEUQYSo8mudI7c8XjtAsDyFNIsqX69javxlD1Mim8llkWWaDvd1YIMmeW0hhMBZCjGmapznct3MTOv1xGuk+BHxVBJiebroPqEsgwGdWb+Cu7Ttor5eRp4XTt6kb4wsLGB7qwtz4JA7t28Hn10SExB8pNeAjM9aWK6jqt+JjXpjPYJjlwBd+SNMyywhlU+hcXsJmhv3g0BB+4b3vxgfvPoj3P3AP86hZtragVwr+Fsdq/bJv3HeCuNHu/rVEEMmpb1CNSwMo+rXmrVa11pPXdfqgH1EAj/lTr+saHfOfG63hu+G+185Nu/tvhtj8CpZwDNnrn9GCvThz+gzm5mbZPFUuDhlKVADmU0e6M9uMUuKxGArZAl5+/kVzX32KTh+fKTEDc65f5+eGYdOr5ybzvcqAZN6KFE23B68p1L/08Z9AMZ3D1A9ewiATHQ1QQ5ydQ0RmZF8vcn4vYr4AQiQfSZXp9dWaJPIwqiR0zZ8MBmhCxztIhiSRoJfk4TVfgqQzGXSGYzZBTmaqdeweHMb2eC+iNMcjvhCawQC66C4YDiFDk7VE03XAH8V+mr+pVBGLhQz2jAwYy3SqlMamjpAxl4/Pz6PYG0ZfVx/inV0gq8FLTbOP5JZg3prFGgZ7OvHY3Xtx+shJ3KvfM5N410N34LUXTuGuoQE0JqcQLVQx3BlGl7+BYeart+5HfyOCnmYE0abfvOxKLLhs06eZRtRmawiWS/CQGCPUiFMLl3Fo9yjedWA3XygAc2RekqAJ39TIOLNtqgkPbiWxWK3V9g37ThA32t2/tuihshHzqZbLNJm8bNiqGF4ftPGR00fYNP1IAZpP9MDqKPNW0r4pu8NvhfteOzft7v8oRVAFancsiOSUV58nQPNuCafOnDGEyGpHinBEECHS80pjYXlRg/nC57+AH3znO9QeY4b0JNLCBfGHubZWd28YSqMhRIrTn8k/BtZYyZNG9ndv34kPvf8DOE5Crk8uIEHtrN4owp/OUOMKIkTtLq9P2UiAIb7YAnzm5VxefSBmlR4t+9YgwcmEDgb0RZIHJY3a095XXCW67Q0nGJK2imAamF+lZ1vPIDpzNLvzHprGNLdrXmqlWYZfRjVM7ZJaWPH8RewKx/WhDOZo4o52+NAZ9GE6O499g93Y1dOLc6k5XCzOwENNVX2zhXoFjXyRZBpBnGUWonzk0Qcw/toJ7Bzqxfz4HEZobtcyJYxEwxhlmhPZEnorfHYk8fpgFJ5kHZ1dQT4janrUdP0a4g7xRRUJwx/pphZPvda85erI5jNIM63L9SzzV0J5fhY7+nvQEVT7kJLA52w+QGCZ88zWp1tFLNZe87cMTHFdQ3542LeCuyBuCmzw9Iwy38CaHxdgBfIFqRXyrap51x18s0bYkIPUErW2XpjkqH4n0YL86c8E0/IwBHvt6mnTdb7xDTE4x1fKjwbudNlfW5YWWh1FU838bOy1cgFHXnzJECIvm8YglzIZpUTmCxUsknC8wSC+9vVv4J/9H/8rSSXHRlYjsTQoJA6Wr12Db1XoX59Cing1OCPyccv6slCaVzQTRzVhpWfkbOTKg1axUYgPfuBx9PZ14ewXv0ozcA4FTwGxZpCmYhMLs1Po7qF2R20y6ImgRmLUajjdy3X0VpnPQM08+0q+RM0uiWAsinqAGpQvSA6gSUuibCzMY4ThR4Ixxh5gHr3oi0SxJxAhEWXprkKNsk7NLIRgjRp0vYiAp4h6zI8J+u1hOfQzpa+cXWR5erGr04+L0xksU3s8sH8LysUq5qeo0DbLmGwWSUx+kK4RjwTQyfy9a/sIuholVLI0b/v6MDGbQsemLpw4cgyPDsTQu7hopurIzKeVjGqQGiqJTN/thBh3iSS3yBdEwXQVVBkfiY/l4Q3FEGJZzBSLSHtrWJpPoVYooJBmeIkkqnweRiFAjaJnyWeh9nOL4hZM2ZUVer28cbg66VwdashOw6YZxQamKRtUEs2nel5NOWCFCfJNGI9GzJvT56ObepX+tEmUGuONx9lKNha6ZKVd+bj9tPP/euGUl0OKNm0SO6jC2HhPszpY8Vc6/Y69clj0wzKgCcn7mnEpggx6A6hRdTp7YRz/8XOfw+/+3u+QeCaphYi8tPk9w6RWUtfAhkqb4TpaHU9ViqZRKR06b4WTTreIDCXSMI3OyfSZoJh2rz+Ij3zqJ7FMEz///efRTXKqBGskgiAKJN5iOYsY1bMSCb5W96FEQvSEAhjMehFZLiJP8vRSZSzShG40qR2GA2YxiKIaPxPcyTi96RStBsYVDxlCVEFs7erBCNMUrWRRjZaRCZbMupeR3n7kSyX4+cIt8MUyT2IKMZ39TOexCWpi9HvvUBK5bA3fuZzCwFgCSRbqwkwYcyEPFlBk2YZRZJ0LMd37ujrxnp2jOH/kKO66cx+19vPYvncHXjh+CgdG+9GznEY/NdJSrYCZSgULSyVUlxvILJbQFYgiWKK2yjqs/SG9LJMQtchGLYcKn1OFzyJCLb8cCKLMF78WBo7woaQzy2jSCnBm2GowR33B1BTNy82U/C2JVUJ0V/C3uwgyV9rdu66wOjvHKjSVm75Ua6DKJ0/+4yW+D1kRenp7zcBAIMiGX9fm8tJ4FKf1/6OTVrRzc6MiiAAtCZpME84naa1xuYlSNOjB8eMnsLScNRPWte9Ljf709Y0WvkgmEnjqiScxPzNLIoigzoYnRl3/orqy8ei2SPhGsT4frPI8FTGqb08a0badO/Guu+7Gqae+A8wvIUztzUdOzlTLqHRS26fpF+yMo8I86Gsa8wLgA/fwJagVvdUHGgqHFROqygPdNaJBhsxnTrIIRqNmmk6Yr4LOGF+UKzSxZXCAGnGF9yo0dRlupY4Y6005mUDWG6KZGqHp7Ee1UDbLig339mCW5nSKGuS9e3ZBIb10agohmqWj1BjPLy+jSq0zxri6mL4hapu9TR8e370HMxdmsGvTVtQLDUQTcUbP+8Um7gh0wp+rUSP0ox4h2bFsNShTJZHL9Nbq72aLDLYX+ylqSL+s4+Y561kwHRXmQXuNS0PvSnaznKUM6EXkPCe65D0d8D9TP24tsVglRFvp3+6izNvj15dv+XE0IYnKUs9cBVkps5FQO8xmi5in6RCNxViBtHYI4+Wf+q70dmwf7hsnrWjn5mZFaK1E7UnJ6RsTYep3/OJFvPTSS9QI2cBqzrfeZWqQQZ/XfAK5j431vkP34OmvPUGvJCISiMK+Gmx6bBoUx/Vg3dKj45/XNJ1HB7yDj37swxgkeZx74mkM0IQOV/l8qw2kpfGP9qJIszPUk0QpTE1Iz5B/GhCp8znHQGsgHEWYpKf9XzTqXKzVUI6FUKemGKBWVycxlKtFBMtVDCS6GGkeXawbI9EOElSOZEMiLZQQ8IVQ7ejAs0vzqMY64Sn54Kc2VqYp3uTLZM/mzSCfYaHsw2h3jIQHnJnLIUPSGo15cJlxREc2YaQ7iSFaKJvjccTqTcyeH0c5ncNQdy9On72EHXvGSJBn8cHhUfRN5JBQHHo+1E6TkTC6KPF4mM/Xu9LHq4VJ/AiSBHUqCtQLRWWptTrVJ6qJ7UkSuWYKJDoTzLeHYUSpJOhZqsxV9jpUua88h1tILK5fm96GWG0grxvr/Soo1gu+6bUnc4WVv2F21UuzEqZzMqNUe+RL1Pj6oefmfnhvBK4WnohG965WVu6K5A5DhyJD3mXj8aOQT+PEiRPUOJpmMrt2GHzx8Mv42re+bTbP+tlPfgrHXnwZixMXnZFnjS67wmuHm3l269yu5KWhfi1NBWE6g11x/MJnPo1pmsqV46fRy8ta4UWafi5J83fvJozTpG1Sq6qS5CoKg/dCHh98+TJqyzmSPTU/kkEunzeDJzWSQ6WTBBmgpsg4pClq9e8mCXTTwAAT0sC27h70SFEs5Ek6TfMNcCAUZlxl/GBxFk2SWYc/Sg3Ub8jGy5fJ9r4e8+XPFG3mDmpjm6giTrOO1b1BbB9IYoFm7AJfNlFqs4FogJxdMdN9qtR077vzAMv9CHbu2obXjh7HXX1JDObK6M1UECo3UeKLKl8rI0FiT4RCGOALINEZQwc1WnV/a66oXusaRFK3kOaG6jlpqpG6QowjnteZzlgkYias27qjAUeV2u2AdywhrvV7Oef2+PpocadTirxXKyLEstkrJc/fErUI7bxnGrgR62EN7rivlo6rXb8a1hPUleRy7fCc6/InsW7tuTJhj61Y8rSw180OeXSvCdpPPf1NHHn1VTz3wvOYmJ7GyMgIHnvoQYR9AXz1y39u3Mn0tP6FdmnUc3NrpjZ91q2NW7DXlL7VNFITksZmvlLh87n3oftxcNcunH/y2+gr1RBsVIyZy0eJQn8cqbEuzPpriA33wUfNS5OXRdz+OkkiX0EznYeH6e4d6DfabY0mcyiRgGegG2XGI/LQSLO6EKoZaml9GhoBdsS70ZEpIGr6WapmECqaSOLI0gIuUtMsVPNImLgYT4zkQpM0Si1yCzW1S5PTWMwXMdLpQ7GYQ7R3GLs3bWEcFVyYX0CG+ZwupbFUKSBdzFN7DeP8hYvQfjzlYhH+5XlsZdpC2TxiJHbNiVT5aH9vPYNijiRLYlO/r3Z2VJVo0MSu1yo0o8vG3FYJm/JVNwJJWApAlWa62SucSkCZGq005hrzzSdi8nw7YJUQ3RXr7SzXQzs/Vxf50MOmUOtQO63WmkizouWKpZV7qk90KMfr/Doi2AZs0c6NgzWC+mHEDftiWBPneju3NwsnW02cOXsWW0Y3Y8eOHdizZy/e9fi7MbZlDJGgD1/6/Bdw+tUXaS1r7xiV4/o416ftxtJj3VlydIvKUAMiMvmEn/74TwCLaUw/9xJilRIangrqfpIDCaO6qQdTXX5MNUvwJmIIU6tSl4f5jp1xeGgNNHPU/EgEuq4FPdJLyySzGiodYeRFBh5qi02qgiTi0swc+qn5qdGNxamBFSuIk4j0dZP6WDv7+/HK3AJ8XTSHB5Oo55ehzz6aMS+q5QL8JN8tkShmpycxma9i5/Yt1LxrOD0xj+54D5hUTM5lkfdGSYZl5Em2daahlM3Aw/NH7jqI2cuTeJxl38F0+kj+Vfqp0mTX/MJGWd/hMw/ZFDLpZaT4YtfzEwFWWTZVhqFl7USajWrVaIf6VDVE81z95tpPvE7izpEQl5aKVCalOzorFQnmseg/SutzfavFYpUQ21Wet6NcD+38rJf1bkwDY6XXfER9c+GMoToLvkrsFB1HeMucuv2vNWAL933rxsGapvbDiNscFlrvu+/J7Q+LTDqNaCxuNKju7i6ahkEzyLSwmMWf/pc/oQuvMatoy640GMefha20Vq4HtzubFytSDLVStJYgG+7px4ce+zG8+o1vInP+MmJMX9FTRYamozcSRnDzAAp9UUwV00iTEJJDg9R6SG4MR3MPQzS76yS1CrVCrcijr1V0HKTfQLITFbGu4iVp6MucEgkmQXOyvyOBLpKHL1tAyGhbDbOYsPoeX1tKY2hbL/btGCWJ5VFuUOPylrGsUdvlPLYlu5Cm9TGeLmDLls1IBoDvvXiS8TYw1hsmt9NE9nVAi6mXilWyXQMJfxD3jI3i8Le/jwe2jWGEL+14rohivYR0gGRHkz3k8SPM/IRJbiobmfrFShXpdMb5CIEPJcC6EA5rXqK6AkiKdXU/sLYHnDm4HR0d5qudeKyDmnSI7tQmnPqrXz4KPRAjrfXtrRaLH762v+FQRb6W3Gpw0mUHWlj9zZ9znc1vraxXjvXfteR6sGG75Y2DUzdsl4Low4nDfSy4SUewx/q1ZeHAi8lLF/Dss983CzcMDwzJQkTIG8TX//yrOExz2kftUOq1pjF5SBRO+TlQZV01d1dgj1vTsAYnfonSbc1skwemrVmWnyYeefwRbNs1itNPfQtDtQbNPM2t0w6AVeQHwyhtjZvR4ksTMzh74TLiGmkmgWhQyBcImK9WPHmazCSUMEk+xJdhkRpSRfZ4uIlioIISCUv7G3eUaZqmcujuDGLv1hH0p8sIZ8qgccpa0kSsqwuH+eKYJdHcv30UA50klGgUmVKTWh5JqqnBugwObdtk5nGenJpGV38vRro7cP7yBGaXU+jpjJoJ2f7OGNMaQSLsRy/NZX35cu7oSfSVqjhIAg4tZBBl+Qer0kxZEoEgvFW9DEhs4RACQRJ4RwAMAh2BBgLMn5cE5wlRi6fJDt5v+JlbHvrrfBkwbTVaSPpyhclFrVxk+YT4ktA0K17Qi8FQjX2G7Z7ZrYF3HCG2a1j6dV+/Nta7c7yJQOr8nzXC9DbLVFpplCIIJttIg/FodHMdAbrFXWnWYNOntu8QwHpx4rLCSz8EHJIR+V1JiPbcEpElo/XHjl9HMWZ6qE1UiwWMX7yAwc4Eza064oEIJs+N4z/8xm+iXskxx87q0tKozaCkCcc5cD+jVs3WwpaP4Nyz5eCk27yYjPAeG6m2R9G3MO//xIcwOXkW5eOvoa/G+H36yqOMCgmxsLcfC30BlKmNzZybQr5QI0FFkAnwPk3gAt1FaFoHSkWGWjWTyZPhCGo0tX1RPyIklEbMgxw1ziZZortKUptfxP6dm/HA/h0ITsyig/Wh6GdCmaxaLIRnUjNIkGgPJgdIwOdwmeQVjg8ChTCqmmhNbbEvDAyTlMapSVZ8IQx3JpFn2idSixjsjiNXLmGxksHgaD/6umPoicdYBrJZvLirfwAJkntHTTppEHH+esp8O0kz9MdQjZAk+QKIKh9MR8BXpClOU5jP0htgGqhFVvj8RHLNQJSaIYmzRrO7GWTZ6uME+u+K0j/90L2+wzZPiia5sZa0wK25omdxa2KVEG2l3pA3VwTbmC3aubuatKKdm1ZxD0oIrffdaL3X7r6Fc8zGJnNq5djm7PnnnzdmskYr08tp/Jc//kO8+uILJDmNm7IikkFVDK3hCxq1tmkWKTraHpsYj2/WpNeqRHWqqMNbtuDHP/YRnP76d+CbT5v1B/QctHlUeaALnj1bscTmUZjLorSQRmd/D0LDA9SAfOZzNU0fKhaLqGtVGjb8IIk/QrN3eWkZATNdJYgATWdB01U0sKGNyHq8AQx4SRZ8ETRCWh2b5jI1tFSzghMT89jRP6RxZTx54iwu1KuId8TQyZeotLZGoGmm7mzmtcmFKuayVYz2dhh66RregnffvQ8dLMNT0zPIUUNbpNuczHjmSd8RZ5lWfSHjpSao/lo9G31YUNZ0IaaxWCogHKO2yLR3a3UfXvNRkyQvo6YtEioNVCk1apYqf/nRroRL6WVk8zn6r6BA0119htqrPKABGYFu7Z+OnR+nLt0qYrFam+xbdkPeXBHcD0Ro5+5q0op2blpFUJw6tlqXW3TPrY213m8HS1S6b7oCZf7Sr/oNRYyvvvASpmZnzH4ez3zne/j8H/8RHWmuotxqeSuFTadGo2sPhW+m9KykQ2lrLbvrYoVYH/+pj5D8Krjw5afQz0as72g0dURflpS2DWCirwNpamATJ8fRH+5AiaZ0dGyYNmSSvrUrIomCxB+g5qiVYYK0H32REP0zrELV+Y45GDDdAFSQzJce2kqgMruELillIR6HqoYQuxNduEByXSDpPHpoh+mnPDybwyT9aNJ2HwkzEgmYvr5gsYLtyTiWi3WcmUpjU5L3mKJlpvsDD96Ju7d24dTcIpaYnjSJNEcy1ABfvaqH4uOzUf8f08TyM4Qnu1fPmnnP5AvIFvNYXMyhkC2jxDgqJHs+HjODolFnudM/a43zrOlHi1CESH6a5J7ii05Lop09cxZpbaNLonRAfyt/5iGbH57dQmJxc6/XDbxj0FpRrodVYqIXL81GmarSPkQQ0jgWZmZx8tgJfPPpp/GtbzyJxbk5xx21CcXC5oaGpqe0MaesFmjJ2X1uNcdrQe4lIme59wV8+NhPfhRTrxyB5+hZdCsMNmhNui5TQyrtHUG2P0nS6sTiTAqbNw0hXUyRDMPwxESIXhRpMovEI/kaAqkiqiSqju4kgjQ1PSQR9bc1O6OGKFQWJY3oVorwFmvY3DuIZrBJs7RKbbCB+MAAjpIow50+PHTXFpy/PI0ZamKb79hGDmuiTpLSYrIVhpNP5THaEUGAZHduOoUumuY9YQ++8+KruHzuAnYNdGM2X0TKH0SWKc2RaGvVmpnfqS0sZMpqDxZpaVrpR1OMNMLtCfghA7fEfGULJMZMEfkMSV1+Sfz6ftpP7VYSIImSQhk6NWpqgQ0NMEUDiMXCSHTGkdD2GnzBaDDmdsMGIb4NYDUlK9eDJbqrubf3LfG0g5swbTj2XIuwmlVlSDRNaiNmfh4b9e//589iZmoKp187gczivGmUbG1sPBo4qDEMNknP+ry4ReG3psnG6Yauuf1Yf+Ya7z/6yMN49M67cPwLf4HhAs1dfTPtoyZFVag41ovingFUIxFk5/JAiI18cw8yy9OIBv3wqx9Uc/e0nqM/YPrjgss0RakRxhJx1GmmFpdz1CiZvWQHtTovtUOarSJcEkR+csZsm1DSoDpJwxcKYikYwjES4t6xPiRjXhy/dJHmJrB37y4ESNDLJWpetTK1tQYuz6aQ1KTsUADnJyaZhiB2D3Zjcn4JLx07hy6Gp0kuKZq1GpTRLoJUDxHSyks8rtCE1nNRn61IUmRtNsDieZ3lFIhGECWxxWNRkgOfHYuXnAwtTiLxkUS18ZdWdZK2XqCW7deoOl8Asc4OhFlGet4hpkPa50oNMf/fDlitXbYCbcibK0Jro27n7o2UVrS7Z8iM525yuTFRA6PGxSyRipy+KhOsB7PTWp6qgdeOHOG5s1J2wJjUciCRvyvTJ1hiUxw3CzVc+XP6NYFf/qt/Bc2peWSfOYxBDwnLV0eNpFgMeFC8YwSpgTAq2RLGD59C3/bNKHXRjM7MoZcEGO/tIXEwpWQKpSeYp/27mDV7v3hoRiu/FU1wJrGUO0Ios4WVSbQlhq8xhTLNSj+1qJwW+6Aff1cCx/JZTJGcHti+DcupWZy4PItBXt/W00eC8lFrhdHUUPFhrtxEnPfu6E1ganKS4YewY6APRT6vswsV85UIs4HFTB6DQ/1mtaUIL8RjIefLlVLOkB8Lw5CVWYpM5c4XhocmdCweRkzbATDt8UQIwaDMYr9Zys7LPGgldC115qcmLN1c/cI1xhGIhEwfpIgwTHLUr76FNmCxs2aYPz4I55y/t5JYrBKirXAb8uaK4H4gQjt3b6S0op0bm6Z2964lZvktNTYea6CEzGq0ES9NrVwmiy9+/gtILS0Y08vsyLeiIYoH15fCGpSWtfCv5urqsNqh5tYNDg7gA+99L05+6xl0LxYQpsZU9FZB4xBBanSeO8awEK4hOzGNzLlpjOzdgWKXF5mFSV6bRLKvzxBBg9lUSXryNLTz+g7Zb/oNNWBUUp+dTNBwAEVqUFoqTPMbKx6a5KkUIskEj31olmludyXx3PQk4tQS7xqhuXz2MiZIenfv3Y0u8s/5S5eArgiC/jD89QCywTAKLNMDPdRUGX+qBIx0xczxqZkKiS+Ork4vLly6jBjN2b7uTiTjEYT8HlSrNJ+bVefZMPWmf5eZUPnI1NcCDVpZWysMRcI+RCPaL5sOpL2TCOW/WiuR6DQvkf4DzAM134XUMuaWMlhaTjEVNLv1QmCCtJgHozJxyL3+zAXz4zzPW0UsVglxA28n6AFfTW4c7cjHXXnawdwlKWok05jOvGB3ETxz6iSe+d536YYXSQ7mSwYeaqK0fh2/9r81UZQy09auXQcKaEWUBzV4m+4Pf/Sj1F4iGP/StzFYDaIYVOBsCErAaC+WkmHki03Mn51E31APIv1R9DLK3EunMH9+FpEO7Z8SRLxODYikl/U24EuXENIkPK/mFJJaK5R6A57+JJbjAWPChuteREhmpWIRgcEuRLq60RvrRL5cxEuzcxjbMogBktB3D09AO7O+e/8ALl0+h29Pp5EOJKmleSGrV9sZlBdzZmEIlci5dAED8RC2MvmTpRq6Nm/B/f09mEilca5Ck79Bc7ZJM5plnaHpnqsxPfqIgCa5+aCg5kUlEMIM455hPrKLRSq8OczTBPcXvWaFnmJFG2uR3FgOXmrJJVkBxTy81aYZNNI3202+EHzlMl96y5iYmmUZ1lAoVp2npRejflbkVsZbToi2oqrivp63/wZaYavdtYT/s9zbkZt9DrrnPrb3BOvXSiukf+jLHf7nEB7/1D9YomlYLuTogMRBraNGMWToXQmD7KlpnA7pOSITXFE40dhr69Nh0ykxfZcusdf1FUmYjfmnP/nTOHX4CJovn0ekVMei3zHrCiSh0p5hzJMg/dUYJsbn0LlrgBreMvovLSF+bB7hSgCRzi5qd350lEiG9LcUAjoZRJjaUMNLjU8mLklP6z0WO4KYjTRpqjaQoN+wL4RUOsswS6AOhQ6azpPLOUyRyPbvHsQytdCXLmexa6QPY8kmXrl8GmcQxXItajQ0H0mri+XlWy4jVPaRrDw4PreIRDSI+7tCuLg0j3I0hveNbTdpe7FcQiPYjXLVg0ylhEX6nS35zBYAWsmwqO+VmwGkQ2G84uV5JIpwI4JsuYqlhTSaizSx55fpEvCTzKPBGHx0C5rHfqbHU6SpHCDZRsPopnnfG4ygpyuOEO83+PyrfHYseiOqFbcDVgnRXaneTGlFOzdvZxFaSaWdu7dSlD47mKFzN1rd2tsiMuvW3nMahZNXe68d3Pds2awPYz0sMVrhf0Z0rHSb/lC6e+TRR/HIPffi5Ff+Ar56kVpNmZpbBelqHoubYsht6zWTk6cvT6NIUzExOgJvidre+IxZiCFWK5P5SIKVIjWtKjLU7kT4yqvWBwxFNILrQUlLeZE0g/4g/CHNxdMWCT6zinqVZEkDFgPUEkvD3XhmkYTLOO/bMorDFxYwS3P03Qd2IlsEvnFsCmP9XdjTHUUjV0WpEUSeaV4qppHly0Wb10+PT5mVuTdt34x0No2jJ15DJ8OOkajnMnkUEgHMlLLm00N9xZJrVqix6rt7HwpUOWt9cbw8PYMZrboTDaF/aAixWIfpRwz4mW6a3eFIhOWo6TZOWWtkWpCJrXLWPkLdyTjdhpHs7jaf8smfs7gHoWdn//QM9W/led4qYrFKiLYyvdnSinZu3s4iuB+I0M7dWyUW6m9yn1u0urdi82TNVbcI9rcdbCWVG+t/Lbxrp8EM4lD4n3NNWuqK31/8638NhYUU0t99Hp3BOmoNklylhnSjguy+QVzu8qFGErv02nlsuesAamGSXLqI8pGzGCo14F1aRLQ7jJy/gQJbToGkqFFeNX71yUkXTnQl+MP0Sxh/MBw2X3ZUZXKSmH00rTubYWzaOsz4wnhuOYO7N/diUziCF05OIBHx496t/Th+bgHnSIr37x3FsIemb6GBDDWy5Xoey+UCTdK0WQ6swPRNZQvoHdWEbuDVk2dRoCY4kowgnUmj1BUhiSpJDYT8PvgCQLlep5YbQKO3CydKOaQSEey+bz/KLIcCtcpYRxxdiQ50xpW3sPkmWf2vWuS2yjzrBaBVf1S2JZrJqWVnYvZiJsucshx4XYMqGsxywOdgSsg+m/XP7FYQi7fcZN7ArQ83ud0o5Mc9Un0zcFdSG7d+rbTCmUayJqbP0p6zUdrw1Mn/7a8/ic7FPNukRn2ZRmpzvoEkovftRTYWwcWz47xWweDOrahrDt6py/CcHMcAzeLc5XGE4gFUSJQpalwlTWGpkihyRYRZNtRFzZQVY/Y31H9KCfidRR40VYVZqpM4lqdm0bNjG745M4PJWh337hzB8vwijs8uYcsQtTNfBS+/xrhCIezrj8GbmiNRdqoQUKpXka/QXG1WcWjnGAIM+jzN2+hAAsmAB+PTiyiQuHZ2dCI1lzWr7kTj1N5qoIYLJIIhFKj1lsNRzDJt35ucxq4H78A5piVbLGBxeQm5fMEsOivmUnmLBGvMqyFEirbLUHeEJmRrpXCtgp7OZrCUymBmbh4zszNmFFq4yUf/luMtJ0Rbwd2N4J0Ed75t9q/V+F8P3OG1C9IdV+sz0LklGov14a35Fdrdc4epQ/e5dSPoukTaqCVfQ3CucKxbN6w/K/zPiD1XWArt13717+Oz//mz8McSmKemWSQBFtmgvdvHkOqIMuwQpk5PYKi3G8GoH/20h0OHL2Ks5EOImuTC+KRZ+zCQiKOsML3OtpxFannLJIIYtaLhgT4z/245l0eOxIEoNaWQD3VqaTWarKBJXFyah79/CM9cmkJnRwg7t27G4dMXoO869m3txTLN4eOXprG3pxvdJJpyiuZxPIqBqAdRLwmoRu2MeueWeARJHp2fW0Qt6MEItcHlTInaWgH7EjFDVOO5LPr6+9EXjmNzLIkESXCJZJ7r6MDXTp3H6D378czRE5iamqdWGNdHz9C+WynGWSgUjQZYoajUtSKRtEV9sleiJqnw1U0QYTkmkp0IhsLo6eulS2fLAedZmAckY5kHtz5WCdFWug15a8UNU6GIdu5uRmw4Dq6870brPXvf/grt7q9h/b3W+zq91n3hWveuiav4Eamq8z+dSuG7r76IL14+hRPU8iaiUUwm40htH8ECG/vy5DIWJxYxOjYMv7eKbmqSA+cW0Vts8pzmZsODnkjSWcmF2p+2B4jxOE47NFDlS4ME0kWiUQrS1LYQCSDa140aCVETs0u1Mho0nVFIodbRiwsLOdy7pQ/xaBzPkgATJLX33rkfM+U6pYnHBvsRujyHSj2EUiOPHl8a3Z4Y0xEnEVcRKRUwEk7g0nQKeYY71t8N7fkiDXLP4KD5pO+11CKC3Z3o6epGJ7XD9PKimR/53cuT6NwximqY5ZIp4P47DsBHso4nOhGOdSBKopPZK/NYmqpEW8JK81O3hY/Eqm+gtfOk0NPbY5YOi0Q7nG1YGzTLNXfSMKJKhM9mpW7o1P2MbwWxWCVE+zbdkLdWjDaz8na1D6vVzc2KDU+iCuq+55ZrxWc1NScsd31x6s8a1vuTtMLGY6UVdkDGxnk9KE2CXF7hntHrvq6L1OqUJ/Lz+INLp/FsJo0MSWFurA+VzgRmL86hu3sAoVgApdwSiq+dw8hiGd0IoBH004zMI1TyIBaL0xz2mAnIfrZ59Qv6qSnWi0WztYA+jTPrKVLjCnRGUaR5W/XSRKdJHfQ3sTx9Dt949ggJw4fHafZempjESzNp7N7Za/ZY/u7JCbqktuhjHEsFhjFI/xXECtQUyyF0BLvNgq+ebBqbeW8hXcLs3Cy29feaBp2mGX7orv1IdkVxKjuPUsCLVDaL8alJ1LQc2UAP0iS7rQd345XjZ/CJ9z+Oaipnds+Dr47OZBidTLdITlNzJHom2hOnQs2wwt8g8y5NsczzhaWM2S5Dy37pcdfqHmqXBbPquHn+pg6wLqzUDT0Td/24FcRilRA38GbCNN1ryEpFcv2uh65ZsXCfu8PhEclgLTzzsw7t47gSCkd8owbiQJVJx/LvlvVwk9SNROXsryy37cN30nElmerc+Fn5M+5XwqqTXCVajjXrC+EizcCvTF3CNxZnUYl2w1sLYWJyBiO7tqPUSc1ICxW8ehLd9Fxp1s00Gi/JKT+/aNYMlO4T0EIHfh+0OKwvV9ZnG5gnSS0tLKJO05XRoUotNE0zsxqMIU+z9bw/hN/6xrfw72i6D5P8hrbuwMmZRRRoiu8ZGcbC7CJeOTmFPUN9SNYZJkk77KFp2hGjSe1DgemOh73IsOlqM7PtoQDq9SbOzy5jy8AABqm1HiORVzri2LV/K2YWsvjmpQs4iSKiOzdjx6G9ODU3g5337MIPXnkV+/ftxNTMAs6cH0epCOSXckjN55FaKKKaq8Kjb6DrVZRr2kyK5FjzoVlpoJAvIeQNIRxOMmQf5qt5TBTSmEwtI8t8S2PV01H3qXkGfC7mnPfMtVsUG4T4psPUkKuKu7G7icpeM43cJa2bszvupFlp/p4NUwMLCs/Gsx5OuPRtCEjhrIeN24atarMWp0af10ir1b/1Z8NuJ+vDly9dU3rUl6ixUxuXI9atYP1Lm9Sx0WCZNiuOe2ktJENqcXSk1MPr8WOOx198+QT+6Df+GOe/ddRofsmRXpq4JMRj4xidzsDnqaEYBKJVP0Y6kvDEqC1H/NDkFb8GVGgKN3xexAsNdJLwQAIM15nm6TQitSBK0RjmaEYfL9Xx1cUUfmthFl/KFDGTnkUQVVzyJ3CuUIeWjNjVO4gj56eRztVw5+YR+PncOkh+XRVqq/Q/GetFOlAiy85hyRfGYr6JnZ4K+uj39HwW/f2DJNIuzMxm8fS5KZroPjTyDfzR6Ut4slpFanQY56hZFmial5mDGsm1v7sbh0+dQZGmc5kKYiVPE7go878JX76KMEne39RG/NqGlATo0TK4TRIey4Vu/YEOxLt60D3Uaz5dpF6MJjXNRZrSdozZWVvNmaSvste30bcqVglxrUJuyK0kbrD9Glzt/o3C7f9GpB0smTG0tn7cItjfdljvXoTrhO/gSn82buvGHYc9boV1v+pGx16P2S7z9OHT+MJv/yF8xSp29IygZ7KI5NE59KWbSDRD6EUU3mgEJ+op/Mn3n4Av5oVXGyVTc5KpHKx5SX4Bs4F73BtDf9cA+kNd6KlQ6yQxffviBP5g8hy+ml/ApLY2JbmEGf/04hL+9W//J3zv6Cl0dXega2wrzi2VTKMcSiSNJhYgqXnLDXRHO6F9vgtNap7UvkLVBoqFErp7+9Eb78Q8tddI3yC6xzbhEjXG3/yzr+Opl0+ZRV3rlFPLJfzXI2fx5XPT2HbgIC4cv4CDO/fg9InXEKN5Pz4zTaIPIdDXjUB3GIEOmvck/0CwiQ7NSQx54Isy34kgvB1eloEGX0rUTvNMXxmxXAmbaCrvpibcEwjDH3bWaXQeH//Tc1XZr1yyz+FWEYtVQnRXsg25dcQN+9yudv9G4fZ/s0LfpgKt9tvxuJ07twj2V5Bft7S6d4fprqxuWL8Wredu2PRKzNcrapJyqrBJHh4f4yHBvPCV7+DpP/gSghdS6BovIFGlaVyi31yDJmgEQx9/F4llGqfGT5HUKvDosz9qof6GHzGS5nB0AEPRPoYewAtPP4vf/ae/jS/97pN4LVXEmRCwGKamShJWemRC1uh9MpXDTL6MyXIN3z8zgYulBhLUKjtDMeRohmvB1UqxSW2uiXKdZqim/dBED1L90jSi6NAQRreNIpsp4yvfex4vT8xhnvk8sZRGqkJt1hOlphaiJhvBd6fnaDoDuUicml0EmWwWXdRKf+nv/G3MLmVR8QRRrNfQ0UtCi2kKkSZj11AuFZCjLJQymKmkqW3XkKTbIM3/Ek3qVKmEii+ANElvxtvAWZrNkzMzpuxVX1hIjjDPzrlTH24lsfDt/+Df/l90cOKJf2subODWhvPw1h6gxdpDXSMQ94O+Gm7UjZWVK6vHlryuh/Vu1tLYDjLBLbldLXxdkxhycbm5mnuFZ9yrY4/xGytfJjXda4qIvpVuVGo4e/QMliancCDYhSg1qyJN7WKxhvB9+9H144+je9MmJMM+pM6cQ6DuQzieoDYUR747iYmAF1/+8pN49tvPYoZmamEhDW8NIF+iqWl5DacPzss06E/Ra9UcLzXGHAnx1VNncWFuAWM9vdg/OIzS1DQ8vO4Jd5LEwqj1JTB8cBfSM/PUbmmaRqVVjtEcz+D5i5M4cfYiLi1nUKPJ2vQwQkag3QHNYJIMWJLxcq2M85fHsXvfHlyYmcP+Ow9g0+hmTI1PkHRryKdziNNP4+Is9lE77lksorNETbER5MtEI8z6ujlCmoyiFEkglezCs+kMniO5vkCN97vjl3H00iwWFzJmkrzMZ/VUqM6o3GUyO6dXPqO3Evs++LfMr+eT/+K4Sd+f/r0D5sIG3lrYxqw+MYv1DVzH16pMepzXJhzBEochCR7fOK6M/0YIaT3W8tYO6ju8Hm4uzQ4hCs6WmE5/o+ljpFbjJ1EIpCgzWCLcE4riPZvGsDUYRXV2GcMfewyZg2O4/9C9QGERX/2/fhP+hRLJNIhMuojnCkt4Mj2Lslam1vpbJI9IjfGQiIqMWua5jwQa4+0KY9FkbV0z33ErK5KVTrehQAAPDAxgf9CP0aYPQU8YeV5LdTYRGU1g8chFxAIJs9XohdQSXl5ewAyJW0FI61RfHXNnpgmpJHVcY+60WC0PTVw9sQgObB/FUCyAQKmCO3fvQpOeL5JYtwx2IX/6JN4/vBWdc2ma53XkyWqz1QryLLNLVb44Cjks1aqYJMGeZTqmxXpOZCYB6kpgTWCspEBXffCaLhFpyM75rYKf/ufHzO8qIf7Jr+w3Fzbw1sKSlJsQ10M16Vq1SY/TPNK2uH7410P7+BWmcGNEda24NTBybUJU2kVwiutG4rN5FowfwzyiCdM0EdBOf7puSIXaUYh3Kg2MBoJ4qHsAmwaGsOdjP4ZGVwKbE914+cSzmH3hGC6fuYz5bB7L+RymGNYyiS/Y9NI8pbZJIggwGg1AVE1+qWXxf+p1JESticOY5M6QsZM2jcCKs0IkDepj6PP7sberGwGydPfIEB56/AF88VtfgCfnR2a5ikuZFBZYFlqeQkRuqN7kk1TEcGwpKgqlQKLxDa1MA2rDSZrEe0Z6ECbhxRjXobvuxaXxKYQGkjh/7iR2dfSgMZ9BmlrnQrGMhXIJBRKdJpBroS8TFzXrpiKWNmryIRI0pchjB6R98+v876TPSc2tA/Kg+d3QEG8x2Ib7o9YQFaYllPXhX4nW+84I8xrcYdxIeNdrDNfTEEWG9jtZHV+P3N15lXksrdBsb6BkyjxnfPa+iETrONajbOClGkZIkuGuJLp2b8O77rwPz3ztSXh6Awjnq3ju5HkUGESIUvM7k69jFRGRB0Vd07w+hucjiYgYZSbrKxDtUioofpnMJl7eNyRG8ZAO69qtjw7lVgt99cY68Jmf/QSee/VbOHpyBvOZqlmolha4cROgVlZlAApa+54oYpGfSYDRQvkC4E2fLsqEblTwcx//CN776CG8+Nx38eTT36NpH0GW2l6GRVsuVLSOhXlUWuRWazqaBHtIpg3li8eKWAyuPVrqNUP4PGM6zFgyT3TGPChiHppcmrqhI6X01oHVEE2RvfOgh3I1efvD1FPmVX117ecRronIxLpbE91bw/UJ8Ppw4rl2OIY46EZfTOjXktiNwPrlf2yOjh/GqDskVGfStL1mpoUYvvUhDz8uptJ4/tmX8Xt/9EfYe+hODI5swonxcUNGjYCXhBGgluZ0FDbNEgsKRyEzXBavQhYZymRt6PvpFa1Q0Tjb1K6IrvC3JmKj1ip3NQa3zGt3PPII/N09GJ/PmS1CQ3Ht18IAVrTRGkUGuvJndjC0+qHiMvmW4xUdlfmNhPz4mU//NA4few1PfPs5VEjoU7ki5kn05Zw2v/IiqAnmvK60qizQCMJXCyNIVg9qYV8SIZmVaXZyKE24SvJr2smGVlagUFQqjtyaeAcSoh7L9eTNg7tR61fajm28Vt5YKMw1EjTLOq0SnSNr5SDSkShta9KaLnts83GzaM2vztuJoPIplUrm3LpthTss60a/th9RI828YI7V408XK4SkxqyVYGiElmjYatECOZOJSey5Yy9CfXEcOfwqDtx9ENFw2JizfpKFBk+8JIoSw80ynorCN4ShRXBrhuTEA56a8kJNUcShP/W96R/LuUHRJ4Fm4IdmrKdCWqsyHKZNq1N/6WtP4dSFFO47dA9GerrN/tKhBl8O1Njqasp6diRA9Rj6SE9aXYcFRqFDzUVV/nivHtCirjX8/hf/EJ//ypdQLJfxy7/032DryBhVTpKeN0Rt14sc3Re09YFfCayxjMpUCEu8Wibx6ZM9reCj63SjcjZlyvhVllqZm3FZA9rslcM861zlfavCqSGErXQb8uaKoMbqRjt3b6TYONqhndubRWsY1xNLWpLX479V2qE1Djfcftvd95Fo1FDGqRU+9fRTWF5exubRzQgFQ+Qf+tFiqdKPGkWSWpmRSb2U1sSwzD93+NfLn0xMaXhO09Q17T3zwovPo1zOYGQogU/+zE8gHI0aWqnXKkYJNBEJJFhRkInd4ScHppvAITEftcRaPoCnv/YDHDpwB/7Kp38Kd+zbQrLTCjdMf6NEomMaqAJ76tQqpYrSPhdpa5t6jVhfme7bWyzegX2I7lrSDiqOtQL6UcM+DNtg7fHV8cOm3/Fv43DHa9F63poe66c17e7za0PNdQ3r+wGd9P0wuFp6BSedzpJg9rzVPV2sFKGXZOij8MQQXx1dyTC6OztQo0aYo4mZzuQRCPqMadzT22muLaRIKCYk4rpl4cCmQ79e0yupJGi4RJv7Ax0xL+6/7yDKlYLRIGdnlsz+yU1PENlCCWWzkAJBdlQPnrJrssAwtU+Kdj80cy6VFTkjLQ4yL489dAADfVGUqjlMzs9imZw4M7GAQqaO+Yy+ZxG0e54Jlb96TpQby9ZtgytGmTcI0ULFYYrkTYFtqO5G29pA1+OHTb/j38bhjtei9bw1PdZPa9rd5+3CXcMaIVq3a10F0oyu5//akF8LheEekXbiWAvXOV+fPzV8pwhFiNSUqF35zOBHA0GSXyKmJbioKdWqiES0wksYO3dtRYIEc/7CBZw+M4dsRmPJDqSpiUquBftSMGmlCaxBH6pmZlHXnp4Yuru0A54HW7eOYnZ2FnOzS4hGOmnNR0SZSC1rk6dl5PIlKYNMK71rAER9mirSeon/AVFy7eahKA7u345d28fwyAN3oVLOkcTn0Tc8jP7BQUxPjmN2Yg6vnbyMo8en8MIr55EzXQPaH4b5UB8hj95OsIT4DpyYrYp57cr5ZsISQuvx1eGkXw3ZnF3X/ZWQV+u/HWw6rLhJw57b43bngu2vE1rjWnGyCrd/B05/nz234Vppdd96316/Ml573zm/Mt4V8FRXDDnTiY61tap2oAtQ2+rv60EsFkKpVEY0GjHHW7eM0H0dy4tzaNQdk1eanOmvJNRV6DDTWvwW7rzqvpbk19zIgYEeDGrx2qiP5rn8VjC2ZRMuXLjEtHsQDmuBLw/vh9GZiDFdnYw7h1xGa3SzcfuCDCfMdDSR6Ixi66ZuPP7wnfiH//Av48EHB9DbE8BemsrLmSX8/h9+Adp8a2hoFMnOKka3eHD/A/vwoQ89hsHeOM6cuoB8ocLwNHgjOPl6u8BOzF4lxONf/01zYQN60Lfuw3bajdN42jf866Vfftb8X0EG10A794r7asTjxvpr1ytfx62V1vAtRCRGo7rKfRvfWrwO7PfS14QJ0vEnKtJexCFqhzKPu7s7Ua2UTdy5bA7hYAidsRjymYzZarValj4ov01qktqJT3EqpPb5V/o0jUjhacQ7HA5gdGwAobBGeGuGhDVAMTjYZ1asnrg8Q+2U6QmFoY3j6/UyybqORCKID3zgMRy8czsuX5qk+V6gBd1g+rx44O5d+MgH7sPHPvwANg17sbg0bjabj0Q7sZjKMcxFap0F9Hb3kQz70dcXoZmt7UbzuPPgNmwd68OJI6eRpuarHsobKMHbCuRB87v6GreVb0NubVlrVGpkTsNq547/2lxzrr8eyG87XBn+le5a77nPryXKnzWl3eJG6z0rFiKZVlg37eKUqIjNj85XTgLBgJFqlVqg9h/2khSYNr8/gEwqg8xyjgZlCPl0EUFea5Aw1d+mzaWMXugEaGQ1HsH+8FykOEiTddfuMXi8FVRrOfgDNPn1eZ+X5BWJYXFxGcmufhT1mV2+yHw0mC75zWHTpi78/b/3N/CP//F/i1/91U9hsD8CrdL9kQ/diwP7e3DPoT7EorOYujzOtPbj7KklEmY3ibUPtUYA80uLOH32Io4cnsc3vzGBiXHmifn0NOZw98E+/NqvfBwHtiddxrLyYbO1lq/bUSyurC0buAWgB3Q1uVGYZugcXtO/yMMtN4v1ftfqlg3L+dUqy7rnrnztoPtmA3WildwsbCW2964M0+3vSv9utEvPWhej9CCZypq8Df760NvbZcipXlc6QwiTpLz+IM5fuGzWFMyXGjRB09D2qtL2/H4/NbyVuYkmLpnHTrMzGq76KHmZueE5qI3tZZLr1DTTCPlDNFG1wVMV8Y6I2Uq1v6+fmmrAmOPlovoLPQjSNNZXNvffdw/zXca//3f/hv5n8Zu/8Q/wt//6e7F9cwDvfmgPtoyQzCp5mr/zeOb7k3j18Bxm50pIpWo4fvwiFuezeOmlw/jqn38Hp07MYm5G/Y6anq2+zQJ27+rG3/0fPowtA05+fJqUrfmJRt4eeAcSoh6iU9Hby7Ub0BuBqzV0B2o015NrQUSx5tZ9bGVtbURpX+3ESZ87nZY4nNHgNXH707lp3Azbfa5RXefclv16tMbj1up07iYtHdsdAN3ihk7d+XPiXBO3n7b51CFFU2r8Pm0hypNmDcVCAeVCmSaxD/NzOSyn89Dcwa27dqBneBAXpheQKlRRIHHpyw4N7GpPEq0jyBjNRx0mWSZ4EaCfcfhWKWXLpl6MX3wNc9MTiATiaJSD8NaDGhZBMhFCPObH7u3bUMwvmy1CNU+yXKygXvZgz/YD+OgHfhxP/MUT+N43X0JvYjN+8pOfxs/9xP04uCuJu/ePYWFmGV/40+fw7HNz+MpXn2OkARRLZVy8eIlabQSlQsNZ49CXx8hwAAcP7qMpncUrr0wz9UmUigU89uge/PIvPIoIE6z8+DTZ26MPEr1mrqE2/HfWobw9sVrz3BVjQ350IrQ24HburiZutGvUrW6E1vs3K9dCO3Jph7VRZEezc4sbOpXp6L5uj+VXZGnjU5itbu09N2w8VxM3dK4RZeeYDZ7xyUwO0AzWHiPam6VarfG6NlzyIbWcxsTEpJksfued+1A0m7eTAEl02p7UvJAYUCwWNSPH6vNjrCvh218KfxOJhFmKPxwOkbZZXtQwa4xLfYXaG7kjFsNLL75Ex150xjsQIiuVKmkEQ3UcuucAnvj6k/idz/4xtcUqHnnwAOYuPIssNcU9e0dx4fJZBDtCZke+k6cvGs21b6CHeaEW2Khh394d2L5jhOY40+7VNgEVlEtevHZsFkdeWcDJ41lEw1tw4Wwa+/bsw4P3bzLpJu0zPSvzLnnOVDt/vHk7icUqIaoibciPXgT3AxDaubuauGHDuZYbofX+zcr14HbTmjfBrdFZQnPLeqz1G7aD3Oue+35rObTCurdi3bWKvd9whoRJaAFESUIMmQTi9PFpR7063eQLRYpWu/HT5EwbIguQALt74oZAq9WKyavMZYaKjo6YKYc6NU1Gomw68TEubQw1ONhLUjVfQDMtjgavDd+NaSwtk0SsPkPFNTa2E329Q+jp6YTHV8bwpk6avtP4h7/+f+P0yWmEaOJfOHMYT/35n5JQ88xDFJFYJ0o1D7Qgdm9fAjGSqZ+t/8SxwyS+HONPYOeOIZL6VuzZP4pcIY3z5ybQldyOaGg7Th5dxovPXsKzPziFifFp3H/vbnTHqSaaKTjMk1RfFj1L0vlrU763sli8A03mDdwo3BXlRqFG3goRnJV291thickNW3F13a0Vvp40tqI1jBU+NHFou01NncmRjIw73isUy2Y+XpUaXI4klqd2mMnlce7CRfQZYqPZXKiRyKrwkpw0PUfhdMZJrqtdBw5EltJCQyTTpaUlQ8KRSJhxKf4GSTeH++67F+9+/HEcOnQ3Oju7sLSYNlrqps0ksEO7aKqWGE/VaILFPNDfM2A+6yvkKti98wAuX1rE+fMLePXwOP2PGlJ/97sfxhDT+v3vfR/nzp3C/Nwk5hcuIxSuYfvOfgySZF858iK+/JWv4fDhk3jhxeMMYwrVmhe7dm7HIw/dhb17Rk0ZOJ/jiQzX/XdbYoMQbzE4ZOA+Xms8P0q0xmUJyJKFyMyeu8nNikyw1r49Xbfu3OetsO4FuWkHMwBBsf4Vl84Fe88dhlts+O543LBptNBisZqS0tnZaUaMedMMrChqkWOlVkNNftjwq3XGYfrPtBF+lSZzlXF4UanKG+NisD6GpQGRcCTIsFkOK/GI8BRvUAMvJMJebeUZDlMTLJgd7gr5rCHUn/u5n8OP//jH8crLR7C4kKIfkm0lRyI7i727d2Pr1m24dOkS7rv/buzeM4aFhQympzLIpuv40he/hW8+9RJefuE0nn7yJTNYMjM1h7tpYt95cB/i8ThyOcbjbSKZ7KDZHoY/CESo/fUNdeLy9GkcPvos/OEG/CEPBoaYxqAHm4Z7cOjgTtP3aftFBR3exl2IG32Ib7YIrY2y9b6FdXcz91vdCK33W6UdWu8prnbudd3es+fuYwtLYDaMq4tDcO74bDg6vhZ0ey2cGxc3FJXM2BhNZZGFtLwATVdBbgeHBg35i5a10IvHK/1Ia0FUqSmWMTk9i+7uHsRjEVQrNWqzDUS0Sx8JTiQrWWXEFSh36itMZ7Jm2s3HPv5RPP74oyRVapgk16NHj+Hf/ua/w/PPv2TWaUh0RTA4nMTm0RESWD9OHL9Awg6Z6UDRaAgXL0/huZeOoNb04eDBuzE8tBnvevg98DUCKKSK6EkmUClnMDs7jcH+bmwe3oSAP4Serh4kO5Mk03kcefW0iX9ocw/2HRzFoXt3ItETwuYtQzS5O5FLzyEa8SIZUZeALXtl7cryvR3EYpUQVek25EcvgvsBCK33Lay7m7nf6kZovS8n7uN20D37azUxJ771aRd0XWasNWVb0yW4rwv23pWyli8LS6TttEvBpk9pk7v24d6YMGUmjJo+zTN9hlp7sWF27dPtiYkJM2ocCkaMtqjikHv1GzaoLVZIjLoci8RMeOqPlIaomTbW/G6F0p/JZqhdFnHy5BlcvnwZY1tGSbgeE9fU1CTN1ldNWNJKh0aSGNvab8zr3/nc53Hy+DgioYT5aub8xfP4+V/6NLbs3maW43rfh9+Hhx97GIXsEv7uf/c38PD9d9EtkM3MI7O8SFnG9CRJvLMPCzMpHH7pVcxM5DBxUd9Mh7FpZBiDI11MZImEu4hvfONppJYW0BHz02w+hN4eZzOplaJzsFKWt5NYrBLiBt5JWKsAa1XAXaMtnMbrqi+msbfCEpJ+LXlJ7DXBkmVrBWwH619+pVm6rwlr/tcnxt6/Wdg0GdEftT5pdBo5FoFptFiDGvrqRJJMJM1gieLXfcVrNEWRn9eP2fl5zCwsmvA0qlyh5litOAtKaC3H9cUsvzTRfX4zuhyhWf3008/hia99w/Tx1Vhuly5NUFOlaugJGGJVevr7e0lQOZw+nUIuX0EwFKF5HcB9D9yDgeEhnD13CV6/BzNzlzA8EkPTl8HcwkV84hMfxoMPPoDJySma34sI0UTXt9haHKJW9+HYscu4eKGAmekqiXKRz63KtBdNnk+euoTvfv8oXnzxGDXEHLVabVivNRadLDmiv9f3HG4FbBDiWwDb+NpBlz1m5E4aiQhElcs5d+R6lW29nyv9CyItaUK2GstEdcSB+rZEYI4fTaq2/sVvlvhsHtyam65ZEhTc+bT33PevBevehq9zBecstOCkzx43GlrtxUljK9xEaYnVXlOY669R+CtyKxQKZvCiqj5DigYjopEw5ufmUK9oGS0nb8Z0ZjjqVdSG7hX6ZepQZZpEGh1UyaLU5vTNSkAddITyYeKiaAK3Xhj6LE8mdTIexEUSWjQcMN9NLy1mkUlXSHhBdHYlMEtNbnI8hQbJef+BEXzipz6CoU3D6Orrx3ve937863/5h7hwJktC96LWKCFbvohDj4zhtYuv4hvfeQYHDj6EejWEYqlJE3gLduzZgmxxGSdOX8bcXJimtA+5XA35HMPIpTHUO4TnnznONPgwv6yEJ9GXHMHczDy1X2eStlbR9tIk9zf5Elsr7tsOqzXTXSk25NYVpxE5UCMU2rm7lrSinRu3uAlP561wiGotLfZYsO7dblph47Fi3erYDnhYEVGJnHRsibWVkN3uJddCq1tH4zN3TF9horPDzDeU2aypNyWatbVahVI1WqG+cVa2ajXNiWSaSNAaCDHvECcYmtEV3qshmUzQLdPMa4rDCJ1I65QfhsRr1CKp6cU7YlhYnGd6yvRbQjjiw85dY9izdytJ1Y+zZy9iZjZjvl+WCfvss88jly3hX/2r3+L1BRSKVUxNzGFhIUW/UZJ7Dvl8DgtLM/j+D77DspOZX0Y0FjHpTy+nTXnGTL9pnuZ3ANlsjnHegdRimZroDCo1EujmfsTjYZx67ThN6ir9ONl0XkVmVqJ5MbSW660uFquEaCvhhtzawiflPDDCPsh27q4lrWjnxorikPZi4a48gnUnuNMjXC19rWh3X41TxyK71vsK1/5awhRa3Vlphb0ufzYst6iIRW4iRM0BlJYoMnSO69i6ZRNiNDPrK3GrEcmbSDBALVIDIQpDYXlp8VfKFVQYhshQ2qA7DXSxkn7H5FYf5MGDd9G0ppke9CNfWEausEjTlGkIVnHuwnFcvHSehHjBzEuMRBLUXMP4hV/8axi/NIuJywvwkFz1+eD07CKWU9Qs0QFyOLW/aUxNn0XTQ3IsLGEpNY9CPo+XXz6Mc+cvoCMeozZcRL2ZR19fAoNDm6ihbsPjj38CXd0DfAE0sURC9TaLTK26AKSla81GJZ9lSdHGU5LV/N0mYrFKiBvYwNVgCed6aCUYe82Sm7vi3QhseK1wh+3WDm8U10vHSuimD9HG7/H66c9ntJ9qWd8Q1xCkNqhluuTeNCQ6FXnaF4g0SOVdZrCCMYRK7daJQP85Iu2zWCwbk1zulpak1emLkQa2bR/B2JYBkmEDg8Pd1BB3IBINmZVvtm0dMBprR0cXNcokXnjhFcZF0zwQwFKmiNPnJnDm7Azd+DE0OIb3vPdRxDq0Ko4P+/bvRFdXkoSZwZ7dd6Cnu89oiYqzWS9iaX6WGmcRv/t7X0I278Hu3QdpQhfw6CMHEQ77GF/cTDGamUkrM8wG82LEOb1dsUGIbwGu1tB/VFiLy4l3tZGzArcjB3fadCw3VyM13bekpHut59avhfuafi3kz4nXuWfP3W7ccNw64VlYf61wu9Gx22+78HVb2lqxWDILwOqTvQZNXo048x/PSVz1KmJhvzmXe+VQIWnKjs4ZMk8ccz4cDpJAorxO4isUeX3FNX+ZWzlDlZqhRq51Pjk5SfLUwgo1PPzI/fjUz/wUNUYPNc2CIbG+3j5sGdtCNw0MD29CMODH//yP/jeH0LSPM+MLM775xSqeeeY45mbzZm7i0HAfPvjhh/HgQ3dS4+tEKrWMI0dOIp0uMX09JNYENcI+7N29B8lEF44efQ0nTpzCkWPHaSYnMDLSj927tmFyaoZaYBizCzksZqghmiJ08usYzubgtsRqTbUVcEN+tCK0NsJ27q4mK7XOwIbTzp1brocbce8mOTda/bYT+ZU/eyzRsXAlITl+hNebv3ZubkZskmQSa0DJkDdFhKg0afhEC7bKjNaKL4GVViR6Mytsy8VKWCKrVDpvvoXOZrMrT0/3HNqQ+L1BM2dRZrU0PPUnBvxeJJId6O7uwrve/Rj+n3/+L/Cxj/0kzpy+hKnJedO/J43y7JlzOH36HM3rCMShpRK1U/rvG+pGjY/sxGuXcWl8idcbqNUKOHCQRFpNm6k9CwtLmKWGN8n7v/xLfwuf/swvMv4Q5mZSSC/pyxyf0UrPXTyNA3fuw9jYKIYHNtGU3obxmRxOnZvV9tV0xwJosNBI+GZjK1dZ3i5isUqI5kFvyI9cBPcDENq5u5rQteOJsMFc6U7X1uR6aPXfCqXXkppb2xNa/UrcFc36tZA56SbEdnDfs5rktaQVV3PT7nqrWJhDJiNFk1IHWnJLU2NCoRDC1BiHh/p5HEA3NbZEZ9z0HyrZhgj5p3RLNAdRNzRNR1+gmBgMaTrEyRPjz6yMUyqbaTkaOfeRbO+4Yz/SmWV84fOfx5NPfAO//3t/igvnZkiGFeRyebOVwMWLmqN4EidPnme5KhHOJ4WZfB5/+TOfwYc/9Al87rP/xWiuW7aMYDk9hWgsgDNnzmBxfhmf+MTP4J/8k3+JzSM7USlpZL2MxbkscsuaUB6jjlpDurCIhrdCs7oXtTLT64ljx8GH8cIrZ538NDXSzPwy39qIVROl2pXtrSwW62v3Bm4zrBHHejgNbU3eOLgrz+uD49+SZTvYez98XGu40bCcdRtlejt+qvWG0RTVHyhLV3P2wtEgkt0dRoPTOoU+n7QipzFpKk6URBkJa+9omH42mdz61E+jyc7njXKpvDMu/tWbzhxFbVCVzRZIiiHEaPI++ND9WE4t4qWXXsR/+PefxdHDJzA2Oobt28eQI7l2dHSa1buDVFErZa3grZdPHYVcFps3jeBTn/o0nv72i/jeM+P4wbNHSeg0/6nZzkxPmC9xfv4X/io+/bM/g0x6GZ/73OfwpS9+yZCq+ks1SbxGM/7RRx9kOmv4T//x/8P01DgW5uax9+AD+Nb3jmF8Lm80Zz4pulFuVgaYzNntiduSEK/VmG4HqPLfaAO9Esq3tDURhnO8XgQ91jWR6eMcO43RHX+7cnSnzX0szU4anvXvvufG2hzHtbh1roVVNanYan2Cfq02tRaekz/9ao7hWt7ceVyDTYtbE3XDTa7XqzdKZ6OhNEvXkTYEFCoVlEkKFUqeZmelQdIKNRFPsEx9ORJYiaSk0m0i7G8gGqjTjK6iXq2bL1z8wTBSy1mz7H+zzgA1v1NblXqqDF9CrZmXq0zaQiqPYrmK0dFRDAwMYnFxjkR0GffcfQf+5t/4K+hKhDE5cZnEGqIWGSQ5hxGLh9DdF8XmsT7z25+M4YOPvxv/77/5DXznxePINUP4/T95Ea8emUHU34nOSAc8NS0224G52RNYXj6FpeWzmJo6g/nZCSxmFpDoD+NDH3k/Dh3ch4+8/yEc2DeCpdQ4tu8exZHXzuOf/fP/AD+1WZWrz6sR9Crz0DT7UddWyvp2xG23p8pao3GOb2divDWh8mxfpu6yt1D5r38GcuO4s+7td8wiRN2zU0+EdmHqmtwLV4Z/81B4SsONh2PT5JQFrU2jJepLEn3XHPY2EI9HzYCKRpmlARbzJVTL1CDDokVpldLWgFAkZEixWCLxmTClR4m4nbAl7jKQya3R3Aj93Xfv3fD7vXjkkUfwwH334tlnXsDzlFrDa8hI0Mh1IOin6d7Ns6ZZ6uvQobvwwotH8cRT34OXWiFLEDNzNHurJezevgXdnT0Y6BtEPp3mq4ppZcL379mBZCyE3q4Y7rl3Px599z0YHOrFl7/8JcwvzOGhh+/Dj73vPXj12En843/yW8gVtLzZ2ovIlq3z/+0Hu6fK2q57X789dt1zVx738TsZKoe1stDv+nJpV07r/ayH+7p1J7kxQpFbR9tzu9exI5YMHLjjsnDHd2NxXhsiQ4lbg7RxXAkRsa6v3RMp1WokLhJARzSCBMmqtyvJbDgLN3RE4yjQhC3TPDaLy5L4y5UGtUgtfOBBoVgxRKcwjeLcQhsif+VzNc8kvNnZJWqUdRw4cACbN4/hL776JNLLeWzavIVkGEI6nWFcXuzbt58heLC0uISu7i6jWT734mt4+dUzTAbJmWa0PiYJ0lQ+dmISJ0+MIxlP4M4778Do2Daceu00Lo9fxI4to7h0/iTuObTPTP5+9djL+LM/+6/UVhs4eGg/MvkqvvbUM/jtz34NJX1GuKLR2+fzRjyntxKWEG/LfZlt4bev0O90rG/MNw+V7frKvdpQb6jcHUK8lnuZw/ZeO03QXrOaxw/7nK2Gqk/jrh8e7zWlyepQBOp8Hqi0iE9jsQB2jfagJxk3X3loSo0Wi718aQoL88t040Xd66cWpy9BGihpxRtmS2seNhi2zWNrGeu61WJ9nhBJUbvw1XDfffuxY8cwHdSgNRP16d/swjwWFlM0dZdx8I6DGB+fJGHXkMkUMTm1gEWa3WAYUsgbNGX1pY3pgaBNrs8Ju8Ne3HXnVjzy8CHE1Sca8iIW8WP8wll0dyfhDfhJgCVcYJ7gDWNuqYjDR89hfErdA86z0VRLlYnSLLhfNrcj3sEb1b/9YBuZ882xGt36Bu8mAXts/VxJDiImZ0TZnLn8Wrj9usOyaI2/1b80LvlRI7YNSuet4fwo4c7DlVCa3GlZa+zyl4z50d/Tgd7ebpqrPlQqZSwtpZGhBqcR1yKJR8uBVTXvhcE7vnlgykq02C5OF5paAEJlVOFJw+isfb1RdCU7SZRVhEhi+oa4VKqYieAVkm4mXUQ6UzKp9pj+T4bh1RxBfePNq5rz2Aiae6RpXpM2C4wMJdDf24nBwR7zm8ukEA5EMDe9hEy2gPHpFAm4SNeC0kUhOavPUGj3/G9HXEGIf/IrUr03cDtDhCgyalc/bcNX5XVX4isrtI7XE+jVIDeSK7UDR4u4GkSIgvVn02DjulacbwTceXYfr6E1/SoL60YjqVrU1dligLqSAjG3ZVY731qv9RJKM3Wm4hAmGB7ZoK4GDwM3bhTKWtnKu1LmY7Tq11TxuYtefZpC3QwKSXhTgzeCeUlpegyv65qX99R94QpA4eqdajhUt/jj+HbCo/G9ciyiLlPePiAPmt9r19wN3KZQ5XfLmwmHJN3Smhb7aZvVDm9NtKbbIQUjHh/KdS8yxSoyhQZypTqP6yhUqHuRDEVoXopG2OviHbGbk3UH7uN2ECPRXDakpTIkS4lYDbnyNi1/1HlbXKagzFam/FPfY1OrztDU95C05NpnVp/RZCA9C2mMJeagggA9i+JEgIYEGU+dt6vkuir9aKRYA+KKX/TeZJo89OvxyBx3tMO3I1YJsbUSb8jtI27otFWuh2uFJ9zs/StlLS06txqZ7StsxZX+31hpRTs3/LciPF73R9Ih2TVJdpqDJ36UtsYbDrPwgnYZoY69clGwvytYjaO9OGHJneO2SYLS/MAmic0hWocA9b+2MXW6KERvDmE7ZwpC2qz9I9SR6HVc+akd+plwLUbm+JJ7fZoorZdaP/9XtrRggxZ10JJ0q8K77dJ9O4tF+xq5gVsYtrW0E1Vr3Vd1XhPn8zMemnOHjFohknKIShXEaR4S97H7mnt+oXPNue6Q3Pr4nbULpRWqITlfcchcVh9iO1JcSwtT46qsrxc2LMEdttA+fHf6mW4zZ5AqmRVQW1J+SCgeTWRmGRjhHTt/Un/SDE2DU/moD0/CZ2ScXAMmLKpnTriiVqfclJYGReHylhHFYwZ/jPAe02dSzng1t7HOa3Vdk38TnkepX50vWOFxndc08CPy00qOClXFopTLvY3M6Y7hMa+/XbHRh3jb4eoVUuSiTntnaosDNUhLOpr/pwptR4EFSwjuczdh3AzWyG0tfsHdV2h/FYdNm46tCPZX9yVvxAimjduGLbyR4a/HlSS/BqVDpLOBWwkbfYgbeMMhYnETjoUlHkt61p2Vdxbeafm9vbBKiLbSbsjtJ25c696NojWM64kb7Qiu1c3NojW+m5Wrwaa1nZ8NeWeJxarJvIENbGAD73RofYxnV443sIENbOAdi0ajcfH/B4ET47PkgPj8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descr="C:\Users\admin\Desktop\ДОРОГА К ОБЕЛИСКУ 19\портрет и фото интервью\интервью.jpg"/>
          <p:cNvPicPr/>
          <p:nvPr/>
        </p:nvPicPr>
        <p:blipFill rotWithShape="1">
          <a:blip r:embed="rId2" cstate="print">
            <a:extLst>
              <a:ext uri="{28A0092B-C50C-407E-A947-70E740481C1C}">
                <a14:useLocalDpi xmlns:a14="http://schemas.microsoft.com/office/drawing/2010/main" val="0"/>
              </a:ext>
            </a:extLst>
          </a:blip>
          <a:srcRect t="2564" b="5341"/>
          <a:stretch/>
        </p:blipFill>
        <p:spPr bwMode="auto">
          <a:xfrm>
            <a:off x="280943" y="1144568"/>
            <a:ext cx="3613720" cy="2372866"/>
          </a:xfrm>
          <a:prstGeom prst="rect">
            <a:avLst/>
          </a:prstGeom>
          <a:ln>
            <a:noFill/>
          </a:ln>
          <a:effectLst>
            <a:softEdge rad="112500"/>
          </a:effectLst>
          <a:extLst>
            <a:ext uri="{53640926-AAD7-44D8-BBD7-CCE9431645EC}">
              <a14:shadowObscured xmlns:a14="http://schemas.microsoft.com/office/drawing/2010/main"/>
            </a:ext>
          </a:extLst>
        </p:spPr>
      </p:pic>
      <p:pic>
        <p:nvPicPr>
          <p:cNvPr id="11" name="Объект 5">
            <a:extLst>
              <a:ext uri="{FF2B5EF4-FFF2-40B4-BE49-F238E27FC236}">
                <a16:creationId xmlns:a16="http://schemas.microsoft.com/office/drawing/2014/main" xmlns="" id="{CF1EFD9C-44D9-49A0-9D13-DEF8D40BF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07" y="3547657"/>
            <a:ext cx="2458457" cy="3277943"/>
          </a:xfrm>
          <a:prstGeom prst="rect">
            <a:avLst/>
          </a:prstGeom>
          <a:ln>
            <a:noFill/>
          </a:ln>
          <a:effectLst>
            <a:softEdge rad="112500"/>
          </a:effectLst>
        </p:spPr>
      </p:pic>
    </p:spTree>
    <p:extLst>
      <p:ext uri="{BB962C8B-B14F-4D97-AF65-F5344CB8AC3E}">
        <p14:creationId xmlns:p14="http://schemas.microsoft.com/office/powerpoint/2010/main" val="71110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80943" y="156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ru-RU" sz="4000" dirty="0" smtClean="0"/>
              <a:t>Массовые формы</a:t>
            </a:r>
            <a:endParaRPr lang="ru-RU" sz="4000" dirty="0"/>
          </a:p>
        </p:txBody>
      </p:sp>
      <p:sp>
        <p:nvSpPr>
          <p:cNvPr id="4" name="Прямоугольник с одним скругленным углом 3"/>
          <p:cNvSpPr/>
          <p:nvPr/>
        </p:nvSpPr>
        <p:spPr>
          <a:xfrm>
            <a:off x="454539" y="980728"/>
            <a:ext cx="7272808" cy="1780376"/>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000" b="1" dirty="0">
                <a:latin typeface="+mj-lt"/>
              </a:rPr>
              <a:t>Массовые формы</a:t>
            </a:r>
            <a:r>
              <a:rPr lang="ru-RU" sz="2000" dirty="0">
                <a:latin typeface="+mj-lt"/>
              </a:rPr>
              <a:t> работы проводятся с большим составом участников: олимпиады, КВН, тематические вечера, научно-практические конференции, диспуты, игровая деятельность, встречи с интересными людьми, «воскресенья географии» и </a:t>
            </a:r>
            <a:r>
              <a:rPr lang="ru-RU" sz="2000" dirty="0" smtClean="0">
                <a:latin typeface="+mj-lt"/>
              </a:rPr>
              <a:t>т. п</a:t>
            </a:r>
            <a:r>
              <a:rPr lang="ru-RU" sz="2000" dirty="0">
                <a:latin typeface="+mj-lt"/>
              </a:rPr>
              <a:t>.</a:t>
            </a:r>
          </a:p>
        </p:txBody>
      </p:sp>
      <p:pic>
        <p:nvPicPr>
          <p:cNvPr id="4098" name="Picture 2" descr="Приглашение на открытие VIII Детской Олимпиады для детей-сирот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365" y="2924944"/>
            <a:ext cx="4003070"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163"/>
          <a:stretch/>
        </p:blipFill>
        <p:spPr bwMode="auto">
          <a:xfrm>
            <a:off x="148770" y="4314284"/>
            <a:ext cx="4227595" cy="23827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552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420</TotalTime>
  <Words>1457</Words>
  <Application>Microsoft Office PowerPoint</Application>
  <PresentationFormat>Экран (4:3)</PresentationFormat>
  <Paragraphs>167</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Соседство</vt:lpstr>
      <vt:lpstr>Формы туристско-краеведческой деятельности</vt:lpstr>
      <vt:lpstr>Традиционный подход</vt:lpstr>
      <vt:lpstr>Традиционный подход</vt:lpstr>
      <vt:lpstr>Формы ТКД в программе «Отечество»</vt:lpstr>
      <vt:lpstr>Формула ТКД в образовании</vt:lpstr>
      <vt:lpstr>Группы форм ТКД по содержанию и количеству  участников</vt:lpstr>
      <vt:lpstr>Туристские формы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Экскурсии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Формы туристско-краеведческой деятельности</dc:title>
  <dc:creator>HP</dc:creator>
  <cp:lastModifiedBy>HP</cp:lastModifiedBy>
  <cp:revision>44</cp:revision>
  <dcterms:created xsi:type="dcterms:W3CDTF">2020-04-14T13:06:00Z</dcterms:created>
  <dcterms:modified xsi:type="dcterms:W3CDTF">2020-04-15T11:26:48Z</dcterms:modified>
</cp:coreProperties>
</file>