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85" r:id="rId5"/>
    <p:sldId id="286" r:id="rId6"/>
    <p:sldId id="263" r:id="rId7"/>
    <p:sldId id="290" r:id="rId8"/>
    <p:sldId id="291" r:id="rId9"/>
    <p:sldId id="269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78" r:id="rId18"/>
    <p:sldId id="284" r:id="rId19"/>
    <p:sldId id="279" r:id="rId20"/>
    <p:sldId id="273" r:id="rId21"/>
    <p:sldId id="280" r:id="rId22"/>
    <p:sldId id="281" r:id="rId23"/>
    <p:sldId id="282" r:id="rId24"/>
    <p:sldId id="265" r:id="rId25"/>
    <p:sldId id="29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24" autoAdjust="0"/>
  </p:normalViewPr>
  <p:slideViewPr>
    <p:cSldViewPr>
      <p:cViewPr>
        <p:scale>
          <a:sx n="73" d="100"/>
          <a:sy n="73" d="100"/>
        </p:scale>
        <p:origin x="-120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560DA8-252C-48F4-99DA-8D832A77ECB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C53C65-3F01-477B-AB76-D2A2FA75F174}">
      <dgm:prSet phldrT="[Текст]" custT="1"/>
      <dgm:spPr/>
      <dgm:t>
        <a:bodyPr/>
        <a:lstStyle/>
        <a:p>
          <a:r>
            <a:rPr lang="ru-RU" sz="2800" dirty="0" smtClean="0"/>
            <a:t>туризм</a:t>
          </a:r>
          <a:endParaRPr lang="ru-RU" sz="2800" dirty="0"/>
        </a:p>
      </dgm:t>
    </dgm:pt>
    <dgm:pt modelId="{F43E8250-3CBC-4B08-81EB-7C4F026B8DED}" type="parTrans" cxnId="{5E37A4CF-DC00-4C91-8217-0E7646E2C52C}">
      <dgm:prSet/>
      <dgm:spPr/>
      <dgm:t>
        <a:bodyPr/>
        <a:lstStyle/>
        <a:p>
          <a:endParaRPr lang="ru-RU"/>
        </a:p>
      </dgm:t>
    </dgm:pt>
    <dgm:pt modelId="{881F95C4-FEED-4005-88EB-9730F476DA9C}" type="sibTrans" cxnId="{5E37A4CF-DC00-4C91-8217-0E7646E2C52C}">
      <dgm:prSet/>
      <dgm:spPr/>
      <dgm:t>
        <a:bodyPr/>
        <a:lstStyle/>
        <a:p>
          <a:endParaRPr lang="ru-RU"/>
        </a:p>
      </dgm:t>
    </dgm:pt>
    <dgm:pt modelId="{16504395-180B-46CB-A1C5-03DC82BE990A}">
      <dgm:prSet phldrT="[Текст]" custT="1"/>
      <dgm:spPr/>
      <dgm:t>
        <a:bodyPr/>
        <a:lstStyle/>
        <a:p>
          <a:r>
            <a:rPr lang="ru-RU" sz="2400" dirty="0" smtClean="0"/>
            <a:t>Рекреационный</a:t>
          </a:r>
        </a:p>
        <a:p>
          <a:r>
            <a:rPr lang="ru-RU" sz="1400" dirty="0" smtClean="0"/>
            <a:t>(с целью отдыха, для физического и/или психического восстановления организма;)</a:t>
          </a:r>
          <a:endParaRPr lang="ru-RU" sz="1400" dirty="0"/>
        </a:p>
      </dgm:t>
    </dgm:pt>
    <dgm:pt modelId="{ED5E8CB2-D434-4AFD-99EB-B843904040D8}" type="parTrans" cxnId="{DEE6AF1D-3090-4A7F-803F-C601A4383C83}">
      <dgm:prSet/>
      <dgm:spPr/>
      <dgm:t>
        <a:bodyPr/>
        <a:lstStyle/>
        <a:p>
          <a:endParaRPr lang="ru-RU"/>
        </a:p>
      </dgm:t>
    </dgm:pt>
    <dgm:pt modelId="{781ECDB7-2E14-4FF5-ADC6-7DAF82784263}" type="sibTrans" cxnId="{DEE6AF1D-3090-4A7F-803F-C601A4383C83}">
      <dgm:prSet/>
      <dgm:spPr/>
      <dgm:t>
        <a:bodyPr/>
        <a:lstStyle/>
        <a:p>
          <a:endParaRPr lang="ru-RU"/>
        </a:p>
      </dgm:t>
    </dgm:pt>
    <dgm:pt modelId="{3E391FC2-9065-4FE1-9A09-8977B32CADD3}">
      <dgm:prSet phldrT="[Текст]" custT="1"/>
      <dgm:spPr/>
      <dgm:t>
        <a:bodyPr/>
        <a:lstStyle/>
        <a:p>
          <a:r>
            <a:rPr lang="ru-RU" sz="1600" dirty="0" err="1" smtClean="0"/>
            <a:t>познаватель</a:t>
          </a:r>
          <a:endParaRPr lang="ru-RU" sz="1600" dirty="0" smtClean="0"/>
        </a:p>
        <a:p>
          <a:r>
            <a:rPr lang="ru-RU" sz="1600" dirty="0" err="1" smtClean="0"/>
            <a:t>ный</a:t>
          </a:r>
          <a:endParaRPr lang="ru-RU" sz="1600" dirty="0"/>
        </a:p>
      </dgm:t>
    </dgm:pt>
    <dgm:pt modelId="{1EF3E75B-E6B1-4A38-8425-CC4953360C05}" type="parTrans" cxnId="{76357710-69CA-45C5-914E-C603883C7F49}">
      <dgm:prSet/>
      <dgm:spPr/>
      <dgm:t>
        <a:bodyPr/>
        <a:lstStyle/>
        <a:p>
          <a:endParaRPr lang="ru-RU"/>
        </a:p>
      </dgm:t>
    </dgm:pt>
    <dgm:pt modelId="{6A6440A0-5903-4651-9AE1-08063152B9A1}" type="sibTrans" cxnId="{76357710-69CA-45C5-914E-C603883C7F49}">
      <dgm:prSet/>
      <dgm:spPr/>
      <dgm:t>
        <a:bodyPr/>
        <a:lstStyle/>
        <a:p>
          <a:endParaRPr lang="ru-RU"/>
        </a:p>
      </dgm:t>
    </dgm:pt>
    <dgm:pt modelId="{AAC31028-7FF3-4952-9D85-0DB78A6958A3}">
      <dgm:prSet phldrT="[Текст]" custT="1"/>
      <dgm:spPr/>
      <dgm:t>
        <a:bodyPr/>
        <a:lstStyle/>
        <a:p>
          <a:r>
            <a:rPr lang="ru-RU" sz="1600" dirty="0" smtClean="0"/>
            <a:t>спортивный</a:t>
          </a:r>
          <a:endParaRPr lang="ru-RU" sz="1600" dirty="0"/>
        </a:p>
      </dgm:t>
    </dgm:pt>
    <dgm:pt modelId="{DBD0DE1F-A519-4AD6-817D-4DA6BFDC78A9}" type="parTrans" cxnId="{1300553A-8A72-4D91-B17F-CD728F299F6A}">
      <dgm:prSet/>
      <dgm:spPr/>
      <dgm:t>
        <a:bodyPr/>
        <a:lstStyle/>
        <a:p>
          <a:endParaRPr lang="ru-RU"/>
        </a:p>
      </dgm:t>
    </dgm:pt>
    <dgm:pt modelId="{2146DE7A-800C-43CA-8221-FF9AA8155C53}" type="sibTrans" cxnId="{1300553A-8A72-4D91-B17F-CD728F299F6A}">
      <dgm:prSet/>
      <dgm:spPr/>
      <dgm:t>
        <a:bodyPr/>
        <a:lstStyle/>
        <a:p>
          <a:endParaRPr lang="ru-RU"/>
        </a:p>
      </dgm:t>
    </dgm:pt>
    <dgm:pt modelId="{7E17EAC5-691F-416E-92C9-A5F233B01555}">
      <dgm:prSet phldrT="[Текст]" custT="1"/>
      <dgm:spPr/>
      <dgm:t>
        <a:bodyPr/>
        <a:lstStyle/>
        <a:p>
          <a:r>
            <a:rPr lang="ru-RU" sz="2400" dirty="0" smtClean="0"/>
            <a:t>деловой</a:t>
          </a:r>
          <a:endParaRPr lang="ru-RU" sz="2400" dirty="0"/>
        </a:p>
      </dgm:t>
    </dgm:pt>
    <dgm:pt modelId="{6BED1287-4808-44A5-B656-83DA89A9992A}" type="parTrans" cxnId="{40550C26-D339-45B2-8CFB-E6A86978BE03}">
      <dgm:prSet/>
      <dgm:spPr/>
      <dgm:t>
        <a:bodyPr/>
        <a:lstStyle/>
        <a:p>
          <a:endParaRPr lang="ru-RU"/>
        </a:p>
      </dgm:t>
    </dgm:pt>
    <dgm:pt modelId="{F88B6BBA-151D-4A42-AED3-E90C0B627312}" type="sibTrans" cxnId="{40550C26-D339-45B2-8CFB-E6A86978BE03}">
      <dgm:prSet/>
      <dgm:spPr/>
      <dgm:t>
        <a:bodyPr/>
        <a:lstStyle/>
        <a:p>
          <a:endParaRPr lang="ru-RU"/>
        </a:p>
      </dgm:t>
    </dgm:pt>
    <dgm:pt modelId="{85C24082-C752-456A-B99B-37ECB09C58BF}">
      <dgm:prSet phldrT="[Текст]" custT="1"/>
      <dgm:spPr/>
      <dgm:t>
        <a:bodyPr/>
        <a:lstStyle/>
        <a:p>
          <a:pPr algn="l"/>
          <a:r>
            <a:rPr lang="ru-RU" sz="1600" dirty="0" smtClean="0"/>
            <a:t>астрономический</a:t>
          </a:r>
        </a:p>
        <a:p>
          <a:pPr algn="l"/>
          <a:r>
            <a:rPr lang="ru-RU" sz="1600" dirty="0" smtClean="0"/>
            <a:t>бизнес-туризм</a:t>
          </a:r>
        </a:p>
        <a:p>
          <a:pPr algn="l"/>
          <a:r>
            <a:rPr lang="ru-RU" sz="1600" dirty="0" smtClean="0"/>
            <a:t>конгресс-туризм</a:t>
          </a:r>
        </a:p>
        <a:p>
          <a:pPr algn="l"/>
          <a:r>
            <a:rPr lang="ru-RU" sz="1600" dirty="0" smtClean="0"/>
            <a:t>шопинг-туризм</a:t>
          </a:r>
        </a:p>
        <a:p>
          <a:pPr algn="l"/>
          <a:r>
            <a:rPr lang="ru-RU" sz="1600" dirty="0" smtClean="0"/>
            <a:t>экстремальный</a:t>
          </a:r>
        </a:p>
        <a:p>
          <a:pPr algn="l"/>
          <a:r>
            <a:rPr lang="ru-RU" sz="1600" dirty="0" smtClean="0"/>
            <a:t>индустриальный</a:t>
          </a:r>
        </a:p>
        <a:p>
          <a:pPr algn="l"/>
          <a:r>
            <a:rPr lang="ru-RU" sz="1600" dirty="0" smtClean="0"/>
            <a:t>археологический</a:t>
          </a:r>
        </a:p>
        <a:p>
          <a:pPr algn="l"/>
          <a:r>
            <a:rPr lang="ru-RU" sz="1600" dirty="0" smtClean="0"/>
            <a:t>гастрономический </a:t>
          </a:r>
        </a:p>
        <a:p>
          <a:pPr algn="l"/>
          <a:r>
            <a:rPr lang="ru-RU" sz="1600" dirty="0" smtClean="0"/>
            <a:t>военный</a:t>
          </a:r>
          <a:endParaRPr lang="ru-RU" sz="1600" dirty="0"/>
        </a:p>
      </dgm:t>
    </dgm:pt>
    <dgm:pt modelId="{9B32A50E-FC4D-435B-A781-7D7D2351A4CC}" type="parTrans" cxnId="{5685F037-1CE3-4D4D-8089-7467FC525805}">
      <dgm:prSet/>
      <dgm:spPr/>
      <dgm:t>
        <a:bodyPr/>
        <a:lstStyle/>
        <a:p>
          <a:endParaRPr lang="ru-RU"/>
        </a:p>
      </dgm:t>
    </dgm:pt>
    <dgm:pt modelId="{8C35D6CC-2458-4545-95F4-3BE7E58E2075}" type="sibTrans" cxnId="{5685F037-1CE3-4D4D-8089-7467FC525805}">
      <dgm:prSet/>
      <dgm:spPr/>
      <dgm:t>
        <a:bodyPr/>
        <a:lstStyle/>
        <a:p>
          <a:endParaRPr lang="ru-RU"/>
        </a:p>
      </dgm:t>
    </dgm:pt>
    <dgm:pt modelId="{D7BDEBD6-E800-4DB1-AE97-3ECF2E83EE4B}">
      <dgm:prSet custT="1"/>
      <dgm:spPr/>
      <dgm:t>
        <a:bodyPr/>
        <a:lstStyle/>
        <a:p>
          <a:r>
            <a:rPr lang="ru-RU" sz="1600" dirty="0" err="1" smtClean="0"/>
            <a:t>оздоровитель</a:t>
          </a:r>
          <a:endParaRPr lang="ru-RU" sz="1600" dirty="0" smtClean="0"/>
        </a:p>
        <a:p>
          <a:r>
            <a:rPr lang="ru-RU" sz="1600" dirty="0" err="1" smtClean="0"/>
            <a:t>ный</a:t>
          </a:r>
          <a:endParaRPr lang="ru-RU" sz="1600" dirty="0"/>
        </a:p>
      </dgm:t>
    </dgm:pt>
    <dgm:pt modelId="{45E06EAF-4BB8-4E4E-9398-BF8E7E477616}" type="parTrans" cxnId="{9160468F-D9B3-45B8-8F27-093747F8B1B1}">
      <dgm:prSet/>
      <dgm:spPr/>
      <dgm:t>
        <a:bodyPr/>
        <a:lstStyle/>
        <a:p>
          <a:endParaRPr lang="ru-RU"/>
        </a:p>
      </dgm:t>
    </dgm:pt>
    <dgm:pt modelId="{7A0B901B-5223-457D-9BA8-F4DBAC1525EC}" type="sibTrans" cxnId="{9160468F-D9B3-45B8-8F27-093747F8B1B1}">
      <dgm:prSet/>
      <dgm:spPr/>
      <dgm:t>
        <a:bodyPr/>
        <a:lstStyle/>
        <a:p>
          <a:endParaRPr lang="ru-RU"/>
        </a:p>
      </dgm:t>
    </dgm:pt>
    <dgm:pt modelId="{64BD337B-0DE3-47E0-A925-0201F9322E6C}" type="pres">
      <dgm:prSet presAssocID="{75560DA8-252C-48F4-99DA-8D832A77EC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6A0AE82-B9B4-45F8-98B3-60DAA6AE9BAD}" type="pres">
      <dgm:prSet presAssocID="{75C53C65-3F01-477B-AB76-D2A2FA75F174}" presName="hierRoot1" presStyleCnt="0"/>
      <dgm:spPr/>
    </dgm:pt>
    <dgm:pt modelId="{5E87FC18-C858-46E8-A5B6-D554B8D75A09}" type="pres">
      <dgm:prSet presAssocID="{75C53C65-3F01-477B-AB76-D2A2FA75F174}" presName="composite" presStyleCnt="0"/>
      <dgm:spPr/>
    </dgm:pt>
    <dgm:pt modelId="{3672600C-8910-448B-BF51-08CADB3BAC53}" type="pres">
      <dgm:prSet presAssocID="{75C53C65-3F01-477B-AB76-D2A2FA75F174}" presName="background" presStyleLbl="node0" presStyleIdx="0" presStyleCnt="1"/>
      <dgm:spPr/>
    </dgm:pt>
    <dgm:pt modelId="{7D4EF3DB-E487-4619-A2FC-6002D22473FC}" type="pres">
      <dgm:prSet presAssocID="{75C53C65-3F01-477B-AB76-D2A2FA75F174}" presName="text" presStyleLbl="fgAcc0" presStyleIdx="0" presStyleCnt="1" custScaleX="158431" custScaleY="531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C51ABD-70EB-4D1F-BAC6-853A55CFD51D}" type="pres">
      <dgm:prSet presAssocID="{75C53C65-3F01-477B-AB76-D2A2FA75F174}" presName="hierChild2" presStyleCnt="0"/>
      <dgm:spPr/>
    </dgm:pt>
    <dgm:pt modelId="{333C7289-DA74-4ED7-95EC-9D7BCDAD89E9}" type="pres">
      <dgm:prSet presAssocID="{ED5E8CB2-D434-4AFD-99EB-B843904040D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FC21078-0293-4D36-AA0D-0A3D56245955}" type="pres">
      <dgm:prSet presAssocID="{16504395-180B-46CB-A1C5-03DC82BE990A}" presName="hierRoot2" presStyleCnt="0"/>
      <dgm:spPr/>
    </dgm:pt>
    <dgm:pt modelId="{644E95C9-BFD3-4A8C-B951-2E73EA16002A}" type="pres">
      <dgm:prSet presAssocID="{16504395-180B-46CB-A1C5-03DC82BE990A}" presName="composite2" presStyleCnt="0"/>
      <dgm:spPr/>
    </dgm:pt>
    <dgm:pt modelId="{F20A8096-350B-4A56-B1CF-1486A50DF18C}" type="pres">
      <dgm:prSet presAssocID="{16504395-180B-46CB-A1C5-03DC82BE990A}" presName="background2" presStyleLbl="node2" presStyleIdx="0" presStyleCnt="2"/>
      <dgm:spPr/>
    </dgm:pt>
    <dgm:pt modelId="{E9C91CB9-EE11-4240-90B1-4A01EE75A394}" type="pres">
      <dgm:prSet presAssocID="{16504395-180B-46CB-A1C5-03DC82BE990A}" presName="text2" presStyleLbl="fgAcc2" presStyleIdx="0" presStyleCnt="2" custScaleX="231100" custScaleY="125741" custLinFactNeighborX="3599" custLinFactNeighborY="54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95CE1B-FA54-4C46-A80C-E9EDC5949ADB}" type="pres">
      <dgm:prSet presAssocID="{16504395-180B-46CB-A1C5-03DC82BE990A}" presName="hierChild3" presStyleCnt="0"/>
      <dgm:spPr/>
    </dgm:pt>
    <dgm:pt modelId="{198697C8-3870-4B87-A73D-36F3DBD6F508}" type="pres">
      <dgm:prSet presAssocID="{45E06EAF-4BB8-4E4E-9398-BF8E7E477616}" presName="Name17" presStyleLbl="parChTrans1D3" presStyleIdx="0" presStyleCnt="4"/>
      <dgm:spPr/>
      <dgm:t>
        <a:bodyPr/>
        <a:lstStyle/>
        <a:p>
          <a:endParaRPr lang="ru-RU"/>
        </a:p>
      </dgm:t>
    </dgm:pt>
    <dgm:pt modelId="{3D8E9A4A-4AF3-4B4B-9CB8-22DAB265F5AD}" type="pres">
      <dgm:prSet presAssocID="{D7BDEBD6-E800-4DB1-AE97-3ECF2E83EE4B}" presName="hierRoot3" presStyleCnt="0"/>
      <dgm:spPr/>
    </dgm:pt>
    <dgm:pt modelId="{02E6F3C5-5B2D-4683-95A5-77A5D7BAEF41}" type="pres">
      <dgm:prSet presAssocID="{D7BDEBD6-E800-4DB1-AE97-3ECF2E83EE4B}" presName="composite3" presStyleCnt="0"/>
      <dgm:spPr/>
    </dgm:pt>
    <dgm:pt modelId="{E9C65BDE-498F-40CC-8CDF-DED266A4B0F2}" type="pres">
      <dgm:prSet presAssocID="{D7BDEBD6-E800-4DB1-AE97-3ECF2E83EE4B}" presName="background3" presStyleLbl="node3" presStyleIdx="0" presStyleCnt="4"/>
      <dgm:spPr/>
    </dgm:pt>
    <dgm:pt modelId="{8B521372-2E31-43A4-8CC3-0A58610F1D25}" type="pres">
      <dgm:prSet presAssocID="{D7BDEBD6-E800-4DB1-AE97-3ECF2E83EE4B}" presName="text3" presStyleLbl="fgAcc3" presStyleIdx="0" presStyleCnt="4" custScaleX="115775" custScaleY="788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73726E-1C28-4E58-ADF7-CD5195CBFE53}" type="pres">
      <dgm:prSet presAssocID="{D7BDEBD6-E800-4DB1-AE97-3ECF2E83EE4B}" presName="hierChild4" presStyleCnt="0"/>
      <dgm:spPr/>
    </dgm:pt>
    <dgm:pt modelId="{04117997-3893-4F25-816F-7643A0C4CC60}" type="pres">
      <dgm:prSet presAssocID="{1EF3E75B-E6B1-4A38-8425-CC4953360C05}" presName="Name17" presStyleLbl="parChTrans1D3" presStyleIdx="1" presStyleCnt="4"/>
      <dgm:spPr/>
      <dgm:t>
        <a:bodyPr/>
        <a:lstStyle/>
        <a:p>
          <a:endParaRPr lang="ru-RU"/>
        </a:p>
      </dgm:t>
    </dgm:pt>
    <dgm:pt modelId="{AF0E5C99-EECC-4B9F-B028-6B4F649A1004}" type="pres">
      <dgm:prSet presAssocID="{3E391FC2-9065-4FE1-9A09-8977B32CADD3}" presName="hierRoot3" presStyleCnt="0"/>
      <dgm:spPr/>
    </dgm:pt>
    <dgm:pt modelId="{B47F0D59-605D-444F-829B-4B07ABDA58AC}" type="pres">
      <dgm:prSet presAssocID="{3E391FC2-9065-4FE1-9A09-8977B32CADD3}" presName="composite3" presStyleCnt="0"/>
      <dgm:spPr/>
    </dgm:pt>
    <dgm:pt modelId="{C2CB2ED2-38CD-4ED0-BF1B-F0EDDA76646B}" type="pres">
      <dgm:prSet presAssocID="{3E391FC2-9065-4FE1-9A09-8977B32CADD3}" presName="background3" presStyleLbl="node3" presStyleIdx="1" presStyleCnt="4"/>
      <dgm:spPr/>
    </dgm:pt>
    <dgm:pt modelId="{6FE0FAF5-9C28-48AF-8111-F122C114372F}" type="pres">
      <dgm:prSet presAssocID="{3E391FC2-9065-4FE1-9A09-8977B32CADD3}" presName="text3" presStyleLbl="fgAcc3" presStyleIdx="1" presStyleCnt="4" custScaleX="125084" custScaleY="788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556DE9-6E90-43B4-9FFE-186959C65BA1}" type="pres">
      <dgm:prSet presAssocID="{3E391FC2-9065-4FE1-9A09-8977B32CADD3}" presName="hierChild4" presStyleCnt="0"/>
      <dgm:spPr/>
    </dgm:pt>
    <dgm:pt modelId="{DF5E0E0C-0DE0-4CF7-B87C-532A0E9BB3F3}" type="pres">
      <dgm:prSet presAssocID="{DBD0DE1F-A519-4AD6-817D-4DA6BFDC78A9}" presName="Name17" presStyleLbl="parChTrans1D3" presStyleIdx="2" presStyleCnt="4"/>
      <dgm:spPr/>
      <dgm:t>
        <a:bodyPr/>
        <a:lstStyle/>
        <a:p>
          <a:endParaRPr lang="ru-RU"/>
        </a:p>
      </dgm:t>
    </dgm:pt>
    <dgm:pt modelId="{DB5000FF-239E-4C12-9CE9-38056869C309}" type="pres">
      <dgm:prSet presAssocID="{AAC31028-7FF3-4952-9D85-0DB78A6958A3}" presName="hierRoot3" presStyleCnt="0"/>
      <dgm:spPr/>
    </dgm:pt>
    <dgm:pt modelId="{A748D572-82FF-462D-B444-55FAE7A871A8}" type="pres">
      <dgm:prSet presAssocID="{AAC31028-7FF3-4952-9D85-0DB78A6958A3}" presName="composite3" presStyleCnt="0"/>
      <dgm:spPr/>
    </dgm:pt>
    <dgm:pt modelId="{88EFAC89-8F6E-4DFF-8B91-5C1CCDF87D45}" type="pres">
      <dgm:prSet presAssocID="{AAC31028-7FF3-4952-9D85-0DB78A6958A3}" presName="background3" presStyleLbl="node3" presStyleIdx="2" presStyleCnt="4"/>
      <dgm:spPr/>
    </dgm:pt>
    <dgm:pt modelId="{A1B5DFCF-2584-46E6-814C-22629ED64787}" type="pres">
      <dgm:prSet presAssocID="{AAC31028-7FF3-4952-9D85-0DB78A6958A3}" presName="text3" presStyleLbl="fgAcc3" presStyleIdx="2" presStyleCnt="4" custScaleY="788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949118-5B8F-42CA-870B-E94CC01255EC}" type="pres">
      <dgm:prSet presAssocID="{AAC31028-7FF3-4952-9D85-0DB78A6958A3}" presName="hierChild4" presStyleCnt="0"/>
      <dgm:spPr/>
    </dgm:pt>
    <dgm:pt modelId="{80146AF9-48C6-433B-937B-301B36FEF0BD}" type="pres">
      <dgm:prSet presAssocID="{6BED1287-4808-44A5-B656-83DA89A9992A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E34C69B-732D-46E0-83A6-9BD57774417B}" type="pres">
      <dgm:prSet presAssocID="{7E17EAC5-691F-416E-92C9-A5F233B01555}" presName="hierRoot2" presStyleCnt="0"/>
      <dgm:spPr/>
    </dgm:pt>
    <dgm:pt modelId="{7D391780-257F-4DF6-8FF5-DC2EC21325F4}" type="pres">
      <dgm:prSet presAssocID="{7E17EAC5-691F-416E-92C9-A5F233B01555}" presName="composite2" presStyleCnt="0"/>
      <dgm:spPr/>
    </dgm:pt>
    <dgm:pt modelId="{93726825-8204-44D8-A639-36AC19895854}" type="pres">
      <dgm:prSet presAssocID="{7E17EAC5-691F-416E-92C9-A5F233B01555}" presName="background2" presStyleLbl="node2" presStyleIdx="1" presStyleCnt="2"/>
      <dgm:spPr/>
    </dgm:pt>
    <dgm:pt modelId="{149F1844-CEAA-45FC-974F-BB3FA07945FB}" type="pres">
      <dgm:prSet presAssocID="{7E17EAC5-691F-416E-92C9-A5F233B01555}" presName="text2" presStyleLbl="fgAcc2" presStyleIdx="1" presStyleCnt="2" custScaleX="169328" custScaleY="531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614F5F-9103-471B-9ABC-5BAC1FA5492B}" type="pres">
      <dgm:prSet presAssocID="{7E17EAC5-691F-416E-92C9-A5F233B01555}" presName="hierChild3" presStyleCnt="0"/>
      <dgm:spPr/>
    </dgm:pt>
    <dgm:pt modelId="{4705C435-3279-43B1-9E7F-4274C5DC343C}" type="pres">
      <dgm:prSet presAssocID="{9B32A50E-FC4D-435B-A781-7D7D2351A4CC}" presName="Name17" presStyleLbl="parChTrans1D3" presStyleIdx="3" presStyleCnt="4"/>
      <dgm:spPr/>
      <dgm:t>
        <a:bodyPr/>
        <a:lstStyle/>
        <a:p>
          <a:endParaRPr lang="ru-RU"/>
        </a:p>
      </dgm:t>
    </dgm:pt>
    <dgm:pt modelId="{27B3177D-9DB2-4328-A7EA-702531BA2D16}" type="pres">
      <dgm:prSet presAssocID="{85C24082-C752-456A-B99B-37ECB09C58BF}" presName="hierRoot3" presStyleCnt="0"/>
      <dgm:spPr/>
    </dgm:pt>
    <dgm:pt modelId="{3BE32AAF-6150-4157-B2A2-B4134FBA8E51}" type="pres">
      <dgm:prSet presAssocID="{85C24082-C752-456A-B99B-37ECB09C58BF}" presName="composite3" presStyleCnt="0"/>
      <dgm:spPr/>
    </dgm:pt>
    <dgm:pt modelId="{340E9ECA-351C-4FB2-BC7F-96B6CCECAA5A}" type="pres">
      <dgm:prSet presAssocID="{85C24082-C752-456A-B99B-37ECB09C58BF}" presName="background3" presStyleLbl="node3" presStyleIdx="3" presStyleCnt="4"/>
      <dgm:spPr/>
    </dgm:pt>
    <dgm:pt modelId="{C75587A7-5B72-49C7-A734-4737E7220A98}" type="pres">
      <dgm:prSet presAssocID="{85C24082-C752-456A-B99B-37ECB09C58BF}" presName="text3" presStyleLbl="fgAcc3" presStyleIdx="3" presStyleCnt="4" custScaleX="149811" custScaleY="3219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8CC9AC-6ACA-416D-B29B-554677B579CC}" type="pres">
      <dgm:prSet presAssocID="{85C24082-C752-456A-B99B-37ECB09C58BF}" presName="hierChild4" presStyleCnt="0"/>
      <dgm:spPr/>
    </dgm:pt>
  </dgm:ptLst>
  <dgm:cxnLst>
    <dgm:cxn modelId="{5685F037-1CE3-4D4D-8089-7467FC525805}" srcId="{7E17EAC5-691F-416E-92C9-A5F233B01555}" destId="{85C24082-C752-456A-B99B-37ECB09C58BF}" srcOrd="0" destOrd="0" parTransId="{9B32A50E-FC4D-435B-A781-7D7D2351A4CC}" sibTransId="{8C35D6CC-2458-4545-95F4-3BE7E58E2075}"/>
    <dgm:cxn modelId="{C7A96551-179D-49EF-96D2-14015A1D001F}" type="presOf" srcId="{3E391FC2-9065-4FE1-9A09-8977B32CADD3}" destId="{6FE0FAF5-9C28-48AF-8111-F122C114372F}" srcOrd="0" destOrd="0" presId="urn:microsoft.com/office/officeart/2005/8/layout/hierarchy1"/>
    <dgm:cxn modelId="{F5AF1918-F242-45E6-B3C9-474100F3B19D}" type="presOf" srcId="{7E17EAC5-691F-416E-92C9-A5F233B01555}" destId="{149F1844-CEAA-45FC-974F-BB3FA07945FB}" srcOrd="0" destOrd="0" presId="urn:microsoft.com/office/officeart/2005/8/layout/hierarchy1"/>
    <dgm:cxn modelId="{2FB2C9F2-830B-4063-A413-85F06FF59362}" type="presOf" srcId="{9B32A50E-FC4D-435B-A781-7D7D2351A4CC}" destId="{4705C435-3279-43B1-9E7F-4274C5DC343C}" srcOrd="0" destOrd="0" presId="urn:microsoft.com/office/officeart/2005/8/layout/hierarchy1"/>
    <dgm:cxn modelId="{7146FFAF-E89C-4D78-BC2B-98A6343B87EF}" type="presOf" srcId="{D7BDEBD6-E800-4DB1-AE97-3ECF2E83EE4B}" destId="{8B521372-2E31-43A4-8CC3-0A58610F1D25}" srcOrd="0" destOrd="0" presId="urn:microsoft.com/office/officeart/2005/8/layout/hierarchy1"/>
    <dgm:cxn modelId="{ED6DC884-9586-4527-882F-D776764F5700}" type="presOf" srcId="{ED5E8CB2-D434-4AFD-99EB-B843904040D8}" destId="{333C7289-DA74-4ED7-95EC-9D7BCDAD89E9}" srcOrd="0" destOrd="0" presId="urn:microsoft.com/office/officeart/2005/8/layout/hierarchy1"/>
    <dgm:cxn modelId="{87D9C2A8-08BA-4FAC-ADF5-4E2465F87C94}" type="presOf" srcId="{DBD0DE1F-A519-4AD6-817D-4DA6BFDC78A9}" destId="{DF5E0E0C-0DE0-4CF7-B87C-532A0E9BB3F3}" srcOrd="0" destOrd="0" presId="urn:microsoft.com/office/officeart/2005/8/layout/hierarchy1"/>
    <dgm:cxn modelId="{FCDFB948-8501-4795-BE2D-60F6FF67A056}" type="presOf" srcId="{75560DA8-252C-48F4-99DA-8D832A77ECBE}" destId="{64BD337B-0DE3-47E0-A925-0201F9322E6C}" srcOrd="0" destOrd="0" presId="urn:microsoft.com/office/officeart/2005/8/layout/hierarchy1"/>
    <dgm:cxn modelId="{5E37A4CF-DC00-4C91-8217-0E7646E2C52C}" srcId="{75560DA8-252C-48F4-99DA-8D832A77ECBE}" destId="{75C53C65-3F01-477B-AB76-D2A2FA75F174}" srcOrd="0" destOrd="0" parTransId="{F43E8250-3CBC-4B08-81EB-7C4F026B8DED}" sibTransId="{881F95C4-FEED-4005-88EB-9730F476DA9C}"/>
    <dgm:cxn modelId="{DEE6AF1D-3090-4A7F-803F-C601A4383C83}" srcId="{75C53C65-3F01-477B-AB76-D2A2FA75F174}" destId="{16504395-180B-46CB-A1C5-03DC82BE990A}" srcOrd="0" destOrd="0" parTransId="{ED5E8CB2-D434-4AFD-99EB-B843904040D8}" sibTransId="{781ECDB7-2E14-4FF5-ADC6-7DAF82784263}"/>
    <dgm:cxn modelId="{3F3D41DB-E634-48E4-961A-7BB36601FE1A}" type="presOf" srcId="{85C24082-C752-456A-B99B-37ECB09C58BF}" destId="{C75587A7-5B72-49C7-A734-4737E7220A98}" srcOrd="0" destOrd="0" presId="urn:microsoft.com/office/officeart/2005/8/layout/hierarchy1"/>
    <dgm:cxn modelId="{CA9F0E1C-1E06-4041-8705-DC6088C5551C}" type="presOf" srcId="{75C53C65-3F01-477B-AB76-D2A2FA75F174}" destId="{7D4EF3DB-E487-4619-A2FC-6002D22473FC}" srcOrd="0" destOrd="0" presId="urn:microsoft.com/office/officeart/2005/8/layout/hierarchy1"/>
    <dgm:cxn modelId="{40550C26-D339-45B2-8CFB-E6A86978BE03}" srcId="{75C53C65-3F01-477B-AB76-D2A2FA75F174}" destId="{7E17EAC5-691F-416E-92C9-A5F233B01555}" srcOrd="1" destOrd="0" parTransId="{6BED1287-4808-44A5-B656-83DA89A9992A}" sibTransId="{F88B6BBA-151D-4A42-AED3-E90C0B627312}"/>
    <dgm:cxn modelId="{951C2ED0-CDFA-4D49-90B1-6883297118E1}" type="presOf" srcId="{1EF3E75B-E6B1-4A38-8425-CC4953360C05}" destId="{04117997-3893-4F25-816F-7643A0C4CC60}" srcOrd="0" destOrd="0" presId="urn:microsoft.com/office/officeart/2005/8/layout/hierarchy1"/>
    <dgm:cxn modelId="{6B1C2FBE-8C28-48B4-9A1D-D44C777DCA8E}" type="presOf" srcId="{6BED1287-4808-44A5-B656-83DA89A9992A}" destId="{80146AF9-48C6-433B-937B-301B36FEF0BD}" srcOrd="0" destOrd="0" presId="urn:microsoft.com/office/officeart/2005/8/layout/hierarchy1"/>
    <dgm:cxn modelId="{956BDFAE-516D-4C71-87EB-C6DE57C44F11}" type="presOf" srcId="{AAC31028-7FF3-4952-9D85-0DB78A6958A3}" destId="{A1B5DFCF-2584-46E6-814C-22629ED64787}" srcOrd="0" destOrd="0" presId="urn:microsoft.com/office/officeart/2005/8/layout/hierarchy1"/>
    <dgm:cxn modelId="{1300553A-8A72-4D91-B17F-CD728F299F6A}" srcId="{16504395-180B-46CB-A1C5-03DC82BE990A}" destId="{AAC31028-7FF3-4952-9D85-0DB78A6958A3}" srcOrd="2" destOrd="0" parTransId="{DBD0DE1F-A519-4AD6-817D-4DA6BFDC78A9}" sibTransId="{2146DE7A-800C-43CA-8221-FF9AA8155C53}"/>
    <dgm:cxn modelId="{E63F036B-0383-464F-B054-9C23CCB101FA}" type="presOf" srcId="{45E06EAF-4BB8-4E4E-9398-BF8E7E477616}" destId="{198697C8-3870-4B87-A73D-36F3DBD6F508}" srcOrd="0" destOrd="0" presId="urn:microsoft.com/office/officeart/2005/8/layout/hierarchy1"/>
    <dgm:cxn modelId="{9160468F-D9B3-45B8-8F27-093747F8B1B1}" srcId="{16504395-180B-46CB-A1C5-03DC82BE990A}" destId="{D7BDEBD6-E800-4DB1-AE97-3ECF2E83EE4B}" srcOrd="0" destOrd="0" parTransId="{45E06EAF-4BB8-4E4E-9398-BF8E7E477616}" sibTransId="{7A0B901B-5223-457D-9BA8-F4DBAC1525EC}"/>
    <dgm:cxn modelId="{76357710-69CA-45C5-914E-C603883C7F49}" srcId="{16504395-180B-46CB-A1C5-03DC82BE990A}" destId="{3E391FC2-9065-4FE1-9A09-8977B32CADD3}" srcOrd="1" destOrd="0" parTransId="{1EF3E75B-E6B1-4A38-8425-CC4953360C05}" sibTransId="{6A6440A0-5903-4651-9AE1-08063152B9A1}"/>
    <dgm:cxn modelId="{B4E56784-70FB-46D2-A4A1-278267C7FF83}" type="presOf" srcId="{16504395-180B-46CB-A1C5-03DC82BE990A}" destId="{E9C91CB9-EE11-4240-90B1-4A01EE75A394}" srcOrd="0" destOrd="0" presId="urn:microsoft.com/office/officeart/2005/8/layout/hierarchy1"/>
    <dgm:cxn modelId="{512DE460-A225-4F01-A7F9-C955C43A65D8}" type="presParOf" srcId="{64BD337B-0DE3-47E0-A925-0201F9322E6C}" destId="{C6A0AE82-B9B4-45F8-98B3-60DAA6AE9BAD}" srcOrd="0" destOrd="0" presId="urn:microsoft.com/office/officeart/2005/8/layout/hierarchy1"/>
    <dgm:cxn modelId="{AAEA6BA3-5A88-4B34-B6B7-56C4C67C50B6}" type="presParOf" srcId="{C6A0AE82-B9B4-45F8-98B3-60DAA6AE9BAD}" destId="{5E87FC18-C858-46E8-A5B6-D554B8D75A09}" srcOrd="0" destOrd="0" presId="urn:microsoft.com/office/officeart/2005/8/layout/hierarchy1"/>
    <dgm:cxn modelId="{B90B7DC5-CDE7-440B-A946-7A46ED067DB9}" type="presParOf" srcId="{5E87FC18-C858-46E8-A5B6-D554B8D75A09}" destId="{3672600C-8910-448B-BF51-08CADB3BAC53}" srcOrd="0" destOrd="0" presId="urn:microsoft.com/office/officeart/2005/8/layout/hierarchy1"/>
    <dgm:cxn modelId="{167B0770-07C7-4ED3-A2AB-0EFAD1A0CD07}" type="presParOf" srcId="{5E87FC18-C858-46E8-A5B6-D554B8D75A09}" destId="{7D4EF3DB-E487-4619-A2FC-6002D22473FC}" srcOrd="1" destOrd="0" presId="urn:microsoft.com/office/officeart/2005/8/layout/hierarchy1"/>
    <dgm:cxn modelId="{71A646D0-B6B7-45B9-B443-3C37C5E4107E}" type="presParOf" srcId="{C6A0AE82-B9B4-45F8-98B3-60DAA6AE9BAD}" destId="{65C51ABD-70EB-4D1F-BAC6-853A55CFD51D}" srcOrd="1" destOrd="0" presId="urn:microsoft.com/office/officeart/2005/8/layout/hierarchy1"/>
    <dgm:cxn modelId="{B22DD14C-8B79-4EA3-B6B2-EB54C0BC45FA}" type="presParOf" srcId="{65C51ABD-70EB-4D1F-BAC6-853A55CFD51D}" destId="{333C7289-DA74-4ED7-95EC-9D7BCDAD89E9}" srcOrd="0" destOrd="0" presId="urn:microsoft.com/office/officeart/2005/8/layout/hierarchy1"/>
    <dgm:cxn modelId="{2DD213CC-5E38-4AF1-8CD5-7E51C249EEAB}" type="presParOf" srcId="{65C51ABD-70EB-4D1F-BAC6-853A55CFD51D}" destId="{0FC21078-0293-4D36-AA0D-0A3D56245955}" srcOrd="1" destOrd="0" presId="urn:microsoft.com/office/officeart/2005/8/layout/hierarchy1"/>
    <dgm:cxn modelId="{666C104E-0C0E-48B1-95C9-890FF76461EE}" type="presParOf" srcId="{0FC21078-0293-4D36-AA0D-0A3D56245955}" destId="{644E95C9-BFD3-4A8C-B951-2E73EA16002A}" srcOrd="0" destOrd="0" presId="urn:microsoft.com/office/officeart/2005/8/layout/hierarchy1"/>
    <dgm:cxn modelId="{5111F05B-8762-4DBD-8693-2E2DE700AA0C}" type="presParOf" srcId="{644E95C9-BFD3-4A8C-B951-2E73EA16002A}" destId="{F20A8096-350B-4A56-B1CF-1486A50DF18C}" srcOrd="0" destOrd="0" presId="urn:microsoft.com/office/officeart/2005/8/layout/hierarchy1"/>
    <dgm:cxn modelId="{727C99E9-738B-47A8-88CA-A729E0CCDE07}" type="presParOf" srcId="{644E95C9-BFD3-4A8C-B951-2E73EA16002A}" destId="{E9C91CB9-EE11-4240-90B1-4A01EE75A394}" srcOrd="1" destOrd="0" presId="urn:microsoft.com/office/officeart/2005/8/layout/hierarchy1"/>
    <dgm:cxn modelId="{65E39EC1-F662-4E2D-B8D3-75E4C17F9BB5}" type="presParOf" srcId="{0FC21078-0293-4D36-AA0D-0A3D56245955}" destId="{2B95CE1B-FA54-4C46-A80C-E9EDC5949ADB}" srcOrd="1" destOrd="0" presId="urn:microsoft.com/office/officeart/2005/8/layout/hierarchy1"/>
    <dgm:cxn modelId="{17C32FAF-4069-4972-BE1F-58735EC55062}" type="presParOf" srcId="{2B95CE1B-FA54-4C46-A80C-E9EDC5949ADB}" destId="{198697C8-3870-4B87-A73D-36F3DBD6F508}" srcOrd="0" destOrd="0" presId="urn:microsoft.com/office/officeart/2005/8/layout/hierarchy1"/>
    <dgm:cxn modelId="{A96EF379-8003-4659-8084-B1E0923409DD}" type="presParOf" srcId="{2B95CE1B-FA54-4C46-A80C-E9EDC5949ADB}" destId="{3D8E9A4A-4AF3-4B4B-9CB8-22DAB265F5AD}" srcOrd="1" destOrd="0" presId="urn:microsoft.com/office/officeart/2005/8/layout/hierarchy1"/>
    <dgm:cxn modelId="{3E1D2DBE-CCA6-430C-A938-6F945C885101}" type="presParOf" srcId="{3D8E9A4A-4AF3-4B4B-9CB8-22DAB265F5AD}" destId="{02E6F3C5-5B2D-4683-95A5-77A5D7BAEF41}" srcOrd="0" destOrd="0" presId="urn:microsoft.com/office/officeart/2005/8/layout/hierarchy1"/>
    <dgm:cxn modelId="{5999ACBA-B338-4C6D-8062-5E0BC2CF630F}" type="presParOf" srcId="{02E6F3C5-5B2D-4683-95A5-77A5D7BAEF41}" destId="{E9C65BDE-498F-40CC-8CDF-DED266A4B0F2}" srcOrd="0" destOrd="0" presId="urn:microsoft.com/office/officeart/2005/8/layout/hierarchy1"/>
    <dgm:cxn modelId="{C4BEB5F5-7D69-4164-B3F6-EFB1B8CA5E7F}" type="presParOf" srcId="{02E6F3C5-5B2D-4683-95A5-77A5D7BAEF41}" destId="{8B521372-2E31-43A4-8CC3-0A58610F1D25}" srcOrd="1" destOrd="0" presId="urn:microsoft.com/office/officeart/2005/8/layout/hierarchy1"/>
    <dgm:cxn modelId="{6DEEA64E-CC2F-495D-B208-A199D10C8317}" type="presParOf" srcId="{3D8E9A4A-4AF3-4B4B-9CB8-22DAB265F5AD}" destId="{BA73726E-1C28-4E58-ADF7-CD5195CBFE53}" srcOrd="1" destOrd="0" presId="urn:microsoft.com/office/officeart/2005/8/layout/hierarchy1"/>
    <dgm:cxn modelId="{3BF05AC7-C924-4462-A215-D36C36805D33}" type="presParOf" srcId="{2B95CE1B-FA54-4C46-A80C-E9EDC5949ADB}" destId="{04117997-3893-4F25-816F-7643A0C4CC60}" srcOrd="2" destOrd="0" presId="urn:microsoft.com/office/officeart/2005/8/layout/hierarchy1"/>
    <dgm:cxn modelId="{3C8EE82F-79B5-4167-9456-50A9E1DD2A70}" type="presParOf" srcId="{2B95CE1B-FA54-4C46-A80C-E9EDC5949ADB}" destId="{AF0E5C99-EECC-4B9F-B028-6B4F649A1004}" srcOrd="3" destOrd="0" presId="urn:microsoft.com/office/officeart/2005/8/layout/hierarchy1"/>
    <dgm:cxn modelId="{9D5CF8FB-B89B-4817-B565-F13B3DE71130}" type="presParOf" srcId="{AF0E5C99-EECC-4B9F-B028-6B4F649A1004}" destId="{B47F0D59-605D-444F-829B-4B07ABDA58AC}" srcOrd="0" destOrd="0" presId="urn:microsoft.com/office/officeart/2005/8/layout/hierarchy1"/>
    <dgm:cxn modelId="{A7E71161-4A56-4F47-BF8E-D168B950CFA3}" type="presParOf" srcId="{B47F0D59-605D-444F-829B-4B07ABDA58AC}" destId="{C2CB2ED2-38CD-4ED0-BF1B-F0EDDA76646B}" srcOrd="0" destOrd="0" presId="urn:microsoft.com/office/officeart/2005/8/layout/hierarchy1"/>
    <dgm:cxn modelId="{F06CCFC9-D278-4722-A5DF-BD402F19AB30}" type="presParOf" srcId="{B47F0D59-605D-444F-829B-4B07ABDA58AC}" destId="{6FE0FAF5-9C28-48AF-8111-F122C114372F}" srcOrd="1" destOrd="0" presId="urn:microsoft.com/office/officeart/2005/8/layout/hierarchy1"/>
    <dgm:cxn modelId="{F3D5CEBA-52D9-4C56-8CED-D3DCA3A4532F}" type="presParOf" srcId="{AF0E5C99-EECC-4B9F-B028-6B4F649A1004}" destId="{72556DE9-6E90-43B4-9FFE-186959C65BA1}" srcOrd="1" destOrd="0" presId="urn:microsoft.com/office/officeart/2005/8/layout/hierarchy1"/>
    <dgm:cxn modelId="{933FE1A5-186D-4191-B865-99A668781601}" type="presParOf" srcId="{2B95CE1B-FA54-4C46-A80C-E9EDC5949ADB}" destId="{DF5E0E0C-0DE0-4CF7-B87C-532A0E9BB3F3}" srcOrd="4" destOrd="0" presId="urn:microsoft.com/office/officeart/2005/8/layout/hierarchy1"/>
    <dgm:cxn modelId="{2069CAB3-8675-4311-96D0-536D4323054D}" type="presParOf" srcId="{2B95CE1B-FA54-4C46-A80C-E9EDC5949ADB}" destId="{DB5000FF-239E-4C12-9CE9-38056869C309}" srcOrd="5" destOrd="0" presId="urn:microsoft.com/office/officeart/2005/8/layout/hierarchy1"/>
    <dgm:cxn modelId="{05700525-B8B3-4A64-99C8-0302DCF93582}" type="presParOf" srcId="{DB5000FF-239E-4C12-9CE9-38056869C309}" destId="{A748D572-82FF-462D-B444-55FAE7A871A8}" srcOrd="0" destOrd="0" presId="urn:microsoft.com/office/officeart/2005/8/layout/hierarchy1"/>
    <dgm:cxn modelId="{3F354A48-258B-458F-9A2A-5EC227268FB5}" type="presParOf" srcId="{A748D572-82FF-462D-B444-55FAE7A871A8}" destId="{88EFAC89-8F6E-4DFF-8B91-5C1CCDF87D45}" srcOrd="0" destOrd="0" presId="urn:microsoft.com/office/officeart/2005/8/layout/hierarchy1"/>
    <dgm:cxn modelId="{B2C80EF9-E945-4068-AF31-A8F54A36C3AE}" type="presParOf" srcId="{A748D572-82FF-462D-B444-55FAE7A871A8}" destId="{A1B5DFCF-2584-46E6-814C-22629ED64787}" srcOrd="1" destOrd="0" presId="urn:microsoft.com/office/officeart/2005/8/layout/hierarchy1"/>
    <dgm:cxn modelId="{AF0BAE12-5C16-472F-8B85-52CB15116BF2}" type="presParOf" srcId="{DB5000FF-239E-4C12-9CE9-38056869C309}" destId="{A7949118-5B8F-42CA-870B-E94CC01255EC}" srcOrd="1" destOrd="0" presId="urn:microsoft.com/office/officeart/2005/8/layout/hierarchy1"/>
    <dgm:cxn modelId="{E11A496B-55EE-4344-A6A7-5BD57E386029}" type="presParOf" srcId="{65C51ABD-70EB-4D1F-BAC6-853A55CFD51D}" destId="{80146AF9-48C6-433B-937B-301B36FEF0BD}" srcOrd="2" destOrd="0" presId="urn:microsoft.com/office/officeart/2005/8/layout/hierarchy1"/>
    <dgm:cxn modelId="{ED0D775B-779B-4FD3-9E35-E63EC435E6B2}" type="presParOf" srcId="{65C51ABD-70EB-4D1F-BAC6-853A55CFD51D}" destId="{3E34C69B-732D-46E0-83A6-9BD57774417B}" srcOrd="3" destOrd="0" presId="urn:microsoft.com/office/officeart/2005/8/layout/hierarchy1"/>
    <dgm:cxn modelId="{2B197396-368C-4ECA-9CC2-4F185C26BF22}" type="presParOf" srcId="{3E34C69B-732D-46E0-83A6-9BD57774417B}" destId="{7D391780-257F-4DF6-8FF5-DC2EC21325F4}" srcOrd="0" destOrd="0" presId="urn:microsoft.com/office/officeart/2005/8/layout/hierarchy1"/>
    <dgm:cxn modelId="{ED6CB378-61E5-499D-BC76-15F68D890636}" type="presParOf" srcId="{7D391780-257F-4DF6-8FF5-DC2EC21325F4}" destId="{93726825-8204-44D8-A639-36AC19895854}" srcOrd="0" destOrd="0" presId="urn:microsoft.com/office/officeart/2005/8/layout/hierarchy1"/>
    <dgm:cxn modelId="{1E35570C-8721-4E84-857E-3D1DEDBA9CEF}" type="presParOf" srcId="{7D391780-257F-4DF6-8FF5-DC2EC21325F4}" destId="{149F1844-CEAA-45FC-974F-BB3FA07945FB}" srcOrd="1" destOrd="0" presId="urn:microsoft.com/office/officeart/2005/8/layout/hierarchy1"/>
    <dgm:cxn modelId="{15D9ACA0-D5DA-4722-BD6A-8CEF2D629D88}" type="presParOf" srcId="{3E34C69B-732D-46E0-83A6-9BD57774417B}" destId="{B3614F5F-9103-471B-9ABC-5BAC1FA5492B}" srcOrd="1" destOrd="0" presId="urn:microsoft.com/office/officeart/2005/8/layout/hierarchy1"/>
    <dgm:cxn modelId="{ACC6F3B0-518B-4981-9FE8-FE70B399F1A3}" type="presParOf" srcId="{B3614F5F-9103-471B-9ABC-5BAC1FA5492B}" destId="{4705C435-3279-43B1-9E7F-4274C5DC343C}" srcOrd="0" destOrd="0" presId="urn:microsoft.com/office/officeart/2005/8/layout/hierarchy1"/>
    <dgm:cxn modelId="{42888096-D78E-49A1-90B7-633545900C43}" type="presParOf" srcId="{B3614F5F-9103-471B-9ABC-5BAC1FA5492B}" destId="{27B3177D-9DB2-4328-A7EA-702531BA2D16}" srcOrd="1" destOrd="0" presId="urn:microsoft.com/office/officeart/2005/8/layout/hierarchy1"/>
    <dgm:cxn modelId="{CDEE1604-8708-4E11-A5ED-85026F621696}" type="presParOf" srcId="{27B3177D-9DB2-4328-A7EA-702531BA2D16}" destId="{3BE32AAF-6150-4157-B2A2-B4134FBA8E51}" srcOrd="0" destOrd="0" presId="urn:microsoft.com/office/officeart/2005/8/layout/hierarchy1"/>
    <dgm:cxn modelId="{457AC62E-0794-45C8-945E-3A21781F4103}" type="presParOf" srcId="{3BE32AAF-6150-4157-B2A2-B4134FBA8E51}" destId="{340E9ECA-351C-4FB2-BC7F-96B6CCECAA5A}" srcOrd="0" destOrd="0" presId="urn:microsoft.com/office/officeart/2005/8/layout/hierarchy1"/>
    <dgm:cxn modelId="{D56A7824-FC91-4005-8106-781B38A9C4F1}" type="presParOf" srcId="{3BE32AAF-6150-4157-B2A2-B4134FBA8E51}" destId="{C75587A7-5B72-49C7-A734-4737E7220A98}" srcOrd="1" destOrd="0" presId="urn:microsoft.com/office/officeart/2005/8/layout/hierarchy1"/>
    <dgm:cxn modelId="{B216871C-0883-4504-B80C-14E89666A621}" type="presParOf" srcId="{27B3177D-9DB2-4328-A7EA-702531BA2D16}" destId="{138CC9AC-6ACA-416D-B29B-554677B579C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7B2B1C-E3FD-4C59-AF2C-50D134F09CF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3F0AA5-E582-4FAF-B5C1-E9BC2BF2D511}">
      <dgm:prSet phldrT="[Текст]" custT="1"/>
      <dgm:spPr/>
      <dgm:t>
        <a:bodyPr/>
        <a:lstStyle/>
        <a:p>
          <a:r>
            <a:rPr lang="ru-RU" sz="2800" dirty="0" smtClean="0"/>
            <a:t>туризм</a:t>
          </a:r>
          <a:endParaRPr lang="ru-RU" sz="2800" dirty="0"/>
        </a:p>
      </dgm:t>
    </dgm:pt>
    <dgm:pt modelId="{7F5BD421-77BF-4B0A-AE51-499B19394741}" type="parTrans" cxnId="{69EC9C3A-56F5-4DA6-8B01-AC26077DDAE2}">
      <dgm:prSet/>
      <dgm:spPr/>
      <dgm:t>
        <a:bodyPr/>
        <a:lstStyle/>
        <a:p>
          <a:endParaRPr lang="ru-RU"/>
        </a:p>
      </dgm:t>
    </dgm:pt>
    <dgm:pt modelId="{E1A50A7E-86DA-472A-B26D-C0269381CE0D}" type="sibTrans" cxnId="{69EC9C3A-56F5-4DA6-8B01-AC26077DDAE2}">
      <dgm:prSet/>
      <dgm:spPr/>
      <dgm:t>
        <a:bodyPr/>
        <a:lstStyle/>
        <a:p>
          <a:endParaRPr lang="ru-RU"/>
        </a:p>
      </dgm:t>
    </dgm:pt>
    <dgm:pt modelId="{2D09ED42-9DCE-44AF-A80B-2220F9006F81}">
      <dgm:prSet phldrT="[Текст]" custT="1"/>
      <dgm:spPr/>
      <dgm:t>
        <a:bodyPr/>
        <a:lstStyle/>
        <a:p>
          <a:endParaRPr lang="ru-RU" sz="1800" dirty="0" smtClean="0"/>
        </a:p>
        <a:p>
          <a:r>
            <a:rPr lang="ru-RU" sz="2000" dirty="0" smtClean="0"/>
            <a:t>Национальный</a:t>
          </a:r>
        </a:p>
        <a:p>
          <a:r>
            <a:rPr lang="ru-RU" sz="1800" dirty="0" smtClean="0"/>
            <a:t>/внутренний/</a:t>
          </a:r>
        </a:p>
        <a:p>
          <a:endParaRPr lang="ru-RU" sz="1200" dirty="0"/>
        </a:p>
      </dgm:t>
    </dgm:pt>
    <dgm:pt modelId="{F45B0484-4ACE-482B-9A28-F8C1C084E518}" type="parTrans" cxnId="{AB2A0B22-2FFC-43BC-B08D-833BECF2BEB0}">
      <dgm:prSet/>
      <dgm:spPr/>
      <dgm:t>
        <a:bodyPr/>
        <a:lstStyle/>
        <a:p>
          <a:endParaRPr lang="ru-RU"/>
        </a:p>
      </dgm:t>
    </dgm:pt>
    <dgm:pt modelId="{61F99D14-72D9-4909-93CC-892E4560017D}" type="sibTrans" cxnId="{AB2A0B22-2FFC-43BC-B08D-833BECF2BEB0}">
      <dgm:prSet/>
      <dgm:spPr/>
      <dgm:t>
        <a:bodyPr/>
        <a:lstStyle/>
        <a:p>
          <a:endParaRPr lang="ru-RU"/>
        </a:p>
      </dgm:t>
    </dgm:pt>
    <dgm:pt modelId="{4D8E19CD-ABED-4DD6-9C31-98BA6B6766BD}">
      <dgm:prSet phldrT="[Текст]" custT="1"/>
      <dgm:spPr/>
      <dgm:t>
        <a:bodyPr/>
        <a:lstStyle/>
        <a:p>
          <a:r>
            <a:rPr lang="ru-RU" sz="2000" dirty="0" smtClean="0"/>
            <a:t>Международный</a:t>
          </a:r>
        </a:p>
        <a:p>
          <a:r>
            <a:rPr lang="ru-RU" sz="1800" dirty="0" smtClean="0"/>
            <a:t>/внешний/</a:t>
          </a:r>
          <a:endParaRPr lang="ru-RU" sz="1800" dirty="0"/>
        </a:p>
      </dgm:t>
    </dgm:pt>
    <dgm:pt modelId="{D309F3FD-5BB8-4226-A8F8-7DA89F6C61D0}" type="parTrans" cxnId="{6B74E8C2-6E26-4F43-B34E-8FFB7FC4149D}">
      <dgm:prSet/>
      <dgm:spPr/>
      <dgm:t>
        <a:bodyPr/>
        <a:lstStyle/>
        <a:p>
          <a:endParaRPr lang="ru-RU"/>
        </a:p>
      </dgm:t>
    </dgm:pt>
    <dgm:pt modelId="{6DC46706-6321-4F3D-9F45-1BC9A0E2EA69}" type="sibTrans" cxnId="{6B74E8C2-6E26-4F43-B34E-8FFB7FC4149D}">
      <dgm:prSet/>
      <dgm:spPr/>
      <dgm:t>
        <a:bodyPr/>
        <a:lstStyle/>
        <a:p>
          <a:endParaRPr lang="ru-RU"/>
        </a:p>
      </dgm:t>
    </dgm:pt>
    <dgm:pt modelId="{431C776A-1F8A-4B03-833F-C65F46900E31}">
      <dgm:prSet custT="1"/>
      <dgm:spPr/>
      <dgm:t>
        <a:bodyPr/>
        <a:lstStyle/>
        <a:p>
          <a:r>
            <a:rPr lang="ru-RU" sz="2000" dirty="0" smtClean="0"/>
            <a:t>въездной</a:t>
          </a:r>
          <a:endParaRPr lang="ru-RU" sz="2000" dirty="0"/>
        </a:p>
      </dgm:t>
    </dgm:pt>
    <dgm:pt modelId="{6DCC32E2-B536-4A24-A0BF-AA379E30947A}" type="parTrans" cxnId="{0D3080D8-2DD2-485A-BC1F-008A3E5E7FC8}">
      <dgm:prSet/>
      <dgm:spPr/>
      <dgm:t>
        <a:bodyPr/>
        <a:lstStyle/>
        <a:p>
          <a:endParaRPr lang="ru-RU"/>
        </a:p>
      </dgm:t>
    </dgm:pt>
    <dgm:pt modelId="{57E3B61F-4771-4AB0-BBC6-5B06086B822A}" type="sibTrans" cxnId="{0D3080D8-2DD2-485A-BC1F-008A3E5E7FC8}">
      <dgm:prSet/>
      <dgm:spPr/>
      <dgm:t>
        <a:bodyPr/>
        <a:lstStyle/>
        <a:p>
          <a:endParaRPr lang="ru-RU"/>
        </a:p>
      </dgm:t>
    </dgm:pt>
    <dgm:pt modelId="{63B844FD-8CF2-4DC5-B011-5E373A95CAEA}">
      <dgm:prSet custT="1"/>
      <dgm:spPr/>
      <dgm:t>
        <a:bodyPr/>
        <a:lstStyle/>
        <a:p>
          <a:r>
            <a:rPr lang="ru-RU" sz="2000" dirty="0" smtClean="0"/>
            <a:t>выездной</a:t>
          </a:r>
          <a:endParaRPr lang="ru-RU" sz="2000" dirty="0"/>
        </a:p>
      </dgm:t>
    </dgm:pt>
    <dgm:pt modelId="{E1D894C8-C7E6-4574-8E2A-41F88EF304C8}" type="parTrans" cxnId="{54E5B7C3-59D7-48C5-A6F2-675F0963D4BF}">
      <dgm:prSet/>
      <dgm:spPr/>
      <dgm:t>
        <a:bodyPr/>
        <a:lstStyle/>
        <a:p>
          <a:endParaRPr lang="ru-RU"/>
        </a:p>
      </dgm:t>
    </dgm:pt>
    <dgm:pt modelId="{534555E8-F039-4AA8-A313-DFC791832904}" type="sibTrans" cxnId="{54E5B7C3-59D7-48C5-A6F2-675F0963D4BF}">
      <dgm:prSet/>
      <dgm:spPr/>
      <dgm:t>
        <a:bodyPr/>
        <a:lstStyle/>
        <a:p>
          <a:endParaRPr lang="ru-RU"/>
        </a:p>
      </dgm:t>
    </dgm:pt>
    <dgm:pt modelId="{1E76BD1D-54AF-4213-96FE-2A2CF2B9F377}" type="pres">
      <dgm:prSet presAssocID="{FB7B2B1C-E3FD-4C59-AF2C-50D134F09CF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BE73ABE-56EE-4636-A316-E2486B96470C}" type="pres">
      <dgm:prSet presAssocID="{A73F0AA5-E582-4FAF-B5C1-E9BC2BF2D511}" presName="hierRoot1" presStyleCnt="0"/>
      <dgm:spPr/>
    </dgm:pt>
    <dgm:pt modelId="{4B2C7F60-5200-41E1-A37C-42B353582BBE}" type="pres">
      <dgm:prSet presAssocID="{A73F0AA5-E582-4FAF-B5C1-E9BC2BF2D511}" presName="composite" presStyleCnt="0"/>
      <dgm:spPr/>
    </dgm:pt>
    <dgm:pt modelId="{5737067E-FF12-4EF5-A87B-11F7F95800AF}" type="pres">
      <dgm:prSet presAssocID="{A73F0AA5-E582-4FAF-B5C1-E9BC2BF2D511}" presName="background" presStyleLbl="node0" presStyleIdx="0" presStyleCnt="1"/>
      <dgm:spPr/>
    </dgm:pt>
    <dgm:pt modelId="{C83BB98B-1D1B-4645-A3BF-C783055FF27B}" type="pres">
      <dgm:prSet presAssocID="{A73F0AA5-E582-4FAF-B5C1-E9BC2BF2D511}" presName="text" presStyleLbl="fgAcc0" presStyleIdx="0" presStyleCnt="1" custScaleX="153784" custScaleY="81604" custLinFactNeighborX="-22778" custLinFactNeighborY="-359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587FAD-AA25-458E-A48C-F15A68A07714}" type="pres">
      <dgm:prSet presAssocID="{A73F0AA5-E582-4FAF-B5C1-E9BC2BF2D511}" presName="hierChild2" presStyleCnt="0"/>
      <dgm:spPr/>
    </dgm:pt>
    <dgm:pt modelId="{B8C08B02-EDC5-4D5A-8BD7-5B9229269B07}" type="pres">
      <dgm:prSet presAssocID="{F45B0484-4ACE-482B-9A28-F8C1C084E51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FA58A6B-FD1F-4E17-A789-72864AD11759}" type="pres">
      <dgm:prSet presAssocID="{2D09ED42-9DCE-44AF-A80B-2220F9006F81}" presName="hierRoot2" presStyleCnt="0"/>
      <dgm:spPr/>
    </dgm:pt>
    <dgm:pt modelId="{6C4505CC-446B-42F0-9845-FF316CB2D432}" type="pres">
      <dgm:prSet presAssocID="{2D09ED42-9DCE-44AF-A80B-2220F9006F81}" presName="composite2" presStyleCnt="0"/>
      <dgm:spPr/>
    </dgm:pt>
    <dgm:pt modelId="{4F00528C-B67B-46B3-B4F8-2DC239FB4403}" type="pres">
      <dgm:prSet presAssocID="{2D09ED42-9DCE-44AF-A80B-2220F9006F81}" presName="background2" presStyleLbl="node2" presStyleIdx="0" presStyleCnt="2"/>
      <dgm:spPr/>
    </dgm:pt>
    <dgm:pt modelId="{257606DD-47DF-4EB8-8F50-93F1132FE7E5}" type="pres">
      <dgm:prSet presAssocID="{2D09ED42-9DCE-44AF-A80B-2220F9006F81}" presName="text2" presStyleLbl="fgAcc2" presStyleIdx="0" presStyleCnt="2" custScaleX="185784" custScaleY="94075" custLinFactNeighborX="-29400" custLinFactNeighborY="-259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B11074-91BA-4059-A86D-4F8BBDB482C4}" type="pres">
      <dgm:prSet presAssocID="{2D09ED42-9DCE-44AF-A80B-2220F9006F81}" presName="hierChild3" presStyleCnt="0"/>
      <dgm:spPr/>
    </dgm:pt>
    <dgm:pt modelId="{B5069BA1-10D7-4B07-B445-18ACD4D376E4}" type="pres">
      <dgm:prSet presAssocID="{D309F3FD-5BB8-4226-A8F8-7DA89F6C61D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0BAAE12-4423-4401-B4B9-EC72F7B42B21}" type="pres">
      <dgm:prSet presAssocID="{4D8E19CD-ABED-4DD6-9C31-98BA6B6766BD}" presName="hierRoot2" presStyleCnt="0"/>
      <dgm:spPr/>
    </dgm:pt>
    <dgm:pt modelId="{14E43863-2B02-4DEC-B89D-37B036099F19}" type="pres">
      <dgm:prSet presAssocID="{4D8E19CD-ABED-4DD6-9C31-98BA6B6766BD}" presName="composite2" presStyleCnt="0"/>
      <dgm:spPr/>
    </dgm:pt>
    <dgm:pt modelId="{226A2E80-CF7D-459C-AD2D-1E29BAB921CB}" type="pres">
      <dgm:prSet presAssocID="{4D8E19CD-ABED-4DD6-9C31-98BA6B6766BD}" presName="background2" presStyleLbl="node2" presStyleIdx="1" presStyleCnt="2"/>
      <dgm:spPr/>
    </dgm:pt>
    <dgm:pt modelId="{4B2B7DCF-C697-4B72-A867-C5BE10A0F341}" type="pres">
      <dgm:prSet presAssocID="{4D8E19CD-ABED-4DD6-9C31-98BA6B6766BD}" presName="text2" presStyleLbl="fgAcc2" presStyleIdx="1" presStyleCnt="2" custScaleX="211725" custScaleY="94951" custLinFactNeighborX="-6151" custLinFactNeighborY="-293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11A54E-B1DD-48D3-A295-DA10231B6683}" type="pres">
      <dgm:prSet presAssocID="{4D8E19CD-ABED-4DD6-9C31-98BA6B6766BD}" presName="hierChild3" presStyleCnt="0"/>
      <dgm:spPr/>
    </dgm:pt>
    <dgm:pt modelId="{6266C31A-057C-4FD5-AE43-293926D2657D}" type="pres">
      <dgm:prSet presAssocID="{6DCC32E2-B536-4A24-A0BF-AA379E30947A}" presName="Name17" presStyleLbl="parChTrans1D3" presStyleIdx="0" presStyleCnt="2"/>
      <dgm:spPr/>
      <dgm:t>
        <a:bodyPr/>
        <a:lstStyle/>
        <a:p>
          <a:endParaRPr lang="ru-RU"/>
        </a:p>
      </dgm:t>
    </dgm:pt>
    <dgm:pt modelId="{39B962C1-BC6B-45C1-B950-BCAE85898549}" type="pres">
      <dgm:prSet presAssocID="{431C776A-1F8A-4B03-833F-C65F46900E31}" presName="hierRoot3" presStyleCnt="0"/>
      <dgm:spPr/>
    </dgm:pt>
    <dgm:pt modelId="{CBD9C951-D9FC-4FE1-B41F-B57BBCD54976}" type="pres">
      <dgm:prSet presAssocID="{431C776A-1F8A-4B03-833F-C65F46900E31}" presName="composite3" presStyleCnt="0"/>
      <dgm:spPr/>
    </dgm:pt>
    <dgm:pt modelId="{C9E8960E-69D6-467C-8806-F2E481CE925C}" type="pres">
      <dgm:prSet presAssocID="{431C776A-1F8A-4B03-833F-C65F46900E31}" presName="background3" presStyleLbl="node3" presStyleIdx="0" presStyleCnt="2"/>
      <dgm:spPr/>
    </dgm:pt>
    <dgm:pt modelId="{67C562C8-88EC-4D4C-BFD4-601AE81BC8A3}" type="pres">
      <dgm:prSet presAssocID="{431C776A-1F8A-4B03-833F-C65F46900E31}" presName="text3" presStyleLbl="fgAcc3" presStyleIdx="0" presStyleCnt="2" custScaleX="130471" custScaleY="67750" custLinFactX="-17712" custLinFactNeighborX="-100000" custLinFactNeighborY="-181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178B6E-07F6-413C-ACEB-4E7A725FF461}" type="pres">
      <dgm:prSet presAssocID="{431C776A-1F8A-4B03-833F-C65F46900E31}" presName="hierChild4" presStyleCnt="0"/>
      <dgm:spPr/>
    </dgm:pt>
    <dgm:pt modelId="{7D20076E-15FA-439A-8036-F9D031B8AB01}" type="pres">
      <dgm:prSet presAssocID="{E1D894C8-C7E6-4574-8E2A-41F88EF304C8}" presName="Name17" presStyleLbl="parChTrans1D3" presStyleIdx="1" presStyleCnt="2"/>
      <dgm:spPr/>
      <dgm:t>
        <a:bodyPr/>
        <a:lstStyle/>
        <a:p>
          <a:endParaRPr lang="ru-RU"/>
        </a:p>
      </dgm:t>
    </dgm:pt>
    <dgm:pt modelId="{4E7ED2EA-7851-42DA-98D9-6AEB035DC1F2}" type="pres">
      <dgm:prSet presAssocID="{63B844FD-8CF2-4DC5-B011-5E373A95CAEA}" presName="hierRoot3" presStyleCnt="0"/>
      <dgm:spPr/>
    </dgm:pt>
    <dgm:pt modelId="{6139E723-C603-443B-AEDC-492C129F7D93}" type="pres">
      <dgm:prSet presAssocID="{63B844FD-8CF2-4DC5-B011-5E373A95CAEA}" presName="composite3" presStyleCnt="0"/>
      <dgm:spPr/>
    </dgm:pt>
    <dgm:pt modelId="{8786CE04-12A1-44B9-AF58-982336F23132}" type="pres">
      <dgm:prSet presAssocID="{63B844FD-8CF2-4DC5-B011-5E373A95CAEA}" presName="background3" presStyleLbl="node3" presStyleIdx="1" presStyleCnt="2"/>
      <dgm:spPr/>
    </dgm:pt>
    <dgm:pt modelId="{41261236-1E28-4B5A-820E-EB058E01547B}" type="pres">
      <dgm:prSet presAssocID="{63B844FD-8CF2-4DC5-B011-5E373A95CAEA}" presName="text3" presStyleLbl="fgAcc3" presStyleIdx="1" presStyleCnt="2" custScaleX="150041" custScaleY="70739" custLinFactNeighborX="-10554" custLinFactNeighborY="-260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BD2D80-BBBA-4F05-BAD4-F75AD7D4D943}" type="pres">
      <dgm:prSet presAssocID="{63B844FD-8CF2-4DC5-B011-5E373A95CAEA}" presName="hierChild4" presStyleCnt="0"/>
      <dgm:spPr/>
    </dgm:pt>
  </dgm:ptLst>
  <dgm:cxnLst>
    <dgm:cxn modelId="{48A5A440-B67D-4927-9AB5-B416A4808ED1}" type="presOf" srcId="{4D8E19CD-ABED-4DD6-9C31-98BA6B6766BD}" destId="{4B2B7DCF-C697-4B72-A867-C5BE10A0F341}" srcOrd="0" destOrd="0" presId="urn:microsoft.com/office/officeart/2005/8/layout/hierarchy1"/>
    <dgm:cxn modelId="{69EC9C3A-56F5-4DA6-8B01-AC26077DDAE2}" srcId="{FB7B2B1C-E3FD-4C59-AF2C-50D134F09CFA}" destId="{A73F0AA5-E582-4FAF-B5C1-E9BC2BF2D511}" srcOrd="0" destOrd="0" parTransId="{7F5BD421-77BF-4B0A-AE51-499B19394741}" sibTransId="{E1A50A7E-86DA-472A-B26D-C0269381CE0D}"/>
    <dgm:cxn modelId="{35D4095F-7BC5-4D74-81D9-12FDBECDFB0D}" type="presOf" srcId="{F45B0484-4ACE-482B-9A28-F8C1C084E518}" destId="{B8C08B02-EDC5-4D5A-8BD7-5B9229269B07}" srcOrd="0" destOrd="0" presId="urn:microsoft.com/office/officeart/2005/8/layout/hierarchy1"/>
    <dgm:cxn modelId="{44B71EBC-6EAC-48EB-A964-8CBFD8147449}" type="presOf" srcId="{FB7B2B1C-E3FD-4C59-AF2C-50D134F09CFA}" destId="{1E76BD1D-54AF-4213-96FE-2A2CF2B9F377}" srcOrd="0" destOrd="0" presId="urn:microsoft.com/office/officeart/2005/8/layout/hierarchy1"/>
    <dgm:cxn modelId="{0D3080D8-2DD2-485A-BC1F-008A3E5E7FC8}" srcId="{4D8E19CD-ABED-4DD6-9C31-98BA6B6766BD}" destId="{431C776A-1F8A-4B03-833F-C65F46900E31}" srcOrd="0" destOrd="0" parTransId="{6DCC32E2-B536-4A24-A0BF-AA379E30947A}" sibTransId="{57E3B61F-4771-4AB0-BBC6-5B06086B822A}"/>
    <dgm:cxn modelId="{F0B862DA-FE90-4C53-A5EB-2CCA0EAF89E0}" type="presOf" srcId="{2D09ED42-9DCE-44AF-A80B-2220F9006F81}" destId="{257606DD-47DF-4EB8-8F50-93F1132FE7E5}" srcOrd="0" destOrd="0" presId="urn:microsoft.com/office/officeart/2005/8/layout/hierarchy1"/>
    <dgm:cxn modelId="{2C040439-B9FB-472D-8939-7FB49DDA0FED}" type="presOf" srcId="{D309F3FD-5BB8-4226-A8F8-7DA89F6C61D0}" destId="{B5069BA1-10D7-4B07-B445-18ACD4D376E4}" srcOrd="0" destOrd="0" presId="urn:microsoft.com/office/officeart/2005/8/layout/hierarchy1"/>
    <dgm:cxn modelId="{E44071D2-A5C6-4D13-85AC-0127DEDBE397}" type="presOf" srcId="{63B844FD-8CF2-4DC5-B011-5E373A95CAEA}" destId="{41261236-1E28-4B5A-820E-EB058E01547B}" srcOrd="0" destOrd="0" presId="urn:microsoft.com/office/officeart/2005/8/layout/hierarchy1"/>
    <dgm:cxn modelId="{6B74E8C2-6E26-4F43-B34E-8FFB7FC4149D}" srcId="{A73F0AA5-E582-4FAF-B5C1-E9BC2BF2D511}" destId="{4D8E19CD-ABED-4DD6-9C31-98BA6B6766BD}" srcOrd="1" destOrd="0" parTransId="{D309F3FD-5BB8-4226-A8F8-7DA89F6C61D0}" sibTransId="{6DC46706-6321-4F3D-9F45-1BC9A0E2EA69}"/>
    <dgm:cxn modelId="{AB2A0B22-2FFC-43BC-B08D-833BECF2BEB0}" srcId="{A73F0AA5-E582-4FAF-B5C1-E9BC2BF2D511}" destId="{2D09ED42-9DCE-44AF-A80B-2220F9006F81}" srcOrd="0" destOrd="0" parTransId="{F45B0484-4ACE-482B-9A28-F8C1C084E518}" sibTransId="{61F99D14-72D9-4909-93CC-892E4560017D}"/>
    <dgm:cxn modelId="{8766089F-9BDC-426C-B1B1-A614ECFCFFA5}" type="presOf" srcId="{A73F0AA5-E582-4FAF-B5C1-E9BC2BF2D511}" destId="{C83BB98B-1D1B-4645-A3BF-C783055FF27B}" srcOrd="0" destOrd="0" presId="urn:microsoft.com/office/officeart/2005/8/layout/hierarchy1"/>
    <dgm:cxn modelId="{69544E50-AA0D-4440-8E2D-699A7ECFD977}" type="presOf" srcId="{E1D894C8-C7E6-4574-8E2A-41F88EF304C8}" destId="{7D20076E-15FA-439A-8036-F9D031B8AB01}" srcOrd="0" destOrd="0" presId="urn:microsoft.com/office/officeart/2005/8/layout/hierarchy1"/>
    <dgm:cxn modelId="{54E5B7C3-59D7-48C5-A6F2-675F0963D4BF}" srcId="{4D8E19CD-ABED-4DD6-9C31-98BA6B6766BD}" destId="{63B844FD-8CF2-4DC5-B011-5E373A95CAEA}" srcOrd="1" destOrd="0" parTransId="{E1D894C8-C7E6-4574-8E2A-41F88EF304C8}" sibTransId="{534555E8-F039-4AA8-A313-DFC791832904}"/>
    <dgm:cxn modelId="{6D2ED160-A533-4C52-896A-A8D0C44B231A}" type="presOf" srcId="{6DCC32E2-B536-4A24-A0BF-AA379E30947A}" destId="{6266C31A-057C-4FD5-AE43-293926D2657D}" srcOrd="0" destOrd="0" presId="urn:microsoft.com/office/officeart/2005/8/layout/hierarchy1"/>
    <dgm:cxn modelId="{09C9073E-779F-4865-8C47-7EC1986BD6C9}" type="presOf" srcId="{431C776A-1F8A-4B03-833F-C65F46900E31}" destId="{67C562C8-88EC-4D4C-BFD4-601AE81BC8A3}" srcOrd="0" destOrd="0" presId="urn:microsoft.com/office/officeart/2005/8/layout/hierarchy1"/>
    <dgm:cxn modelId="{093A222F-8F06-4673-8ADC-CC57DE90AF26}" type="presParOf" srcId="{1E76BD1D-54AF-4213-96FE-2A2CF2B9F377}" destId="{0BE73ABE-56EE-4636-A316-E2486B96470C}" srcOrd="0" destOrd="0" presId="urn:microsoft.com/office/officeart/2005/8/layout/hierarchy1"/>
    <dgm:cxn modelId="{8DC0B737-F145-4ECC-8273-46145B964615}" type="presParOf" srcId="{0BE73ABE-56EE-4636-A316-E2486B96470C}" destId="{4B2C7F60-5200-41E1-A37C-42B353582BBE}" srcOrd="0" destOrd="0" presId="urn:microsoft.com/office/officeart/2005/8/layout/hierarchy1"/>
    <dgm:cxn modelId="{60D56BC7-14B9-44C0-95D6-1FD54911ED52}" type="presParOf" srcId="{4B2C7F60-5200-41E1-A37C-42B353582BBE}" destId="{5737067E-FF12-4EF5-A87B-11F7F95800AF}" srcOrd="0" destOrd="0" presId="urn:microsoft.com/office/officeart/2005/8/layout/hierarchy1"/>
    <dgm:cxn modelId="{8AD4BDBF-2E36-45C4-8CCC-570CEFB58D53}" type="presParOf" srcId="{4B2C7F60-5200-41E1-A37C-42B353582BBE}" destId="{C83BB98B-1D1B-4645-A3BF-C783055FF27B}" srcOrd="1" destOrd="0" presId="urn:microsoft.com/office/officeart/2005/8/layout/hierarchy1"/>
    <dgm:cxn modelId="{00D3DAE3-AE32-4807-B03A-20CAFF3F98E0}" type="presParOf" srcId="{0BE73ABE-56EE-4636-A316-E2486B96470C}" destId="{B7587FAD-AA25-458E-A48C-F15A68A07714}" srcOrd="1" destOrd="0" presId="urn:microsoft.com/office/officeart/2005/8/layout/hierarchy1"/>
    <dgm:cxn modelId="{16E74801-636E-4266-8E6B-36E319296D84}" type="presParOf" srcId="{B7587FAD-AA25-458E-A48C-F15A68A07714}" destId="{B8C08B02-EDC5-4D5A-8BD7-5B9229269B07}" srcOrd="0" destOrd="0" presId="urn:microsoft.com/office/officeart/2005/8/layout/hierarchy1"/>
    <dgm:cxn modelId="{E6F2F87A-EBA1-4B9E-AF55-27A8FAD15EA8}" type="presParOf" srcId="{B7587FAD-AA25-458E-A48C-F15A68A07714}" destId="{DFA58A6B-FD1F-4E17-A789-72864AD11759}" srcOrd="1" destOrd="0" presId="urn:microsoft.com/office/officeart/2005/8/layout/hierarchy1"/>
    <dgm:cxn modelId="{54B32C39-6BBD-4451-BEA6-935B4B175728}" type="presParOf" srcId="{DFA58A6B-FD1F-4E17-A789-72864AD11759}" destId="{6C4505CC-446B-42F0-9845-FF316CB2D432}" srcOrd="0" destOrd="0" presId="urn:microsoft.com/office/officeart/2005/8/layout/hierarchy1"/>
    <dgm:cxn modelId="{79EB7341-37DD-4DAD-8302-48E06432990C}" type="presParOf" srcId="{6C4505CC-446B-42F0-9845-FF316CB2D432}" destId="{4F00528C-B67B-46B3-B4F8-2DC239FB4403}" srcOrd="0" destOrd="0" presId="urn:microsoft.com/office/officeart/2005/8/layout/hierarchy1"/>
    <dgm:cxn modelId="{B0655303-AA68-4D52-B04E-B67B11930C64}" type="presParOf" srcId="{6C4505CC-446B-42F0-9845-FF316CB2D432}" destId="{257606DD-47DF-4EB8-8F50-93F1132FE7E5}" srcOrd="1" destOrd="0" presId="urn:microsoft.com/office/officeart/2005/8/layout/hierarchy1"/>
    <dgm:cxn modelId="{7F597CF5-5E5C-48BC-ADE1-62E60FEA6589}" type="presParOf" srcId="{DFA58A6B-FD1F-4E17-A789-72864AD11759}" destId="{77B11074-91BA-4059-A86D-4F8BBDB482C4}" srcOrd="1" destOrd="0" presId="urn:microsoft.com/office/officeart/2005/8/layout/hierarchy1"/>
    <dgm:cxn modelId="{15D14009-F9BA-4128-A76F-1A03FCCD8F59}" type="presParOf" srcId="{B7587FAD-AA25-458E-A48C-F15A68A07714}" destId="{B5069BA1-10D7-4B07-B445-18ACD4D376E4}" srcOrd="2" destOrd="0" presId="urn:microsoft.com/office/officeart/2005/8/layout/hierarchy1"/>
    <dgm:cxn modelId="{5E0464B4-F57D-4887-8D4E-77CBFCDCA231}" type="presParOf" srcId="{B7587FAD-AA25-458E-A48C-F15A68A07714}" destId="{20BAAE12-4423-4401-B4B9-EC72F7B42B21}" srcOrd="3" destOrd="0" presId="urn:microsoft.com/office/officeart/2005/8/layout/hierarchy1"/>
    <dgm:cxn modelId="{61F860BE-5981-4FA3-BDB8-60295C8D3F09}" type="presParOf" srcId="{20BAAE12-4423-4401-B4B9-EC72F7B42B21}" destId="{14E43863-2B02-4DEC-B89D-37B036099F19}" srcOrd="0" destOrd="0" presId="urn:microsoft.com/office/officeart/2005/8/layout/hierarchy1"/>
    <dgm:cxn modelId="{DACFC431-BA39-4082-B816-DFBB3F4EE284}" type="presParOf" srcId="{14E43863-2B02-4DEC-B89D-37B036099F19}" destId="{226A2E80-CF7D-459C-AD2D-1E29BAB921CB}" srcOrd="0" destOrd="0" presId="urn:microsoft.com/office/officeart/2005/8/layout/hierarchy1"/>
    <dgm:cxn modelId="{C7DB7E42-B51D-41CA-91B0-F6BD958EFB41}" type="presParOf" srcId="{14E43863-2B02-4DEC-B89D-37B036099F19}" destId="{4B2B7DCF-C697-4B72-A867-C5BE10A0F341}" srcOrd="1" destOrd="0" presId="urn:microsoft.com/office/officeart/2005/8/layout/hierarchy1"/>
    <dgm:cxn modelId="{F760AC6F-135F-484B-BAFE-33818C0B1660}" type="presParOf" srcId="{20BAAE12-4423-4401-B4B9-EC72F7B42B21}" destId="{5311A54E-B1DD-48D3-A295-DA10231B6683}" srcOrd="1" destOrd="0" presId="urn:microsoft.com/office/officeart/2005/8/layout/hierarchy1"/>
    <dgm:cxn modelId="{DE533DA6-F7F1-45DB-A2AA-38A536908378}" type="presParOf" srcId="{5311A54E-B1DD-48D3-A295-DA10231B6683}" destId="{6266C31A-057C-4FD5-AE43-293926D2657D}" srcOrd="0" destOrd="0" presId="urn:microsoft.com/office/officeart/2005/8/layout/hierarchy1"/>
    <dgm:cxn modelId="{39999715-511A-4E3D-9E23-958A2EB4E953}" type="presParOf" srcId="{5311A54E-B1DD-48D3-A295-DA10231B6683}" destId="{39B962C1-BC6B-45C1-B950-BCAE85898549}" srcOrd="1" destOrd="0" presId="urn:microsoft.com/office/officeart/2005/8/layout/hierarchy1"/>
    <dgm:cxn modelId="{3EAB555E-723E-45C4-A839-2837F9FBC6FC}" type="presParOf" srcId="{39B962C1-BC6B-45C1-B950-BCAE85898549}" destId="{CBD9C951-D9FC-4FE1-B41F-B57BBCD54976}" srcOrd="0" destOrd="0" presId="urn:microsoft.com/office/officeart/2005/8/layout/hierarchy1"/>
    <dgm:cxn modelId="{3331C1B2-1304-4B81-8550-37DC17B434B5}" type="presParOf" srcId="{CBD9C951-D9FC-4FE1-B41F-B57BBCD54976}" destId="{C9E8960E-69D6-467C-8806-F2E481CE925C}" srcOrd="0" destOrd="0" presId="urn:microsoft.com/office/officeart/2005/8/layout/hierarchy1"/>
    <dgm:cxn modelId="{1F0494F0-9942-47C6-B823-CDEA6F79E9B3}" type="presParOf" srcId="{CBD9C951-D9FC-4FE1-B41F-B57BBCD54976}" destId="{67C562C8-88EC-4D4C-BFD4-601AE81BC8A3}" srcOrd="1" destOrd="0" presId="urn:microsoft.com/office/officeart/2005/8/layout/hierarchy1"/>
    <dgm:cxn modelId="{3A7D9558-8D7C-4969-A249-74081D21EEEC}" type="presParOf" srcId="{39B962C1-BC6B-45C1-B950-BCAE85898549}" destId="{2F178B6E-07F6-413C-ACEB-4E7A725FF461}" srcOrd="1" destOrd="0" presId="urn:microsoft.com/office/officeart/2005/8/layout/hierarchy1"/>
    <dgm:cxn modelId="{4D61EDA6-EB06-4D90-B169-76E4B29180B4}" type="presParOf" srcId="{5311A54E-B1DD-48D3-A295-DA10231B6683}" destId="{7D20076E-15FA-439A-8036-F9D031B8AB01}" srcOrd="2" destOrd="0" presId="urn:microsoft.com/office/officeart/2005/8/layout/hierarchy1"/>
    <dgm:cxn modelId="{0C2BEE70-4840-406A-A6B0-2EAEECDBC5F4}" type="presParOf" srcId="{5311A54E-B1DD-48D3-A295-DA10231B6683}" destId="{4E7ED2EA-7851-42DA-98D9-6AEB035DC1F2}" srcOrd="3" destOrd="0" presId="urn:microsoft.com/office/officeart/2005/8/layout/hierarchy1"/>
    <dgm:cxn modelId="{51AE968A-D280-4C7A-B75F-CAF06F280707}" type="presParOf" srcId="{4E7ED2EA-7851-42DA-98D9-6AEB035DC1F2}" destId="{6139E723-C603-443B-AEDC-492C129F7D93}" srcOrd="0" destOrd="0" presId="urn:microsoft.com/office/officeart/2005/8/layout/hierarchy1"/>
    <dgm:cxn modelId="{2A0B0075-C0B2-466B-9377-B70689C4AC70}" type="presParOf" srcId="{6139E723-C603-443B-AEDC-492C129F7D93}" destId="{8786CE04-12A1-44B9-AF58-982336F23132}" srcOrd="0" destOrd="0" presId="urn:microsoft.com/office/officeart/2005/8/layout/hierarchy1"/>
    <dgm:cxn modelId="{F5EE614A-6549-4F61-94C6-F1F93B6141BD}" type="presParOf" srcId="{6139E723-C603-443B-AEDC-492C129F7D93}" destId="{41261236-1E28-4B5A-820E-EB058E01547B}" srcOrd="1" destOrd="0" presId="urn:microsoft.com/office/officeart/2005/8/layout/hierarchy1"/>
    <dgm:cxn modelId="{195A6F1D-9070-4DBD-8528-882BA3FF3678}" type="presParOf" srcId="{4E7ED2EA-7851-42DA-98D9-6AEB035DC1F2}" destId="{89BD2D80-BBBA-4F05-BAD4-F75AD7D4D94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7B2B1C-E3FD-4C59-AF2C-50D134F09CF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3F0AA5-E582-4FAF-B5C1-E9BC2BF2D511}">
      <dgm:prSet phldrT="[Текст]" custT="1"/>
      <dgm:spPr/>
      <dgm:t>
        <a:bodyPr/>
        <a:lstStyle/>
        <a:p>
          <a:r>
            <a:rPr lang="ru-RU" sz="2800" dirty="0" smtClean="0"/>
            <a:t>туризм</a:t>
          </a:r>
          <a:endParaRPr lang="ru-RU" sz="2800" dirty="0"/>
        </a:p>
      </dgm:t>
    </dgm:pt>
    <dgm:pt modelId="{7F5BD421-77BF-4B0A-AE51-499B19394741}" type="parTrans" cxnId="{69EC9C3A-56F5-4DA6-8B01-AC26077DDAE2}">
      <dgm:prSet/>
      <dgm:spPr/>
      <dgm:t>
        <a:bodyPr/>
        <a:lstStyle/>
        <a:p>
          <a:endParaRPr lang="ru-RU"/>
        </a:p>
      </dgm:t>
    </dgm:pt>
    <dgm:pt modelId="{E1A50A7E-86DA-472A-B26D-C0269381CE0D}" type="sibTrans" cxnId="{69EC9C3A-56F5-4DA6-8B01-AC26077DDAE2}">
      <dgm:prSet/>
      <dgm:spPr/>
      <dgm:t>
        <a:bodyPr/>
        <a:lstStyle/>
        <a:p>
          <a:endParaRPr lang="ru-RU"/>
        </a:p>
      </dgm:t>
    </dgm:pt>
    <dgm:pt modelId="{2D09ED42-9DCE-44AF-A80B-2220F9006F81}">
      <dgm:prSet phldrT="[Текст]" custT="1"/>
      <dgm:spPr/>
      <dgm:t>
        <a:bodyPr/>
        <a:lstStyle/>
        <a:p>
          <a:endParaRPr lang="ru-RU" sz="1800" dirty="0" smtClean="0"/>
        </a:p>
        <a:p>
          <a:r>
            <a:rPr lang="ru-RU" sz="2000" dirty="0" smtClean="0"/>
            <a:t>Национальный</a:t>
          </a:r>
        </a:p>
        <a:p>
          <a:r>
            <a:rPr lang="ru-RU" sz="1800" dirty="0" smtClean="0"/>
            <a:t>/внутренний/</a:t>
          </a:r>
        </a:p>
        <a:p>
          <a:endParaRPr lang="ru-RU" sz="1200" dirty="0"/>
        </a:p>
      </dgm:t>
    </dgm:pt>
    <dgm:pt modelId="{F45B0484-4ACE-482B-9A28-F8C1C084E518}" type="parTrans" cxnId="{AB2A0B22-2FFC-43BC-B08D-833BECF2BEB0}">
      <dgm:prSet/>
      <dgm:spPr/>
      <dgm:t>
        <a:bodyPr/>
        <a:lstStyle/>
        <a:p>
          <a:endParaRPr lang="ru-RU"/>
        </a:p>
      </dgm:t>
    </dgm:pt>
    <dgm:pt modelId="{61F99D14-72D9-4909-93CC-892E4560017D}" type="sibTrans" cxnId="{AB2A0B22-2FFC-43BC-B08D-833BECF2BEB0}">
      <dgm:prSet/>
      <dgm:spPr/>
      <dgm:t>
        <a:bodyPr/>
        <a:lstStyle/>
        <a:p>
          <a:endParaRPr lang="ru-RU"/>
        </a:p>
      </dgm:t>
    </dgm:pt>
    <dgm:pt modelId="{4D8E19CD-ABED-4DD6-9C31-98BA6B6766BD}">
      <dgm:prSet phldrT="[Текст]" custT="1"/>
      <dgm:spPr/>
      <dgm:t>
        <a:bodyPr/>
        <a:lstStyle/>
        <a:p>
          <a:r>
            <a:rPr lang="ru-RU" sz="2000" dirty="0" smtClean="0"/>
            <a:t>Международный</a:t>
          </a:r>
        </a:p>
        <a:p>
          <a:r>
            <a:rPr lang="ru-RU" sz="1800" dirty="0" smtClean="0"/>
            <a:t>/внешний/</a:t>
          </a:r>
          <a:endParaRPr lang="ru-RU" sz="1800" dirty="0"/>
        </a:p>
      </dgm:t>
    </dgm:pt>
    <dgm:pt modelId="{D309F3FD-5BB8-4226-A8F8-7DA89F6C61D0}" type="parTrans" cxnId="{6B74E8C2-6E26-4F43-B34E-8FFB7FC4149D}">
      <dgm:prSet/>
      <dgm:spPr/>
      <dgm:t>
        <a:bodyPr/>
        <a:lstStyle/>
        <a:p>
          <a:endParaRPr lang="ru-RU"/>
        </a:p>
      </dgm:t>
    </dgm:pt>
    <dgm:pt modelId="{6DC46706-6321-4F3D-9F45-1BC9A0E2EA69}" type="sibTrans" cxnId="{6B74E8C2-6E26-4F43-B34E-8FFB7FC4149D}">
      <dgm:prSet/>
      <dgm:spPr/>
      <dgm:t>
        <a:bodyPr/>
        <a:lstStyle/>
        <a:p>
          <a:endParaRPr lang="ru-RU"/>
        </a:p>
      </dgm:t>
    </dgm:pt>
    <dgm:pt modelId="{431C776A-1F8A-4B03-833F-C65F46900E31}">
      <dgm:prSet custT="1"/>
      <dgm:spPr/>
      <dgm:t>
        <a:bodyPr/>
        <a:lstStyle/>
        <a:p>
          <a:r>
            <a:rPr lang="ru-RU" sz="2000" dirty="0" smtClean="0"/>
            <a:t>въездной</a:t>
          </a:r>
          <a:endParaRPr lang="ru-RU" sz="2000" dirty="0"/>
        </a:p>
      </dgm:t>
    </dgm:pt>
    <dgm:pt modelId="{6DCC32E2-B536-4A24-A0BF-AA379E30947A}" type="parTrans" cxnId="{0D3080D8-2DD2-485A-BC1F-008A3E5E7FC8}">
      <dgm:prSet/>
      <dgm:spPr/>
      <dgm:t>
        <a:bodyPr/>
        <a:lstStyle/>
        <a:p>
          <a:endParaRPr lang="ru-RU"/>
        </a:p>
      </dgm:t>
    </dgm:pt>
    <dgm:pt modelId="{57E3B61F-4771-4AB0-BBC6-5B06086B822A}" type="sibTrans" cxnId="{0D3080D8-2DD2-485A-BC1F-008A3E5E7FC8}">
      <dgm:prSet/>
      <dgm:spPr/>
      <dgm:t>
        <a:bodyPr/>
        <a:lstStyle/>
        <a:p>
          <a:endParaRPr lang="ru-RU"/>
        </a:p>
      </dgm:t>
    </dgm:pt>
    <dgm:pt modelId="{63B844FD-8CF2-4DC5-B011-5E373A95CAEA}">
      <dgm:prSet custT="1"/>
      <dgm:spPr/>
      <dgm:t>
        <a:bodyPr/>
        <a:lstStyle/>
        <a:p>
          <a:r>
            <a:rPr lang="ru-RU" sz="2000" dirty="0" smtClean="0"/>
            <a:t>выездной</a:t>
          </a:r>
          <a:endParaRPr lang="ru-RU" sz="2000" dirty="0"/>
        </a:p>
      </dgm:t>
    </dgm:pt>
    <dgm:pt modelId="{E1D894C8-C7E6-4574-8E2A-41F88EF304C8}" type="parTrans" cxnId="{54E5B7C3-59D7-48C5-A6F2-675F0963D4BF}">
      <dgm:prSet/>
      <dgm:spPr/>
      <dgm:t>
        <a:bodyPr/>
        <a:lstStyle/>
        <a:p>
          <a:endParaRPr lang="ru-RU"/>
        </a:p>
      </dgm:t>
    </dgm:pt>
    <dgm:pt modelId="{534555E8-F039-4AA8-A313-DFC791832904}" type="sibTrans" cxnId="{54E5B7C3-59D7-48C5-A6F2-675F0963D4BF}">
      <dgm:prSet/>
      <dgm:spPr/>
      <dgm:t>
        <a:bodyPr/>
        <a:lstStyle/>
        <a:p>
          <a:endParaRPr lang="ru-RU"/>
        </a:p>
      </dgm:t>
    </dgm:pt>
    <dgm:pt modelId="{1E76BD1D-54AF-4213-96FE-2A2CF2B9F377}" type="pres">
      <dgm:prSet presAssocID="{FB7B2B1C-E3FD-4C59-AF2C-50D134F09CF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BE73ABE-56EE-4636-A316-E2486B96470C}" type="pres">
      <dgm:prSet presAssocID="{A73F0AA5-E582-4FAF-B5C1-E9BC2BF2D511}" presName="hierRoot1" presStyleCnt="0"/>
      <dgm:spPr/>
    </dgm:pt>
    <dgm:pt modelId="{4B2C7F60-5200-41E1-A37C-42B353582BBE}" type="pres">
      <dgm:prSet presAssocID="{A73F0AA5-E582-4FAF-B5C1-E9BC2BF2D511}" presName="composite" presStyleCnt="0"/>
      <dgm:spPr/>
    </dgm:pt>
    <dgm:pt modelId="{5737067E-FF12-4EF5-A87B-11F7F95800AF}" type="pres">
      <dgm:prSet presAssocID="{A73F0AA5-E582-4FAF-B5C1-E9BC2BF2D511}" presName="background" presStyleLbl="node0" presStyleIdx="0" presStyleCnt="1"/>
      <dgm:spPr/>
    </dgm:pt>
    <dgm:pt modelId="{C83BB98B-1D1B-4645-A3BF-C783055FF27B}" type="pres">
      <dgm:prSet presAssocID="{A73F0AA5-E582-4FAF-B5C1-E9BC2BF2D511}" presName="text" presStyleLbl="fgAcc0" presStyleIdx="0" presStyleCnt="1" custScaleX="153784" custScaleY="81604" custLinFactNeighborX="-22778" custLinFactNeighborY="-359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587FAD-AA25-458E-A48C-F15A68A07714}" type="pres">
      <dgm:prSet presAssocID="{A73F0AA5-E582-4FAF-B5C1-E9BC2BF2D511}" presName="hierChild2" presStyleCnt="0"/>
      <dgm:spPr/>
    </dgm:pt>
    <dgm:pt modelId="{B8C08B02-EDC5-4D5A-8BD7-5B9229269B07}" type="pres">
      <dgm:prSet presAssocID="{F45B0484-4ACE-482B-9A28-F8C1C084E51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FA58A6B-FD1F-4E17-A789-72864AD11759}" type="pres">
      <dgm:prSet presAssocID="{2D09ED42-9DCE-44AF-A80B-2220F9006F81}" presName="hierRoot2" presStyleCnt="0"/>
      <dgm:spPr/>
    </dgm:pt>
    <dgm:pt modelId="{6C4505CC-446B-42F0-9845-FF316CB2D432}" type="pres">
      <dgm:prSet presAssocID="{2D09ED42-9DCE-44AF-A80B-2220F9006F81}" presName="composite2" presStyleCnt="0"/>
      <dgm:spPr/>
    </dgm:pt>
    <dgm:pt modelId="{4F00528C-B67B-46B3-B4F8-2DC239FB4403}" type="pres">
      <dgm:prSet presAssocID="{2D09ED42-9DCE-44AF-A80B-2220F9006F81}" presName="background2" presStyleLbl="node2" presStyleIdx="0" presStyleCnt="2"/>
      <dgm:spPr/>
    </dgm:pt>
    <dgm:pt modelId="{257606DD-47DF-4EB8-8F50-93F1132FE7E5}" type="pres">
      <dgm:prSet presAssocID="{2D09ED42-9DCE-44AF-A80B-2220F9006F81}" presName="text2" presStyleLbl="fgAcc2" presStyleIdx="0" presStyleCnt="2" custScaleX="185784" custScaleY="94075" custLinFactNeighborX="-29400" custLinFactNeighborY="-259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B11074-91BA-4059-A86D-4F8BBDB482C4}" type="pres">
      <dgm:prSet presAssocID="{2D09ED42-9DCE-44AF-A80B-2220F9006F81}" presName="hierChild3" presStyleCnt="0"/>
      <dgm:spPr/>
    </dgm:pt>
    <dgm:pt modelId="{B5069BA1-10D7-4B07-B445-18ACD4D376E4}" type="pres">
      <dgm:prSet presAssocID="{D309F3FD-5BB8-4226-A8F8-7DA89F6C61D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0BAAE12-4423-4401-B4B9-EC72F7B42B21}" type="pres">
      <dgm:prSet presAssocID="{4D8E19CD-ABED-4DD6-9C31-98BA6B6766BD}" presName="hierRoot2" presStyleCnt="0"/>
      <dgm:spPr/>
    </dgm:pt>
    <dgm:pt modelId="{14E43863-2B02-4DEC-B89D-37B036099F19}" type="pres">
      <dgm:prSet presAssocID="{4D8E19CD-ABED-4DD6-9C31-98BA6B6766BD}" presName="composite2" presStyleCnt="0"/>
      <dgm:spPr/>
    </dgm:pt>
    <dgm:pt modelId="{226A2E80-CF7D-459C-AD2D-1E29BAB921CB}" type="pres">
      <dgm:prSet presAssocID="{4D8E19CD-ABED-4DD6-9C31-98BA6B6766BD}" presName="background2" presStyleLbl="node2" presStyleIdx="1" presStyleCnt="2"/>
      <dgm:spPr/>
    </dgm:pt>
    <dgm:pt modelId="{4B2B7DCF-C697-4B72-A867-C5BE10A0F341}" type="pres">
      <dgm:prSet presAssocID="{4D8E19CD-ABED-4DD6-9C31-98BA6B6766BD}" presName="text2" presStyleLbl="fgAcc2" presStyleIdx="1" presStyleCnt="2" custScaleX="211725" custScaleY="94951" custLinFactNeighborX="-6151" custLinFactNeighborY="-293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11A54E-B1DD-48D3-A295-DA10231B6683}" type="pres">
      <dgm:prSet presAssocID="{4D8E19CD-ABED-4DD6-9C31-98BA6B6766BD}" presName="hierChild3" presStyleCnt="0"/>
      <dgm:spPr/>
    </dgm:pt>
    <dgm:pt modelId="{6266C31A-057C-4FD5-AE43-293926D2657D}" type="pres">
      <dgm:prSet presAssocID="{6DCC32E2-B536-4A24-A0BF-AA379E30947A}" presName="Name17" presStyleLbl="parChTrans1D3" presStyleIdx="0" presStyleCnt="2"/>
      <dgm:spPr/>
      <dgm:t>
        <a:bodyPr/>
        <a:lstStyle/>
        <a:p>
          <a:endParaRPr lang="ru-RU"/>
        </a:p>
      </dgm:t>
    </dgm:pt>
    <dgm:pt modelId="{39B962C1-BC6B-45C1-B950-BCAE85898549}" type="pres">
      <dgm:prSet presAssocID="{431C776A-1F8A-4B03-833F-C65F46900E31}" presName="hierRoot3" presStyleCnt="0"/>
      <dgm:spPr/>
    </dgm:pt>
    <dgm:pt modelId="{CBD9C951-D9FC-4FE1-B41F-B57BBCD54976}" type="pres">
      <dgm:prSet presAssocID="{431C776A-1F8A-4B03-833F-C65F46900E31}" presName="composite3" presStyleCnt="0"/>
      <dgm:spPr/>
    </dgm:pt>
    <dgm:pt modelId="{C9E8960E-69D6-467C-8806-F2E481CE925C}" type="pres">
      <dgm:prSet presAssocID="{431C776A-1F8A-4B03-833F-C65F46900E31}" presName="background3" presStyleLbl="node3" presStyleIdx="0" presStyleCnt="2"/>
      <dgm:spPr/>
    </dgm:pt>
    <dgm:pt modelId="{67C562C8-88EC-4D4C-BFD4-601AE81BC8A3}" type="pres">
      <dgm:prSet presAssocID="{431C776A-1F8A-4B03-833F-C65F46900E31}" presName="text3" presStyleLbl="fgAcc3" presStyleIdx="0" presStyleCnt="2" custScaleX="130471" custScaleY="67750" custLinFactX="-17712" custLinFactNeighborX="-100000" custLinFactNeighborY="-181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178B6E-07F6-413C-ACEB-4E7A725FF461}" type="pres">
      <dgm:prSet presAssocID="{431C776A-1F8A-4B03-833F-C65F46900E31}" presName="hierChild4" presStyleCnt="0"/>
      <dgm:spPr/>
    </dgm:pt>
    <dgm:pt modelId="{7D20076E-15FA-439A-8036-F9D031B8AB01}" type="pres">
      <dgm:prSet presAssocID="{E1D894C8-C7E6-4574-8E2A-41F88EF304C8}" presName="Name17" presStyleLbl="parChTrans1D3" presStyleIdx="1" presStyleCnt="2"/>
      <dgm:spPr/>
      <dgm:t>
        <a:bodyPr/>
        <a:lstStyle/>
        <a:p>
          <a:endParaRPr lang="ru-RU"/>
        </a:p>
      </dgm:t>
    </dgm:pt>
    <dgm:pt modelId="{4E7ED2EA-7851-42DA-98D9-6AEB035DC1F2}" type="pres">
      <dgm:prSet presAssocID="{63B844FD-8CF2-4DC5-B011-5E373A95CAEA}" presName="hierRoot3" presStyleCnt="0"/>
      <dgm:spPr/>
    </dgm:pt>
    <dgm:pt modelId="{6139E723-C603-443B-AEDC-492C129F7D93}" type="pres">
      <dgm:prSet presAssocID="{63B844FD-8CF2-4DC5-B011-5E373A95CAEA}" presName="composite3" presStyleCnt="0"/>
      <dgm:spPr/>
    </dgm:pt>
    <dgm:pt modelId="{8786CE04-12A1-44B9-AF58-982336F23132}" type="pres">
      <dgm:prSet presAssocID="{63B844FD-8CF2-4DC5-B011-5E373A95CAEA}" presName="background3" presStyleLbl="node3" presStyleIdx="1" presStyleCnt="2"/>
      <dgm:spPr/>
    </dgm:pt>
    <dgm:pt modelId="{41261236-1E28-4B5A-820E-EB058E01547B}" type="pres">
      <dgm:prSet presAssocID="{63B844FD-8CF2-4DC5-B011-5E373A95CAEA}" presName="text3" presStyleLbl="fgAcc3" presStyleIdx="1" presStyleCnt="2" custScaleX="150041" custScaleY="70739" custLinFactNeighborX="-10554" custLinFactNeighborY="-260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BD2D80-BBBA-4F05-BAD4-F75AD7D4D943}" type="pres">
      <dgm:prSet presAssocID="{63B844FD-8CF2-4DC5-B011-5E373A95CAEA}" presName="hierChild4" presStyleCnt="0"/>
      <dgm:spPr/>
    </dgm:pt>
  </dgm:ptLst>
  <dgm:cxnLst>
    <dgm:cxn modelId="{CC3BA4B0-87FD-418A-B390-181AB9C30FF3}" type="presOf" srcId="{F45B0484-4ACE-482B-9A28-F8C1C084E518}" destId="{B8C08B02-EDC5-4D5A-8BD7-5B9229269B07}" srcOrd="0" destOrd="0" presId="urn:microsoft.com/office/officeart/2005/8/layout/hierarchy1"/>
    <dgm:cxn modelId="{ABDBD9C8-F52C-4A8A-AB82-E13A70C9EC7E}" type="presOf" srcId="{E1D894C8-C7E6-4574-8E2A-41F88EF304C8}" destId="{7D20076E-15FA-439A-8036-F9D031B8AB01}" srcOrd="0" destOrd="0" presId="urn:microsoft.com/office/officeart/2005/8/layout/hierarchy1"/>
    <dgm:cxn modelId="{0D3080D8-2DD2-485A-BC1F-008A3E5E7FC8}" srcId="{4D8E19CD-ABED-4DD6-9C31-98BA6B6766BD}" destId="{431C776A-1F8A-4B03-833F-C65F46900E31}" srcOrd="0" destOrd="0" parTransId="{6DCC32E2-B536-4A24-A0BF-AA379E30947A}" sibTransId="{57E3B61F-4771-4AB0-BBC6-5B06086B822A}"/>
    <dgm:cxn modelId="{7834AEF6-8DFF-44C1-9BE1-7609030676E8}" type="presOf" srcId="{431C776A-1F8A-4B03-833F-C65F46900E31}" destId="{67C562C8-88EC-4D4C-BFD4-601AE81BC8A3}" srcOrd="0" destOrd="0" presId="urn:microsoft.com/office/officeart/2005/8/layout/hierarchy1"/>
    <dgm:cxn modelId="{9D707B4B-BDBB-41E4-B274-890AC9DB77FA}" type="presOf" srcId="{6DCC32E2-B536-4A24-A0BF-AA379E30947A}" destId="{6266C31A-057C-4FD5-AE43-293926D2657D}" srcOrd="0" destOrd="0" presId="urn:microsoft.com/office/officeart/2005/8/layout/hierarchy1"/>
    <dgm:cxn modelId="{F44DF175-3F6C-4987-BDE7-D68A72E8D534}" type="presOf" srcId="{2D09ED42-9DCE-44AF-A80B-2220F9006F81}" destId="{257606DD-47DF-4EB8-8F50-93F1132FE7E5}" srcOrd="0" destOrd="0" presId="urn:microsoft.com/office/officeart/2005/8/layout/hierarchy1"/>
    <dgm:cxn modelId="{F748F906-7319-4AFD-AAA1-EEF2C31CF8FA}" type="presOf" srcId="{63B844FD-8CF2-4DC5-B011-5E373A95CAEA}" destId="{41261236-1E28-4B5A-820E-EB058E01547B}" srcOrd="0" destOrd="0" presId="urn:microsoft.com/office/officeart/2005/8/layout/hierarchy1"/>
    <dgm:cxn modelId="{5D0D9943-404D-4143-A621-59B29ED398A7}" type="presOf" srcId="{FB7B2B1C-E3FD-4C59-AF2C-50D134F09CFA}" destId="{1E76BD1D-54AF-4213-96FE-2A2CF2B9F377}" srcOrd="0" destOrd="0" presId="urn:microsoft.com/office/officeart/2005/8/layout/hierarchy1"/>
    <dgm:cxn modelId="{AB2A0B22-2FFC-43BC-B08D-833BECF2BEB0}" srcId="{A73F0AA5-E582-4FAF-B5C1-E9BC2BF2D511}" destId="{2D09ED42-9DCE-44AF-A80B-2220F9006F81}" srcOrd="0" destOrd="0" parTransId="{F45B0484-4ACE-482B-9A28-F8C1C084E518}" sibTransId="{61F99D14-72D9-4909-93CC-892E4560017D}"/>
    <dgm:cxn modelId="{F7BC4BBE-90CF-4FD4-8D6A-293D141F2D22}" type="presOf" srcId="{A73F0AA5-E582-4FAF-B5C1-E9BC2BF2D511}" destId="{C83BB98B-1D1B-4645-A3BF-C783055FF27B}" srcOrd="0" destOrd="0" presId="urn:microsoft.com/office/officeart/2005/8/layout/hierarchy1"/>
    <dgm:cxn modelId="{69EC9C3A-56F5-4DA6-8B01-AC26077DDAE2}" srcId="{FB7B2B1C-E3FD-4C59-AF2C-50D134F09CFA}" destId="{A73F0AA5-E582-4FAF-B5C1-E9BC2BF2D511}" srcOrd="0" destOrd="0" parTransId="{7F5BD421-77BF-4B0A-AE51-499B19394741}" sibTransId="{E1A50A7E-86DA-472A-B26D-C0269381CE0D}"/>
    <dgm:cxn modelId="{6B74E8C2-6E26-4F43-B34E-8FFB7FC4149D}" srcId="{A73F0AA5-E582-4FAF-B5C1-E9BC2BF2D511}" destId="{4D8E19CD-ABED-4DD6-9C31-98BA6B6766BD}" srcOrd="1" destOrd="0" parTransId="{D309F3FD-5BB8-4226-A8F8-7DA89F6C61D0}" sibTransId="{6DC46706-6321-4F3D-9F45-1BC9A0E2EA69}"/>
    <dgm:cxn modelId="{54E5B7C3-59D7-48C5-A6F2-675F0963D4BF}" srcId="{4D8E19CD-ABED-4DD6-9C31-98BA6B6766BD}" destId="{63B844FD-8CF2-4DC5-B011-5E373A95CAEA}" srcOrd="1" destOrd="0" parTransId="{E1D894C8-C7E6-4574-8E2A-41F88EF304C8}" sibTransId="{534555E8-F039-4AA8-A313-DFC791832904}"/>
    <dgm:cxn modelId="{65AC831C-5D92-4747-B993-096A9960A89E}" type="presOf" srcId="{D309F3FD-5BB8-4226-A8F8-7DA89F6C61D0}" destId="{B5069BA1-10D7-4B07-B445-18ACD4D376E4}" srcOrd="0" destOrd="0" presId="urn:microsoft.com/office/officeart/2005/8/layout/hierarchy1"/>
    <dgm:cxn modelId="{4DB1FA11-0182-4DED-A48E-01F55B215752}" type="presOf" srcId="{4D8E19CD-ABED-4DD6-9C31-98BA6B6766BD}" destId="{4B2B7DCF-C697-4B72-A867-C5BE10A0F341}" srcOrd="0" destOrd="0" presId="urn:microsoft.com/office/officeart/2005/8/layout/hierarchy1"/>
    <dgm:cxn modelId="{94A6DC69-A63F-4065-B6EB-EFF64B6006A5}" type="presParOf" srcId="{1E76BD1D-54AF-4213-96FE-2A2CF2B9F377}" destId="{0BE73ABE-56EE-4636-A316-E2486B96470C}" srcOrd="0" destOrd="0" presId="urn:microsoft.com/office/officeart/2005/8/layout/hierarchy1"/>
    <dgm:cxn modelId="{258B62C5-437F-4192-B733-9C95A0302E16}" type="presParOf" srcId="{0BE73ABE-56EE-4636-A316-E2486B96470C}" destId="{4B2C7F60-5200-41E1-A37C-42B353582BBE}" srcOrd="0" destOrd="0" presId="urn:microsoft.com/office/officeart/2005/8/layout/hierarchy1"/>
    <dgm:cxn modelId="{F83A83BD-36DF-416A-9AC9-CCE80331891B}" type="presParOf" srcId="{4B2C7F60-5200-41E1-A37C-42B353582BBE}" destId="{5737067E-FF12-4EF5-A87B-11F7F95800AF}" srcOrd="0" destOrd="0" presId="urn:microsoft.com/office/officeart/2005/8/layout/hierarchy1"/>
    <dgm:cxn modelId="{152B3B50-A45D-42F3-B0B7-CCDF79F0F81F}" type="presParOf" srcId="{4B2C7F60-5200-41E1-A37C-42B353582BBE}" destId="{C83BB98B-1D1B-4645-A3BF-C783055FF27B}" srcOrd="1" destOrd="0" presId="urn:microsoft.com/office/officeart/2005/8/layout/hierarchy1"/>
    <dgm:cxn modelId="{84056D1C-623F-42A5-8A30-0474AC65B6F4}" type="presParOf" srcId="{0BE73ABE-56EE-4636-A316-E2486B96470C}" destId="{B7587FAD-AA25-458E-A48C-F15A68A07714}" srcOrd="1" destOrd="0" presId="urn:microsoft.com/office/officeart/2005/8/layout/hierarchy1"/>
    <dgm:cxn modelId="{020A15DE-96DA-44F4-B185-F9EE1CB61F0D}" type="presParOf" srcId="{B7587FAD-AA25-458E-A48C-F15A68A07714}" destId="{B8C08B02-EDC5-4D5A-8BD7-5B9229269B07}" srcOrd="0" destOrd="0" presId="urn:microsoft.com/office/officeart/2005/8/layout/hierarchy1"/>
    <dgm:cxn modelId="{B77B3D90-2F01-4CE3-A7BE-EBC35ED4FC46}" type="presParOf" srcId="{B7587FAD-AA25-458E-A48C-F15A68A07714}" destId="{DFA58A6B-FD1F-4E17-A789-72864AD11759}" srcOrd="1" destOrd="0" presId="urn:microsoft.com/office/officeart/2005/8/layout/hierarchy1"/>
    <dgm:cxn modelId="{27FA8013-B859-4A50-9867-4CE330AF9D88}" type="presParOf" srcId="{DFA58A6B-FD1F-4E17-A789-72864AD11759}" destId="{6C4505CC-446B-42F0-9845-FF316CB2D432}" srcOrd="0" destOrd="0" presId="urn:microsoft.com/office/officeart/2005/8/layout/hierarchy1"/>
    <dgm:cxn modelId="{0255925F-346F-402B-8B18-6806467A86D5}" type="presParOf" srcId="{6C4505CC-446B-42F0-9845-FF316CB2D432}" destId="{4F00528C-B67B-46B3-B4F8-2DC239FB4403}" srcOrd="0" destOrd="0" presId="urn:microsoft.com/office/officeart/2005/8/layout/hierarchy1"/>
    <dgm:cxn modelId="{F146EED5-0A60-4283-8A75-0E5838F79DF7}" type="presParOf" srcId="{6C4505CC-446B-42F0-9845-FF316CB2D432}" destId="{257606DD-47DF-4EB8-8F50-93F1132FE7E5}" srcOrd="1" destOrd="0" presId="urn:microsoft.com/office/officeart/2005/8/layout/hierarchy1"/>
    <dgm:cxn modelId="{EE1D4157-1659-4198-AA73-718D3B2E44A6}" type="presParOf" srcId="{DFA58A6B-FD1F-4E17-A789-72864AD11759}" destId="{77B11074-91BA-4059-A86D-4F8BBDB482C4}" srcOrd="1" destOrd="0" presId="urn:microsoft.com/office/officeart/2005/8/layout/hierarchy1"/>
    <dgm:cxn modelId="{55ACE264-7BE5-48F0-AD22-4BBD2253D10F}" type="presParOf" srcId="{B7587FAD-AA25-458E-A48C-F15A68A07714}" destId="{B5069BA1-10D7-4B07-B445-18ACD4D376E4}" srcOrd="2" destOrd="0" presId="urn:microsoft.com/office/officeart/2005/8/layout/hierarchy1"/>
    <dgm:cxn modelId="{8986D1A4-1A42-4A74-BB3E-C101A7037201}" type="presParOf" srcId="{B7587FAD-AA25-458E-A48C-F15A68A07714}" destId="{20BAAE12-4423-4401-B4B9-EC72F7B42B21}" srcOrd="3" destOrd="0" presId="urn:microsoft.com/office/officeart/2005/8/layout/hierarchy1"/>
    <dgm:cxn modelId="{5098755B-9413-4930-8F9F-315C6A49C22A}" type="presParOf" srcId="{20BAAE12-4423-4401-B4B9-EC72F7B42B21}" destId="{14E43863-2B02-4DEC-B89D-37B036099F19}" srcOrd="0" destOrd="0" presId="urn:microsoft.com/office/officeart/2005/8/layout/hierarchy1"/>
    <dgm:cxn modelId="{28A8A5CF-F0E4-4D9F-94A8-BED0DE6220C6}" type="presParOf" srcId="{14E43863-2B02-4DEC-B89D-37B036099F19}" destId="{226A2E80-CF7D-459C-AD2D-1E29BAB921CB}" srcOrd="0" destOrd="0" presId="urn:microsoft.com/office/officeart/2005/8/layout/hierarchy1"/>
    <dgm:cxn modelId="{855ECAF4-9C9F-4665-8790-3D0E241E254D}" type="presParOf" srcId="{14E43863-2B02-4DEC-B89D-37B036099F19}" destId="{4B2B7DCF-C697-4B72-A867-C5BE10A0F341}" srcOrd="1" destOrd="0" presId="urn:microsoft.com/office/officeart/2005/8/layout/hierarchy1"/>
    <dgm:cxn modelId="{30CFAB69-84C1-4B8B-9409-5A29F2339EE6}" type="presParOf" srcId="{20BAAE12-4423-4401-B4B9-EC72F7B42B21}" destId="{5311A54E-B1DD-48D3-A295-DA10231B6683}" srcOrd="1" destOrd="0" presId="urn:microsoft.com/office/officeart/2005/8/layout/hierarchy1"/>
    <dgm:cxn modelId="{EA5790C2-0C90-4129-AF56-D4FB4752AF1A}" type="presParOf" srcId="{5311A54E-B1DD-48D3-A295-DA10231B6683}" destId="{6266C31A-057C-4FD5-AE43-293926D2657D}" srcOrd="0" destOrd="0" presId="urn:microsoft.com/office/officeart/2005/8/layout/hierarchy1"/>
    <dgm:cxn modelId="{ADA3C6D0-E228-4DF7-BCFB-AE2A6AEC58F1}" type="presParOf" srcId="{5311A54E-B1DD-48D3-A295-DA10231B6683}" destId="{39B962C1-BC6B-45C1-B950-BCAE85898549}" srcOrd="1" destOrd="0" presId="urn:microsoft.com/office/officeart/2005/8/layout/hierarchy1"/>
    <dgm:cxn modelId="{3F79A8BE-40FA-4908-AD89-D41468E3A597}" type="presParOf" srcId="{39B962C1-BC6B-45C1-B950-BCAE85898549}" destId="{CBD9C951-D9FC-4FE1-B41F-B57BBCD54976}" srcOrd="0" destOrd="0" presId="urn:microsoft.com/office/officeart/2005/8/layout/hierarchy1"/>
    <dgm:cxn modelId="{F83B840C-99F5-449C-B3E9-64FBF23A08FE}" type="presParOf" srcId="{CBD9C951-D9FC-4FE1-B41F-B57BBCD54976}" destId="{C9E8960E-69D6-467C-8806-F2E481CE925C}" srcOrd="0" destOrd="0" presId="urn:microsoft.com/office/officeart/2005/8/layout/hierarchy1"/>
    <dgm:cxn modelId="{4B059F7B-CACC-4211-A388-40AF4085F7D5}" type="presParOf" srcId="{CBD9C951-D9FC-4FE1-B41F-B57BBCD54976}" destId="{67C562C8-88EC-4D4C-BFD4-601AE81BC8A3}" srcOrd="1" destOrd="0" presId="urn:microsoft.com/office/officeart/2005/8/layout/hierarchy1"/>
    <dgm:cxn modelId="{EBD0B95A-F0D1-417B-A082-A00A3DFE2B42}" type="presParOf" srcId="{39B962C1-BC6B-45C1-B950-BCAE85898549}" destId="{2F178B6E-07F6-413C-ACEB-4E7A725FF461}" srcOrd="1" destOrd="0" presId="urn:microsoft.com/office/officeart/2005/8/layout/hierarchy1"/>
    <dgm:cxn modelId="{812C7099-EEA6-408E-AC45-780EAF3E1B20}" type="presParOf" srcId="{5311A54E-B1DD-48D3-A295-DA10231B6683}" destId="{7D20076E-15FA-439A-8036-F9D031B8AB01}" srcOrd="2" destOrd="0" presId="urn:microsoft.com/office/officeart/2005/8/layout/hierarchy1"/>
    <dgm:cxn modelId="{8421AA3B-5F67-48EF-898D-5BA2413B7168}" type="presParOf" srcId="{5311A54E-B1DD-48D3-A295-DA10231B6683}" destId="{4E7ED2EA-7851-42DA-98D9-6AEB035DC1F2}" srcOrd="3" destOrd="0" presId="urn:microsoft.com/office/officeart/2005/8/layout/hierarchy1"/>
    <dgm:cxn modelId="{53BF9C4D-118C-41C2-8F28-CBA121AC34CC}" type="presParOf" srcId="{4E7ED2EA-7851-42DA-98D9-6AEB035DC1F2}" destId="{6139E723-C603-443B-AEDC-492C129F7D93}" srcOrd="0" destOrd="0" presId="urn:microsoft.com/office/officeart/2005/8/layout/hierarchy1"/>
    <dgm:cxn modelId="{DA3EB64F-D3CC-4A07-8ACD-0A31A7B3FE11}" type="presParOf" srcId="{6139E723-C603-443B-AEDC-492C129F7D93}" destId="{8786CE04-12A1-44B9-AF58-982336F23132}" srcOrd="0" destOrd="0" presId="urn:microsoft.com/office/officeart/2005/8/layout/hierarchy1"/>
    <dgm:cxn modelId="{BDC77C6F-7B2D-4987-B32E-860E44C99ECA}" type="presParOf" srcId="{6139E723-C603-443B-AEDC-492C129F7D93}" destId="{41261236-1E28-4B5A-820E-EB058E01547B}" srcOrd="1" destOrd="0" presId="urn:microsoft.com/office/officeart/2005/8/layout/hierarchy1"/>
    <dgm:cxn modelId="{15F63B61-F6B0-4D9F-BB41-5BE40F05AF19}" type="presParOf" srcId="{4E7ED2EA-7851-42DA-98D9-6AEB035DC1F2}" destId="{89BD2D80-BBBA-4F05-BAD4-F75AD7D4D94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84537BB-EA28-4F61-992E-20CBD3449528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1F87FC8-DCFA-4727-98F1-A3135A233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37BB-EA28-4F61-992E-20CBD3449528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7FC8-DCFA-4727-98F1-A3135A233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37BB-EA28-4F61-992E-20CBD3449528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7FC8-DCFA-4727-98F1-A3135A233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37BB-EA28-4F61-992E-20CBD3449528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7FC8-DCFA-4727-98F1-A3135A233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37BB-EA28-4F61-992E-20CBD3449528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7FC8-DCFA-4727-98F1-A3135A233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37BB-EA28-4F61-992E-20CBD3449528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7FC8-DCFA-4727-98F1-A3135A233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84537BB-EA28-4F61-992E-20CBD3449528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1F87FC8-DCFA-4727-98F1-A3135A2339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84537BB-EA28-4F61-992E-20CBD3449528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1F87FC8-DCFA-4727-98F1-A3135A233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37BB-EA28-4F61-992E-20CBD3449528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7FC8-DCFA-4727-98F1-A3135A233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37BB-EA28-4F61-992E-20CBD3449528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7FC8-DCFA-4727-98F1-A3135A233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37BB-EA28-4F61-992E-20CBD3449528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7FC8-DCFA-4727-98F1-A3135A233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84537BB-EA28-4F61-992E-20CBD3449528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1F87FC8-DCFA-4727-98F1-A3135A2339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Виды туризма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Туризм. Классификация видов туризма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конный +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2967" y="1628775"/>
            <a:ext cx="1018065" cy="576263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3568" y="980728"/>
          <a:ext cx="7704856" cy="5328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16424"/>
              </a:tblGrid>
              <a:tr h="1728193"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Конный</a:t>
                      </a:r>
                      <a:endParaRPr lang="ru-RU" dirty="0"/>
                    </a:p>
                  </a:txBody>
                  <a:tcPr/>
                </a:tc>
              </a:tr>
              <a:tr h="1800200"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b="1" dirty="0" smtClean="0"/>
                        <a:t>Лыжный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l"/>
                      <a:endParaRPr lang="ru-RU" dirty="0"/>
                    </a:p>
                  </a:txBody>
                  <a:tcPr/>
                </a:tc>
              </a:tr>
              <a:tr h="1800200"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b="1" dirty="0" smtClean="0"/>
                        <a:t>Пешеходный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 descr="конный +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980728"/>
            <a:ext cx="2652619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лыжный +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780928"/>
            <a:ext cx="2421013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пеший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4550268"/>
            <a:ext cx="2626852" cy="1759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3568" y="1052736"/>
          <a:ext cx="7704856" cy="5315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744416"/>
              </a:tblGrid>
              <a:tr h="165618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Водный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0020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l"/>
                      <a:endParaRPr lang="ru-RU" dirty="0" smtClean="0"/>
                    </a:p>
                    <a:p>
                      <a:pPr algn="l"/>
                      <a:endParaRPr lang="ru-RU" dirty="0" smtClean="0"/>
                    </a:p>
                    <a:p>
                      <a:pPr algn="l"/>
                      <a:r>
                        <a:rPr lang="ru-RU" b="1" dirty="0" smtClean="0"/>
                        <a:t>Парусный</a:t>
                      </a:r>
                      <a:endParaRPr lang="ru-RU" b="1" dirty="0"/>
                    </a:p>
                  </a:txBody>
                  <a:tcPr/>
                </a:tc>
              </a:tr>
              <a:tr h="1800200">
                <a:tc>
                  <a:txBody>
                    <a:bodyPr/>
                    <a:lstStyle/>
                    <a:p>
                      <a:pPr algn="r"/>
                      <a:r>
                        <a:rPr lang="ru-RU" b="1" dirty="0" err="1" smtClean="0"/>
                        <a:t>Спелеотуризм</a:t>
                      </a:r>
                      <a:r>
                        <a:rPr lang="ru-RU" b="1" dirty="0" smtClean="0"/>
                        <a:t> </a:t>
                      </a:r>
                      <a:r>
                        <a:rPr lang="ru-RU" sz="1400" dirty="0" smtClean="0"/>
                        <a:t>— путешествия по естественным подземным полостям (пещерам) и преодолением в них различных препятствий (сифоны, колодцы) с использованием различного специального снаряжения (акваланги, карабины, верёвки, крючья, индивидуальные страховочные системы и пр.).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Содержимое 11" descr="водный 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1268760"/>
            <a:ext cx="2208246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парусный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708920"/>
            <a:ext cx="2335459" cy="1629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speleoturiz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365104"/>
            <a:ext cx="2216994" cy="1800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3568" y="1052737"/>
          <a:ext cx="7704856" cy="5131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/>
                <a:gridCol w="3852428"/>
              </a:tblGrid>
              <a:tr h="1930819"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Горный 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 вид туризма, заключающийся в передвижении группы людей с помощью мускульной силы по определённому маршруту, проложенному в горной местности в условиях высокогорья.</a:t>
                      </a:r>
                      <a:endParaRPr lang="ru-RU" sz="1400" dirty="0"/>
                    </a:p>
                  </a:txBody>
                  <a:tcPr/>
                </a:tc>
              </a:tr>
              <a:tr h="188560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r"/>
                      <a:r>
                        <a:rPr lang="ru-RU" b="1" dirty="0" smtClean="0"/>
                        <a:t>Альпинизм</a:t>
                      </a:r>
                    </a:p>
                    <a:p>
                      <a:pPr algn="r"/>
                      <a:r>
                        <a:rPr lang="ru-RU" dirty="0" smtClean="0"/>
                        <a:t> </a:t>
                      </a:r>
                      <a:r>
                        <a:rPr lang="ru-RU" sz="1400" dirty="0" smtClean="0"/>
                        <a:t>вид спорта и активного отдыха, целью которого является восхождение на вершины гор.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l"/>
                      <a:endParaRPr lang="ru-RU" dirty="0"/>
                    </a:p>
                  </a:txBody>
                  <a:tcPr/>
                </a:tc>
              </a:tr>
              <a:tr h="1314847"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b="1" dirty="0" smtClean="0"/>
                        <a:t>Комбинированный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Содержимое 7" descr="горный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196752"/>
            <a:ext cx="2208245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альпиниз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2708920"/>
            <a:ext cx="1566174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По цели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12778"/>
          <a:ext cx="8229600" cy="4842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08011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Религиозный туризм</a:t>
                      </a: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  путешествия с религиозной направленностью.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 Выделяют два его направления:</a:t>
                      </a:r>
                    </a:p>
                    <a:p>
                      <a:endParaRPr lang="ru-RU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98524"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Паломничество</a:t>
                      </a:r>
                    </a:p>
                    <a:p>
                      <a:r>
                        <a:rPr lang="ru-RU" sz="1400" dirty="0" smtClean="0"/>
                        <a:t> стремление людей поклонится святым местам, для исцеления своей души и тела, для молитв за близких и просто для проявления </a:t>
                      </a:r>
                      <a:r>
                        <a:rPr lang="ru-RU" sz="1400" dirty="0" err="1" smtClean="0"/>
                        <a:t>преданости</a:t>
                      </a:r>
                      <a:r>
                        <a:rPr lang="ru-RU" sz="1400" dirty="0" smtClean="0"/>
                        <a:t> своей веры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Познавательный</a:t>
                      </a:r>
                      <a:r>
                        <a:rPr lang="ru-RU" dirty="0" smtClean="0"/>
                        <a:t> туризм </a:t>
                      </a:r>
                      <a:r>
                        <a:rPr lang="ru-RU" sz="1400" dirty="0" smtClean="0"/>
                        <a:t>включает в себя посещения музеев, культовых исторических памятников, святых мест.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9030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паломничеств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751" y="4415197"/>
            <a:ext cx="2021025" cy="1318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8af08b3b71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797152"/>
            <a:ext cx="1872343" cy="1247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Стрелка вниз 15"/>
          <p:cNvSpPr/>
          <p:nvPr/>
        </p:nvSpPr>
        <p:spPr>
          <a:xfrm>
            <a:off x="2843808" y="2780928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588224" y="2780928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6(13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4869160"/>
            <a:ext cx="1947574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религиозный туризм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5" y="4509120"/>
            <a:ext cx="1953093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01824"/>
          </a:xfrm>
        </p:spPr>
        <p:txBody>
          <a:bodyPr>
            <a:normAutofit/>
          </a:bodyPr>
          <a:lstStyle/>
          <a:p>
            <a:pPr algn="ctr"/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124744"/>
          <a:ext cx="8229600" cy="5112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520279">
                <a:tc>
                  <a:txBody>
                    <a:bodyPr/>
                    <a:lstStyle/>
                    <a:p>
                      <a:r>
                        <a:rPr lang="ru-RU" dirty="0" smtClean="0"/>
                        <a:t>Спортивный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Приключенческий </a:t>
                      </a:r>
                      <a:r>
                        <a:rPr lang="ru-RU" sz="1400" dirty="0" smtClean="0"/>
                        <a:t>(экстрим)</a:t>
                      </a:r>
                      <a:endParaRPr lang="ru-RU" sz="1400" dirty="0"/>
                    </a:p>
                  </a:txBody>
                  <a:tcPr/>
                </a:tc>
              </a:tr>
              <a:tr h="2592288">
                <a:tc>
                  <a:txBody>
                    <a:bodyPr/>
                    <a:lstStyle/>
                    <a:p>
                      <a:pPr algn="l"/>
                      <a:r>
                        <a:rPr lang="ru-RU" b="1" dirty="0" err="1" smtClean="0"/>
                        <a:t>Агротуризм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(сельский туризм) </a:t>
                      </a:r>
                      <a:r>
                        <a:rPr lang="ru-RU" sz="1400" b="0" dirty="0" smtClean="0"/>
                        <a:t> отдых в сельской местности. Туристы </a:t>
                      </a:r>
                    </a:p>
                    <a:p>
                      <a:pPr algn="l"/>
                      <a:r>
                        <a:rPr lang="ru-RU" sz="1400" b="0" dirty="0" smtClean="0"/>
                        <a:t>некоторое время ведут сельский образ жизни, </a:t>
                      </a:r>
                    </a:p>
                    <a:p>
                      <a:pPr algn="l"/>
                      <a:r>
                        <a:rPr lang="ru-RU" sz="1400" b="0" dirty="0" smtClean="0"/>
                        <a:t>знакомятся с местной</a:t>
                      </a:r>
                    </a:p>
                    <a:p>
                      <a:pPr algn="l"/>
                      <a:r>
                        <a:rPr lang="ru-RU" sz="1400" b="0" dirty="0" smtClean="0"/>
                        <a:t> культурой и местными </a:t>
                      </a:r>
                    </a:p>
                    <a:p>
                      <a:pPr algn="l"/>
                      <a:r>
                        <a:rPr lang="ru-RU" sz="1400" b="0" dirty="0" smtClean="0"/>
                        <a:t>обычаями, принимают </a:t>
                      </a:r>
                    </a:p>
                    <a:p>
                      <a:pPr algn="l"/>
                      <a:r>
                        <a:rPr lang="ru-RU" sz="1400" b="0" dirty="0" smtClean="0"/>
                        <a:t>участие в традиционном</a:t>
                      </a:r>
                    </a:p>
                    <a:p>
                      <a:pPr algn="l"/>
                      <a:r>
                        <a:rPr lang="ru-RU" sz="1400" b="0" dirty="0" smtClean="0"/>
                        <a:t> сельском труде. 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Эко туризм</a:t>
                      </a:r>
                      <a:endParaRPr lang="ru-RU" sz="1400" b="1" dirty="0" smtClean="0"/>
                    </a:p>
                    <a:p>
                      <a:r>
                        <a:rPr lang="ru-RU" sz="1400" dirty="0" smtClean="0"/>
                        <a:t> путешествие в места, имеющие относительно нетронутую природу с целью знакомства с природными и куль-</a:t>
                      </a:r>
                    </a:p>
                    <a:p>
                      <a:r>
                        <a:rPr lang="ru-RU" sz="1400" dirty="0" err="1" smtClean="0"/>
                        <a:t>турно-этнографичес</a:t>
                      </a:r>
                      <a:r>
                        <a:rPr lang="ru-RU" sz="1400" dirty="0" smtClean="0"/>
                        <a:t>-</a:t>
                      </a:r>
                    </a:p>
                    <a:p>
                      <a:r>
                        <a:rPr lang="ru-RU" sz="1400" dirty="0" err="1" smtClean="0"/>
                        <a:t>кими</a:t>
                      </a:r>
                      <a:r>
                        <a:rPr lang="ru-RU" sz="1400" dirty="0" smtClean="0"/>
                        <a:t> особенностями</a:t>
                      </a:r>
                    </a:p>
                    <a:p>
                      <a:r>
                        <a:rPr lang="ru-RU" sz="1400" dirty="0" smtClean="0"/>
                        <a:t> этой территории. 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спортивный, лыжный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060848"/>
            <a:ext cx="2268252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0003-006-Ekstremalnye-vidy-turiz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700808"/>
            <a:ext cx="2558783" cy="1896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агротуриз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9778" y="4653136"/>
            <a:ext cx="1848206" cy="1406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зеленый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4581128"/>
            <a:ext cx="2013344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24743"/>
          <a:ext cx="8229600" cy="5381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784"/>
                <a:gridCol w="4258816"/>
              </a:tblGrid>
              <a:tr h="18002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Медицинский туризм </a:t>
                      </a:r>
                    </a:p>
                    <a:p>
                      <a:r>
                        <a:rPr lang="ru-RU" dirty="0" smtClean="0"/>
                        <a:t> </a:t>
                      </a:r>
                      <a:r>
                        <a:rPr lang="ru-RU" sz="1400" dirty="0" smtClean="0"/>
                        <a:t>термин, обозначающий практику предоставления медицинских услуг за пределами страны проживания, совмещение отдыха за рубежом с получением высококвалифицированной медицинской помощи.</a:t>
                      </a:r>
                      <a:endParaRPr lang="ru-RU" sz="1400" dirty="0"/>
                    </a:p>
                  </a:txBody>
                  <a:tcPr/>
                </a:tc>
              </a:tr>
              <a:tr h="189424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 Лечебно-оздоровительный туризм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 перемещение туристов в пределах или за пределы государственных границ  в оздоровительных целях, целях профилактики различных заболеваний организма человека.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66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Гастрономический туризм </a:t>
                      </a:r>
                      <a:r>
                        <a:rPr lang="ru-RU" dirty="0" smtClean="0"/>
                        <a:t>  основная цель - знакомство с кухней той или иной страны.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мед ту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1914138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лечебно-оздоровительный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2924944"/>
            <a:ext cx="1178049" cy="1749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оздор.туризм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140968"/>
            <a:ext cx="2296666" cy="15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стомат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1052736"/>
            <a:ext cx="1628800" cy="16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гастрономический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3648" y="4941168"/>
            <a:ext cx="1977008" cy="1482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24741"/>
          <a:ext cx="8229600" cy="5355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759875">
                <a:tc>
                  <a:txBody>
                    <a:bodyPr/>
                    <a:lstStyle/>
                    <a:p>
                      <a:r>
                        <a:rPr lang="ru-RU" dirty="0" smtClean="0"/>
                        <a:t>Благотворительный </a:t>
                      </a:r>
                    </a:p>
                    <a:p>
                      <a:r>
                        <a:rPr lang="ru-RU" sz="1400" b="0" dirty="0" smtClean="0"/>
                        <a:t> туризм, цель которого  в участии туриста в благотворительной деятельности </a:t>
                      </a:r>
                      <a:r>
                        <a:rPr lang="ru-RU" sz="1400" b="0" baseline="0" dirty="0" smtClean="0"/>
                        <a:t> (</a:t>
                      </a:r>
                      <a:r>
                        <a:rPr lang="ru-RU" sz="1400" b="0" dirty="0" err="1" smtClean="0"/>
                        <a:t>благо-творительных</a:t>
                      </a:r>
                      <a:r>
                        <a:rPr lang="ru-RU" sz="1400" b="0" dirty="0" smtClean="0"/>
                        <a:t> оздоровительно-лечебных программах и реабилитации инвалидов, детей-инвалидов, детей-сирот, детей, </a:t>
                      </a:r>
                      <a:r>
                        <a:rPr lang="ru-RU" sz="1400" b="0" dirty="0" err="1" smtClean="0"/>
                        <a:t>остав-шихся</a:t>
                      </a:r>
                      <a:r>
                        <a:rPr lang="ru-RU" sz="1400" b="0" dirty="0" smtClean="0"/>
                        <a:t> без попечения родителей, и других категорий малообеспеченного населения.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250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Образовательный</a:t>
                      </a:r>
                    </a:p>
                    <a:p>
                      <a:r>
                        <a:rPr lang="ru-RU" sz="1400" b="0" dirty="0" smtClean="0"/>
                        <a:t>туризм, в котором совмещаются  отдых и обучение</a:t>
                      </a:r>
                      <a:r>
                        <a:rPr lang="ru-RU" sz="1400" b="0" baseline="0" dirty="0" smtClean="0"/>
                        <a:t>  внутри страны или за ее пределами (наиболее распространенные туры - языковые).</a:t>
                      </a:r>
                      <a:endParaRPr lang="ru-RU" sz="1400" b="0" dirty="0"/>
                    </a:p>
                  </a:txBody>
                  <a:tcPr/>
                </a:tc>
              </a:tr>
              <a:tr h="1644203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Свадебный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Фототуризм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благотворт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196752"/>
            <a:ext cx="1894290" cy="164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main_educati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140968"/>
            <a:ext cx="2160240" cy="1626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kuzenkova-j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4869160"/>
            <a:ext cx="2150953" cy="1498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свадебный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03268" y="4941168"/>
            <a:ext cx="2169841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3" y="1124743"/>
          <a:ext cx="8219256" cy="5256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14800"/>
              </a:tblGrid>
              <a:tr h="1728192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Культурно-познавательный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туризм  </a:t>
                      </a:r>
                    </a:p>
                    <a:p>
                      <a:r>
                        <a:rPr lang="ru-RU" sz="1400" b="0" dirty="0" smtClean="0"/>
                        <a:t>посещение исторических, культурных или географических достопримечательностей. Основная цель - ознакомление с  туристскими достопримечательностями (памятниками истории, архитектуры, искусства; природными и этническими особенностями; современной жизнью народа и т. п.).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947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Сафари- туризм</a:t>
                      </a:r>
                    </a:p>
                    <a:p>
                      <a:r>
                        <a:rPr lang="ru-RU" sz="1400" b="0" dirty="0" smtClean="0"/>
                        <a:t>наблюдение за животными в их естественной среде обитания, приключенческие экспедиции и популярный активный отдых.</a:t>
                      </a:r>
                      <a:endParaRPr lang="ru-RU" sz="1400" b="0" dirty="0"/>
                    </a:p>
                  </a:txBody>
                  <a:tcPr/>
                </a:tc>
              </a:tr>
              <a:tr h="1728192"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Шопинг-</a:t>
                      </a:r>
                    </a:p>
                    <a:p>
                      <a:r>
                        <a:rPr lang="ru-RU" b="1" dirty="0" smtClean="0"/>
                        <a:t>туризм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Деловой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0033-040-Novye-optsii-servi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700808"/>
            <a:ext cx="1930318" cy="1446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age_13758622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974" y="1340768"/>
            <a:ext cx="1765157" cy="1327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сафари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356992"/>
            <a:ext cx="1728192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shopping_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7" y="4653136"/>
            <a:ext cx="1975829" cy="1620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деловой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239667" y="4509120"/>
            <a:ext cx="1973641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24743"/>
          <a:ext cx="8229600" cy="5315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728192">
                <a:tc>
                  <a:txBody>
                    <a:bodyPr/>
                    <a:lstStyle/>
                    <a:p>
                      <a:r>
                        <a:rPr lang="ru-RU" dirty="0" smtClean="0"/>
                        <a:t>Книжный</a:t>
                      </a:r>
                    </a:p>
                    <a:p>
                      <a:r>
                        <a:rPr lang="ru-RU" dirty="0" smtClean="0"/>
                        <a:t>/литературный/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Музыкальный</a:t>
                      </a:r>
                      <a:endParaRPr lang="ru-RU" dirty="0"/>
                    </a:p>
                  </a:txBody>
                  <a:tcPr/>
                </a:tc>
              </a:tr>
              <a:tr h="1728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Ностальгический</a:t>
                      </a:r>
                      <a:r>
                        <a:rPr lang="ru-RU" sz="1800" b="1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/>
                        <a:t>/этнический/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 изучает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определенные группы населения, делящиеся на этносы, их жизнь, культуру, особенности быта и тому подобное.</a:t>
                      </a:r>
                    </a:p>
                    <a:p>
                      <a:r>
                        <a:rPr lang="ru-RU" sz="1400" dirty="0" smtClean="0"/>
                        <a:t> Отличный способ разузнать информацию о своих корнях , отыскать дальних родственников на совершенно чуждых им землях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72819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Событийный </a:t>
                      </a:r>
                    </a:p>
                    <a:p>
                      <a:endParaRPr lang="ru-RU" b="1" dirty="0" smtClean="0"/>
                    </a:p>
                    <a:p>
                      <a:r>
                        <a:rPr lang="ru-RU" sz="1400" b="0" dirty="0" smtClean="0"/>
                        <a:t>поездки при  этом виде туризма </a:t>
                      </a:r>
                    </a:p>
                    <a:p>
                      <a:r>
                        <a:rPr lang="ru-RU" sz="1400" b="0" dirty="0" smtClean="0"/>
                        <a:t>приурочены к каким-либо событиям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литературный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0177" y="1340767"/>
            <a:ext cx="1879815" cy="1409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музыкальный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5" y="1239447"/>
            <a:ext cx="2016223" cy="1523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этнический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158" y="3429000"/>
            <a:ext cx="1958618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ностальгический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8982" y="3140967"/>
            <a:ext cx="1756994" cy="1550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событ.1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4581128"/>
            <a:ext cx="230425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Экстремальный туризм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00809"/>
          <a:ext cx="8229600" cy="4539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784"/>
                <a:gridCol w="4258816"/>
              </a:tblGrid>
              <a:tr h="576063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Горный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Альпинизм</a:t>
                      </a:r>
                      <a:endParaRPr lang="ru-RU" dirty="0"/>
                    </a:p>
                  </a:txBody>
                  <a:tcPr/>
                </a:tc>
              </a:tr>
              <a:tr h="728071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b="1" dirty="0" err="1" smtClean="0"/>
                        <a:t>Спелеотуризм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Пешеходный</a:t>
                      </a:r>
                      <a:endParaRPr lang="ru-RU" b="1" dirty="0"/>
                    </a:p>
                  </a:txBody>
                  <a:tcPr/>
                </a:tc>
              </a:tr>
              <a:tr h="2450886">
                <a:tc>
                  <a:txBody>
                    <a:bodyPr/>
                    <a:lstStyle/>
                    <a:p>
                      <a:r>
                        <a:rPr lang="ru-RU" sz="1800" b="1" dirty="0" err="1" smtClean="0"/>
                        <a:t>Дайвинг</a:t>
                      </a:r>
                      <a:endParaRPr lang="ru-RU" sz="1800" b="1" dirty="0" smtClean="0"/>
                    </a:p>
                    <a:p>
                      <a:r>
                        <a:rPr lang="ru-RU" sz="1400" b="0" dirty="0" smtClean="0"/>
                        <a:t> это подводное плавание со специальным снаряжением, в переводе с английского языка означает </a:t>
                      </a:r>
                    </a:p>
                    <a:p>
                      <a:r>
                        <a:rPr lang="ru-RU" sz="1400" b="0" dirty="0" smtClean="0"/>
                        <a:t>ныряние, </a:t>
                      </a:r>
                    </a:p>
                    <a:p>
                      <a:r>
                        <a:rPr lang="ru-RU" sz="1400" b="0" dirty="0" smtClean="0"/>
                        <a:t>погружение </a:t>
                      </a:r>
                    </a:p>
                    <a:p>
                      <a:r>
                        <a:rPr lang="ru-RU" sz="1400" b="0" dirty="0" smtClean="0"/>
                        <a:t>под воду.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Автостоп</a:t>
                      </a:r>
                    </a:p>
                    <a:p>
                      <a:r>
                        <a:rPr lang="ru-RU" sz="1400" b="0" dirty="0" smtClean="0"/>
                        <a:t>бесплатное передвижение на попутном транспорте с согласия водителя. Изначально автостоп был возможен только на попутных автомашинах, однако </a:t>
                      </a:r>
                    </a:p>
                    <a:p>
                      <a:r>
                        <a:rPr lang="ru-RU" sz="1400" b="0" dirty="0" smtClean="0"/>
                        <a:t>позже развился </a:t>
                      </a:r>
                    </a:p>
                    <a:p>
                      <a:r>
                        <a:rPr lang="ru-RU" sz="1400" b="0" dirty="0" smtClean="0"/>
                        <a:t>автостоп на других </a:t>
                      </a:r>
                    </a:p>
                    <a:p>
                      <a:r>
                        <a:rPr lang="ru-RU" sz="1400" b="0" dirty="0" smtClean="0"/>
                        <a:t>видах транспорта.</a:t>
                      </a:r>
                      <a:endParaRPr lang="ru-RU" sz="1400" b="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Водный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r>
                        <a:rPr lang="ru-RU" sz="1800" b="1" dirty="0" smtClean="0"/>
                        <a:t>Парусный</a:t>
                      </a:r>
                      <a:endParaRPr lang="ru-RU" sz="1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дайвинг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7792" y="3933056"/>
            <a:ext cx="2306176" cy="1500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11.07.27-mjs_ft_hitch-hiking_26633392_582_38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1688" y="4077072"/>
            <a:ext cx="2052228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Введение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2000" dirty="0" smtClean="0"/>
              <a:t>Термин «туризм», впервые встречается в английских источниках начала 19 века и обозначает экскурсию или путешествие, которое заканчивается возвращением к месту начала путешествия. Туризм - исключительно ценное средство физического воспитания и активного отдыха человека на природе.</a:t>
            </a:r>
          </a:p>
          <a:p>
            <a:pPr fontAlgn="base">
              <a:buNone/>
            </a:pPr>
            <a:endParaRPr lang="ru-RU" sz="2000" dirty="0" smtClean="0"/>
          </a:p>
          <a:p>
            <a:pPr fontAlgn="base"/>
            <a:r>
              <a:rPr lang="ru-RU" sz="2000" b="1" dirty="0" smtClean="0"/>
              <a:t>Туризм</a:t>
            </a:r>
            <a:r>
              <a:rPr lang="ru-RU" sz="2000" dirty="0" smtClean="0"/>
              <a:t> — это экскурсии, походы и путешествия, в которых активный отдых сочетается с познавательными и образовательными целями.</a:t>
            </a:r>
          </a:p>
          <a:p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>
            <a:normAutofit/>
          </a:bodyPr>
          <a:lstStyle/>
          <a:p>
            <a:pPr algn="ctr"/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914792"/>
          <a:ext cx="8229600" cy="5502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370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/>
                        <a:t>Рафтинг</a:t>
                      </a:r>
                      <a:r>
                        <a:rPr lang="ru-RU" sz="1800" b="1" dirty="0" smtClean="0"/>
                        <a:t> </a:t>
                      </a:r>
                      <a:endParaRPr lang="ru-RU" sz="1400" b="0" dirty="0" smtClean="0"/>
                    </a:p>
                    <a:p>
                      <a:r>
                        <a:rPr lang="ru-RU" sz="1400" b="0" dirty="0" smtClean="0"/>
                        <a:t>спортивный сплав по горным рекам и искусственным гребным каналам   на больших надувных бескаркасных судах - </a:t>
                      </a:r>
                      <a:r>
                        <a:rPr lang="ru-RU" sz="1400" b="0" dirty="0" err="1" smtClean="0"/>
                        <a:t>рафтах</a:t>
                      </a:r>
                      <a:r>
                        <a:rPr lang="ru-RU" sz="1400" b="0" dirty="0" smtClean="0"/>
                        <a:t>, которые обладают большой плавучестью, надежны, устойчивы на воде и удобны для размещения группы туристов (6-12 человек). 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 smtClean="0"/>
                    </a:p>
                  </a:txBody>
                  <a:tcPr/>
                </a:tc>
              </a:tr>
              <a:tr h="31320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                                         </a:t>
                      </a:r>
                      <a:r>
                        <a:rPr lang="ru-RU" b="1" dirty="0" err="1" smtClean="0"/>
                        <a:t>Каякинг</a:t>
                      </a:r>
                      <a:r>
                        <a:rPr lang="ru-RU" b="1" dirty="0" smtClean="0"/>
                        <a:t> 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вид спорта, который заключается в плавании на воде в узких длинных лодках -каяках.</a:t>
                      </a:r>
                    </a:p>
                    <a:p>
                      <a:r>
                        <a:rPr lang="ru-RU" sz="1400" b="0" dirty="0" smtClean="0"/>
                        <a:t>Основные</a:t>
                      </a:r>
                      <a:r>
                        <a:rPr lang="ru-RU" sz="1400" b="0" baseline="0" dirty="0" smtClean="0"/>
                        <a:t> виды </a:t>
                      </a:r>
                      <a:r>
                        <a:rPr lang="ru-RU" sz="1400" b="0" baseline="0" dirty="0" err="1" smtClean="0"/>
                        <a:t>каякинга</a:t>
                      </a:r>
                      <a:r>
                        <a:rPr lang="ru-RU" sz="1400" b="0" baseline="0" dirty="0" smtClean="0"/>
                        <a:t>:</a:t>
                      </a:r>
                    </a:p>
                    <a:p>
                      <a:r>
                        <a:rPr lang="ru-RU" sz="1400" b="0" baseline="0" dirty="0" smtClean="0"/>
                        <a:t>-</a:t>
                      </a:r>
                      <a:r>
                        <a:rPr lang="ru-RU" sz="1400" b="0" i="1" dirty="0" smtClean="0"/>
                        <a:t>Гребной слалом </a:t>
                      </a:r>
                    </a:p>
                    <a:p>
                      <a:r>
                        <a:rPr lang="ru-RU" sz="1400" b="0" dirty="0" smtClean="0"/>
                        <a:t>-</a:t>
                      </a:r>
                      <a:r>
                        <a:rPr lang="ru-RU" sz="1400" b="0" i="1" dirty="0" smtClean="0"/>
                        <a:t>Сплав или </a:t>
                      </a:r>
                      <a:r>
                        <a:rPr lang="ru-RU" sz="1400" b="0" i="1" dirty="0" err="1" smtClean="0"/>
                        <a:t>фрирайд</a:t>
                      </a:r>
                      <a:r>
                        <a:rPr lang="ru-RU" sz="1400" b="0" i="1" dirty="0" smtClean="0"/>
                        <a:t>- </a:t>
                      </a:r>
                      <a:r>
                        <a:rPr lang="ru-RU" sz="1400" b="0" dirty="0" smtClean="0"/>
                        <a:t>прохождение на каяке препятствий ( порогов ) на горных, бурных реках. </a:t>
                      </a:r>
                    </a:p>
                    <a:p>
                      <a:r>
                        <a:rPr lang="ru-RU" sz="1400" b="0" dirty="0" smtClean="0"/>
                        <a:t>-</a:t>
                      </a:r>
                      <a:r>
                        <a:rPr lang="ru-RU" sz="1400" b="0" i="1" dirty="0" smtClean="0"/>
                        <a:t>Родео или фристайл </a:t>
                      </a:r>
                      <a:r>
                        <a:rPr lang="ru-RU" sz="1400" b="0" dirty="0" smtClean="0"/>
                        <a:t>- выполнение различных родео, акробатических фигур в трех плоскостях на валу (стоячая волна), в бочке (слив по которым есть обратное течение) или на ровной воде.</a:t>
                      </a:r>
                    </a:p>
                    <a:p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каякинг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429000"/>
            <a:ext cx="2227448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каяк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5872" y="4581128"/>
            <a:ext cx="2257073" cy="147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рафтингтуризм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682806"/>
            <a:ext cx="2088232" cy="1566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raft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980728"/>
            <a:ext cx="1811902" cy="1440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22960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520280"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Индустриальный туризм</a:t>
                      </a:r>
                      <a:endParaRPr lang="ru-RU" dirty="0" smtClean="0"/>
                    </a:p>
                    <a:p>
                      <a:r>
                        <a:rPr lang="ru-RU" sz="1400" b="0" dirty="0" smtClean="0"/>
                        <a:t> это исследование</a:t>
                      </a:r>
                      <a:r>
                        <a:rPr lang="ru-RU" sz="1400" b="0" baseline="0" dirty="0" smtClean="0"/>
                        <a:t> </a:t>
                      </a:r>
                      <a:r>
                        <a:rPr lang="ru-RU" sz="1400" b="0" dirty="0" smtClean="0"/>
                        <a:t>забытой, или запретной части человеческой цивилизации </a:t>
                      </a:r>
                      <a:r>
                        <a:rPr lang="ru-RU" sz="1400" b="0" baseline="0" dirty="0" err="1" smtClean="0"/>
                        <a:t>п</a:t>
                      </a:r>
                      <a:r>
                        <a:rPr lang="ru-RU" sz="1400" b="0" dirty="0" err="1" smtClean="0"/>
                        <a:t>ромыш-ленных</a:t>
                      </a:r>
                      <a:r>
                        <a:rPr lang="ru-RU" sz="1400" b="0" dirty="0" smtClean="0"/>
                        <a:t>  </a:t>
                      </a:r>
                      <a:r>
                        <a:rPr lang="ru-RU" sz="1400" b="0" dirty="0" err="1" smtClean="0"/>
                        <a:t>територий</a:t>
                      </a:r>
                      <a:r>
                        <a:rPr lang="ru-RU" sz="1400" b="0" dirty="0" smtClean="0"/>
                        <a:t>, инженерных сооружений, зданий производственного или специального назначения, других заброшенных или </a:t>
                      </a:r>
                    </a:p>
                    <a:p>
                      <a:r>
                        <a:rPr lang="ru-RU" sz="1400" b="0" dirty="0" smtClean="0"/>
                        <a:t>покинутых долгое время сооружений.</a:t>
                      </a:r>
                    </a:p>
                    <a:p>
                      <a:pPr algn="ctr"/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</a:tr>
              <a:tr h="2520280">
                <a:tc>
                  <a:txBody>
                    <a:bodyPr/>
                    <a:lstStyle/>
                    <a:p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/>
                        <a:t>Диггерство</a:t>
                      </a:r>
                      <a:r>
                        <a:rPr lang="ru-RU" b="1" dirty="0" smtClean="0"/>
                        <a:t> </a:t>
                      </a:r>
                      <a:endParaRPr lang="ru-RU" sz="18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/>
                        <a:t> </a:t>
                      </a:r>
                      <a:r>
                        <a:rPr lang="ru-RU" sz="1400" b="0" dirty="0" smtClean="0"/>
                        <a:t>исследование подземных просторов, искусственных подземных сооружений.</a:t>
                      </a:r>
                      <a:r>
                        <a:rPr lang="ru-RU" sz="1400" b="0" baseline="0" dirty="0" smtClean="0"/>
                        <a:t> </a:t>
                      </a:r>
                      <a:r>
                        <a:rPr lang="ru-RU" sz="1400" b="0" dirty="0" smtClean="0"/>
                        <a:t> Любимые места для </a:t>
                      </a:r>
                      <a:r>
                        <a:rPr lang="ru-RU" sz="1400" b="0" dirty="0" err="1" smtClean="0"/>
                        <a:t>диггерства</a:t>
                      </a:r>
                      <a:r>
                        <a:rPr lang="ru-RU" sz="1400" b="0" dirty="0" smtClean="0"/>
                        <a:t>: подземные реки, линии метро, дренажные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/>
                        <a:t>систы</a:t>
                      </a:r>
                      <a:r>
                        <a:rPr lang="ru-RU" sz="1400" b="0" dirty="0" smtClean="0"/>
                        <a:t>,  заброшенные  военные  объекты,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подвалы и старые шахты.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индивидуальный.туризмjpe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340768"/>
            <a:ext cx="194421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индустриальный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988840"/>
            <a:ext cx="2008617" cy="1506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диггер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717032"/>
            <a:ext cx="2210210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P10101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4581128"/>
            <a:ext cx="2020704" cy="1517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По ландшафтному и географическому признаку 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888232"/>
          <a:ext cx="8229600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74244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Горный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err="1" smtClean="0"/>
                        <a:t>Спелеотуризм</a:t>
                      </a:r>
                      <a:endParaRPr lang="ru-RU" dirty="0"/>
                    </a:p>
                  </a:txBody>
                  <a:tcPr/>
                </a:tc>
              </a:tr>
              <a:tr h="85394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b="1" dirty="0" smtClean="0"/>
                        <a:t>Сельский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b="1" dirty="0" smtClean="0"/>
                        <a:t>Лесной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393305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По количеству участников</a:t>
            </a:r>
          </a:p>
          <a:p>
            <a:pPr algn="ctr"/>
            <a:endParaRPr lang="ru-RU" sz="32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9552" y="4653136"/>
          <a:ext cx="8064896" cy="165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1656184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Групповой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Самостоятельный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 descr="корпоратив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132" y="4725144"/>
            <a:ext cx="2024710" cy="1474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индивидуальный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1476" y="4982053"/>
            <a:ext cx="1974940" cy="1255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По возрастному и социальному признаку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348881"/>
          <a:ext cx="8229600" cy="4032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224135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Детский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Юношеский</a:t>
                      </a:r>
                      <a:endParaRPr lang="ru-RU" dirty="0"/>
                    </a:p>
                  </a:txBody>
                  <a:tcPr/>
                </a:tc>
              </a:tr>
              <a:tr h="136815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b="1" dirty="0" smtClean="0"/>
                        <a:t>Взрослый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l"/>
                      <a:r>
                        <a:rPr lang="ru-RU" b="1" dirty="0" smtClean="0"/>
                        <a:t>     Семейный</a:t>
                      </a:r>
                      <a:endParaRPr lang="ru-RU" b="1" dirty="0"/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 Туризм для людей с ограниченными возможностями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доступный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4797152"/>
            <a:ext cx="1944216" cy="1543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семейный 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3625" y="3458376"/>
            <a:ext cx="2200823" cy="1410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По другим признакам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99592" y="2132856"/>
          <a:ext cx="7560840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2259"/>
                <a:gridCol w="3958581"/>
              </a:tblGrid>
              <a:tr h="148216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экзотический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космический</a:t>
                      </a:r>
                      <a:endParaRPr lang="ru-RU" dirty="0"/>
                    </a:p>
                  </a:txBody>
                  <a:tcPr/>
                </a:tc>
              </a:tr>
              <a:tr h="1326147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 виртуальный  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  мировой 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космический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7" y="2266584"/>
            <a:ext cx="1829005" cy="1306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экзхотический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348880"/>
            <a:ext cx="1656184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онлайн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645024"/>
            <a:ext cx="1651384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международный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96237" y="3501008"/>
            <a:ext cx="1596177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1412776"/>
            <a:ext cx="6048672" cy="3672408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Виды туризма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44824"/>
          <a:ext cx="8229600" cy="4729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Рекреационный туризм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060847"/>
          <a:ext cx="8229600" cy="4248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41615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оздоровительный </a:t>
                      </a:r>
                    </a:p>
                    <a:p>
                      <a:r>
                        <a:rPr lang="ru-RU" dirty="0" smtClean="0"/>
                        <a:t>                     /пляжный/</a:t>
                      </a:r>
                    </a:p>
                    <a:p>
                      <a:r>
                        <a:rPr lang="ru-RU" dirty="0" smtClean="0"/>
                        <a:t>                                   /отпускной/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161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b="1" dirty="0" smtClean="0"/>
                        <a:t>познавательный</a:t>
                      </a:r>
                      <a:endParaRPr lang="ru-RU" b="1" dirty="0"/>
                    </a:p>
                  </a:txBody>
                  <a:tcPr/>
                </a:tc>
              </a:tr>
              <a:tr h="1416158">
                <a:tc>
                  <a:txBody>
                    <a:bodyPr/>
                    <a:lstStyle/>
                    <a:p>
                      <a:pPr algn="r"/>
                      <a:endParaRPr lang="ru-RU" b="1" dirty="0" smtClean="0"/>
                    </a:p>
                    <a:p>
                      <a:pPr algn="r"/>
                      <a:r>
                        <a:rPr lang="ru-RU" b="1" dirty="0" smtClean="0"/>
                        <a:t>спортивный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море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235164"/>
            <a:ext cx="1728192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культурно-познавательный, внутренний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8701" y="3645024"/>
            <a:ext cx="1849164" cy="1296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скалолазание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5" y="4923166"/>
            <a:ext cx="1848205" cy="1386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Деловой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28800"/>
          <a:ext cx="8229600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5841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астрономический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бизнес-туризм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конгресс-туризм</a:t>
                      </a:r>
                      <a:endParaRPr lang="ru-RU" dirty="0"/>
                    </a:p>
                  </a:txBody>
                  <a:tcPr/>
                </a:tc>
              </a:tr>
              <a:tr h="158417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шопинг-туризм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экстремальный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индустриальный</a:t>
                      </a:r>
                      <a:endParaRPr lang="ru-RU" b="1" dirty="0"/>
                    </a:p>
                  </a:txBody>
                  <a:tcPr/>
                </a:tc>
              </a:tr>
              <a:tr h="158417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археологический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гастрономический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    военный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business-travel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3" y="1988840"/>
            <a:ext cx="1598701" cy="1187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kayak-picture-wallpaper-003-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2" y="3591017"/>
            <a:ext cx="1512170" cy="1134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военный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4833155"/>
            <a:ext cx="1008112" cy="1512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городской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3573016"/>
            <a:ext cx="1728192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gastronomicheskiy-turizm-v-meksiku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79102" y="5166194"/>
            <a:ext cx="1829002" cy="1143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астроном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1600" y="1999729"/>
            <a:ext cx="1584176" cy="1188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конгресс-тур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8224" y="1983247"/>
            <a:ext cx="1728192" cy="1162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шоп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00350" y="3570225"/>
            <a:ext cx="1699442" cy="1154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archaeologist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15616" y="5139190"/>
            <a:ext cx="1584176" cy="1188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Классификация видов туризма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/>
          <a:lstStyle/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628800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по организационному признаку;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</a:t>
            </a:r>
            <a:r>
              <a:rPr lang="ru-RU" smtClean="0"/>
              <a:t>по средствам </a:t>
            </a:r>
            <a:r>
              <a:rPr lang="ru-RU" dirty="0" smtClean="0"/>
              <a:t>передвижения;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по цели;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экстремальные виды туризма;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по ландшафтному и географическому признаку;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по возрастному и социальному признаку;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по количеству участников;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по другим признакам.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По организационному признаку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657704"/>
          </a:xfrm>
        </p:spPr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3200" b="1" dirty="0" smtClean="0">
                <a:latin typeface="+mj-lt"/>
              </a:rPr>
              <a:t>По национальному признаку</a:t>
            </a:r>
            <a:endParaRPr lang="ru-RU" sz="3200" b="1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475656" y="3140968"/>
          <a:ext cx="6192688" cy="334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148478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 плановый /организованный    (</a:t>
            </a:r>
            <a:r>
              <a:rPr lang="ru-RU" sz="1400" dirty="0" smtClean="0"/>
              <a:t>сеть турфирм)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самодеятельный /неорганизованный/</a:t>
            </a: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1628056" y="3293368"/>
          <a:ext cx="6192688" cy="334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1900" dirty="0" smtClean="0"/>
              <a:t>- туризм внутренний - путешествия в пределах Российской Федерации лиц, постоянно </a:t>
            </a:r>
            <a:r>
              <a:rPr lang="ru-RU" sz="1800" dirty="0" smtClean="0"/>
              <a:t>проживающих</a:t>
            </a:r>
            <a:r>
              <a:rPr lang="ru-RU" sz="1900" dirty="0" smtClean="0"/>
              <a:t> в Российской Федерации;</a:t>
            </a:r>
          </a:p>
          <a:p>
            <a:endParaRPr lang="ru-RU" sz="1900" dirty="0" smtClean="0"/>
          </a:p>
          <a:p>
            <a:r>
              <a:rPr lang="ru-RU" sz="1900" dirty="0" smtClean="0"/>
              <a:t>- туризм выездной - путешествия лиц, постоянно проживающих в Российской Федерации, в другую страну;</a:t>
            </a:r>
          </a:p>
          <a:p>
            <a:endParaRPr lang="ru-RU" sz="1900" dirty="0" smtClean="0"/>
          </a:p>
          <a:p>
            <a:r>
              <a:rPr lang="ru-RU" sz="1900" dirty="0" smtClean="0"/>
              <a:t>- туризм въездной - путешествия в пределах Российской Федерации лиц, не проживающих постоянно в Российской Федерации .</a:t>
            </a:r>
            <a:endParaRPr lang="ru-RU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1008112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ru-RU" sz="3200" dirty="0" smtClean="0">
                <a:latin typeface="+mj-lt"/>
              </a:rPr>
              <a:t>По видам передвижения </a:t>
            </a:r>
          </a:p>
          <a:p>
            <a:pPr lvl="0" algn="ctr">
              <a:buNone/>
            </a:pPr>
            <a:r>
              <a:rPr lang="ru-RU" dirty="0" smtClean="0">
                <a:latin typeface="+mj-lt"/>
              </a:rPr>
              <a:t>/спортивный туризм/</a:t>
            </a:r>
            <a:endParaRPr lang="ru-RU" dirty="0">
              <a:latin typeface="+mj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3568" y="2276873"/>
          <a:ext cx="7704856" cy="4032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/>
                <a:gridCol w="3852428"/>
              </a:tblGrid>
              <a:tr h="1344149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Автомобильный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441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l"/>
                      <a:r>
                        <a:rPr lang="ru-RU" b="1" dirty="0" smtClean="0"/>
                        <a:t>Мототуризм</a:t>
                      </a:r>
                      <a:endParaRPr lang="ru-RU" b="1" dirty="0"/>
                    </a:p>
                  </a:txBody>
                  <a:tcPr/>
                </a:tc>
              </a:tr>
              <a:tr h="1344149">
                <a:tc>
                  <a:txBody>
                    <a:bodyPr/>
                    <a:lstStyle/>
                    <a:p>
                      <a:pPr algn="r"/>
                      <a:r>
                        <a:rPr lang="ru-RU" b="1" dirty="0" err="1" smtClean="0"/>
                        <a:t>Велотуризм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автомобильный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348880"/>
            <a:ext cx="215160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sbory-Izumrudnyj-goro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140968"/>
            <a:ext cx="1368152" cy="1824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вело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918034"/>
            <a:ext cx="2033017" cy="1379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1772</TotalTime>
  <Words>1003</Words>
  <Application>Microsoft Office PowerPoint</Application>
  <PresentationFormat>Экран (4:3)</PresentationFormat>
  <Paragraphs>238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Городская</vt:lpstr>
      <vt:lpstr>Виды туризма</vt:lpstr>
      <vt:lpstr>Введение</vt:lpstr>
      <vt:lpstr>Виды туризма</vt:lpstr>
      <vt:lpstr>Рекреационный туризм</vt:lpstr>
      <vt:lpstr>Деловой</vt:lpstr>
      <vt:lpstr>Классификация видов туризма</vt:lpstr>
      <vt:lpstr>По организационному признаку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 цели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Экстремальный туризм</vt:lpstr>
      <vt:lpstr>Презентация PowerPoint</vt:lpstr>
      <vt:lpstr>Презентация PowerPoint</vt:lpstr>
      <vt:lpstr>По ландшафтному и географическому признаку </vt:lpstr>
      <vt:lpstr>По возрастному и социальному признаку</vt:lpstr>
      <vt:lpstr>По другим признакам</vt:lpstr>
      <vt:lpstr>Спасибо за внимание!</vt:lpstr>
    </vt:vector>
  </TitlesOfParts>
  <Manager>Каракчиева Т.А.</Manager>
  <Company>МАОУ "СОШ №18"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туризма</dc:title>
  <dc:subject>Туризм</dc:subject>
  <dc:creator>1</dc:creator>
  <cp:keywords>Классификация</cp:keywords>
  <cp:lastModifiedBy>HP</cp:lastModifiedBy>
  <cp:revision>154</cp:revision>
  <dcterms:created xsi:type="dcterms:W3CDTF">2013-12-29T10:38:19Z</dcterms:created>
  <dcterms:modified xsi:type="dcterms:W3CDTF">2020-04-07T15:56:52Z</dcterms:modified>
</cp:coreProperties>
</file>