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79AE4-2150-469E-A0F6-5D93DF4362F8}" type="doc">
      <dgm:prSet loTypeId="urn:microsoft.com/office/officeart/2005/8/layout/orgChart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AA81CB28-24AC-4A3A-BCB2-35429CF757E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высокий</a:t>
          </a:r>
          <a:endParaRPr lang="ru-RU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694BB7-3328-4848-BCA6-8A275CC8167F}" type="parTrans" cxnId="{C57B8962-BC5C-49E7-B7BC-D007E75437A8}">
      <dgm:prSet/>
      <dgm:spPr/>
      <dgm:t>
        <a:bodyPr/>
        <a:lstStyle/>
        <a:p>
          <a:endParaRPr lang="ru-RU"/>
        </a:p>
      </dgm:t>
    </dgm:pt>
    <dgm:pt modelId="{AAC790E5-24D9-4BB0-8F3A-1884EDBAFF04}" type="sibTrans" cxnId="{C57B8962-BC5C-49E7-B7BC-D007E75437A8}">
      <dgm:prSet/>
      <dgm:spPr/>
      <dgm:t>
        <a:bodyPr/>
        <a:lstStyle/>
        <a:p>
          <a:endParaRPr lang="ru-RU"/>
        </a:p>
      </dgm:t>
    </dgm:pt>
    <dgm:pt modelId="{DF8C6623-17B8-4C06-B222-BF6C8EF5005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Низкий (</a:t>
          </a:r>
          <a:r>
            <a:rPr lang="ru-RU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неудовле</a:t>
          </a:r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-творительный)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3399F5-4F76-4C57-A9E3-48E205B01854}" type="parTrans" cxnId="{2B5EAE89-11A4-40E0-B38B-A4E304B7BDD2}">
      <dgm:prSet/>
      <dgm:spPr/>
      <dgm:t>
        <a:bodyPr/>
        <a:lstStyle/>
        <a:p>
          <a:endParaRPr lang="ru-RU"/>
        </a:p>
      </dgm:t>
    </dgm:pt>
    <dgm:pt modelId="{EE7DC2DD-1F64-404F-AE13-855E2499D021}" type="sibTrans" cxnId="{2B5EAE89-11A4-40E0-B38B-A4E304B7BDD2}">
      <dgm:prSet/>
      <dgm:spPr/>
      <dgm:t>
        <a:bodyPr/>
        <a:lstStyle/>
        <a:p>
          <a:endParaRPr lang="ru-RU"/>
        </a:p>
      </dgm:t>
    </dgm:pt>
    <dgm:pt modelId="{5841866B-6AF2-48DD-98C2-D54A705A295C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средний</a:t>
          </a:r>
          <a:endParaRPr lang="ru-RU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B4196-C3D9-421C-8560-DA4640394F70}" type="parTrans" cxnId="{5F6D3487-6F19-4A11-8AA2-B552EAD8E165}">
      <dgm:prSet/>
      <dgm:spPr/>
      <dgm:t>
        <a:bodyPr/>
        <a:lstStyle/>
        <a:p>
          <a:endParaRPr lang="ru-RU"/>
        </a:p>
      </dgm:t>
    </dgm:pt>
    <dgm:pt modelId="{BE244ABB-5503-4560-A820-9BB78719B4C7}" type="sibTrans" cxnId="{5F6D3487-6F19-4A11-8AA2-B552EAD8E165}">
      <dgm:prSet/>
      <dgm:spPr/>
      <dgm:t>
        <a:bodyPr/>
        <a:lstStyle/>
        <a:p>
          <a:endParaRPr lang="ru-RU"/>
        </a:p>
      </dgm:t>
    </dgm:pt>
    <dgm:pt modelId="{6F055065-220F-482B-ABD6-A9EC7B4D417A}" type="pres">
      <dgm:prSet presAssocID="{D2079AE4-2150-469E-A0F6-5D93DF4362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154BB2-51B0-4110-9950-9F219061A829}" type="pres">
      <dgm:prSet presAssocID="{AA81CB28-24AC-4A3A-BCB2-35429CF757EF}" presName="hierRoot1" presStyleCnt="0">
        <dgm:presLayoutVars>
          <dgm:hierBranch val="init"/>
        </dgm:presLayoutVars>
      </dgm:prSet>
      <dgm:spPr/>
    </dgm:pt>
    <dgm:pt modelId="{307550A8-7D1D-4722-A968-86EF4891293D}" type="pres">
      <dgm:prSet presAssocID="{AA81CB28-24AC-4A3A-BCB2-35429CF757EF}" presName="rootComposite1" presStyleCnt="0"/>
      <dgm:spPr/>
    </dgm:pt>
    <dgm:pt modelId="{7B55018C-5952-477E-90E5-FB9B14760739}" type="pres">
      <dgm:prSet presAssocID="{AA81CB28-24AC-4A3A-BCB2-35429CF757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F80473-0850-407D-9B0B-3CE954CA92E1}" type="pres">
      <dgm:prSet presAssocID="{AA81CB28-24AC-4A3A-BCB2-35429CF757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78BD2B-8C6F-4048-996D-C7607AFC6EC2}" type="pres">
      <dgm:prSet presAssocID="{AA81CB28-24AC-4A3A-BCB2-35429CF757EF}" presName="hierChild2" presStyleCnt="0"/>
      <dgm:spPr/>
    </dgm:pt>
    <dgm:pt modelId="{CA9F01E9-689E-4534-B435-842F243F4DE1}" type="pres">
      <dgm:prSet presAssocID="{7ACB4196-C3D9-421C-8560-DA4640394F70}" presName="Name37" presStyleLbl="parChTrans1D2" presStyleIdx="0" presStyleCnt="1"/>
      <dgm:spPr/>
      <dgm:t>
        <a:bodyPr/>
        <a:lstStyle/>
        <a:p>
          <a:endParaRPr lang="ru-RU"/>
        </a:p>
      </dgm:t>
    </dgm:pt>
    <dgm:pt modelId="{126DCB1D-06D1-42A0-8855-5122D46D176C}" type="pres">
      <dgm:prSet presAssocID="{5841866B-6AF2-48DD-98C2-D54A705A295C}" presName="hierRoot2" presStyleCnt="0">
        <dgm:presLayoutVars>
          <dgm:hierBranch val="init"/>
        </dgm:presLayoutVars>
      </dgm:prSet>
      <dgm:spPr/>
    </dgm:pt>
    <dgm:pt modelId="{49746BEE-A876-49A0-927B-C634B53FB9A0}" type="pres">
      <dgm:prSet presAssocID="{5841866B-6AF2-48DD-98C2-D54A705A295C}" presName="rootComposite" presStyleCnt="0"/>
      <dgm:spPr/>
    </dgm:pt>
    <dgm:pt modelId="{E6C7F6C1-E3B9-4A75-BBD2-BA157D7DF12C}" type="pres">
      <dgm:prSet presAssocID="{5841866B-6AF2-48DD-98C2-D54A705A295C}" presName="rootText" presStyleLbl="node2" presStyleIdx="0" presStyleCnt="1" custLinFactNeighborX="-20279" custLinFactNeighborY="37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2DE81C-ED0B-4AD3-A355-7076E52DA512}" type="pres">
      <dgm:prSet presAssocID="{5841866B-6AF2-48DD-98C2-D54A705A295C}" presName="rootConnector" presStyleLbl="node2" presStyleIdx="0" presStyleCnt="1"/>
      <dgm:spPr/>
      <dgm:t>
        <a:bodyPr/>
        <a:lstStyle/>
        <a:p>
          <a:endParaRPr lang="ru-RU"/>
        </a:p>
      </dgm:t>
    </dgm:pt>
    <dgm:pt modelId="{C1C1D79F-B2AF-4F8E-94F7-FC6015F09F6E}" type="pres">
      <dgm:prSet presAssocID="{5841866B-6AF2-48DD-98C2-D54A705A295C}" presName="hierChild4" presStyleCnt="0"/>
      <dgm:spPr/>
    </dgm:pt>
    <dgm:pt modelId="{5AB7080E-4922-46BC-BDE8-68A4DE69AE1E}" type="pres">
      <dgm:prSet presAssocID="{3E3399F5-4F76-4C57-A9E3-48E205B01854}" presName="Name37" presStyleLbl="parChTrans1D3" presStyleIdx="0" presStyleCnt="1"/>
      <dgm:spPr/>
      <dgm:t>
        <a:bodyPr/>
        <a:lstStyle/>
        <a:p>
          <a:endParaRPr lang="ru-RU"/>
        </a:p>
      </dgm:t>
    </dgm:pt>
    <dgm:pt modelId="{93560FD5-6DED-43AD-BEB5-331354A3C0CC}" type="pres">
      <dgm:prSet presAssocID="{DF8C6623-17B8-4C06-B222-BF6C8EF50058}" presName="hierRoot2" presStyleCnt="0">
        <dgm:presLayoutVars>
          <dgm:hierBranch val="init"/>
        </dgm:presLayoutVars>
      </dgm:prSet>
      <dgm:spPr/>
    </dgm:pt>
    <dgm:pt modelId="{E7F071FC-7AC3-4BDE-9F27-A0D0A4C3E972}" type="pres">
      <dgm:prSet presAssocID="{DF8C6623-17B8-4C06-B222-BF6C8EF50058}" presName="rootComposite" presStyleCnt="0"/>
      <dgm:spPr/>
    </dgm:pt>
    <dgm:pt modelId="{9E234945-22CE-4BD4-8CA4-33B52C010A50}" type="pres">
      <dgm:prSet presAssocID="{DF8C6623-17B8-4C06-B222-BF6C8EF50058}" presName="rootText" presStyleLbl="node3" presStyleIdx="0" presStyleCnt="1" custLinFactNeighborX="81402" custLinFactNeighborY="-14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07BF31-DA51-4B83-AA43-E95F303FC4C4}" type="pres">
      <dgm:prSet presAssocID="{DF8C6623-17B8-4C06-B222-BF6C8EF50058}" presName="rootConnector" presStyleLbl="node3" presStyleIdx="0" presStyleCnt="1"/>
      <dgm:spPr/>
      <dgm:t>
        <a:bodyPr/>
        <a:lstStyle/>
        <a:p>
          <a:endParaRPr lang="ru-RU"/>
        </a:p>
      </dgm:t>
    </dgm:pt>
    <dgm:pt modelId="{6D00BE83-5A92-4A94-AC82-02288ADB14E7}" type="pres">
      <dgm:prSet presAssocID="{DF8C6623-17B8-4C06-B222-BF6C8EF50058}" presName="hierChild4" presStyleCnt="0"/>
      <dgm:spPr/>
    </dgm:pt>
    <dgm:pt modelId="{FB1915C6-637D-4B0C-AFA7-93BF95C73EB1}" type="pres">
      <dgm:prSet presAssocID="{DF8C6623-17B8-4C06-B222-BF6C8EF50058}" presName="hierChild5" presStyleCnt="0"/>
      <dgm:spPr/>
    </dgm:pt>
    <dgm:pt modelId="{D5510B2E-041D-4CF1-B00F-CE18C3B10AE0}" type="pres">
      <dgm:prSet presAssocID="{5841866B-6AF2-48DD-98C2-D54A705A295C}" presName="hierChild5" presStyleCnt="0"/>
      <dgm:spPr/>
    </dgm:pt>
    <dgm:pt modelId="{504E6CC7-53C5-4985-AC6B-83013FB1709F}" type="pres">
      <dgm:prSet presAssocID="{AA81CB28-24AC-4A3A-BCB2-35429CF757EF}" presName="hierChild3" presStyleCnt="0"/>
      <dgm:spPr/>
    </dgm:pt>
  </dgm:ptLst>
  <dgm:cxnLst>
    <dgm:cxn modelId="{5F6D3487-6F19-4A11-8AA2-B552EAD8E165}" srcId="{AA81CB28-24AC-4A3A-BCB2-35429CF757EF}" destId="{5841866B-6AF2-48DD-98C2-D54A705A295C}" srcOrd="0" destOrd="0" parTransId="{7ACB4196-C3D9-421C-8560-DA4640394F70}" sibTransId="{BE244ABB-5503-4560-A820-9BB78719B4C7}"/>
    <dgm:cxn modelId="{3A061EA5-8D0D-4123-B0BD-496A457672EE}" type="presOf" srcId="{AA81CB28-24AC-4A3A-BCB2-35429CF757EF}" destId="{7B55018C-5952-477E-90E5-FB9B14760739}" srcOrd="0" destOrd="0" presId="urn:microsoft.com/office/officeart/2005/8/layout/orgChart1"/>
    <dgm:cxn modelId="{BBC44658-81B5-4FCE-A4BD-08F7E9361EA1}" type="presOf" srcId="{5841866B-6AF2-48DD-98C2-D54A705A295C}" destId="{E6C7F6C1-E3B9-4A75-BBD2-BA157D7DF12C}" srcOrd="0" destOrd="0" presId="urn:microsoft.com/office/officeart/2005/8/layout/orgChart1"/>
    <dgm:cxn modelId="{673B26FA-95B1-4E78-BDB4-6DFB76A65F68}" type="presOf" srcId="{D2079AE4-2150-469E-A0F6-5D93DF4362F8}" destId="{6F055065-220F-482B-ABD6-A9EC7B4D417A}" srcOrd="0" destOrd="0" presId="urn:microsoft.com/office/officeart/2005/8/layout/orgChart1"/>
    <dgm:cxn modelId="{4E9EFE8D-B212-4827-8441-BF1B548B7E62}" type="presOf" srcId="{DF8C6623-17B8-4C06-B222-BF6C8EF50058}" destId="{9E234945-22CE-4BD4-8CA4-33B52C010A50}" srcOrd="0" destOrd="0" presId="urn:microsoft.com/office/officeart/2005/8/layout/orgChart1"/>
    <dgm:cxn modelId="{B50051B1-7759-4EB7-B68E-86088AA17943}" type="presOf" srcId="{5841866B-6AF2-48DD-98C2-D54A705A295C}" destId="{392DE81C-ED0B-4AD3-A355-7076E52DA512}" srcOrd="1" destOrd="0" presId="urn:microsoft.com/office/officeart/2005/8/layout/orgChart1"/>
    <dgm:cxn modelId="{D4303485-B3CA-4398-943A-2659AE2541F3}" type="presOf" srcId="{3E3399F5-4F76-4C57-A9E3-48E205B01854}" destId="{5AB7080E-4922-46BC-BDE8-68A4DE69AE1E}" srcOrd="0" destOrd="0" presId="urn:microsoft.com/office/officeart/2005/8/layout/orgChart1"/>
    <dgm:cxn modelId="{C57B8962-BC5C-49E7-B7BC-D007E75437A8}" srcId="{D2079AE4-2150-469E-A0F6-5D93DF4362F8}" destId="{AA81CB28-24AC-4A3A-BCB2-35429CF757EF}" srcOrd="0" destOrd="0" parTransId="{4F694BB7-3328-4848-BCA6-8A275CC8167F}" sibTransId="{AAC790E5-24D9-4BB0-8F3A-1884EDBAFF04}"/>
    <dgm:cxn modelId="{FCD2BAA3-C1E4-43EE-86B6-555E3557E44D}" type="presOf" srcId="{DF8C6623-17B8-4C06-B222-BF6C8EF50058}" destId="{E707BF31-DA51-4B83-AA43-E95F303FC4C4}" srcOrd="1" destOrd="0" presId="urn:microsoft.com/office/officeart/2005/8/layout/orgChart1"/>
    <dgm:cxn modelId="{2B5EAE89-11A4-40E0-B38B-A4E304B7BDD2}" srcId="{5841866B-6AF2-48DD-98C2-D54A705A295C}" destId="{DF8C6623-17B8-4C06-B222-BF6C8EF50058}" srcOrd="0" destOrd="0" parTransId="{3E3399F5-4F76-4C57-A9E3-48E205B01854}" sibTransId="{EE7DC2DD-1F64-404F-AE13-855E2499D021}"/>
    <dgm:cxn modelId="{5FD018E4-1A39-4355-BF64-5DF91A707F09}" type="presOf" srcId="{AA81CB28-24AC-4A3A-BCB2-35429CF757EF}" destId="{A1F80473-0850-407D-9B0B-3CE954CA92E1}" srcOrd="1" destOrd="0" presId="urn:microsoft.com/office/officeart/2005/8/layout/orgChart1"/>
    <dgm:cxn modelId="{BF4710F2-D018-4122-9186-8AF9FFE324DE}" type="presOf" srcId="{7ACB4196-C3D9-421C-8560-DA4640394F70}" destId="{CA9F01E9-689E-4534-B435-842F243F4DE1}" srcOrd="0" destOrd="0" presId="urn:microsoft.com/office/officeart/2005/8/layout/orgChart1"/>
    <dgm:cxn modelId="{18C10DD3-1D36-4D9C-8B03-8F1A244AFFDA}" type="presParOf" srcId="{6F055065-220F-482B-ABD6-A9EC7B4D417A}" destId="{AE154BB2-51B0-4110-9950-9F219061A829}" srcOrd="0" destOrd="0" presId="urn:microsoft.com/office/officeart/2005/8/layout/orgChart1"/>
    <dgm:cxn modelId="{9125A51D-1F5F-425A-8FD6-F3CF91C97A70}" type="presParOf" srcId="{AE154BB2-51B0-4110-9950-9F219061A829}" destId="{307550A8-7D1D-4722-A968-86EF4891293D}" srcOrd="0" destOrd="0" presId="urn:microsoft.com/office/officeart/2005/8/layout/orgChart1"/>
    <dgm:cxn modelId="{A788DEC2-9108-4F03-89C7-46B319F0D004}" type="presParOf" srcId="{307550A8-7D1D-4722-A968-86EF4891293D}" destId="{7B55018C-5952-477E-90E5-FB9B14760739}" srcOrd="0" destOrd="0" presId="urn:microsoft.com/office/officeart/2005/8/layout/orgChart1"/>
    <dgm:cxn modelId="{8684B876-4A24-4DDB-812D-AFB6A29FC121}" type="presParOf" srcId="{307550A8-7D1D-4722-A968-86EF4891293D}" destId="{A1F80473-0850-407D-9B0B-3CE954CA92E1}" srcOrd="1" destOrd="0" presId="urn:microsoft.com/office/officeart/2005/8/layout/orgChart1"/>
    <dgm:cxn modelId="{1C10EC0B-0B6C-48DA-98A2-8774DFD9A3A5}" type="presParOf" srcId="{AE154BB2-51B0-4110-9950-9F219061A829}" destId="{1B78BD2B-8C6F-4048-996D-C7607AFC6EC2}" srcOrd="1" destOrd="0" presId="urn:microsoft.com/office/officeart/2005/8/layout/orgChart1"/>
    <dgm:cxn modelId="{36582541-DFAC-419A-983F-9A3B20CA9180}" type="presParOf" srcId="{1B78BD2B-8C6F-4048-996D-C7607AFC6EC2}" destId="{CA9F01E9-689E-4534-B435-842F243F4DE1}" srcOrd="0" destOrd="0" presId="urn:microsoft.com/office/officeart/2005/8/layout/orgChart1"/>
    <dgm:cxn modelId="{6E41935F-49A0-4ABD-B21E-EBC3FF1F3F81}" type="presParOf" srcId="{1B78BD2B-8C6F-4048-996D-C7607AFC6EC2}" destId="{126DCB1D-06D1-42A0-8855-5122D46D176C}" srcOrd="1" destOrd="0" presId="urn:microsoft.com/office/officeart/2005/8/layout/orgChart1"/>
    <dgm:cxn modelId="{288DBD38-7B24-49DE-87E4-E710A18ABE45}" type="presParOf" srcId="{126DCB1D-06D1-42A0-8855-5122D46D176C}" destId="{49746BEE-A876-49A0-927B-C634B53FB9A0}" srcOrd="0" destOrd="0" presId="urn:microsoft.com/office/officeart/2005/8/layout/orgChart1"/>
    <dgm:cxn modelId="{45CF0A3B-F803-469A-A494-8B85C9634B21}" type="presParOf" srcId="{49746BEE-A876-49A0-927B-C634B53FB9A0}" destId="{E6C7F6C1-E3B9-4A75-BBD2-BA157D7DF12C}" srcOrd="0" destOrd="0" presId="urn:microsoft.com/office/officeart/2005/8/layout/orgChart1"/>
    <dgm:cxn modelId="{7AEB1DFC-E448-4FEC-8A2C-5CE027B7DF70}" type="presParOf" srcId="{49746BEE-A876-49A0-927B-C634B53FB9A0}" destId="{392DE81C-ED0B-4AD3-A355-7076E52DA512}" srcOrd="1" destOrd="0" presId="urn:microsoft.com/office/officeart/2005/8/layout/orgChart1"/>
    <dgm:cxn modelId="{0A13B9DB-B955-4EF9-9681-6DC1107A0ED0}" type="presParOf" srcId="{126DCB1D-06D1-42A0-8855-5122D46D176C}" destId="{C1C1D79F-B2AF-4F8E-94F7-FC6015F09F6E}" srcOrd="1" destOrd="0" presId="urn:microsoft.com/office/officeart/2005/8/layout/orgChart1"/>
    <dgm:cxn modelId="{64C43D79-D375-4F9B-8FDE-EDA196C377E6}" type="presParOf" srcId="{C1C1D79F-B2AF-4F8E-94F7-FC6015F09F6E}" destId="{5AB7080E-4922-46BC-BDE8-68A4DE69AE1E}" srcOrd="0" destOrd="0" presId="urn:microsoft.com/office/officeart/2005/8/layout/orgChart1"/>
    <dgm:cxn modelId="{4FB249D6-4F3D-4204-AD85-23B726F62273}" type="presParOf" srcId="{C1C1D79F-B2AF-4F8E-94F7-FC6015F09F6E}" destId="{93560FD5-6DED-43AD-BEB5-331354A3C0CC}" srcOrd="1" destOrd="0" presId="urn:microsoft.com/office/officeart/2005/8/layout/orgChart1"/>
    <dgm:cxn modelId="{01EED2D9-4B98-45F9-B893-75731D5FE300}" type="presParOf" srcId="{93560FD5-6DED-43AD-BEB5-331354A3C0CC}" destId="{E7F071FC-7AC3-4BDE-9F27-A0D0A4C3E972}" srcOrd="0" destOrd="0" presId="urn:microsoft.com/office/officeart/2005/8/layout/orgChart1"/>
    <dgm:cxn modelId="{3425124F-DDDE-4A28-9143-1ED55A14F2C1}" type="presParOf" srcId="{E7F071FC-7AC3-4BDE-9F27-A0D0A4C3E972}" destId="{9E234945-22CE-4BD4-8CA4-33B52C010A50}" srcOrd="0" destOrd="0" presId="urn:microsoft.com/office/officeart/2005/8/layout/orgChart1"/>
    <dgm:cxn modelId="{01B3683A-B6BA-46E1-809D-F2DDB5E0B1E0}" type="presParOf" srcId="{E7F071FC-7AC3-4BDE-9F27-A0D0A4C3E972}" destId="{E707BF31-DA51-4B83-AA43-E95F303FC4C4}" srcOrd="1" destOrd="0" presId="urn:microsoft.com/office/officeart/2005/8/layout/orgChart1"/>
    <dgm:cxn modelId="{29034D6E-451D-4CA0-BCC8-48FD6990D2EB}" type="presParOf" srcId="{93560FD5-6DED-43AD-BEB5-331354A3C0CC}" destId="{6D00BE83-5A92-4A94-AC82-02288ADB14E7}" srcOrd="1" destOrd="0" presId="urn:microsoft.com/office/officeart/2005/8/layout/orgChart1"/>
    <dgm:cxn modelId="{1A22B3E8-8E8F-4347-86F1-7B3758BF2AE5}" type="presParOf" srcId="{93560FD5-6DED-43AD-BEB5-331354A3C0CC}" destId="{FB1915C6-637D-4B0C-AFA7-93BF95C73EB1}" srcOrd="2" destOrd="0" presId="urn:microsoft.com/office/officeart/2005/8/layout/orgChart1"/>
    <dgm:cxn modelId="{912F4303-10ED-462F-A992-1CD2C0803D07}" type="presParOf" srcId="{126DCB1D-06D1-42A0-8855-5122D46D176C}" destId="{D5510B2E-041D-4CF1-B00F-CE18C3B10AE0}" srcOrd="2" destOrd="0" presId="urn:microsoft.com/office/officeart/2005/8/layout/orgChart1"/>
    <dgm:cxn modelId="{640ECBA1-B584-4325-B8AE-4092CFCA8693}" type="presParOf" srcId="{AE154BB2-51B0-4110-9950-9F219061A829}" destId="{504E6CC7-53C5-4985-AC6B-83013FB170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7080E-4922-46BC-BDE8-68A4DE69AE1E}">
      <dsp:nvSpPr>
        <dsp:cNvPr id="0" name=""/>
        <dsp:cNvSpPr/>
      </dsp:nvSpPr>
      <dsp:spPr>
        <a:xfrm>
          <a:off x="1472356" y="2465230"/>
          <a:ext cx="2056037" cy="351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56"/>
              </a:lnTo>
              <a:lnTo>
                <a:pt x="2056037" y="351556"/>
              </a:lnTo>
            </a:path>
          </a:pathLst>
        </a:custGeom>
        <a:noFill/>
        <a:ln w="15875" cap="flat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01E9-689E-4534-B435-842F243F4DE1}">
      <dsp:nvSpPr>
        <dsp:cNvPr id="0" name=""/>
        <dsp:cNvSpPr/>
      </dsp:nvSpPr>
      <dsp:spPr>
        <a:xfrm>
          <a:off x="2177196" y="881621"/>
          <a:ext cx="357336" cy="702558"/>
        </a:xfrm>
        <a:custGeom>
          <a:avLst/>
          <a:gdLst/>
          <a:ahLst/>
          <a:cxnLst/>
          <a:rect l="0" t="0" r="0" b="0"/>
          <a:pathLst>
            <a:path>
              <a:moveTo>
                <a:pt x="357336" y="0"/>
              </a:moveTo>
              <a:lnTo>
                <a:pt x="357336" y="517537"/>
              </a:lnTo>
              <a:lnTo>
                <a:pt x="0" y="517537"/>
              </a:lnTo>
              <a:lnTo>
                <a:pt x="0" y="702558"/>
              </a:lnTo>
            </a:path>
          </a:pathLst>
        </a:custGeom>
        <a:noFill/>
        <a:ln w="15875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5018C-5952-477E-90E5-FB9B14760739}">
      <dsp:nvSpPr>
        <dsp:cNvPr id="0" name=""/>
        <dsp:cNvSpPr/>
      </dsp:nvSpPr>
      <dsp:spPr>
        <a:xfrm>
          <a:off x="1653482" y="571"/>
          <a:ext cx="1762100" cy="881050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высокий</a:t>
          </a:r>
          <a:endParaRPr lang="ru-RU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3482" y="571"/>
        <a:ext cx="1762100" cy="881050"/>
      </dsp:txXfrm>
    </dsp:sp>
    <dsp:sp modelId="{E6C7F6C1-E3B9-4A75-BBD2-BA157D7DF12C}">
      <dsp:nvSpPr>
        <dsp:cNvPr id="0" name=""/>
        <dsp:cNvSpPr/>
      </dsp:nvSpPr>
      <dsp:spPr>
        <a:xfrm>
          <a:off x="1296146" y="1584180"/>
          <a:ext cx="1762100" cy="881050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средний</a:t>
          </a:r>
          <a:endParaRPr lang="ru-RU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6146" y="1584180"/>
        <a:ext cx="1762100" cy="881050"/>
      </dsp:txXfrm>
    </dsp:sp>
    <dsp:sp modelId="{9E234945-22CE-4BD4-8CA4-33B52C010A50}">
      <dsp:nvSpPr>
        <dsp:cNvPr id="0" name=""/>
        <dsp:cNvSpPr/>
      </dsp:nvSpPr>
      <dsp:spPr>
        <a:xfrm>
          <a:off x="3528393" y="2376262"/>
          <a:ext cx="1762100" cy="881050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Низкий (</a:t>
          </a:r>
          <a:r>
            <a:rPr lang="ru-RU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неудовле</a:t>
          </a: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-творительный)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8393" y="2376262"/>
        <a:ext cx="1762100" cy="881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42672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оценочных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и процедур в туристско-краеведческой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2126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Малыхина Л.Б. </a:t>
            </a:r>
            <a:r>
              <a:rPr lang="ru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</a:t>
            </a:r>
            <a:r>
              <a:rPr lang="ru-RU" sz="1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к.п.н</a:t>
            </a:r>
            <a:r>
              <a:rPr lang="ru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., доцент, зав. каф. </a:t>
            </a:r>
            <a:r>
              <a:rPr lang="ru-RU" sz="1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развития дополнительного образования детей и взрослых ГАОУ ДПО «Ленинградский областной институт развития образования</a:t>
            </a:r>
            <a:r>
              <a:rPr lang="ru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</a:t>
            </a:r>
          </a:p>
          <a:p>
            <a:r>
              <a:rPr lang="ru-RU" sz="1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А.А. Соколова </a:t>
            </a:r>
            <a:r>
              <a:rPr lang="ru-RU" sz="1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</a:t>
            </a:r>
            <a:r>
              <a:rPr lang="ru-RU" sz="16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д.п.н</a:t>
            </a:r>
            <a:r>
              <a:rPr lang="ru-RU" sz="1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., доцент, методист Ресурсного центра</a:t>
            </a:r>
          </a:p>
          <a:p>
            <a:r>
              <a:rPr lang="ru-RU" sz="1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дополнительного образования СПб ГБУДО </a:t>
            </a:r>
            <a:r>
              <a:rPr lang="ru-RU" sz="16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ДТДиМ</a:t>
            </a:r>
            <a:r>
              <a:rPr lang="ru-RU" sz="1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Колпинского района </a:t>
            </a:r>
            <a:r>
              <a:rPr lang="ru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СПб</a:t>
            </a:r>
            <a:endParaRPr lang="ru-RU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515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98426" y="1646548"/>
            <a:ext cx="8911852" cy="522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4"/>
              </a:spcBef>
              <a:spcAft>
                <a:spcPts val="24"/>
              </a:spcAft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 среднем уровне обучающийся:</a:t>
            </a:r>
          </a:p>
          <a:p>
            <a:pPr>
              <a:spcBef>
                <a:spcPts val="24"/>
              </a:spcBef>
              <a:spcAft>
                <a:spcPts val="24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 полностью овладел принятой терминологией, допускает ошибки и нарушает логику изложения учебного материала;</a:t>
            </a:r>
          </a:p>
          <a:p>
            <a:pPr>
              <a:spcBef>
                <a:spcPts val="24"/>
              </a:spcBef>
              <a:spcAft>
                <a:spcPts val="24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испытывает затруднения при формулировке выводов;</a:t>
            </a:r>
          </a:p>
          <a:p>
            <a:pPr>
              <a:spcBef>
                <a:spcPts val="24"/>
              </a:spcBef>
              <a:spcAft>
                <a:spcPts val="24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 полностью осознает значение правил техники безопасности и бесконфликтного поведения в природе, не всегда соблюдает их;</a:t>
            </a:r>
          </a:p>
          <a:p>
            <a:pPr>
              <a:spcBef>
                <a:spcPts val="24"/>
              </a:spcBef>
              <a:spcAft>
                <a:spcPts val="24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недостаточно владеет коммуникативными навыками, умениями работы в команде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6891"/>
            <a:ext cx="82296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Уровни достижения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6689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86891"/>
            <a:ext cx="82296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Уровни достижения образовательных результатов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44216" y="1628800"/>
            <a:ext cx="8424936" cy="52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000" indent="-342000">
              <a:spcBef>
                <a:spcPts val="0"/>
              </a:spcBef>
              <a:buFont typeface="+mj-lt"/>
              <a:buAutoNum type="romanUcPeriod" startAt="3"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Низкий (неудовлетворительный) уровень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определяется в том случае, когда обучающийся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7152" y="258366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допускает многочисленные ошибки при выполнении тестов, практических заданий;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способен выполнить контрольные нормативы, не подготовил исследовательскую работу или не участвовал в зачетном туристском походе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6463" y="2605373"/>
            <a:ext cx="30834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имеет слабо сформированные и неполные знания, не умеет применять их в решении конкретных вопросов;</a:t>
            </a:r>
          </a:p>
        </p:txBody>
      </p:sp>
    </p:spTree>
    <p:extLst>
      <p:ext uri="{BB962C8B-B14F-4D97-AF65-F5344CB8AC3E}">
        <p14:creationId xmlns:p14="http://schemas.microsoft.com/office/powerpoint/2010/main" val="81453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1646548"/>
            <a:ext cx="9144000" cy="4863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4"/>
              </a:spcBef>
              <a:spcAft>
                <a:spcPts val="24"/>
              </a:spcAft>
              <a:buNone/>
            </a:pPr>
            <a:r>
              <a:rPr lang="ru-RU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Основные</a:t>
            </a:r>
          </a:p>
        </p:txBody>
      </p:sp>
      <p:sp>
        <p:nvSpPr>
          <p:cNvPr id="8" name="Овал 7"/>
          <p:cNvSpPr/>
          <p:nvPr/>
        </p:nvSpPr>
        <p:spPr>
          <a:xfrm>
            <a:off x="6005274" y="2349751"/>
            <a:ext cx="2736304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Анкетирование</a:t>
            </a:r>
            <a:endParaRPr lang="ru-RU" dirty="0">
              <a:ln w="18415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9512" y="2350198"/>
            <a:ext cx="2736304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r>
              <a:rPr lang="ru-RU" dirty="0" smtClean="0">
                <a:ln w="18415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есты</a:t>
            </a:r>
            <a:endParaRPr lang="ru-RU" dirty="0">
              <a:ln w="18415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>
            <a:stCxn id="9" idx="6"/>
          </p:cNvCxnSpPr>
          <p:nvPr/>
        </p:nvCxnSpPr>
        <p:spPr>
          <a:xfrm>
            <a:off x="2915816" y="3106282"/>
            <a:ext cx="30894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2"/>
            <a:endCxn id="2" idx="0"/>
          </p:cNvCxnSpPr>
          <p:nvPr/>
        </p:nvCxnSpPr>
        <p:spPr>
          <a:xfrm>
            <a:off x="4572000" y="2132856"/>
            <a:ext cx="0" cy="97297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Объект 2"/>
          <p:cNvSpPr txBox="1">
            <a:spLocks/>
          </p:cNvSpPr>
          <p:nvPr/>
        </p:nvSpPr>
        <p:spPr>
          <a:xfrm>
            <a:off x="116074" y="4509120"/>
            <a:ext cx="8911852" cy="13073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Система 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оценивания индивидуальных образовательных результатов включает оценку предметных, </a:t>
            </a:r>
            <a:r>
              <a:rPr lang="ru-RU" b="1" i="1" cap="all" dirty="0" err="1">
                <a:ln/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метапредметных</a:t>
            </a:r>
            <a:r>
              <a:rPr lang="ru-RU" b="1" i="1" cap="all" dirty="0">
                <a:ln/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и личностных </a:t>
            </a:r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результатов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000" indent="-342000">
              <a:spcBef>
                <a:spcPts val="0"/>
              </a:spcBef>
              <a:buFont typeface="+mj-lt"/>
              <a:buAutoNum type="romanUcPeriod" startAt="2"/>
            </a:pPr>
            <a:endParaRPr lang="ru-RU" b="1" u="sng" cap="all" dirty="0">
              <a:ln/>
              <a:solidFill>
                <a:schemeClr val="accent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03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44216" y="1628800"/>
            <a:ext cx="8424936" cy="9361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Диагностика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направлена на оценку следующих показателей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564904"/>
            <a:ext cx="3960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качество выполнения практических заданий;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уровня овладения теоретическими знаниями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56490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уровня самостоятельности;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отношения к образовательной деятельности;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уровня овладения практическими умениями и навыками;</a:t>
            </a:r>
          </a:p>
        </p:txBody>
      </p:sp>
    </p:spTree>
    <p:extLst>
      <p:ext uri="{BB962C8B-B14F-4D97-AF65-F5344CB8AC3E}">
        <p14:creationId xmlns:p14="http://schemas.microsoft.com/office/powerpoint/2010/main" val="244746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1794" y="170080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Формы диагностики и аттестации обучающихся по программам </a:t>
            </a:r>
          </a:p>
          <a:p>
            <a:pPr algn="ctr"/>
            <a:r>
              <a:rPr lang="ru-RU" sz="20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туристско-краеведческой направленности (по О. В. Станкевич)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44209"/>
              </p:ext>
            </p:extLst>
          </p:nvPr>
        </p:nvGraphicFramePr>
        <p:xfrm>
          <a:off x="251520" y="2564903"/>
          <a:ext cx="8712968" cy="410445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22069"/>
                <a:gridCol w="1668830"/>
                <a:gridCol w="3522069"/>
              </a:tblGrid>
              <a:tr h="6879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проведения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7030A0"/>
                          </a:solidFill>
                          <a:effectLst/>
                        </a:rPr>
                        <a:t>Формы контроля</a:t>
                      </a:r>
                      <a:endParaRPr lang="ru-RU" sz="1600" i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355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Вводная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диагностика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Перед началом обучения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Беседа для выявления уровня подготовленности обучающихся к усвоению программы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349">
                <a:tc rowSpan="4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Текущая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диагностика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каждом занятии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Контрольный опрос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Тестирование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Наблюдение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норматива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355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Итоговый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контроль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 окончании реализации программы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контрольных нормативов, участие в туристских походах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44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6378" y="168711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методики проверки результативности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928036"/>
              </p:ext>
            </p:extLst>
          </p:nvPr>
        </p:nvGraphicFramePr>
        <p:xfrm>
          <a:off x="251520" y="2204864"/>
          <a:ext cx="8640961" cy="455980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47519"/>
                <a:gridCol w="2093910"/>
                <a:gridCol w="2480242"/>
                <a:gridCol w="2419290"/>
              </a:tblGrid>
              <a:tr h="25607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Параметры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Критерии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021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Практические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умения и навыки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Степень овладения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приемами техники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туризма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Применение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полученных знаний и умений во время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походов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Анализ работы на практических и тренировочных занятиях, в походах, результатов выполнения нормативов по физподготовке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021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</a:rPr>
                        <a:t>Позна-вательная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деятельность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Потребность посещать занятия, совершенствовать физическое развитие, способность реализовывать свои идеи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Хорошее усвоение учебного материала, отсутствие пропусков занятий, участие в туристических походах, акциях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 активности участия в походах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980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37240"/>
              </p:ext>
            </p:extLst>
          </p:nvPr>
        </p:nvGraphicFramePr>
        <p:xfrm>
          <a:off x="251520" y="1700808"/>
          <a:ext cx="8712967" cy="504056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61248"/>
                <a:gridCol w="2111358"/>
                <a:gridCol w="2500911"/>
                <a:gridCol w="2439450"/>
              </a:tblGrid>
              <a:tr h="321375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Логическое мышление,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память, воображение, наблюдательность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Уровень развития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зрительной и др.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видов памяти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Способность быстро запоминать информацию, обобщать и анализировать ее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Беседы,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наблюдение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680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Развитие речи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Содержательность,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выразительность,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словарный запас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Владение терминов, умение точно и кратко изложить свою точку зрения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Беседы,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индивидуальные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собеседования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61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51520" y="1556792"/>
            <a:ext cx="864096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Используемые критерии оценки позволяют также оценить готовность осуществлять универсальные учебные действия (УДД) – личностные, регулятивные, познавательные, коммуникативные и уровень </a:t>
            </a:r>
            <a:r>
              <a:rPr lang="ru-RU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сформированности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«мягких» навыков (</a:t>
            </a:r>
            <a:r>
              <a:rPr lang="ru-RU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коммуникативность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умение работать в команде, быть лидером, самостоятельно принимать решения при выполнении заданий и т. д.). 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Используется бальная система</a:t>
            </a:r>
            <a:endParaRPr lang="ru-RU" sz="23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7" t="32634" r="9223" b="47767"/>
          <a:stretch/>
        </p:blipFill>
        <p:spPr bwMode="auto">
          <a:xfrm>
            <a:off x="140854" y="4869160"/>
            <a:ext cx="8856984" cy="191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</p:spTree>
    <p:extLst>
      <p:ext uri="{BB962C8B-B14F-4D97-AF65-F5344CB8AC3E}">
        <p14:creationId xmlns:p14="http://schemas.microsoft.com/office/powerpoint/2010/main" val="2885197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86891"/>
            <a:ext cx="91440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Инструменты оценки образовательных результатов  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1520" y="1700808"/>
            <a:ext cx="4968552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Для определения уровня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сформированности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личностных качеств (умение работать в команде, быть лидером) используются приемы педагогической диагностики, в том числе </a:t>
            </a:r>
            <a:r>
              <a:rPr lang="ru-RU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социометрические методы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основанные на опросе группы с целью установления сложившихся в ней социально-психологических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взаимоотношений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9264" y="1688930"/>
            <a:ext cx="4104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этого косвенными вопросами: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выясняют взаимные симпатии и антипатии,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устанавливают, кто в группе пользуется наибольшим, а кто — наименьшим уважением и авторитетом</a:t>
            </a:r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4989264" y="5301208"/>
            <a:ext cx="2052228" cy="832152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1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4824536" cy="5805264"/>
          </a:xfrm>
        </p:spPr>
        <p:txBody>
          <a:bodyPr>
            <a:normAutofit/>
          </a:bodyPr>
          <a:lstStyle/>
          <a:p>
            <a:pPr marL="342000" indent="-3420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ru-RU" sz="2400" dirty="0"/>
              <a:t>Переосмысление роли дополнительного образования детей определяет необходимость обновления программ подготовки педагогических кадров к оценке образовательных результатов. Для педагогических работников значимыми становятся умения </a:t>
            </a:r>
            <a:r>
              <a:rPr lang="ru-RU" sz="2400" i="1" dirty="0"/>
              <a:t>проектирования</a:t>
            </a:r>
            <a:r>
              <a:rPr lang="ru-RU" sz="2400" dirty="0"/>
              <a:t> и </a:t>
            </a:r>
            <a:r>
              <a:rPr lang="ru-RU" sz="2400" i="1" dirty="0"/>
              <a:t>оценки результативности </a:t>
            </a:r>
            <a:r>
              <a:rPr lang="ru-RU" sz="2400" dirty="0"/>
              <a:t>программ дополнительного образования</a:t>
            </a:r>
          </a:p>
        </p:txBody>
      </p:sp>
      <p:pic>
        <p:nvPicPr>
          <p:cNvPr id="1026" name="Picture 2" descr="http://www.mosgubernia.ru/www/images/2015/09/7843951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68" y="1166521"/>
            <a:ext cx="4068351" cy="27130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2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Виды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11960" y="1052736"/>
            <a:ext cx="4824536" cy="580526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b="1" i="1" dirty="0"/>
              <a:t>Текущий контроль </a:t>
            </a:r>
            <a:r>
              <a:rPr lang="ru-RU" sz="2400" dirty="0"/>
              <a:t>успеваемости по программе осуществляется с целью диагностики успешности освоения обучающимися образовательной программы, выявления их образовательного потенциала, определения педагогических приемов и методов для индивидуального подхода к каждому обучающемуся, корректировки календарно-тематического планирования</a:t>
            </a:r>
          </a:p>
        </p:txBody>
      </p:sp>
      <p:pic>
        <p:nvPicPr>
          <p:cNvPr id="2050" name="Picture 2" descr="http://2d.by/wallpapers/b/budilnik_i_kni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4235206" cy="26470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1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Виды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4824536" cy="6120680"/>
          </a:xfrm>
        </p:spPr>
        <p:txBody>
          <a:bodyPr>
            <a:normAutofit/>
          </a:bodyPr>
          <a:lstStyle/>
          <a:p>
            <a:pPr marL="342000" indent="-3420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ru-RU" sz="2400" dirty="0"/>
              <a:t>Контроль носит </a:t>
            </a:r>
            <a:r>
              <a:rPr lang="ru-RU" sz="2400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безотметочный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</a:t>
            </a:r>
            <a:r>
              <a:rPr lang="ru-RU" sz="2400" dirty="0"/>
              <a:t>и предполагает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качественную характеристику (оценку)</a:t>
            </a:r>
            <a:r>
              <a:rPr lang="ru-RU" sz="2400" dirty="0"/>
              <a:t>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 обучающихся соответствующих компетенций и устные рекомендации обучающемуся или его родителям по повышению успешности освоения </a:t>
            </a:r>
            <a:r>
              <a:rPr lang="ru-RU" sz="2400" dirty="0" smtClean="0"/>
              <a:t>программы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045927"/>
            <a:ext cx="3779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lvl="0" indent="-342000">
              <a:buClr>
                <a:prstClr val="black"/>
              </a:buClr>
              <a:buSzPct val="100000"/>
              <a:buFont typeface="Arial" pitchFamily="34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Текущий контроль проводится в форме опроса, проверочных заданий, выставки творческих работ и проектов, защита исследовательских работ, рефератов, проектов, педагогическое наблюдение, анализ достижений</a:t>
            </a:r>
          </a:p>
        </p:txBody>
      </p:sp>
    </p:spTree>
    <p:extLst>
      <p:ext uri="{BB962C8B-B14F-4D97-AF65-F5344CB8AC3E}">
        <p14:creationId xmlns:p14="http://schemas.microsoft.com/office/powerpoint/2010/main" val="25891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91952" y="908720"/>
            <a:ext cx="8363272" cy="273630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000" indent="-3420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Промежуточная аттестация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проводится с целью определения уровня достижения планируемых предметных и личностных результатов в процессе освоения образовательной программы. В ходе неё устанавливаются уровни достижения планируемых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результатов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соответствии со специально разработанными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показателями: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Виды контроля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49148862"/>
              </p:ext>
            </p:extLst>
          </p:nvPr>
        </p:nvGraphicFramePr>
        <p:xfrm>
          <a:off x="1907704" y="3284984"/>
          <a:ext cx="550959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7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23528" y="105273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Итоговый контроль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проводится по окончании реализации программы и включает представление исследовательской работы по краеведению, в программах туристской направленности – выполнение контрольных нормативов, участие в туристских походах и т.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д.</a:t>
            </a:r>
          </a:p>
          <a:p>
            <a:pPr marL="457200" indent="-45720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итогового контроля также устанавливаются </a:t>
            </a:r>
            <a:r>
              <a:rPr lang="ru-RU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уровни достижения планируемых результатов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0"/>
            <a:ext cx="8229600" cy="105273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Виды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6429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97793" y="1628800"/>
            <a:ext cx="5210311" cy="52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000" indent="-342000">
              <a:spcBef>
                <a:spcPts val="0"/>
              </a:spcBef>
              <a:buFont typeface="+mj-lt"/>
              <a:buAutoNum type="romanUcPeriod"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Высокий уровень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достижения планируемых предметных,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метапредметных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и личностных результатов освоения программы  характеризуется владением теоретическими знаниями и практическими умениями и навыками, готовностью их применять в исследовательской деятельности и /или туристском походе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6891"/>
            <a:ext cx="82296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Уровни достижения образовательных результатов</a:t>
            </a:r>
          </a:p>
        </p:txBody>
      </p:sp>
      <p:pic>
        <p:nvPicPr>
          <p:cNvPr id="1026" name="Picture 2" descr="https://static.wixstatic.com/media/21abfb_3cec67969e024408aa6b289b32ee0db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3" r="15511"/>
          <a:stretch/>
        </p:blipFill>
        <p:spPr bwMode="auto">
          <a:xfrm>
            <a:off x="5562318" y="1772816"/>
            <a:ext cx="3206834" cy="3744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3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86891"/>
            <a:ext cx="82296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Уровни достижения образовательных результатов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97793" y="1628800"/>
            <a:ext cx="8471359" cy="52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 высоком уровне обучающийся: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владеет принятой терминологией, последовательно, четко, связно, обоснованно и без ошибок излагает учебный материал;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отвечает в логической последовательности;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делает собственные выводы;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понимает суть правил техники безопасности и соблюдает их;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владеет навыками бесконфликтного поведения в природе;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владеет коммуникативными навыками, готов работать в команде</a:t>
            </a:r>
          </a:p>
        </p:txBody>
      </p:sp>
    </p:spTree>
    <p:extLst>
      <p:ext uri="{BB962C8B-B14F-4D97-AF65-F5344CB8AC3E}">
        <p14:creationId xmlns:p14="http://schemas.microsoft.com/office/powerpoint/2010/main" val="7341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98426" y="1646548"/>
            <a:ext cx="8911852" cy="522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000" indent="-342000">
              <a:spcBef>
                <a:spcPts val="0"/>
              </a:spcBef>
              <a:buFont typeface="+mj-lt"/>
              <a:buAutoNum type="romanUcPeriod" startAt="2"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Средний уровень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достижения планируемых результатов характеризуется недостаточной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сформированностью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отдельных знаний и умений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6891"/>
            <a:ext cx="8229600" cy="12687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</a:rPr>
              <a:t>Уровни достижения образовательных результатов</a:t>
            </a:r>
          </a:p>
        </p:txBody>
      </p:sp>
      <p:pic>
        <p:nvPicPr>
          <p:cNvPr id="3074" name="Picture 2" descr="https://pbs.twimg.com/media/DAbmio-XkAAozZy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5616624" cy="35571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7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869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Разработка оценочных материалов и процедур в туристско-краеведческой деятельности</vt:lpstr>
      <vt:lpstr>Актуальность</vt:lpstr>
      <vt:lpstr>Виды контроля</vt:lpstr>
      <vt:lpstr>Виды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оценочных материалов и процедур в туристско-краеведческой деятельности</dc:title>
  <dc:creator>User2</dc:creator>
  <cp:lastModifiedBy>Пользователь Windows</cp:lastModifiedBy>
  <cp:revision>31</cp:revision>
  <dcterms:created xsi:type="dcterms:W3CDTF">2019-09-19T08:26:49Z</dcterms:created>
  <dcterms:modified xsi:type="dcterms:W3CDTF">2019-11-19T13:44:37Z</dcterms:modified>
</cp:coreProperties>
</file>