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02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303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A"/>
    <a:srgbClr val="E6E6EE"/>
    <a:srgbClr val="E8E8F0"/>
    <a:srgbClr val="EDEDF3"/>
    <a:srgbClr val="F1F2F5"/>
    <a:srgbClr val="EFEDF9"/>
    <a:srgbClr val="F7F6FC"/>
    <a:srgbClr val="F3F4FB"/>
    <a:srgbClr val="E5E8F7"/>
    <a:srgbClr val="EDE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2370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2F6F85-50BD-43D5-B79A-39340C22AD89}" type="doc">
      <dgm:prSet loTypeId="urn:microsoft.com/office/officeart/2005/8/layout/hList9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8785B71D-A0B4-41D5-A305-08788A433A38}">
      <dgm:prSet phldrT="[Текст]"/>
      <dgm:spPr/>
      <dgm:t>
        <a:bodyPr/>
        <a:lstStyle/>
        <a:p>
          <a:r>
            <a:rPr lang="ru-RU" dirty="0" smtClean="0"/>
            <a:t>интеллект</a:t>
          </a:r>
          <a:endParaRPr lang="ru-RU" dirty="0"/>
        </a:p>
      </dgm:t>
    </dgm:pt>
    <dgm:pt modelId="{05ED912A-0847-4AB8-99C7-884F09994360}" type="parTrans" cxnId="{C9081E7B-4709-435E-9769-CCAFEA9E8E64}">
      <dgm:prSet/>
      <dgm:spPr/>
      <dgm:t>
        <a:bodyPr/>
        <a:lstStyle/>
        <a:p>
          <a:endParaRPr lang="ru-RU"/>
        </a:p>
      </dgm:t>
    </dgm:pt>
    <dgm:pt modelId="{1D9E5EEB-D5BC-4EE2-A0E8-6F22B7D4A3EC}" type="sibTrans" cxnId="{C9081E7B-4709-435E-9769-CCAFEA9E8E64}">
      <dgm:prSet/>
      <dgm:spPr/>
      <dgm:t>
        <a:bodyPr/>
        <a:lstStyle/>
        <a:p>
          <a:endParaRPr lang="ru-RU"/>
        </a:p>
      </dgm:t>
    </dgm:pt>
    <dgm:pt modelId="{3A4BD96A-372C-4E0E-A95A-6D665352B8C4}">
      <dgm:prSet phldrT="[Текст]"/>
      <dgm:spPr/>
      <dgm:t>
        <a:bodyPr/>
        <a:lstStyle/>
        <a:p>
          <a:r>
            <a:rPr lang="ru-RU" dirty="0" smtClean="0"/>
            <a:t>перцептивно-аналитические способности</a:t>
          </a:r>
          <a:endParaRPr lang="ru-RU" dirty="0"/>
        </a:p>
      </dgm:t>
    </dgm:pt>
    <dgm:pt modelId="{167F8294-EC3F-471E-873E-54087C68B4FB}" type="parTrans" cxnId="{9898FBE5-EED7-45E4-8D75-30499D0B51D9}">
      <dgm:prSet/>
      <dgm:spPr/>
      <dgm:t>
        <a:bodyPr/>
        <a:lstStyle/>
        <a:p>
          <a:endParaRPr lang="ru-RU"/>
        </a:p>
      </dgm:t>
    </dgm:pt>
    <dgm:pt modelId="{C8820F27-A4CC-4B71-8F26-A9C33AB920DE}" type="sibTrans" cxnId="{9898FBE5-EED7-45E4-8D75-30499D0B51D9}">
      <dgm:prSet/>
      <dgm:spPr/>
      <dgm:t>
        <a:bodyPr/>
        <a:lstStyle/>
        <a:p>
          <a:endParaRPr lang="ru-RU"/>
        </a:p>
      </dgm:t>
    </dgm:pt>
    <dgm:pt modelId="{99F6E264-9D78-48E6-B314-36911DCDD35E}">
      <dgm:prSet phldrT="[Текст]"/>
      <dgm:spPr/>
      <dgm:t>
        <a:bodyPr/>
        <a:lstStyle/>
        <a:p>
          <a:r>
            <a:rPr lang="ru-RU" smtClean="0"/>
            <a:t>общий уровень осведомленности и способности восприятия, охватывающие сбор данных, обработку информации</a:t>
          </a:r>
          <a:endParaRPr lang="ru-RU" dirty="0"/>
        </a:p>
      </dgm:t>
    </dgm:pt>
    <dgm:pt modelId="{45954F43-EAE5-4189-9EDF-34AE57AB5ADF}" type="parTrans" cxnId="{816B1F6A-12F7-4166-9AD9-FA590492E7ED}">
      <dgm:prSet/>
      <dgm:spPr/>
      <dgm:t>
        <a:bodyPr/>
        <a:lstStyle/>
        <a:p>
          <a:endParaRPr lang="ru-RU"/>
        </a:p>
      </dgm:t>
    </dgm:pt>
    <dgm:pt modelId="{A2A6DBDF-0B01-4F87-BB33-C4FA754DD522}" type="sibTrans" cxnId="{816B1F6A-12F7-4166-9AD9-FA590492E7ED}">
      <dgm:prSet/>
      <dgm:spPr/>
      <dgm:t>
        <a:bodyPr/>
        <a:lstStyle/>
        <a:p>
          <a:endParaRPr lang="ru-RU"/>
        </a:p>
      </dgm:t>
    </dgm:pt>
    <dgm:pt modelId="{9638CB4E-E848-4390-8686-1CE08DA1CF2F}">
      <dgm:prSet phldrT="[Текст]"/>
      <dgm:spPr/>
      <dgm:t>
        <a:bodyPr/>
        <a:lstStyle/>
        <a:p>
          <a:r>
            <a:rPr lang="ru-RU" smtClean="0"/>
            <a:t>словесно-логическое мышление</a:t>
          </a:r>
          <a:endParaRPr lang="ru-RU" dirty="0"/>
        </a:p>
      </dgm:t>
    </dgm:pt>
    <dgm:pt modelId="{D257729E-5CD0-41D6-BDE6-44855B2EA4B8}" type="parTrans" cxnId="{73E839E8-BDB6-4319-B9DB-636F7D74A278}">
      <dgm:prSet/>
      <dgm:spPr/>
      <dgm:t>
        <a:bodyPr/>
        <a:lstStyle/>
        <a:p>
          <a:endParaRPr lang="ru-RU"/>
        </a:p>
      </dgm:t>
    </dgm:pt>
    <dgm:pt modelId="{B270618F-7E1E-47E9-BCF8-3B566CA0EFE0}" type="sibTrans" cxnId="{73E839E8-BDB6-4319-B9DB-636F7D74A278}">
      <dgm:prSet/>
      <dgm:spPr/>
      <dgm:t>
        <a:bodyPr/>
        <a:lstStyle/>
        <a:p>
          <a:endParaRPr lang="ru-RU"/>
        </a:p>
      </dgm:t>
    </dgm:pt>
    <dgm:pt modelId="{0BF55FC2-56B5-452A-8946-66FBA83A51AF}">
      <dgm:prSet/>
      <dgm:spPr/>
      <dgm:t>
        <a:bodyPr/>
        <a:lstStyle/>
        <a:p>
          <a:r>
            <a:rPr lang="ru-RU" smtClean="0"/>
            <a:t>способности к абстрагированию и нахождению закономерностей</a:t>
          </a:r>
          <a:endParaRPr lang="ru-RU" dirty="0"/>
        </a:p>
      </dgm:t>
    </dgm:pt>
    <dgm:pt modelId="{E12B4199-33E1-4DA2-9B69-7EC7F5A510A9}" type="parTrans" cxnId="{74F7DE9F-8EC2-466A-B3ED-BF19B4C702D0}">
      <dgm:prSet/>
      <dgm:spPr/>
      <dgm:t>
        <a:bodyPr/>
        <a:lstStyle/>
        <a:p>
          <a:endParaRPr lang="ru-RU"/>
        </a:p>
      </dgm:t>
    </dgm:pt>
    <dgm:pt modelId="{A7D39F59-09B6-431B-B184-C2A102FA3F38}" type="sibTrans" cxnId="{74F7DE9F-8EC2-466A-B3ED-BF19B4C702D0}">
      <dgm:prSet/>
      <dgm:spPr/>
      <dgm:t>
        <a:bodyPr/>
        <a:lstStyle/>
        <a:p>
          <a:endParaRPr lang="ru-RU"/>
        </a:p>
      </dgm:t>
    </dgm:pt>
    <dgm:pt modelId="{C52EE3E5-95B0-4F5F-9F54-C1E36D46F7F0}">
      <dgm:prSet/>
      <dgm:spPr/>
      <dgm:t>
        <a:bodyPr/>
        <a:lstStyle/>
        <a:p>
          <a:r>
            <a:rPr lang="ru-RU" smtClean="0"/>
            <a:t>наглядно-действенное мышление</a:t>
          </a:r>
          <a:endParaRPr lang="ru-RU" dirty="0"/>
        </a:p>
      </dgm:t>
    </dgm:pt>
    <dgm:pt modelId="{190F6701-E48C-40A5-BA36-B66A6B76932B}" type="parTrans" cxnId="{5848F80B-8ADB-4FA7-A0DF-7A07E29F464F}">
      <dgm:prSet/>
      <dgm:spPr/>
      <dgm:t>
        <a:bodyPr/>
        <a:lstStyle/>
        <a:p>
          <a:endParaRPr lang="ru-RU"/>
        </a:p>
      </dgm:t>
    </dgm:pt>
    <dgm:pt modelId="{BB3BECE2-9983-4DF2-B5B8-DEF7BC214FE0}" type="sibTrans" cxnId="{5848F80B-8ADB-4FA7-A0DF-7A07E29F464F}">
      <dgm:prSet/>
      <dgm:spPr/>
      <dgm:t>
        <a:bodyPr/>
        <a:lstStyle/>
        <a:p>
          <a:endParaRPr lang="ru-RU"/>
        </a:p>
      </dgm:t>
    </dgm:pt>
    <dgm:pt modelId="{A132DC21-5E85-4ED0-AC26-B69F474ABFAA}">
      <dgm:prSet/>
      <dgm:spPr/>
      <dgm:t>
        <a:bodyPr/>
        <a:lstStyle/>
        <a:p>
          <a:r>
            <a:rPr lang="ru-RU" smtClean="0"/>
            <a:t>умение быстро решать практические задачи</a:t>
          </a:r>
          <a:endParaRPr lang="ru-RU" dirty="0"/>
        </a:p>
      </dgm:t>
    </dgm:pt>
    <dgm:pt modelId="{F56106F0-0993-45AE-AF67-E2D3E8DB2DFB}" type="parTrans" cxnId="{CE47F2B4-13CF-4AD8-B106-436A959E4626}">
      <dgm:prSet/>
      <dgm:spPr/>
      <dgm:t>
        <a:bodyPr/>
        <a:lstStyle/>
        <a:p>
          <a:endParaRPr lang="ru-RU"/>
        </a:p>
      </dgm:t>
    </dgm:pt>
    <dgm:pt modelId="{008E6670-FC5B-45FB-BB70-62206CE52EDA}" type="sibTrans" cxnId="{CE47F2B4-13CF-4AD8-B106-436A959E4626}">
      <dgm:prSet/>
      <dgm:spPr/>
      <dgm:t>
        <a:bodyPr/>
        <a:lstStyle/>
        <a:p>
          <a:endParaRPr lang="ru-RU"/>
        </a:p>
      </dgm:t>
    </dgm:pt>
    <dgm:pt modelId="{44CF4304-C31C-4650-9A16-60311FBACCD5}">
      <dgm:prSet/>
      <dgm:spPr/>
      <dgm:t>
        <a:bodyPr/>
        <a:lstStyle/>
        <a:p>
          <a:r>
            <a:rPr lang="ru-RU" smtClean="0"/>
            <a:t>концептуальная гибкость</a:t>
          </a:r>
          <a:endParaRPr lang="ru-RU" dirty="0"/>
        </a:p>
      </dgm:t>
    </dgm:pt>
    <dgm:pt modelId="{479D0AA7-D618-4129-BAAE-3E4B5876ED8B}" type="parTrans" cxnId="{B736C82B-E717-49B8-9022-A61DFED55E61}">
      <dgm:prSet/>
      <dgm:spPr/>
      <dgm:t>
        <a:bodyPr/>
        <a:lstStyle/>
        <a:p>
          <a:endParaRPr lang="ru-RU"/>
        </a:p>
      </dgm:t>
    </dgm:pt>
    <dgm:pt modelId="{51C62556-6E3A-4742-87EB-6536BB980E0B}" type="sibTrans" cxnId="{B736C82B-E717-49B8-9022-A61DFED55E61}">
      <dgm:prSet/>
      <dgm:spPr/>
      <dgm:t>
        <a:bodyPr/>
        <a:lstStyle/>
        <a:p>
          <a:endParaRPr lang="ru-RU"/>
        </a:p>
      </dgm:t>
    </dgm:pt>
    <dgm:pt modelId="{92C30DD7-F369-471C-9B2F-BFB6E2AF43CA}" type="pres">
      <dgm:prSet presAssocID="{102F6F85-50BD-43D5-B79A-39340C22AD8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DAE8F57-92D5-4BF8-9EA4-ABFE6E38B7BB}" type="pres">
      <dgm:prSet presAssocID="{8785B71D-A0B4-41D5-A305-08788A433A38}" presName="posSpace" presStyleCnt="0"/>
      <dgm:spPr/>
    </dgm:pt>
    <dgm:pt modelId="{7F7B3EFE-BE5D-4F16-ADAF-1E3467F5B456}" type="pres">
      <dgm:prSet presAssocID="{8785B71D-A0B4-41D5-A305-08788A433A38}" presName="vertFlow" presStyleCnt="0"/>
      <dgm:spPr/>
    </dgm:pt>
    <dgm:pt modelId="{0E8C3368-60E0-4DF9-AC76-74CE30F104F7}" type="pres">
      <dgm:prSet presAssocID="{8785B71D-A0B4-41D5-A305-08788A433A38}" presName="topSpace" presStyleCnt="0"/>
      <dgm:spPr/>
    </dgm:pt>
    <dgm:pt modelId="{7ACDBA55-26FC-4C1E-B7C6-EBB206B7268A}" type="pres">
      <dgm:prSet presAssocID="{8785B71D-A0B4-41D5-A305-08788A433A38}" presName="firstComp" presStyleCnt="0"/>
      <dgm:spPr/>
    </dgm:pt>
    <dgm:pt modelId="{23340116-4742-4FAA-A218-79B1E39549DB}" type="pres">
      <dgm:prSet presAssocID="{8785B71D-A0B4-41D5-A305-08788A433A38}" presName="firstChild" presStyleLbl="bgAccFollowNode1" presStyleIdx="0" presStyleCnt="7" custFlipVert="1" custFlipHor="1" custScaleX="9807" custScaleY="7531" custLinFactNeighborX="29033" custLinFactNeighborY="14579"/>
      <dgm:spPr/>
      <dgm:t>
        <a:bodyPr/>
        <a:lstStyle/>
        <a:p>
          <a:endParaRPr lang="ru-RU"/>
        </a:p>
      </dgm:t>
    </dgm:pt>
    <dgm:pt modelId="{342C2C4E-6CEE-49F1-91FA-9F164545CD80}" type="pres">
      <dgm:prSet presAssocID="{8785B71D-A0B4-41D5-A305-08788A433A38}" presName="firstChildTx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48692-2FDC-40A2-B96B-64271083A60F}" type="pres">
      <dgm:prSet presAssocID="{8785B71D-A0B4-41D5-A305-08788A433A38}" presName="negSpace" presStyleCnt="0"/>
      <dgm:spPr/>
    </dgm:pt>
    <dgm:pt modelId="{C44E64D9-7796-41C1-809D-436BEAA783CF}" type="pres">
      <dgm:prSet presAssocID="{8785B71D-A0B4-41D5-A305-08788A433A38}" presName="circle" presStyleLbl="node1" presStyleIdx="0" presStyleCnt="2" custScaleX="240299" custScaleY="190523" custLinFactY="100000" custLinFactNeighborX="76710" custLinFactNeighborY="155088"/>
      <dgm:spPr/>
      <dgm:t>
        <a:bodyPr/>
        <a:lstStyle/>
        <a:p>
          <a:endParaRPr lang="ru-RU"/>
        </a:p>
      </dgm:t>
    </dgm:pt>
    <dgm:pt modelId="{004E7988-AFDC-4EA0-ADED-167884267F6A}" type="pres">
      <dgm:prSet presAssocID="{1D9E5EEB-D5BC-4EE2-A0E8-6F22B7D4A3EC}" presName="transSpace" presStyleCnt="0"/>
      <dgm:spPr/>
    </dgm:pt>
    <dgm:pt modelId="{5EAC2691-E8CB-41E5-B790-EFDAE9BAAFE7}" type="pres">
      <dgm:prSet presAssocID="{3A4BD96A-372C-4E0E-A95A-6D665352B8C4}" presName="posSpace" presStyleCnt="0"/>
      <dgm:spPr/>
    </dgm:pt>
    <dgm:pt modelId="{35AEDBE4-F2F1-4D0C-8CA0-BEE257B1DF44}" type="pres">
      <dgm:prSet presAssocID="{3A4BD96A-372C-4E0E-A95A-6D665352B8C4}" presName="vertFlow" presStyleCnt="0"/>
      <dgm:spPr/>
    </dgm:pt>
    <dgm:pt modelId="{65E8A30E-5605-4FE9-9540-55825B169685}" type="pres">
      <dgm:prSet presAssocID="{3A4BD96A-372C-4E0E-A95A-6D665352B8C4}" presName="topSpace" presStyleCnt="0"/>
      <dgm:spPr/>
    </dgm:pt>
    <dgm:pt modelId="{48F989B4-27E3-4214-B81B-E64736272B41}" type="pres">
      <dgm:prSet presAssocID="{3A4BD96A-372C-4E0E-A95A-6D665352B8C4}" presName="firstComp" presStyleCnt="0"/>
      <dgm:spPr/>
    </dgm:pt>
    <dgm:pt modelId="{75F62CB8-07AB-4F6D-A6F1-24C9FB961267}" type="pres">
      <dgm:prSet presAssocID="{3A4BD96A-372C-4E0E-A95A-6D665352B8C4}" presName="firstChild" presStyleLbl="bgAccFollowNode1" presStyleIdx="1" presStyleCnt="7" custScaleX="223757" custScaleY="70090" custLinFactNeighborX="-24995" custLinFactNeighborY="5573"/>
      <dgm:spPr/>
      <dgm:t>
        <a:bodyPr/>
        <a:lstStyle/>
        <a:p>
          <a:endParaRPr lang="ru-RU"/>
        </a:p>
      </dgm:t>
    </dgm:pt>
    <dgm:pt modelId="{26DF0517-E56B-4873-BEEF-402F6809597B}" type="pres">
      <dgm:prSet presAssocID="{3A4BD96A-372C-4E0E-A95A-6D665352B8C4}" presName="firstChildTx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99B70-3F51-4EB2-87D4-FB9CA6FB95E8}" type="pres">
      <dgm:prSet presAssocID="{9638CB4E-E848-4390-8686-1CE08DA1CF2F}" presName="comp" presStyleCnt="0"/>
      <dgm:spPr/>
    </dgm:pt>
    <dgm:pt modelId="{29D66847-F32C-48D7-B7A9-92239DED397D}" type="pres">
      <dgm:prSet presAssocID="{9638CB4E-E848-4390-8686-1CE08DA1CF2F}" presName="child" presStyleLbl="bgAccFollowNode1" presStyleIdx="2" presStyleCnt="7" custScaleX="223757" custScaleY="70090" custLinFactNeighborX="-24995" custLinFactNeighborY="5573"/>
      <dgm:spPr/>
      <dgm:t>
        <a:bodyPr/>
        <a:lstStyle/>
        <a:p>
          <a:endParaRPr lang="ru-RU"/>
        </a:p>
      </dgm:t>
    </dgm:pt>
    <dgm:pt modelId="{C4953248-EEAE-4EF5-BF1A-F0797E485729}" type="pres">
      <dgm:prSet presAssocID="{9638CB4E-E848-4390-8686-1CE08DA1CF2F}" presName="childTx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6BEC7-42D4-4D41-952A-C72E9D602502}" type="pres">
      <dgm:prSet presAssocID="{0BF55FC2-56B5-452A-8946-66FBA83A51AF}" presName="comp" presStyleCnt="0"/>
      <dgm:spPr/>
    </dgm:pt>
    <dgm:pt modelId="{8E2721B4-CD07-4D5E-95A5-42491984E6FF}" type="pres">
      <dgm:prSet presAssocID="{0BF55FC2-56B5-452A-8946-66FBA83A51AF}" presName="child" presStyleLbl="bgAccFollowNode1" presStyleIdx="3" presStyleCnt="7" custScaleX="223757" custScaleY="70090" custLinFactNeighborX="-24995" custLinFactNeighborY="5573"/>
      <dgm:spPr/>
      <dgm:t>
        <a:bodyPr/>
        <a:lstStyle/>
        <a:p>
          <a:endParaRPr lang="ru-RU"/>
        </a:p>
      </dgm:t>
    </dgm:pt>
    <dgm:pt modelId="{EC66240A-2862-4385-97E9-DC1C66C49FC0}" type="pres">
      <dgm:prSet presAssocID="{0BF55FC2-56B5-452A-8946-66FBA83A51AF}" presName="childTx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8E3B2-C93F-4D89-9208-0D911E43744B}" type="pres">
      <dgm:prSet presAssocID="{C52EE3E5-95B0-4F5F-9F54-C1E36D46F7F0}" presName="comp" presStyleCnt="0"/>
      <dgm:spPr/>
    </dgm:pt>
    <dgm:pt modelId="{13240C68-4C75-432B-8EB5-178C6AA06CFF}" type="pres">
      <dgm:prSet presAssocID="{C52EE3E5-95B0-4F5F-9F54-C1E36D46F7F0}" presName="child" presStyleLbl="bgAccFollowNode1" presStyleIdx="4" presStyleCnt="7" custScaleX="223757" custScaleY="70090" custLinFactNeighborX="-24995" custLinFactNeighborY="5573"/>
      <dgm:spPr/>
      <dgm:t>
        <a:bodyPr/>
        <a:lstStyle/>
        <a:p>
          <a:endParaRPr lang="ru-RU"/>
        </a:p>
      </dgm:t>
    </dgm:pt>
    <dgm:pt modelId="{C62E9A35-C2AE-4D79-90B2-4E879756D782}" type="pres">
      <dgm:prSet presAssocID="{C52EE3E5-95B0-4F5F-9F54-C1E36D46F7F0}" presName="childTx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D8EA4-61AB-46C7-9A2C-BFC89343A1B4}" type="pres">
      <dgm:prSet presAssocID="{A132DC21-5E85-4ED0-AC26-B69F474ABFAA}" presName="comp" presStyleCnt="0"/>
      <dgm:spPr/>
    </dgm:pt>
    <dgm:pt modelId="{C30BB0E1-4E24-45F1-9D96-EB3198EBC83E}" type="pres">
      <dgm:prSet presAssocID="{A132DC21-5E85-4ED0-AC26-B69F474ABFAA}" presName="child" presStyleLbl="bgAccFollowNode1" presStyleIdx="5" presStyleCnt="7" custScaleX="223757" custScaleY="70090" custLinFactNeighborX="-24995" custLinFactNeighborY="5573"/>
      <dgm:spPr/>
      <dgm:t>
        <a:bodyPr/>
        <a:lstStyle/>
        <a:p>
          <a:endParaRPr lang="ru-RU"/>
        </a:p>
      </dgm:t>
    </dgm:pt>
    <dgm:pt modelId="{57679B98-4DF6-4D55-B25B-83B179F2BC5A}" type="pres">
      <dgm:prSet presAssocID="{A132DC21-5E85-4ED0-AC26-B69F474ABFAA}" presName="childTx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B6B4E-9746-4FB1-A3F3-E164ED20BB3B}" type="pres">
      <dgm:prSet presAssocID="{44CF4304-C31C-4650-9A16-60311FBACCD5}" presName="comp" presStyleCnt="0"/>
      <dgm:spPr/>
    </dgm:pt>
    <dgm:pt modelId="{B4371D07-FD8C-4A27-98BC-8BDB872D84A2}" type="pres">
      <dgm:prSet presAssocID="{44CF4304-C31C-4650-9A16-60311FBACCD5}" presName="child" presStyleLbl="bgAccFollowNode1" presStyleIdx="6" presStyleCnt="7" custScaleX="223757" custScaleY="70090" custLinFactNeighborX="-24995" custLinFactNeighborY="1923"/>
      <dgm:spPr/>
      <dgm:t>
        <a:bodyPr/>
        <a:lstStyle/>
        <a:p>
          <a:endParaRPr lang="ru-RU"/>
        </a:p>
      </dgm:t>
    </dgm:pt>
    <dgm:pt modelId="{2BB31C78-8E69-4F40-B1EF-16C5F48F4F55}" type="pres">
      <dgm:prSet presAssocID="{44CF4304-C31C-4650-9A16-60311FBACCD5}" presName="childTx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957D1-B3D7-4B0B-8E1E-F732A40378C6}" type="pres">
      <dgm:prSet presAssocID="{3A4BD96A-372C-4E0E-A95A-6D665352B8C4}" presName="negSpace" presStyleCnt="0"/>
      <dgm:spPr/>
    </dgm:pt>
    <dgm:pt modelId="{7A97E0CC-957F-4E6A-B0BA-2BD3E7C5FAB9}" type="pres">
      <dgm:prSet presAssocID="{3A4BD96A-372C-4E0E-A95A-6D665352B8C4}" presName="circle" presStyleLbl="node1" presStyleIdx="1" presStyleCnt="2" custScaleX="236970" custScaleY="185869" custLinFactX="-200000" custLinFactNeighborX="-291087" custLinFactNeighborY="8453"/>
      <dgm:spPr/>
      <dgm:t>
        <a:bodyPr/>
        <a:lstStyle/>
        <a:p>
          <a:endParaRPr lang="ru-RU"/>
        </a:p>
      </dgm:t>
    </dgm:pt>
  </dgm:ptLst>
  <dgm:cxnLst>
    <dgm:cxn modelId="{F278C3E0-7CD8-4BC9-A0DC-9A07D88802E1}" type="presOf" srcId="{9638CB4E-E848-4390-8686-1CE08DA1CF2F}" destId="{C4953248-EEAE-4EF5-BF1A-F0797E485729}" srcOrd="1" destOrd="0" presId="urn:microsoft.com/office/officeart/2005/8/layout/hList9"/>
    <dgm:cxn modelId="{742BC1FE-3E3E-4648-ADDA-F7451D45F8FA}" type="presOf" srcId="{102F6F85-50BD-43D5-B79A-39340C22AD89}" destId="{92C30DD7-F369-471C-9B2F-BFB6E2AF43CA}" srcOrd="0" destOrd="0" presId="urn:microsoft.com/office/officeart/2005/8/layout/hList9"/>
    <dgm:cxn modelId="{A8036F68-7200-4743-8F6F-9126E5B64907}" type="presOf" srcId="{A132DC21-5E85-4ED0-AC26-B69F474ABFAA}" destId="{C30BB0E1-4E24-45F1-9D96-EB3198EBC83E}" srcOrd="0" destOrd="0" presId="urn:microsoft.com/office/officeart/2005/8/layout/hList9"/>
    <dgm:cxn modelId="{06DDD41F-A91B-4365-BCCE-F4189E35BDB7}" type="presOf" srcId="{C52EE3E5-95B0-4F5F-9F54-C1E36D46F7F0}" destId="{13240C68-4C75-432B-8EB5-178C6AA06CFF}" srcOrd="0" destOrd="0" presId="urn:microsoft.com/office/officeart/2005/8/layout/hList9"/>
    <dgm:cxn modelId="{217D2B82-9D10-4C7A-978C-AFDC029ACFAB}" type="presOf" srcId="{44CF4304-C31C-4650-9A16-60311FBACCD5}" destId="{2BB31C78-8E69-4F40-B1EF-16C5F48F4F55}" srcOrd="1" destOrd="0" presId="urn:microsoft.com/office/officeart/2005/8/layout/hList9"/>
    <dgm:cxn modelId="{816B1F6A-12F7-4166-9AD9-FA590492E7ED}" srcId="{3A4BD96A-372C-4E0E-A95A-6D665352B8C4}" destId="{99F6E264-9D78-48E6-B314-36911DCDD35E}" srcOrd="0" destOrd="0" parTransId="{45954F43-EAE5-4189-9EDF-34AE57AB5ADF}" sibTransId="{A2A6DBDF-0B01-4F87-BB33-C4FA754DD522}"/>
    <dgm:cxn modelId="{1E3AF658-458C-4892-8ED6-6128CDEEAFC1}" type="presOf" srcId="{A132DC21-5E85-4ED0-AC26-B69F474ABFAA}" destId="{57679B98-4DF6-4D55-B25B-83B179F2BC5A}" srcOrd="1" destOrd="0" presId="urn:microsoft.com/office/officeart/2005/8/layout/hList9"/>
    <dgm:cxn modelId="{5C528091-0A8F-4FB9-BAE6-E01B02B57FE6}" type="presOf" srcId="{99F6E264-9D78-48E6-B314-36911DCDD35E}" destId="{75F62CB8-07AB-4F6D-A6F1-24C9FB961267}" srcOrd="0" destOrd="0" presId="urn:microsoft.com/office/officeart/2005/8/layout/hList9"/>
    <dgm:cxn modelId="{E9C4A7AE-184E-459A-8DAB-6FEB56BB644F}" type="presOf" srcId="{C52EE3E5-95B0-4F5F-9F54-C1E36D46F7F0}" destId="{C62E9A35-C2AE-4D79-90B2-4E879756D782}" srcOrd="1" destOrd="0" presId="urn:microsoft.com/office/officeart/2005/8/layout/hList9"/>
    <dgm:cxn modelId="{F3AF1D38-132A-460B-9AFF-E4F1E911124C}" type="presOf" srcId="{0BF55FC2-56B5-452A-8946-66FBA83A51AF}" destId="{EC66240A-2862-4385-97E9-DC1C66C49FC0}" srcOrd="1" destOrd="0" presId="urn:microsoft.com/office/officeart/2005/8/layout/hList9"/>
    <dgm:cxn modelId="{5848F80B-8ADB-4FA7-A0DF-7A07E29F464F}" srcId="{3A4BD96A-372C-4E0E-A95A-6D665352B8C4}" destId="{C52EE3E5-95B0-4F5F-9F54-C1E36D46F7F0}" srcOrd="3" destOrd="0" parTransId="{190F6701-E48C-40A5-BA36-B66A6B76932B}" sibTransId="{BB3BECE2-9983-4DF2-B5B8-DEF7BC214FE0}"/>
    <dgm:cxn modelId="{A489C296-357A-436B-B7D3-93BCA400FE73}" type="presOf" srcId="{0BF55FC2-56B5-452A-8946-66FBA83A51AF}" destId="{8E2721B4-CD07-4D5E-95A5-42491984E6FF}" srcOrd="0" destOrd="0" presId="urn:microsoft.com/office/officeart/2005/8/layout/hList9"/>
    <dgm:cxn modelId="{CE47F2B4-13CF-4AD8-B106-436A959E4626}" srcId="{3A4BD96A-372C-4E0E-A95A-6D665352B8C4}" destId="{A132DC21-5E85-4ED0-AC26-B69F474ABFAA}" srcOrd="4" destOrd="0" parTransId="{F56106F0-0993-45AE-AF67-E2D3E8DB2DFB}" sibTransId="{008E6670-FC5B-45FB-BB70-62206CE52EDA}"/>
    <dgm:cxn modelId="{C9081E7B-4709-435E-9769-CCAFEA9E8E64}" srcId="{102F6F85-50BD-43D5-B79A-39340C22AD89}" destId="{8785B71D-A0B4-41D5-A305-08788A433A38}" srcOrd="0" destOrd="0" parTransId="{05ED912A-0847-4AB8-99C7-884F09994360}" sibTransId="{1D9E5EEB-D5BC-4EE2-A0E8-6F22B7D4A3EC}"/>
    <dgm:cxn modelId="{B736C82B-E717-49B8-9022-A61DFED55E61}" srcId="{3A4BD96A-372C-4E0E-A95A-6D665352B8C4}" destId="{44CF4304-C31C-4650-9A16-60311FBACCD5}" srcOrd="5" destOrd="0" parTransId="{479D0AA7-D618-4129-BAAE-3E4B5876ED8B}" sibTransId="{51C62556-6E3A-4742-87EB-6536BB980E0B}"/>
    <dgm:cxn modelId="{73E839E8-BDB6-4319-B9DB-636F7D74A278}" srcId="{3A4BD96A-372C-4E0E-A95A-6D665352B8C4}" destId="{9638CB4E-E848-4390-8686-1CE08DA1CF2F}" srcOrd="1" destOrd="0" parTransId="{D257729E-5CD0-41D6-BDE6-44855B2EA4B8}" sibTransId="{B270618F-7E1E-47E9-BCF8-3B566CA0EFE0}"/>
    <dgm:cxn modelId="{1FE5F98C-7633-42B5-9F6B-9F56EF36A227}" type="presOf" srcId="{9638CB4E-E848-4390-8686-1CE08DA1CF2F}" destId="{29D66847-F32C-48D7-B7A9-92239DED397D}" srcOrd="0" destOrd="0" presId="urn:microsoft.com/office/officeart/2005/8/layout/hList9"/>
    <dgm:cxn modelId="{9898FBE5-EED7-45E4-8D75-30499D0B51D9}" srcId="{102F6F85-50BD-43D5-B79A-39340C22AD89}" destId="{3A4BD96A-372C-4E0E-A95A-6D665352B8C4}" srcOrd="1" destOrd="0" parTransId="{167F8294-EC3F-471E-873E-54087C68B4FB}" sibTransId="{C8820F27-A4CC-4B71-8F26-A9C33AB920DE}"/>
    <dgm:cxn modelId="{544B1328-CCEF-4E5F-94AC-A8DC3C7540A6}" type="presOf" srcId="{3A4BD96A-372C-4E0E-A95A-6D665352B8C4}" destId="{7A97E0CC-957F-4E6A-B0BA-2BD3E7C5FAB9}" srcOrd="0" destOrd="0" presId="urn:microsoft.com/office/officeart/2005/8/layout/hList9"/>
    <dgm:cxn modelId="{74F7DE9F-8EC2-466A-B3ED-BF19B4C702D0}" srcId="{3A4BD96A-372C-4E0E-A95A-6D665352B8C4}" destId="{0BF55FC2-56B5-452A-8946-66FBA83A51AF}" srcOrd="2" destOrd="0" parTransId="{E12B4199-33E1-4DA2-9B69-7EC7F5A510A9}" sibTransId="{A7D39F59-09B6-431B-B184-C2A102FA3F38}"/>
    <dgm:cxn modelId="{598E1DBB-1B27-4B8C-B91E-378439622B36}" type="presOf" srcId="{8785B71D-A0B4-41D5-A305-08788A433A38}" destId="{C44E64D9-7796-41C1-809D-436BEAA783CF}" srcOrd="0" destOrd="0" presId="urn:microsoft.com/office/officeart/2005/8/layout/hList9"/>
    <dgm:cxn modelId="{A5D414DC-518C-4CCF-870F-1B03E7807D51}" type="presOf" srcId="{99F6E264-9D78-48E6-B314-36911DCDD35E}" destId="{26DF0517-E56B-4873-BEEF-402F6809597B}" srcOrd="1" destOrd="0" presId="urn:microsoft.com/office/officeart/2005/8/layout/hList9"/>
    <dgm:cxn modelId="{62FDF4AE-8051-470D-A180-0CCD1E7346BA}" type="presOf" srcId="{44CF4304-C31C-4650-9A16-60311FBACCD5}" destId="{B4371D07-FD8C-4A27-98BC-8BDB872D84A2}" srcOrd="0" destOrd="0" presId="urn:microsoft.com/office/officeart/2005/8/layout/hList9"/>
    <dgm:cxn modelId="{B4A985E5-6D47-4671-A1ED-429749F96959}" type="presParOf" srcId="{92C30DD7-F369-471C-9B2F-BFB6E2AF43CA}" destId="{ADAE8F57-92D5-4BF8-9EA4-ABFE6E38B7BB}" srcOrd="0" destOrd="0" presId="urn:microsoft.com/office/officeart/2005/8/layout/hList9"/>
    <dgm:cxn modelId="{349CE9F4-BCFF-4890-A903-6D881B34B46D}" type="presParOf" srcId="{92C30DD7-F369-471C-9B2F-BFB6E2AF43CA}" destId="{7F7B3EFE-BE5D-4F16-ADAF-1E3467F5B456}" srcOrd="1" destOrd="0" presId="urn:microsoft.com/office/officeart/2005/8/layout/hList9"/>
    <dgm:cxn modelId="{B53C075F-3B70-44F9-B391-605D90855EB8}" type="presParOf" srcId="{7F7B3EFE-BE5D-4F16-ADAF-1E3467F5B456}" destId="{0E8C3368-60E0-4DF9-AC76-74CE30F104F7}" srcOrd="0" destOrd="0" presId="urn:microsoft.com/office/officeart/2005/8/layout/hList9"/>
    <dgm:cxn modelId="{C266E98F-596C-4AB0-BC16-DB5BE8FB04C4}" type="presParOf" srcId="{7F7B3EFE-BE5D-4F16-ADAF-1E3467F5B456}" destId="{7ACDBA55-26FC-4C1E-B7C6-EBB206B7268A}" srcOrd="1" destOrd="0" presId="urn:microsoft.com/office/officeart/2005/8/layout/hList9"/>
    <dgm:cxn modelId="{BAC90BB9-70AD-49D0-BF48-39CBFCCA04EB}" type="presParOf" srcId="{7ACDBA55-26FC-4C1E-B7C6-EBB206B7268A}" destId="{23340116-4742-4FAA-A218-79B1E39549DB}" srcOrd="0" destOrd="0" presId="urn:microsoft.com/office/officeart/2005/8/layout/hList9"/>
    <dgm:cxn modelId="{6E3F168C-C700-4FF3-A7AF-4FB1D54F91E4}" type="presParOf" srcId="{7ACDBA55-26FC-4C1E-B7C6-EBB206B7268A}" destId="{342C2C4E-6CEE-49F1-91FA-9F164545CD80}" srcOrd="1" destOrd="0" presId="urn:microsoft.com/office/officeart/2005/8/layout/hList9"/>
    <dgm:cxn modelId="{CDADFC50-45F8-49A2-B978-AF9406B222E1}" type="presParOf" srcId="{92C30DD7-F369-471C-9B2F-BFB6E2AF43CA}" destId="{50948692-2FDC-40A2-B96B-64271083A60F}" srcOrd="2" destOrd="0" presId="urn:microsoft.com/office/officeart/2005/8/layout/hList9"/>
    <dgm:cxn modelId="{BC6D2A90-F8E4-4646-990A-12F7902B2320}" type="presParOf" srcId="{92C30DD7-F369-471C-9B2F-BFB6E2AF43CA}" destId="{C44E64D9-7796-41C1-809D-436BEAA783CF}" srcOrd="3" destOrd="0" presId="urn:microsoft.com/office/officeart/2005/8/layout/hList9"/>
    <dgm:cxn modelId="{698DC47A-737D-4D05-8636-D5865C791BCA}" type="presParOf" srcId="{92C30DD7-F369-471C-9B2F-BFB6E2AF43CA}" destId="{004E7988-AFDC-4EA0-ADED-167884267F6A}" srcOrd="4" destOrd="0" presId="urn:microsoft.com/office/officeart/2005/8/layout/hList9"/>
    <dgm:cxn modelId="{9E43A378-D156-4E6A-9E9C-7F8089725D0A}" type="presParOf" srcId="{92C30DD7-F369-471C-9B2F-BFB6E2AF43CA}" destId="{5EAC2691-E8CB-41E5-B790-EFDAE9BAAFE7}" srcOrd="5" destOrd="0" presId="urn:microsoft.com/office/officeart/2005/8/layout/hList9"/>
    <dgm:cxn modelId="{6932D8C9-020C-4C59-BFC6-A81654F56C83}" type="presParOf" srcId="{92C30DD7-F369-471C-9B2F-BFB6E2AF43CA}" destId="{35AEDBE4-F2F1-4D0C-8CA0-BEE257B1DF44}" srcOrd="6" destOrd="0" presId="urn:microsoft.com/office/officeart/2005/8/layout/hList9"/>
    <dgm:cxn modelId="{A9E85C0C-F9E1-4FE0-B20C-C25463A5DD2F}" type="presParOf" srcId="{35AEDBE4-F2F1-4D0C-8CA0-BEE257B1DF44}" destId="{65E8A30E-5605-4FE9-9540-55825B169685}" srcOrd="0" destOrd="0" presId="urn:microsoft.com/office/officeart/2005/8/layout/hList9"/>
    <dgm:cxn modelId="{A97C2F2E-47B6-447D-BDAA-77CA3912F493}" type="presParOf" srcId="{35AEDBE4-F2F1-4D0C-8CA0-BEE257B1DF44}" destId="{48F989B4-27E3-4214-B81B-E64736272B41}" srcOrd="1" destOrd="0" presId="urn:microsoft.com/office/officeart/2005/8/layout/hList9"/>
    <dgm:cxn modelId="{F37DDB05-4204-4BAD-9AB5-9088792F6DB1}" type="presParOf" srcId="{48F989B4-27E3-4214-B81B-E64736272B41}" destId="{75F62CB8-07AB-4F6D-A6F1-24C9FB961267}" srcOrd="0" destOrd="0" presId="urn:microsoft.com/office/officeart/2005/8/layout/hList9"/>
    <dgm:cxn modelId="{352ECDED-62AE-4751-AE55-167469BA0469}" type="presParOf" srcId="{48F989B4-27E3-4214-B81B-E64736272B41}" destId="{26DF0517-E56B-4873-BEEF-402F6809597B}" srcOrd="1" destOrd="0" presId="urn:microsoft.com/office/officeart/2005/8/layout/hList9"/>
    <dgm:cxn modelId="{71672589-F9EA-4239-9F37-EE518ECEB30F}" type="presParOf" srcId="{35AEDBE4-F2F1-4D0C-8CA0-BEE257B1DF44}" destId="{AD399B70-3F51-4EB2-87D4-FB9CA6FB95E8}" srcOrd="2" destOrd="0" presId="urn:microsoft.com/office/officeart/2005/8/layout/hList9"/>
    <dgm:cxn modelId="{0DB46370-6D80-4579-A042-E28757306A43}" type="presParOf" srcId="{AD399B70-3F51-4EB2-87D4-FB9CA6FB95E8}" destId="{29D66847-F32C-48D7-B7A9-92239DED397D}" srcOrd="0" destOrd="0" presId="urn:microsoft.com/office/officeart/2005/8/layout/hList9"/>
    <dgm:cxn modelId="{52996D00-CC56-418A-BF4E-0AA0FEF8BB73}" type="presParOf" srcId="{AD399B70-3F51-4EB2-87D4-FB9CA6FB95E8}" destId="{C4953248-EEAE-4EF5-BF1A-F0797E485729}" srcOrd="1" destOrd="0" presId="urn:microsoft.com/office/officeart/2005/8/layout/hList9"/>
    <dgm:cxn modelId="{8820960F-FCA2-407E-AED7-DC34EBA14752}" type="presParOf" srcId="{35AEDBE4-F2F1-4D0C-8CA0-BEE257B1DF44}" destId="{C436BEC7-42D4-4D41-952A-C72E9D602502}" srcOrd="3" destOrd="0" presId="urn:microsoft.com/office/officeart/2005/8/layout/hList9"/>
    <dgm:cxn modelId="{3A99C8C4-79F5-4C92-AF53-AD36444675B0}" type="presParOf" srcId="{C436BEC7-42D4-4D41-952A-C72E9D602502}" destId="{8E2721B4-CD07-4D5E-95A5-42491984E6FF}" srcOrd="0" destOrd="0" presId="urn:microsoft.com/office/officeart/2005/8/layout/hList9"/>
    <dgm:cxn modelId="{8F491FE3-3F13-4D03-B292-2371C59AF846}" type="presParOf" srcId="{C436BEC7-42D4-4D41-952A-C72E9D602502}" destId="{EC66240A-2862-4385-97E9-DC1C66C49FC0}" srcOrd="1" destOrd="0" presId="urn:microsoft.com/office/officeart/2005/8/layout/hList9"/>
    <dgm:cxn modelId="{A2D6AF4B-A896-4D23-A0D5-B71CFB6437FE}" type="presParOf" srcId="{35AEDBE4-F2F1-4D0C-8CA0-BEE257B1DF44}" destId="{DA88E3B2-C93F-4D89-9208-0D911E43744B}" srcOrd="4" destOrd="0" presId="urn:microsoft.com/office/officeart/2005/8/layout/hList9"/>
    <dgm:cxn modelId="{BF46DED2-ABA7-433D-8C5D-B5DF4683E036}" type="presParOf" srcId="{DA88E3B2-C93F-4D89-9208-0D911E43744B}" destId="{13240C68-4C75-432B-8EB5-178C6AA06CFF}" srcOrd="0" destOrd="0" presId="urn:microsoft.com/office/officeart/2005/8/layout/hList9"/>
    <dgm:cxn modelId="{5713EC7A-09AC-4EAC-BE0B-8024947D5D6E}" type="presParOf" srcId="{DA88E3B2-C93F-4D89-9208-0D911E43744B}" destId="{C62E9A35-C2AE-4D79-90B2-4E879756D782}" srcOrd="1" destOrd="0" presId="urn:microsoft.com/office/officeart/2005/8/layout/hList9"/>
    <dgm:cxn modelId="{2FA9BACF-412A-4B44-8FB2-AB287345C672}" type="presParOf" srcId="{35AEDBE4-F2F1-4D0C-8CA0-BEE257B1DF44}" destId="{B39D8EA4-61AB-46C7-9A2C-BFC89343A1B4}" srcOrd="5" destOrd="0" presId="urn:microsoft.com/office/officeart/2005/8/layout/hList9"/>
    <dgm:cxn modelId="{E3C7BADC-2BF3-4D0A-892B-9A3B5C59CBA9}" type="presParOf" srcId="{B39D8EA4-61AB-46C7-9A2C-BFC89343A1B4}" destId="{C30BB0E1-4E24-45F1-9D96-EB3198EBC83E}" srcOrd="0" destOrd="0" presId="urn:microsoft.com/office/officeart/2005/8/layout/hList9"/>
    <dgm:cxn modelId="{801F581F-57DB-4072-8E7B-43B60CA3FD97}" type="presParOf" srcId="{B39D8EA4-61AB-46C7-9A2C-BFC89343A1B4}" destId="{57679B98-4DF6-4D55-B25B-83B179F2BC5A}" srcOrd="1" destOrd="0" presId="urn:microsoft.com/office/officeart/2005/8/layout/hList9"/>
    <dgm:cxn modelId="{B69F87D1-9297-4ACE-8E6E-897F886FE89D}" type="presParOf" srcId="{35AEDBE4-F2F1-4D0C-8CA0-BEE257B1DF44}" destId="{D37B6B4E-9746-4FB1-A3F3-E164ED20BB3B}" srcOrd="6" destOrd="0" presId="urn:microsoft.com/office/officeart/2005/8/layout/hList9"/>
    <dgm:cxn modelId="{05A5AE91-8BB5-47AB-AB11-0FF1C34E91CF}" type="presParOf" srcId="{D37B6B4E-9746-4FB1-A3F3-E164ED20BB3B}" destId="{B4371D07-FD8C-4A27-98BC-8BDB872D84A2}" srcOrd="0" destOrd="0" presId="urn:microsoft.com/office/officeart/2005/8/layout/hList9"/>
    <dgm:cxn modelId="{3F6D7DEB-7450-4912-A6B8-3A8986A4F40D}" type="presParOf" srcId="{D37B6B4E-9746-4FB1-A3F3-E164ED20BB3B}" destId="{2BB31C78-8E69-4F40-B1EF-16C5F48F4F55}" srcOrd="1" destOrd="0" presId="urn:microsoft.com/office/officeart/2005/8/layout/hList9"/>
    <dgm:cxn modelId="{3A88B53A-0D60-43FC-AB1A-8F78F908D783}" type="presParOf" srcId="{92C30DD7-F369-471C-9B2F-BFB6E2AF43CA}" destId="{C7D957D1-B3D7-4B0B-8E1E-F732A40378C6}" srcOrd="7" destOrd="0" presId="urn:microsoft.com/office/officeart/2005/8/layout/hList9"/>
    <dgm:cxn modelId="{2A4CC376-8460-40F1-8FD4-3F142B2BC52F}" type="presParOf" srcId="{92C30DD7-F369-471C-9B2F-BFB6E2AF43CA}" destId="{7A97E0CC-957F-4E6A-B0BA-2BD3E7C5FAB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F267DA-9F98-4C60-A4BD-0C269BB386C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52B9868C-08C4-4A8D-BF70-AD48C338FE50}">
      <dgm:prSet phldrT="[Текст]"/>
      <dgm:spPr/>
      <dgm:t>
        <a:bodyPr/>
        <a:lstStyle/>
        <a:p>
          <a:r>
            <a:rPr lang="ru-RU" dirty="0" smtClean="0"/>
            <a:t>Интеллектуальная компетентность</a:t>
          </a:r>
          <a:endParaRPr lang="ru-RU" dirty="0"/>
        </a:p>
      </dgm:t>
    </dgm:pt>
    <dgm:pt modelId="{BE185E05-0C81-4CF7-B98A-9BB590F67ED5}" type="parTrans" cxnId="{6534CC05-671C-44E6-9064-D730D0C4BB4D}">
      <dgm:prSet/>
      <dgm:spPr/>
      <dgm:t>
        <a:bodyPr/>
        <a:lstStyle/>
        <a:p>
          <a:endParaRPr lang="ru-RU"/>
        </a:p>
      </dgm:t>
    </dgm:pt>
    <dgm:pt modelId="{5ECE4A4D-F3A7-45F1-B51B-1288C1E74832}" type="sibTrans" cxnId="{6534CC05-671C-44E6-9064-D730D0C4BB4D}">
      <dgm:prSet/>
      <dgm:spPr/>
      <dgm:t>
        <a:bodyPr/>
        <a:lstStyle/>
        <a:p>
          <a:endParaRPr lang="ru-RU"/>
        </a:p>
      </dgm:t>
    </dgm:pt>
    <dgm:pt modelId="{12964510-2A8F-489E-87E5-52BDC7FEAF6B}">
      <dgm:prSet phldrT="[Текст]" custT="1"/>
      <dgm:spPr/>
      <dgm:t>
        <a:bodyPr/>
        <a:lstStyle/>
        <a:p>
          <a:r>
            <a:rPr lang="ru-RU" sz="1600" dirty="0" smtClean="0"/>
            <a:t>Содержательный компонент</a:t>
          </a:r>
          <a:endParaRPr lang="ru-RU" sz="1600" dirty="0"/>
        </a:p>
      </dgm:t>
    </dgm:pt>
    <dgm:pt modelId="{EA50C665-ECA0-47AD-B81D-A16C6FD7CB4E}" type="parTrans" cxnId="{E832673F-9780-45DC-9FEC-65BB427B241A}">
      <dgm:prSet/>
      <dgm:spPr/>
      <dgm:t>
        <a:bodyPr/>
        <a:lstStyle/>
        <a:p>
          <a:endParaRPr lang="ru-RU"/>
        </a:p>
      </dgm:t>
    </dgm:pt>
    <dgm:pt modelId="{29349AB7-50EB-4A69-B2D5-4AE477F90D37}" type="sibTrans" cxnId="{E832673F-9780-45DC-9FEC-65BB427B241A}">
      <dgm:prSet/>
      <dgm:spPr/>
      <dgm:t>
        <a:bodyPr/>
        <a:lstStyle/>
        <a:p>
          <a:endParaRPr lang="ru-RU"/>
        </a:p>
      </dgm:t>
    </dgm:pt>
    <dgm:pt modelId="{F64620DA-388B-4F5D-AAF5-2736884BC88A}">
      <dgm:prSet phldrT="[Текст]" custT="1"/>
      <dgm:spPr/>
      <dgm:t>
        <a:bodyPr/>
        <a:lstStyle/>
        <a:p>
          <a:r>
            <a:rPr lang="ru-RU" sz="1200" dirty="0" smtClean="0"/>
            <a:t>Учебные действия</a:t>
          </a:r>
          <a:endParaRPr lang="ru-RU" sz="1200" dirty="0"/>
        </a:p>
      </dgm:t>
    </dgm:pt>
    <dgm:pt modelId="{48ED88C8-518F-4FD6-85DF-86A7DAFAF764}" type="parTrans" cxnId="{6CADD81F-6A31-4E32-ABEE-5F6A52B5C448}">
      <dgm:prSet/>
      <dgm:spPr/>
      <dgm:t>
        <a:bodyPr/>
        <a:lstStyle/>
        <a:p>
          <a:endParaRPr lang="ru-RU"/>
        </a:p>
      </dgm:t>
    </dgm:pt>
    <dgm:pt modelId="{C4FAB5B8-FDE0-4050-A6E2-61AEF6F68C77}" type="sibTrans" cxnId="{6CADD81F-6A31-4E32-ABEE-5F6A52B5C448}">
      <dgm:prSet/>
      <dgm:spPr/>
      <dgm:t>
        <a:bodyPr/>
        <a:lstStyle/>
        <a:p>
          <a:endParaRPr lang="ru-RU"/>
        </a:p>
      </dgm:t>
    </dgm:pt>
    <dgm:pt modelId="{0CC51449-223F-47FA-9CA1-BAD1D717FFCD}">
      <dgm:prSet phldrT="[Текст]" custT="1"/>
      <dgm:spPr/>
      <dgm:t>
        <a:bodyPr/>
        <a:lstStyle/>
        <a:p>
          <a:r>
            <a:rPr lang="ru-RU" sz="1200" dirty="0" smtClean="0"/>
            <a:t>Способности. Способность к саморазвитию</a:t>
          </a:r>
          <a:endParaRPr lang="ru-RU" sz="1200" dirty="0"/>
        </a:p>
      </dgm:t>
    </dgm:pt>
    <dgm:pt modelId="{6FF2AAAF-9282-4795-83C0-3E4536B0F430}" type="parTrans" cxnId="{F6F226F7-D7E0-4DD9-9730-C6078D77B937}">
      <dgm:prSet/>
      <dgm:spPr/>
      <dgm:t>
        <a:bodyPr/>
        <a:lstStyle/>
        <a:p>
          <a:endParaRPr lang="ru-RU"/>
        </a:p>
      </dgm:t>
    </dgm:pt>
    <dgm:pt modelId="{605A3D0F-7E67-4339-AB63-442C1B395BC7}" type="sibTrans" cxnId="{F6F226F7-D7E0-4DD9-9730-C6078D77B937}">
      <dgm:prSet/>
      <dgm:spPr/>
      <dgm:t>
        <a:bodyPr/>
        <a:lstStyle/>
        <a:p>
          <a:endParaRPr lang="ru-RU"/>
        </a:p>
      </dgm:t>
    </dgm:pt>
    <dgm:pt modelId="{AD1C2869-181D-4411-B8EF-B4ACB62D0E76}">
      <dgm:prSet custT="1"/>
      <dgm:spPr/>
      <dgm:t>
        <a:bodyPr/>
        <a:lstStyle/>
        <a:p>
          <a:r>
            <a:rPr lang="ru-RU" sz="1200" dirty="0" smtClean="0"/>
            <a:t>Процедурные знания</a:t>
          </a:r>
          <a:endParaRPr lang="ru-RU" sz="1200" dirty="0"/>
        </a:p>
      </dgm:t>
    </dgm:pt>
    <dgm:pt modelId="{BAB4E71E-F8B6-4FD4-AF1F-BF9A09CC2065}" type="parTrans" cxnId="{7E4EA733-E95E-4E22-A071-F8ED0274A4A7}">
      <dgm:prSet/>
      <dgm:spPr/>
      <dgm:t>
        <a:bodyPr/>
        <a:lstStyle/>
        <a:p>
          <a:endParaRPr lang="ru-RU"/>
        </a:p>
      </dgm:t>
    </dgm:pt>
    <dgm:pt modelId="{150A69E0-CC95-48A3-A68C-2D64C7C7CEBE}" type="sibTrans" cxnId="{7E4EA733-E95E-4E22-A071-F8ED0274A4A7}">
      <dgm:prSet/>
      <dgm:spPr/>
      <dgm:t>
        <a:bodyPr/>
        <a:lstStyle/>
        <a:p>
          <a:endParaRPr lang="ru-RU"/>
        </a:p>
      </dgm:t>
    </dgm:pt>
    <dgm:pt modelId="{1AFC9448-12EA-4C10-86D2-265C3A11FF7C}">
      <dgm:prSet custT="1"/>
      <dgm:spPr/>
      <dgm:t>
        <a:bodyPr/>
        <a:lstStyle/>
        <a:p>
          <a:r>
            <a:rPr lang="ru-RU" sz="1200" dirty="0" smtClean="0"/>
            <a:t>Декларативные знания</a:t>
          </a:r>
          <a:endParaRPr lang="ru-RU" sz="1200" dirty="0"/>
        </a:p>
      </dgm:t>
    </dgm:pt>
    <dgm:pt modelId="{A3B2EBAE-DC4E-4723-BF05-C85E13AC7F7E}" type="parTrans" cxnId="{513FE15C-75AF-4E83-9E36-98D067C50AA9}">
      <dgm:prSet/>
      <dgm:spPr/>
      <dgm:t>
        <a:bodyPr/>
        <a:lstStyle/>
        <a:p>
          <a:endParaRPr lang="ru-RU"/>
        </a:p>
      </dgm:t>
    </dgm:pt>
    <dgm:pt modelId="{58F66701-C84B-426C-8C07-CB58CC7AAA11}" type="sibTrans" cxnId="{513FE15C-75AF-4E83-9E36-98D067C50AA9}">
      <dgm:prSet/>
      <dgm:spPr/>
      <dgm:t>
        <a:bodyPr/>
        <a:lstStyle/>
        <a:p>
          <a:endParaRPr lang="ru-RU"/>
        </a:p>
      </dgm:t>
    </dgm:pt>
    <dgm:pt modelId="{B1A7AE76-6A78-4886-A2AD-B14AB578665C}">
      <dgm:prSet custT="1"/>
      <dgm:spPr/>
      <dgm:t>
        <a:bodyPr/>
        <a:lstStyle/>
        <a:p>
          <a:r>
            <a:rPr lang="ru-RU" sz="1600" dirty="0" smtClean="0"/>
            <a:t>Операционально-деятель-</a:t>
          </a:r>
          <a:r>
            <a:rPr lang="ru-RU" sz="1600" dirty="0" err="1" smtClean="0"/>
            <a:t>ностный</a:t>
          </a:r>
          <a:r>
            <a:rPr lang="ru-RU" sz="1600" dirty="0" smtClean="0"/>
            <a:t> компонент</a:t>
          </a:r>
          <a:endParaRPr lang="ru-RU" sz="1600" dirty="0"/>
        </a:p>
      </dgm:t>
    </dgm:pt>
    <dgm:pt modelId="{8E88E89B-316D-46B5-AABE-026B96EF11CC}" type="parTrans" cxnId="{229A9D36-4164-40BD-9E0E-9D649BAC1853}">
      <dgm:prSet/>
      <dgm:spPr/>
      <dgm:t>
        <a:bodyPr/>
        <a:lstStyle/>
        <a:p>
          <a:endParaRPr lang="ru-RU"/>
        </a:p>
      </dgm:t>
    </dgm:pt>
    <dgm:pt modelId="{47FC73F2-3F93-4939-BE0D-F6D738D77754}" type="sibTrans" cxnId="{229A9D36-4164-40BD-9E0E-9D649BAC1853}">
      <dgm:prSet/>
      <dgm:spPr/>
      <dgm:t>
        <a:bodyPr/>
        <a:lstStyle/>
        <a:p>
          <a:endParaRPr lang="ru-RU"/>
        </a:p>
      </dgm:t>
    </dgm:pt>
    <dgm:pt modelId="{F8DA28B9-AB55-4493-8B79-7B287B45F68C}">
      <dgm:prSet custT="1"/>
      <dgm:spPr/>
      <dgm:t>
        <a:bodyPr/>
        <a:lstStyle/>
        <a:p>
          <a:r>
            <a:rPr lang="ru-RU" sz="1200" dirty="0" smtClean="0"/>
            <a:t>Интеллектуальные операции</a:t>
          </a:r>
          <a:endParaRPr lang="ru-RU" sz="1200" dirty="0"/>
        </a:p>
      </dgm:t>
    </dgm:pt>
    <dgm:pt modelId="{6B3D528B-7C8C-44E1-A6EC-E929171267A7}" type="parTrans" cxnId="{6DE58127-E3E1-4374-9B32-D80B5D4D91DE}">
      <dgm:prSet/>
      <dgm:spPr/>
      <dgm:t>
        <a:bodyPr/>
        <a:lstStyle/>
        <a:p>
          <a:endParaRPr lang="ru-RU"/>
        </a:p>
      </dgm:t>
    </dgm:pt>
    <dgm:pt modelId="{D46AC300-D9DC-4DB6-8FE5-5BA5C595CEAD}" type="sibTrans" cxnId="{6DE58127-E3E1-4374-9B32-D80B5D4D91DE}">
      <dgm:prSet/>
      <dgm:spPr/>
      <dgm:t>
        <a:bodyPr/>
        <a:lstStyle/>
        <a:p>
          <a:endParaRPr lang="ru-RU"/>
        </a:p>
      </dgm:t>
    </dgm:pt>
    <dgm:pt modelId="{7A9D96C5-1A9D-4F43-89DB-B61B503195B3}">
      <dgm:prSet custT="1"/>
      <dgm:spPr/>
      <dgm:t>
        <a:bodyPr/>
        <a:lstStyle/>
        <a:p>
          <a:r>
            <a:rPr lang="ru-RU" sz="1200" dirty="0" err="1" smtClean="0"/>
            <a:t>Саморегуляция</a:t>
          </a:r>
          <a:endParaRPr lang="ru-RU" sz="1200" dirty="0"/>
        </a:p>
      </dgm:t>
    </dgm:pt>
    <dgm:pt modelId="{3D834791-F8C7-4EFD-A6AF-4EBA17134442}" type="parTrans" cxnId="{3B89543B-4361-49CC-A67C-42BFDB8E1019}">
      <dgm:prSet/>
      <dgm:spPr/>
      <dgm:t>
        <a:bodyPr/>
        <a:lstStyle/>
        <a:p>
          <a:endParaRPr lang="ru-RU"/>
        </a:p>
      </dgm:t>
    </dgm:pt>
    <dgm:pt modelId="{6DF020C5-27CE-48D9-A4D0-1DDE043D4863}" type="sibTrans" cxnId="{3B89543B-4361-49CC-A67C-42BFDB8E1019}">
      <dgm:prSet/>
      <dgm:spPr/>
      <dgm:t>
        <a:bodyPr/>
        <a:lstStyle/>
        <a:p>
          <a:endParaRPr lang="ru-RU"/>
        </a:p>
      </dgm:t>
    </dgm:pt>
    <dgm:pt modelId="{1E27EDB6-B03F-4E23-B9E6-E9733F22444B}">
      <dgm:prSet custT="1"/>
      <dgm:spPr/>
      <dgm:t>
        <a:bodyPr/>
        <a:lstStyle/>
        <a:p>
          <a:r>
            <a:rPr lang="ru-RU" sz="1200" dirty="0" smtClean="0"/>
            <a:t>Рефлексия</a:t>
          </a:r>
          <a:endParaRPr lang="ru-RU" sz="1200" dirty="0"/>
        </a:p>
      </dgm:t>
    </dgm:pt>
    <dgm:pt modelId="{AFC73BB5-E1FC-43A3-81D9-BB99D387425B}" type="parTrans" cxnId="{10664118-8BE5-4CC4-9218-B2967B4F8E37}">
      <dgm:prSet/>
      <dgm:spPr/>
      <dgm:t>
        <a:bodyPr/>
        <a:lstStyle/>
        <a:p>
          <a:endParaRPr lang="ru-RU"/>
        </a:p>
      </dgm:t>
    </dgm:pt>
    <dgm:pt modelId="{D6613DD6-CC38-46F3-9FE6-E4D0DE6425C7}" type="sibTrans" cxnId="{10664118-8BE5-4CC4-9218-B2967B4F8E37}">
      <dgm:prSet/>
      <dgm:spPr/>
      <dgm:t>
        <a:bodyPr/>
        <a:lstStyle/>
        <a:p>
          <a:endParaRPr lang="ru-RU"/>
        </a:p>
      </dgm:t>
    </dgm:pt>
    <dgm:pt modelId="{FCB9B14E-A30B-4935-981B-2B0060D87016}">
      <dgm:prSet custT="1"/>
      <dgm:spPr/>
      <dgm:t>
        <a:bodyPr/>
        <a:lstStyle/>
        <a:p>
          <a:r>
            <a:rPr lang="ru-RU" sz="1600" dirty="0" smtClean="0"/>
            <a:t>Личностный компонент</a:t>
          </a:r>
          <a:endParaRPr lang="ru-RU" sz="1600" dirty="0"/>
        </a:p>
      </dgm:t>
    </dgm:pt>
    <dgm:pt modelId="{DD4522EA-13B6-429C-9637-CEDF9D929E9E}" type="parTrans" cxnId="{8FCDC413-87E0-4DBE-854C-3D1314CA037F}">
      <dgm:prSet/>
      <dgm:spPr/>
      <dgm:t>
        <a:bodyPr/>
        <a:lstStyle/>
        <a:p>
          <a:endParaRPr lang="ru-RU"/>
        </a:p>
      </dgm:t>
    </dgm:pt>
    <dgm:pt modelId="{C863DA33-97C2-4C94-9CBC-C80AAB8DB2DD}" type="sibTrans" cxnId="{8FCDC413-87E0-4DBE-854C-3D1314CA037F}">
      <dgm:prSet/>
      <dgm:spPr/>
      <dgm:t>
        <a:bodyPr/>
        <a:lstStyle/>
        <a:p>
          <a:endParaRPr lang="ru-RU"/>
        </a:p>
      </dgm:t>
    </dgm:pt>
    <dgm:pt modelId="{5F13E620-84E6-4F2F-9DDE-90233D41E42B}">
      <dgm:prSet custT="1"/>
      <dgm:spPr/>
      <dgm:t>
        <a:bodyPr/>
        <a:lstStyle/>
        <a:p>
          <a:r>
            <a:rPr lang="ru-RU" sz="1200" dirty="0" smtClean="0"/>
            <a:t>Личностные особенности, креативность</a:t>
          </a:r>
          <a:endParaRPr lang="ru-RU" sz="1200" dirty="0"/>
        </a:p>
      </dgm:t>
    </dgm:pt>
    <dgm:pt modelId="{1F48BB7C-9EDB-4D0A-A39D-755AC0D01974}" type="parTrans" cxnId="{CAAA3408-E28C-486D-B831-8C6DEEDC0129}">
      <dgm:prSet/>
      <dgm:spPr/>
      <dgm:t>
        <a:bodyPr/>
        <a:lstStyle/>
        <a:p>
          <a:endParaRPr lang="ru-RU"/>
        </a:p>
      </dgm:t>
    </dgm:pt>
    <dgm:pt modelId="{A0185F10-381F-4CB1-AAAF-E1500333C810}" type="sibTrans" cxnId="{CAAA3408-E28C-486D-B831-8C6DEEDC0129}">
      <dgm:prSet/>
      <dgm:spPr/>
      <dgm:t>
        <a:bodyPr/>
        <a:lstStyle/>
        <a:p>
          <a:endParaRPr lang="ru-RU"/>
        </a:p>
      </dgm:t>
    </dgm:pt>
    <dgm:pt modelId="{C2771E9C-C23C-4BE9-AD30-2676F5106CB8}">
      <dgm:prSet custT="1"/>
      <dgm:spPr/>
      <dgm:t>
        <a:bodyPr/>
        <a:lstStyle/>
        <a:p>
          <a:r>
            <a:rPr lang="ru-RU" sz="1200" dirty="0" smtClean="0"/>
            <a:t>Мотивы, ценности, смыслы</a:t>
          </a:r>
          <a:endParaRPr lang="ru-RU" sz="1200" dirty="0"/>
        </a:p>
      </dgm:t>
    </dgm:pt>
    <dgm:pt modelId="{583F7559-B6AD-4938-8978-BB2A3D0702B7}" type="parTrans" cxnId="{78590F87-D5A8-499B-8D24-829E0DF9B83C}">
      <dgm:prSet/>
      <dgm:spPr/>
      <dgm:t>
        <a:bodyPr/>
        <a:lstStyle/>
        <a:p>
          <a:endParaRPr lang="ru-RU"/>
        </a:p>
      </dgm:t>
    </dgm:pt>
    <dgm:pt modelId="{8C1AC146-3748-4CBF-875B-1A10870EEC8F}" type="sibTrans" cxnId="{78590F87-D5A8-499B-8D24-829E0DF9B83C}">
      <dgm:prSet/>
      <dgm:spPr/>
      <dgm:t>
        <a:bodyPr/>
        <a:lstStyle/>
        <a:p>
          <a:endParaRPr lang="ru-RU"/>
        </a:p>
      </dgm:t>
    </dgm:pt>
    <dgm:pt modelId="{804D1DA7-FF75-4028-8556-C9B1DB55305E}">
      <dgm:prSet custT="1"/>
      <dgm:spPr/>
      <dgm:t>
        <a:bodyPr/>
        <a:lstStyle/>
        <a:p>
          <a:r>
            <a:rPr lang="ru-RU" sz="1200" dirty="0" smtClean="0"/>
            <a:t>Сотрудничество</a:t>
          </a:r>
          <a:endParaRPr lang="ru-RU" sz="1200" dirty="0"/>
        </a:p>
      </dgm:t>
    </dgm:pt>
    <dgm:pt modelId="{A442909E-387A-4EFC-84D7-FA94F9019762}" type="parTrans" cxnId="{45C460C5-6461-463F-8455-189DD10CAFF8}">
      <dgm:prSet/>
      <dgm:spPr/>
      <dgm:t>
        <a:bodyPr/>
        <a:lstStyle/>
        <a:p>
          <a:endParaRPr lang="ru-RU"/>
        </a:p>
      </dgm:t>
    </dgm:pt>
    <dgm:pt modelId="{5CDDFBDE-AFD2-42AB-A316-E140FA094E9A}" type="sibTrans" cxnId="{45C460C5-6461-463F-8455-189DD10CAFF8}">
      <dgm:prSet/>
      <dgm:spPr/>
      <dgm:t>
        <a:bodyPr/>
        <a:lstStyle/>
        <a:p>
          <a:endParaRPr lang="ru-RU"/>
        </a:p>
      </dgm:t>
    </dgm:pt>
    <dgm:pt modelId="{0625B4EC-22EE-4CD2-B5C2-38A163DA11EC}" type="pres">
      <dgm:prSet presAssocID="{E0F267DA-9F98-4C60-A4BD-0C269BB386C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DA36D5-063D-481D-A24C-E045E07ED687}" type="pres">
      <dgm:prSet presAssocID="{52B9868C-08C4-4A8D-BF70-AD48C338FE50}" presName="root1" presStyleCnt="0"/>
      <dgm:spPr/>
    </dgm:pt>
    <dgm:pt modelId="{B5A5494C-38E0-4358-8F74-57110CEFE7DA}" type="pres">
      <dgm:prSet presAssocID="{52B9868C-08C4-4A8D-BF70-AD48C338FE50}" presName="LevelOneTextNode" presStyleLbl="node0" presStyleIdx="0" presStyleCnt="1" custScaleY="224009" custLinFactX="-210168" custLinFactNeighborX="-300000" custLinFactNeighborY="3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0F2BE7-B24A-475B-A3C4-7B0062EE7C75}" type="pres">
      <dgm:prSet presAssocID="{52B9868C-08C4-4A8D-BF70-AD48C338FE50}" presName="level2hierChild" presStyleCnt="0"/>
      <dgm:spPr/>
    </dgm:pt>
    <dgm:pt modelId="{15DB33CF-3B5D-4744-9CFA-76DD800010C9}" type="pres">
      <dgm:prSet presAssocID="{EA50C665-ECA0-47AD-B81D-A16C6FD7CB4E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A00B8E2-BDAE-4DCB-8FBD-5124388120A0}" type="pres">
      <dgm:prSet presAssocID="{EA50C665-ECA0-47AD-B81D-A16C6FD7CB4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E823BD1-FA91-42E6-B094-BA3A93319E00}" type="pres">
      <dgm:prSet presAssocID="{12964510-2A8F-489E-87E5-52BDC7FEAF6B}" presName="root2" presStyleCnt="0"/>
      <dgm:spPr/>
    </dgm:pt>
    <dgm:pt modelId="{086959FE-F554-431F-AF0E-DF0AAFDE4FF8}" type="pres">
      <dgm:prSet presAssocID="{12964510-2A8F-489E-87E5-52BDC7FEAF6B}" presName="LevelTwoTextNode" presStyleLbl="node2" presStyleIdx="0" presStyleCnt="3" custScaleX="213036" custScaleY="263416" custLinFactNeighborX="6073" custLinFactNeighborY="144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1A6B6C-A542-4E1B-8EBA-1F41258DA6A5}" type="pres">
      <dgm:prSet presAssocID="{12964510-2A8F-489E-87E5-52BDC7FEAF6B}" presName="level3hierChild" presStyleCnt="0"/>
      <dgm:spPr/>
    </dgm:pt>
    <dgm:pt modelId="{49E7B559-5620-42F6-91A5-6FCA8FA630D1}" type="pres">
      <dgm:prSet presAssocID="{A3B2EBAE-DC4E-4723-BF05-C85E13AC7F7E}" presName="conn2-1" presStyleLbl="parChTrans1D3" presStyleIdx="0" presStyleCnt="10"/>
      <dgm:spPr/>
      <dgm:t>
        <a:bodyPr/>
        <a:lstStyle/>
        <a:p>
          <a:endParaRPr lang="ru-RU"/>
        </a:p>
      </dgm:t>
    </dgm:pt>
    <dgm:pt modelId="{60B0B288-D046-42C8-A213-0703C64DA51F}" type="pres">
      <dgm:prSet presAssocID="{A3B2EBAE-DC4E-4723-BF05-C85E13AC7F7E}" presName="connTx" presStyleLbl="parChTrans1D3" presStyleIdx="0" presStyleCnt="10"/>
      <dgm:spPr/>
      <dgm:t>
        <a:bodyPr/>
        <a:lstStyle/>
        <a:p>
          <a:endParaRPr lang="ru-RU"/>
        </a:p>
      </dgm:t>
    </dgm:pt>
    <dgm:pt modelId="{DD093BF8-8D99-4DA3-9238-0AD8D88F700E}" type="pres">
      <dgm:prSet presAssocID="{1AFC9448-12EA-4C10-86D2-265C3A11FF7C}" presName="root2" presStyleCnt="0"/>
      <dgm:spPr/>
    </dgm:pt>
    <dgm:pt modelId="{421FF817-9830-4A4F-BF80-742A25F864FF}" type="pres">
      <dgm:prSet presAssocID="{1AFC9448-12EA-4C10-86D2-265C3A11FF7C}" presName="LevelTwoTextNode" presStyleLbl="node3" presStyleIdx="0" presStyleCnt="10" custScaleX="154260" custLinFactX="38389" custLinFactNeighborX="100000" custLinFactNeighborY="-23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31AE4C-CEBF-44C2-A33E-816F8CA4E0C1}" type="pres">
      <dgm:prSet presAssocID="{1AFC9448-12EA-4C10-86D2-265C3A11FF7C}" presName="level3hierChild" presStyleCnt="0"/>
      <dgm:spPr/>
    </dgm:pt>
    <dgm:pt modelId="{CA2BC5FA-D724-4D0F-9E2A-51F351E47637}" type="pres">
      <dgm:prSet presAssocID="{BAB4E71E-F8B6-4FD4-AF1F-BF9A09CC2065}" presName="conn2-1" presStyleLbl="parChTrans1D3" presStyleIdx="1" presStyleCnt="10"/>
      <dgm:spPr/>
      <dgm:t>
        <a:bodyPr/>
        <a:lstStyle/>
        <a:p>
          <a:endParaRPr lang="ru-RU"/>
        </a:p>
      </dgm:t>
    </dgm:pt>
    <dgm:pt modelId="{D1AA3539-45DD-42FD-B974-3C2352404145}" type="pres">
      <dgm:prSet presAssocID="{BAB4E71E-F8B6-4FD4-AF1F-BF9A09CC2065}" presName="connTx" presStyleLbl="parChTrans1D3" presStyleIdx="1" presStyleCnt="10"/>
      <dgm:spPr/>
      <dgm:t>
        <a:bodyPr/>
        <a:lstStyle/>
        <a:p>
          <a:endParaRPr lang="ru-RU"/>
        </a:p>
      </dgm:t>
    </dgm:pt>
    <dgm:pt modelId="{0E80124D-A7AE-4220-96F7-F2F23AE6ADAB}" type="pres">
      <dgm:prSet presAssocID="{AD1C2869-181D-4411-B8EF-B4ACB62D0E76}" presName="root2" presStyleCnt="0"/>
      <dgm:spPr/>
    </dgm:pt>
    <dgm:pt modelId="{27BF9245-B911-48BF-9EDE-4469D3D34F65}" type="pres">
      <dgm:prSet presAssocID="{AD1C2869-181D-4411-B8EF-B4ACB62D0E76}" presName="LevelTwoTextNode" presStyleLbl="node3" presStyleIdx="1" presStyleCnt="10" custScaleX="154260" custLinFactX="38389" custLinFactNeighborX="100000" custLinFactNeighborY="-23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1CFD5F-360E-4837-B9A8-438D66D82CEC}" type="pres">
      <dgm:prSet presAssocID="{AD1C2869-181D-4411-B8EF-B4ACB62D0E76}" presName="level3hierChild" presStyleCnt="0"/>
      <dgm:spPr/>
    </dgm:pt>
    <dgm:pt modelId="{23D8F7A7-DBF0-456C-B0B2-ABCFBD00B026}" type="pres">
      <dgm:prSet presAssocID="{8E88E89B-316D-46B5-AABE-026B96EF11CC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DE49DA04-549C-4ACC-B6E0-734F90941B87}" type="pres">
      <dgm:prSet presAssocID="{8E88E89B-316D-46B5-AABE-026B96EF11CC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919EA45-62C2-4007-BEA1-0627BF8718D7}" type="pres">
      <dgm:prSet presAssocID="{B1A7AE76-6A78-4886-A2AD-B14AB578665C}" presName="root2" presStyleCnt="0"/>
      <dgm:spPr/>
    </dgm:pt>
    <dgm:pt modelId="{9FB4515C-67EA-4579-8258-FBDF2E446457}" type="pres">
      <dgm:prSet presAssocID="{B1A7AE76-6A78-4886-A2AD-B14AB578665C}" presName="LevelTwoTextNode" presStyleLbl="node2" presStyleIdx="1" presStyleCnt="3" custScaleX="213036" custScaleY="311372" custLinFactNeighborX="6073" custLinFactNeighborY="84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ADFFB8-4B3B-4AE1-8FAF-62B414477E6B}" type="pres">
      <dgm:prSet presAssocID="{B1A7AE76-6A78-4886-A2AD-B14AB578665C}" presName="level3hierChild" presStyleCnt="0"/>
      <dgm:spPr/>
    </dgm:pt>
    <dgm:pt modelId="{426D1074-D8B5-4776-B366-BBEA8128039F}" type="pres">
      <dgm:prSet presAssocID="{6B3D528B-7C8C-44E1-A6EC-E929171267A7}" presName="conn2-1" presStyleLbl="parChTrans1D3" presStyleIdx="2" presStyleCnt="10"/>
      <dgm:spPr/>
      <dgm:t>
        <a:bodyPr/>
        <a:lstStyle/>
        <a:p>
          <a:endParaRPr lang="ru-RU"/>
        </a:p>
      </dgm:t>
    </dgm:pt>
    <dgm:pt modelId="{DDDBAC87-C116-4A62-856A-E89A7D8D0D3E}" type="pres">
      <dgm:prSet presAssocID="{6B3D528B-7C8C-44E1-A6EC-E929171267A7}" presName="connTx" presStyleLbl="parChTrans1D3" presStyleIdx="2" presStyleCnt="10"/>
      <dgm:spPr/>
      <dgm:t>
        <a:bodyPr/>
        <a:lstStyle/>
        <a:p>
          <a:endParaRPr lang="ru-RU"/>
        </a:p>
      </dgm:t>
    </dgm:pt>
    <dgm:pt modelId="{DF4386DF-7CDC-4B3C-B8C3-E067E297B83C}" type="pres">
      <dgm:prSet presAssocID="{F8DA28B9-AB55-4493-8B79-7B287B45F68C}" presName="root2" presStyleCnt="0"/>
      <dgm:spPr/>
    </dgm:pt>
    <dgm:pt modelId="{A0987A32-ABA6-4DF8-8FCF-10C9B6FB366A}" type="pres">
      <dgm:prSet presAssocID="{F8DA28B9-AB55-4493-8B79-7B287B45F68C}" presName="LevelTwoTextNode" presStyleLbl="node3" presStyleIdx="2" presStyleCnt="10" custScaleX="154260" custLinFactX="38389" custLinFactNeighborX="100000" custLinFactNeighborY="-23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118751-A68C-472F-B737-558BF440D398}" type="pres">
      <dgm:prSet presAssocID="{F8DA28B9-AB55-4493-8B79-7B287B45F68C}" presName="level3hierChild" presStyleCnt="0"/>
      <dgm:spPr/>
    </dgm:pt>
    <dgm:pt modelId="{6E09905E-0B8A-4A6A-B522-71BAEC70F89B}" type="pres">
      <dgm:prSet presAssocID="{3D834791-F8C7-4EFD-A6AF-4EBA17134442}" presName="conn2-1" presStyleLbl="parChTrans1D3" presStyleIdx="3" presStyleCnt="10"/>
      <dgm:spPr/>
      <dgm:t>
        <a:bodyPr/>
        <a:lstStyle/>
        <a:p>
          <a:endParaRPr lang="ru-RU"/>
        </a:p>
      </dgm:t>
    </dgm:pt>
    <dgm:pt modelId="{C4D4DC2E-7316-40A2-81F2-82D0A11EC309}" type="pres">
      <dgm:prSet presAssocID="{3D834791-F8C7-4EFD-A6AF-4EBA17134442}" presName="connTx" presStyleLbl="parChTrans1D3" presStyleIdx="3" presStyleCnt="10"/>
      <dgm:spPr/>
      <dgm:t>
        <a:bodyPr/>
        <a:lstStyle/>
        <a:p>
          <a:endParaRPr lang="ru-RU"/>
        </a:p>
      </dgm:t>
    </dgm:pt>
    <dgm:pt modelId="{35A1FC0D-FC96-41D4-A55F-7858F7A130E0}" type="pres">
      <dgm:prSet presAssocID="{7A9D96C5-1A9D-4F43-89DB-B61B503195B3}" presName="root2" presStyleCnt="0"/>
      <dgm:spPr/>
    </dgm:pt>
    <dgm:pt modelId="{CEF1B482-1095-4222-B5C7-41150B53A0E4}" type="pres">
      <dgm:prSet presAssocID="{7A9D96C5-1A9D-4F43-89DB-B61B503195B3}" presName="LevelTwoTextNode" presStyleLbl="node3" presStyleIdx="3" presStyleCnt="10" custScaleX="154260" custLinFactX="38389" custLinFactNeighborX="100000" custLinFactNeighborY="-23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3F1C21-332C-4150-91DE-08E1FC32F7A0}" type="pres">
      <dgm:prSet presAssocID="{7A9D96C5-1A9D-4F43-89DB-B61B503195B3}" presName="level3hierChild" presStyleCnt="0"/>
      <dgm:spPr/>
    </dgm:pt>
    <dgm:pt modelId="{5EA2C1B0-A1DB-4B1D-8A58-32A2DE9BF3F1}" type="pres">
      <dgm:prSet presAssocID="{AFC73BB5-E1FC-43A3-81D9-BB99D387425B}" presName="conn2-1" presStyleLbl="parChTrans1D3" presStyleIdx="4" presStyleCnt="10"/>
      <dgm:spPr/>
      <dgm:t>
        <a:bodyPr/>
        <a:lstStyle/>
        <a:p>
          <a:endParaRPr lang="ru-RU"/>
        </a:p>
      </dgm:t>
    </dgm:pt>
    <dgm:pt modelId="{8B26741D-64EB-4A89-A030-C9918C43C149}" type="pres">
      <dgm:prSet presAssocID="{AFC73BB5-E1FC-43A3-81D9-BB99D387425B}" presName="connTx" presStyleLbl="parChTrans1D3" presStyleIdx="4" presStyleCnt="10"/>
      <dgm:spPr/>
      <dgm:t>
        <a:bodyPr/>
        <a:lstStyle/>
        <a:p>
          <a:endParaRPr lang="ru-RU"/>
        </a:p>
      </dgm:t>
    </dgm:pt>
    <dgm:pt modelId="{4A9591A2-BFB8-4ED9-A198-236FBFE66D74}" type="pres">
      <dgm:prSet presAssocID="{1E27EDB6-B03F-4E23-B9E6-E9733F22444B}" presName="root2" presStyleCnt="0"/>
      <dgm:spPr/>
    </dgm:pt>
    <dgm:pt modelId="{5527B989-B608-4C49-892D-2216928C10F2}" type="pres">
      <dgm:prSet presAssocID="{1E27EDB6-B03F-4E23-B9E6-E9733F22444B}" presName="LevelTwoTextNode" presStyleLbl="node3" presStyleIdx="4" presStyleCnt="10" custScaleX="154260" custLinFactX="38389" custLinFactNeighborX="100000" custLinFactNeighborY="-23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50179A-5392-43EA-BDB8-F965D1A333AA}" type="pres">
      <dgm:prSet presAssocID="{1E27EDB6-B03F-4E23-B9E6-E9733F22444B}" presName="level3hierChild" presStyleCnt="0"/>
      <dgm:spPr/>
    </dgm:pt>
    <dgm:pt modelId="{4B5AE566-49DB-4064-B977-CE044EE55BFA}" type="pres">
      <dgm:prSet presAssocID="{48ED88C8-518F-4FD6-85DF-86A7DAFAF764}" presName="conn2-1" presStyleLbl="parChTrans1D3" presStyleIdx="5" presStyleCnt="10"/>
      <dgm:spPr/>
      <dgm:t>
        <a:bodyPr/>
        <a:lstStyle/>
        <a:p>
          <a:endParaRPr lang="ru-RU"/>
        </a:p>
      </dgm:t>
    </dgm:pt>
    <dgm:pt modelId="{47FF766F-0275-4238-A60B-6B07E20506BB}" type="pres">
      <dgm:prSet presAssocID="{48ED88C8-518F-4FD6-85DF-86A7DAFAF764}" presName="connTx" presStyleLbl="parChTrans1D3" presStyleIdx="5" presStyleCnt="10"/>
      <dgm:spPr/>
      <dgm:t>
        <a:bodyPr/>
        <a:lstStyle/>
        <a:p>
          <a:endParaRPr lang="ru-RU"/>
        </a:p>
      </dgm:t>
    </dgm:pt>
    <dgm:pt modelId="{2977A65C-0464-41E5-B719-2B41554A26B8}" type="pres">
      <dgm:prSet presAssocID="{F64620DA-388B-4F5D-AAF5-2736884BC88A}" presName="root2" presStyleCnt="0"/>
      <dgm:spPr/>
    </dgm:pt>
    <dgm:pt modelId="{04617F28-D735-4011-8E3A-ADCEFCCEF94F}" type="pres">
      <dgm:prSet presAssocID="{F64620DA-388B-4F5D-AAF5-2736884BC88A}" presName="LevelTwoTextNode" presStyleLbl="node3" presStyleIdx="5" presStyleCnt="10" custScaleX="154260" custLinFactX="38389" custLinFactNeighborX="100000" custLinFactNeighborY="-23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62431C-4406-477C-A5C5-6B7872A6DFC8}" type="pres">
      <dgm:prSet presAssocID="{F64620DA-388B-4F5D-AAF5-2736884BC88A}" presName="level3hierChild" presStyleCnt="0"/>
      <dgm:spPr/>
    </dgm:pt>
    <dgm:pt modelId="{FF24A6A6-0064-4637-B26D-58B8350CB86B}" type="pres">
      <dgm:prSet presAssocID="{DD4522EA-13B6-429C-9637-CEDF9D929E9E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D58A1F3B-1D83-4E0D-A2EB-7338F01FCA1C}" type="pres">
      <dgm:prSet presAssocID="{DD4522EA-13B6-429C-9637-CEDF9D929E9E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8F100A5-A91A-48B7-866B-362AFFD43221}" type="pres">
      <dgm:prSet presAssocID="{FCB9B14E-A30B-4935-981B-2B0060D87016}" presName="root2" presStyleCnt="0"/>
      <dgm:spPr/>
    </dgm:pt>
    <dgm:pt modelId="{2259E2F7-ABE4-4CBF-A9B9-D94ED4141BB4}" type="pres">
      <dgm:prSet presAssocID="{FCB9B14E-A30B-4935-981B-2B0060D87016}" presName="LevelTwoTextNode" presStyleLbl="node2" presStyleIdx="2" presStyleCnt="3" custScaleX="213936" custScaleY="200871" custLinFactNeighborX="6073" custLinFactNeighborY="4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5E82B6-3851-4BE0-8AE5-7C9D81386CA9}" type="pres">
      <dgm:prSet presAssocID="{FCB9B14E-A30B-4935-981B-2B0060D87016}" presName="level3hierChild" presStyleCnt="0"/>
      <dgm:spPr/>
    </dgm:pt>
    <dgm:pt modelId="{19B7C190-FB8B-455B-8BD5-ED0F64A7F611}" type="pres">
      <dgm:prSet presAssocID="{A442909E-387A-4EFC-84D7-FA94F9019762}" presName="conn2-1" presStyleLbl="parChTrans1D3" presStyleIdx="6" presStyleCnt="10"/>
      <dgm:spPr/>
      <dgm:t>
        <a:bodyPr/>
        <a:lstStyle/>
        <a:p>
          <a:endParaRPr lang="ru-RU"/>
        </a:p>
      </dgm:t>
    </dgm:pt>
    <dgm:pt modelId="{F3FFAD0E-45D6-4847-BF5C-1DE0929DF2F6}" type="pres">
      <dgm:prSet presAssocID="{A442909E-387A-4EFC-84D7-FA94F9019762}" presName="connTx" presStyleLbl="parChTrans1D3" presStyleIdx="6" presStyleCnt="10"/>
      <dgm:spPr/>
      <dgm:t>
        <a:bodyPr/>
        <a:lstStyle/>
        <a:p>
          <a:endParaRPr lang="ru-RU"/>
        </a:p>
      </dgm:t>
    </dgm:pt>
    <dgm:pt modelId="{CFA9F5FF-B9B8-4549-B2AC-72DABE30760F}" type="pres">
      <dgm:prSet presAssocID="{804D1DA7-FF75-4028-8556-C9B1DB55305E}" presName="root2" presStyleCnt="0"/>
      <dgm:spPr/>
    </dgm:pt>
    <dgm:pt modelId="{5503300E-B822-4AC2-B052-111F027034FE}" type="pres">
      <dgm:prSet presAssocID="{804D1DA7-FF75-4028-8556-C9B1DB55305E}" presName="LevelTwoTextNode" presStyleLbl="node3" presStyleIdx="6" presStyleCnt="10" custScaleX="154260" custLinFactX="38389" custLinFactNeighborX="100000" custLinFactNeighborY="-23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E88853-6A21-49A6-9017-2ED4856C5E0B}" type="pres">
      <dgm:prSet presAssocID="{804D1DA7-FF75-4028-8556-C9B1DB55305E}" presName="level3hierChild" presStyleCnt="0"/>
      <dgm:spPr/>
    </dgm:pt>
    <dgm:pt modelId="{7B8BE8D6-2D23-422F-BCF7-15CF732E8D9E}" type="pres">
      <dgm:prSet presAssocID="{583F7559-B6AD-4938-8978-BB2A3D0702B7}" presName="conn2-1" presStyleLbl="parChTrans1D3" presStyleIdx="7" presStyleCnt="10"/>
      <dgm:spPr/>
      <dgm:t>
        <a:bodyPr/>
        <a:lstStyle/>
        <a:p>
          <a:endParaRPr lang="ru-RU"/>
        </a:p>
      </dgm:t>
    </dgm:pt>
    <dgm:pt modelId="{D4B6E43D-85A3-4A48-A5D9-A1F4235EE6C8}" type="pres">
      <dgm:prSet presAssocID="{583F7559-B6AD-4938-8978-BB2A3D0702B7}" presName="connTx" presStyleLbl="parChTrans1D3" presStyleIdx="7" presStyleCnt="10"/>
      <dgm:spPr/>
      <dgm:t>
        <a:bodyPr/>
        <a:lstStyle/>
        <a:p>
          <a:endParaRPr lang="ru-RU"/>
        </a:p>
      </dgm:t>
    </dgm:pt>
    <dgm:pt modelId="{AA4C7587-AFB7-4501-8964-70F89201DACD}" type="pres">
      <dgm:prSet presAssocID="{C2771E9C-C23C-4BE9-AD30-2676F5106CB8}" presName="root2" presStyleCnt="0"/>
      <dgm:spPr/>
    </dgm:pt>
    <dgm:pt modelId="{D88DE757-AE31-4AA5-B258-7FA87BB30AFD}" type="pres">
      <dgm:prSet presAssocID="{C2771E9C-C23C-4BE9-AD30-2676F5106CB8}" presName="LevelTwoTextNode" presStyleLbl="node3" presStyleIdx="7" presStyleCnt="10" custScaleX="154260" custLinFactX="38389" custLinFactNeighborX="100000" custLinFactNeighborY="-23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D398C5-F39A-40A3-A319-A382E7CD2342}" type="pres">
      <dgm:prSet presAssocID="{C2771E9C-C23C-4BE9-AD30-2676F5106CB8}" presName="level3hierChild" presStyleCnt="0"/>
      <dgm:spPr/>
    </dgm:pt>
    <dgm:pt modelId="{1EADF9FE-8C06-4D80-9BDF-1BA7DFA055D8}" type="pres">
      <dgm:prSet presAssocID="{1F48BB7C-9EDB-4D0A-A39D-755AC0D01974}" presName="conn2-1" presStyleLbl="parChTrans1D3" presStyleIdx="8" presStyleCnt="10"/>
      <dgm:spPr/>
      <dgm:t>
        <a:bodyPr/>
        <a:lstStyle/>
        <a:p>
          <a:endParaRPr lang="ru-RU"/>
        </a:p>
      </dgm:t>
    </dgm:pt>
    <dgm:pt modelId="{F7FE1B36-CCA5-4E08-BF93-4D609546B963}" type="pres">
      <dgm:prSet presAssocID="{1F48BB7C-9EDB-4D0A-A39D-755AC0D01974}" presName="connTx" presStyleLbl="parChTrans1D3" presStyleIdx="8" presStyleCnt="10"/>
      <dgm:spPr/>
      <dgm:t>
        <a:bodyPr/>
        <a:lstStyle/>
        <a:p>
          <a:endParaRPr lang="ru-RU"/>
        </a:p>
      </dgm:t>
    </dgm:pt>
    <dgm:pt modelId="{AC4AFF4B-1D13-4242-B0A9-FDAE16013EB0}" type="pres">
      <dgm:prSet presAssocID="{5F13E620-84E6-4F2F-9DDE-90233D41E42B}" presName="root2" presStyleCnt="0"/>
      <dgm:spPr/>
    </dgm:pt>
    <dgm:pt modelId="{5D166D73-F1FF-4BF6-9820-4EEE419F572F}" type="pres">
      <dgm:prSet presAssocID="{5F13E620-84E6-4F2F-9DDE-90233D41E42B}" presName="LevelTwoTextNode" presStyleLbl="node3" presStyleIdx="8" presStyleCnt="10" custScaleX="154260" custLinFactX="38389" custLinFactNeighborX="100000" custLinFactNeighborY="-23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411E1E-EAEF-4E7E-81ED-BA6EA95DD57D}" type="pres">
      <dgm:prSet presAssocID="{5F13E620-84E6-4F2F-9DDE-90233D41E42B}" presName="level3hierChild" presStyleCnt="0"/>
      <dgm:spPr/>
    </dgm:pt>
    <dgm:pt modelId="{768871A5-7908-410A-9562-97B501E1BE36}" type="pres">
      <dgm:prSet presAssocID="{6FF2AAAF-9282-4795-83C0-3E4536B0F430}" presName="conn2-1" presStyleLbl="parChTrans1D3" presStyleIdx="9" presStyleCnt="10"/>
      <dgm:spPr/>
      <dgm:t>
        <a:bodyPr/>
        <a:lstStyle/>
        <a:p>
          <a:endParaRPr lang="ru-RU"/>
        </a:p>
      </dgm:t>
    </dgm:pt>
    <dgm:pt modelId="{E0980FE0-7171-4B84-83F0-1F4B29B15790}" type="pres">
      <dgm:prSet presAssocID="{6FF2AAAF-9282-4795-83C0-3E4536B0F430}" presName="connTx" presStyleLbl="parChTrans1D3" presStyleIdx="9" presStyleCnt="10"/>
      <dgm:spPr/>
      <dgm:t>
        <a:bodyPr/>
        <a:lstStyle/>
        <a:p>
          <a:endParaRPr lang="ru-RU"/>
        </a:p>
      </dgm:t>
    </dgm:pt>
    <dgm:pt modelId="{44B77553-5881-4B99-BCC3-4C3E4294B1DB}" type="pres">
      <dgm:prSet presAssocID="{0CC51449-223F-47FA-9CA1-BAD1D717FFCD}" presName="root2" presStyleCnt="0"/>
      <dgm:spPr/>
    </dgm:pt>
    <dgm:pt modelId="{A3DFB764-DBFA-46C9-9DC8-3E60D4C52811}" type="pres">
      <dgm:prSet presAssocID="{0CC51449-223F-47FA-9CA1-BAD1D717FFCD}" presName="LevelTwoTextNode" presStyleLbl="node3" presStyleIdx="9" presStyleCnt="10" custScaleX="154260" custLinFactX="38389" custLinFactNeighborX="100000" custLinFactNeighborY="-23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3B13AA-8DB1-4DE7-A80B-DC5CCB953217}" type="pres">
      <dgm:prSet presAssocID="{0CC51449-223F-47FA-9CA1-BAD1D717FFCD}" presName="level3hierChild" presStyleCnt="0"/>
      <dgm:spPr/>
    </dgm:pt>
  </dgm:ptLst>
  <dgm:cxnLst>
    <dgm:cxn modelId="{8FCDC413-87E0-4DBE-854C-3D1314CA037F}" srcId="{52B9868C-08C4-4A8D-BF70-AD48C338FE50}" destId="{FCB9B14E-A30B-4935-981B-2B0060D87016}" srcOrd="2" destOrd="0" parTransId="{DD4522EA-13B6-429C-9637-CEDF9D929E9E}" sibTransId="{C863DA33-97C2-4C94-9CBC-C80AAB8DB2DD}"/>
    <dgm:cxn modelId="{7FFAE616-2BE5-44E4-901E-73C7A205B2D8}" type="presOf" srcId="{48ED88C8-518F-4FD6-85DF-86A7DAFAF764}" destId="{47FF766F-0275-4238-A60B-6B07E20506BB}" srcOrd="1" destOrd="0" presId="urn:microsoft.com/office/officeart/2008/layout/HorizontalMultiLevelHierarchy"/>
    <dgm:cxn modelId="{360925A4-578E-442E-8EC4-1F35389775C2}" type="presOf" srcId="{DD4522EA-13B6-429C-9637-CEDF9D929E9E}" destId="{D58A1F3B-1D83-4E0D-A2EB-7338F01FCA1C}" srcOrd="1" destOrd="0" presId="urn:microsoft.com/office/officeart/2008/layout/HorizontalMultiLevelHierarchy"/>
    <dgm:cxn modelId="{6534CC05-671C-44E6-9064-D730D0C4BB4D}" srcId="{E0F267DA-9F98-4C60-A4BD-0C269BB386C7}" destId="{52B9868C-08C4-4A8D-BF70-AD48C338FE50}" srcOrd="0" destOrd="0" parTransId="{BE185E05-0C81-4CF7-B98A-9BB590F67ED5}" sibTransId="{5ECE4A4D-F3A7-45F1-B51B-1288C1E74832}"/>
    <dgm:cxn modelId="{BC3028AB-BA34-41A6-B47A-91E08D5D27A1}" type="presOf" srcId="{EA50C665-ECA0-47AD-B81D-A16C6FD7CB4E}" destId="{15DB33CF-3B5D-4744-9CFA-76DD800010C9}" srcOrd="0" destOrd="0" presId="urn:microsoft.com/office/officeart/2008/layout/HorizontalMultiLevelHierarchy"/>
    <dgm:cxn modelId="{BC7DB639-8DD4-43BC-A2D0-42058253A0AF}" type="presOf" srcId="{A442909E-387A-4EFC-84D7-FA94F9019762}" destId="{F3FFAD0E-45D6-4847-BF5C-1DE0929DF2F6}" srcOrd="1" destOrd="0" presId="urn:microsoft.com/office/officeart/2008/layout/HorizontalMultiLevelHierarchy"/>
    <dgm:cxn modelId="{85EAD039-3022-41A3-959B-781FA8824E1A}" type="presOf" srcId="{AD1C2869-181D-4411-B8EF-B4ACB62D0E76}" destId="{27BF9245-B911-48BF-9EDE-4469D3D34F65}" srcOrd="0" destOrd="0" presId="urn:microsoft.com/office/officeart/2008/layout/HorizontalMultiLevelHierarchy"/>
    <dgm:cxn modelId="{25812196-E5D4-4EDE-BE3A-D83123972C24}" type="presOf" srcId="{EA50C665-ECA0-47AD-B81D-A16C6FD7CB4E}" destId="{7A00B8E2-BDAE-4DCB-8FBD-5124388120A0}" srcOrd="1" destOrd="0" presId="urn:microsoft.com/office/officeart/2008/layout/HorizontalMultiLevelHierarchy"/>
    <dgm:cxn modelId="{ED790833-86B4-484D-A55E-A9678ED759D8}" type="presOf" srcId="{8E88E89B-316D-46B5-AABE-026B96EF11CC}" destId="{DE49DA04-549C-4ACC-B6E0-734F90941B87}" srcOrd="1" destOrd="0" presId="urn:microsoft.com/office/officeart/2008/layout/HorizontalMultiLevelHierarchy"/>
    <dgm:cxn modelId="{E304AAAD-E726-4A14-B11A-BA498C480264}" type="presOf" srcId="{6FF2AAAF-9282-4795-83C0-3E4536B0F430}" destId="{768871A5-7908-410A-9562-97B501E1BE36}" srcOrd="0" destOrd="0" presId="urn:microsoft.com/office/officeart/2008/layout/HorizontalMultiLevelHierarchy"/>
    <dgm:cxn modelId="{3E2314F2-CE53-4BF0-B6FB-549E4D39244D}" type="presOf" srcId="{C2771E9C-C23C-4BE9-AD30-2676F5106CB8}" destId="{D88DE757-AE31-4AA5-B258-7FA87BB30AFD}" srcOrd="0" destOrd="0" presId="urn:microsoft.com/office/officeart/2008/layout/HorizontalMultiLevelHierarchy"/>
    <dgm:cxn modelId="{B465D836-898C-46D6-9CA8-9660F5498CDF}" type="presOf" srcId="{48ED88C8-518F-4FD6-85DF-86A7DAFAF764}" destId="{4B5AE566-49DB-4064-B977-CE044EE55BFA}" srcOrd="0" destOrd="0" presId="urn:microsoft.com/office/officeart/2008/layout/HorizontalMultiLevelHierarchy"/>
    <dgm:cxn modelId="{BD5C11CA-8F31-42D6-8243-342EDDF3A3DF}" type="presOf" srcId="{1AFC9448-12EA-4C10-86D2-265C3A11FF7C}" destId="{421FF817-9830-4A4F-BF80-742A25F864FF}" srcOrd="0" destOrd="0" presId="urn:microsoft.com/office/officeart/2008/layout/HorizontalMultiLevelHierarchy"/>
    <dgm:cxn modelId="{A9A91664-654A-407B-8656-BDEED1D1102A}" type="presOf" srcId="{A442909E-387A-4EFC-84D7-FA94F9019762}" destId="{19B7C190-FB8B-455B-8BD5-ED0F64A7F611}" srcOrd="0" destOrd="0" presId="urn:microsoft.com/office/officeart/2008/layout/HorizontalMultiLevelHierarchy"/>
    <dgm:cxn modelId="{3425B7B2-E888-49E5-A194-B3333A27BE99}" type="presOf" srcId="{FCB9B14E-A30B-4935-981B-2B0060D87016}" destId="{2259E2F7-ABE4-4CBF-A9B9-D94ED4141BB4}" srcOrd="0" destOrd="0" presId="urn:microsoft.com/office/officeart/2008/layout/HorizontalMultiLevelHierarchy"/>
    <dgm:cxn modelId="{80B27B38-5FFE-4F43-ADC0-E83D94AEAC36}" type="presOf" srcId="{AFC73BB5-E1FC-43A3-81D9-BB99D387425B}" destId="{8B26741D-64EB-4A89-A030-C9918C43C149}" srcOrd="1" destOrd="0" presId="urn:microsoft.com/office/officeart/2008/layout/HorizontalMultiLevelHierarchy"/>
    <dgm:cxn modelId="{F3CDE66E-26D5-479F-927F-82844EEA0D3E}" type="presOf" srcId="{6B3D528B-7C8C-44E1-A6EC-E929171267A7}" destId="{DDDBAC87-C116-4A62-856A-E89A7D8D0D3E}" srcOrd="1" destOrd="0" presId="urn:microsoft.com/office/officeart/2008/layout/HorizontalMultiLevelHierarchy"/>
    <dgm:cxn modelId="{8ED45626-DF6F-4A3C-8A23-60D5ED672A87}" type="presOf" srcId="{DD4522EA-13B6-429C-9637-CEDF9D929E9E}" destId="{FF24A6A6-0064-4637-B26D-58B8350CB86B}" srcOrd="0" destOrd="0" presId="urn:microsoft.com/office/officeart/2008/layout/HorizontalMultiLevelHierarchy"/>
    <dgm:cxn modelId="{2FA9CE4C-A6AB-48A1-A58E-31AC17332091}" type="presOf" srcId="{5F13E620-84E6-4F2F-9DDE-90233D41E42B}" destId="{5D166D73-F1FF-4BF6-9820-4EEE419F572F}" srcOrd="0" destOrd="0" presId="urn:microsoft.com/office/officeart/2008/layout/HorizontalMultiLevelHierarchy"/>
    <dgm:cxn modelId="{C1F251D5-FDEE-4EFC-98C2-547FCE9FE6BC}" type="presOf" srcId="{F64620DA-388B-4F5D-AAF5-2736884BC88A}" destId="{04617F28-D735-4011-8E3A-ADCEFCCEF94F}" srcOrd="0" destOrd="0" presId="urn:microsoft.com/office/officeart/2008/layout/HorizontalMultiLevelHierarchy"/>
    <dgm:cxn modelId="{E832673F-9780-45DC-9FEC-65BB427B241A}" srcId="{52B9868C-08C4-4A8D-BF70-AD48C338FE50}" destId="{12964510-2A8F-489E-87E5-52BDC7FEAF6B}" srcOrd="0" destOrd="0" parTransId="{EA50C665-ECA0-47AD-B81D-A16C6FD7CB4E}" sibTransId="{29349AB7-50EB-4A69-B2D5-4AE477F90D37}"/>
    <dgm:cxn modelId="{72E5EE2D-6BF4-4421-B192-0C485BCD0D86}" type="presOf" srcId="{7A9D96C5-1A9D-4F43-89DB-B61B503195B3}" destId="{CEF1B482-1095-4222-B5C7-41150B53A0E4}" srcOrd="0" destOrd="0" presId="urn:microsoft.com/office/officeart/2008/layout/HorizontalMultiLevelHierarchy"/>
    <dgm:cxn modelId="{F6F226F7-D7E0-4DD9-9730-C6078D77B937}" srcId="{FCB9B14E-A30B-4935-981B-2B0060D87016}" destId="{0CC51449-223F-47FA-9CA1-BAD1D717FFCD}" srcOrd="3" destOrd="0" parTransId="{6FF2AAAF-9282-4795-83C0-3E4536B0F430}" sibTransId="{605A3D0F-7E67-4339-AB63-442C1B395BC7}"/>
    <dgm:cxn modelId="{CAAA3408-E28C-486D-B831-8C6DEEDC0129}" srcId="{FCB9B14E-A30B-4935-981B-2B0060D87016}" destId="{5F13E620-84E6-4F2F-9DDE-90233D41E42B}" srcOrd="2" destOrd="0" parTransId="{1F48BB7C-9EDB-4D0A-A39D-755AC0D01974}" sibTransId="{A0185F10-381F-4CB1-AAAF-E1500333C810}"/>
    <dgm:cxn modelId="{78590F87-D5A8-499B-8D24-829E0DF9B83C}" srcId="{FCB9B14E-A30B-4935-981B-2B0060D87016}" destId="{C2771E9C-C23C-4BE9-AD30-2676F5106CB8}" srcOrd="1" destOrd="0" parTransId="{583F7559-B6AD-4938-8978-BB2A3D0702B7}" sibTransId="{8C1AC146-3748-4CBF-875B-1A10870EEC8F}"/>
    <dgm:cxn modelId="{0372DF65-9632-4075-A085-4574E6E50F80}" type="presOf" srcId="{3D834791-F8C7-4EFD-A6AF-4EBA17134442}" destId="{C4D4DC2E-7316-40A2-81F2-82D0A11EC309}" srcOrd="1" destOrd="0" presId="urn:microsoft.com/office/officeart/2008/layout/HorizontalMultiLevelHierarchy"/>
    <dgm:cxn modelId="{4EAB2F02-BC7D-4958-858B-08A14AE237B4}" type="presOf" srcId="{0CC51449-223F-47FA-9CA1-BAD1D717FFCD}" destId="{A3DFB764-DBFA-46C9-9DC8-3E60D4C52811}" srcOrd="0" destOrd="0" presId="urn:microsoft.com/office/officeart/2008/layout/HorizontalMultiLevelHierarchy"/>
    <dgm:cxn modelId="{9103C15C-1781-47F2-9E23-4868D7D26550}" type="presOf" srcId="{1F48BB7C-9EDB-4D0A-A39D-755AC0D01974}" destId="{1EADF9FE-8C06-4D80-9BDF-1BA7DFA055D8}" srcOrd="0" destOrd="0" presId="urn:microsoft.com/office/officeart/2008/layout/HorizontalMultiLevelHierarchy"/>
    <dgm:cxn modelId="{853806F8-D5FF-480E-8729-CC912E0D6858}" type="presOf" srcId="{F8DA28B9-AB55-4493-8B79-7B287B45F68C}" destId="{A0987A32-ABA6-4DF8-8FCF-10C9B6FB366A}" srcOrd="0" destOrd="0" presId="urn:microsoft.com/office/officeart/2008/layout/HorizontalMultiLevelHierarchy"/>
    <dgm:cxn modelId="{513FE15C-75AF-4E83-9E36-98D067C50AA9}" srcId="{12964510-2A8F-489E-87E5-52BDC7FEAF6B}" destId="{1AFC9448-12EA-4C10-86D2-265C3A11FF7C}" srcOrd="0" destOrd="0" parTransId="{A3B2EBAE-DC4E-4723-BF05-C85E13AC7F7E}" sibTransId="{58F66701-C84B-426C-8C07-CB58CC7AAA11}"/>
    <dgm:cxn modelId="{6DE58127-E3E1-4374-9B32-D80B5D4D91DE}" srcId="{B1A7AE76-6A78-4886-A2AD-B14AB578665C}" destId="{F8DA28B9-AB55-4493-8B79-7B287B45F68C}" srcOrd="0" destOrd="0" parTransId="{6B3D528B-7C8C-44E1-A6EC-E929171267A7}" sibTransId="{D46AC300-D9DC-4DB6-8FE5-5BA5C595CEAD}"/>
    <dgm:cxn modelId="{E173378B-D552-4CCE-893C-0F6C566C3325}" type="presOf" srcId="{A3B2EBAE-DC4E-4723-BF05-C85E13AC7F7E}" destId="{49E7B559-5620-42F6-91A5-6FCA8FA630D1}" srcOrd="0" destOrd="0" presId="urn:microsoft.com/office/officeart/2008/layout/HorizontalMultiLevelHierarchy"/>
    <dgm:cxn modelId="{77817634-37C7-4E28-A415-5FF0FB1D6288}" type="presOf" srcId="{B1A7AE76-6A78-4886-A2AD-B14AB578665C}" destId="{9FB4515C-67EA-4579-8258-FBDF2E446457}" srcOrd="0" destOrd="0" presId="urn:microsoft.com/office/officeart/2008/layout/HorizontalMultiLevelHierarchy"/>
    <dgm:cxn modelId="{97031A4A-80EF-4556-A690-B8582239F70F}" type="presOf" srcId="{6FF2AAAF-9282-4795-83C0-3E4536B0F430}" destId="{E0980FE0-7171-4B84-83F0-1F4B29B15790}" srcOrd="1" destOrd="0" presId="urn:microsoft.com/office/officeart/2008/layout/HorizontalMultiLevelHierarchy"/>
    <dgm:cxn modelId="{0C8C9F4D-EB41-4383-B0A0-E6D1BD1ABA44}" type="presOf" srcId="{804D1DA7-FF75-4028-8556-C9B1DB55305E}" destId="{5503300E-B822-4AC2-B052-111F027034FE}" srcOrd="0" destOrd="0" presId="urn:microsoft.com/office/officeart/2008/layout/HorizontalMultiLevelHierarchy"/>
    <dgm:cxn modelId="{45C460C5-6461-463F-8455-189DD10CAFF8}" srcId="{FCB9B14E-A30B-4935-981B-2B0060D87016}" destId="{804D1DA7-FF75-4028-8556-C9B1DB55305E}" srcOrd="0" destOrd="0" parTransId="{A442909E-387A-4EFC-84D7-FA94F9019762}" sibTransId="{5CDDFBDE-AFD2-42AB-A316-E140FA094E9A}"/>
    <dgm:cxn modelId="{BC5A3CC1-92E6-47D7-AF04-DDE03EBA80BB}" type="presOf" srcId="{3D834791-F8C7-4EFD-A6AF-4EBA17134442}" destId="{6E09905E-0B8A-4A6A-B522-71BAEC70F89B}" srcOrd="0" destOrd="0" presId="urn:microsoft.com/office/officeart/2008/layout/HorizontalMultiLevelHierarchy"/>
    <dgm:cxn modelId="{503D3E49-7D6E-41D6-8B6D-12A0492D5151}" type="presOf" srcId="{BAB4E71E-F8B6-4FD4-AF1F-BF9A09CC2065}" destId="{D1AA3539-45DD-42FD-B974-3C2352404145}" srcOrd="1" destOrd="0" presId="urn:microsoft.com/office/officeart/2008/layout/HorizontalMultiLevelHierarchy"/>
    <dgm:cxn modelId="{3B89543B-4361-49CC-A67C-42BFDB8E1019}" srcId="{B1A7AE76-6A78-4886-A2AD-B14AB578665C}" destId="{7A9D96C5-1A9D-4F43-89DB-B61B503195B3}" srcOrd="1" destOrd="0" parTransId="{3D834791-F8C7-4EFD-A6AF-4EBA17134442}" sibTransId="{6DF020C5-27CE-48D9-A4D0-1DDE043D4863}"/>
    <dgm:cxn modelId="{BEDEF34F-1D78-4D08-98D8-9E2F236C3BD9}" type="presOf" srcId="{583F7559-B6AD-4938-8978-BB2A3D0702B7}" destId="{7B8BE8D6-2D23-422F-BCF7-15CF732E8D9E}" srcOrd="0" destOrd="0" presId="urn:microsoft.com/office/officeart/2008/layout/HorizontalMultiLevelHierarchy"/>
    <dgm:cxn modelId="{212538CE-F19D-4499-82EF-0C06DC8A4FD2}" type="presOf" srcId="{A3B2EBAE-DC4E-4723-BF05-C85E13AC7F7E}" destId="{60B0B288-D046-42C8-A213-0703C64DA51F}" srcOrd="1" destOrd="0" presId="urn:microsoft.com/office/officeart/2008/layout/HorizontalMultiLevelHierarchy"/>
    <dgm:cxn modelId="{A9B884DC-0981-4697-9CC2-52D24B22AF4D}" type="presOf" srcId="{12964510-2A8F-489E-87E5-52BDC7FEAF6B}" destId="{086959FE-F554-431F-AF0E-DF0AAFDE4FF8}" srcOrd="0" destOrd="0" presId="urn:microsoft.com/office/officeart/2008/layout/HorizontalMultiLevelHierarchy"/>
    <dgm:cxn modelId="{7E4EA733-E95E-4E22-A071-F8ED0274A4A7}" srcId="{12964510-2A8F-489E-87E5-52BDC7FEAF6B}" destId="{AD1C2869-181D-4411-B8EF-B4ACB62D0E76}" srcOrd="1" destOrd="0" parTransId="{BAB4E71E-F8B6-4FD4-AF1F-BF9A09CC2065}" sibTransId="{150A69E0-CC95-48A3-A68C-2D64C7C7CEBE}"/>
    <dgm:cxn modelId="{EF4BD2CD-EC6D-43BA-9A58-39A452E6132E}" type="presOf" srcId="{AFC73BB5-E1FC-43A3-81D9-BB99D387425B}" destId="{5EA2C1B0-A1DB-4B1D-8A58-32A2DE9BF3F1}" srcOrd="0" destOrd="0" presId="urn:microsoft.com/office/officeart/2008/layout/HorizontalMultiLevelHierarchy"/>
    <dgm:cxn modelId="{6919C4A9-89AB-4831-9694-FAA78AC7FA83}" type="presOf" srcId="{52B9868C-08C4-4A8D-BF70-AD48C338FE50}" destId="{B5A5494C-38E0-4358-8F74-57110CEFE7DA}" srcOrd="0" destOrd="0" presId="urn:microsoft.com/office/officeart/2008/layout/HorizontalMultiLevelHierarchy"/>
    <dgm:cxn modelId="{94232EE7-B595-47FA-838D-6A30C9388CF5}" type="presOf" srcId="{583F7559-B6AD-4938-8978-BB2A3D0702B7}" destId="{D4B6E43D-85A3-4A48-A5D9-A1F4235EE6C8}" srcOrd="1" destOrd="0" presId="urn:microsoft.com/office/officeart/2008/layout/HorizontalMultiLevelHierarchy"/>
    <dgm:cxn modelId="{6D2CF785-0B84-49EC-9FC7-6092802454AA}" type="presOf" srcId="{BAB4E71E-F8B6-4FD4-AF1F-BF9A09CC2065}" destId="{CA2BC5FA-D724-4D0F-9E2A-51F351E47637}" srcOrd="0" destOrd="0" presId="urn:microsoft.com/office/officeart/2008/layout/HorizontalMultiLevelHierarchy"/>
    <dgm:cxn modelId="{72FE8412-B56E-41A8-84AD-C02A02BE0F8C}" type="presOf" srcId="{8E88E89B-316D-46B5-AABE-026B96EF11CC}" destId="{23D8F7A7-DBF0-456C-B0B2-ABCFBD00B026}" srcOrd="0" destOrd="0" presId="urn:microsoft.com/office/officeart/2008/layout/HorizontalMultiLevelHierarchy"/>
    <dgm:cxn modelId="{C6EDCE0D-43AC-46DF-9C03-4B0129DF229C}" type="presOf" srcId="{6B3D528B-7C8C-44E1-A6EC-E929171267A7}" destId="{426D1074-D8B5-4776-B366-BBEA8128039F}" srcOrd="0" destOrd="0" presId="urn:microsoft.com/office/officeart/2008/layout/HorizontalMultiLevelHierarchy"/>
    <dgm:cxn modelId="{D9A223EC-E17E-4A05-B1DA-E7A4B9657A57}" type="presOf" srcId="{1E27EDB6-B03F-4E23-B9E6-E9733F22444B}" destId="{5527B989-B608-4C49-892D-2216928C10F2}" srcOrd="0" destOrd="0" presId="urn:microsoft.com/office/officeart/2008/layout/HorizontalMultiLevelHierarchy"/>
    <dgm:cxn modelId="{0782733F-6C40-4607-A505-128D2431DC92}" type="presOf" srcId="{1F48BB7C-9EDB-4D0A-A39D-755AC0D01974}" destId="{F7FE1B36-CCA5-4E08-BF93-4D609546B963}" srcOrd="1" destOrd="0" presId="urn:microsoft.com/office/officeart/2008/layout/HorizontalMultiLevelHierarchy"/>
    <dgm:cxn modelId="{229A9D36-4164-40BD-9E0E-9D649BAC1853}" srcId="{52B9868C-08C4-4A8D-BF70-AD48C338FE50}" destId="{B1A7AE76-6A78-4886-A2AD-B14AB578665C}" srcOrd="1" destOrd="0" parTransId="{8E88E89B-316D-46B5-AABE-026B96EF11CC}" sibTransId="{47FC73F2-3F93-4939-BE0D-F6D738D77754}"/>
    <dgm:cxn modelId="{6CADD81F-6A31-4E32-ABEE-5F6A52B5C448}" srcId="{B1A7AE76-6A78-4886-A2AD-B14AB578665C}" destId="{F64620DA-388B-4F5D-AAF5-2736884BC88A}" srcOrd="3" destOrd="0" parTransId="{48ED88C8-518F-4FD6-85DF-86A7DAFAF764}" sibTransId="{C4FAB5B8-FDE0-4050-A6E2-61AEF6F68C77}"/>
    <dgm:cxn modelId="{1BE36C2E-5651-4EEE-8700-B487359C7BA0}" type="presOf" srcId="{E0F267DA-9F98-4C60-A4BD-0C269BB386C7}" destId="{0625B4EC-22EE-4CD2-B5C2-38A163DA11EC}" srcOrd="0" destOrd="0" presId="urn:microsoft.com/office/officeart/2008/layout/HorizontalMultiLevelHierarchy"/>
    <dgm:cxn modelId="{10664118-8BE5-4CC4-9218-B2967B4F8E37}" srcId="{B1A7AE76-6A78-4886-A2AD-B14AB578665C}" destId="{1E27EDB6-B03F-4E23-B9E6-E9733F22444B}" srcOrd="2" destOrd="0" parTransId="{AFC73BB5-E1FC-43A3-81D9-BB99D387425B}" sibTransId="{D6613DD6-CC38-46F3-9FE6-E4D0DE6425C7}"/>
    <dgm:cxn modelId="{EA5E004C-4094-4572-BDB2-0AA0BBF27AA6}" type="presParOf" srcId="{0625B4EC-22EE-4CD2-B5C2-38A163DA11EC}" destId="{E4DA36D5-063D-481D-A24C-E045E07ED687}" srcOrd="0" destOrd="0" presId="urn:microsoft.com/office/officeart/2008/layout/HorizontalMultiLevelHierarchy"/>
    <dgm:cxn modelId="{7E4DFBDC-729E-49CB-867C-B316A29FB791}" type="presParOf" srcId="{E4DA36D5-063D-481D-A24C-E045E07ED687}" destId="{B5A5494C-38E0-4358-8F74-57110CEFE7DA}" srcOrd="0" destOrd="0" presId="urn:microsoft.com/office/officeart/2008/layout/HorizontalMultiLevelHierarchy"/>
    <dgm:cxn modelId="{51B59BFC-E6AD-4F32-9E73-38A71363EE23}" type="presParOf" srcId="{E4DA36D5-063D-481D-A24C-E045E07ED687}" destId="{450F2BE7-B24A-475B-A3C4-7B0062EE7C75}" srcOrd="1" destOrd="0" presId="urn:microsoft.com/office/officeart/2008/layout/HorizontalMultiLevelHierarchy"/>
    <dgm:cxn modelId="{0E19E139-1219-431C-BACC-943F0BA30FDD}" type="presParOf" srcId="{450F2BE7-B24A-475B-A3C4-7B0062EE7C75}" destId="{15DB33CF-3B5D-4744-9CFA-76DD800010C9}" srcOrd="0" destOrd="0" presId="urn:microsoft.com/office/officeart/2008/layout/HorizontalMultiLevelHierarchy"/>
    <dgm:cxn modelId="{5E129BCA-CB39-4B38-B42D-B346287DC5D9}" type="presParOf" srcId="{15DB33CF-3B5D-4744-9CFA-76DD800010C9}" destId="{7A00B8E2-BDAE-4DCB-8FBD-5124388120A0}" srcOrd="0" destOrd="0" presId="urn:microsoft.com/office/officeart/2008/layout/HorizontalMultiLevelHierarchy"/>
    <dgm:cxn modelId="{DA20042D-12FA-4545-BCBE-86E28C8EB18F}" type="presParOf" srcId="{450F2BE7-B24A-475B-A3C4-7B0062EE7C75}" destId="{0E823BD1-FA91-42E6-B094-BA3A93319E00}" srcOrd="1" destOrd="0" presId="urn:microsoft.com/office/officeart/2008/layout/HorizontalMultiLevelHierarchy"/>
    <dgm:cxn modelId="{BB219C1B-9B58-497C-B379-6CD68E382681}" type="presParOf" srcId="{0E823BD1-FA91-42E6-B094-BA3A93319E00}" destId="{086959FE-F554-431F-AF0E-DF0AAFDE4FF8}" srcOrd="0" destOrd="0" presId="urn:microsoft.com/office/officeart/2008/layout/HorizontalMultiLevelHierarchy"/>
    <dgm:cxn modelId="{8CBB0FF0-8254-4C35-8C80-3D2FE541EE5B}" type="presParOf" srcId="{0E823BD1-FA91-42E6-B094-BA3A93319E00}" destId="{751A6B6C-A542-4E1B-8EBA-1F41258DA6A5}" srcOrd="1" destOrd="0" presId="urn:microsoft.com/office/officeart/2008/layout/HorizontalMultiLevelHierarchy"/>
    <dgm:cxn modelId="{C674C052-75D3-41D9-A3DF-82794DBBE656}" type="presParOf" srcId="{751A6B6C-A542-4E1B-8EBA-1F41258DA6A5}" destId="{49E7B559-5620-42F6-91A5-6FCA8FA630D1}" srcOrd="0" destOrd="0" presId="urn:microsoft.com/office/officeart/2008/layout/HorizontalMultiLevelHierarchy"/>
    <dgm:cxn modelId="{35B43D36-041E-47C4-A210-C5E3D2FBCBC2}" type="presParOf" srcId="{49E7B559-5620-42F6-91A5-6FCA8FA630D1}" destId="{60B0B288-D046-42C8-A213-0703C64DA51F}" srcOrd="0" destOrd="0" presId="urn:microsoft.com/office/officeart/2008/layout/HorizontalMultiLevelHierarchy"/>
    <dgm:cxn modelId="{887FB2D4-6868-4722-BBE8-74ADE5DA9269}" type="presParOf" srcId="{751A6B6C-A542-4E1B-8EBA-1F41258DA6A5}" destId="{DD093BF8-8D99-4DA3-9238-0AD8D88F700E}" srcOrd="1" destOrd="0" presId="urn:microsoft.com/office/officeart/2008/layout/HorizontalMultiLevelHierarchy"/>
    <dgm:cxn modelId="{D3CE2511-14FC-426B-A53A-F1114462FB68}" type="presParOf" srcId="{DD093BF8-8D99-4DA3-9238-0AD8D88F700E}" destId="{421FF817-9830-4A4F-BF80-742A25F864FF}" srcOrd="0" destOrd="0" presId="urn:microsoft.com/office/officeart/2008/layout/HorizontalMultiLevelHierarchy"/>
    <dgm:cxn modelId="{F7BAAD04-A903-41AE-B532-72201B566019}" type="presParOf" srcId="{DD093BF8-8D99-4DA3-9238-0AD8D88F700E}" destId="{6E31AE4C-CEBF-44C2-A33E-816F8CA4E0C1}" srcOrd="1" destOrd="0" presId="urn:microsoft.com/office/officeart/2008/layout/HorizontalMultiLevelHierarchy"/>
    <dgm:cxn modelId="{D45E4E89-4906-4E08-A5CF-4CA94A95BB6C}" type="presParOf" srcId="{751A6B6C-A542-4E1B-8EBA-1F41258DA6A5}" destId="{CA2BC5FA-D724-4D0F-9E2A-51F351E47637}" srcOrd="2" destOrd="0" presId="urn:microsoft.com/office/officeart/2008/layout/HorizontalMultiLevelHierarchy"/>
    <dgm:cxn modelId="{403AE96E-2A16-4746-BB2F-0D250F09FCA3}" type="presParOf" srcId="{CA2BC5FA-D724-4D0F-9E2A-51F351E47637}" destId="{D1AA3539-45DD-42FD-B974-3C2352404145}" srcOrd="0" destOrd="0" presId="urn:microsoft.com/office/officeart/2008/layout/HorizontalMultiLevelHierarchy"/>
    <dgm:cxn modelId="{3E24E696-E79E-4E90-8020-E1C43AB14DDE}" type="presParOf" srcId="{751A6B6C-A542-4E1B-8EBA-1F41258DA6A5}" destId="{0E80124D-A7AE-4220-96F7-F2F23AE6ADAB}" srcOrd="3" destOrd="0" presId="urn:microsoft.com/office/officeart/2008/layout/HorizontalMultiLevelHierarchy"/>
    <dgm:cxn modelId="{47484E55-24CA-413D-B7E0-7BC2BA6D726D}" type="presParOf" srcId="{0E80124D-A7AE-4220-96F7-F2F23AE6ADAB}" destId="{27BF9245-B911-48BF-9EDE-4469D3D34F65}" srcOrd="0" destOrd="0" presId="urn:microsoft.com/office/officeart/2008/layout/HorizontalMultiLevelHierarchy"/>
    <dgm:cxn modelId="{333C5365-7C79-4F8C-B342-6DB2D19F0393}" type="presParOf" srcId="{0E80124D-A7AE-4220-96F7-F2F23AE6ADAB}" destId="{651CFD5F-360E-4837-B9A8-438D66D82CEC}" srcOrd="1" destOrd="0" presId="urn:microsoft.com/office/officeart/2008/layout/HorizontalMultiLevelHierarchy"/>
    <dgm:cxn modelId="{1AA7A03D-0F46-4237-98DB-9D5723E79664}" type="presParOf" srcId="{450F2BE7-B24A-475B-A3C4-7B0062EE7C75}" destId="{23D8F7A7-DBF0-456C-B0B2-ABCFBD00B026}" srcOrd="2" destOrd="0" presId="urn:microsoft.com/office/officeart/2008/layout/HorizontalMultiLevelHierarchy"/>
    <dgm:cxn modelId="{846C2A0D-DB32-4BF4-AEFF-1EB4BE1042D6}" type="presParOf" srcId="{23D8F7A7-DBF0-456C-B0B2-ABCFBD00B026}" destId="{DE49DA04-549C-4ACC-B6E0-734F90941B87}" srcOrd="0" destOrd="0" presId="urn:microsoft.com/office/officeart/2008/layout/HorizontalMultiLevelHierarchy"/>
    <dgm:cxn modelId="{DCE96BAE-B7E4-44CE-911F-BAB7D0B1B93A}" type="presParOf" srcId="{450F2BE7-B24A-475B-A3C4-7B0062EE7C75}" destId="{1919EA45-62C2-4007-BEA1-0627BF8718D7}" srcOrd="3" destOrd="0" presId="urn:microsoft.com/office/officeart/2008/layout/HorizontalMultiLevelHierarchy"/>
    <dgm:cxn modelId="{1B9DCE7F-8185-4605-AA30-3C70AD97FD8B}" type="presParOf" srcId="{1919EA45-62C2-4007-BEA1-0627BF8718D7}" destId="{9FB4515C-67EA-4579-8258-FBDF2E446457}" srcOrd="0" destOrd="0" presId="urn:microsoft.com/office/officeart/2008/layout/HorizontalMultiLevelHierarchy"/>
    <dgm:cxn modelId="{10E2FBD0-42E2-4E5A-873A-5794ED89679B}" type="presParOf" srcId="{1919EA45-62C2-4007-BEA1-0627BF8718D7}" destId="{94ADFFB8-4B3B-4AE1-8FAF-62B414477E6B}" srcOrd="1" destOrd="0" presId="urn:microsoft.com/office/officeart/2008/layout/HorizontalMultiLevelHierarchy"/>
    <dgm:cxn modelId="{5EFC46F8-342B-4E7F-BE2D-0D01BD0A31D8}" type="presParOf" srcId="{94ADFFB8-4B3B-4AE1-8FAF-62B414477E6B}" destId="{426D1074-D8B5-4776-B366-BBEA8128039F}" srcOrd="0" destOrd="0" presId="urn:microsoft.com/office/officeart/2008/layout/HorizontalMultiLevelHierarchy"/>
    <dgm:cxn modelId="{FD9888BF-16D5-4C9A-9677-4497C2FE2DF4}" type="presParOf" srcId="{426D1074-D8B5-4776-B366-BBEA8128039F}" destId="{DDDBAC87-C116-4A62-856A-E89A7D8D0D3E}" srcOrd="0" destOrd="0" presId="urn:microsoft.com/office/officeart/2008/layout/HorizontalMultiLevelHierarchy"/>
    <dgm:cxn modelId="{BC4595BD-4301-4EFC-9415-6205CC999F35}" type="presParOf" srcId="{94ADFFB8-4B3B-4AE1-8FAF-62B414477E6B}" destId="{DF4386DF-7CDC-4B3C-B8C3-E067E297B83C}" srcOrd="1" destOrd="0" presId="urn:microsoft.com/office/officeart/2008/layout/HorizontalMultiLevelHierarchy"/>
    <dgm:cxn modelId="{88047900-D3E5-4172-B324-85D77C96BA3B}" type="presParOf" srcId="{DF4386DF-7CDC-4B3C-B8C3-E067E297B83C}" destId="{A0987A32-ABA6-4DF8-8FCF-10C9B6FB366A}" srcOrd="0" destOrd="0" presId="urn:microsoft.com/office/officeart/2008/layout/HorizontalMultiLevelHierarchy"/>
    <dgm:cxn modelId="{D7E6F25D-1962-4CAA-A764-9A575D72CA32}" type="presParOf" srcId="{DF4386DF-7CDC-4B3C-B8C3-E067E297B83C}" destId="{42118751-A68C-472F-B737-558BF440D398}" srcOrd="1" destOrd="0" presId="urn:microsoft.com/office/officeart/2008/layout/HorizontalMultiLevelHierarchy"/>
    <dgm:cxn modelId="{02EE3B2E-7053-4C50-BF0C-5FFE71751B14}" type="presParOf" srcId="{94ADFFB8-4B3B-4AE1-8FAF-62B414477E6B}" destId="{6E09905E-0B8A-4A6A-B522-71BAEC70F89B}" srcOrd="2" destOrd="0" presId="urn:microsoft.com/office/officeart/2008/layout/HorizontalMultiLevelHierarchy"/>
    <dgm:cxn modelId="{DD8897AA-BFA3-4A4B-A50B-3A6C87AA9802}" type="presParOf" srcId="{6E09905E-0B8A-4A6A-B522-71BAEC70F89B}" destId="{C4D4DC2E-7316-40A2-81F2-82D0A11EC309}" srcOrd="0" destOrd="0" presId="urn:microsoft.com/office/officeart/2008/layout/HorizontalMultiLevelHierarchy"/>
    <dgm:cxn modelId="{805A763B-D2C9-4D2F-AAA1-840D6C4B1292}" type="presParOf" srcId="{94ADFFB8-4B3B-4AE1-8FAF-62B414477E6B}" destId="{35A1FC0D-FC96-41D4-A55F-7858F7A130E0}" srcOrd="3" destOrd="0" presId="urn:microsoft.com/office/officeart/2008/layout/HorizontalMultiLevelHierarchy"/>
    <dgm:cxn modelId="{3B328B2C-9E42-47E3-BC3E-29C0D932A8E7}" type="presParOf" srcId="{35A1FC0D-FC96-41D4-A55F-7858F7A130E0}" destId="{CEF1B482-1095-4222-B5C7-41150B53A0E4}" srcOrd="0" destOrd="0" presId="urn:microsoft.com/office/officeart/2008/layout/HorizontalMultiLevelHierarchy"/>
    <dgm:cxn modelId="{00B8316D-01B3-42CE-9EEA-A3D3DE695F45}" type="presParOf" srcId="{35A1FC0D-FC96-41D4-A55F-7858F7A130E0}" destId="{D93F1C21-332C-4150-91DE-08E1FC32F7A0}" srcOrd="1" destOrd="0" presId="urn:microsoft.com/office/officeart/2008/layout/HorizontalMultiLevelHierarchy"/>
    <dgm:cxn modelId="{210BC8F8-F1D7-4120-8680-754773762C5F}" type="presParOf" srcId="{94ADFFB8-4B3B-4AE1-8FAF-62B414477E6B}" destId="{5EA2C1B0-A1DB-4B1D-8A58-32A2DE9BF3F1}" srcOrd="4" destOrd="0" presId="urn:microsoft.com/office/officeart/2008/layout/HorizontalMultiLevelHierarchy"/>
    <dgm:cxn modelId="{698050A8-3F8F-41FD-9123-96A18B8D48C2}" type="presParOf" srcId="{5EA2C1B0-A1DB-4B1D-8A58-32A2DE9BF3F1}" destId="{8B26741D-64EB-4A89-A030-C9918C43C149}" srcOrd="0" destOrd="0" presId="urn:microsoft.com/office/officeart/2008/layout/HorizontalMultiLevelHierarchy"/>
    <dgm:cxn modelId="{B895D226-897D-473C-B83D-C39AAFE847B9}" type="presParOf" srcId="{94ADFFB8-4B3B-4AE1-8FAF-62B414477E6B}" destId="{4A9591A2-BFB8-4ED9-A198-236FBFE66D74}" srcOrd="5" destOrd="0" presId="urn:microsoft.com/office/officeart/2008/layout/HorizontalMultiLevelHierarchy"/>
    <dgm:cxn modelId="{F47CF216-2D6F-4FAC-8326-6FFAE1C9B7C5}" type="presParOf" srcId="{4A9591A2-BFB8-4ED9-A198-236FBFE66D74}" destId="{5527B989-B608-4C49-892D-2216928C10F2}" srcOrd="0" destOrd="0" presId="urn:microsoft.com/office/officeart/2008/layout/HorizontalMultiLevelHierarchy"/>
    <dgm:cxn modelId="{FFB83F07-6ADE-4E7D-9EA4-6223E2A6F9CB}" type="presParOf" srcId="{4A9591A2-BFB8-4ED9-A198-236FBFE66D74}" destId="{BD50179A-5392-43EA-BDB8-F965D1A333AA}" srcOrd="1" destOrd="0" presId="urn:microsoft.com/office/officeart/2008/layout/HorizontalMultiLevelHierarchy"/>
    <dgm:cxn modelId="{470F2A22-AB73-4BC6-AE7E-13CB9C75820E}" type="presParOf" srcId="{94ADFFB8-4B3B-4AE1-8FAF-62B414477E6B}" destId="{4B5AE566-49DB-4064-B977-CE044EE55BFA}" srcOrd="6" destOrd="0" presId="urn:microsoft.com/office/officeart/2008/layout/HorizontalMultiLevelHierarchy"/>
    <dgm:cxn modelId="{9A29273D-2EB3-4BD9-9918-C1676AC79990}" type="presParOf" srcId="{4B5AE566-49DB-4064-B977-CE044EE55BFA}" destId="{47FF766F-0275-4238-A60B-6B07E20506BB}" srcOrd="0" destOrd="0" presId="urn:microsoft.com/office/officeart/2008/layout/HorizontalMultiLevelHierarchy"/>
    <dgm:cxn modelId="{08C56435-2BCA-4B65-B2A9-55A346437438}" type="presParOf" srcId="{94ADFFB8-4B3B-4AE1-8FAF-62B414477E6B}" destId="{2977A65C-0464-41E5-B719-2B41554A26B8}" srcOrd="7" destOrd="0" presId="urn:microsoft.com/office/officeart/2008/layout/HorizontalMultiLevelHierarchy"/>
    <dgm:cxn modelId="{3E922D5B-99C1-4781-9252-1A84274581B8}" type="presParOf" srcId="{2977A65C-0464-41E5-B719-2B41554A26B8}" destId="{04617F28-D735-4011-8E3A-ADCEFCCEF94F}" srcOrd="0" destOrd="0" presId="urn:microsoft.com/office/officeart/2008/layout/HorizontalMultiLevelHierarchy"/>
    <dgm:cxn modelId="{588FB45F-5D58-4A66-A1DC-D2A13C4BB244}" type="presParOf" srcId="{2977A65C-0464-41E5-B719-2B41554A26B8}" destId="{1862431C-4406-477C-A5C5-6B7872A6DFC8}" srcOrd="1" destOrd="0" presId="urn:microsoft.com/office/officeart/2008/layout/HorizontalMultiLevelHierarchy"/>
    <dgm:cxn modelId="{ED30CBC1-755B-4DB0-B3C3-BD18D86243A6}" type="presParOf" srcId="{450F2BE7-B24A-475B-A3C4-7B0062EE7C75}" destId="{FF24A6A6-0064-4637-B26D-58B8350CB86B}" srcOrd="4" destOrd="0" presId="urn:microsoft.com/office/officeart/2008/layout/HorizontalMultiLevelHierarchy"/>
    <dgm:cxn modelId="{47BC5564-0992-4322-8E5C-9DA901B33ED9}" type="presParOf" srcId="{FF24A6A6-0064-4637-B26D-58B8350CB86B}" destId="{D58A1F3B-1D83-4E0D-A2EB-7338F01FCA1C}" srcOrd="0" destOrd="0" presId="urn:microsoft.com/office/officeart/2008/layout/HorizontalMultiLevelHierarchy"/>
    <dgm:cxn modelId="{2431D419-9929-4871-AA41-811DF45EA9AC}" type="presParOf" srcId="{450F2BE7-B24A-475B-A3C4-7B0062EE7C75}" destId="{E8F100A5-A91A-48B7-866B-362AFFD43221}" srcOrd="5" destOrd="0" presId="urn:microsoft.com/office/officeart/2008/layout/HorizontalMultiLevelHierarchy"/>
    <dgm:cxn modelId="{98851D30-2C74-42E0-A7E1-85FB9BE50F6F}" type="presParOf" srcId="{E8F100A5-A91A-48B7-866B-362AFFD43221}" destId="{2259E2F7-ABE4-4CBF-A9B9-D94ED4141BB4}" srcOrd="0" destOrd="0" presId="urn:microsoft.com/office/officeart/2008/layout/HorizontalMultiLevelHierarchy"/>
    <dgm:cxn modelId="{21B45336-01AB-4200-9C64-A8FAF2410870}" type="presParOf" srcId="{E8F100A5-A91A-48B7-866B-362AFFD43221}" destId="{C05E82B6-3851-4BE0-8AE5-7C9D81386CA9}" srcOrd="1" destOrd="0" presId="urn:microsoft.com/office/officeart/2008/layout/HorizontalMultiLevelHierarchy"/>
    <dgm:cxn modelId="{7D71A0A4-BB1C-4938-9113-DDCFE7985E20}" type="presParOf" srcId="{C05E82B6-3851-4BE0-8AE5-7C9D81386CA9}" destId="{19B7C190-FB8B-455B-8BD5-ED0F64A7F611}" srcOrd="0" destOrd="0" presId="urn:microsoft.com/office/officeart/2008/layout/HorizontalMultiLevelHierarchy"/>
    <dgm:cxn modelId="{7E97C8EB-6070-4117-97C7-47A5ABD7164D}" type="presParOf" srcId="{19B7C190-FB8B-455B-8BD5-ED0F64A7F611}" destId="{F3FFAD0E-45D6-4847-BF5C-1DE0929DF2F6}" srcOrd="0" destOrd="0" presId="urn:microsoft.com/office/officeart/2008/layout/HorizontalMultiLevelHierarchy"/>
    <dgm:cxn modelId="{A1B428AC-8A71-4FE0-BB58-57B160A80A73}" type="presParOf" srcId="{C05E82B6-3851-4BE0-8AE5-7C9D81386CA9}" destId="{CFA9F5FF-B9B8-4549-B2AC-72DABE30760F}" srcOrd="1" destOrd="0" presId="urn:microsoft.com/office/officeart/2008/layout/HorizontalMultiLevelHierarchy"/>
    <dgm:cxn modelId="{30C5E123-E263-401D-B34B-34668548EC51}" type="presParOf" srcId="{CFA9F5FF-B9B8-4549-B2AC-72DABE30760F}" destId="{5503300E-B822-4AC2-B052-111F027034FE}" srcOrd="0" destOrd="0" presId="urn:microsoft.com/office/officeart/2008/layout/HorizontalMultiLevelHierarchy"/>
    <dgm:cxn modelId="{D0109F51-BC19-4D19-8C3A-0EB5D5D721FC}" type="presParOf" srcId="{CFA9F5FF-B9B8-4549-B2AC-72DABE30760F}" destId="{5FE88853-6A21-49A6-9017-2ED4856C5E0B}" srcOrd="1" destOrd="0" presId="urn:microsoft.com/office/officeart/2008/layout/HorizontalMultiLevelHierarchy"/>
    <dgm:cxn modelId="{DAACAA95-6DF6-41A8-990A-0F87B619450E}" type="presParOf" srcId="{C05E82B6-3851-4BE0-8AE5-7C9D81386CA9}" destId="{7B8BE8D6-2D23-422F-BCF7-15CF732E8D9E}" srcOrd="2" destOrd="0" presId="urn:microsoft.com/office/officeart/2008/layout/HorizontalMultiLevelHierarchy"/>
    <dgm:cxn modelId="{22239F45-0258-4DE9-BCA9-AFA42A60C300}" type="presParOf" srcId="{7B8BE8D6-2D23-422F-BCF7-15CF732E8D9E}" destId="{D4B6E43D-85A3-4A48-A5D9-A1F4235EE6C8}" srcOrd="0" destOrd="0" presId="urn:microsoft.com/office/officeart/2008/layout/HorizontalMultiLevelHierarchy"/>
    <dgm:cxn modelId="{8DA17794-71ED-40CE-84D5-C42F51C1806E}" type="presParOf" srcId="{C05E82B6-3851-4BE0-8AE5-7C9D81386CA9}" destId="{AA4C7587-AFB7-4501-8964-70F89201DACD}" srcOrd="3" destOrd="0" presId="urn:microsoft.com/office/officeart/2008/layout/HorizontalMultiLevelHierarchy"/>
    <dgm:cxn modelId="{19DE0B27-E1C3-4FFE-A15A-618D90B5093A}" type="presParOf" srcId="{AA4C7587-AFB7-4501-8964-70F89201DACD}" destId="{D88DE757-AE31-4AA5-B258-7FA87BB30AFD}" srcOrd="0" destOrd="0" presId="urn:microsoft.com/office/officeart/2008/layout/HorizontalMultiLevelHierarchy"/>
    <dgm:cxn modelId="{0A57A0B3-91F4-4F92-B52F-F8445D108AF0}" type="presParOf" srcId="{AA4C7587-AFB7-4501-8964-70F89201DACD}" destId="{9DD398C5-F39A-40A3-A319-A382E7CD2342}" srcOrd="1" destOrd="0" presId="urn:microsoft.com/office/officeart/2008/layout/HorizontalMultiLevelHierarchy"/>
    <dgm:cxn modelId="{3128F30A-9772-4990-B764-CFE53A4676C5}" type="presParOf" srcId="{C05E82B6-3851-4BE0-8AE5-7C9D81386CA9}" destId="{1EADF9FE-8C06-4D80-9BDF-1BA7DFA055D8}" srcOrd="4" destOrd="0" presId="urn:microsoft.com/office/officeart/2008/layout/HorizontalMultiLevelHierarchy"/>
    <dgm:cxn modelId="{82472EE7-FEFB-4EA4-8AC9-3E504DF4B126}" type="presParOf" srcId="{1EADF9FE-8C06-4D80-9BDF-1BA7DFA055D8}" destId="{F7FE1B36-CCA5-4E08-BF93-4D609546B963}" srcOrd="0" destOrd="0" presId="urn:microsoft.com/office/officeart/2008/layout/HorizontalMultiLevelHierarchy"/>
    <dgm:cxn modelId="{CB39B68E-8D3A-46B3-AEFC-955E4412DFA4}" type="presParOf" srcId="{C05E82B6-3851-4BE0-8AE5-7C9D81386CA9}" destId="{AC4AFF4B-1D13-4242-B0A9-FDAE16013EB0}" srcOrd="5" destOrd="0" presId="urn:microsoft.com/office/officeart/2008/layout/HorizontalMultiLevelHierarchy"/>
    <dgm:cxn modelId="{627F2C35-BCE0-4B1E-8255-6D96C6BD8838}" type="presParOf" srcId="{AC4AFF4B-1D13-4242-B0A9-FDAE16013EB0}" destId="{5D166D73-F1FF-4BF6-9820-4EEE419F572F}" srcOrd="0" destOrd="0" presId="urn:microsoft.com/office/officeart/2008/layout/HorizontalMultiLevelHierarchy"/>
    <dgm:cxn modelId="{C08287E0-4049-4337-9A30-4CD8BF2C7F6F}" type="presParOf" srcId="{AC4AFF4B-1D13-4242-B0A9-FDAE16013EB0}" destId="{2B411E1E-EAEF-4E7E-81ED-BA6EA95DD57D}" srcOrd="1" destOrd="0" presId="urn:microsoft.com/office/officeart/2008/layout/HorizontalMultiLevelHierarchy"/>
    <dgm:cxn modelId="{53C511DC-CA49-45BC-BE9F-694AD405360F}" type="presParOf" srcId="{C05E82B6-3851-4BE0-8AE5-7C9D81386CA9}" destId="{768871A5-7908-410A-9562-97B501E1BE36}" srcOrd="6" destOrd="0" presId="urn:microsoft.com/office/officeart/2008/layout/HorizontalMultiLevelHierarchy"/>
    <dgm:cxn modelId="{8A8B1AB5-4D5F-42D7-9841-103A78A7F008}" type="presParOf" srcId="{768871A5-7908-410A-9562-97B501E1BE36}" destId="{E0980FE0-7171-4B84-83F0-1F4B29B15790}" srcOrd="0" destOrd="0" presId="urn:microsoft.com/office/officeart/2008/layout/HorizontalMultiLevelHierarchy"/>
    <dgm:cxn modelId="{00665FB4-1991-444E-A3A3-38549BE7D10E}" type="presParOf" srcId="{C05E82B6-3851-4BE0-8AE5-7C9D81386CA9}" destId="{44B77553-5881-4B99-BCC3-4C3E4294B1DB}" srcOrd="7" destOrd="0" presId="urn:microsoft.com/office/officeart/2008/layout/HorizontalMultiLevelHierarchy"/>
    <dgm:cxn modelId="{BF5B2F50-C146-4EF0-839A-E68E20424D83}" type="presParOf" srcId="{44B77553-5881-4B99-BCC3-4C3E4294B1DB}" destId="{A3DFB764-DBFA-46C9-9DC8-3E60D4C52811}" srcOrd="0" destOrd="0" presId="urn:microsoft.com/office/officeart/2008/layout/HorizontalMultiLevelHierarchy"/>
    <dgm:cxn modelId="{8DCD0A9C-4D51-4DA4-8138-BD64F56C47B0}" type="presParOf" srcId="{44B77553-5881-4B99-BCC3-4C3E4294B1DB}" destId="{003B13AA-8DB1-4DE7-A80B-DC5CCB95321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40116-4742-4FAA-A218-79B1E39549DB}">
      <dsp:nvSpPr>
        <dsp:cNvPr id="0" name=""/>
        <dsp:cNvSpPr/>
      </dsp:nvSpPr>
      <dsp:spPr>
        <a:xfrm flipH="1" flipV="1">
          <a:off x="821596" y="883924"/>
          <a:ext cx="108017" cy="65865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E64D9-7796-41C1-809D-436BEAA783CF}">
      <dsp:nvSpPr>
        <dsp:cNvPr id="0" name=""/>
        <dsp:cNvSpPr/>
      </dsp:nvSpPr>
      <dsp:spPr>
        <a:xfrm>
          <a:off x="101836" y="2232251"/>
          <a:ext cx="2100578" cy="16654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интеллект</a:t>
          </a:r>
          <a:endParaRPr lang="ru-RU" sz="1600" kern="1200" dirty="0"/>
        </a:p>
      </dsp:txBody>
      <dsp:txXfrm>
        <a:off x="409459" y="2476152"/>
        <a:ext cx="1485332" cy="1177658"/>
      </dsp:txXfrm>
    </dsp:sp>
    <dsp:sp modelId="{75F62CB8-07AB-4F6D-A6F1-24C9FB961267}">
      <dsp:nvSpPr>
        <dsp:cNvPr id="0" name=""/>
        <dsp:cNvSpPr/>
      </dsp:nvSpPr>
      <dsp:spPr>
        <a:xfrm>
          <a:off x="2473776" y="400797"/>
          <a:ext cx="6564949" cy="61299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общий уровень осведомленности и способности восприятия, охватывающие сбор данных, обработку информации</a:t>
          </a:r>
          <a:endParaRPr lang="ru-RU" sz="1300" kern="1200" dirty="0"/>
        </a:p>
      </dsp:txBody>
      <dsp:txXfrm>
        <a:off x="3524168" y="400797"/>
        <a:ext cx="5514557" cy="612999"/>
      </dsp:txXfrm>
    </dsp:sp>
    <dsp:sp modelId="{29D66847-F32C-48D7-B7A9-92239DED397D}">
      <dsp:nvSpPr>
        <dsp:cNvPr id="0" name=""/>
        <dsp:cNvSpPr/>
      </dsp:nvSpPr>
      <dsp:spPr>
        <a:xfrm>
          <a:off x="2473776" y="1013796"/>
          <a:ext cx="6564949" cy="61299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словесно-логическое мышление</a:t>
          </a:r>
          <a:endParaRPr lang="ru-RU" sz="1300" kern="1200" dirty="0"/>
        </a:p>
      </dsp:txBody>
      <dsp:txXfrm>
        <a:off x="3524168" y="1013796"/>
        <a:ext cx="5514557" cy="612999"/>
      </dsp:txXfrm>
    </dsp:sp>
    <dsp:sp modelId="{8E2721B4-CD07-4D5E-95A5-42491984E6FF}">
      <dsp:nvSpPr>
        <dsp:cNvPr id="0" name=""/>
        <dsp:cNvSpPr/>
      </dsp:nvSpPr>
      <dsp:spPr>
        <a:xfrm>
          <a:off x="2473776" y="1626795"/>
          <a:ext cx="6564949" cy="61299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способности к абстрагированию и нахождению закономерностей</a:t>
          </a:r>
          <a:endParaRPr lang="ru-RU" sz="1300" kern="1200" dirty="0"/>
        </a:p>
      </dsp:txBody>
      <dsp:txXfrm>
        <a:off x="3524168" y="1626795"/>
        <a:ext cx="5514557" cy="612999"/>
      </dsp:txXfrm>
    </dsp:sp>
    <dsp:sp modelId="{13240C68-4C75-432B-8EB5-178C6AA06CFF}">
      <dsp:nvSpPr>
        <dsp:cNvPr id="0" name=""/>
        <dsp:cNvSpPr/>
      </dsp:nvSpPr>
      <dsp:spPr>
        <a:xfrm>
          <a:off x="2473776" y="2239795"/>
          <a:ext cx="6564949" cy="61299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наглядно-действенное мышление</a:t>
          </a:r>
          <a:endParaRPr lang="ru-RU" sz="1300" kern="1200" dirty="0"/>
        </a:p>
      </dsp:txBody>
      <dsp:txXfrm>
        <a:off x="3524168" y="2239795"/>
        <a:ext cx="5514557" cy="612999"/>
      </dsp:txXfrm>
    </dsp:sp>
    <dsp:sp modelId="{C30BB0E1-4E24-45F1-9D96-EB3198EBC83E}">
      <dsp:nvSpPr>
        <dsp:cNvPr id="0" name=""/>
        <dsp:cNvSpPr/>
      </dsp:nvSpPr>
      <dsp:spPr>
        <a:xfrm>
          <a:off x="2473776" y="2852794"/>
          <a:ext cx="6564949" cy="61299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умение быстро решать практические задачи</a:t>
          </a:r>
          <a:endParaRPr lang="ru-RU" sz="1300" kern="1200" dirty="0"/>
        </a:p>
      </dsp:txBody>
      <dsp:txXfrm>
        <a:off x="3524168" y="2852794"/>
        <a:ext cx="5514557" cy="612999"/>
      </dsp:txXfrm>
    </dsp:sp>
    <dsp:sp modelId="{B4371D07-FD8C-4A27-98BC-8BDB872D84A2}">
      <dsp:nvSpPr>
        <dsp:cNvPr id="0" name=""/>
        <dsp:cNvSpPr/>
      </dsp:nvSpPr>
      <dsp:spPr>
        <a:xfrm>
          <a:off x="2473776" y="3419448"/>
          <a:ext cx="6564949" cy="61299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концептуальная гибкость</a:t>
          </a:r>
          <a:endParaRPr lang="ru-RU" sz="1300" kern="1200" dirty="0"/>
        </a:p>
      </dsp:txBody>
      <dsp:txXfrm>
        <a:off x="3524168" y="3419448"/>
        <a:ext cx="5514557" cy="612999"/>
      </dsp:txXfrm>
    </dsp:sp>
    <dsp:sp modelId="{7A97E0CC-957F-4E6A-B0BA-2BD3E7C5FAB9}">
      <dsp:nvSpPr>
        <dsp:cNvPr id="0" name=""/>
        <dsp:cNvSpPr/>
      </dsp:nvSpPr>
      <dsp:spPr>
        <a:xfrm>
          <a:off x="160770" y="76287"/>
          <a:ext cx="2071477" cy="16247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перцептивно-аналитические способности</a:t>
          </a:r>
          <a:endParaRPr lang="ru-RU" sz="1600" kern="1200" dirty="0"/>
        </a:p>
      </dsp:txBody>
      <dsp:txXfrm>
        <a:off x="464131" y="314230"/>
        <a:ext cx="1464755" cy="1148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871A5-7908-410A-9562-97B501E1BE36}">
      <dsp:nvSpPr>
        <dsp:cNvPr id="0" name=""/>
        <dsp:cNvSpPr/>
      </dsp:nvSpPr>
      <dsp:spPr>
        <a:xfrm>
          <a:off x="4927340" y="4222784"/>
          <a:ext cx="1522443" cy="747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1221" y="0"/>
              </a:lnTo>
              <a:lnTo>
                <a:pt x="761221" y="747277"/>
              </a:lnTo>
              <a:lnTo>
                <a:pt x="1522443" y="747277"/>
              </a:lnTo>
            </a:path>
          </a:pathLst>
        </a:custGeom>
        <a:noFill/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646163" y="4554024"/>
        <a:ext cx="84797" cy="84797"/>
      </dsp:txXfrm>
    </dsp:sp>
    <dsp:sp modelId="{1EADF9FE-8C06-4D80-9BDF-1BA7DFA055D8}">
      <dsp:nvSpPr>
        <dsp:cNvPr id="0" name=""/>
        <dsp:cNvSpPr/>
      </dsp:nvSpPr>
      <dsp:spPr>
        <a:xfrm>
          <a:off x="4927340" y="4222784"/>
          <a:ext cx="1522443" cy="241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1221" y="0"/>
              </a:lnTo>
              <a:lnTo>
                <a:pt x="761221" y="241529"/>
              </a:lnTo>
              <a:lnTo>
                <a:pt x="1522443" y="241529"/>
              </a:lnTo>
            </a:path>
          </a:pathLst>
        </a:custGeom>
        <a:noFill/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50025" y="4305011"/>
        <a:ext cx="77074" cy="77074"/>
      </dsp:txXfrm>
    </dsp:sp>
    <dsp:sp modelId="{7B8BE8D6-2D23-422F-BCF7-15CF732E8D9E}">
      <dsp:nvSpPr>
        <dsp:cNvPr id="0" name=""/>
        <dsp:cNvSpPr/>
      </dsp:nvSpPr>
      <dsp:spPr>
        <a:xfrm>
          <a:off x="4927340" y="3958565"/>
          <a:ext cx="1522443" cy="264219"/>
        </a:xfrm>
        <a:custGeom>
          <a:avLst/>
          <a:gdLst/>
          <a:ahLst/>
          <a:cxnLst/>
          <a:rect l="0" t="0" r="0" b="0"/>
          <a:pathLst>
            <a:path>
              <a:moveTo>
                <a:pt x="0" y="264219"/>
              </a:moveTo>
              <a:lnTo>
                <a:pt x="761221" y="264219"/>
              </a:lnTo>
              <a:lnTo>
                <a:pt x="761221" y="0"/>
              </a:lnTo>
              <a:lnTo>
                <a:pt x="1522443" y="0"/>
              </a:lnTo>
            </a:path>
          </a:pathLst>
        </a:custGeom>
        <a:noFill/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49932" y="4052044"/>
        <a:ext cx="77260" cy="77260"/>
      </dsp:txXfrm>
    </dsp:sp>
    <dsp:sp modelId="{19B7C190-FB8B-455B-8BD5-ED0F64A7F611}">
      <dsp:nvSpPr>
        <dsp:cNvPr id="0" name=""/>
        <dsp:cNvSpPr/>
      </dsp:nvSpPr>
      <dsp:spPr>
        <a:xfrm>
          <a:off x="4927340" y="3452816"/>
          <a:ext cx="1522443" cy="769967"/>
        </a:xfrm>
        <a:custGeom>
          <a:avLst/>
          <a:gdLst/>
          <a:ahLst/>
          <a:cxnLst/>
          <a:rect l="0" t="0" r="0" b="0"/>
          <a:pathLst>
            <a:path>
              <a:moveTo>
                <a:pt x="0" y="769967"/>
              </a:moveTo>
              <a:lnTo>
                <a:pt x="761221" y="769967"/>
              </a:lnTo>
              <a:lnTo>
                <a:pt x="761221" y="0"/>
              </a:lnTo>
              <a:lnTo>
                <a:pt x="1522443" y="0"/>
              </a:lnTo>
            </a:path>
          </a:pathLst>
        </a:custGeom>
        <a:noFill/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645910" y="3795148"/>
        <a:ext cx="85303" cy="85303"/>
      </dsp:txXfrm>
    </dsp:sp>
    <dsp:sp modelId="{FF24A6A6-0064-4637-B26D-58B8350CB86B}">
      <dsp:nvSpPr>
        <dsp:cNvPr id="0" name=""/>
        <dsp:cNvSpPr/>
      </dsp:nvSpPr>
      <dsp:spPr>
        <a:xfrm>
          <a:off x="404598" y="2396010"/>
          <a:ext cx="1683630" cy="1826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1815" y="0"/>
              </a:lnTo>
              <a:lnTo>
                <a:pt x="841815" y="1826773"/>
              </a:lnTo>
              <a:lnTo>
                <a:pt x="1683630" y="1826773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184306" y="3247290"/>
        <a:ext cx="124214" cy="124214"/>
      </dsp:txXfrm>
    </dsp:sp>
    <dsp:sp modelId="{4B5AE566-49DB-4064-B977-CE044EE55BFA}">
      <dsp:nvSpPr>
        <dsp:cNvPr id="0" name=""/>
        <dsp:cNvSpPr/>
      </dsp:nvSpPr>
      <dsp:spPr>
        <a:xfrm>
          <a:off x="4915396" y="2232169"/>
          <a:ext cx="1534386" cy="714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7193" y="0"/>
              </a:lnTo>
              <a:lnTo>
                <a:pt x="767193" y="714897"/>
              </a:lnTo>
              <a:lnTo>
                <a:pt x="1534386" y="714897"/>
              </a:lnTo>
            </a:path>
          </a:pathLst>
        </a:custGeom>
        <a:noFill/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640271" y="2547300"/>
        <a:ext cx="84637" cy="84637"/>
      </dsp:txXfrm>
    </dsp:sp>
    <dsp:sp modelId="{5EA2C1B0-A1DB-4B1D-8A58-32A2DE9BF3F1}">
      <dsp:nvSpPr>
        <dsp:cNvPr id="0" name=""/>
        <dsp:cNvSpPr/>
      </dsp:nvSpPr>
      <dsp:spPr>
        <a:xfrm>
          <a:off x="4915396" y="2232169"/>
          <a:ext cx="1534386" cy="209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7193" y="0"/>
              </a:lnTo>
              <a:lnTo>
                <a:pt x="767193" y="209149"/>
              </a:lnTo>
              <a:lnTo>
                <a:pt x="1534386" y="209149"/>
              </a:lnTo>
            </a:path>
          </a:pathLst>
        </a:custGeom>
        <a:noFill/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43875" y="2298030"/>
        <a:ext cx="77428" cy="77428"/>
      </dsp:txXfrm>
    </dsp:sp>
    <dsp:sp modelId="{6E09905E-0B8A-4A6A-B522-71BAEC70F89B}">
      <dsp:nvSpPr>
        <dsp:cNvPr id="0" name=""/>
        <dsp:cNvSpPr/>
      </dsp:nvSpPr>
      <dsp:spPr>
        <a:xfrm>
          <a:off x="4915396" y="1935570"/>
          <a:ext cx="1534386" cy="296599"/>
        </a:xfrm>
        <a:custGeom>
          <a:avLst/>
          <a:gdLst/>
          <a:ahLst/>
          <a:cxnLst/>
          <a:rect l="0" t="0" r="0" b="0"/>
          <a:pathLst>
            <a:path>
              <a:moveTo>
                <a:pt x="0" y="296599"/>
              </a:moveTo>
              <a:lnTo>
                <a:pt x="767193" y="296599"/>
              </a:lnTo>
              <a:lnTo>
                <a:pt x="767193" y="0"/>
              </a:lnTo>
              <a:lnTo>
                <a:pt x="1534386" y="0"/>
              </a:lnTo>
            </a:path>
          </a:pathLst>
        </a:custGeom>
        <a:noFill/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43520" y="2044800"/>
        <a:ext cx="78139" cy="78139"/>
      </dsp:txXfrm>
    </dsp:sp>
    <dsp:sp modelId="{426D1074-D8B5-4776-B366-BBEA8128039F}">
      <dsp:nvSpPr>
        <dsp:cNvPr id="0" name=""/>
        <dsp:cNvSpPr/>
      </dsp:nvSpPr>
      <dsp:spPr>
        <a:xfrm>
          <a:off x="4915396" y="1429822"/>
          <a:ext cx="1534386" cy="802347"/>
        </a:xfrm>
        <a:custGeom>
          <a:avLst/>
          <a:gdLst/>
          <a:ahLst/>
          <a:cxnLst/>
          <a:rect l="0" t="0" r="0" b="0"/>
          <a:pathLst>
            <a:path>
              <a:moveTo>
                <a:pt x="0" y="802347"/>
              </a:moveTo>
              <a:lnTo>
                <a:pt x="767193" y="802347"/>
              </a:lnTo>
              <a:lnTo>
                <a:pt x="767193" y="0"/>
              </a:lnTo>
              <a:lnTo>
                <a:pt x="1534386" y="0"/>
              </a:lnTo>
            </a:path>
          </a:pathLst>
        </a:custGeom>
        <a:noFill/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639302" y="1787708"/>
        <a:ext cx="86575" cy="86575"/>
      </dsp:txXfrm>
    </dsp:sp>
    <dsp:sp modelId="{23D8F7A7-DBF0-456C-B0B2-ABCFBD00B026}">
      <dsp:nvSpPr>
        <dsp:cNvPr id="0" name=""/>
        <dsp:cNvSpPr/>
      </dsp:nvSpPr>
      <dsp:spPr>
        <a:xfrm>
          <a:off x="404598" y="2232169"/>
          <a:ext cx="1683630" cy="163840"/>
        </a:xfrm>
        <a:custGeom>
          <a:avLst/>
          <a:gdLst/>
          <a:ahLst/>
          <a:cxnLst/>
          <a:rect l="0" t="0" r="0" b="0"/>
          <a:pathLst>
            <a:path>
              <a:moveTo>
                <a:pt x="0" y="163840"/>
              </a:moveTo>
              <a:lnTo>
                <a:pt x="841815" y="163840"/>
              </a:lnTo>
              <a:lnTo>
                <a:pt x="841815" y="0"/>
              </a:lnTo>
              <a:lnTo>
                <a:pt x="1683630" y="0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04124" y="2271800"/>
        <a:ext cx="84579" cy="84579"/>
      </dsp:txXfrm>
    </dsp:sp>
    <dsp:sp modelId="{CA2BC5FA-D724-4D0F-9E2A-51F351E47637}">
      <dsp:nvSpPr>
        <dsp:cNvPr id="0" name=""/>
        <dsp:cNvSpPr/>
      </dsp:nvSpPr>
      <dsp:spPr>
        <a:xfrm>
          <a:off x="4915396" y="739208"/>
          <a:ext cx="1534386" cy="184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7193" y="0"/>
              </a:lnTo>
              <a:lnTo>
                <a:pt x="767193" y="184865"/>
              </a:lnTo>
              <a:lnTo>
                <a:pt x="1534386" y="184865"/>
              </a:lnTo>
            </a:path>
          </a:pathLst>
        </a:custGeom>
        <a:noFill/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43953" y="793003"/>
        <a:ext cx="77274" cy="77274"/>
      </dsp:txXfrm>
    </dsp:sp>
    <dsp:sp modelId="{49E7B559-5620-42F6-91A5-6FCA8FA630D1}">
      <dsp:nvSpPr>
        <dsp:cNvPr id="0" name=""/>
        <dsp:cNvSpPr/>
      </dsp:nvSpPr>
      <dsp:spPr>
        <a:xfrm>
          <a:off x="4915396" y="418324"/>
          <a:ext cx="1534386" cy="320883"/>
        </a:xfrm>
        <a:custGeom>
          <a:avLst/>
          <a:gdLst/>
          <a:ahLst/>
          <a:cxnLst/>
          <a:rect l="0" t="0" r="0" b="0"/>
          <a:pathLst>
            <a:path>
              <a:moveTo>
                <a:pt x="0" y="320883"/>
              </a:moveTo>
              <a:lnTo>
                <a:pt x="767193" y="320883"/>
              </a:lnTo>
              <a:lnTo>
                <a:pt x="767193" y="0"/>
              </a:lnTo>
              <a:lnTo>
                <a:pt x="1534386" y="0"/>
              </a:lnTo>
            </a:path>
          </a:pathLst>
        </a:custGeom>
        <a:noFill/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43400" y="539577"/>
        <a:ext cx="78379" cy="78379"/>
      </dsp:txXfrm>
    </dsp:sp>
    <dsp:sp modelId="{15DB33CF-3B5D-4744-9CFA-76DD800010C9}">
      <dsp:nvSpPr>
        <dsp:cNvPr id="0" name=""/>
        <dsp:cNvSpPr/>
      </dsp:nvSpPr>
      <dsp:spPr>
        <a:xfrm>
          <a:off x="404598" y="739208"/>
          <a:ext cx="1683630" cy="1656802"/>
        </a:xfrm>
        <a:custGeom>
          <a:avLst/>
          <a:gdLst/>
          <a:ahLst/>
          <a:cxnLst/>
          <a:rect l="0" t="0" r="0" b="0"/>
          <a:pathLst>
            <a:path>
              <a:moveTo>
                <a:pt x="0" y="1656802"/>
              </a:moveTo>
              <a:lnTo>
                <a:pt x="841815" y="1656802"/>
              </a:lnTo>
              <a:lnTo>
                <a:pt x="841815" y="0"/>
              </a:lnTo>
              <a:lnTo>
                <a:pt x="1683630" y="0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187361" y="1508556"/>
        <a:ext cx="118105" cy="118105"/>
      </dsp:txXfrm>
    </dsp:sp>
    <dsp:sp modelId="{B5A5494C-38E0-4358-8F74-57110CEFE7DA}">
      <dsp:nvSpPr>
        <dsp:cNvPr id="0" name=""/>
        <dsp:cNvSpPr/>
      </dsp:nvSpPr>
      <dsp:spPr>
        <a:xfrm rot="16200000">
          <a:off x="-2182800" y="2193711"/>
          <a:ext cx="4770199" cy="4045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Интеллектуальная компетентность</a:t>
          </a:r>
          <a:endParaRPr lang="ru-RU" sz="2200" kern="1200" dirty="0"/>
        </a:p>
      </dsp:txBody>
      <dsp:txXfrm>
        <a:off x="-2182800" y="2193711"/>
        <a:ext cx="4770199" cy="404598"/>
      </dsp:txXfrm>
    </dsp:sp>
    <dsp:sp modelId="{086959FE-F554-431F-AF0E-DF0AAFDE4FF8}">
      <dsp:nvSpPr>
        <dsp:cNvPr id="0" name=""/>
        <dsp:cNvSpPr/>
      </dsp:nvSpPr>
      <dsp:spPr>
        <a:xfrm>
          <a:off x="2088229" y="206319"/>
          <a:ext cx="2827167" cy="10657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Содержательный компонент</a:t>
          </a:r>
          <a:endParaRPr lang="ru-RU" sz="1600" kern="1200" dirty="0"/>
        </a:p>
      </dsp:txBody>
      <dsp:txXfrm>
        <a:off x="2088229" y="206319"/>
        <a:ext cx="2827167" cy="1065778"/>
      </dsp:txXfrm>
    </dsp:sp>
    <dsp:sp modelId="{421FF817-9830-4A4F-BF80-742A25F864FF}">
      <dsp:nvSpPr>
        <dsp:cNvPr id="0" name=""/>
        <dsp:cNvSpPr/>
      </dsp:nvSpPr>
      <dsp:spPr>
        <a:xfrm>
          <a:off x="6449783" y="216025"/>
          <a:ext cx="2047160" cy="4045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Декларативные знания</a:t>
          </a:r>
          <a:endParaRPr lang="ru-RU" sz="1200" kern="1200" dirty="0"/>
        </a:p>
      </dsp:txBody>
      <dsp:txXfrm>
        <a:off x="6449783" y="216025"/>
        <a:ext cx="2047160" cy="404598"/>
      </dsp:txXfrm>
    </dsp:sp>
    <dsp:sp modelId="{27BF9245-B911-48BF-9EDE-4469D3D34F65}">
      <dsp:nvSpPr>
        <dsp:cNvPr id="0" name=""/>
        <dsp:cNvSpPr/>
      </dsp:nvSpPr>
      <dsp:spPr>
        <a:xfrm>
          <a:off x="6449783" y="721774"/>
          <a:ext cx="2047160" cy="4045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Процедурные знания</a:t>
          </a:r>
          <a:endParaRPr lang="ru-RU" sz="1200" kern="1200" dirty="0"/>
        </a:p>
      </dsp:txBody>
      <dsp:txXfrm>
        <a:off x="6449783" y="721774"/>
        <a:ext cx="2047160" cy="404598"/>
      </dsp:txXfrm>
    </dsp:sp>
    <dsp:sp modelId="{9FB4515C-67EA-4579-8258-FBDF2E446457}">
      <dsp:nvSpPr>
        <dsp:cNvPr id="0" name=""/>
        <dsp:cNvSpPr/>
      </dsp:nvSpPr>
      <dsp:spPr>
        <a:xfrm>
          <a:off x="2088229" y="1602266"/>
          <a:ext cx="2827167" cy="12598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Операционально-деятель-</a:t>
          </a:r>
          <a:r>
            <a:rPr lang="ru-RU" sz="1600" kern="1200" dirty="0" err="1" smtClean="0"/>
            <a:t>ностный</a:t>
          </a:r>
          <a:r>
            <a:rPr lang="ru-RU" sz="1600" kern="1200" dirty="0" smtClean="0"/>
            <a:t> компонент</a:t>
          </a:r>
          <a:endParaRPr lang="ru-RU" sz="1600" kern="1200" dirty="0"/>
        </a:p>
      </dsp:txBody>
      <dsp:txXfrm>
        <a:off x="2088229" y="1602266"/>
        <a:ext cx="2827167" cy="1259807"/>
      </dsp:txXfrm>
    </dsp:sp>
    <dsp:sp modelId="{A0987A32-ABA6-4DF8-8FCF-10C9B6FB366A}">
      <dsp:nvSpPr>
        <dsp:cNvPr id="0" name=""/>
        <dsp:cNvSpPr/>
      </dsp:nvSpPr>
      <dsp:spPr>
        <a:xfrm>
          <a:off x="6449783" y="1227522"/>
          <a:ext cx="2047160" cy="4045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Интеллектуальные операции</a:t>
          </a:r>
          <a:endParaRPr lang="ru-RU" sz="1200" kern="1200" dirty="0"/>
        </a:p>
      </dsp:txBody>
      <dsp:txXfrm>
        <a:off x="6449783" y="1227522"/>
        <a:ext cx="2047160" cy="404598"/>
      </dsp:txXfrm>
    </dsp:sp>
    <dsp:sp modelId="{CEF1B482-1095-4222-B5C7-41150B53A0E4}">
      <dsp:nvSpPr>
        <dsp:cNvPr id="0" name=""/>
        <dsp:cNvSpPr/>
      </dsp:nvSpPr>
      <dsp:spPr>
        <a:xfrm>
          <a:off x="6449783" y="1733271"/>
          <a:ext cx="2047160" cy="4045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Саморегуляция</a:t>
          </a:r>
          <a:endParaRPr lang="ru-RU" sz="1200" kern="1200" dirty="0"/>
        </a:p>
      </dsp:txBody>
      <dsp:txXfrm>
        <a:off x="6449783" y="1733271"/>
        <a:ext cx="2047160" cy="404598"/>
      </dsp:txXfrm>
    </dsp:sp>
    <dsp:sp modelId="{5527B989-B608-4C49-892D-2216928C10F2}">
      <dsp:nvSpPr>
        <dsp:cNvPr id="0" name=""/>
        <dsp:cNvSpPr/>
      </dsp:nvSpPr>
      <dsp:spPr>
        <a:xfrm>
          <a:off x="6449783" y="2239019"/>
          <a:ext cx="2047160" cy="4045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Рефлексия</a:t>
          </a:r>
          <a:endParaRPr lang="ru-RU" sz="1200" kern="1200" dirty="0"/>
        </a:p>
      </dsp:txBody>
      <dsp:txXfrm>
        <a:off x="6449783" y="2239019"/>
        <a:ext cx="2047160" cy="404598"/>
      </dsp:txXfrm>
    </dsp:sp>
    <dsp:sp modelId="{04617F28-D735-4011-8E3A-ADCEFCCEF94F}">
      <dsp:nvSpPr>
        <dsp:cNvPr id="0" name=""/>
        <dsp:cNvSpPr/>
      </dsp:nvSpPr>
      <dsp:spPr>
        <a:xfrm>
          <a:off x="6449783" y="2744768"/>
          <a:ext cx="2047160" cy="4045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Учебные действия</a:t>
          </a:r>
          <a:endParaRPr lang="ru-RU" sz="1200" kern="1200" dirty="0"/>
        </a:p>
      </dsp:txBody>
      <dsp:txXfrm>
        <a:off x="6449783" y="2744768"/>
        <a:ext cx="2047160" cy="404598"/>
      </dsp:txXfrm>
    </dsp:sp>
    <dsp:sp modelId="{2259E2F7-ABE4-4CBF-A9B9-D94ED4141BB4}">
      <dsp:nvSpPr>
        <dsp:cNvPr id="0" name=""/>
        <dsp:cNvSpPr/>
      </dsp:nvSpPr>
      <dsp:spPr>
        <a:xfrm>
          <a:off x="2088229" y="3816423"/>
          <a:ext cx="2839111" cy="8127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Личностный компонент</a:t>
          </a:r>
          <a:endParaRPr lang="ru-RU" sz="1600" kern="1200" dirty="0"/>
        </a:p>
      </dsp:txBody>
      <dsp:txXfrm>
        <a:off x="2088229" y="3816423"/>
        <a:ext cx="2839111" cy="812721"/>
      </dsp:txXfrm>
    </dsp:sp>
    <dsp:sp modelId="{5503300E-B822-4AC2-B052-111F027034FE}">
      <dsp:nvSpPr>
        <dsp:cNvPr id="0" name=""/>
        <dsp:cNvSpPr/>
      </dsp:nvSpPr>
      <dsp:spPr>
        <a:xfrm>
          <a:off x="6449783" y="3250516"/>
          <a:ext cx="2047160" cy="4045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Сотрудничество</a:t>
          </a:r>
          <a:endParaRPr lang="ru-RU" sz="1200" kern="1200" dirty="0"/>
        </a:p>
      </dsp:txBody>
      <dsp:txXfrm>
        <a:off x="6449783" y="3250516"/>
        <a:ext cx="2047160" cy="404598"/>
      </dsp:txXfrm>
    </dsp:sp>
    <dsp:sp modelId="{D88DE757-AE31-4AA5-B258-7FA87BB30AFD}">
      <dsp:nvSpPr>
        <dsp:cNvPr id="0" name=""/>
        <dsp:cNvSpPr/>
      </dsp:nvSpPr>
      <dsp:spPr>
        <a:xfrm>
          <a:off x="6449783" y="3756265"/>
          <a:ext cx="2047160" cy="4045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Мотивы, ценности, смыслы</a:t>
          </a:r>
          <a:endParaRPr lang="ru-RU" sz="1200" kern="1200" dirty="0"/>
        </a:p>
      </dsp:txBody>
      <dsp:txXfrm>
        <a:off x="6449783" y="3756265"/>
        <a:ext cx="2047160" cy="404598"/>
      </dsp:txXfrm>
    </dsp:sp>
    <dsp:sp modelId="{5D166D73-F1FF-4BF6-9820-4EEE419F572F}">
      <dsp:nvSpPr>
        <dsp:cNvPr id="0" name=""/>
        <dsp:cNvSpPr/>
      </dsp:nvSpPr>
      <dsp:spPr>
        <a:xfrm>
          <a:off x="6449783" y="4262014"/>
          <a:ext cx="2047160" cy="4045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Личностные особенности, креативность</a:t>
          </a:r>
          <a:endParaRPr lang="ru-RU" sz="1200" kern="1200" dirty="0"/>
        </a:p>
      </dsp:txBody>
      <dsp:txXfrm>
        <a:off x="6449783" y="4262014"/>
        <a:ext cx="2047160" cy="404598"/>
      </dsp:txXfrm>
    </dsp:sp>
    <dsp:sp modelId="{A3DFB764-DBFA-46C9-9DC8-3E60D4C52811}">
      <dsp:nvSpPr>
        <dsp:cNvPr id="0" name=""/>
        <dsp:cNvSpPr/>
      </dsp:nvSpPr>
      <dsp:spPr>
        <a:xfrm>
          <a:off x="6449783" y="4767762"/>
          <a:ext cx="2047160" cy="4045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Способности. Способность к саморазвитию</a:t>
          </a:r>
          <a:endParaRPr lang="ru-RU" sz="1200" kern="1200" dirty="0"/>
        </a:p>
      </dsp:txBody>
      <dsp:txXfrm>
        <a:off x="6449783" y="4767762"/>
        <a:ext cx="2047160" cy="404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175351" cy="310502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деятельность педагога по разработке программ туристско-краеведческой направленности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917" y="4797152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Малыхина Л.Б. </a:t>
            </a: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– </a:t>
            </a:r>
            <a:r>
              <a:rPr lang="ru-RU" sz="1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к.п.н</a:t>
            </a: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., доцент, зав. каф. </a:t>
            </a: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развития дополнительного образования детей и взрослых ГАОУ ДПО «Ленинградский областной институт развития образования</a:t>
            </a: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»</a:t>
            </a:r>
          </a:p>
          <a:p>
            <a:r>
              <a:rPr lang="ru-RU" sz="16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А.А. Соколова </a:t>
            </a: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– </a:t>
            </a:r>
            <a:r>
              <a:rPr lang="ru-RU" sz="1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д.п.н</a:t>
            </a: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., доцент, методист Ресурсного центра</a:t>
            </a:r>
          </a:p>
          <a:p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дополнительного образования СПб ГБУДО </a:t>
            </a:r>
            <a:r>
              <a:rPr lang="ru-RU" sz="1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ДТДиМ</a:t>
            </a: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Колпинского района </a:t>
            </a: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СПб</a:t>
            </a:r>
            <a:endParaRPr lang="ru-RU" sz="1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0563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16632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effectLst/>
              </a:rPr>
              <a:t>Задачи программы </a:t>
            </a:r>
            <a:r>
              <a:rPr lang="ru-RU" sz="3600" dirty="0">
                <a:effectLst/>
              </a:rPr>
              <a:t>туристско-краеведческой направленности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57200" y="1196241"/>
            <a:ext cx="822960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None/>
            </a:pP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задач определяется содержанием программ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44030"/>
              </p:ext>
            </p:extLst>
          </p:nvPr>
        </p:nvGraphicFramePr>
        <p:xfrm>
          <a:off x="215516" y="1700808"/>
          <a:ext cx="8712968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Направленность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Задачи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u="none" dirty="0" smtClean="0"/>
                        <a:t>Обучающие</a:t>
                      </a:r>
                      <a:endParaRPr lang="ru-RU" sz="1500" b="1" i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сформировать систему знаний по географии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истории своего края;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создать мотивацию к познанию природы и культуры своего края;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создать мотивацию к исследовательской деятельности, направленной на изучение других регионов страны;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способствовать овладению методами краеведческих исследований, методиками полевых исследований природных, историко-культурных, социально-экономических и других объектов; 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сформировать представления о технике и тактике туризма, безопасности в туристских походах;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способствовать овладению основными туристскими умениями и навыками;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способствовать овладению умению ориентироваться в различных природных условиях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9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840263"/>
              </p:ext>
            </p:extLst>
          </p:nvPr>
        </p:nvGraphicFramePr>
        <p:xfrm>
          <a:off x="179512" y="1268760"/>
          <a:ext cx="8712968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5400600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tx1"/>
                          </a:solidFill>
                        </a:rPr>
                        <a:t>Развивающие</a:t>
                      </a:r>
                      <a:endParaRPr lang="ru-RU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6E6EE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развить природные способности учащихся;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развить умение логически мыслить;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развить креативность и другие «мягкие» навыки, социальную компетентность;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развить интерес к изучению школьных предметов (географии, биологии, экологии, химии, истории, литературы и др.);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развить интерес к исследовательской работе в полевых условиях, в архиве, музее;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развить физические качества (координационные, скоростно-силовые и др.) выносливость, ловкость и т. д</a:t>
                      </a:r>
                    </a:p>
                  </a:txBody>
                  <a:tcPr>
                    <a:solidFill>
                      <a:srgbClr val="E6E6EE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116632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effectLst/>
              </a:rPr>
              <a:t>Задачи программы </a:t>
            </a:r>
            <a:r>
              <a:rPr lang="ru-RU" sz="3600" dirty="0">
                <a:effectLst/>
              </a:rPr>
              <a:t>туристско-краеведческой направленности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95593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001683"/>
              </p:ext>
            </p:extLst>
          </p:nvPr>
        </p:nvGraphicFramePr>
        <p:xfrm>
          <a:off x="215516" y="1700808"/>
          <a:ext cx="8712968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2304256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tx1"/>
                          </a:solidFill>
                        </a:rPr>
                        <a:t>Воспитательные</a:t>
                      </a:r>
                      <a:endParaRPr lang="ru-RU" sz="1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способствовать воспитанию гражданина, патриота России; 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воспитать ответственность, дисциплину, самостоятельность,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</a:rPr>
                        <a:t>коммуникативность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воспитать навыки коллективной деятельности и т. д.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116632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effectLst/>
              </a:rPr>
              <a:t>Задачи программы </a:t>
            </a:r>
            <a:r>
              <a:rPr lang="ru-RU" sz="3600" dirty="0">
                <a:effectLst/>
              </a:rPr>
              <a:t>туристско-краеведческой направленности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1913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872682"/>
              </p:ext>
            </p:extLst>
          </p:nvPr>
        </p:nvGraphicFramePr>
        <p:xfrm>
          <a:off x="251520" y="1340768"/>
          <a:ext cx="8640960" cy="504748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955876"/>
                <a:gridCol w="2306098"/>
                <a:gridCol w="2306098"/>
                <a:gridCol w="2072888"/>
              </a:tblGrid>
              <a:tr h="171122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Планируемые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результаты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01" marR="55801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Задачи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01" marR="558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u="none" dirty="0">
                          <a:effectLst/>
                        </a:rPr>
                        <a:t>Обучающие</a:t>
                      </a:r>
                      <a:endParaRPr lang="ru-RU" sz="1600" i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01" marR="55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u="none" dirty="0">
                          <a:effectLst/>
                        </a:rPr>
                        <a:t>Развивающие</a:t>
                      </a:r>
                      <a:endParaRPr lang="ru-RU" sz="1600" i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01" marR="55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u="none" dirty="0">
                          <a:effectLst/>
                        </a:rPr>
                        <a:t>Воспитательные</a:t>
                      </a:r>
                      <a:endParaRPr lang="ru-RU" sz="1600" i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01" marR="55801" marT="0" marB="0"/>
                </a:tc>
              </a:tr>
              <a:tr h="1197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сформировать систему знаний по географии и истории своего края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01" marR="558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развить природные способности учащихся, умение логически мыслить, креативность и другие «мягкие» навыки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01" marR="558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способствовать воспитанию гражданина, патриота России;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01" marR="55801" marT="0" marB="0"/>
                </a:tc>
              </a:tr>
              <a:tr h="5133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Личностные </a:t>
                      </a:r>
                      <a:endParaRPr lang="ru-RU" sz="16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01" marR="558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01" marR="558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01" marR="558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Воспитание гражданина, патриота России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01" marR="55801" marT="0" marB="0"/>
                </a:tc>
              </a:tr>
              <a:tr h="6844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err="1">
                          <a:effectLst/>
                        </a:rPr>
                        <a:t>Метапредметные</a:t>
                      </a:r>
                      <a:r>
                        <a:rPr lang="ru-RU" sz="1600" u="sng" dirty="0">
                          <a:effectLst/>
                        </a:rPr>
                        <a:t> </a:t>
                      </a:r>
                      <a:endParaRPr lang="ru-RU" sz="16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01" marR="558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01" marR="558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Освоение умений мыслить логически, креативно, овладение «мягкими» навыками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01" marR="558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01" marR="55801" marT="0" marB="0"/>
                </a:tc>
              </a:tr>
              <a:tr h="6844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Предметные </a:t>
                      </a:r>
                      <a:endParaRPr lang="ru-RU" sz="16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01" marR="558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Формирование знаний по географии и истории своего края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01" marR="558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01" marR="558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01" marR="55801" marT="0" marB="0"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116632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effectLst/>
              </a:rPr>
              <a:t>Планируемые результаты</a:t>
            </a:r>
            <a:endParaRPr lang="ru-RU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17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80124" y="1036216"/>
            <a:ext cx="8229600" cy="58217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indent="-3420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dirty="0"/>
              <a:t>Список планируемых результатов освоения программы может быть </a:t>
            </a:r>
            <a:r>
              <a:rPr lang="ru-RU" sz="2400" dirty="0" smtClean="0"/>
              <a:t>увеличен </a:t>
            </a:r>
            <a:r>
              <a:rPr lang="ru-RU" sz="2400" dirty="0"/>
              <a:t>и приведен в соответствие с содержанием программы – каждая тема будет способствовать формированию конкретных знаний, умений, навыков, составляющих интеллектуальных и социальных </a:t>
            </a:r>
            <a:r>
              <a:rPr lang="ru-RU" sz="2400" dirty="0" smtClean="0"/>
              <a:t>компетентностей</a:t>
            </a:r>
            <a:endParaRPr lang="ru-RU" sz="2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effectLst/>
              </a:rPr>
              <a:t>Планируемые результаты</a:t>
            </a:r>
          </a:p>
        </p:txBody>
      </p:sp>
      <p:pic>
        <p:nvPicPr>
          <p:cNvPr id="2050" name="Picture 2" descr="https://img2.pngindir.com/20180531/bsx/kisspng-digital-marketing-social-media-online-advertising-5b0fac60de61e0.1823476215277538249109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4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14019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lvl="0" indent="-342000"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Форма и режим занятий определяются содержанием программы. Объем программ по краеведению может составлять 34 или 68 час в год. Программы туристской направленности имеют больший объем – 144 часа в год (4 часа в неделю) и нередко рассчитаны на несколько лет. Специфика программ туристско-краеведческой направленности – в преобладании внеаудиторных практических занятий, доминировании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деятельностного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подхода</a:t>
            </a:r>
          </a:p>
        </p:txBody>
      </p:sp>
      <p:pic>
        <p:nvPicPr>
          <p:cNvPr id="3074" name="Picture 2" descr="http://studiocheshire.ru/images/goprice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883303"/>
            <a:ext cx="3672408" cy="2446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effectLst/>
              </a:rPr>
              <a:t>Планируемые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20064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effectLst/>
              </a:rPr>
              <a:t>Учебно-тематический план и содержание рабочей программы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57200" y="1414005"/>
            <a:ext cx="822960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None/>
            </a:pPr>
            <a:r>
              <a:rPr lang="ru-RU" sz="2400" dirty="0"/>
              <a:t>Программы имеют трехчастную </a:t>
            </a:r>
            <a:r>
              <a:rPr lang="ru-RU" sz="2400" dirty="0" smtClean="0"/>
              <a:t>структуру 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323528" y="2852936"/>
            <a:ext cx="2602632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Вводное занятие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270684" y="2780928"/>
            <a:ext cx="2602632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Основное содержание, состоящее из нескольких разделов</a:t>
            </a:r>
          </a:p>
        </p:txBody>
      </p:sp>
      <p:sp>
        <p:nvSpPr>
          <p:cNvPr id="6" name="Овал 5"/>
          <p:cNvSpPr/>
          <p:nvPr/>
        </p:nvSpPr>
        <p:spPr>
          <a:xfrm>
            <a:off x="6228184" y="2780928"/>
            <a:ext cx="2602632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Итоговое обобщающее занятие</a:t>
            </a: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1475656" y="2276872"/>
            <a:ext cx="3240360" cy="5040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>
            <a:off x="4572000" y="5085184"/>
            <a:ext cx="3096344" cy="7920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effectLst/>
              </a:rPr>
              <a:t>Учебно-тематический план и содержание рабочей программы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0124" y="1412776"/>
            <a:ext cx="8229600" cy="12961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indent="-3420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dirty="0"/>
              <a:t>Программам краеведческой направленности присуще большое разнообразие по тематике, выбору объектов, технологиям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32524" y="2636912"/>
            <a:ext cx="8229600" cy="12961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None/>
            </a:pPr>
            <a:r>
              <a:rPr lang="ru-RU" sz="2400" i="1" u="sng" dirty="0"/>
              <a:t>Целевые (тематические) программы туристско-краеведческого движения обучающихся Российской Федерации «Отечество»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489338"/>
              </p:ext>
            </p:extLst>
          </p:nvPr>
        </p:nvGraphicFramePr>
        <p:xfrm>
          <a:off x="283078" y="3933056"/>
          <a:ext cx="8681410" cy="2736304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2131962"/>
                <a:gridCol w="3744830"/>
                <a:gridCol w="2804618"/>
              </a:tblGrid>
              <a:tr h="52300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Отрасли науки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Программы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Учебные предметы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330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География 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Экология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Биология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Юные геологи 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Природное наследие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Экология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География 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Экология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Экология, биология, география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211384"/>
              </p:ext>
            </p:extLst>
          </p:nvPr>
        </p:nvGraphicFramePr>
        <p:xfrm>
          <a:off x="251520" y="1484784"/>
          <a:ext cx="8640960" cy="5184575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2122028"/>
                <a:gridCol w="3727382"/>
                <a:gridCol w="2791550"/>
              </a:tblGrid>
              <a:tr h="102925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Этнография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Социология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Моя родословная, Земляки 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Этнография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8F8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История 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Обществознание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8F8FA"/>
                    </a:solidFill>
                  </a:tcPr>
                </a:tc>
              </a:tr>
              <a:tr h="102925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Литературоведение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Литературное краеведение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681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География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История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Социология и др.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Малые города России Усадьба 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Летопись родных мест, 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Школьные музеи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География, история, литература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История, литература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925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 туристскому мастерству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Физическая культура, ОБЖ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effectLst/>
              </a:rPr>
              <a:t>Учебно-тематический план и содержание рабочей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1177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effectLst/>
              </a:rPr>
              <a:t>Учебно-тематический план и содержание рабочей программы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95536" y="1453462"/>
            <a:ext cx="8352928" cy="9361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None/>
            </a:pPr>
            <a:r>
              <a:rPr lang="ru-RU" sz="2400" i="1" dirty="0" smtClean="0"/>
              <a:t>В содержание </a:t>
            </a:r>
            <a:r>
              <a:rPr lang="ru-RU" sz="2400" i="1" dirty="0"/>
              <a:t>программы туристской направленности </a:t>
            </a:r>
            <a:r>
              <a:rPr lang="ru-RU" sz="2400" i="1" dirty="0" smtClean="0"/>
              <a:t>включаются </a:t>
            </a:r>
            <a:r>
              <a:rPr lang="ru-RU" sz="2400" i="1" dirty="0"/>
              <a:t>следующие темы</a:t>
            </a:r>
            <a:r>
              <a:rPr lang="ru-RU" sz="2400" i="1" dirty="0" smtClean="0"/>
              <a:t>:</a:t>
            </a:r>
            <a:endParaRPr lang="ru-RU" sz="2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48456" y="2420888"/>
            <a:ext cx="4095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indent="-342000"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состав походной аптечки. назначение компонентов;</a:t>
            </a:r>
          </a:p>
          <a:p>
            <a:pPr marL="342000" indent="-342000"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питание в походе; </a:t>
            </a:r>
          </a:p>
          <a:p>
            <a:pPr marL="342000" indent="-342000"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топография и ориентирование в пешем и водном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походе;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000" indent="-342000"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составления плана похода и т. д.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42088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000" lvl="0" indent="-342000"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техника безопасности на занятиях;</a:t>
            </a:r>
          </a:p>
          <a:p>
            <a:pPr marL="342000" lvl="0" indent="-342000"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теория и практика использование личного и общественного снаряжения в спортивных туристских походах: укладка рюкзака, упаковка вещей и продуктов;</a:t>
            </a:r>
          </a:p>
        </p:txBody>
      </p:sp>
    </p:spTree>
    <p:extLst>
      <p:ext uri="{BB962C8B-B14F-4D97-AF65-F5344CB8AC3E}">
        <p14:creationId xmlns:p14="http://schemas.microsoft.com/office/powerpoint/2010/main" val="8198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51520" y="1052736"/>
            <a:ext cx="4968552" cy="58052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indent="-3420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dirty="0" smtClean="0"/>
              <a:t>Работа </a:t>
            </a:r>
            <a:r>
              <a:rPr lang="ru-RU" sz="2400" dirty="0"/>
              <a:t>над новыми программами позволяет систематизировать накопленный опыт, проявить и развить творческое начало. Именно это понадобится в ближайшем будущем, когда перед учителями и педагогами дополнительного образования будет поставлена новая задача – разработка </a:t>
            </a:r>
            <a:r>
              <a:rPr lang="ru-RU" sz="2400" i="1" u="sng" dirty="0"/>
              <a:t>учебно-методических комплексов (УМК</a:t>
            </a:r>
            <a:r>
              <a:rPr lang="ru-RU" sz="2400" i="1" u="sng" dirty="0" smtClean="0"/>
              <a:t>)</a:t>
            </a:r>
            <a:endParaRPr lang="ru-RU" sz="2400" i="1" u="sng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effectLst/>
              </a:rPr>
              <a:t>Актуальность и новизна</a:t>
            </a:r>
            <a:endParaRPr lang="ru-RU" sz="3600" dirty="0">
              <a:effectLst/>
            </a:endParaRPr>
          </a:p>
        </p:txBody>
      </p:sp>
      <p:pic>
        <p:nvPicPr>
          <p:cNvPr id="1026" name="Picture 2" descr="https://svoboda-ek.ru/upload/iblock/0b0/0b0ed16ff9ddc26553ff6aab2a03592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635" y="1700808"/>
            <a:ext cx="3594472" cy="140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68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323528" y="1700808"/>
            <a:ext cx="4680520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None/>
            </a:pPr>
            <a:r>
              <a:rPr lang="ru-RU" sz="2400" dirty="0"/>
              <a:t>Диагностика мотивации к освоению образовательной программы может быть проведена на основе тестов. В качестве примера приведем диагностический тест, созданный для участников объединения творческой направленности , адаптированный для рассматриваемого </a:t>
            </a:r>
            <a:r>
              <a:rPr lang="ru-RU" sz="2400" dirty="0" smtClean="0"/>
              <a:t>направления</a:t>
            </a:r>
            <a:endParaRPr lang="ru-RU" sz="2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effectLst/>
              </a:rPr>
              <a:t>Оценочные и </a:t>
            </a:r>
            <a:r>
              <a:rPr lang="ru-RU" sz="3600" dirty="0" smtClean="0">
                <a:effectLst/>
              </a:rPr>
              <a:t>методические</a:t>
            </a:r>
          </a:p>
          <a:p>
            <a:pPr marL="0" indent="0" algn="ctr">
              <a:buNone/>
            </a:pPr>
            <a:r>
              <a:rPr lang="ru-RU" sz="3600" dirty="0" smtClean="0">
                <a:effectLst/>
              </a:rPr>
              <a:t>материалы</a:t>
            </a:r>
            <a:endParaRPr lang="ru-RU" sz="3600" dirty="0">
              <a:effectLst/>
            </a:endParaRPr>
          </a:p>
        </p:txBody>
      </p:sp>
      <p:pic>
        <p:nvPicPr>
          <p:cNvPr id="4098" name="Picture 2" descr="https://cdn1.ozone.ru/multimedia/10136134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11474"/>
            <a:ext cx="3312368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21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effectLst/>
              </a:rPr>
              <a:t>Оценочные и </a:t>
            </a:r>
            <a:r>
              <a:rPr lang="ru-RU" sz="3600" dirty="0" smtClean="0">
                <a:effectLst/>
              </a:rPr>
              <a:t>методические</a:t>
            </a:r>
          </a:p>
          <a:p>
            <a:pPr marL="0" indent="0" algn="ctr">
              <a:buNone/>
            </a:pPr>
            <a:r>
              <a:rPr lang="ru-RU" sz="3600" dirty="0" smtClean="0">
                <a:effectLst/>
              </a:rPr>
              <a:t>материалы</a:t>
            </a:r>
            <a:endParaRPr lang="ru-RU" sz="360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3588" y="124137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Диагностика мотивации к участию в туристско-краеведческом объединении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327991"/>
              </p:ext>
            </p:extLst>
          </p:nvPr>
        </p:nvGraphicFramePr>
        <p:xfrm>
          <a:off x="187898" y="1988840"/>
          <a:ext cx="8768203" cy="4956569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123783"/>
                <a:gridCol w="2473590"/>
                <a:gridCol w="1124576"/>
                <a:gridCol w="1124576"/>
                <a:gridCol w="1460839"/>
                <a:gridCol w="1460839"/>
              </a:tblGrid>
              <a:tr h="14876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п/п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Вопрос: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Что меня привлекает в туристской (краеведческой деятельности)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Оценка, баллы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</a:tr>
              <a:tr h="711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привлекает совсем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Привлекает слабо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Привлекает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Очень сильно привлекает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</a:tr>
              <a:tr h="17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Интересное дело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</a:tr>
              <a:tr h="17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2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Общение 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</a:tr>
              <a:tr h="356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3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Возможность увидеть новые места, страны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</a:tr>
              <a:tr h="17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4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Помощь товарищам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</a:tr>
              <a:tr h="535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5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Продемонстрировать свои способности, характер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</a:tr>
              <a:tr h="356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6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Приобретение новых знаний, умений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</a:tr>
              <a:tr h="535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7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Возможность проявить свои лидерские качества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</a:tr>
              <a:tr h="356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8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Проверить выносливость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</a:tr>
              <a:tr h="535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9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Выработать у себя определенные черты характера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</a:tr>
              <a:tr h="356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Почувствовать себя самостоятельным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27" marR="4532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67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395536" y="1412776"/>
            <a:ext cx="8352928" cy="13681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None/>
            </a:pPr>
            <a:r>
              <a:rPr lang="ru-RU" sz="2400" dirty="0"/>
              <a:t>Для оценивания личностных образовательных результатов наблюдения и проводятся на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начальном</a:t>
            </a:r>
            <a:r>
              <a:rPr lang="ru-RU" sz="2400" dirty="0"/>
              <a:t> и на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заключительном</a:t>
            </a:r>
            <a:r>
              <a:rPr lang="ru-RU" sz="2400" dirty="0"/>
              <a:t> этапах обучения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effectLst/>
              </a:rPr>
              <a:t>Оценочные и </a:t>
            </a:r>
            <a:r>
              <a:rPr lang="ru-RU" sz="3600" dirty="0" smtClean="0">
                <a:effectLst/>
              </a:rPr>
              <a:t>методические</a:t>
            </a:r>
          </a:p>
          <a:p>
            <a:pPr marL="0" indent="0" algn="ctr">
              <a:buNone/>
            </a:pPr>
            <a:r>
              <a:rPr lang="ru-RU" sz="3600" dirty="0" smtClean="0">
                <a:effectLst/>
              </a:rPr>
              <a:t>материалы</a:t>
            </a:r>
            <a:endParaRPr lang="ru-RU" sz="3600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3588" y="258017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Таблица для балльной оценки личностного развития обучающегося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136020"/>
              </p:ext>
            </p:extLst>
          </p:nvPr>
        </p:nvGraphicFramePr>
        <p:xfrm>
          <a:off x="251521" y="3356992"/>
          <a:ext cx="8568952" cy="3384375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821294"/>
                <a:gridCol w="800597"/>
                <a:gridCol w="821294"/>
                <a:gridCol w="669785"/>
                <a:gridCol w="669785"/>
                <a:gridCol w="669785"/>
                <a:gridCol w="727741"/>
                <a:gridCol w="727741"/>
                <a:gridCol w="735191"/>
                <a:gridCol w="735191"/>
                <a:gridCol w="678066"/>
                <a:gridCol w="512482"/>
              </a:tblGrid>
              <a:tr h="1149820">
                <a:tc rowSpan="2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Фа-</a:t>
                      </a:r>
                      <a:r>
                        <a:rPr lang="ru-RU" sz="1200" dirty="0" err="1" smtClean="0">
                          <a:effectLst/>
                        </a:rPr>
                        <a:t>милия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имя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Общекультурный уровень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Активность на занятии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Дисциплинированность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Межличностные отношения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Личностные качества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9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сен-</a:t>
                      </a:r>
                      <a:r>
                        <a:rPr lang="ru-RU" sz="1200" dirty="0" err="1" smtClean="0">
                          <a:effectLst/>
                        </a:rPr>
                        <a:t>тябрь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сен-</a:t>
                      </a:r>
                      <a:r>
                        <a:rPr lang="ru-RU" sz="1200" dirty="0" err="1" smtClean="0">
                          <a:effectLst/>
                        </a:rPr>
                        <a:t>тябрь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сен-</a:t>
                      </a:r>
                      <a:r>
                        <a:rPr lang="ru-RU" sz="1200" dirty="0" err="1" smtClean="0">
                          <a:effectLst/>
                        </a:rPr>
                        <a:t>тябрь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сен-</a:t>
                      </a:r>
                      <a:r>
                        <a:rPr lang="ru-RU" sz="1200" dirty="0" err="1" smtClean="0">
                          <a:effectLst/>
                        </a:rPr>
                        <a:t>тябрь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сен-</a:t>
                      </a:r>
                      <a:r>
                        <a:rPr lang="ru-RU" sz="1200" dirty="0" err="1" smtClean="0">
                          <a:effectLst/>
                        </a:rPr>
                        <a:t>тябрь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81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81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81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81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0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588" y="134076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Шкала для оценивания личностного развития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effectLst/>
              </a:rPr>
              <a:t>Оценочные и </a:t>
            </a:r>
            <a:r>
              <a:rPr lang="ru-RU" sz="3600" dirty="0" smtClean="0">
                <a:effectLst/>
              </a:rPr>
              <a:t>методические</a:t>
            </a:r>
          </a:p>
          <a:p>
            <a:pPr marL="0" indent="0" algn="ctr">
              <a:buNone/>
            </a:pPr>
            <a:r>
              <a:rPr lang="ru-RU" sz="3600" dirty="0" smtClean="0">
                <a:effectLst/>
              </a:rPr>
              <a:t>материалы</a:t>
            </a:r>
            <a:endParaRPr lang="ru-RU" sz="3600" dirty="0"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776460"/>
              </p:ext>
            </p:extLst>
          </p:nvPr>
        </p:nvGraphicFramePr>
        <p:xfrm>
          <a:off x="251521" y="1844825"/>
          <a:ext cx="8712966" cy="4896542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3213158"/>
                <a:gridCol w="1656304"/>
                <a:gridCol w="3123425"/>
                <a:gridCol w="720079"/>
              </a:tblGrid>
              <a:tr h="57851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Критерий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Шкала оценивания показателей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Баллы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</a:tr>
              <a:tr h="1136203">
                <a:tc rowSpan="3">
                  <a:txBody>
                    <a:bodyPr/>
                    <a:lstStyle/>
                    <a:p>
                      <a:pPr marL="228600" indent="-228600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i="1" dirty="0" err="1" smtClean="0">
                          <a:effectLst/>
                        </a:rPr>
                        <a:t>Сформированность</a:t>
                      </a:r>
                      <a:endParaRPr lang="ru-RU" sz="1400" i="1" dirty="0">
                        <a:effectLst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патриотизма 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Осознание себя гражданином России, отношение к природе, истории, культуре Отечества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Проявляет свои гражданские чувства, искренне участвует в мероприятиях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</a:tr>
              <a:tr h="867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Пропускает мероприятия патриотической направленности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</a:tr>
              <a:tr h="867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Гражданские чувства не развиты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</a:tr>
              <a:tr h="1446285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ru-RU" sz="1400" i="1" dirty="0" smtClean="0">
                          <a:effectLst/>
                        </a:rPr>
                        <a:t>Активность </a:t>
                      </a:r>
                      <a:r>
                        <a:rPr lang="ru-RU" sz="1400" i="1" dirty="0">
                          <a:effectLst/>
                        </a:rPr>
                        <a:t>на занятии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Скорость освоения и применения полученных знаний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Быстро осваивает темы, помогает другим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4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46355"/>
              </p:ext>
            </p:extLst>
          </p:nvPr>
        </p:nvGraphicFramePr>
        <p:xfrm>
          <a:off x="251520" y="1340768"/>
          <a:ext cx="8712966" cy="508970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3213158"/>
                <a:gridCol w="1656304"/>
                <a:gridCol w="3123425"/>
                <a:gridCol w="720079"/>
              </a:tblGrid>
              <a:tr h="57851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Критерий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Шкала оценивания показателей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Баллы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</a:tr>
              <a:tr h="1136203">
                <a:tc rowSpan="3">
                  <a:txBody>
                    <a:bodyPr/>
                    <a:lstStyle/>
                    <a:p>
                      <a:pPr marL="228600" indent="-228600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i="1" dirty="0" err="1" smtClean="0">
                          <a:effectLst/>
                        </a:rPr>
                        <a:t>Сформированность</a:t>
                      </a:r>
                      <a:endParaRPr lang="ru-RU" sz="1400" i="1" dirty="0">
                        <a:effectLst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патриотизма 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Осознание себя гражданином России, отношение к природе, истории, культуре Отечества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Проявляет свои гражданские чувства, искренне участвует в мероприятиях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</a:tr>
              <a:tr h="867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Пропускает мероприятия патриотической направленности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</a:tr>
              <a:tr h="867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Гражданские чувства не развиты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</a:tr>
              <a:tr h="723143">
                <a:tc rowSpan="3">
                  <a:txBody>
                    <a:bodyPr/>
                    <a:lstStyle/>
                    <a:p>
                      <a:pPr marL="228600" indent="-228600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ru-RU" sz="1400" i="1" dirty="0" smtClean="0">
                          <a:effectLst/>
                        </a:rPr>
                        <a:t>Активность </a:t>
                      </a:r>
                      <a:r>
                        <a:rPr lang="ru-RU" sz="1400" i="1" dirty="0">
                          <a:effectLst/>
                        </a:rPr>
                        <a:t>на занятии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Скорость освоения и применения полученных знаний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Быстро осваивает темы, помогает другим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Осваивает темы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51" marR="6265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51" marR="6265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Испытывает затруднения при освоении некоторых тем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51" marR="6265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51" marR="6265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effectLst/>
              </a:rPr>
              <a:t>Оценочные и </a:t>
            </a:r>
            <a:r>
              <a:rPr lang="ru-RU" sz="3600" dirty="0" smtClean="0">
                <a:effectLst/>
              </a:rPr>
              <a:t>методические</a:t>
            </a:r>
          </a:p>
          <a:p>
            <a:pPr marL="0" indent="0" algn="ctr">
              <a:buNone/>
            </a:pPr>
            <a:r>
              <a:rPr lang="ru-RU" sz="3600" dirty="0" smtClean="0">
                <a:effectLst/>
              </a:rPr>
              <a:t>материалы</a:t>
            </a:r>
            <a:endParaRPr lang="ru-RU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32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854382"/>
              </p:ext>
            </p:extLst>
          </p:nvPr>
        </p:nvGraphicFramePr>
        <p:xfrm>
          <a:off x="251520" y="1340769"/>
          <a:ext cx="8712966" cy="5494931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3213158"/>
                <a:gridCol w="1656304"/>
                <a:gridCol w="3339450"/>
                <a:gridCol w="504054"/>
              </a:tblGrid>
              <a:tr h="49932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Критерий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Шкала оценивания показателей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Баллы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</a:tr>
              <a:tr h="370792">
                <a:tc rowSpan="3">
                  <a:txBody>
                    <a:bodyPr/>
                    <a:lstStyle/>
                    <a:p>
                      <a:pPr marL="342900" indent="-342900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ru-RU" sz="1200" i="1" dirty="0" smtClean="0">
                          <a:effectLst/>
                        </a:rPr>
                        <a:t>Дисциплинированность</a:t>
                      </a:r>
                      <a:endParaRPr lang="ru-RU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Соблюдение рас-писания, </a:t>
                      </a:r>
                      <a:r>
                        <a:rPr lang="ru-RU" sz="1200" dirty="0" err="1" smtClean="0">
                          <a:effectLst/>
                        </a:rPr>
                        <a:t>выпол-нение</a:t>
                      </a:r>
                      <a:r>
                        <a:rPr lang="ru-RU" sz="1200" dirty="0" smtClean="0">
                          <a:effectLst/>
                        </a:rPr>
                        <a:t> порученных обязанностей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Соблюдает единые требования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</a:tr>
              <a:tr h="748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Опаздывает на занятия, несвоевременно сдает некоторые задания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</a:tr>
              <a:tr h="494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Пропускает занятия, нарушает сроки выполнения заданий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</a:tr>
              <a:tr h="624154">
                <a:tc rowSpan="3">
                  <a:txBody>
                    <a:bodyPr/>
                    <a:lstStyle/>
                    <a:p>
                      <a:pPr marL="342900" indent="-342900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ru-RU" sz="1200" i="1" dirty="0" smtClean="0">
                          <a:effectLst/>
                        </a:rPr>
                        <a:t>Межличностные отношения</a:t>
                      </a:r>
                    </a:p>
                  </a:txBody>
                  <a:tcPr marL="62651" marR="62651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Культура общения со взрослыми и сверстниками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 общении со старшими спокоен, скромен, с товарищами тактичен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1" marR="6265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спорных вопросах повышает тон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51" marR="6265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51" marR="6265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Бывает нетактичен в отношениях со сверстниками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51" marR="6265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51" marR="6265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899">
                <a:tc rowSpan="3">
                  <a:txBody>
                    <a:bodyPr/>
                    <a:lstStyle/>
                    <a:p>
                      <a:pPr marL="342900" indent="-342900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ru-RU" sz="1200" i="1" dirty="0" smtClean="0">
                          <a:effectLst/>
                        </a:rPr>
                        <a:t>Личностные качества</a:t>
                      </a:r>
                    </a:p>
                  </a:txBody>
                  <a:tcPr marL="62651" marR="62651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Проявление интереса, обмен информацией, умениями, желание общаться в группе, с ветеранами, краеведами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51" marR="6265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Задает вопросы по теме, активно общается и помогает участникам группы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51" marR="6265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51" marR="6265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61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Интересуется практической и развлекательной стороной туризма, краеведения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9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Неактивен в познании нового и общении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51" marR="6265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effectLst/>
              </a:rPr>
              <a:t>Оценочные и </a:t>
            </a:r>
            <a:r>
              <a:rPr lang="ru-RU" sz="3600" dirty="0" smtClean="0">
                <a:effectLst/>
              </a:rPr>
              <a:t>методические</a:t>
            </a:r>
          </a:p>
          <a:p>
            <a:pPr marL="0" indent="0" algn="ctr">
              <a:buNone/>
            </a:pPr>
            <a:r>
              <a:rPr lang="ru-RU" sz="3600" dirty="0" smtClean="0">
                <a:effectLst/>
              </a:rPr>
              <a:t>материалы</a:t>
            </a:r>
            <a:endParaRPr lang="ru-RU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5022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effectLst/>
              </a:rPr>
              <a:t>Оценочные и </a:t>
            </a:r>
            <a:r>
              <a:rPr lang="ru-RU" sz="3600" dirty="0" smtClean="0">
                <a:effectLst/>
              </a:rPr>
              <a:t>методические</a:t>
            </a:r>
          </a:p>
          <a:p>
            <a:pPr marL="0" indent="0" algn="ctr">
              <a:buNone/>
            </a:pPr>
            <a:r>
              <a:rPr lang="ru-RU" sz="3600" dirty="0" smtClean="0">
                <a:effectLst/>
              </a:rPr>
              <a:t>материалы</a:t>
            </a:r>
            <a:endParaRPr lang="ru-RU" sz="3600" dirty="0">
              <a:effectLst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51520" y="1340768"/>
            <a:ext cx="3960440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dirty="0" err="1"/>
              <a:t>Метапредметные</a:t>
            </a:r>
            <a:r>
              <a:rPr lang="ru-RU" sz="2400" dirty="0"/>
              <a:t> результаты оцениваются с использованием различных методов – педагогических наблюдений, проблемных ситуаций и др.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340768"/>
            <a:ext cx="48245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Смоделированная в условиях внеаудиторного занятия проблемная ситуация порождает у обучающихся ярко выраженную поисковую потребность, стремление найти (открыть или усвоить) объективно необходимые и достаточные для решения проблемы знания и способы деятельности</a:t>
            </a:r>
          </a:p>
        </p:txBody>
      </p:sp>
      <p:pic>
        <p:nvPicPr>
          <p:cNvPr id="5122" name="Picture 2" descr="http://disfo.ru/upload/forum/mt/kbyT5sr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05088"/>
            <a:ext cx="2808312" cy="1871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6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effectLst/>
              </a:rPr>
              <a:t>Оценочные и </a:t>
            </a:r>
            <a:r>
              <a:rPr lang="ru-RU" sz="3600" dirty="0" smtClean="0">
                <a:effectLst/>
              </a:rPr>
              <a:t>методические</a:t>
            </a:r>
          </a:p>
          <a:p>
            <a:pPr marL="0" indent="0" algn="ctr">
              <a:buNone/>
            </a:pPr>
            <a:r>
              <a:rPr lang="ru-RU" sz="3600" dirty="0" smtClean="0">
                <a:effectLst/>
              </a:rPr>
              <a:t>материалы</a:t>
            </a:r>
            <a:endParaRPr lang="ru-RU" sz="3600" dirty="0">
              <a:effectLst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51575" y="1313384"/>
            <a:ext cx="5140505" cy="55446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dirty="0"/>
              <a:t>В туристско-краеведческой деятельности наиболее эффективны проблемные ситуации, возникающие в связи с необходимостью сориентироваться на местности (в городских или природных </a:t>
            </a:r>
            <a:r>
              <a:rPr lang="ru-RU" sz="2400" dirty="0" smtClean="0"/>
              <a:t>условиях</a:t>
            </a:r>
            <a:r>
              <a:rPr lang="ru-RU" sz="2400" dirty="0"/>
              <a:t>)</a:t>
            </a:r>
            <a:r>
              <a:rPr lang="ru-RU" sz="2400" dirty="0" smtClean="0"/>
              <a:t>. </a:t>
            </a:r>
            <a:r>
              <a:rPr lang="ru-RU" sz="2400" dirty="0"/>
              <a:t>Проблемные ситуации возникают в проектной деятельности, например, при проектировании маршрутов экологических </a:t>
            </a:r>
            <a:r>
              <a:rPr lang="ru-RU" sz="2400" dirty="0" smtClean="0"/>
              <a:t>троп</a:t>
            </a:r>
            <a:endParaRPr lang="ru-RU" sz="2400" dirty="0"/>
          </a:p>
        </p:txBody>
      </p:sp>
      <p:pic>
        <p:nvPicPr>
          <p:cNvPr id="6146" name="Picture 2" descr="https://ds04.infourok.ru/uploads/ex/04bd/000534dc-58ead214/img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t="4741" r="2340" b="1807"/>
          <a:stretch/>
        </p:blipFill>
        <p:spPr bwMode="auto">
          <a:xfrm>
            <a:off x="5265818" y="2276872"/>
            <a:ext cx="3612479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effectLst/>
              </a:rPr>
              <a:t>Оценочные и </a:t>
            </a:r>
            <a:r>
              <a:rPr lang="ru-RU" sz="3600" dirty="0" smtClean="0">
                <a:effectLst/>
              </a:rPr>
              <a:t>методические</a:t>
            </a:r>
          </a:p>
          <a:p>
            <a:pPr marL="0" indent="0" algn="ctr">
              <a:buNone/>
            </a:pPr>
            <a:r>
              <a:rPr lang="ru-RU" sz="3600" dirty="0" smtClean="0">
                <a:effectLst/>
              </a:rPr>
              <a:t>материалы</a:t>
            </a:r>
            <a:endParaRPr lang="ru-RU" sz="3600" dirty="0">
              <a:effectLst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95536" y="1387369"/>
            <a:ext cx="8352928" cy="13935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None/>
            </a:pPr>
            <a:r>
              <a:rPr lang="ru-RU" sz="2400" i="1" u="sng" dirty="0" err="1"/>
              <a:t>Метапредметные</a:t>
            </a:r>
            <a:r>
              <a:rPr lang="ru-RU" sz="2400" i="1" u="sng" dirty="0"/>
              <a:t> результаты туристско-краеведческой деятельности </a:t>
            </a:r>
            <a:r>
              <a:rPr lang="ru-RU" sz="2400" i="1" u="sng" dirty="0" smtClean="0"/>
              <a:t>в </a:t>
            </a:r>
            <a:r>
              <a:rPr lang="ru-RU" sz="2400" i="1" u="sng" dirty="0"/>
              <a:t>проблемной ситуации «Проект экологической тропы» (работа в группе)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867650"/>
              </p:ext>
            </p:extLst>
          </p:nvPr>
        </p:nvGraphicFramePr>
        <p:xfrm>
          <a:off x="251520" y="2708921"/>
          <a:ext cx="8712968" cy="4032447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4048724"/>
                <a:gridCol w="4048724"/>
                <a:gridCol w="615520"/>
              </a:tblGrid>
              <a:tr h="61073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Результаты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Шкала оценивания показателей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Баллы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4445">
                <a:tc rowSpan="3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Умение самостоятельно планировать и выбирать пути достижения цели. 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Умение работать в группах</a:t>
                      </a:r>
                      <a:endParaRPr lang="ru-RU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Умеет разрабатывать план работы по проектированию тропы, определять сроки, распределять /выполнять порученные задания, выбирать консультантов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6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Умеет разрабатывать план работы по проектированию тропы, испытывает затруднения при распределении заданий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0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Испытывает затруднения при планировании работы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4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019256"/>
              </p:ext>
            </p:extLst>
          </p:nvPr>
        </p:nvGraphicFramePr>
        <p:xfrm>
          <a:off x="179512" y="1412775"/>
          <a:ext cx="8856984" cy="543379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4115645"/>
                <a:gridCol w="4115645"/>
                <a:gridCol w="625694"/>
              </a:tblGrid>
              <a:tr h="888099">
                <a:tc rowSpan="3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i="1" u="none" dirty="0">
                          <a:effectLst/>
                        </a:rPr>
                        <a:t>Умение осуществлять контроль и коррекцию своей деятельности.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i="1" u="none" dirty="0">
                          <a:effectLst/>
                        </a:rPr>
                        <a:t>Умение самоконтроля</a:t>
                      </a:r>
                      <a:endParaRPr lang="ru-RU" sz="1600" b="0" i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7" marR="579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Корректно реагирует на замечания по проекту, оперативно вносит исправления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7" marR="579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3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7" marR="57917" marT="0" marB="0"/>
                </a:tc>
              </a:tr>
              <a:tr h="888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ответах на замечания повышает тон, вносит исправления после напоминаний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7" marR="579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2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7" marR="57917" marT="0" marB="0"/>
                </a:tc>
              </a:tr>
              <a:tr h="888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Резко реагирует на замечания, не стремится достичь высокого качества работы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7" marR="579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7" marR="57917" marT="0" marB="0"/>
                </a:tc>
              </a:tr>
              <a:tr h="1184130">
                <a:tc rowSpan="3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</a:rPr>
                        <a:t>Умение самооценки в познавательной деятельности, на маршруте</a:t>
                      </a:r>
                      <a:endParaRPr lang="ru-RU" sz="16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7" marR="579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Объективно оценивает свой вклад в работу над проектом, физические качества, необходимые в туристском походе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7" marR="579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3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7" marR="57917" marT="0" marB="0"/>
                </a:tc>
              </a:tr>
              <a:tr h="888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стремится оценить свой вклад в работу над проектом, завышает или занижает свои физические качества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7" marR="579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2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7" marR="57917" marT="0" marB="0"/>
                </a:tc>
              </a:tr>
              <a:tr h="592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Необъективен к себе, имеет завышенные притязания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7" marR="579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7" marR="57917" marT="0" marB="0"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effectLst/>
              </a:rPr>
              <a:t>Оценочные и </a:t>
            </a:r>
            <a:r>
              <a:rPr lang="ru-RU" sz="3600" dirty="0" smtClean="0">
                <a:effectLst/>
              </a:rPr>
              <a:t>методические</a:t>
            </a:r>
          </a:p>
          <a:p>
            <a:pPr marL="0" indent="0" algn="ctr">
              <a:buNone/>
            </a:pPr>
            <a:r>
              <a:rPr lang="ru-RU" sz="3600" dirty="0" smtClean="0">
                <a:effectLst/>
              </a:rPr>
              <a:t>материалы</a:t>
            </a:r>
            <a:endParaRPr lang="ru-RU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990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07504" y="908720"/>
            <a:ext cx="4176464" cy="51845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indent="-3420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dirty="0"/>
              <a:t>Актуальность </a:t>
            </a:r>
            <a:r>
              <a:rPr lang="ru-RU" sz="2400" dirty="0" smtClean="0"/>
              <a:t>программ </a:t>
            </a:r>
            <a:r>
              <a:rPr lang="ru-RU" sz="2400" dirty="0"/>
              <a:t>туристско-краеведческой направленности определяется требованиями ФГОС, ориентацией всей системы образования на формирование личностных качеств и «мягких навыков», природоохранного и </a:t>
            </a:r>
            <a:r>
              <a:rPr lang="ru-RU" sz="2400" dirty="0" err="1"/>
              <a:t>здоровьесберегающего</a:t>
            </a:r>
            <a:r>
              <a:rPr lang="ru-RU" sz="2400" dirty="0"/>
              <a:t> </a:t>
            </a:r>
            <a:r>
              <a:rPr lang="ru-RU" sz="2400" dirty="0" smtClean="0"/>
              <a:t>поведения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effectLst/>
              </a:rPr>
              <a:t>Актуальность и новизна</a:t>
            </a:r>
            <a:endParaRPr lang="ru-RU" sz="360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908720"/>
            <a:ext cx="47160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lvl="0" indent="-342000"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Важно использование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компетентностного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деятельностного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подхода, оригинальных форм образовательной деятельности (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квесты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городские путешествия, исторические реконструкции и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т.д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нацеливание программы на формирование интеллектуальных и социальных компетентностей</a:t>
            </a:r>
          </a:p>
        </p:txBody>
      </p:sp>
    </p:spTree>
    <p:extLst>
      <p:ext uri="{BB962C8B-B14F-4D97-AF65-F5344CB8AC3E}">
        <p14:creationId xmlns:p14="http://schemas.microsoft.com/office/powerpoint/2010/main" val="14170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effectLst/>
              </a:rPr>
              <a:t>Оценочные и </a:t>
            </a:r>
            <a:r>
              <a:rPr lang="ru-RU" sz="3600" dirty="0" smtClean="0">
                <a:effectLst/>
              </a:rPr>
              <a:t>методические</a:t>
            </a:r>
          </a:p>
          <a:p>
            <a:pPr marL="0" indent="0" algn="ctr">
              <a:buNone/>
            </a:pPr>
            <a:r>
              <a:rPr lang="ru-RU" sz="3600" dirty="0" smtClean="0">
                <a:effectLst/>
              </a:rPr>
              <a:t>материалы</a:t>
            </a:r>
            <a:endParaRPr lang="ru-RU" sz="3600" dirty="0">
              <a:effectLst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23528" y="1387369"/>
            <a:ext cx="8352928" cy="9615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dirty="0"/>
              <a:t>Аттестация проводится в форме защиты проекта. Учитываются </a:t>
            </a:r>
            <a:r>
              <a:rPr lang="ru-RU" sz="2400" dirty="0" smtClean="0"/>
              <a:t>публикации</a:t>
            </a:r>
            <a:r>
              <a:rPr lang="ru-RU" sz="2400" dirty="0"/>
              <a:t>, участие в мероприятиях)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23528" y="2276872"/>
            <a:ext cx="8352928" cy="15121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None/>
            </a:pPr>
            <a:r>
              <a:rPr lang="ru-RU" sz="2400" i="1" u="sng" dirty="0"/>
              <a:t>Критерии оценки результативности освоения дополнительной общеобразовательной общеразвивающий программы туристской направленности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283874"/>
              </p:ext>
            </p:extLst>
          </p:nvPr>
        </p:nvGraphicFramePr>
        <p:xfrm>
          <a:off x="179513" y="3933056"/>
          <a:ext cx="8784975" cy="2808311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198203"/>
                <a:gridCol w="2244343"/>
                <a:gridCol w="2244343"/>
                <a:gridCol w="2098086"/>
              </a:tblGrid>
              <a:tr h="341009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Показатели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Оценка, балл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 – высокий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 – средний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– низкий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1009">
                <a:tc grid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Уровень самостоятельности и отношение к образовательной деятельности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5284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i="1" u="none" dirty="0">
                          <a:effectLst/>
                        </a:rPr>
                        <a:t>Способность самостоятельно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i="1" u="none" dirty="0">
                          <a:effectLst/>
                        </a:rPr>
                        <a:t>выполнять задания</a:t>
                      </a:r>
                      <a:endParaRPr lang="ru-RU" sz="1600" i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Сам принимает решения при выполнении 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заданий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 всегда способен принять решение при выполнении заданий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Проявляет мало инициативы на всех этапах выполнения задания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6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862119"/>
              </p:ext>
            </p:extLst>
          </p:nvPr>
        </p:nvGraphicFramePr>
        <p:xfrm>
          <a:off x="179512" y="1340768"/>
          <a:ext cx="8856984" cy="540060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847343"/>
                <a:gridCol w="2355829"/>
                <a:gridCol w="2405278"/>
                <a:gridCol w="2248534"/>
              </a:tblGrid>
              <a:tr h="135015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</a:rPr>
                        <a:t>Аккуратность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</a:rPr>
                        <a:t> </a:t>
                      </a:r>
                      <a:endParaRPr lang="ru-RU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Выполняет задание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аккуратно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Выполняет задание с ошибками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Выполняет задание неаккуратно и с ошибками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024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</a:rPr>
                        <a:t>Отношение к исполнению обязанностей в </a:t>
                      </a:r>
                      <a:r>
                        <a:rPr lang="ru-RU" sz="1600" i="1" dirty="0" err="1">
                          <a:effectLst/>
                        </a:rPr>
                        <a:t>микроколлективе</a:t>
                      </a:r>
                      <a:endParaRPr lang="ru-RU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Ответственно относится к выполнению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обязанностей, помогает другим членам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микроколлектива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Выполняет обязанности, но в качестве ведомого участника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микроколлектива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выполняет свои обязанности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3276">
                <a:tc grid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Уровень овладения теоретическими знаниями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015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</a:rPr>
                        <a:t>Владение теоретическими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</a:rPr>
                        <a:t>знаниями</a:t>
                      </a:r>
                      <a:endParaRPr lang="ru-RU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Свободное владение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материалом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изложении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материала делает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ошибки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владеет теоретическим материалом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effectLst/>
              </a:rPr>
              <a:t>Оценочные и </a:t>
            </a:r>
            <a:r>
              <a:rPr lang="ru-RU" sz="3600" dirty="0" smtClean="0">
                <a:effectLst/>
              </a:rPr>
              <a:t>методические</a:t>
            </a:r>
          </a:p>
          <a:p>
            <a:pPr marL="0" indent="0" algn="ctr">
              <a:buNone/>
            </a:pPr>
            <a:r>
              <a:rPr lang="ru-RU" sz="3600" dirty="0" smtClean="0">
                <a:effectLst/>
              </a:rPr>
              <a:t>материалы</a:t>
            </a:r>
            <a:endParaRPr lang="ru-RU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33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105105"/>
              </p:ext>
            </p:extLst>
          </p:nvPr>
        </p:nvGraphicFramePr>
        <p:xfrm>
          <a:off x="251520" y="1340768"/>
          <a:ext cx="8784976" cy="540060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832324"/>
                <a:gridCol w="2336676"/>
                <a:gridCol w="2385723"/>
                <a:gridCol w="2230253"/>
              </a:tblGrid>
              <a:tr h="1938119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</a:rPr>
                        <a:t>Использование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</a:rPr>
                        <a:t>дополнительных источников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</a:rPr>
                        <a:t>информации</a:t>
                      </a:r>
                      <a:endParaRPr lang="ru-RU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Самостоятельно использует дополнительные источники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информации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Использует дополнительные источники информации после рекомендации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Не использует дополнительные источники информации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8119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</a:rPr>
                        <a:t>Знание и соблюдение правил техники безопасности</a:t>
                      </a:r>
                      <a:endParaRPr lang="ru-RU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Знает и соблюдает правили техники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безопасности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Знает, но не всегда соблюдает правила техники безопасности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знает всех правила техники, безопасности, нарушает некоторые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202">
                <a:tc grid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Выполнение практических заданий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416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</a:rPr>
                        <a:t>Время выполнения задания</a:t>
                      </a:r>
                      <a:endParaRPr lang="ru-RU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Работа выполнена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вовремя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Работает медленно или в спешке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справился в отведенное время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effectLst/>
              </a:rPr>
              <a:t>Оценочные и </a:t>
            </a:r>
            <a:r>
              <a:rPr lang="ru-RU" sz="3600" dirty="0" smtClean="0">
                <a:effectLst/>
              </a:rPr>
              <a:t>методические</a:t>
            </a:r>
          </a:p>
          <a:p>
            <a:pPr marL="0" indent="0" algn="ctr">
              <a:buNone/>
            </a:pPr>
            <a:r>
              <a:rPr lang="ru-RU" sz="3600" dirty="0" smtClean="0">
                <a:effectLst/>
              </a:rPr>
              <a:t>материалы</a:t>
            </a:r>
            <a:endParaRPr lang="ru-RU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98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823245"/>
              </p:ext>
            </p:extLst>
          </p:nvPr>
        </p:nvGraphicFramePr>
        <p:xfrm>
          <a:off x="179512" y="1412776"/>
          <a:ext cx="8784976" cy="5328592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832324"/>
                <a:gridCol w="2336676"/>
                <a:gridCol w="2385723"/>
                <a:gridCol w="2230253"/>
              </a:tblGrid>
              <a:tr h="3203142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</a:rPr>
                        <a:t>Способность следовать плану выполнения работы</a:t>
                      </a:r>
                      <a:endParaRPr lang="ru-RU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Задание выполнено без спешки, поэтапно в правильной последовательности 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Путается в последовательности действий 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На знает последовательности действий 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545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</a:rPr>
                        <a:t>Правильность выполнения практического задания</a:t>
                      </a:r>
                      <a:endParaRPr lang="ru-RU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Задание выполнено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правильно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 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Задание выполнено с ошибками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 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Задание выполнено не полностью и с ошибками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effectLst/>
              </a:rPr>
              <a:t>Оценочные и </a:t>
            </a:r>
            <a:r>
              <a:rPr lang="ru-RU" sz="3600" dirty="0" smtClean="0">
                <a:effectLst/>
              </a:rPr>
              <a:t>методические</a:t>
            </a:r>
          </a:p>
          <a:p>
            <a:pPr marL="0" indent="0" algn="ctr">
              <a:buNone/>
            </a:pPr>
            <a:r>
              <a:rPr lang="ru-RU" sz="3600" dirty="0" smtClean="0">
                <a:effectLst/>
              </a:rPr>
              <a:t>материалы</a:t>
            </a:r>
            <a:endParaRPr lang="ru-RU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30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effectLst/>
              </a:rPr>
              <a:t>Оценочные и </a:t>
            </a:r>
            <a:r>
              <a:rPr lang="ru-RU" sz="3600" dirty="0" smtClean="0">
                <a:effectLst/>
              </a:rPr>
              <a:t>методические</a:t>
            </a:r>
          </a:p>
          <a:p>
            <a:pPr marL="0" indent="0" algn="ctr">
              <a:buNone/>
            </a:pPr>
            <a:r>
              <a:rPr lang="ru-RU" sz="3600" dirty="0" smtClean="0">
                <a:effectLst/>
              </a:rPr>
              <a:t>материалы</a:t>
            </a:r>
            <a:endParaRPr lang="ru-RU" sz="3600" dirty="0">
              <a:effectLst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79512" y="1387367"/>
            <a:ext cx="4680520" cy="20416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Предметные результаты </a:t>
            </a:r>
            <a:r>
              <a:rPr lang="ru-RU" sz="2400" dirty="0"/>
              <a:t>– уровень овладения обучающимися </a:t>
            </a:r>
            <a:r>
              <a:rPr lang="ru-RU" sz="2400" dirty="0" err="1"/>
              <a:t>теоретиче-скими</a:t>
            </a:r>
            <a:r>
              <a:rPr lang="ru-RU" sz="2400" dirty="0"/>
              <a:t> знаниями – позволяют определить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тесты</a:t>
            </a:r>
            <a:endParaRPr lang="ru-RU" sz="2400" dirty="0"/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6" name="Picture 4" descr="Картинки по запросу те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6" y="3717032"/>
            <a:ext cx="4074031" cy="2906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2.wp.com/shwanoff.ru/wp-content/uploads/2018/08/2510-checklist.jpg?fit=1024%2C768&amp;ssl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30" y="1534151"/>
            <a:ext cx="3461307" cy="2595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6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effectLst/>
              </a:rPr>
              <a:t>Оценочные и </a:t>
            </a:r>
            <a:r>
              <a:rPr lang="ru-RU" sz="3600" dirty="0" smtClean="0">
                <a:effectLst/>
              </a:rPr>
              <a:t>методические</a:t>
            </a:r>
          </a:p>
          <a:p>
            <a:pPr marL="0" indent="0" algn="ctr">
              <a:buNone/>
            </a:pPr>
            <a:r>
              <a:rPr lang="ru-RU" sz="3600" dirty="0" smtClean="0">
                <a:effectLst/>
              </a:rPr>
              <a:t>материалы</a:t>
            </a:r>
            <a:endParaRPr lang="ru-RU" sz="3600" dirty="0">
              <a:effectLst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1412776"/>
            <a:ext cx="3528392" cy="544522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None/>
            </a:pPr>
            <a:r>
              <a:rPr lang="ru-RU" sz="2400" dirty="0" smtClean="0"/>
              <a:t>Например, </a:t>
            </a:r>
            <a:r>
              <a:rPr lang="ru-RU" sz="2400" dirty="0"/>
              <a:t>вопрос из теста по теме «Топография и ориентирование»: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ru-RU" sz="2400" dirty="0"/>
              <a:t>Классификация местности по характеру рельефа бывает: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dirty="0"/>
              <a:t>равнинная, холмистая;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dirty="0"/>
              <a:t>равнинная, горная;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dirty="0"/>
              <a:t>равнинная, горная, холмистая</a:t>
            </a:r>
            <a:r>
              <a:rPr lang="ru-RU" sz="2400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None/>
            </a:pPr>
            <a:r>
              <a:rPr lang="ru-RU" sz="2400" dirty="0" smtClean="0"/>
              <a:t>В качестве правильного назван ответ № </a:t>
            </a:r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412776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prstClr val="black"/>
              </a:buClr>
              <a:buSzPct val="100000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олее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точен ответ под номером 2 – местность бывает горной и равнинной, а равнина может быть холмистой, холмисто-увалистой, волнистой, плоской и т. д.</a:t>
            </a:r>
          </a:p>
          <a:p>
            <a:pPr lvl="0">
              <a:buClr>
                <a:prstClr val="black"/>
              </a:buClr>
              <a:buSzPct val="100000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Поэтому желательно использовать готовые тесты, в том числе представленные в сборниках по подготовке к ЕГЭ, или консультироваться со специалистами</a:t>
            </a:r>
          </a:p>
        </p:txBody>
      </p:sp>
      <p:sp>
        <p:nvSpPr>
          <p:cNvPr id="7" name="TextBox 6"/>
          <p:cNvSpPr txBox="1"/>
          <p:nvPr/>
        </p:nvSpPr>
        <p:spPr>
          <a:xfrm rot="10800000">
            <a:off x="3491880" y="2713772"/>
            <a:ext cx="923330" cy="2291653"/>
          </a:xfrm>
          <a:prstGeom prst="rect">
            <a:avLst/>
          </a:prstGeom>
          <a:noFill/>
        </p:spPr>
        <p:txBody>
          <a:bodyPr vert="vert"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Однако</a:t>
            </a:r>
            <a:endParaRPr lang="ru-RU" sz="48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Круговая стрелка 9"/>
          <p:cNvSpPr/>
          <p:nvPr/>
        </p:nvSpPr>
        <p:spPr>
          <a:xfrm rot="19510947">
            <a:off x="3430873" y="1524790"/>
            <a:ext cx="1390077" cy="1231095"/>
          </a:xfrm>
          <a:prstGeom prst="circularArrow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8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effectLst/>
              </a:rPr>
              <a:t>Оценочные и </a:t>
            </a:r>
            <a:r>
              <a:rPr lang="ru-RU" sz="3600" dirty="0" smtClean="0">
                <a:effectLst/>
              </a:rPr>
              <a:t>методические</a:t>
            </a:r>
          </a:p>
          <a:p>
            <a:pPr marL="0" indent="0" algn="ctr">
              <a:buNone/>
            </a:pPr>
            <a:r>
              <a:rPr lang="ru-RU" sz="3600" dirty="0" smtClean="0">
                <a:effectLst/>
              </a:rPr>
              <a:t>материалы</a:t>
            </a:r>
            <a:endParaRPr lang="ru-RU" sz="3600" dirty="0">
              <a:effectLst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95536" y="1299914"/>
            <a:ext cx="8352928" cy="2202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dirty="0"/>
              <a:t>Практические задания обычно нацелены на проверку умений и навыков, необходимых в походе. Например, задание по теме «Туристическое </a:t>
            </a:r>
            <a:r>
              <a:rPr lang="ru-RU" sz="2400" dirty="0" smtClean="0"/>
              <a:t>снаряжение</a:t>
            </a:r>
            <a:r>
              <a:rPr lang="ru-RU" sz="2400" dirty="0"/>
              <a:t>» позволяет проверить </a:t>
            </a:r>
            <a:r>
              <a:rPr lang="ru-RU" sz="2400" dirty="0" smtClean="0"/>
              <a:t>навыки </a:t>
            </a:r>
            <a:r>
              <a:rPr lang="ru-RU" sz="2400" dirty="0"/>
              <a:t>по укладке рюкзака – обучающимся предлагают уложить </a:t>
            </a:r>
            <a:r>
              <a:rPr lang="ru-RU" sz="2400" dirty="0" smtClean="0"/>
              <a:t>рюкзак</a:t>
            </a:r>
          </a:p>
        </p:txBody>
      </p:sp>
      <p:pic>
        <p:nvPicPr>
          <p:cNvPr id="8196" name="Picture 4" descr="https://pohod-lifehack.ru/wp-content/uploads/2018/01/Kak-sobrat-ryukzak-v-pohod-1068x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502507"/>
            <a:ext cx="5256584" cy="2958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58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effectLst/>
              </a:rPr>
              <a:t>Оценочные и </a:t>
            </a:r>
            <a:r>
              <a:rPr lang="ru-RU" sz="3600" dirty="0" smtClean="0">
                <a:effectLst/>
              </a:rPr>
              <a:t>методические</a:t>
            </a:r>
          </a:p>
          <a:p>
            <a:pPr marL="0" indent="0" algn="ctr">
              <a:buNone/>
            </a:pPr>
            <a:r>
              <a:rPr lang="ru-RU" sz="3600" dirty="0" smtClean="0">
                <a:effectLst/>
              </a:rPr>
              <a:t>материалы</a:t>
            </a:r>
            <a:endParaRPr lang="ru-RU" sz="3600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12776"/>
            <a:ext cx="4752528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спальный мешок;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пенополеуритановый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коврик;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штормовка;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дождевик;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сменная обувь;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комплект посуды;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предметы личной гигиены (полотенце, зубная щетка, паста, мыло и др.);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смена белья;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канцелярские принадлежности</a:t>
            </a:r>
          </a:p>
        </p:txBody>
      </p:sp>
      <p:pic>
        <p:nvPicPr>
          <p:cNvPr id="9218" name="Picture 2" descr="https://avatars.mds.yandex.net/get-pdb/1366829/6f3e66f5-7b75-4257-b458-bce1f56b7898/s120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41201"/>
            <a:ext cx="7416824" cy="581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4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effectLst/>
              </a:rPr>
              <a:t>Оценочные и </a:t>
            </a:r>
            <a:r>
              <a:rPr lang="ru-RU" sz="3600" dirty="0" smtClean="0">
                <a:effectLst/>
              </a:rPr>
              <a:t>методические</a:t>
            </a:r>
          </a:p>
          <a:p>
            <a:pPr marL="0" indent="0" algn="ctr">
              <a:buNone/>
            </a:pPr>
            <a:r>
              <a:rPr lang="ru-RU" sz="3600" dirty="0" smtClean="0">
                <a:effectLst/>
              </a:rPr>
              <a:t>материалы</a:t>
            </a:r>
            <a:endParaRPr lang="ru-RU" sz="3600" dirty="0">
              <a:effectLst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95536" y="1412776"/>
            <a:ext cx="8352928" cy="23042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None/>
            </a:pPr>
            <a:r>
              <a:rPr lang="ru-RU" sz="2400" dirty="0"/>
              <a:t>Штрафные баллы начисляются в следующих случаях: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dirty="0"/>
              <a:t>неправильно уложен спальный мешок – 1;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dirty="0"/>
              <a:t>вещи не упакованы в полиэтиленовые пакеты – 1;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dirty="0"/>
              <a:t>уложенные вещи при ходьбе гремят– 1;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dirty="0"/>
              <a:t>не подогнаны лямки рюкзака – 1;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dirty="0"/>
              <a:t>не застегнуты крепления рюкзака – </a:t>
            </a:r>
            <a:r>
              <a:rPr lang="ru-RU" sz="2400" dirty="0" smtClean="0"/>
              <a:t>1</a:t>
            </a:r>
            <a:endParaRPr lang="ru-RU" sz="2400" dirty="0"/>
          </a:p>
        </p:txBody>
      </p:sp>
      <p:pic>
        <p:nvPicPr>
          <p:cNvPr id="10242" name="Picture 2" descr="https://apex-tour.com.ua/wp-content/uploads/2019/02/132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3921720"/>
            <a:ext cx="4104456" cy="2611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6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effectLst/>
              </a:rPr>
              <a:t>Вопросы и задания по </a:t>
            </a:r>
            <a:r>
              <a:rPr lang="ru-RU" sz="3600" dirty="0" smtClean="0">
                <a:effectLst/>
              </a:rPr>
              <a:t>модулю</a:t>
            </a:r>
            <a:endParaRPr lang="ru-RU" sz="3600" dirty="0">
              <a:effectLst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10331" y="1124744"/>
            <a:ext cx="8352928" cy="28803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sz="2400" dirty="0" smtClean="0"/>
              <a:t>Содержание </a:t>
            </a:r>
            <a:r>
              <a:rPr lang="ru-RU" sz="2400" dirty="0"/>
              <a:t>образования в образовательной организации определяют реализуемые в нем образовательные программы. На какие нормативно-правовые документы Вы опираетесь при разработке содержания программы?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sz="2400" dirty="0" smtClean="0"/>
              <a:t>Проанализируйте </a:t>
            </a:r>
            <a:r>
              <a:rPr lang="ru-RU" sz="2400" dirty="0"/>
              <a:t>содержание государственной программы «Патриотическое воспитание граждан Российской Федерации на 2016 – 2020 годы</a:t>
            </a:r>
            <a:r>
              <a:rPr lang="ru-RU" sz="2400" dirty="0" smtClean="0"/>
              <a:t>». Заполните таблицу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699303"/>
              </p:ext>
            </p:extLst>
          </p:nvPr>
        </p:nvGraphicFramePr>
        <p:xfrm>
          <a:off x="467544" y="3933056"/>
          <a:ext cx="8208912" cy="2448272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125884"/>
                <a:gridCol w="1750988"/>
                <a:gridCol w="1949462"/>
                <a:gridCol w="2382578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Цели и задачи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программы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Реализация программы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Ожидаемые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результаты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План мероприятий/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Направления работы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96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effectLst/>
              </a:rPr>
              <a:t>Интеллектуальная компетентность 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51520" y="1052736"/>
            <a:ext cx="8229600" cy="16561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indent="-3420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Интеллектуальная компетентность </a:t>
            </a:r>
            <a:r>
              <a:rPr lang="ru-RU" sz="2400" dirty="0"/>
              <a:t>– способность личности </a:t>
            </a:r>
            <a:r>
              <a:rPr lang="ru-RU" sz="2400" dirty="0" smtClean="0"/>
              <a:t>эффективно </a:t>
            </a:r>
            <a:r>
              <a:rPr lang="ru-RU" sz="2400" dirty="0"/>
              <a:t>решать проблемные ситуации в той или иной предметно-познавательной сфере, опираясь на </a:t>
            </a:r>
            <a:r>
              <a:rPr lang="ru-RU" sz="2400" dirty="0" smtClean="0"/>
              <a:t>сформированную </a:t>
            </a:r>
            <a:r>
              <a:rPr lang="ru-RU" sz="2400" dirty="0"/>
              <a:t>базу </a:t>
            </a:r>
            <a:r>
              <a:rPr lang="ru-RU" sz="2400" dirty="0" smtClean="0"/>
              <a:t>знаний</a:t>
            </a:r>
            <a:endParaRPr lang="ru-RU" sz="2400" i="1" u="sng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18733309"/>
              </p:ext>
            </p:extLst>
          </p:nvPr>
        </p:nvGraphicFramePr>
        <p:xfrm>
          <a:off x="107504" y="2708920"/>
          <a:ext cx="892899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Двойная стрелка вверх/вниз 9"/>
          <p:cNvSpPr/>
          <p:nvPr/>
        </p:nvSpPr>
        <p:spPr>
          <a:xfrm>
            <a:off x="1204382" y="4438349"/>
            <a:ext cx="144016" cy="432048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54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10331" y="1124744"/>
            <a:ext cx="8352928" cy="15121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 startAt="3"/>
            </a:pPr>
            <a:r>
              <a:rPr lang="ru-RU" sz="2400" dirty="0" smtClean="0"/>
              <a:t>Проведите </a:t>
            </a:r>
            <a:r>
              <a:rPr lang="ru-RU" sz="2400" dirty="0"/>
              <a:t>ранжирование форм туристско-краеведческой работы в школе по значимости для развития патриотического мировоззрения учащихся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effectLst/>
              </a:rPr>
              <a:t>Вопросы и задания по </a:t>
            </a:r>
            <a:r>
              <a:rPr lang="ru-RU" sz="3600" dirty="0" smtClean="0">
                <a:effectLst/>
              </a:rPr>
              <a:t>модулю</a:t>
            </a:r>
            <a:endParaRPr lang="ru-RU" sz="360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481176"/>
            <a:ext cx="4572000" cy="41292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lnSpc>
                <a:spcPct val="110000"/>
              </a:lnSpc>
              <a:buClr>
                <a:prstClr val="black"/>
              </a:buClr>
              <a:buSzPct val="100000"/>
              <a:buFont typeface="+mj-lt"/>
              <a:buAutoNum type="arabicParenR" startAt="3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встреча с интересными людьми и особенно туристами-путешественниками, краеведами;</a:t>
            </a:r>
          </a:p>
          <a:p>
            <a:pPr marL="457200" lvl="0" indent="-457200">
              <a:lnSpc>
                <a:spcPct val="110000"/>
              </a:lnSpc>
              <a:buClr>
                <a:prstClr val="black"/>
              </a:buClr>
              <a:buSzPct val="100000"/>
              <a:buFont typeface="+mj-lt"/>
              <a:buAutoNum type="arabicParenR" startAt="3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просмотр видеоматериала о путешествиях, интересных местах края, страны;</a:t>
            </a:r>
          </a:p>
          <a:p>
            <a:pPr marL="457200" lvl="0" indent="-457200">
              <a:lnSpc>
                <a:spcPct val="110000"/>
              </a:lnSpc>
              <a:buClr>
                <a:prstClr val="black"/>
              </a:buClr>
              <a:buSzPct val="100000"/>
              <a:buFont typeface="+mj-lt"/>
              <a:buAutoNum type="arabicParenR" startAt="3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чтение литературы о путешествия и путешественниках, памятных местах, боевых местах, героических людях и т.д.;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481176"/>
            <a:ext cx="4572000" cy="27750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lnSpc>
                <a:spcPct val="110000"/>
              </a:lnSpc>
              <a:buClr>
                <a:prstClr val="black"/>
              </a:buClr>
              <a:buSzPct val="100000"/>
              <a:buFont typeface="+mj-lt"/>
              <a:buAutoNum type="arabicParenR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посещение музеев школьных, города, района, области и т.д.;</a:t>
            </a:r>
          </a:p>
          <a:p>
            <a:pPr marL="457200" lvl="0" indent="-457200">
              <a:lnSpc>
                <a:spcPct val="110000"/>
              </a:lnSpc>
              <a:buClr>
                <a:prstClr val="black"/>
              </a:buClr>
              <a:buSzPct val="100000"/>
              <a:buFont typeface="+mj-lt"/>
              <a:buAutoNum type="arabicParenR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экскурсионная работа: по улицам города, к памятникам природы, на предприятия, на стройки, спортивные объекты и т.д. (учитывая особенности края);</a:t>
            </a:r>
          </a:p>
        </p:txBody>
      </p:sp>
    </p:spTree>
    <p:extLst>
      <p:ext uri="{BB962C8B-B14F-4D97-AF65-F5344CB8AC3E}">
        <p14:creationId xmlns:p14="http://schemas.microsoft.com/office/powerpoint/2010/main" val="758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222247" y="1124744"/>
            <a:ext cx="4593717" cy="57332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arenR" startAt="6"/>
            </a:pPr>
            <a:r>
              <a:rPr lang="ru-RU" sz="2400" dirty="0"/>
              <a:t>игры спортивного и военного содержания; соревнования спортивные, туристические, военизированные;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arenR" startAt="6"/>
            </a:pPr>
            <a:r>
              <a:rPr lang="ru-RU" sz="2400" dirty="0"/>
              <a:t>конкурсы рисунков, музыкальные конкурсы (например: конкурс патриотической песни);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arenR" startAt="6"/>
            </a:pPr>
            <a:r>
              <a:rPr lang="ru-RU" sz="2400" dirty="0"/>
              <a:t>поисковая деятельность (летопись военных подвигов и событий и т.д</a:t>
            </a:r>
            <a:r>
              <a:rPr lang="ru-RU" sz="2400" dirty="0" smtClean="0"/>
              <a:t>.)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effectLst/>
              </a:rPr>
              <a:t>Вопросы и задания по </a:t>
            </a:r>
            <a:r>
              <a:rPr lang="ru-RU" sz="3600" dirty="0" smtClean="0">
                <a:effectLst/>
              </a:rPr>
              <a:t>модулю</a:t>
            </a:r>
            <a:endParaRPr lang="ru-RU" sz="360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67884" y="1138318"/>
            <a:ext cx="4572000" cy="53737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lnSpc>
                <a:spcPct val="110000"/>
              </a:lnSpc>
              <a:buClr>
                <a:prstClr val="black"/>
              </a:buClr>
              <a:buSzPct val="100000"/>
              <a:buFont typeface="+mj-lt"/>
              <a:buAutoNum type="arabicParenR" startAt="9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краеведческие наблюдения;</a:t>
            </a:r>
          </a:p>
          <a:p>
            <a:pPr marL="457200" lvl="0" indent="-457200">
              <a:lnSpc>
                <a:spcPct val="110000"/>
              </a:lnSpc>
              <a:buClr>
                <a:prstClr val="black"/>
              </a:buClr>
              <a:buSzPct val="100000"/>
              <a:buFont typeface="+mj-lt"/>
              <a:buAutoNum type="arabicParenR" startAt="9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шефская помощь ветеранам;</a:t>
            </a:r>
          </a:p>
          <a:p>
            <a:pPr marL="457200" lvl="0" indent="-457200">
              <a:lnSpc>
                <a:spcPct val="110000"/>
              </a:lnSpc>
              <a:buClr>
                <a:prstClr val="black"/>
              </a:buClr>
              <a:buSzPct val="100000"/>
              <a:buFont typeface="+mj-lt"/>
              <a:buAutoNum type="arabicParenR" startAt="9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походы и путешествия;</a:t>
            </a:r>
          </a:p>
          <a:p>
            <a:pPr marL="457200" lvl="0" indent="-457200">
              <a:lnSpc>
                <a:spcPct val="110000"/>
              </a:lnSpc>
              <a:buClr>
                <a:prstClr val="black"/>
              </a:buClr>
              <a:buSzPct val="100000"/>
              <a:buFont typeface="+mj-lt"/>
              <a:buAutoNum type="arabicParenR" startAt="9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отчеты о проделанной краеведческой работе и мероприятиях;</a:t>
            </a:r>
          </a:p>
          <a:p>
            <a:pPr marL="457200" lvl="0" indent="-457200">
              <a:lnSpc>
                <a:spcPct val="110000"/>
              </a:lnSpc>
              <a:buClr>
                <a:prstClr val="black"/>
              </a:buClr>
              <a:buSzPct val="100000"/>
              <a:buFont typeface="+mj-lt"/>
              <a:buAutoNum type="arabicParenR" startAt="9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школьные конференции по краеведению и туризму;</a:t>
            </a:r>
          </a:p>
          <a:p>
            <a:pPr marL="457200" lvl="0" indent="-457200">
              <a:lnSpc>
                <a:spcPct val="110000"/>
              </a:lnSpc>
              <a:buClr>
                <a:prstClr val="black"/>
              </a:buClr>
              <a:buSzPct val="100000"/>
              <a:buFont typeface="+mj-lt"/>
              <a:buAutoNum type="arabicParenR" startAt="9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конкурсы научных работ учащихся по краеведению и туризму</a:t>
            </a:r>
          </a:p>
        </p:txBody>
      </p:sp>
    </p:spTree>
    <p:extLst>
      <p:ext uri="{BB962C8B-B14F-4D97-AF65-F5344CB8AC3E}">
        <p14:creationId xmlns:p14="http://schemas.microsoft.com/office/powerpoint/2010/main" val="9721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effectLst/>
              </a:rPr>
              <a:t>Вопросы и задания по </a:t>
            </a:r>
            <a:r>
              <a:rPr lang="ru-RU" sz="3600" dirty="0" smtClean="0">
                <a:effectLst/>
              </a:rPr>
              <a:t>модулю</a:t>
            </a:r>
            <a:endParaRPr lang="ru-RU" sz="3600" dirty="0">
              <a:effectLst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1124744"/>
            <a:ext cx="8352928" cy="13681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 startAt="4"/>
            </a:pPr>
            <a:r>
              <a:rPr lang="ru-RU" sz="2400" dirty="0"/>
              <a:t>Выберите для анализа содержание опубликованных 5 методических материалов туристско-краеведческой направленности и т. д. Заполните </a:t>
            </a:r>
            <a:r>
              <a:rPr lang="ru-RU" sz="2400" dirty="0" smtClean="0"/>
              <a:t>таблицу</a:t>
            </a:r>
            <a:endParaRPr lang="ru-RU" sz="24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969332"/>
              </p:ext>
            </p:extLst>
          </p:nvPr>
        </p:nvGraphicFramePr>
        <p:xfrm>
          <a:off x="215515" y="2420888"/>
          <a:ext cx="8712969" cy="438912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768842"/>
                <a:gridCol w="1977345"/>
                <a:gridCol w="2373559"/>
                <a:gridCol w="1593223"/>
              </a:tblGrid>
              <a:tr h="2573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Программа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Автор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Содержание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Комментарии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/>
                </a:tc>
              </a:tr>
              <a:tr h="81184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Программа внеурочной деятельности «Петербургский </a:t>
                      </a:r>
                      <a:r>
                        <a:rPr lang="ru-RU" sz="1500" b="0" dirty="0" err="1">
                          <a:effectLst/>
                        </a:rPr>
                        <a:t>квест</a:t>
                      </a:r>
                      <a:r>
                        <a:rPr lang="ru-RU" sz="1500" b="0" dirty="0">
                          <a:effectLst/>
                        </a:rPr>
                        <a:t>» </a:t>
                      </a:r>
                      <a:endParaRPr lang="ru-RU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Ю. А. Смирнова, Д. М. </a:t>
                      </a:r>
                      <a:r>
                        <a:rPr lang="ru-RU" sz="1500" dirty="0" err="1">
                          <a:effectLst/>
                        </a:rPr>
                        <a:t>Демидович</a:t>
                      </a:r>
                      <a:endParaRPr lang="ru-RU" sz="1500" dirty="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Н. Г. Шейко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/>
                </a:tc>
              </a:tr>
              <a:tr h="81184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Программа внеурочной деятельности «Пешком по Санкт-Петербургу»</a:t>
                      </a:r>
                      <a:endParaRPr lang="ru-RU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Н. Г. Шейко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/>
                </a:tc>
              </a:tr>
              <a:tr h="108909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</a:rPr>
                        <a:t>Дополнительная  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</a:rPr>
                        <a:t>общеобразовательная общеразвивающая программа «Туризм»</a:t>
                      </a:r>
                      <a:endParaRPr lang="ru-RU" sz="15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А. И. Богатова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/>
                </a:tc>
              </a:tr>
              <a:tr h="13663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Дополнительная  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общеобразовательная общеразвивающая </a:t>
                      </a:r>
                      <a:r>
                        <a:rPr lang="ru-RU" sz="1500" b="0" dirty="0" smtClean="0">
                          <a:effectLst/>
                        </a:rPr>
                        <a:t>программа</a:t>
                      </a:r>
                      <a:r>
                        <a:rPr lang="ru-RU" sz="1500" b="0" baseline="0" dirty="0" smtClean="0">
                          <a:effectLst/>
                        </a:rPr>
                        <a:t> </a:t>
                      </a:r>
                      <a:r>
                        <a:rPr lang="ru-RU" sz="1500" b="0" dirty="0" smtClean="0">
                          <a:effectLst/>
                        </a:rPr>
                        <a:t>«Основы </a:t>
                      </a:r>
                      <a:r>
                        <a:rPr lang="ru-RU" sz="1500" b="0" dirty="0">
                          <a:effectLst/>
                        </a:rPr>
                        <a:t>туризма»</a:t>
                      </a:r>
                      <a:endParaRPr lang="ru-RU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О. В. Станкевич </a:t>
                      </a: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/>
                </a:tc>
              </a:tr>
            </a:tbl>
          </a:graphicData>
        </a:graphic>
      </p:graphicFrame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400175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effectLst/>
              </a:rPr>
              <a:t>Вопросы и задания по </a:t>
            </a:r>
            <a:r>
              <a:rPr lang="ru-RU" sz="3600" dirty="0" smtClean="0">
                <a:effectLst/>
              </a:rPr>
              <a:t>модулю</a:t>
            </a:r>
            <a:endParaRPr lang="ru-RU" sz="3600" dirty="0">
              <a:effectLst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51520" y="1124744"/>
            <a:ext cx="8568952" cy="57332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 startAt="5"/>
            </a:pPr>
            <a:r>
              <a:rPr lang="ru-RU" sz="2400" dirty="0"/>
              <a:t>Проанализируйте воспитательный потенциал сайтов различных </a:t>
            </a:r>
            <a:r>
              <a:rPr lang="ru-RU" sz="2400" dirty="0" smtClean="0"/>
              <a:t>общественных </a:t>
            </a:r>
            <a:r>
              <a:rPr lang="ru-RU" sz="2400" dirty="0"/>
              <a:t>организаций туристско-краеведческой направленности: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dirty="0" smtClean="0"/>
              <a:t>Русское </a:t>
            </a:r>
            <a:r>
              <a:rPr lang="ru-RU" sz="2400" dirty="0"/>
              <a:t>географическое общество – </a:t>
            </a:r>
            <a:r>
              <a:rPr lang="ru-RU" sz="2400" dirty="0" smtClean="0"/>
              <a:t>www.rgo.ru</a:t>
            </a:r>
            <a:endParaRPr lang="ru-RU" sz="2400" dirty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dirty="0" smtClean="0"/>
              <a:t>Международная </a:t>
            </a:r>
            <a:r>
              <a:rPr lang="ru-RU" sz="2400" dirty="0"/>
              <a:t>академия детско-юношеского туризма и краеведения </a:t>
            </a:r>
            <a:r>
              <a:rPr lang="ru-RU" sz="2400" dirty="0" smtClean="0"/>
              <a:t>имени </a:t>
            </a:r>
            <a:r>
              <a:rPr lang="ru-RU" sz="2400" dirty="0"/>
              <a:t>А. А. Остапца-Свешникова – http://</a:t>
            </a:r>
            <a:r>
              <a:rPr lang="ru-RU" sz="2400" dirty="0" smtClean="0"/>
              <a:t>madutk.ru</a:t>
            </a:r>
            <a:endParaRPr lang="ru-RU" sz="2400" dirty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dirty="0" smtClean="0"/>
              <a:t>Станция </a:t>
            </a:r>
            <a:r>
              <a:rPr lang="ru-RU" sz="2400" dirty="0"/>
              <a:t>юных туристов ГБОУ «Балтийский Берег» – </a:t>
            </a:r>
            <a:r>
              <a:rPr lang="ru-RU" sz="2400" dirty="0" smtClean="0"/>
              <a:t>www.balticbereg.ru</a:t>
            </a:r>
            <a:endParaRPr lang="ru-RU" sz="2400" dirty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dirty="0" smtClean="0"/>
              <a:t>Федерация </a:t>
            </a:r>
            <a:r>
              <a:rPr lang="ru-RU" sz="2400" dirty="0"/>
              <a:t>спортивного туризма России – </a:t>
            </a:r>
            <a:r>
              <a:rPr lang="ru-RU" sz="2400" dirty="0" smtClean="0"/>
              <a:t>www.tssr.ru</a:t>
            </a:r>
            <a:endParaRPr lang="ru-RU" sz="2400" dirty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dirty="0" smtClean="0"/>
              <a:t>Федерация </a:t>
            </a:r>
            <a:r>
              <a:rPr lang="ru-RU" sz="2400" dirty="0"/>
              <a:t>спортивного туризма Санкт-Петербурга – http://</a:t>
            </a:r>
            <a:r>
              <a:rPr lang="ru-RU" sz="2400" dirty="0" smtClean="0"/>
              <a:t>rfstspb.ru</a:t>
            </a:r>
            <a:endParaRPr lang="ru-RU" sz="2400" dirty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dirty="0" smtClean="0"/>
              <a:t>Федеральный </a:t>
            </a:r>
            <a:r>
              <a:rPr lang="ru-RU" sz="2400" dirty="0"/>
              <a:t>центр детско-юношеского туризма и краеведения – http://</a:t>
            </a:r>
            <a:r>
              <a:rPr lang="ru-RU" sz="2400" dirty="0" smtClean="0"/>
              <a:t>turcentrrf.ru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1014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effectLst/>
              </a:rPr>
              <a:t>Вопросы и задания по </a:t>
            </a:r>
            <a:r>
              <a:rPr lang="ru-RU" sz="3600" dirty="0" smtClean="0">
                <a:effectLst/>
              </a:rPr>
              <a:t>модулю</a:t>
            </a:r>
            <a:endParaRPr lang="ru-RU" sz="3600" dirty="0">
              <a:effectLst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51520" y="1124744"/>
            <a:ext cx="8568952" cy="57332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 startAt="6"/>
            </a:pPr>
            <a:r>
              <a:rPr lang="ru-RU" sz="2400" dirty="0"/>
              <a:t>Предложите приемы использования методических приемов, направленных на формирования патриотического </a:t>
            </a:r>
            <a:r>
              <a:rPr lang="ru-RU" sz="2400" dirty="0" smtClean="0"/>
              <a:t>мировоззрения. Заполните таблицу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399925"/>
              </p:ext>
            </p:extLst>
          </p:nvPr>
        </p:nvGraphicFramePr>
        <p:xfrm>
          <a:off x="242638" y="2492896"/>
          <a:ext cx="8721850" cy="4248472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6191255"/>
                <a:gridCol w="2530595"/>
              </a:tblGrid>
              <a:tr h="69049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Методический прием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Примеры использования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40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Упражнение – ассоциация. Визитная карточка России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049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Творческая выставка-конференция» Национальная культура и традиции России»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40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Интеллект-карта на тему «Моя Родина»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40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</a:rPr>
                        <a:t>Синквейн</a:t>
                      </a:r>
                      <a:r>
                        <a:rPr lang="ru-RU" sz="1600" b="0" dirty="0">
                          <a:effectLst/>
                        </a:rPr>
                        <a:t> на тему «Родина»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40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Проектные задание на краеведческом материале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049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Новостная пятиминутка. Сообщение об актуальном событии в России из СМИ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40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Путеводители по России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97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Название школьного туристского бюро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1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60509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effectLst/>
              </a:rPr>
              <a:t>Практическое задание</a:t>
            </a:r>
            <a:endParaRPr lang="ru-RU" sz="3600" dirty="0">
              <a:effectLst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51520" y="1124744"/>
            <a:ext cx="8568952" cy="10081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 startAt="7"/>
            </a:pPr>
            <a:r>
              <a:rPr lang="ru-RU" sz="2400" dirty="0" smtClean="0"/>
              <a:t>Разработайте </a:t>
            </a:r>
            <a:r>
              <a:rPr lang="ru-RU" sz="2400" dirty="0"/>
              <a:t>«концепцию» программы с помощью технологической карты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48076" y="2132856"/>
            <a:ext cx="4572000" cy="24990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lnSpc>
                <a:spcPct val="110000"/>
              </a:lnSpc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Сроки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реализации программы</a:t>
            </a:r>
          </a:p>
          <a:p>
            <a:pPr marL="457200" lvl="0" indent="-457200">
              <a:lnSpc>
                <a:spcPct val="110000"/>
              </a:lnSpc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Формы и режим занятий</a:t>
            </a:r>
          </a:p>
          <a:p>
            <a:pPr marL="457200" lvl="0" indent="-457200">
              <a:lnSpc>
                <a:spcPct val="110000"/>
              </a:lnSpc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Планируемые результаты и способы их проверки</a:t>
            </a:r>
          </a:p>
          <a:p>
            <a:pPr marL="457200" lvl="0" indent="-457200">
              <a:lnSpc>
                <a:spcPct val="110000"/>
              </a:lnSpc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Формы подведения итогов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5324" y="2164239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Направленность программы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Актуальность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Цель,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задачи</a:t>
            </a:r>
          </a:p>
          <a:p>
            <a:pPr marL="457200" lvl="0" indent="-457200">
              <a:lnSpc>
                <a:spcPct val="11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Возраст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детей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698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51520" y="1124744"/>
            <a:ext cx="8568952" cy="25922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dirty="0"/>
              <a:t>Для определения своей готовности к реализации дополнительных образовательных общеразвивающих программ туристско-краеведческой направленности ответьте на вопросы анкеты, составленной на основе опросника, разработанного О. Б. </a:t>
            </a:r>
            <a:r>
              <a:rPr lang="ru-RU" sz="2400" dirty="0" err="1"/>
              <a:t>Даутовой</a:t>
            </a:r>
            <a:r>
              <a:rPr lang="ru-RU" sz="2400" dirty="0"/>
              <a:t> для диагностики педагогов к реализации ФГОС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60509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effectLst/>
              </a:rPr>
              <a:t>Практическое задание</a:t>
            </a:r>
            <a:endParaRPr lang="ru-RU" sz="3600" dirty="0">
              <a:effectLst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80130" y="3645024"/>
            <a:ext cx="8352928" cy="15121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None/>
            </a:pPr>
            <a:r>
              <a:rPr lang="ru-RU" sz="2400" i="1" u="sng" dirty="0"/>
              <a:t>Диагностика готовности педагога к реализации дополнительных </a:t>
            </a:r>
            <a:r>
              <a:rPr lang="ru-RU" sz="2400" i="1" u="sng" dirty="0" smtClean="0"/>
              <a:t>образовательных </a:t>
            </a:r>
            <a:r>
              <a:rPr lang="ru-RU" sz="2400" i="1" u="sng" dirty="0"/>
              <a:t>общеразвивающих программ туристско-краеведческой </a:t>
            </a:r>
            <a:r>
              <a:rPr lang="ru-RU" sz="2400" i="1" u="sng" dirty="0" smtClean="0"/>
              <a:t>направленности</a:t>
            </a:r>
            <a:endParaRPr lang="ru-RU" sz="2400" i="1" u="sng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110350"/>
              </p:ext>
            </p:extLst>
          </p:nvPr>
        </p:nvGraphicFramePr>
        <p:xfrm>
          <a:off x="251520" y="5013176"/>
          <a:ext cx="8640961" cy="1584176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510297"/>
                <a:gridCol w="4577932"/>
                <a:gridCol w="525035"/>
                <a:gridCol w="652147"/>
                <a:gridCol w="852029"/>
                <a:gridCol w="969932"/>
                <a:gridCol w="553589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Суждение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Да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Ско</a:t>
                      </a:r>
                      <a:r>
                        <a:rPr lang="ru-RU" sz="1600" dirty="0" smtClean="0">
                          <a:effectLst/>
                        </a:rPr>
                        <a:t>-рее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Час-</a:t>
                      </a:r>
                      <a:r>
                        <a:rPr lang="ru-RU" sz="1600" dirty="0" err="1" smtClean="0">
                          <a:effectLst/>
                        </a:rPr>
                        <a:t>тично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Скорее нет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Я готов к переосмыслению своей роли и позиции в современном образовании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7144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214807"/>
              </p:ext>
            </p:extLst>
          </p:nvPr>
        </p:nvGraphicFramePr>
        <p:xfrm>
          <a:off x="143508" y="1052736"/>
          <a:ext cx="8856983" cy="5649016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523053"/>
                <a:gridCol w="4692380"/>
                <a:gridCol w="538160"/>
                <a:gridCol w="668452"/>
                <a:gridCol w="873330"/>
                <a:gridCol w="994180"/>
                <a:gridCol w="567428"/>
              </a:tblGrid>
              <a:tr h="84760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2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Я готов к внедрению инноваций в туристско-краеведческую деятельность, направленную на формирование патриотизма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3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Я знаю содержание нормативно-правовых документов, определяющих цели и задачи патриотического воспитания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4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Я знаю классификацию универсальных учебных действий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892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5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Я могу объяснить, какие «мягкие навыки» формируются в процессе овладения УДД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97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effectLst/>
                        </a:rPr>
                        <a:t>6</a:t>
                      </a:r>
                      <a:endParaRPr lang="ru-RU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effectLst/>
                        </a:rPr>
                        <a:t>Я владению критериями и методами диагностики уровня </a:t>
                      </a:r>
                      <a:r>
                        <a:rPr lang="ru-RU" sz="1600" b="0" kern="1200" dirty="0" err="1" smtClean="0">
                          <a:effectLst/>
                        </a:rPr>
                        <a:t>сформированности</a:t>
                      </a:r>
                      <a:r>
                        <a:rPr lang="ru-RU" sz="1600" b="0" kern="1200" dirty="0" smtClean="0">
                          <a:effectLst/>
                        </a:rPr>
                        <a:t> патриотизма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effectLst/>
                        </a:rPr>
                        <a:t>7</a:t>
                      </a:r>
                      <a:endParaRPr lang="ru-RU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effectLst/>
                        </a:rPr>
                        <a:t>Я владею современными методами оценки знаний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effectLst/>
                        </a:rPr>
                        <a:t>8</a:t>
                      </a:r>
                      <a:endParaRPr lang="ru-RU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effectLst/>
                        </a:rPr>
                        <a:t>Я готов к самообразованию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владею современными методами сбора и анализа информации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116632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effectLst/>
              </a:rPr>
              <a:t>Практическое задание</a:t>
            </a:r>
            <a:endParaRPr lang="ru-RU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40110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420036"/>
              </p:ext>
            </p:extLst>
          </p:nvPr>
        </p:nvGraphicFramePr>
        <p:xfrm>
          <a:off x="143508" y="1052736"/>
          <a:ext cx="8856983" cy="4176464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523053"/>
                <a:gridCol w="4692380"/>
                <a:gridCol w="538160"/>
                <a:gridCol w="668452"/>
                <a:gridCol w="873330"/>
                <a:gridCol w="994180"/>
                <a:gridCol w="567428"/>
              </a:tblGrid>
              <a:tr h="84760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10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Я ориентируюсь на оценивание достижений обучающихся 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11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Я владею </a:t>
                      </a:r>
                      <a:r>
                        <a:rPr lang="ru-RU" sz="1600" b="0" dirty="0" err="1" smtClean="0">
                          <a:effectLst/>
                        </a:rPr>
                        <a:t>здоровьесберегающими</a:t>
                      </a:r>
                      <a:r>
                        <a:rPr lang="ru-RU" sz="1600" b="0" dirty="0" smtClean="0">
                          <a:effectLst/>
                        </a:rPr>
                        <a:t> техно-логиями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12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Я ориентируюсь на формирование у обучающихся навыков здорового образа жизни 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892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13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Я ориентируюсь на формирование у обучающихся экологических знаний и навыков бесконфликтного поведения в природе 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97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effectLst/>
                        </a:rPr>
                        <a:t>14</a:t>
                      </a:r>
                      <a:endParaRPr lang="ru-RU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effectLst/>
                        </a:rPr>
                        <a:t>Я ориентируюсь на инновационную деятельность, готовность к изменению самого себя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116632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effectLst/>
              </a:rPr>
              <a:t>Практическое задание</a:t>
            </a:r>
            <a:endParaRPr lang="ru-RU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8104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effectLst/>
              </a:rPr>
              <a:t>Интеллектуальная компетентность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17407504"/>
              </p:ext>
            </p:extLst>
          </p:nvPr>
        </p:nvGraphicFramePr>
        <p:xfrm>
          <a:off x="467544" y="1556792"/>
          <a:ext cx="84969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63588" y="958279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Структурная модель интеллектуальной </a:t>
            </a:r>
            <a:r>
              <a:rPr lang="ru-RU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компетентности (</a:t>
            </a:r>
            <a:r>
              <a:rPr lang="ru-RU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</a:t>
            </a:r>
            <a:r>
              <a:rPr lang="ru-RU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Ивановой </a:t>
            </a:r>
            <a:r>
              <a:rPr lang="ru-RU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В. П., </a:t>
            </a:r>
            <a:r>
              <a:rPr lang="ru-RU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Шумской</a:t>
            </a:r>
            <a:r>
              <a:rPr lang="ru-RU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Н. А</a:t>
            </a:r>
            <a:r>
              <a:rPr lang="ru-RU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.) </a:t>
            </a:r>
            <a:endParaRPr lang="ru-RU" i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7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effectLst/>
              </a:rPr>
              <a:t>Социальная компетентность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1052736"/>
            <a:ext cx="7488832" cy="31683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None/>
            </a:pP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компетентность </a:t>
            </a:r>
            <a:r>
              <a:rPr lang="ru-RU" sz="2400" dirty="0"/>
              <a:t>- способность </a:t>
            </a:r>
            <a:r>
              <a:rPr lang="ru-RU" sz="2400" dirty="0" smtClean="0"/>
              <a:t>человека:</a:t>
            </a:r>
          </a:p>
          <a:p>
            <a:pPr marL="342000" indent="-3420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dirty="0" smtClean="0"/>
              <a:t>адаптироваться </a:t>
            </a:r>
            <a:r>
              <a:rPr lang="ru-RU" sz="2400" dirty="0"/>
              <a:t>и </a:t>
            </a:r>
            <a:r>
              <a:rPr lang="ru-RU" sz="2400" dirty="0" err="1"/>
              <a:t>самореализоваться</a:t>
            </a:r>
            <a:r>
              <a:rPr lang="ru-RU" sz="2400" dirty="0"/>
              <a:t> в социальной </a:t>
            </a:r>
            <a:r>
              <a:rPr lang="ru-RU" sz="2400" dirty="0" smtClean="0"/>
              <a:t>среде;</a:t>
            </a:r>
          </a:p>
          <a:p>
            <a:pPr marL="342000" indent="-3420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dirty="0" smtClean="0"/>
              <a:t>контролировать </a:t>
            </a:r>
            <a:r>
              <a:rPr lang="ru-RU" sz="2400" dirty="0"/>
              <a:t>свои эмоции и </a:t>
            </a:r>
            <a:r>
              <a:rPr lang="ru-RU" sz="2400" dirty="0" smtClean="0"/>
              <a:t>поведение;</a:t>
            </a:r>
          </a:p>
          <a:p>
            <a:pPr marL="342000" indent="-3420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dirty="0" smtClean="0"/>
              <a:t>устанавливать </a:t>
            </a:r>
            <a:r>
              <a:rPr lang="ru-RU" sz="2400" dirty="0"/>
              <a:t>контакты с окружающими и влиять на </a:t>
            </a:r>
            <a:r>
              <a:rPr lang="ru-RU" sz="2400" dirty="0" smtClean="0"/>
              <a:t>них;</a:t>
            </a:r>
          </a:p>
          <a:p>
            <a:pPr marL="342000" indent="-3420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dirty="0" smtClean="0"/>
              <a:t>достигать </a:t>
            </a:r>
            <a:r>
              <a:rPr lang="ru-RU" sz="2400" dirty="0"/>
              <a:t>желаемых и доступных </a:t>
            </a:r>
            <a:r>
              <a:rPr lang="ru-RU" sz="2400" dirty="0" smtClean="0"/>
              <a:t>целей;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63623"/>
            <a:ext cx="60121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lvl="0" indent="-342000"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механизм активизации внутренних ресурсов личности, которые способствуют сохранению и укреплению психического здоровья (Н.В. Калинина)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4365104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88424" y="679326"/>
            <a:ext cx="553998" cy="3484287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X.Шредер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М.Форверг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8424" y="4509120"/>
            <a:ext cx="553998" cy="2184252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Н.В.Калинина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5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зговор учителя и учени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6"/>
          <a:stretch/>
        </p:blipFill>
        <p:spPr bwMode="auto">
          <a:xfrm>
            <a:off x="356087" y="3861048"/>
            <a:ext cx="7924800" cy="2725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284075" y="836712"/>
            <a:ext cx="8229600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indent="-3420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dirty="0"/>
              <a:t>Социальная компетентность – важный элемент предупреждения </a:t>
            </a:r>
            <a:r>
              <a:rPr lang="ru-RU" sz="2400" dirty="0" err="1" smtClean="0"/>
              <a:t>девиантного</a:t>
            </a:r>
            <a:r>
              <a:rPr lang="ru-RU" sz="2400" dirty="0" smtClean="0"/>
              <a:t> </a:t>
            </a:r>
            <a:r>
              <a:rPr lang="ru-RU" sz="2400" dirty="0"/>
              <a:t>поведения и </a:t>
            </a:r>
            <a:r>
              <a:rPr lang="ru-RU" sz="2400" dirty="0" err="1"/>
              <a:t>инфантилизации</a:t>
            </a:r>
            <a:r>
              <a:rPr lang="ru-RU" sz="2400" dirty="0"/>
              <a:t>. Социокультурная ситуация, сложившаяся в последние десять   пятнадцать лет, способствует снижению уровня социальной компетентности детей и молодежи. Этой проблеме в программе туристско-краеведческой направленности следует уделить особое </a:t>
            </a:r>
            <a:r>
              <a:rPr lang="ru-RU" sz="2400" dirty="0" smtClean="0"/>
              <a:t>внимание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effectLst/>
              </a:rPr>
              <a:t>Социальная компетентность </a:t>
            </a:r>
          </a:p>
        </p:txBody>
      </p:sp>
    </p:spTree>
    <p:extLst>
      <p:ext uri="{BB962C8B-B14F-4D97-AF65-F5344CB8AC3E}">
        <p14:creationId xmlns:p14="http://schemas.microsoft.com/office/powerpoint/2010/main" val="303006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16632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effectLst/>
              </a:rPr>
              <a:t>Цели </a:t>
            </a:r>
            <a:r>
              <a:rPr lang="ru-RU" sz="3600" dirty="0">
                <a:effectLst/>
              </a:rPr>
              <a:t>программы туристско-краеведческой направленности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230860"/>
              </p:ext>
            </p:extLst>
          </p:nvPr>
        </p:nvGraphicFramePr>
        <p:xfrm>
          <a:off x="251519" y="1412776"/>
          <a:ext cx="8640961" cy="5256584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720256"/>
                <a:gridCol w="1720256"/>
                <a:gridCol w="2531133"/>
                <a:gridCol w="2531133"/>
                <a:gridCol w="138183"/>
              </a:tblGrid>
              <a:tr h="334689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Цели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Направление </a:t>
                      </a:r>
                      <a:r>
                        <a:rPr lang="ru-RU" sz="1600" dirty="0">
                          <a:effectLst/>
                        </a:rPr>
                        <a:t>программы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9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</a:rPr>
                        <a:t>Краеведческое</a:t>
                      </a:r>
                      <a:endParaRPr lang="ru-RU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</a:rPr>
                        <a:t>Туристское</a:t>
                      </a:r>
                      <a:endParaRPr lang="ru-RU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</a:rPr>
                        <a:t>Экспедиционное</a:t>
                      </a:r>
                      <a:endParaRPr lang="ru-RU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23283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Обучающие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Формирование системы знаний по географии и истории родного города, края и готовности к проведению краеведческих исследований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Формирование системы знаний о природе и культуре родного </a:t>
                      </a:r>
                      <a:r>
                        <a:rPr lang="ru-RU" sz="1600" dirty="0" smtClean="0">
                          <a:effectLst/>
                        </a:rPr>
                        <a:t>края </a:t>
                      </a:r>
                      <a:r>
                        <a:rPr lang="ru-RU" sz="1600" dirty="0">
                          <a:effectLst/>
                        </a:rPr>
                        <a:t>и готовности к исследовательской деятельности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Формирование системы знаний, умений и навыков, необходимых для преодоления естественных препятствий, и познавательного интереса к географии и истории родного края и других регионов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2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142267"/>
              </p:ext>
            </p:extLst>
          </p:nvPr>
        </p:nvGraphicFramePr>
        <p:xfrm>
          <a:off x="251520" y="1412776"/>
          <a:ext cx="8712968" cy="5328592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2016224"/>
                <a:gridCol w="3340287"/>
                <a:gridCol w="3356457"/>
              </a:tblGrid>
              <a:tr h="2843241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Развивающие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Развитие интеллектуальных и социальных компетентностей, креативности и т. д.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Формирование готовности участвовать в социально- и экологически ориентированных проектах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Развитие интеллектуальных и социальных компетентностей, физических и психических качеств, обеспечивающих выживание в природной среде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EBEB"/>
                    </a:solidFill>
                  </a:tcPr>
                </a:tc>
              </a:tr>
              <a:tr h="2485351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Воспитательные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Нравственно-патриотическое воспитание личностных обучающегося.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Воспитание исследователя, креативного, способного работать в команде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Воспитание гражданина современной России с установкой на здоровый образ жизни, высокие моральные качества, трудолюбие, толерантность, физическую подготовку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EBEB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116632"/>
            <a:ext cx="9144000" cy="10527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effectLst/>
              </a:rPr>
              <a:t>Цели </a:t>
            </a:r>
            <a:r>
              <a:rPr lang="ru-RU" sz="3600" dirty="0">
                <a:effectLst/>
              </a:rPr>
              <a:t>программы туристско-краеведческой направленности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008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217</TotalTime>
  <Words>2896</Words>
  <Application>Microsoft Office PowerPoint</Application>
  <PresentationFormat>Экран (4:3)</PresentationFormat>
  <Paragraphs>719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Воздушный поток</vt:lpstr>
      <vt:lpstr>Проектная деятельность педагога по разработке программ туристско-краеведческой направленности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педагога по разработке программ туристско-краеведческой направленности</dc:title>
  <dc:creator>User2</dc:creator>
  <cp:lastModifiedBy>Пользователь Windows</cp:lastModifiedBy>
  <cp:revision>56</cp:revision>
  <dcterms:created xsi:type="dcterms:W3CDTF">2019-09-23T06:22:04Z</dcterms:created>
  <dcterms:modified xsi:type="dcterms:W3CDTF">2019-12-02T08:20:34Z</dcterms:modified>
</cp:coreProperties>
</file>