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9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73" r:id="rId6"/>
    <p:sldId id="279" r:id="rId7"/>
    <p:sldId id="280" r:id="rId8"/>
    <p:sldId id="282" r:id="rId9"/>
    <p:sldId id="261" r:id="rId10"/>
    <p:sldId id="271" r:id="rId11"/>
    <p:sldId id="272" r:id="rId12"/>
    <p:sldId id="285" r:id="rId13"/>
    <p:sldId id="284" r:id="rId14"/>
  </p:sldIdLst>
  <p:sldSz cx="9906000" cy="6858000" type="A4"/>
  <p:notesSz cx="6797675" cy="9926638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D39C5AF-A235-40AA-ABCF-60018D757874}">
          <p14:sldIdLst>
            <p14:sldId id="256"/>
            <p14:sldId id="257"/>
            <p14:sldId id="258"/>
            <p14:sldId id="259"/>
            <p14:sldId id="273"/>
            <p14:sldId id="279"/>
            <p14:sldId id="280"/>
            <p14:sldId id="282"/>
            <p14:sldId id="261"/>
            <p14:sldId id="271"/>
            <p14:sldId id="272"/>
            <p14:sldId id="285"/>
          </p14:sldIdLst>
        </p14:section>
        <p14:section name="Раздел без заголовка" id="{A7DD9806-CDA9-4BB7-ADBA-1C7C04C7CD28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3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59D22-10CF-4F9C-9559-C875C2475F9F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55B5-405F-4025-86B0-476E0E1285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81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9ABE-858B-4F60-8495-6A4642570AA0}" type="datetimeFigureOut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44EF-BBD7-4E9F-9368-A785C6DD69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157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0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8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93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9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8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9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7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B5409-35E0-4164-BB53-524589389409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7532-AA39-4821-A212-2C40883CF5B4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A3DF-F796-4354-BBB1-3CCAF9500068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3821-0469-4179-95AF-09A3D674A91D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551392" y="4203592"/>
            <a:ext cx="3116131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837597" y="4075290"/>
            <a:ext cx="6006558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064455" y="4087562"/>
            <a:ext cx="5923645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6076946" y="4074175"/>
            <a:ext cx="3583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29304" y="4058555"/>
            <a:ext cx="9450324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F0DB-B255-49F5-9A51-9D6C561ED371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0B23-6C83-4CD4-B926-F235901809C6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BCE22-0799-4EA3-B6F4-F106E24B09D1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AF098-5578-408C-8E10-AF2692780629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83C15-9612-4AF3-A3AE-3B03F88D43F8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A2E-A24D-4811-BAD9-59DA7BC49A75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29304" y="714191"/>
            <a:ext cx="9450324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47650" y="228600"/>
            <a:ext cx="9420606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29304" y="5353963"/>
            <a:ext cx="9450324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E145-4F2E-41D7-90BF-24FF15BCAA8F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606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29304" y="1679429"/>
            <a:ext cx="9450324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338328"/>
            <a:ext cx="89154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3978" y="6250165"/>
            <a:ext cx="41022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A37A67-8D46-4EB5-88F0-4B251766E970}" type="datetime1">
              <a:rPr lang="ru-RU" smtClean="0"/>
              <a:pPr/>
              <a:t>07.05.2019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775" y="6250165"/>
            <a:ext cx="410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3679" y="6250164"/>
            <a:ext cx="125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346BB9-0C48-4B4F-858A-5DE955FA3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40" y="2675467"/>
            <a:ext cx="8025694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6680" y="1844825"/>
            <a:ext cx="6072533" cy="2279381"/>
          </a:xfrm>
          <a:ln>
            <a:solidFill>
              <a:srgbClr val="0066CC"/>
            </a:solidFill>
          </a:ln>
          <a:effectLst>
            <a:outerShdw blurRad="76200" dist="12700" dir="2700000" sy="-23000" kx="-800400" algn="bl" rotWithShape="0">
              <a:schemeClr val="accent2">
                <a:lumMod val="75000"/>
                <a:alpha val="20000"/>
              </a:schemeClr>
            </a:outerShdw>
            <a:softEdge rad="127000"/>
          </a:effectLst>
          <a:scene3d>
            <a:camera prst="orthographicFront"/>
            <a:lightRig rig="threePt" dir="t"/>
          </a:scene3d>
          <a:sp3d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431800" dir="5400000" algn="tl" rotWithShape="0">
                    <a:schemeClr val="accent2">
                      <a:lumMod val="75000"/>
                      <a:alpha val="65000"/>
                    </a:schemeClr>
                  </a:outerShdw>
                </a:effectLst>
              </a:rPr>
              <a:t>АРТЕК ЯРОСЛАВИИ</a:t>
            </a:r>
            <a:endParaRPr lang="ru-RU" sz="7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431800" dir="5400000" algn="tl" rotWithShape="0">
                  <a:schemeClr val="accent2">
                    <a:lumMod val="75000"/>
                    <a:alpha val="65000"/>
                  </a:schemeClr>
                </a:outerShdw>
              </a:effectLst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541" y="2344098"/>
            <a:ext cx="894099" cy="14449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212" y="2477163"/>
            <a:ext cx="918244" cy="11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9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артек (2)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3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2480" y="188641"/>
            <a:ext cx="9361040" cy="612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60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3" y="260648"/>
            <a:ext cx="943304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7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72" y="404664"/>
            <a:ext cx="9577064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0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2" y="2246701"/>
            <a:ext cx="858095" cy="11939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855" y="3429000"/>
            <a:ext cx="2256744" cy="298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060" y="3613449"/>
            <a:ext cx="3523709" cy="216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182" y="325870"/>
            <a:ext cx="3011290" cy="1878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53" y="263571"/>
            <a:ext cx="3054509" cy="1875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637" y="2996953"/>
            <a:ext cx="2132505" cy="277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890" y="2177950"/>
            <a:ext cx="2191422" cy="303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88143" y="836712"/>
            <a:ext cx="2547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2018 года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911" y="2198328"/>
            <a:ext cx="1010191" cy="10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5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18542" y="1916833"/>
            <a:ext cx="8502945" cy="4209331"/>
          </a:xfrm>
        </p:spPr>
        <p:txBody>
          <a:bodyPr>
            <a:normAutofit fontScale="85000" lnSpcReduction="20000"/>
          </a:bodyPr>
          <a:lstStyle/>
          <a:p>
            <a:pPr marR="1206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 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совместная разработка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дополнительных общеразвивающих программ с целью их сертификации в соответствии с критериями оценки МДЦ «Артек»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реализация их 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территории Ярославской области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 базе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детского оздоровительного лагеря;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R="1206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 направления детей, проживающих на территории Ярославской области, в МДЦ «Артек» для освоения дополнительных общеразвивающих программ, обеспечивающих развитие интеллектуальных, творческих и прикладных способностей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обучающихся;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R="12065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 проведения совместных мероприятий по организации подготовки кадров и повышению квалификации педагогических работников в области организации детского отдыха, образования и воспитания детей и молодежи.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Основные направления сотрудничества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4581128"/>
            <a:ext cx="2232248" cy="206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1115" y="418701"/>
            <a:ext cx="8915400" cy="125272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БАЗОВЫЙ ЛАГЕРЬ МДЦ «АРТЕК»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В ЯРОСЛАВСКОЙ ОБЛАСТИ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Детский оздоровительный лагерь им. М. Горького</a:t>
            </a:r>
            <a:br>
              <a:rPr lang="ru-RU" sz="2800" dirty="0" smtClean="0">
                <a:solidFill>
                  <a:schemeClr val="tx2"/>
                </a:solidFill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472" y="2060848"/>
            <a:ext cx="2231941" cy="2049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8714" y="1624754"/>
            <a:ext cx="522658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Детский оздоровительный лагерь им. М. Горького находится в Ярославском районе в районе д. </a:t>
            </a:r>
            <a:r>
              <a:rPr lang="ru-RU" sz="1600" dirty="0" err="1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Черелисино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17 км от г. Ярославль. Площадь лагеря составляет 9 га.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Лагерь оснащён спортивной, культурно-оздоровительной инфраструктурой, благоустроенным жилым комплексом для размещения, питания и оздоровления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2000 детей в летнее время в возрасте от 7 до 17 лет.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круглосуточная охрана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услугам ребят просторная, уютная столовая</a:t>
            </a:r>
          </a:p>
          <a:p>
            <a:pPr algn="ctr">
              <a:buNone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500 посадочных мест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Питание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сбалансированное 4-5 разовое с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достаточным количеством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свежих фруктов, овощей, соков.</a:t>
            </a:r>
          </a:p>
          <a:p>
            <a:pPr algn="ctr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8864" y="4769615"/>
            <a:ext cx="2232248" cy="1878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745" y="2060848"/>
            <a:ext cx="2090783" cy="204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7216" y="4653136"/>
            <a:ext cx="2376264" cy="1995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2560" y="116632"/>
            <a:ext cx="8708952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+mj-lt"/>
                <a:cs typeface="Times New Roman" pitchFamily="18" charset="0"/>
              </a:rPr>
              <a:t>Тематики четырех смен  проекта «Артек </a:t>
            </a:r>
            <a:r>
              <a:rPr lang="ru-RU" sz="3000" dirty="0" err="1" smtClean="0">
                <a:latin typeface="+mj-lt"/>
                <a:cs typeface="Times New Roman" pitchFamily="18" charset="0"/>
              </a:rPr>
              <a:t>Ярославии</a:t>
            </a:r>
            <a:r>
              <a:rPr lang="ru-RU" sz="3000" dirty="0" smtClean="0">
                <a:latin typeface="+mj-lt"/>
                <a:cs typeface="Times New Roman" pitchFamily="18" charset="0"/>
              </a:rPr>
              <a:t>» в детском лагере имени </a:t>
            </a:r>
            <a:r>
              <a:rPr lang="ru-RU" sz="3000" dirty="0">
                <a:latin typeface="+mj-lt"/>
                <a:cs typeface="Times New Roman" pitchFamily="18" charset="0"/>
              </a:rPr>
              <a:t>М</a:t>
            </a:r>
            <a:r>
              <a:rPr lang="ru-RU" sz="3000" dirty="0" smtClean="0">
                <a:latin typeface="+mj-lt"/>
                <a:cs typeface="Times New Roman" pitchFamily="18" charset="0"/>
              </a:rPr>
              <a:t>. Горького: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смена – «Нам посчастливилось родиться в России!»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 смена – «Артек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Ярославии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- территория молодых и талантливых»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смена – «Говорит и показывает «Горьковский» (театральное и кино направления)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 смена – «От мечты до достижений!»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8" name="Picture 4" descr="C:\Users\Искра\Desktop\DSC_4361-1024x6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80" y="4149080"/>
            <a:ext cx="3026030" cy="2009474"/>
          </a:xfrm>
          <a:prstGeom prst="rect">
            <a:avLst/>
          </a:prstGeom>
          <a:noFill/>
        </p:spPr>
      </p:pic>
      <p:pic>
        <p:nvPicPr>
          <p:cNvPr id="1026" name="Picture 2" descr="C:\Users\Искра\Desktop\DSCN1568-768x5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152" y="2996952"/>
            <a:ext cx="2579153" cy="1656184"/>
          </a:xfrm>
          <a:prstGeom prst="rect">
            <a:avLst/>
          </a:prstGeom>
          <a:noFill/>
        </p:spPr>
      </p:pic>
      <p:pic>
        <p:nvPicPr>
          <p:cNvPr id="8" name="Picture 4" descr="F:\DSC_08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1152" y="4869160"/>
            <a:ext cx="2592288" cy="1728192"/>
          </a:xfrm>
          <a:prstGeom prst="rect">
            <a:avLst/>
          </a:prstGeom>
          <a:noFill/>
        </p:spPr>
      </p:pic>
      <p:pic>
        <p:nvPicPr>
          <p:cNvPr id="9" name="Picture 5" descr="F:\лагерь летние фото\IMG_07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686722">
            <a:off x="3215082" y="3984356"/>
            <a:ext cx="2808312" cy="1841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13040" y="548680"/>
            <a:ext cx="4136673" cy="554461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проекте «Артек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проведен отбор 30 студентов трех вузов, среди которых Ярославский государственный педагогический университет им. Ушинского, Ярославский государственный университет им. Демидова и Ярославский государственный технический университет. С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по февраль будущие вожатые «Артека» прошли подготовку по программе «Основы деятельности вожатого при работе с детьми» и получили сертификаты о прохождении программы. Будущие вожатые прошли тренинги на сплочение и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командообразование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6" name="Picture 2" descr="C:\Users\Искра\Downloads\IMG-110101709906bd8a550266f7b517d076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04" y="548680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56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6496" y="332656"/>
            <a:ext cx="4176463" cy="568863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ярославские вожатые перенимают опыт работы с детьми в международном детском центре «Артек», осваивают новые педагогические методики и знакомятся с добрыми артековскими традициями. В июне 2019 года команда вожатых вместе с наставниками МДЦ «Артек» приступают к реализации проекта «Артек </a:t>
            </a:r>
            <a:r>
              <a:rPr lang="ru-RU" sz="2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непосредственно в регионе, где в течение трех месяцев летней оздоровительной кампании в лагере имени                 М. Горького примут активное участие в продвижении идеи комплексного многостороннего взаимодействия.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 descr="C:\Users\Искра\Downloads\gx308A5tzLM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976" y="1196752"/>
            <a:ext cx="4566173" cy="342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3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Делегация Ярославской области в МДЦ «Артек» 16.04.2019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272480" y="2205038"/>
            <a:ext cx="4176464" cy="381635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области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посетила с рабочим визитом 15-17 апреля МДЦ «Артек». Участники встречи обсудили вопросы реализации совместного проекта «Артек </a:t>
            </a:r>
            <a:r>
              <a:rPr lang="ru-RU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Работа ярославских студентов в качестве вожатых в детском центре была высоко оценена руководством «Артека».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968" y="2492896"/>
            <a:ext cx="5040312" cy="36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82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75" y="5425035"/>
            <a:ext cx="2404220" cy="124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6BB9-0C48-4B4F-858A-5DE955FA341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6550" y="338328"/>
            <a:ext cx="8112901" cy="786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СИМВОЛИКА МДЦ  АРТЕК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76" y="2092630"/>
            <a:ext cx="2610067" cy="166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074" y="3754864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лагеря Озерный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471" y="424020"/>
            <a:ext cx="2378404" cy="142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76" y="4594038"/>
            <a:ext cx="2487782" cy="1493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3208" y="6165304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лагеря Лесной</a:t>
            </a:r>
            <a:endParaRPr lang="ru-RU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8068" y="2092631"/>
            <a:ext cx="2814692" cy="166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5750" y="3996046"/>
            <a:ext cx="294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лагеря Хрустальный</a:t>
            </a:r>
            <a:endParaRPr lang="ru-RU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474" y="1064467"/>
            <a:ext cx="2506951" cy="17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758" y="2985973"/>
            <a:ext cx="3828256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710" y="424021"/>
            <a:ext cx="2525474" cy="1420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1078" y="4594038"/>
            <a:ext cx="2838106" cy="1493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41078" y="6087760"/>
            <a:ext cx="26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Форма лагеря Янтарный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2757" y="4594038"/>
            <a:ext cx="3669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В 2019 году в программы Артека в  ДОЛ им. Горького будет вовлечено</a:t>
            </a:r>
          </a:p>
          <a:p>
            <a:pPr algn="ctr"/>
            <a:r>
              <a:rPr lang="ru-RU" sz="1600" dirty="0" smtClean="0"/>
              <a:t>2000 детей Ярославской области</a:t>
            </a:r>
            <a:endParaRPr lang="ru-RU" sz="1600" dirty="0"/>
          </a:p>
        </p:txBody>
      </p:sp>
      <p:sp>
        <p:nvSpPr>
          <p:cNvPr id="6" name="Стрелка вверх 5"/>
          <p:cNvSpPr/>
          <p:nvPr/>
        </p:nvSpPr>
        <p:spPr>
          <a:xfrm flipH="1">
            <a:off x="4484946" y="4250256"/>
            <a:ext cx="702077" cy="43177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c4aea5d1f0232e6bcb7f831d9f340f36c4e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417</Words>
  <Application>Microsoft Office PowerPoint</Application>
  <PresentationFormat>Лист A4 (210x297 мм)</PresentationFormat>
  <Paragraphs>40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Candara</vt:lpstr>
      <vt:lpstr>Symbol</vt:lpstr>
      <vt:lpstr>Times New Roman</vt:lpstr>
      <vt:lpstr>Волна</vt:lpstr>
      <vt:lpstr>АРТЕК ЯРОСЛАВИИ</vt:lpstr>
      <vt:lpstr>Презентация PowerPoint</vt:lpstr>
      <vt:lpstr>Основные направления сотрудничества</vt:lpstr>
      <vt:lpstr>БАЗОВЫЙ ЛАГЕРЬ МДЦ «АРТЕК» В ЯРОСЛАВСКОЙ ОБЛАСТИ Детский оздоровительный лагерь им. М. Горького </vt:lpstr>
      <vt:lpstr>Презентация PowerPoint</vt:lpstr>
      <vt:lpstr>Презентация PowerPoint</vt:lpstr>
      <vt:lpstr>Презентация PowerPoint</vt:lpstr>
      <vt:lpstr>Делегация Ярославской области в МДЦ «Артек» 16.04.2019</vt:lpstr>
      <vt:lpstr>СИМВОЛИКА МДЦ  АРТЕК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АРТЕК ЯРОСЛАВИИ</dc:title>
  <dc:creator>Лоханина Ирина Михайловна</dc:creator>
  <cp:lastModifiedBy>Пользователь Windows</cp:lastModifiedBy>
  <cp:revision>91</cp:revision>
  <cp:lastPrinted>2018-12-13T12:53:10Z</cp:lastPrinted>
  <dcterms:created xsi:type="dcterms:W3CDTF">2018-12-13T08:54:37Z</dcterms:created>
  <dcterms:modified xsi:type="dcterms:W3CDTF">2019-05-07T08:05:36Z</dcterms:modified>
</cp:coreProperties>
</file>